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5"/>
  </p:normalViewPr>
  <p:slideViewPr>
    <p:cSldViewPr snapToGrid="0" snapToObjects="1">
      <p:cViewPr varScale="1">
        <p:scale>
          <a:sx n="52" d="100"/>
          <a:sy n="52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Two jellyfish touching against a dark blue background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Two jellyfish against a blue background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  <a:lvl2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2pPr>
            <a:lvl3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3pPr>
            <a:lvl4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4pPr>
            <a:lvl5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5pPr>
          </a:lstStyle>
          <a:p>
            <a:r>
              <a:t>Slide bullet text</a:t>
            </a:r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1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2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3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4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r>
              <a:t>Slide Title</a:t>
            </a:r>
          </a:p>
        </p:txBody>
      </p:sp>
      <p:sp>
        <p:nvSpPr>
          <p:cNvPr id="158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5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1pPr>
            <a:lvl2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2pPr>
            <a:lvl3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3pPr>
            <a:lvl4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4pPr>
            <a:lvl5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5pPr>
          </a:lstStyle>
          <a:p>
            <a:r>
              <a:t>Slide bullet text</a:t>
            </a:r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lvl="1"/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lvl="2"/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lvl="3"/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lvl="4"/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1pPr>
            <a:lvl2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2pPr>
            <a:lvl3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3pPr>
            <a:lvl4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4pPr>
            <a:lvl5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5pPr>
          </a:lstStyle>
          <a:p>
            <a:r>
              <a:t>Slide bullet text</a:t>
            </a:r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lvl="1"/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lvl="2"/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lvl="3"/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 lvl="4"/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  <a:lvl2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2pPr>
            <a:lvl3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3pPr>
            <a:lvl4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4pPr>
            <a:lvl5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5pPr>
          </a:lstStyle>
          <a:p>
            <a:r>
              <a:t>Slide bullet text</a:t>
            </a:r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1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2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3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4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  <a:lvl2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2pPr>
            <a:lvl3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3pPr>
            <a:lvl4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4pPr>
            <a:lvl5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5pPr>
          </a:lstStyle>
          <a:p>
            <a:r>
              <a:t>Slide bullet text</a:t>
            </a:r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1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2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3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 lvl="4"/>
            <a:endParaRPr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>
                <a:solidFill>
                  <a:srgbClr val="000000"/>
                </a:solidFill>
              </a:defRPr>
            </a:lvl1pPr>
            <a:lvl2pPr marL="0" indent="457200" defTabSz="825500">
              <a:buClrTx/>
              <a:buSzTx/>
              <a:buNone/>
              <a:defRPr sz="5500" spc="-55">
                <a:solidFill>
                  <a:srgbClr val="000000"/>
                </a:solidFill>
              </a:defRPr>
            </a:lvl2pPr>
            <a:lvl3pPr marL="0" indent="914400" defTabSz="825500">
              <a:buClrTx/>
              <a:buSzTx/>
              <a:buNone/>
              <a:defRPr sz="5500" spc="-55">
                <a:solidFill>
                  <a:srgbClr val="000000"/>
                </a:solidFill>
              </a:defRPr>
            </a:lvl3pPr>
            <a:lvl4pPr marL="0" indent="1371600" defTabSz="825500">
              <a:buClrTx/>
              <a:buSzTx/>
              <a:buNone/>
              <a:defRPr sz="5500" spc="-55">
                <a:solidFill>
                  <a:srgbClr val="000000"/>
                </a:solidFill>
              </a:defRPr>
            </a:lvl4pPr>
            <a:lvl5pPr marL="0" indent="1828800" defTabSz="825500">
              <a:buClrTx/>
              <a:buSzTx/>
              <a:buNone/>
              <a:defRPr sz="5500" spc="-55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>
              <a:defRPr>
                <a:blipFill rotWithShape="1">
                  <a:blip r:embed="rId19"/>
                  <a:srcRect/>
                  <a:tile tx="0" ty="0" sx="100000" sy="100000" flip="none" algn="tl"/>
                </a:blipFill>
              </a:defRPr>
            </a:lvl1pPr>
          </a:lstStyle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>
                <a:blipFill rotWithShape="1">
                  <a:blip r:embed="rId20"/>
                  <a:srcRect/>
                  <a:tile tx="0" ty="0" sx="100000" sy="100000" flip="none" algn="tl"/>
                </a:blipFill>
              </a:defRPr>
            </a:lvl1pPr>
            <a:lvl2pPr>
              <a:defRPr>
                <a:blipFill rotWithShape="1">
                  <a:blip r:embed="rId20"/>
                  <a:srcRect/>
                  <a:tile tx="0" ty="0" sx="100000" sy="100000" flip="none" algn="tl"/>
                </a:blipFill>
              </a:defRPr>
            </a:lvl2pPr>
            <a:lvl3pPr>
              <a:defRPr>
                <a:blipFill rotWithShape="1">
                  <a:blip r:embed="rId20"/>
                  <a:srcRect/>
                  <a:tile tx="0" ty="0" sx="100000" sy="100000" flip="none" algn="tl"/>
                </a:blipFill>
              </a:defRPr>
            </a:lvl3pPr>
            <a:lvl4pPr>
              <a:defRPr>
                <a:blipFill rotWithShape="1">
                  <a:blip r:embed="rId20"/>
                  <a:srcRect/>
                  <a:tile tx="0" ty="0" sx="100000" sy="100000" flip="none" algn="tl"/>
                </a:blipFill>
              </a:defRPr>
            </a:lvl4pPr>
            <a:lvl5pPr>
              <a:defRPr>
                <a:blipFill rotWithShape="1">
                  <a:blip r:embed="rId20"/>
                  <a:srcRect/>
                  <a:tile tx="0" ty="0" sx="100000" sy="100000" flip="none" algn="tl"/>
                </a:blipFill>
              </a:defRPr>
            </a:lvl5pPr>
          </a:lstStyle>
          <a:p>
            <a:r>
              <a:t>Slide bullet text</a:t>
            </a:r>
            <a:endParaRPr>
              <a:blipFill rotWithShape="1">
                <a:blip r:embed="rId20"/>
                <a:srcRect/>
                <a:tile tx="0" ty="0" sx="100000" sy="100000" flip="none" algn="tl"/>
              </a:blipFill>
            </a:endParaRPr>
          </a:p>
          <a:p>
            <a:pPr lvl="1"/>
            <a:endParaRPr>
              <a:blipFill rotWithShape="1">
                <a:blip r:embed="rId20"/>
                <a:srcRect/>
                <a:tile tx="0" ty="0" sx="100000" sy="100000" flip="none" algn="tl"/>
              </a:blipFill>
            </a:endParaRPr>
          </a:p>
          <a:p>
            <a:pPr lvl="2"/>
            <a:endParaRPr>
              <a:blipFill rotWithShape="1">
                <a:blip r:embed="rId20"/>
                <a:srcRect/>
                <a:tile tx="0" ty="0" sx="100000" sy="100000" flip="none" algn="tl"/>
              </a:blipFill>
            </a:endParaRPr>
          </a:p>
          <a:p>
            <a:pPr lvl="3"/>
            <a:endParaRPr>
              <a:blipFill rotWithShape="1">
                <a:blip r:embed="rId20"/>
                <a:srcRect/>
                <a:tile tx="0" ty="0" sx="100000" sy="100000" flip="none" algn="tl"/>
              </a:blipFill>
            </a:endParaRPr>
          </a:p>
          <a:p>
            <a:pPr lvl="4"/>
            <a:endParaRPr>
              <a:blipFill rotWithShape="1">
                <a:blip r:embed="rId20"/>
                <a:srcRect/>
                <a:tile tx="0" ty="0" sx="100000" sy="100000" flip="none" algn="tl"/>
              </a:blipFill>
            </a:endParaRP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9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9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9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9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9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9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9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9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blipFill rotWithShape="1">
            <a:blip r:embed="rId19"/>
            <a:srcRect/>
            <a:tile tx="0" ty="0" sx="100000" sy="100000" flip="none" algn="tl"/>
          </a:blip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20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20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20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20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20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20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20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20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blipFill rotWithShape="1">
            <a:blip r:embed="rId20"/>
            <a:srcRect/>
            <a:tile tx="0" ty="0" sx="100000" sy="100000" flip="none" algn="tl"/>
          </a:blip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ar Algebra"/>
          <p:cNvSpPr txBox="1">
            <a:spLocks noGrp="1"/>
          </p:cNvSpPr>
          <p:nvPr>
            <p:ph type="ctrTitle"/>
          </p:nvPr>
        </p:nvSpPr>
        <p:spPr>
          <a:xfrm>
            <a:off x="1270000" y="1037211"/>
            <a:ext cx="22259132" cy="4263450"/>
          </a:xfrm>
          <a:prstGeom prst="rect">
            <a:avLst/>
          </a:prstGeom>
        </p:spPr>
        <p:txBody>
          <a:bodyPr/>
          <a:lstStyle/>
          <a:p>
            <a:r>
              <a:t>Linear Algebra</a:t>
            </a:r>
          </a:p>
        </p:txBody>
      </p:sp>
      <p:sp>
        <p:nvSpPr>
          <p:cNvPr id="170" name="Zongbin Chen     YMSC, Tsinghua University…"/>
          <p:cNvSpPr txBox="1">
            <a:spLocks noGrp="1"/>
          </p:cNvSpPr>
          <p:nvPr>
            <p:ph type="body" idx="21"/>
          </p:nvPr>
        </p:nvSpPr>
        <p:spPr>
          <a:xfrm>
            <a:off x="1456808" y="8642189"/>
            <a:ext cx="21885515" cy="40358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11053B"/>
                </a:solidFill>
              </a:defRPr>
            </a:pPr>
            <a:r>
              <a:t>Zongbin Chen    	YMSC, Tsinghua University</a:t>
            </a:r>
          </a:p>
          <a:p>
            <a:pPr>
              <a:defRPr>
                <a:solidFill>
                  <a:srgbClr val="11053B"/>
                </a:solidFill>
              </a:defRPr>
            </a:pPr>
            <a:r>
              <a:t>陈宗彬                 清华大学数学科学中心</a:t>
            </a:r>
          </a:p>
          <a:p>
            <a:pPr>
              <a:defRPr>
                <a:solidFill>
                  <a:srgbClr val="11053B"/>
                </a:solidFill>
              </a:defRPr>
            </a:pPr>
            <a:r>
              <a:t>                                                    </a:t>
            </a:r>
          </a:p>
          <a:p>
            <a:pPr>
              <a:defRPr>
                <a:solidFill>
                  <a:srgbClr val="11053B"/>
                </a:solidFill>
              </a:defRPr>
            </a:pPr>
            <a:r>
              <a:t>Email:  zbchen@tsinghua.edu.can</a:t>
            </a:r>
          </a:p>
        </p:txBody>
      </p:sp>
      <p:sp>
        <p:nvSpPr>
          <p:cNvPr id="171" name="线性代数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6206628"/>
            <a:ext cx="21750597" cy="2117977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t>线性代数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he dimension of a vector 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The dimension of a vector space </a:t>
            </a:r>
          </a:p>
        </p:txBody>
      </p:sp>
      <p:sp>
        <p:nvSpPr>
          <p:cNvPr id="772" name="Theorem"/>
          <p:cNvSpPr txBox="1">
            <a:spLocks noGrp="1"/>
          </p:cNvSpPr>
          <p:nvPr>
            <p:ph type="body" idx="1"/>
          </p:nvPr>
        </p:nvSpPr>
        <p:spPr>
          <a:xfrm>
            <a:off x="1270000" y="3169784"/>
            <a:ext cx="21844000" cy="9534384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Theorem </a:t>
            </a:r>
          </a:p>
        </p:txBody>
      </p:sp>
      <p:pic>
        <p:nvPicPr>
          <p:cNvPr id="773" name="IMG_0049.png" descr="IMG_004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39434" y="4222624"/>
            <a:ext cx="21656020" cy="20302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8" name="Drawing"/>
          <p:cNvGrpSpPr/>
          <p:nvPr/>
        </p:nvGrpSpPr>
        <p:grpSpPr>
          <a:xfrm>
            <a:off x="1919983" y="6548700"/>
            <a:ext cx="20984903" cy="5982674"/>
            <a:chOff x="0" y="0"/>
            <a:chExt cx="20984902" cy="5982672"/>
          </a:xfrm>
        </p:grpSpPr>
        <p:sp>
          <p:nvSpPr>
            <p:cNvPr id="774" name="Line"/>
            <p:cNvSpPr/>
            <p:nvPr/>
          </p:nvSpPr>
          <p:spPr>
            <a:xfrm>
              <a:off x="208752" y="127998"/>
              <a:ext cx="1212026" cy="73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09" extrusionOk="0">
                  <a:moveTo>
                    <a:pt x="348" y="7234"/>
                  </a:moveTo>
                  <a:cubicBezTo>
                    <a:pt x="225" y="6725"/>
                    <a:pt x="102" y="6215"/>
                    <a:pt x="71" y="6317"/>
                  </a:cubicBezTo>
                  <a:cubicBezTo>
                    <a:pt x="41" y="6419"/>
                    <a:pt x="102" y="7132"/>
                    <a:pt x="225" y="8711"/>
                  </a:cubicBezTo>
                  <a:cubicBezTo>
                    <a:pt x="348" y="10291"/>
                    <a:pt x="533" y="12736"/>
                    <a:pt x="625" y="14264"/>
                  </a:cubicBezTo>
                  <a:cubicBezTo>
                    <a:pt x="717" y="15792"/>
                    <a:pt x="717" y="16404"/>
                    <a:pt x="748" y="17015"/>
                  </a:cubicBezTo>
                  <a:cubicBezTo>
                    <a:pt x="779" y="17626"/>
                    <a:pt x="841" y="18238"/>
                    <a:pt x="871" y="18238"/>
                  </a:cubicBezTo>
                  <a:cubicBezTo>
                    <a:pt x="902" y="18238"/>
                    <a:pt x="902" y="17626"/>
                    <a:pt x="810" y="16404"/>
                  </a:cubicBezTo>
                  <a:cubicBezTo>
                    <a:pt x="717" y="15181"/>
                    <a:pt x="533" y="13347"/>
                    <a:pt x="379" y="11717"/>
                  </a:cubicBezTo>
                  <a:cubicBezTo>
                    <a:pt x="225" y="10087"/>
                    <a:pt x="102" y="8660"/>
                    <a:pt x="41" y="7642"/>
                  </a:cubicBezTo>
                  <a:cubicBezTo>
                    <a:pt x="-21" y="6623"/>
                    <a:pt x="-21" y="6011"/>
                    <a:pt x="102" y="5553"/>
                  </a:cubicBezTo>
                  <a:cubicBezTo>
                    <a:pt x="225" y="5094"/>
                    <a:pt x="471" y="4789"/>
                    <a:pt x="933" y="4636"/>
                  </a:cubicBezTo>
                  <a:cubicBezTo>
                    <a:pt x="1394" y="4483"/>
                    <a:pt x="2071" y="4483"/>
                    <a:pt x="2533" y="4636"/>
                  </a:cubicBezTo>
                  <a:cubicBezTo>
                    <a:pt x="2994" y="4789"/>
                    <a:pt x="3241" y="5094"/>
                    <a:pt x="3487" y="5451"/>
                  </a:cubicBezTo>
                  <a:cubicBezTo>
                    <a:pt x="3733" y="5808"/>
                    <a:pt x="3979" y="6215"/>
                    <a:pt x="4133" y="6674"/>
                  </a:cubicBezTo>
                  <a:cubicBezTo>
                    <a:pt x="4287" y="7132"/>
                    <a:pt x="4348" y="7642"/>
                    <a:pt x="4256" y="8049"/>
                  </a:cubicBezTo>
                  <a:cubicBezTo>
                    <a:pt x="4164" y="8457"/>
                    <a:pt x="3917" y="8762"/>
                    <a:pt x="3456" y="9068"/>
                  </a:cubicBezTo>
                  <a:cubicBezTo>
                    <a:pt x="2994" y="9374"/>
                    <a:pt x="2317" y="9679"/>
                    <a:pt x="1733" y="9832"/>
                  </a:cubicBezTo>
                  <a:cubicBezTo>
                    <a:pt x="1148" y="9985"/>
                    <a:pt x="656" y="9985"/>
                    <a:pt x="564" y="9934"/>
                  </a:cubicBezTo>
                  <a:cubicBezTo>
                    <a:pt x="471" y="9883"/>
                    <a:pt x="779" y="9781"/>
                    <a:pt x="1394" y="9628"/>
                  </a:cubicBezTo>
                  <a:cubicBezTo>
                    <a:pt x="2010" y="9475"/>
                    <a:pt x="2933" y="9272"/>
                    <a:pt x="3702" y="9068"/>
                  </a:cubicBezTo>
                  <a:cubicBezTo>
                    <a:pt x="4471" y="8864"/>
                    <a:pt x="5087" y="8660"/>
                    <a:pt x="5548" y="8508"/>
                  </a:cubicBezTo>
                  <a:cubicBezTo>
                    <a:pt x="6010" y="8355"/>
                    <a:pt x="6317" y="8253"/>
                    <a:pt x="6502" y="8508"/>
                  </a:cubicBezTo>
                  <a:cubicBezTo>
                    <a:pt x="6687" y="8762"/>
                    <a:pt x="6748" y="9374"/>
                    <a:pt x="6779" y="9934"/>
                  </a:cubicBezTo>
                  <a:cubicBezTo>
                    <a:pt x="6810" y="10494"/>
                    <a:pt x="6810" y="11004"/>
                    <a:pt x="6902" y="11513"/>
                  </a:cubicBezTo>
                  <a:cubicBezTo>
                    <a:pt x="6994" y="12023"/>
                    <a:pt x="7179" y="12532"/>
                    <a:pt x="7794" y="12736"/>
                  </a:cubicBezTo>
                  <a:cubicBezTo>
                    <a:pt x="8410" y="12940"/>
                    <a:pt x="9456" y="12838"/>
                    <a:pt x="10133" y="12685"/>
                  </a:cubicBezTo>
                  <a:cubicBezTo>
                    <a:pt x="10810" y="12532"/>
                    <a:pt x="11117" y="12328"/>
                    <a:pt x="11394" y="12074"/>
                  </a:cubicBezTo>
                  <a:cubicBezTo>
                    <a:pt x="11671" y="11819"/>
                    <a:pt x="11917" y="11513"/>
                    <a:pt x="12010" y="11106"/>
                  </a:cubicBezTo>
                  <a:cubicBezTo>
                    <a:pt x="12102" y="10698"/>
                    <a:pt x="12041" y="10189"/>
                    <a:pt x="11856" y="9883"/>
                  </a:cubicBezTo>
                  <a:cubicBezTo>
                    <a:pt x="11671" y="9577"/>
                    <a:pt x="11364" y="9475"/>
                    <a:pt x="11056" y="9374"/>
                  </a:cubicBezTo>
                  <a:cubicBezTo>
                    <a:pt x="10748" y="9272"/>
                    <a:pt x="10441" y="9170"/>
                    <a:pt x="10133" y="9221"/>
                  </a:cubicBezTo>
                  <a:cubicBezTo>
                    <a:pt x="9825" y="9272"/>
                    <a:pt x="9517" y="9475"/>
                    <a:pt x="9517" y="9730"/>
                  </a:cubicBezTo>
                  <a:cubicBezTo>
                    <a:pt x="9517" y="9985"/>
                    <a:pt x="9825" y="10291"/>
                    <a:pt x="10564" y="10545"/>
                  </a:cubicBezTo>
                  <a:cubicBezTo>
                    <a:pt x="11302" y="10800"/>
                    <a:pt x="12471" y="11004"/>
                    <a:pt x="13548" y="11004"/>
                  </a:cubicBezTo>
                  <a:cubicBezTo>
                    <a:pt x="14625" y="11004"/>
                    <a:pt x="15610" y="10800"/>
                    <a:pt x="16225" y="10545"/>
                  </a:cubicBezTo>
                  <a:cubicBezTo>
                    <a:pt x="16841" y="10291"/>
                    <a:pt x="17087" y="9985"/>
                    <a:pt x="17241" y="9577"/>
                  </a:cubicBezTo>
                  <a:cubicBezTo>
                    <a:pt x="17394" y="9170"/>
                    <a:pt x="17456" y="8660"/>
                    <a:pt x="17333" y="8355"/>
                  </a:cubicBezTo>
                  <a:cubicBezTo>
                    <a:pt x="17210" y="8049"/>
                    <a:pt x="16902" y="7947"/>
                    <a:pt x="16564" y="7896"/>
                  </a:cubicBezTo>
                  <a:cubicBezTo>
                    <a:pt x="16225" y="7845"/>
                    <a:pt x="15856" y="7845"/>
                    <a:pt x="15517" y="7896"/>
                  </a:cubicBezTo>
                  <a:cubicBezTo>
                    <a:pt x="15179" y="7947"/>
                    <a:pt x="14871" y="8049"/>
                    <a:pt x="14687" y="8355"/>
                  </a:cubicBezTo>
                  <a:cubicBezTo>
                    <a:pt x="14502" y="8660"/>
                    <a:pt x="14441" y="9170"/>
                    <a:pt x="14564" y="9526"/>
                  </a:cubicBezTo>
                  <a:cubicBezTo>
                    <a:pt x="14687" y="9883"/>
                    <a:pt x="14994" y="10087"/>
                    <a:pt x="15641" y="10087"/>
                  </a:cubicBezTo>
                  <a:cubicBezTo>
                    <a:pt x="16287" y="10087"/>
                    <a:pt x="17271" y="9883"/>
                    <a:pt x="18256" y="9068"/>
                  </a:cubicBezTo>
                  <a:cubicBezTo>
                    <a:pt x="19241" y="8253"/>
                    <a:pt x="20225" y="6826"/>
                    <a:pt x="20779" y="5604"/>
                  </a:cubicBezTo>
                  <a:cubicBezTo>
                    <a:pt x="21333" y="4381"/>
                    <a:pt x="21456" y="3362"/>
                    <a:pt x="21517" y="2598"/>
                  </a:cubicBezTo>
                  <a:cubicBezTo>
                    <a:pt x="21579" y="1834"/>
                    <a:pt x="21579" y="1325"/>
                    <a:pt x="21487" y="866"/>
                  </a:cubicBezTo>
                  <a:cubicBezTo>
                    <a:pt x="21394" y="408"/>
                    <a:pt x="21210" y="0"/>
                    <a:pt x="21025" y="0"/>
                  </a:cubicBezTo>
                  <a:cubicBezTo>
                    <a:pt x="20841" y="0"/>
                    <a:pt x="20656" y="408"/>
                    <a:pt x="20502" y="1936"/>
                  </a:cubicBezTo>
                  <a:cubicBezTo>
                    <a:pt x="20348" y="3464"/>
                    <a:pt x="20225" y="6113"/>
                    <a:pt x="20287" y="9272"/>
                  </a:cubicBezTo>
                  <a:cubicBezTo>
                    <a:pt x="20348" y="12430"/>
                    <a:pt x="20594" y="16098"/>
                    <a:pt x="20779" y="18340"/>
                  </a:cubicBezTo>
                  <a:cubicBezTo>
                    <a:pt x="20964" y="20581"/>
                    <a:pt x="21087" y="21396"/>
                    <a:pt x="21148" y="21498"/>
                  </a:cubicBezTo>
                  <a:cubicBezTo>
                    <a:pt x="21210" y="21600"/>
                    <a:pt x="21210" y="20989"/>
                    <a:pt x="21179" y="20428"/>
                  </a:cubicBezTo>
                  <a:cubicBezTo>
                    <a:pt x="21148" y="19868"/>
                    <a:pt x="21087" y="19358"/>
                    <a:pt x="21025" y="1884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5" name="Line"/>
            <p:cNvSpPr/>
            <p:nvPr/>
          </p:nvSpPr>
          <p:spPr>
            <a:xfrm>
              <a:off x="1328421" y="581183"/>
              <a:ext cx="342484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891" y="10800"/>
                    <a:pt x="11782" y="21600"/>
                    <a:pt x="15382" y="21600"/>
                  </a:cubicBezTo>
                  <a:cubicBezTo>
                    <a:pt x="18982" y="21600"/>
                    <a:pt x="20291" y="10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6" name="Line"/>
            <p:cNvSpPr/>
            <p:nvPr/>
          </p:nvSpPr>
          <p:spPr>
            <a:xfrm>
              <a:off x="0" y="913289"/>
              <a:ext cx="164376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0" y="21600"/>
                  </a:moveTo>
                  <a:cubicBezTo>
                    <a:pt x="1543" y="14400"/>
                    <a:pt x="3086" y="7200"/>
                    <a:pt x="4833" y="3600"/>
                  </a:cubicBezTo>
                  <a:cubicBezTo>
                    <a:pt x="6580" y="0"/>
                    <a:pt x="8531" y="0"/>
                    <a:pt x="10301" y="0"/>
                  </a:cubicBezTo>
                  <a:cubicBezTo>
                    <a:pt x="12071" y="0"/>
                    <a:pt x="13659" y="0"/>
                    <a:pt x="14907" y="3600"/>
                  </a:cubicBezTo>
                  <a:cubicBezTo>
                    <a:pt x="16155" y="7200"/>
                    <a:pt x="17062" y="14400"/>
                    <a:pt x="18015" y="18000"/>
                  </a:cubicBezTo>
                  <a:cubicBezTo>
                    <a:pt x="18968" y="21600"/>
                    <a:pt x="19966" y="21600"/>
                    <a:pt x="20579" y="21600"/>
                  </a:cubicBezTo>
                  <a:cubicBezTo>
                    <a:pt x="21192" y="21600"/>
                    <a:pt x="21418" y="21600"/>
                    <a:pt x="21509" y="19800"/>
                  </a:cubicBezTo>
                  <a:cubicBezTo>
                    <a:pt x="21600" y="18000"/>
                    <a:pt x="21555" y="14400"/>
                    <a:pt x="21509" y="108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7" name="Line"/>
            <p:cNvSpPr/>
            <p:nvPr/>
          </p:nvSpPr>
          <p:spPr>
            <a:xfrm>
              <a:off x="2517785" y="245084"/>
              <a:ext cx="273192" cy="432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455" extrusionOk="0">
                  <a:moveTo>
                    <a:pt x="1119" y="1226"/>
                  </a:moveTo>
                  <a:cubicBezTo>
                    <a:pt x="1919" y="6541"/>
                    <a:pt x="2719" y="11855"/>
                    <a:pt x="3119" y="14941"/>
                  </a:cubicBezTo>
                  <a:cubicBezTo>
                    <a:pt x="3519" y="18026"/>
                    <a:pt x="3519" y="18884"/>
                    <a:pt x="3653" y="19741"/>
                  </a:cubicBezTo>
                  <a:cubicBezTo>
                    <a:pt x="3786" y="20598"/>
                    <a:pt x="4053" y="21455"/>
                    <a:pt x="4186" y="21455"/>
                  </a:cubicBezTo>
                  <a:cubicBezTo>
                    <a:pt x="4319" y="21455"/>
                    <a:pt x="4319" y="20598"/>
                    <a:pt x="3653" y="17684"/>
                  </a:cubicBezTo>
                  <a:cubicBezTo>
                    <a:pt x="2986" y="14769"/>
                    <a:pt x="1653" y="9798"/>
                    <a:pt x="986" y="6884"/>
                  </a:cubicBezTo>
                  <a:cubicBezTo>
                    <a:pt x="319" y="3969"/>
                    <a:pt x="319" y="3112"/>
                    <a:pt x="186" y="2255"/>
                  </a:cubicBezTo>
                  <a:cubicBezTo>
                    <a:pt x="53" y="1398"/>
                    <a:pt x="-214" y="541"/>
                    <a:pt x="319" y="198"/>
                  </a:cubicBezTo>
                  <a:cubicBezTo>
                    <a:pt x="853" y="-145"/>
                    <a:pt x="2186" y="26"/>
                    <a:pt x="4986" y="198"/>
                  </a:cubicBezTo>
                  <a:cubicBezTo>
                    <a:pt x="7786" y="369"/>
                    <a:pt x="12053" y="541"/>
                    <a:pt x="15253" y="541"/>
                  </a:cubicBezTo>
                  <a:cubicBezTo>
                    <a:pt x="18453" y="541"/>
                    <a:pt x="20586" y="369"/>
                    <a:pt x="20986" y="284"/>
                  </a:cubicBezTo>
                  <a:cubicBezTo>
                    <a:pt x="21386" y="198"/>
                    <a:pt x="20053" y="198"/>
                    <a:pt x="19119" y="284"/>
                  </a:cubicBezTo>
                  <a:cubicBezTo>
                    <a:pt x="18186" y="369"/>
                    <a:pt x="17653" y="541"/>
                    <a:pt x="17119" y="7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8" name="Line"/>
            <p:cNvSpPr/>
            <p:nvPr/>
          </p:nvSpPr>
          <p:spPr>
            <a:xfrm>
              <a:off x="2490789" y="456645"/>
              <a:ext cx="300972" cy="2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7200"/>
                  </a:moveTo>
                  <a:cubicBezTo>
                    <a:pt x="3972" y="14400"/>
                    <a:pt x="7945" y="21600"/>
                    <a:pt x="11545" y="20400"/>
                  </a:cubicBezTo>
                  <a:cubicBezTo>
                    <a:pt x="15145" y="19200"/>
                    <a:pt x="18372" y="9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9" name="Line"/>
            <p:cNvSpPr/>
            <p:nvPr/>
          </p:nvSpPr>
          <p:spPr>
            <a:xfrm>
              <a:off x="2864408" y="401946"/>
              <a:ext cx="404754" cy="1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1" extrusionOk="0">
                  <a:moveTo>
                    <a:pt x="0" y="6887"/>
                  </a:moveTo>
                  <a:cubicBezTo>
                    <a:pt x="185" y="8718"/>
                    <a:pt x="369" y="10548"/>
                    <a:pt x="1292" y="12196"/>
                  </a:cubicBezTo>
                  <a:cubicBezTo>
                    <a:pt x="2215" y="13843"/>
                    <a:pt x="3877" y="15307"/>
                    <a:pt x="5169" y="15857"/>
                  </a:cubicBezTo>
                  <a:cubicBezTo>
                    <a:pt x="6462" y="16406"/>
                    <a:pt x="7385" y="16040"/>
                    <a:pt x="7846" y="14941"/>
                  </a:cubicBezTo>
                  <a:cubicBezTo>
                    <a:pt x="8308" y="13843"/>
                    <a:pt x="8308" y="12012"/>
                    <a:pt x="8031" y="10365"/>
                  </a:cubicBezTo>
                  <a:cubicBezTo>
                    <a:pt x="7754" y="8718"/>
                    <a:pt x="7200" y="7253"/>
                    <a:pt x="7108" y="5606"/>
                  </a:cubicBezTo>
                  <a:cubicBezTo>
                    <a:pt x="7015" y="3958"/>
                    <a:pt x="7385" y="2128"/>
                    <a:pt x="8031" y="1029"/>
                  </a:cubicBezTo>
                  <a:cubicBezTo>
                    <a:pt x="8677" y="-69"/>
                    <a:pt x="9600" y="-435"/>
                    <a:pt x="10708" y="663"/>
                  </a:cubicBezTo>
                  <a:cubicBezTo>
                    <a:pt x="11815" y="1762"/>
                    <a:pt x="13108" y="4324"/>
                    <a:pt x="13846" y="7619"/>
                  </a:cubicBezTo>
                  <a:cubicBezTo>
                    <a:pt x="14585" y="10914"/>
                    <a:pt x="14769" y="14941"/>
                    <a:pt x="15231" y="17504"/>
                  </a:cubicBezTo>
                  <a:cubicBezTo>
                    <a:pt x="15692" y="20067"/>
                    <a:pt x="16431" y="21165"/>
                    <a:pt x="17354" y="20982"/>
                  </a:cubicBezTo>
                  <a:cubicBezTo>
                    <a:pt x="18277" y="20799"/>
                    <a:pt x="19385" y="19335"/>
                    <a:pt x="20123" y="17504"/>
                  </a:cubicBezTo>
                  <a:cubicBezTo>
                    <a:pt x="20862" y="15674"/>
                    <a:pt x="21231" y="13477"/>
                    <a:pt x="21600" y="112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0" name="Line"/>
            <p:cNvSpPr/>
            <p:nvPr/>
          </p:nvSpPr>
          <p:spPr>
            <a:xfrm>
              <a:off x="3750595" y="410963"/>
              <a:ext cx="618665" cy="232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47" extrusionOk="0">
                  <a:moveTo>
                    <a:pt x="5232" y="3241"/>
                  </a:moveTo>
                  <a:cubicBezTo>
                    <a:pt x="4873" y="1971"/>
                    <a:pt x="4515" y="700"/>
                    <a:pt x="3978" y="223"/>
                  </a:cubicBezTo>
                  <a:cubicBezTo>
                    <a:pt x="3441" y="-253"/>
                    <a:pt x="2725" y="65"/>
                    <a:pt x="2069" y="859"/>
                  </a:cubicBezTo>
                  <a:cubicBezTo>
                    <a:pt x="1413" y="1653"/>
                    <a:pt x="816" y="2923"/>
                    <a:pt x="398" y="4512"/>
                  </a:cubicBezTo>
                  <a:cubicBezTo>
                    <a:pt x="-19" y="6100"/>
                    <a:pt x="-258" y="8006"/>
                    <a:pt x="458" y="9594"/>
                  </a:cubicBezTo>
                  <a:cubicBezTo>
                    <a:pt x="1174" y="11182"/>
                    <a:pt x="2845" y="12453"/>
                    <a:pt x="4038" y="12929"/>
                  </a:cubicBezTo>
                  <a:cubicBezTo>
                    <a:pt x="5232" y="13406"/>
                    <a:pt x="5948" y="13088"/>
                    <a:pt x="6485" y="12294"/>
                  </a:cubicBezTo>
                  <a:cubicBezTo>
                    <a:pt x="7022" y="11500"/>
                    <a:pt x="7380" y="10229"/>
                    <a:pt x="7320" y="8482"/>
                  </a:cubicBezTo>
                  <a:cubicBezTo>
                    <a:pt x="7260" y="6735"/>
                    <a:pt x="6783" y="4512"/>
                    <a:pt x="6604" y="4353"/>
                  </a:cubicBezTo>
                  <a:cubicBezTo>
                    <a:pt x="6425" y="4194"/>
                    <a:pt x="6544" y="6100"/>
                    <a:pt x="7022" y="8323"/>
                  </a:cubicBezTo>
                  <a:cubicBezTo>
                    <a:pt x="7499" y="10547"/>
                    <a:pt x="8334" y="13088"/>
                    <a:pt x="9050" y="14518"/>
                  </a:cubicBezTo>
                  <a:cubicBezTo>
                    <a:pt x="9766" y="15947"/>
                    <a:pt x="10363" y="16265"/>
                    <a:pt x="10840" y="15788"/>
                  </a:cubicBezTo>
                  <a:cubicBezTo>
                    <a:pt x="11318" y="15312"/>
                    <a:pt x="11676" y="14041"/>
                    <a:pt x="12034" y="12771"/>
                  </a:cubicBezTo>
                  <a:cubicBezTo>
                    <a:pt x="12392" y="11500"/>
                    <a:pt x="12750" y="10229"/>
                    <a:pt x="13048" y="8800"/>
                  </a:cubicBezTo>
                  <a:cubicBezTo>
                    <a:pt x="13346" y="7371"/>
                    <a:pt x="13585" y="5782"/>
                    <a:pt x="13883" y="5623"/>
                  </a:cubicBezTo>
                  <a:cubicBezTo>
                    <a:pt x="14182" y="5465"/>
                    <a:pt x="14540" y="6735"/>
                    <a:pt x="14778" y="8165"/>
                  </a:cubicBezTo>
                  <a:cubicBezTo>
                    <a:pt x="15017" y="9594"/>
                    <a:pt x="15136" y="11182"/>
                    <a:pt x="15256" y="12771"/>
                  </a:cubicBezTo>
                  <a:cubicBezTo>
                    <a:pt x="15375" y="14359"/>
                    <a:pt x="15494" y="15947"/>
                    <a:pt x="15673" y="15947"/>
                  </a:cubicBezTo>
                  <a:cubicBezTo>
                    <a:pt x="15852" y="15947"/>
                    <a:pt x="16091" y="14359"/>
                    <a:pt x="16330" y="12771"/>
                  </a:cubicBezTo>
                  <a:cubicBezTo>
                    <a:pt x="16569" y="11182"/>
                    <a:pt x="16807" y="9594"/>
                    <a:pt x="17225" y="8482"/>
                  </a:cubicBezTo>
                  <a:cubicBezTo>
                    <a:pt x="17643" y="7371"/>
                    <a:pt x="18239" y="6735"/>
                    <a:pt x="18657" y="7688"/>
                  </a:cubicBezTo>
                  <a:cubicBezTo>
                    <a:pt x="19075" y="8641"/>
                    <a:pt x="19313" y="11182"/>
                    <a:pt x="19433" y="13247"/>
                  </a:cubicBezTo>
                  <a:cubicBezTo>
                    <a:pt x="19552" y="15312"/>
                    <a:pt x="19552" y="16900"/>
                    <a:pt x="19850" y="18171"/>
                  </a:cubicBezTo>
                  <a:cubicBezTo>
                    <a:pt x="20149" y="19441"/>
                    <a:pt x="20745" y="20394"/>
                    <a:pt x="21342" y="213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1" name="Line"/>
            <p:cNvSpPr/>
            <p:nvPr/>
          </p:nvSpPr>
          <p:spPr>
            <a:xfrm>
              <a:off x="4407109" y="518914"/>
              <a:ext cx="200852" cy="46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482" extrusionOk="0">
                  <a:moveTo>
                    <a:pt x="4781" y="0"/>
                  </a:moveTo>
                  <a:cubicBezTo>
                    <a:pt x="5148" y="794"/>
                    <a:pt x="5514" y="1588"/>
                    <a:pt x="6612" y="2224"/>
                  </a:cubicBezTo>
                  <a:cubicBezTo>
                    <a:pt x="7710" y="2859"/>
                    <a:pt x="9541" y="3335"/>
                    <a:pt x="11371" y="3494"/>
                  </a:cubicBezTo>
                  <a:cubicBezTo>
                    <a:pt x="13202" y="3653"/>
                    <a:pt x="15032" y="3494"/>
                    <a:pt x="16131" y="2700"/>
                  </a:cubicBezTo>
                  <a:cubicBezTo>
                    <a:pt x="17229" y="1906"/>
                    <a:pt x="17595" y="476"/>
                    <a:pt x="17961" y="318"/>
                  </a:cubicBezTo>
                  <a:cubicBezTo>
                    <a:pt x="18327" y="159"/>
                    <a:pt x="18693" y="1271"/>
                    <a:pt x="19059" y="4050"/>
                  </a:cubicBezTo>
                  <a:cubicBezTo>
                    <a:pt x="19426" y="6829"/>
                    <a:pt x="19792" y="11276"/>
                    <a:pt x="19975" y="13976"/>
                  </a:cubicBezTo>
                  <a:cubicBezTo>
                    <a:pt x="20158" y="16676"/>
                    <a:pt x="20158" y="17629"/>
                    <a:pt x="20158" y="18503"/>
                  </a:cubicBezTo>
                  <a:cubicBezTo>
                    <a:pt x="20158" y="19376"/>
                    <a:pt x="20158" y="20171"/>
                    <a:pt x="19242" y="20726"/>
                  </a:cubicBezTo>
                  <a:cubicBezTo>
                    <a:pt x="18327" y="21282"/>
                    <a:pt x="16497" y="21600"/>
                    <a:pt x="13751" y="21441"/>
                  </a:cubicBezTo>
                  <a:cubicBezTo>
                    <a:pt x="11005" y="21282"/>
                    <a:pt x="7344" y="20647"/>
                    <a:pt x="4781" y="20091"/>
                  </a:cubicBezTo>
                  <a:cubicBezTo>
                    <a:pt x="2219" y="19535"/>
                    <a:pt x="754" y="19059"/>
                    <a:pt x="205" y="18424"/>
                  </a:cubicBezTo>
                  <a:cubicBezTo>
                    <a:pt x="-344" y="17788"/>
                    <a:pt x="22" y="16994"/>
                    <a:pt x="3683" y="16041"/>
                  </a:cubicBezTo>
                  <a:cubicBezTo>
                    <a:pt x="7344" y="15088"/>
                    <a:pt x="14300" y="13976"/>
                    <a:pt x="21256" y="128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2" name="Line"/>
            <p:cNvSpPr/>
            <p:nvPr/>
          </p:nvSpPr>
          <p:spPr>
            <a:xfrm>
              <a:off x="5119956" y="295634"/>
              <a:ext cx="245621" cy="259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extrusionOk="0">
                  <a:moveTo>
                    <a:pt x="608" y="9817"/>
                  </a:moveTo>
                  <a:cubicBezTo>
                    <a:pt x="304" y="8396"/>
                    <a:pt x="0" y="6975"/>
                    <a:pt x="0" y="5554"/>
                  </a:cubicBezTo>
                  <a:cubicBezTo>
                    <a:pt x="0" y="4133"/>
                    <a:pt x="304" y="2712"/>
                    <a:pt x="1217" y="2002"/>
                  </a:cubicBezTo>
                  <a:cubicBezTo>
                    <a:pt x="2130" y="1291"/>
                    <a:pt x="3651" y="1291"/>
                    <a:pt x="5324" y="2712"/>
                  </a:cubicBezTo>
                  <a:cubicBezTo>
                    <a:pt x="6997" y="4133"/>
                    <a:pt x="8823" y="6975"/>
                    <a:pt x="10344" y="9817"/>
                  </a:cubicBezTo>
                  <a:cubicBezTo>
                    <a:pt x="11865" y="12659"/>
                    <a:pt x="13082" y="15502"/>
                    <a:pt x="13994" y="17633"/>
                  </a:cubicBezTo>
                  <a:cubicBezTo>
                    <a:pt x="14907" y="19765"/>
                    <a:pt x="15515" y="21186"/>
                    <a:pt x="16276" y="21328"/>
                  </a:cubicBezTo>
                  <a:cubicBezTo>
                    <a:pt x="17037" y="21470"/>
                    <a:pt x="17949" y="20333"/>
                    <a:pt x="18710" y="17065"/>
                  </a:cubicBezTo>
                  <a:cubicBezTo>
                    <a:pt x="19470" y="13796"/>
                    <a:pt x="20079" y="8396"/>
                    <a:pt x="20231" y="4986"/>
                  </a:cubicBezTo>
                  <a:cubicBezTo>
                    <a:pt x="20383" y="1575"/>
                    <a:pt x="20079" y="154"/>
                    <a:pt x="20231" y="12"/>
                  </a:cubicBezTo>
                  <a:cubicBezTo>
                    <a:pt x="20383" y="-130"/>
                    <a:pt x="20992" y="1007"/>
                    <a:pt x="21600" y="21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3" name="Line"/>
            <p:cNvSpPr/>
            <p:nvPr/>
          </p:nvSpPr>
          <p:spPr>
            <a:xfrm>
              <a:off x="5462930" y="353806"/>
              <a:ext cx="297021" cy="214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231" extrusionOk="0">
                  <a:moveTo>
                    <a:pt x="462" y="12249"/>
                  </a:moveTo>
                  <a:cubicBezTo>
                    <a:pt x="3193" y="11563"/>
                    <a:pt x="5924" y="10877"/>
                    <a:pt x="7786" y="9849"/>
                  </a:cubicBezTo>
                  <a:cubicBezTo>
                    <a:pt x="9648" y="8820"/>
                    <a:pt x="10641" y="7449"/>
                    <a:pt x="11138" y="5906"/>
                  </a:cubicBezTo>
                  <a:cubicBezTo>
                    <a:pt x="11634" y="4363"/>
                    <a:pt x="11634" y="2649"/>
                    <a:pt x="11014" y="1620"/>
                  </a:cubicBezTo>
                  <a:cubicBezTo>
                    <a:pt x="10393" y="592"/>
                    <a:pt x="9152" y="249"/>
                    <a:pt x="7786" y="77"/>
                  </a:cubicBezTo>
                  <a:cubicBezTo>
                    <a:pt x="6420" y="-94"/>
                    <a:pt x="4931" y="-94"/>
                    <a:pt x="3441" y="1277"/>
                  </a:cubicBezTo>
                  <a:cubicBezTo>
                    <a:pt x="1951" y="2649"/>
                    <a:pt x="462" y="5392"/>
                    <a:pt x="89" y="8306"/>
                  </a:cubicBezTo>
                  <a:cubicBezTo>
                    <a:pt x="-283" y="11220"/>
                    <a:pt x="462" y="14306"/>
                    <a:pt x="3317" y="16706"/>
                  </a:cubicBezTo>
                  <a:cubicBezTo>
                    <a:pt x="6172" y="19106"/>
                    <a:pt x="11138" y="20820"/>
                    <a:pt x="14489" y="21163"/>
                  </a:cubicBezTo>
                  <a:cubicBezTo>
                    <a:pt x="17841" y="21506"/>
                    <a:pt x="19579" y="20477"/>
                    <a:pt x="21317" y="194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4" name="Line"/>
            <p:cNvSpPr/>
            <p:nvPr/>
          </p:nvSpPr>
          <p:spPr>
            <a:xfrm>
              <a:off x="5860618" y="395673"/>
              <a:ext cx="252195" cy="158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1039" extrusionOk="0">
                  <a:moveTo>
                    <a:pt x="12193" y="6722"/>
                  </a:moveTo>
                  <a:cubicBezTo>
                    <a:pt x="11908" y="4424"/>
                    <a:pt x="11624" y="2126"/>
                    <a:pt x="10630" y="977"/>
                  </a:cubicBezTo>
                  <a:cubicBezTo>
                    <a:pt x="9635" y="-172"/>
                    <a:pt x="7930" y="-172"/>
                    <a:pt x="6366" y="288"/>
                  </a:cubicBezTo>
                  <a:cubicBezTo>
                    <a:pt x="4803" y="747"/>
                    <a:pt x="3382" y="1666"/>
                    <a:pt x="1961" y="4194"/>
                  </a:cubicBezTo>
                  <a:cubicBezTo>
                    <a:pt x="540" y="6722"/>
                    <a:pt x="-881" y="10858"/>
                    <a:pt x="682" y="14075"/>
                  </a:cubicBezTo>
                  <a:cubicBezTo>
                    <a:pt x="2245" y="17292"/>
                    <a:pt x="6793" y="19590"/>
                    <a:pt x="10630" y="20509"/>
                  </a:cubicBezTo>
                  <a:cubicBezTo>
                    <a:pt x="14466" y="21428"/>
                    <a:pt x="17593" y="20968"/>
                    <a:pt x="20719" y="205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5" name="Line"/>
            <p:cNvSpPr/>
            <p:nvPr/>
          </p:nvSpPr>
          <p:spPr>
            <a:xfrm>
              <a:off x="6285784" y="217944"/>
              <a:ext cx="966397" cy="360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34" extrusionOk="0">
                  <a:moveTo>
                    <a:pt x="309" y="0"/>
                  </a:moveTo>
                  <a:cubicBezTo>
                    <a:pt x="154" y="4114"/>
                    <a:pt x="0" y="8229"/>
                    <a:pt x="0" y="11314"/>
                  </a:cubicBezTo>
                  <a:cubicBezTo>
                    <a:pt x="0" y="14400"/>
                    <a:pt x="154" y="16457"/>
                    <a:pt x="540" y="18103"/>
                  </a:cubicBezTo>
                  <a:cubicBezTo>
                    <a:pt x="926" y="19749"/>
                    <a:pt x="1543" y="20983"/>
                    <a:pt x="2237" y="21291"/>
                  </a:cubicBezTo>
                  <a:cubicBezTo>
                    <a:pt x="2931" y="21600"/>
                    <a:pt x="3703" y="20983"/>
                    <a:pt x="4204" y="20263"/>
                  </a:cubicBezTo>
                  <a:cubicBezTo>
                    <a:pt x="4706" y="19543"/>
                    <a:pt x="4937" y="18720"/>
                    <a:pt x="4937" y="17691"/>
                  </a:cubicBezTo>
                  <a:cubicBezTo>
                    <a:pt x="4937" y="16663"/>
                    <a:pt x="4706" y="15429"/>
                    <a:pt x="4783" y="14914"/>
                  </a:cubicBezTo>
                  <a:cubicBezTo>
                    <a:pt x="4860" y="14400"/>
                    <a:pt x="5246" y="14606"/>
                    <a:pt x="5631" y="14709"/>
                  </a:cubicBezTo>
                  <a:cubicBezTo>
                    <a:pt x="6017" y="14811"/>
                    <a:pt x="6403" y="14811"/>
                    <a:pt x="6789" y="14709"/>
                  </a:cubicBezTo>
                  <a:cubicBezTo>
                    <a:pt x="7174" y="14606"/>
                    <a:pt x="7560" y="14400"/>
                    <a:pt x="7599" y="13989"/>
                  </a:cubicBezTo>
                  <a:cubicBezTo>
                    <a:pt x="7637" y="13577"/>
                    <a:pt x="7329" y="12960"/>
                    <a:pt x="6866" y="12651"/>
                  </a:cubicBezTo>
                  <a:cubicBezTo>
                    <a:pt x="6403" y="12343"/>
                    <a:pt x="5786" y="12343"/>
                    <a:pt x="5284" y="12343"/>
                  </a:cubicBezTo>
                  <a:cubicBezTo>
                    <a:pt x="4783" y="12343"/>
                    <a:pt x="4397" y="12343"/>
                    <a:pt x="4050" y="12651"/>
                  </a:cubicBezTo>
                  <a:cubicBezTo>
                    <a:pt x="3703" y="12960"/>
                    <a:pt x="3394" y="13577"/>
                    <a:pt x="3587" y="14091"/>
                  </a:cubicBezTo>
                  <a:cubicBezTo>
                    <a:pt x="3780" y="14606"/>
                    <a:pt x="4474" y="15017"/>
                    <a:pt x="5400" y="15120"/>
                  </a:cubicBezTo>
                  <a:cubicBezTo>
                    <a:pt x="6326" y="15223"/>
                    <a:pt x="7483" y="15017"/>
                    <a:pt x="8409" y="13989"/>
                  </a:cubicBezTo>
                  <a:cubicBezTo>
                    <a:pt x="9334" y="12960"/>
                    <a:pt x="10029" y="11109"/>
                    <a:pt x="10569" y="9771"/>
                  </a:cubicBezTo>
                  <a:cubicBezTo>
                    <a:pt x="11109" y="8434"/>
                    <a:pt x="11494" y="7611"/>
                    <a:pt x="11726" y="7817"/>
                  </a:cubicBezTo>
                  <a:cubicBezTo>
                    <a:pt x="11957" y="8023"/>
                    <a:pt x="12034" y="9257"/>
                    <a:pt x="12266" y="10903"/>
                  </a:cubicBezTo>
                  <a:cubicBezTo>
                    <a:pt x="12497" y="12549"/>
                    <a:pt x="12883" y="14606"/>
                    <a:pt x="13269" y="15943"/>
                  </a:cubicBezTo>
                  <a:cubicBezTo>
                    <a:pt x="13654" y="17280"/>
                    <a:pt x="14040" y="17897"/>
                    <a:pt x="14426" y="18103"/>
                  </a:cubicBezTo>
                  <a:cubicBezTo>
                    <a:pt x="14811" y="18309"/>
                    <a:pt x="15197" y="18103"/>
                    <a:pt x="15621" y="16766"/>
                  </a:cubicBezTo>
                  <a:cubicBezTo>
                    <a:pt x="16046" y="15429"/>
                    <a:pt x="16509" y="12960"/>
                    <a:pt x="16817" y="11211"/>
                  </a:cubicBezTo>
                  <a:cubicBezTo>
                    <a:pt x="17126" y="9463"/>
                    <a:pt x="17280" y="8434"/>
                    <a:pt x="17550" y="7714"/>
                  </a:cubicBezTo>
                  <a:cubicBezTo>
                    <a:pt x="17820" y="6994"/>
                    <a:pt x="18206" y="6583"/>
                    <a:pt x="18630" y="6686"/>
                  </a:cubicBezTo>
                  <a:cubicBezTo>
                    <a:pt x="19054" y="6789"/>
                    <a:pt x="19517" y="7406"/>
                    <a:pt x="20019" y="9257"/>
                  </a:cubicBezTo>
                  <a:cubicBezTo>
                    <a:pt x="20520" y="11109"/>
                    <a:pt x="21060" y="14194"/>
                    <a:pt x="21330" y="16251"/>
                  </a:cubicBezTo>
                  <a:cubicBezTo>
                    <a:pt x="21600" y="18309"/>
                    <a:pt x="21600" y="19337"/>
                    <a:pt x="21446" y="20160"/>
                  </a:cubicBezTo>
                  <a:cubicBezTo>
                    <a:pt x="21291" y="20983"/>
                    <a:pt x="20983" y="21600"/>
                    <a:pt x="20173" y="21394"/>
                  </a:cubicBezTo>
                  <a:cubicBezTo>
                    <a:pt x="19363" y="21189"/>
                    <a:pt x="18051" y="20160"/>
                    <a:pt x="16740" y="191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6" name="Line"/>
            <p:cNvSpPr/>
            <p:nvPr/>
          </p:nvSpPr>
          <p:spPr>
            <a:xfrm>
              <a:off x="6206217" y="338107"/>
              <a:ext cx="207567" cy="3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5400" y="12302"/>
                    <a:pt x="10800" y="4448"/>
                    <a:pt x="14400" y="1502"/>
                  </a:cubicBezTo>
                  <a:cubicBezTo>
                    <a:pt x="18000" y="-1443"/>
                    <a:pt x="19800" y="521"/>
                    <a:pt x="21600" y="24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7" name="Line"/>
            <p:cNvSpPr/>
            <p:nvPr/>
          </p:nvSpPr>
          <p:spPr>
            <a:xfrm>
              <a:off x="7980904" y="332023"/>
              <a:ext cx="237233" cy="20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0678" extrusionOk="0">
                  <a:moveTo>
                    <a:pt x="0" y="8370"/>
                  </a:moveTo>
                  <a:cubicBezTo>
                    <a:pt x="0" y="6628"/>
                    <a:pt x="0" y="4886"/>
                    <a:pt x="783" y="4537"/>
                  </a:cubicBezTo>
                  <a:cubicBezTo>
                    <a:pt x="1565" y="4189"/>
                    <a:pt x="3130" y="5234"/>
                    <a:pt x="3913" y="6802"/>
                  </a:cubicBezTo>
                  <a:cubicBezTo>
                    <a:pt x="4696" y="8370"/>
                    <a:pt x="4696" y="10460"/>
                    <a:pt x="5635" y="13073"/>
                  </a:cubicBezTo>
                  <a:cubicBezTo>
                    <a:pt x="6574" y="15686"/>
                    <a:pt x="8452" y="18821"/>
                    <a:pt x="10957" y="20041"/>
                  </a:cubicBezTo>
                  <a:cubicBezTo>
                    <a:pt x="13461" y="21260"/>
                    <a:pt x="16591" y="20563"/>
                    <a:pt x="18470" y="19344"/>
                  </a:cubicBezTo>
                  <a:cubicBezTo>
                    <a:pt x="20348" y="18124"/>
                    <a:pt x="20974" y="16383"/>
                    <a:pt x="21287" y="13770"/>
                  </a:cubicBezTo>
                  <a:cubicBezTo>
                    <a:pt x="21600" y="11157"/>
                    <a:pt x="21600" y="7673"/>
                    <a:pt x="20504" y="5060"/>
                  </a:cubicBezTo>
                  <a:cubicBezTo>
                    <a:pt x="19409" y="2447"/>
                    <a:pt x="17217" y="705"/>
                    <a:pt x="16904" y="183"/>
                  </a:cubicBezTo>
                  <a:cubicBezTo>
                    <a:pt x="16591" y="-340"/>
                    <a:pt x="18156" y="357"/>
                    <a:pt x="19722" y="10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8" name="Line"/>
            <p:cNvSpPr/>
            <p:nvPr/>
          </p:nvSpPr>
          <p:spPr>
            <a:xfrm>
              <a:off x="8406414" y="550049"/>
              <a:ext cx="20758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9" name="Line"/>
            <p:cNvSpPr/>
            <p:nvPr/>
          </p:nvSpPr>
          <p:spPr>
            <a:xfrm>
              <a:off x="7908256" y="124539"/>
              <a:ext cx="295930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extrusionOk="0">
                  <a:moveTo>
                    <a:pt x="0" y="21600"/>
                  </a:moveTo>
                  <a:cubicBezTo>
                    <a:pt x="1005" y="19200"/>
                    <a:pt x="2009" y="16800"/>
                    <a:pt x="5149" y="16000"/>
                  </a:cubicBezTo>
                  <a:cubicBezTo>
                    <a:pt x="8288" y="15200"/>
                    <a:pt x="13563" y="16000"/>
                    <a:pt x="16828" y="16400"/>
                  </a:cubicBezTo>
                  <a:cubicBezTo>
                    <a:pt x="20093" y="16800"/>
                    <a:pt x="21349" y="16800"/>
                    <a:pt x="21474" y="15600"/>
                  </a:cubicBezTo>
                  <a:cubicBezTo>
                    <a:pt x="21600" y="14400"/>
                    <a:pt x="20595" y="12000"/>
                    <a:pt x="19591" y="9200"/>
                  </a:cubicBezTo>
                  <a:cubicBezTo>
                    <a:pt x="18586" y="6400"/>
                    <a:pt x="17581" y="3200"/>
                    <a:pt x="1657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0" name="Line"/>
            <p:cNvSpPr/>
            <p:nvPr/>
          </p:nvSpPr>
          <p:spPr>
            <a:xfrm>
              <a:off x="8728141" y="591562"/>
              <a:ext cx="93488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600" extrusionOk="0">
                  <a:moveTo>
                    <a:pt x="18514" y="0"/>
                  </a:moveTo>
                  <a:cubicBezTo>
                    <a:pt x="20057" y="3000"/>
                    <a:pt x="21600" y="6000"/>
                    <a:pt x="20443" y="8700"/>
                  </a:cubicBezTo>
                  <a:cubicBezTo>
                    <a:pt x="19286" y="11400"/>
                    <a:pt x="15429" y="13800"/>
                    <a:pt x="11571" y="15900"/>
                  </a:cubicBezTo>
                  <a:cubicBezTo>
                    <a:pt x="7714" y="18000"/>
                    <a:pt x="3857" y="198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1" name="Line"/>
            <p:cNvSpPr/>
            <p:nvPr/>
          </p:nvSpPr>
          <p:spPr>
            <a:xfrm>
              <a:off x="9153651" y="425509"/>
              <a:ext cx="311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2" name="Line"/>
            <p:cNvSpPr/>
            <p:nvPr/>
          </p:nvSpPr>
          <p:spPr>
            <a:xfrm>
              <a:off x="9392352" y="383996"/>
              <a:ext cx="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3" name="Line"/>
            <p:cNvSpPr/>
            <p:nvPr/>
          </p:nvSpPr>
          <p:spPr>
            <a:xfrm>
              <a:off x="9558404" y="373618"/>
              <a:ext cx="207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4" name="Line"/>
            <p:cNvSpPr/>
            <p:nvPr/>
          </p:nvSpPr>
          <p:spPr>
            <a:xfrm>
              <a:off x="9755592" y="570806"/>
              <a:ext cx="41514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5" name="Line"/>
            <p:cNvSpPr/>
            <p:nvPr/>
          </p:nvSpPr>
          <p:spPr>
            <a:xfrm>
              <a:off x="10305642" y="290592"/>
              <a:ext cx="315328" cy="24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116" extrusionOk="0">
                  <a:moveTo>
                    <a:pt x="0" y="6300"/>
                  </a:moveTo>
                  <a:cubicBezTo>
                    <a:pt x="704" y="5100"/>
                    <a:pt x="1409" y="3900"/>
                    <a:pt x="2465" y="3000"/>
                  </a:cubicBezTo>
                  <a:cubicBezTo>
                    <a:pt x="3522" y="2100"/>
                    <a:pt x="4930" y="1500"/>
                    <a:pt x="5635" y="1950"/>
                  </a:cubicBezTo>
                  <a:cubicBezTo>
                    <a:pt x="6339" y="2400"/>
                    <a:pt x="6339" y="3900"/>
                    <a:pt x="6339" y="6150"/>
                  </a:cubicBezTo>
                  <a:cubicBezTo>
                    <a:pt x="6339" y="8400"/>
                    <a:pt x="6339" y="11400"/>
                    <a:pt x="7865" y="14400"/>
                  </a:cubicBezTo>
                  <a:cubicBezTo>
                    <a:pt x="9391" y="17400"/>
                    <a:pt x="12443" y="20400"/>
                    <a:pt x="14909" y="21000"/>
                  </a:cubicBezTo>
                  <a:cubicBezTo>
                    <a:pt x="17374" y="21600"/>
                    <a:pt x="19252" y="19800"/>
                    <a:pt x="20309" y="17100"/>
                  </a:cubicBezTo>
                  <a:cubicBezTo>
                    <a:pt x="21365" y="14400"/>
                    <a:pt x="21600" y="10800"/>
                    <a:pt x="21248" y="8250"/>
                  </a:cubicBezTo>
                  <a:cubicBezTo>
                    <a:pt x="20896" y="5700"/>
                    <a:pt x="19957" y="4200"/>
                    <a:pt x="18900" y="3000"/>
                  </a:cubicBezTo>
                  <a:cubicBezTo>
                    <a:pt x="17843" y="1800"/>
                    <a:pt x="16670" y="900"/>
                    <a:pt x="17022" y="450"/>
                  </a:cubicBezTo>
                  <a:cubicBezTo>
                    <a:pt x="17374" y="0"/>
                    <a:pt x="19252" y="0"/>
                    <a:pt x="2113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6" name="Line"/>
            <p:cNvSpPr/>
            <p:nvPr/>
          </p:nvSpPr>
          <p:spPr>
            <a:xfrm>
              <a:off x="10803800" y="560427"/>
              <a:ext cx="197188" cy="200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516" y="5959"/>
                    <a:pt x="3032" y="11917"/>
                    <a:pt x="4168" y="15828"/>
                  </a:cubicBezTo>
                  <a:cubicBezTo>
                    <a:pt x="5305" y="19738"/>
                    <a:pt x="6063" y="21600"/>
                    <a:pt x="6442" y="21600"/>
                  </a:cubicBezTo>
                  <a:cubicBezTo>
                    <a:pt x="6821" y="21600"/>
                    <a:pt x="6821" y="19738"/>
                    <a:pt x="6821" y="16945"/>
                  </a:cubicBezTo>
                  <a:cubicBezTo>
                    <a:pt x="6821" y="14152"/>
                    <a:pt x="6821" y="10428"/>
                    <a:pt x="7200" y="7634"/>
                  </a:cubicBezTo>
                  <a:cubicBezTo>
                    <a:pt x="7579" y="4841"/>
                    <a:pt x="8337" y="2979"/>
                    <a:pt x="10800" y="2607"/>
                  </a:cubicBezTo>
                  <a:cubicBezTo>
                    <a:pt x="13263" y="2234"/>
                    <a:pt x="17432" y="3352"/>
                    <a:pt x="21600" y="44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7" name="Line"/>
            <p:cNvSpPr/>
            <p:nvPr/>
          </p:nvSpPr>
          <p:spPr>
            <a:xfrm>
              <a:off x="10326398" y="0"/>
              <a:ext cx="339684" cy="10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600" extrusionOk="0">
                  <a:moveTo>
                    <a:pt x="0" y="21600"/>
                  </a:moveTo>
                  <a:cubicBezTo>
                    <a:pt x="2618" y="19440"/>
                    <a:pt x="5236" y="17280"/>
                    <a:pt x="8400" y="16560"/>
                  </a:cubicBezTo>
                  <a:cubicBezTo>
                    <a:pt x="11564" y="15840"/>
                    <a:pt x="15273" y="16560"/>
                    <a:pt x="17673" y="16920"/>
                  </a:cubicBezTo>
                  <a:cubicBezTo>
                    <a:pt x="20073" y="17280"/>
                    <a:pt x="21164" y="17280"/>
                    <a:pt x="21382" y="15840"/>
                  </a:cubicBezTo>
                  <a:cubicBezTo>
                    <a:pt x="21600" y="14400"/>
                    <a:pt x="20945" y="11520"/>
                    <a:pt x="19745" y="8640"/>
                  </a:cubicBezTo>
                  <a:cubicBezTo>
                    <a:pt x="18545" y="5760"/>
                    <a:pt x="16800" y="2880"/>
                    <a:pt x="1505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8" name="Line"/>
            <p:cNvSpPr/>
            <p:nvPr/>
          </p:nvSpPr>
          <p:spPr>
            <a:xfrm>
              <a:off x="11509523" y="339024"/>
              <a:ext cx="373620" cy="21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4" extrusionOk="0">
                  <a:moveTo>
                    <a:pt x="0" y="3429"/>
                  </a:moveTo>
                  <a:cubicBezTo>
                    <a:pt x="0" y="1714"/>
                    <a:pt x="0" y="0"/>
                    <a:pt x="200" y="0"/>
                  </a:cubicBezTo>
                  <a:cubicBezTo>
                    <a:pt x="400" y="0"/>
                    <a:pt x="800" y="1714"/>
                    <a:pt x="1900" y="4971"/>
                  </a:cubicBezTo>
                  <a:cubicBezTo>
                    <a:pt x="3000" y="8229"/>
                    <a:pt x="4800" y="13029"/>
                    <a:pt x="6200" y="15771"/>
                  </a:cubicBezTo>
                  <a:cubicBezTo>
                    <a:pt x="7600" y="18514"/>
                    <a:pt x="8600" y="19200"/>
                    <a:pt x="9200" y="18686"/>
                  </a:cubicBezTo>
                  <a:cubicBezTo>
                    <a:pt x="9800" y="18171"/>
                    <a:pt x="10000" y="16457"/>
                    <a:pt x="10000" y="14743"/>
                  </a:cubicBezTo>
                  <a:cubicBezTo>
                    <a:pt x="10000" y="13029"/>
                    <a:pt x="9800" y="11314"/>
                    <a:pt x="9400" y="9257"/>
                  </a:cubicBezTo>
                  <a:cubicBezTo>
                    <a:pt x="9000" y="7200"/>
                    <a:pt x="8400" y="4800"/>
                    <a:pt x="8300" y="4457"/>
                  </a:cubicBezTo>
                  <a:cubicBezTo>
                    <a:pt x="8200" y="4114"/>
                    <a:pt x="8600" y="5829"/>
                    <a:pt x="9500" y="8400"/>
                  </a:cubicBezTo>
                  <a:cubicBezTo>
                    <a:pt x="10400" y="10971"/>
                    <a:pt x="11800" y="14400"/>
                    <a:pt x="12900" y="16629"/>
                  </a:cubicBezTo>
                  <a:cubicBezTo>
                    <a:pt x="14000" y="18857"/>
                    <a:pt x="14800" y="19886"/>
                    <a:pt x="15700" y="20571"/>
                  </a:cubicBezTo>
                  <a:cubicBezTo>
                    <a:pt x="16600" y="21257"/>
                    <a:pt x="17600" y="21600"/>
                    <a:pt x="18100" y="20400"/>
                  </a:cubicBezTo>
                  <a:cubicBezTo>
                    <a:pt x="18600" y="19200"/>
                    <a:pt x="18600" y="16457"/>
                    <a:pt x="18600" y="14229"/>
                  </a:cubicBezTo>
                  <a:cubicBezTo>
                    <a:pt x="18600" y="12000"/>
                    <a:pt x="18600" y="10286"/>
                    <a:pt x="18600" y="8571"/>
                  </a:cubicBezTo>
                  <a:cubicBezTo>
                    <a:pt x="18600" y="6857"/>
                    <a:pt x="18600" y="5143"/>
                    <a:pt x="19100" y="3943"/>
                  </a:cubicBezTo>
                  <a:cubicBezTo>
                    <a:pt x="19600" y="2743"/>
                    <a:pt x="20600" y="2057"/>
                    <a:pt x="21600" y="13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9" name="Line"/>
            <p:cNvSpPr/>
            <p:nvPr/>
          </p:nvSpPr>
          <p:spPr>
            <a:xfrm>
              <a:off x="11935034" y="404753"/>
              <a:ext cx="31135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0" name="Line"/>
            <p:cNvSpPr/>
            <p:nvPr/>
          </p:nvSpPr>
          <p:spPr>
            <a:xfrm>
              <a:off x="11935034" y="207565"/>
              <a:ext cx="2075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1" name="Line"/>
            <p:cNvSpPr/>
            <p:nvPr/>
          </p:nvSpPr>
          <p:spPr>
            <a:xfrm>
              <a:off x="12096505" y="197187"/>
              <a:ext cx="170635" cy="32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59" extrusionOk="0">
                  <a:moveTo>
                    <a:pt x="3164" y="0"/>
                  </a:moveTo>
                  <a:cubicBezTo>
                    <a:pt x="1868" y="6075"/>
                    <a:pt x="572" y="12150"/>
                    <a:pt x="140" y="15750"/>
                  </a:cubicBezTo>
                  <a:cubicBezTo>
                    <a:pt x="-292" y="19350"/>
                    <a:pt x="140" y="20475"/>
                    <a:pt x="3380" y="21037"/>
                  </a:cubicBezTo>
                  <a:cubicBezTo>
                    <a:pt x="6620" y="21600"/>
                    <a:pt x="12668" y="21600"/>
                    <a:pt x="16124" y="21037"/>
                  </a:cubicBezTo>
                  <a:cubicBezTo>
                    <a:pt x="19580" y="20475"/>
                    <a:pt x="20444" y="19350"/>
                    <a:pt x="21308" y="182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2" name="Line"/>
            <p:cNvSpPr/>
            <p:nvPr/>
          </p:nvSpPr>
          <p:spPr>
            <a:xfrm>
              <a:off x="12018060" y="363239"/>
              <a:ext cx="166052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950" y="14400"/>
                    <a:pt x="9900" y="7200"/>
                    <a:pt x="13500" y="3600"/>
                  </a:cubicBezTo>
                  <a:cubicBezTo>
                    <a:pt x="17100" y="0"/>
                    <a:pt x="1935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3" name="Line"/>
            <p:cNvSpPr/>
            <p:nvPr/>
          </p:nvSpPr>
          <p:spPr>
            <a:xfrm>
              <a:off x="12354882" y="83025"/>
              <a:ext cx="223606" cy="48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extrusionOk="0">
                  <a:moveTo>
                    <a:pt x="544" y="0"/>
                  </a:moveTo>
                  <a:cubicBezTo>
                    <a:pt x="544" y="5128"/>
                    <a:pt x="544" y="10256"/>
                    <a:pt x="544" y="13597"/>
                  </a:cubicBezTo>
                  <a:cubicBezTo>
                    <a:pt x="544" y="16938"/>
                    <a:pt x="544" y="18492"/>
                    <a:pt x="377" y="19658"/>
                  </a:cubicBezTo>
                  <a:cubicBezTo>
                    <a:pt x="211" y="20823"/>
                    <a:pt x="-121" y="21600"/>
                    <a:pt x="45" y="21600"/>
                  </a:cubicBezTo>
                  <a:cubicBezTo>
                    <a:pt x="211" y="21600"/>
                    <a:pt x="876" y="20823"/>
                    <a:pt x="1707" y="20046"/>
                  </a:cubicBezTo>
                  <a:cubicBezTo>
                    <a:pt x="2537" y="19269"/>
                    <a:pt x="3534" y="18492"/>
                    <a:pt x="5030" y="17715"/>
                  </a:cubicBezTo>
                  <a:cubicBezTo>
                    <a:pt x="6525" y="16938"/>
                    <a:pt x="8519" y="16161"/>
                    <a:pt x="9516" y="16161"/>
                  </a:cubicBezTo>
                  <a:cubicBezTo>
                    <a:pt x="10513" y="16161"/>
                    <a:pt x="10513" y="16938"/>
                    <a:pt x="10679" y="17715"/>
                  </a:cubicBezTo>
                  <a:cubicBezTo>
                    <a:pt x="10845" y="18492"/>
                    <a:pt x="11177" y="19269"/>
                    <a:pt x="12174" y="19813"/>
                  </a:cubicBezTo>
                  <a:cubicBezTo>
                    <a:pt x="13171" y="20357"/>
                    <a:pt x="14833" y="20668"/>
                    <a:pt x="16494" y="20201"/>
                  </a:cubicBezTo>
                  <a:cubicBezTo>
                    <a:pt x="18156" y="19735"/>
                    <a:pt x="19817" y="18492"/>
                    <a:pt x="21479" y="172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4" name="Line"/>
            <p:cNvSpPr/>
            <p:nvPr/>
          </p:nvSpPr>
          <p:spPr>
            <a:xfrm>
              <a:off x="13273833" y="332105"/>
              <a:ext cx="207567" cy="25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160" y="2627"/>
                    <a:pt x="4320" y="5254"/>
                    <a:pt x="5940" y="8173"/>
                  </a:cubicBezTo>
                  <a:cubicBezTo>
                    <a:pt x="7560" y="11092"/>
                    <a:pt x="8640" y="14303"/>
                    <a:pt x="9540" y="16930"/>
                  </a:cubicBezTo>
                  <a:cubicBezTo>
                    <a:pt x="10440" y="19557"/>
                    <a:pt x="11160" y="21600"/>
                    <a:pt x="11340" y="21600"/>
                  </a:cubicBezTo>
                  <a:cubicBezTo>
                    <a:pt x="11520" y="21600"/>
                    <a:pt x="11160" y="19557"/>
                    <a:pt x="10440" y="17076"/>
                  </a:cubicBezTo>
                  <a:cubicBezTo>
                    <a:pt x="9720" y="14595"/>
                    <a:pt x="8640" y="11676"/>
                    <a:pt x="8100" y="9486"/>
                  </a:cubicBezTo>
                  <a:cubicBezTo>
                    <a:pt x="7560" y="7297"/>
                    <a:pt x="7560" y="5838"/>
                    <a:pt x="8460" y="4816"/>
                  </a:cubicBezTo>
                  <a:cubicBezTo>
                    <a:pt x="9360" y="3795"/>
                    <a:pt x="11160" y="3211"/>
                    <a:pt x="13500" y="3357"/>
                  </a:cubicBezTo>
                  <a:cubicBezTo>
                    <a:pt x="15840" y="3503"/>
                    <a:pt x="18720" y="4378"/>
                    <a:pt x="21600" y="52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5" name="Line"/>
            <p:cNvSpPr/>
            <p:nvPr/>
          </p:nvSpPr>
          <p:spPr>
            <a:xfrm>
              <a:off x="13813504" y="352862"/>
              <a:ext cx="250928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extrusionOk="0">
                  <a:moveTo>
                    <a:pt x="0" y="0"/>
                  </a:moveTo>
                  <a:cubicBezTo>
                    <a:pt x="4438" y="2592"/>
                    <a:pt x="8877" y="5184"/>
                    <a:pt x="11836" y="6624"/>
                  </a:cubicBezTo>
                  <a:cubicBezTo>
                    <a:pt x="14794" y="8064"/>
                    <a:pt x="16274" y="8352"/>
                    <a:pt x="17901" y="8640"/>
                  </a:cubicBezTo>
                  <a:cubicBezTo>
                    <a:pt x="19529" y="8928"/>
                    <a:pt x="21304" y="9216"/>
                    <a:pt x="21452" y="9504"/>
                  </a:cubicBezTo>
                  <a:cubicBezTo>
                    <a:pt x="21600" y="9792"/>
                    <a:pt x="20121" y="10080"/>
                    <a:pt x="17014" y="12096"/>
                  </a:cubicBezTo>
                  <a:cubicBezTo>
                    <a:pt x="13907" y="14112"/>
                    <a:pt x="9173" y="17856"/>
                    <a:pt x="443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6" name="Line"/>
            <p:cNvSpPr/>
            <p:nvPr/>
          </p:nvSpPr>
          <p:spPr>
            <a:xfrm>
              <a:off x="14353175" y="395918"/>
              <a:ext cx="321729" cy="21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extrusionOk="0">
                  <a:moveTo>
                    <a:pt x="0" y="2933"/>
                  </a:moveTo>
                  <a:cubicBezTo>
                    <a:pt x="1161" y="2933"/>
                    <a:pt x="2323" y="2933"/>
                    <a:pt x="3252" y="3618"/>
                  </a:cubicBezTo>
                  <a:cubicBezTo>
                    <a:pt x="4181" y="4304"/>
                    <a:pt x="4877" y="5676"/>
                    <a:pt x="5342" y="7904"/>
                  </a:cubicBezTo>
                  <a:cubicBezTo>
                    <a:pt x="5806" y="10133"/>
                    <a:pt x="6039" y="13218"/>
                    <a:pt x="6039" y="13904"/>
                  </a:cubicBezTo>
                  <a:cubicBezTo>
                    <a:pt x="6039" y="14590"/>
                    <a:pt x="5806" y="12876"/>
                    <a:pt x="6155" y="10476"/>
                  </a:cubicBezTo>
                  <a:cubicBezTo>
                    <a:pt x="6503" y="8076"/>
                    <a:pt x="7432" y="4990"/>
                    <a:pt x="8361" y="2933"/>
                  </a:cubicBezTo>
                  <a:cubicBezTo>
                    <a:pt x="9290" y="876"/>
                    <a:pt x="10219" y="-153"/>
                    <a:pt x="11613" y="18"/>
                  </a:cubicBezTo>
                  <a:cubicBezTo>
                    <a:pt x="13006" y="190"/>
                    <a:pt x="14865" y="1561"/>
                    <a:pt x="15794" y="3961"/>
                  </a:cubicBezTo>
                  <a:cubicBezTo>
                    <a:pt x="16723" y="6361"/>
                    <a:pt x="16723" y="9790"/>
                    <a:pt x="16490" y="12361"/>
                  </a:cubicBezTo>
                  <a:cubicBezTo>
                    <a:pt x="16258" y="14933"/>
                    <a:pt x="15794" y="16647"/>
                    <a:pt x="15910" y="18190"/>
                  </a:cubicBezTo>
                  <a:cubicBezTo>
                    <a:pt x="16026" y="19733"/>
                    <a:pt x="16723" y="21104"/>
                    <a:pt x="17768" y="21276"/>
                  </a:cubicBezTo>
                  <a:cubicBezTo>
                    <a:pt x="18813" y="21447"/>
                    <a:pt x="20206" y="20418"/>
                    <a:pt x="21600" y="193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7" name="Line"/>
            <p:cNvSpPr/>
            <p:nvPr/>
          </p:nvSpPr>
          <p:spPr>
            <a:xfrm>
              <a:off x="14892846" y="633075"/>
              <a:ext cx="41515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4500"/>
                    <a:pt x="21600" y="9000"/>
                    <a:pt x="18000" y="12600"/>
                  </a:cubicBezTo>
                  <a:cubicBezTo>
                    <a:pt x="14400" y="16200"/>
                    <a:pt x="7200" y="189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8" name="Line"/>
            <p:cNvSpPr/>
            <p:nvPr/>
          </p:nvSpPr>
          <p:spPr>
            <a:xfrm>
              <a:off x="15459656" y="399419"/>
              <a:ext cx="751234" cy="244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61" extrusionOk="0">
                  <a:moveTo>
                    <a:pt x="114" y="3207"/>
                  </a:moveTo>
                  <a:cubicBezTo>
                    <a:pt x="15" y="1686"/>
                    <a:pt x="-84" y="165"/>
                    <a:pt x="114" y="13"/>
                  </a:cubicBezTo>
                  <a:cubicBezTo>
                    <a:pt x="312" y="-139"/>
                    <a:pt x="808" y="1078"/>
                    <a:pt x="1353" y="3664"/>
                  </a:cubicBezTo>
                  <a:cubicBezTo>
                    <a:pt x="1898" y="6250"/>
                    <a:pt x="2492" y="10205"/>
                    <a:pt x="2988" y="12943"/>
                  </a:cubicBezTo>
                  <a:cubicBezTo>
                    <a:pt x="3483" y="15681"/>
                    <a:pt x="3879" y="17202"/>
                    <a:pt x="4226" y="17354"/>
                  </a:cubicBezTo>
                  <a:cubicBezTo>
                    <a:pt x="4573" y="17506"/>
                    <a:pt x="4870" y="16289"/>
                    <a:pt x="4920" y="14160"/>
                  </a:cubicBezTo>
                  <a:cubicBezTo>
                    <a:pt x="4969" y="12030"/>
                    <a:pt x="4771" y="8988"/>
                    <a:pt x="4573" y="6706"/>
                  </a:cubicBezTo>
                  <a:cubicBezTo>
                    <a:pt x="4375" y="4424"/>
                    <a:pt x="4177" y="2903"/>
                    <a:pt x="4226" y="2903"/>
                  </a:cubicBezTo>
                  <a:cubicBezTo>
                    <a:pt x="4276" y="2903"/>
                    <a:pt x="4573" y="4424"/>
                    <a:pt x="5068" y="6706"/>
                  </a:cubicBezTo>
                  <a:cubicBezTo>
                    <a:pt x="5564" y="8988"/>
                    <a:pt x="6257" y="12030"/>
                    <a:pt x="6753" y="14160"/>
                  </a:cubicBezTo>
                  <a:cubicBezTo>
                    <a:pt x="7248" y="16289"/>
                    <a:pt x="7545" y="17506"/>
                    <a:pt x="7942" y="17810"/>
                  </a:cubicBezTo>
                  <a:cubicBezTo>
                    <a:pt x="8338" y="18115"/>
                    <a:pt x="8833" y="17506"/>
                    <a:pt x="9230" y="16593"/>
                  </a:cubicBezTo>
                  <a:cubicBezTo>
                    <a:pt x="9626" y="15681"/>
                    <a:pt x="9923" y="14464"/>
                    <a:pt x="10716" y="13399"/>
                  </a:cubicBezTo>
                  <a:cubicBezTo>
                    <a:pt x="11509" y="12334"/>
                    <a:pt x="12797" y="11422"/>
                    <a:pt x="13688" y="10965"/>
                  </a:cubicBezTo>
                  <a:cubicBezTo>
                    <a:pt x="14580" y="10509"/>
                    <a:pt x="15076" y="10509"/>
                    <a:pt x="15670" y="10205"/>
                  </a:cubicBezTo>
                  <a:cubicBezTo>
                    <a:pt x="16265" y="9900"/>
                    <a:pt x="16958" y="9292"/>
                    <a:pt x="17305" y="8227"/>
                  </a:cubicBezTo>
                  <a:cubicBezTo>
                    <a:pt x="17652" y="7162"/>
                    <a:pt x="17652" y="5641"/>
                    <a:pt x="17355" y="4729"/>
                  </a:cubicBezTo>
                  <a:cubicBezTo>
                    <a:pt x="17057" y="3816"/>
                    <a:pt x="16463" y="3512"/>
                    <a:pt x="15868" y="3360"/>
                  </a:cubicBezTo>
                  <a:cubicBezTo>
                    <a:pt x="15274" y="3207"/>
                    <a:pt x="14679" y="3207"/>
                    <a:pt x="14085" y="3512"/>
                  </a:cubicBezTo>
                  <a:cubicBezTo>
                    <a:pt x="13490" y="3816"/>
                    <a:pt x="12896" y="4424"/>
                    <a:pt x="12599" y="5489"/>
                  </a:cubicBezTo>
                  <a:cubicBezTo>
                    <a:pt x="12301" y="6554"/>
                    <a:pt x="12301" y="8075"/>
                    <a:pt x="12747" y="9900"/>
                  </a:cubicBezTo>
                  <a:cubicBezTo>
                    <a:pt x="13193" y="11726"/>
                    <a:pt x="14085" y="13855"/>
                    <a:pt x="15621" y="15833"/>
                  </a:cubicBezTo>
                  <a:cubicBezTo>
                    <a:pt x="17156" y="17810"/>
                    <a:pt x="19336" y="19636"/>
                    <a:pt x="21516" y="214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9" name="Line"/>
            <p:cNvSpPr/>
            <p:nvPr/>
          </p:nvSpPr>
          <p:spPr>
            <a:xfrm>
              <a:off x="16626021" y="406298"/>
              <a:ext cx="1006694" cy="22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extrusionOk="0">
                  <a:moveTo>
                    <a:pt x="0" y="5745"/>
                  </a:moveTo>
                  <a:cubicBezTo>
                    <a:pt x="371" y="5090"/>
                    <a:pt x="742" y="4436"/>
                    <a:pt x="1039" y="4763"/>
                  </a:cubicBezTo>
                  <a:cubicBezTo>
                    <a:pt x="1336" y="5090"/>
                    <a:pt x="1559" y="6399"/>
                    <a:pt x="1707" y="7872"/>
                  </a:cubicBezTo>
                  <a:cubicBezTo>
                    <a:pt x="1856" y="9345"/>
                    <a:pt x="1930" y="10981"/>
                    <a:pt x="2004" y="12618"/>
                  </a:cubicBezTo>
                  <a:cubicBezTo>
                    <a:pt x="2078" y="14254"/>
                    <a:pt x="2153" y="15890"/>
                    <a:pt x="2190" y="15890"/>
                  </a:cubicBezTo>
                  <a:cubicBezTo>
                    <a:pt x="2227" y="15890"/>
                    <a:pt x="2227" y="14254"/>
                    <a:pt x="2301" y="11799"/>
                  </a:cubicBezTo>
                  <a:cubicBezTo>
                    <a:pt x="2375" y="9345"/>
                    <a:pt x="2524" y="6072"/>
                    <a:pt x="2709" y="3781"/>
                  </a:cubicBezTo>
                  <a:cubicBezTo>
                    <a:pt x="2895" y="1490"/>
                    <a:pt x="3118" y="181"/>
                    <a:pt x="3414" y="18"/>
                  </a:cubicBezTo>
                  <a:cubicBezTo>
                    <a:pt x="3711" y="-146"/>
                    <a:pt x="4082" y="836"/>
                    <a:pt x="4491" y="3127"/>
                  </a:cubicBezTo>
                  <a:cubicBezTo>
                    <a:pt x="4899" y="5418"/>
                    <a:pt x="5344" y="9018"/>
                    <a:pt x="5901" y="11799"/>
                  </a:cubicBezTo>
                  <a:cubicBezTo>
                    <a:pt x="6458" y="14581"/>
                    <a:pt x="7126" y="16545"/>
                    <a:pt x="7868" y="17363"/>
                  </a:cubicBezTo>
                  <a:cubicBezTo>
                    <a:pt x="8610" y="18181"/>
                    <a:pt x="9427" y="17854"/>
                    <a:pt x="9984" y="17199"/>
                  </a:cubicBezTo>
                  <a:cubicBezTo>
                    <a:pt x="10540" y="16545"/>
                    <a:pt x="10837" y="15563"/>
                    <a:pt x="11097" y="14418"/>
                  </a:cubicBezTo>
                  <a:cubicBezTo>
                    <a:pt x="11357" y="13272"/>
                    <a:pt x="11579" y="11963"/>
                    <a:pt x="11691" y="10490"/>
                  </a:cubicBezTo>
                  <a:cubicBezTo>
                    <a:pt x="11802" y="9018"/>
                    <a:pt x="11802" y="7381"/>
                    <a:pt x="11616" y="6399"/>
                  </a:cubicBezTo>
                  <a:cubicBezTo>
                    <a:pt x="11431" y="5418"/>
                    <a:pt x="11060" y="5090"/>
                    <a:pt x="10689" y="4763"/>
                  </a:cubicBezTo>
                  <a:cubicBezTo>
                    <a:pt x="10318" y="4436"/>
                    <a:pt x="9946" y="4109"/>
                    <a:pt x="9649" y="4927"/>
                  </a:cubicBezTo>
                  <a:cubicBezTo>
                    <a:pt x="9353" y="5745"/>
                    <a:pt x="9130" y="7709"/>
                    <a:pt x="9130" y="9345"/>
                  </a:cubicBezTo>
                  <a:cubicBezTo>
                    <a:pt x="9130" y="10981"/>
                    <a:pt x="9353" y="12290"/>
                    <a:pt x="10206" y="14090"/>
                  </a:cubicBezTo>
                  <a:cubicBezTo>
                    <a:pt x="11060" y="15890"/>
                    <a:pt x="12544" y="18181"/>
                    <a:pt x="13695" y="19490"/>
                  </a:cubicBezTo>
                  <a:cubicBezTo>
                    <a:pt x="14845" y="20799"/>
                    <a:pt x="15662" y="21127"/>
                    <a:pt x="16367" y="20145"/>
                  </a:cubicBezTo>
                  <a:cubicBezTo>
                    <a:pt x="17072" y="19163"/>
                    <a:pt x="17666" y="16872"/>
                    <a:pt x="18000" y="14909"/>
                  </a:cubicBezTo>
                  <a:cubicBezTo>
                    <a:pt x="18334" y="12945"/>
                    <a:pt x="18408" y="11309"/>
                    <a:pt x="18260" y="10163"/>
                  </a:cubicBezTo>
                  <a:cubicBezTo>
                    <a:pt x="18111" y="9018"/>
                    <a:pt x="17740" y="8363"/>
                    <a:pt x="17258" y="8036"/>
                  </a:cubicBezTo>
                  <a:cubicBezTo>
                    <a:pt x="16775" y="7709"/>
                    <a:pt x="16181" y="7709"/>
                    <a:pt x="15922" y="8527"/>
                  </a:cubicBezTo>
                  <a:cubicBezTo>
                    <a:pt x="15662" y="9345"/>
                    <a:pt x="15736" y="10981"/>
                    <a:pt x="16367" y="12945"/>
                  </a:cubicBezTo>
                  <a:cubicBezTo>
                    <a:pt x="16998" y="14909"/>
                    <a:pt x="18186" y="17199"/>
                    <a:pt x="19151" y="18672"/>
                  </a:cubicBezTo>
                  <a:cubicBezTo>
                    <a:pt x="20115" y="20145"/>
                    <a:pt x="20858" y="20799"/>
                    <a:pt x="21600" y="214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0" name="Line"/>
            <p:cNvSpPr/>
            <p:nvPr/>
          </p:nvSpPr>
          <p:spPr>
            <a:xfrm>
              <a:off x="17685352" y="219574"/>
              <a:ext cx="300226" cy="41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515" extrusionOk="0">
                  <a:moveTo>
                    <a:pt x="8047" y="16655"/>
                  </a:moveTo>
                  <a:cubicBezTo>
                    <a:pt x="7066" y="16115"/>
                    <a:pt x="6084" y="15575"/>
                    <a:pt x="4857" y="15485"/>
                  </a:cubicBezTo>
                  <a:cubicBezTo>
                    <a:pt x="3629" y="15395"/>
                    <a:pt x="2157" y="15755"/>
                    <a:pt x="1175" y="16385"/>
                  </a:cubicBezTo>
                  <a:cubicBezTo>
                    <a:pt x="193" y="17015"/>
                    <a:pt x="-298" y="17915"/>
                    <a:pt x="193" y="18545"/>
                  </a:cubicBezTo>
                  <a:cubicBezTo>
                    <a:pt x="684" y="19175"/>
                    <a:pt x="2157" y="19535"/>
                    <a:pt x="4120" y="19715"/>
                  </a:cubicBezTo>
                  <a:cubicBezTo>
                    <a:pt x="6084" y="19895"/>
                    <a:pt x="8538" y="19895"/>
                    <a:pt x="10379" y="19085"/>
                  </a:cubicBezTo>
                  <a:cubicBezTo>
                    <a:pt x="12220" y="18275"/>
                    <a:pt x="13447" y="16655"/>
                    <a:pt x="13570" y="13685"/>
                  </a:cubicBezTo>
                  <a:cubicBezTo>
                    <a:pt x="13693" y="10715"/>
                    <a:pt x="12711" y="6395"/>
                    <a:pt x="11852" y="3695"/>
                  </a:cubicBezTo>
                  <a:cubicBezTo>
                    <a:pt x="10993" y="995"/>
                    <a:pt x="10257" y="-85"/>
                    <a:pt x="9888" y="5"/>
                  </a:cubicBezTo>
                  <a:cubicBezTo>
                    <a:pt x="9520" y="95"/>
                    <a:pt x="9520" y="1355"/>
                    <a:pt x="10011" y="4145"/>
                  </a:cubicBezTo>
                  <a:cubicBezTo>
                    <a:pt x="10502" y="6935"/>
                    <a:pt x="11484" y="11255"/>
                    <a:pt x="12220" y="13955"/>
                  </a:cubicBezTo>
                  <a:cubicBezTo>
                    <a:pt x="12957" y="16655"/>
                    <a:pt x="13447" y="17735"/>
                    <a:pt x="14920" y="18725"/>
                  </a:cubicBezTo>
                  <a:cubicBezTo>
                    <a:pt x="16393" y="19715"/>
                    <a:pt x="18847" y="20615"/>
                    <a:pt x="21302" y="215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1" name="Line"/>
            <p:cNvSpPr/>
            <p:nvPr/>
          </p:nvSpPr>
          <p:spPr>
            <a:xfrm>
              <a:off x="18585521" y="259457"/>
              <a:ext cx="441484" cy="396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13" extrusionOk="0">
                  <a:moveTo>
                    <a:pt x="2608" y="0"/>
                  </a:moveTo>
                  <a:cubicBezTo>
                    <a:pt x="1938" y="563"/>
                    <a:pt x="1269" y="1127"/>
                    <a:pt x="766" y="3475"/>
                  </a:cubicBezTo>
                  <a:cubicBezTo>
                    <a:pt x="264" y="5823"/>
                    <a:pt x="-71" y="9955"/>
                    <a:pt x="13" y="12960"/>
                  </a:cubicBezTo>
                  <a:cubicBezTo>
                    <a:pt x="96" y="15965"/>
                    <a:pt x="599" y="17843"/>
                    <a:pt x="1603" y="19252"/>
                  </a:cubicBezTo>
                  <a:cubicBezTo>
                    <a:pt x="2608" y="20661"/>
                    <a:pt x="4115" y="21600"/>
                    <a:pt x="5622" y="21506"/>
                  </a:cubicBezTo>
                  <a:cubicBezTo>
                    <a:pt x="7129" y="21412"/>
                    <a:pt x="8636" y="20285"/>
                    <a:pt x="9557" y="19252"/>
                  </a:cubicBezTo>
                  <a:cubicBezTo>
                    <a:pt x="10478" y="18219"/>
                    <a:pt x="10813" y="17280"/>
                    <a:pt x="11315" y="16529"/>
                  </a:cubicBezTo>
                  <a:cubicBezTo>
                    <a:pt x="11817" y="15777"/>
                    <a:pt x="12487" y="15214"/>
                    <a:pt x="13241" y="15214"/>
                  </a:cubicBezTo>
                  <a:cubicBezTo>
                    <a:pt x="13994" y="15214"/>
                    <a:pt x="14831" y="15777"/>
                    <a:pt x="15752" y="16153"/>
                  </a:cubicBezTo>
                  <a:cubicBezTo>
                    <a:pt x="16673" y="16529"/>
                    <a:pt x="17678" y="16717"/>
                    <a:pt x="18599" y="16623"/>
                  </a:cubicBezTo>
                  <a:cubicBezTo>
                    <a:pt x="19520" y="16529"/>
                    <a:pt x="20357" y="16153"/>
                    <a:pt x="20859" y="15496"/>
                  </a:cubicBezTo>
                  <a:cubicBezTo>
                    <a:pt x="21362" y="14838"/>
                    <a:pt x="21529" y="13899"/>
                    <a:pt x="21194" y="13054"/>
                  </a:cubicBezTo>
                  <a:cubicBezTo>
                    <a:pt x="20859" y="12209"/>
                    <a:pt x="20022" y="11457"/>
                    <a:pt x="18348" y="10894"/>
                  </a:cubicBezTo>
                  <a:cubicBezTo>
                    <a:pt x="16673" y="10330"/>
                    <a:pt x="14162" y="9955"/>
                    <a:pt x="12320" y="10049"/>
                  </a:cubicBezTo>
                  <a:cubicBezTo>
                    <a:pt x="10478" y="10143"/>
                    <a:pt x="9306" y="10706"/>
                    <a:pt x="8636" y="11551"/>
                  </a:cubicBezTo>
                  <a:cubicBezTo>
                    <a:pt x="7966" y="12396"/>
                    <a:pt x="7799" y="13523"/>
                    <a:pt x="8301" y="14275"/>
                  </a:cubicBezTo>
                  <a:cubicBezTo>
                    <a:pt x="8803" y="15026"/>
                    <a:pt x="9976" y="15402"/>
                    <a:pt x="11148" y="157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2" name="Line"/>
            <p:cNvSpPr/>
            <p:nvPr/>
          </p:nvSpPr>
          <p:spPr>
            <a:xfrm>
              <a:off x="18400708" y="475402"/>
              <a:ext cx="269837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11040"/>
                  </a:moveTo>
                  <a:cubicBezTo>
                    <a:pt x="5262" y="4868"/>
                    <a:pt x="10523" y="-1303"/>
                    <a:pt x="14123" y="240"/>
                  </a:cubicBezTo>
                  <a:cubicBezTo>
                    <a:pt x="17723" y="1783"/>
                    <a:pt x="19662" y="11040"/>
                    <a:pt x="21600" y="202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3" name="Line"/>
            <p:cNvSpPr/>
            <p:nvPr/>
          </p:nvSpPr>
          <p:spPr>
            <a:xfrm>
              <a:off x="19449025" y="95036"/>
              <a:ext cx="830155" cy="567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86" extrusionOk="0">
                  <a:moveTo>
                    <a:pt x="2418" y="12898"/>
                  </a:moveTo>
                  <a:cubicBezTo>
                    <a:pt x="2866" y="12767"/>
                    <a:pt x="3314" y="12636"/>
                    <a:pt x="4076" y="13291"/>
                  </a:cubicBezTo>
                  <a:cubicBezTo>
                    <a:pt x="4837" y="13945"/>
                    <a:pt x="5913" y="15385"/>
                    <a:pt x="6540" y="16498"/>
                  </a:cubicBezTo>
                  <a:cubicBezTo>
                    <a:pt x="7168" y="17611"/>
                    <a:pt x="7347" y="18396"/>
                    <a:pt x="6764" y="19051"/>
                  </a:cubicBezTo>
                  <a:cubicBezTo>
                    <a:pt x="6182" y="19705"/>
                    <a:pt x="4837" y="20229"/>
                    <a:pt x="3628" y="20491"/>
                  </a:cubicBezTo>
                  <a:cubicBezTo>
                    <a:pt x="2418" y="20753"/>
                    <a:pt x="1342" y="20753"/>
                    <a:pt x="715" y="20425"/>
                  </a:cubicBezTo>
                  <a:cubicBezTo>
                    <a:pt x="87" y="20098"/>
                    <a:pt x="-92" y="19443"/>
                    <a:pt x="42" y="18920"/>
                  </a:cubicBezTo>
                  <a:cubicBezTo>
                    <a:pt x="177" y="18396"/>
                    <a:pt x="625" y="18003"/>
                    <a:pt x="2104" y="17218"/>
                  </a:cubicBezTo>
                  <a:cubicBezTo>
                    <a:pt x="3583" y="16433"/>
                    <a:pt x="6092" y="15254"/>
                    <a:pt x="8154" y="13945"/>
                  </a:cubicBezTo>
                  <a:cubicBezTo>
                    <a:pt x="10215" y="12636"/>
                    <a:pt x="11828" y="11196"/>
                    <a:pt x="12725" y="9822"/>
                  </a:cubicBezTo>
                  <a:cubicBezTo>
                    <a:pt x="13621" y="8447"/>
                    <a:pt x="13800" y="7138"/>
                    <a:pt x="13710" y="5829"/>
                  </a:cubicBezTo>
                  <a:cubicBezTo>
                    <a:pt x="13621" y="4520"/>
                    <a:pt x="13262" y="3211"/>
                    <a:pt x="12859" y="2098"/>
                  </a:cubicBezTo>
                  <a:cubicBezTo>
                    <a:pt x="12456" y="985"/>
                    <a:pt x="12008" y="69"/>
                    <a:pt x="11784" y="3"/>
                  </a:cubicBezTo>
                  <a:cubicBezTo>
                    <a:pt x="11559" y="-62"/>
                    <a:pt x="11559" y="723"/>
                    <a:pt x="11559" y="3669"/>
                  </a:cubicBezTo>
                  <a:cubicBezTo>
                    <a:pt x="11559" y="6614"/>
                    <a:pt x="11559" y="11720"/>
                    <a:pt x="11515" y="14731"/>
                  </a:cubicBezTo>
                  <a:cubicBezTo>
                    <a:pt x="11470" y="17742"/>
                    <a:pt x="11380" y="18658"/>
                    <a:pt x="11335" y="19443"/>
                  </a:cubicBezTo>
                  <a:cubicBezTo>
                    <a:pt x="11291" y="20229"/>
                    <a:pt x="11291" y="20883"/>
                    <a:pt x="11291" y="20883"/>
                  </a:cubicBezTo>
                  <a:cubicBezTo>
                    <a:pt x="11291" y="20883"/>
                    <a:pt x="11291" y="20229"/>
                    <a:pt x="11335" y="19247"/>
                  </a:cubicBezTo>
                  <a:cubicBezTo>
                    <a:pt x="11380" y="18265"/>
                    <a:pt x="11470" y="16956"/>
                    <a:pt x="11739" y="15974"/>
                  </a:cubicBezTo>
                  <a:cubicBezTo>
                    <a:pt x="12008" y="14993"/>
                    <a:pt x="12456" y="14338"/>
                    <a:pt x="12769" y="14338"/>
                  </a:cubicBezTo>
                  <a:cubicBezTo>
                    <a:pt x="13083" y="14338"/>
                    <a:pt x="13262" y="14993"/>
                    <a:pt x="13755" y="16171"/>
                  </a:cubicBezTo>
                  <a:cubicBezTo>
                    <a:pt x="14248" y="17349"/>
                    <a:pt x="15055" y="19051"/>
                    <a:pt x="15906" y="20033"/>
                  </a:cubicBezTo>
                  <a:cubicBezTo>
                    <a:pt x="16758" y="21014"/>
                    <a:pt x="17654" y="21276"/>
                    <a:pt x="18326" y="21407"/>
                  </a:cubicBezTo>
                  <a:cubicBezTo>
                    <a:pt x="18998" y="21538"/>
                    <a:pt x="19447" y="21538"/>
                    <a:pt x="19940" y="21145"/>
                  </a:cubicBezTo>
                  <a:cubicBezTo>
                    <a:pt x="20432" y="20753"/>
                    <a:pt x="20970" y="19967"/>
                    <a:pt x="21239" y="19247"/>
                  </a:cubicBezTo>
                  <a:cubicBezTo>
                    <a:pt x="21508" y="18527"/>
                    <a:pt x="21508" y="17873"/>
                    <a:pt x="21374" y="17283"/>
                  </a:cubicBezTo>
                  <a:cubicBezTo>
                    <a:pt x="21239" y="16694"/>
                    <a:pt x="20970" y="16171"/>
                    <a:pt x="20612" y="15843"/>
                  </a:cubicBezTo>
                  <a:cubicBezTo>
                    <a:pt x="20253" y="15516"/>
                    <a:pt x="19805" y="15385"/>
                    <a:pt x="19312" y="15320"/>
                  </a:cubicBezTo>
                  <a:cubicBezTo>
                    <a:pt x="18819" y="15254"/>
                    <a:pt x="18281" y="15254"/>
                    <a:pt x="18102" y="15582"/>
                  </a:cubicBezTo>
                  <a:cubicBezTo>
                    <a:pt x="17923" y="15909"/>
                    <a:pt x="18102" y="16563"/>
                    <a:pt x="18730" y="17283"/>
                  </a:cubicBezTo>
                  <a:cubicBezTo>
                    <a:pt x="19357" y="18003"/>
                    <a:pt x="20432" y="18789"/>
                    <a:pt x="21508" y="195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4" name="Line"/>
            <p:cNvSpPr/>
            <p:nvPr/>
          </p:nvSpPr>
          <p:spPr>
            <a:xfrm>
              <a:off x="20414097" y="459468"/>
              <a:ext cx="570806" cy="23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extrusionOk="0">
                  <a:moveTo>
                    <a:pt x="0" y="3553"/>
                  </a:moveTo>
                  <a:cubicBezTo>
                    <a:pt x="0" y="1965"/>
                    <a:pt x="0" y="376"/>
                    <a:pt x="327" y="59"/>
                  </a:cubicBezTo>
                  <a:cubicBezTo>
                    <a:pt x="655" y="-259"/>
                    <a:pt x="1309" y="694"/>
                    <a:pt x="1898" y="3553"/>
                  </a:cubicBezTo>
                  <a:cubicBezTo>
                    <a:pt x="2487" y="6412"/>
                    <a:pt x="3011" y="11176"/>
                    <a:pt x="3535" y="14512"/>
                  </a:cubicBezTo>
                  <a:cubicBezTo>
                    <a:pt x="4058" y="17847"/>
                    <a:pt x="4582" y="19753"/>
                    <a:pt x="5171" y="20547"/>
                  </a:cubicBezTo>
                  <a:cubicBezTo>
                    <a:pt x="5760" y="21341"/>
                    <a:pt x="6415" y="21023"/>
                    <a:pt x="6742" y="20070"/>
                  </a:cubicBezTo>
                  <a:cubicBezTo>
                    <a:pt x="7069" y="19117"/>
                    <a:pt x="7069" y="17529"/>
                    <a:pt x="7135" y="15941"/>
                  </a:cubicBezTo>
                  <a:cubicBezTo>
                    <a:pt x="7200" y="14353"/>
                    <a:pt x="7331" y="12765"/>
                    <a:pt x="7396" y="11176"/>
                  </a:cubicBezTo>
                  <a:cubicBezTo>
                    <a:pt x="7462" y="9588"/>
                    <a:pt x="7462" y="8000"/>
                    <a:pt x="7789" y="7682"/>
                  </a:cubicBezTo>
                  <a:cubicBezTo>
                    <a:pt x="8116" y="7365"/>
                    <a:pt x="8771" y="8317"/>
                    <a:pt x="9360" y="10382"/>
                  </a:cubicBezTo>
                  <a:cubicBezTo>
                    <a:pt x="9949" y="12447"/>
                    <a:pt x="10473" y="15623"/>
                    <a:pt x="10996" y="17847"/>
                  </a:cubicBezTo>
                  <a:cubicBezTo>
                    <a:pt x="11520" y="20070"/>
                    <a:pt x="12044" y="21341"/>
                    <a:pt x="12305" y="21182"/>
                  </a:cubicBezTo>
                  <a:cubicBezTo>
                    <a:pt x="12567" y="21023"/>
                    <a:pt x="12567" y="19435"/>
                    <a:pt x="12567" y="17847"/>
                  </a:cubicBezTo>
                  <a:cubicBezTo>
                    <a:pt x="12567" y="16259"/>
                    <a:pt x="12567" y="14670"/>
                    <a:pt x="12895" y="12447"/>
                  </a:cubicBezTo>
                  <a:cubicBezTo>
                    <a:pt x="13222" y="10223"/>
                    <a:pt x="13876" y="7365"/>
                    <a:pt x="15382" y="6412"/>
                  </a:cubicBezTo>
                  <a:cubicBezTo>
                    <a:pt x="16887" y="5459"/>
                    <a:pt x="19244" y="6412"/>
                    <a:pt x="21600" y="73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5" name="Line"/>
            <p:cNvSpPr/>
            <p:nvPr/>
          </p:nvSpPr>
          <p:spPr>
            <a:xfrm>
              <a:off x="499022" y="1303697"/>
              <a:ext cx="507673" cy="512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476" extrusionOk="0">
                  <a:moveTo>
                    <a:pt x="845" y="10604"/>
                  </a:moveTo>
                  <a:cubicBezTo>
                    <a:pt x="551" y="9444"/>
                    <a:pt x="257" y="8284"/>
                    <a:pt x="110" y="8139"/>
                  </a:cubicBezTo>
                  <a:cubicBezTo>
                    <a:pt x="-37" y="7994"/>
                    <a:pt x="-37" y="8864"/>
                    <a:pt x="110" y="10676"/>
                  </a:cubicBezTo>
                  <a:cubicBezTo>
                    <a:pt x="257" y="12488"/>
                    <a:pt x="551" y="15242"/>
                    <a:pt x="1359" y="17055"/>
                  </a:cubicBezTo>
                  <a:cubicBezTo>
                    <a:pt x="2167" y="18867"/>
                    <a:pt x="3490" y="19736"/>
                    <a:pt x="4885" y="19954"/>
                  </a:cubicBezTo>
                  <a:cubicBezTo>
                    <a:pt x="6281" y="20171"/>
                    <a:pt x="7751" y="19736"/>
                    <a:pt x="8926" y="17997"/>
                  </a:cubicBezTo>
                  <a:cubicBezTo>
                    <a:pt x="10102" y="16257"/>
                    <a:pt x="10983" y="13213"/>
                    <a:pt x="10910" y="10169"/>
                  </a:cubicBezTo>
                  <a:cubicBezTo>
                    <a:pt x="10836" y="7124"/>
                    <a:pt x="9808" y="4080"/>
                    <a:pt x="9073" y="2268"/>
                  </a:cubicBezTo>
                  <a:cubicBezTo>
                    <a:pt x="8339" y="456"/>
                    <a:pt x="7898" y="-124"/>
                    <a:pt x="7677" y="21"/>
                  </a:cubicBezTo>
                  <a:cubicBezTo>
                    <a:pt x="7457" y="166"/>
                    <a:pt x="7457" y="1036"/>
                    <a:pt x="7971" y="4080"/>
                  </a:cubicBezTo>
                  <a:cubicBezTo>
                    <a:pt x="8485" y="7124"/>
                    <a:pt x="9514" y="12343"/>
                    <a:pt x="10175" y="15387"/>
                  </a:cubicBezTo>
                  <a:cubicBezTo>
                    <a:pt x="10836" y="18432"/>
                    <a:pt x="11130" y="19301"/>
                    <a:pt x="11351" y="19374"/>
                  </a:cubicBezTo>
                  <a:cubicBezTo>
                    <a:pt x="11571" y="19446"/>
                    <a:pt x="11718" y="18722"/>
                    <a:pt x="11939" y="17997"/>
                  </a:cubicBezTo>
                  <a:cubicBezTo>
                    <a:pt x="12159" y="17272"/>
                    <a:pt x="12453" y="16547"/>
                    <a:pt x="12894" y="15967"/>
                  </a:cubicBezTo>
                  <a:cubicBezTo>
                    <a:pt x="13334" y="15387"/>
                    <a:pt x="13922" y="14953"/>
                    <a:pt x="14436" y="15315"/>
                  </a:cubicBezTo>
                  <a:cubicBezTo>
                    <a:pt x="14951" y="15677"/>
                    <a:pt x="15392" y="16837"/>
                    <a:pt x="16200" y="17997"/>
                  </a:cubicBezTo>
                  <a:cubicBezTo>
                    <a:pt x="17008" y="19157"/>
                    <a:pt x="18183" y="20316"/>
                    <a:pt x="19139" y="20896"/>
                  </a:cubicBezTo>
                  <a:cubicBezTo>
                    <a:pt x="20094" y="21476"/>
                    <a:pt x="20828" y="21476"/>
                    <a:pt x="21563" y="214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6" name="Line"/>
            <p:cNvSpPr/>
            <p:nvPr/>
          </p:nvSpPr>
          <p:spPr>
            <a:xfrm>
              <a:off x="1032936" y="1413466"/>
              <a:ext cx="534186" cy="403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003" extrusionOk="0">
                  <a:moveTo>
                    <a:pt x="4765" y="15555"/>
                  </a:moveTo>
                  <a:cubicBezTo>
                    <a:pt x="4072" y="15375"/>
                    <a:pt x="3380" y="15195"/>
                    <a:pt x="2688" y="15015"/>
                  </a:cubicBezTo>
                  <a:cubicBezTo>
                    <a:pt x="1995" y="14835"/>
                    <a:pt x="1303" y="14655"/>
                    <a:pt x="749" y="15015"/>
                  </a:cubicBezTo>
                  <a:cubicBezTo>
                    <a:pt x="195" y="15375"/>
                    <a:pt x="-220" y="16275"/>
                    <a:pt x="126" y="17265"/>
                  </a:cubicBezTo>
                  <a:cubicBezTo>
                    <a:pt x="472" y="18255"/>
                    <a:pt x="1580" y="19335"/>
                    <a:pt x="2480" y="19875"/>
                  </a:cubicBezTo>
                  <a:cubicBezTo>
                    <a:pt x="3380" y="20415"/>
                    <a:pt x="4072" y="20415"/>
                    <a:pt x="4557" y="19965"/>
                  </a:cubicBezTo>
                  <a:cubicBezTo>
                    <a:pt x="5042" y="19515"/>
                    <a:pt x="5318" y="18615"/>
                    <a:pt x="5388" y="17715"/>
                  </a:cubicBezTo>
                  <a:cubicBezTo>
                    <a:pt x="5457" y="16815"/>
                    <a:pt x="5318" y="15915"/>
                    <a:pt x="5249" y="15915"/>
                  </a:cubicBezTo>
                  <a:cubicBezTo>
                    <a:pt x="5180" y="15915"/>
                    <a:pt x="5180" y="16815"/>
                    <a:pt x="5595" y="17715"/>
                  </a:cubicBezTo>
                  <a:cubicBezTo>
                    <a:pt x="6011" y="18615"/>
                    <a:pt x="6842" y="19515"/>
                    <a:pt x="7603" y="20055"/>
                  </a:cubicBezTo>
                  <a:cubicBezTo>
                    <a:pt x="8365" y="20595"/>
                    <a:pt x="9057" y="20775"/>
                    <a:pt x="10026" y="18975"/>
                  </a:cubicBezTo>
                  <a:cubicBezTo>
                    <a:pt x="10995" y="17175"/>
                    <a:pt x="12242" y="13395"/>
                    <a:pt x="12934" y="10515"/>
                  </a:cubicBezTo>
                  <a:cubicBezTo>
                    <a:pt x="13626" y="7635"/>
                    <a:pt x="13765" y="5655"/>
                    <a:pt x="13626" y="3855"/>
                  </a:cubicBezTo>
                  <a:cubicBezTo>
                    <a:pt x="13488" y="2055"/>
                    <a:pt x="13072" y="435"/>
                    <a:pt x="12865" y="75"/>
                  </a:cubicBezTo>
                  <a:cubicBezTo>
                    <a:pt x="12657" y="-285"/>
                    <a:pt x="12657" y="615"/>
                    <a:pt x="13003" y="3585"/>
                  </a:cubicBezTo>
                  <a:cubicBezTo>
                    <a:pt x="13349" y="6555"/>
                    <a:pt x="14042" y="11595"/>
                    <a:pt x="14526" y="14655"/>
                  </a:cubicBezTo>
                  <a:cubicBezTo>
                    <a:pt x="15011" y="17715"/>
                    <a:pt x="15288" y="18795"/>
                    <a:pt x="15634" y="19695"/>
                  </a:cubicBezTo>
                  <a:cubicBezTo>
                    <a:pt x="15980" y="20595"/>
                    <a:pt x="16395" y="21315"/>
                    <a:pt x="17365" y="20865"/>
                  </a:cubicBezTo>
                  <a:cubicBezTo>
                    <a:pt x="18334" y="20415"/>
                    <a:pt x="19857" y="18795"/>
                    <a:pt x="21380" y="171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7" name="Line"/>
            <p:cNvSpPr/>
            <p:nvPr/>
          </p:nvSpPr>
          <p:spPr>
            <a:xfrm>
              <a:off x="1338799" y="1593880"/>
              <a:ext cx="166053" cy="3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1800" y="12302"/>
                    <a:pt x="3600" y="4448"/>
                    <a:pt x="7200" y="1502"/>
                  </a:cubicBezTo>
                  <a:cubicBezTo>
                    <a:pt x="10800" y="-1443"/>
                    <a:pt x="16200" y="521"/>
                    <a:pt x="21600" y="24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8" name="Line"/>
            <p:cNvSpPr/>
            <p:nvPr/>
          </p:nvSpPr>
          <p:spPr>
            <a:xfrm>
              <a:off x="394375" y="1629391"/>
              <a:ext cx="207566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80" y="14400"/>
                    <a:pt x="2160" y="7200"/>
                    <a:pt x="5760" y="3600"/>
                  </a:cubicBezTo>
                  <a:cubicBezTo>
                    <a:pt x="9360" y="0"/>
                    <a:pt x="1548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9" name="Line"/>
            <p:cNvSpPr/>
            <p:nvPr/>
          </p:nvSpPr>
          <p:spPr>
            <a:xfrm>
              <a:off x="2180910" y="1268174"/>
              <a:ext cx="1084792" cy="828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381" extrusionOk="0">
                  <a:moveTo>
                    <a:pt x="384" y="7178"/>
                  </a:moveTo>
                  <a:cubicBezTo>
                    <a:pt x="246" y="6732"/>
                    <a:pt x="109" y="6285"/>
                    <a:pt x="40" y="6464"/>
                  </a:cubicBezTo>
                  <a:cubicBezTo>
                    <a:pt x="-29" y="6642"/>
                    <a:pt x="-29" y="7446"/>
                    <a:pt x="212" y="8651"/>
                  </a:cubicBezTo>
                  <a:cubicBezTo>
                    <a:pt x="453" y="9856"/>
                    <a:pt x="934" y="11462"/>
                    <a:pt x="1519" y="12400"/>
                  </a:cubicBezTo>
                  <a:cubicBezTo>
                    <a:pt x="2103" y="13337"/>
                    <a:pt x="2791" y="13604"/>
                    <a:pt x="3617" y="13158"/>
                  </a:cubicBezTo>
                  <a:cubicBezTo>
                    <a:pt x="4442" y="12712"/>
                    <a:pt x="5405" y="11552"/>
                    <a:pt x="5990" y="10213"/>
                  </a:cubicBezTo>
                  <a:cubicBezTo>
                    <a:pt x="6575" y="8874"/>
                    <a:pt x="6781" y="7357"/>
                    <a:pt x="6644" y="5928"/>
                  </a:cubicBezTo>
                  <a:cubicBezTo>
                    <a:pt x="6506" y="4500"/>
                    <a:pt x="6025" y="3161"/>
                    <a:pt x="5646" y="2090"/>
                  </a:cubicBezTo>
                  <a:cubicBezTo>
                    <a:pt x="5268" y="1019"/>
                    <a:pt x="4993" y="216"/>
                    <a:pt x="4889" y="38"/>
                  </a:cubicBezTo>
                  <a:cubicBezTo>
                    <a:pt x="4786" y="-141"/>
                    <a:pt x="4855" y="305"/>
                    <a:pt x="5027" y="1823"/>
                  </a:cubicBezTo>
                  <a:cubicBezTo>
                    <a:pt x="5199" y="3340"/>
                    <a:pt x="5474" y="5928"/>
                    <a:pt x="5646" y="7714"/>
                  </a:cubicBezTo>
                  <a:cubicBezTo>
                    <a:pt x="5818" y="9499"/>
                    <a:pt x="5887" y="10480"/>
                    <a:pt x="5956" y="11328"/>
                  </a:cubicBezTo>
                  <a:cubicBezTo>
                    <a:pt x="6025" y="12176"/>
                    <a:pt x="6093" y="12890"/>
                    <a:pt x="6162" y="13024"/>
                  </a:cubicBezTo>
                  <a:cubicBezTo>
                    <a:pt x="6231" y="13158"/>
                    <a:pt x="6300" y="12712"/>
                    <a:pt x="6368" y="12266"/>
                  </a:cubicBezTo>
                  <a:cubicBezTo>
                    <a:pt x="6437" y="11819"/>
                    <a:pt x="6506" y="11373"/>
                    <a:pt x="6609" y="10927"/>
                  </a:cubicBezTo>
                  <a:cubicBezTo>
                    <a:pt x="6712" y="10480"/>
                    <a:pt x="6850" y="10034"/>
                    <a:pt x="7091" y="9900"/>
                  </a:cubicBezTo>
                  <a:cubicBezTo>
                    <a:pt x="7332" y="9766"/>
                    <a:pt x="7675" y="9945"/>
                    <a:pt x="8123" y="10570"/>
                  </a:cubicBezTo>
                  <a:cubicBezTo>
                    <a:pt x="8570" y="11195"/>
                    <a:pt x="9120" y="12266"/>
                    <a:pt x="9842" y="12846"/>
                  </a:cubicBezTo>
                  <a:cubicBezTo>
                    <a:pt x="10565" y="13426"/>
                    <a:pt x="11459" y="13515"/>
                    <a:pt x="12250" y="13247"/>
                  </a:cubicBezTo>
                  <a:cubicBezTo>
                    <a:pt x="13041" y="12980"/>
                    <a:pt x="13729" y="12355"/>
                    <a:pt x="14142" y="11819"/>
                  </a:cubicBezTo>
                  <a:cubicBezTo>
                    <a:pt x="14554" y="11284"/>
                    <a:pt x="14692" y="10838"/>
                    <a:pt x="14726" y="10391"/>
                  </a:cubicBezTo>
                  <a:cubicBezTo>
                    <a:pt x="14761" y="9945"/>
                    <a:pt x="14692" y="9499"/>
                    <a:pt x="14486" y="9186"/>
                  </a:cubicBezTo>
                  <a:cubicBezTo>
                    <a:pt x="14279" y="8874"/>
                    <a:pt x="13935" y="8695"/>
                    <a:pt x="13591" y="8606"/>
                  </a:cubicBezTo>
                  <a:cubicBezTo>
                    <a:pt x="13247" y="8517"/>
                    <a:pt x="12903" y="8517"/>
                    <a:pt x="12628" y="8695"/>
                  </a:cubicBezTo>
                  <a:cubicBezTo>
                    <a:pt x="12353" y="8874"/>
                    <a:pt x="12147" y="9231"/>
                    <a:pt x="12147" y="9633"/>
                  </a:cubicBezTo>
                  <a:cubicBezTo>
                    <a:pt x="12147" y="10034"/>
                    <a:pt x="12353" y="10480"/>
                    <a:pt x="12869" y="11105"/>
                  </a:cubicBezTo>
                  <a:cubicBezTo>
                    <a:pt x="13385" y="11730"/>
                    <a:pt x="14210" y="12533"/>
                    <a:pt x="14967" y="12890"/>
                  </a:cubicBezTo>
                  <a:cubicBezTo>
                    <a:pt x="15724" y="13247"/>
                    <a:pt x="16412" y="13158"/>
                    <a:pt x="16928" y="12890"/>
                  </a:cubicBezTo>
                  <a:cubicBezTo>
                    <a:pt x="17444" y="12623"/>
                    <a:pt x="17788" y="12176"/>
                    <a:pt x="18028" y="11730"/>
                  </a:cubicBezTo>
                  <a:cubicBezTo>
                    <a:pt x="18269" y="11284"/>
                    <a:pt x="18407" y="10838"/>
                    <a:pt x="18510" y="10838"/>
                  </a:cubicBezTo>
                  <a:cubicBezTo>
                    <a:pt x="18613" y="10838"/>
                    <a:pt x="18682" y="11284"/>
                    <a:pt x="18785" y="11730"/>
                  </a:cubicBezTo>
                  <a:cubicBezTo>
                    <a:pt x="18888" y="12176"/>
                    <a:pt x="19026" y="12623"/>
                    <a:pt x="19301" y="12980"/>
                  </a:cubicBezTo>
                  <a:cubicBezTo>
                    <a:pt x="19576" y="13337"/>
                    <a:pt x="19989" y="13604"/>
                    <a:pt x="20298" y="13515"/>
                  </a:cubicBezTo>
                  <a:cubicBezTo>
                    <a:pt x="20608" y="13426"/>
                    <a:pt x="20814" y="12980"/>
                    <a:pt x="20986" y="12444"/>
                  </a:cubicBezTo>
                  <a:cubicBezTo>
                    <a:pt x="21158" y="11909"/>
                    <a:pt x="21296" y="11284"/>
                    <a:pt x="21399" y="10748"/>
                  </a:cubicBezTo>
                  <a:cubicBezTo>
                    <a:pt x="21502" y="10213"/>
                    <a:pt x="21571" y="9766"/>
                    <a:pt x="21571" y="9811"/>
                  </a:cubicBezTo>
                  <a:cubicBezTo>
                    <a:pt x="21571" y="9856"/>
                    <a:pt x="21502" y="10391"/>
                    <a:pt x="21296" y="11953"/>
                  </a:cubicBezTo>
                  <a:cubicBezTo>
                    <a:pt x="21089" y="13515"/>
                    <a:pt x="20746" y="16104"/>
                    <a:pt x="20505" y="17710"/>
                  </a:cubicBezTo>
                  <a:cubicBezTo>
                    <a:pt x="20264" y="19317"/>
                    <a:pt x="20126" y="19942"/>
                    <a:pt x="19954" y="20477"/>
                  </a:cubicBezTo>
                  <a:cubicBezTo>
                    <a:pt x="19782" y="21013"/>
                    <a:pt x="19576" y="21459"/>
                    <a:pt x="19370" y="21370"/>
                  </a:cubicBezTo>
                  <a:cubicBezTo>
                    <a:pt x="19163" y="21280"/>
                    <a:pt x="18957" y="20656"/>
                    <a:pt x="18751" y="200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0" name="Line"/>
            <p:cNvSpPr/>
            <p:nvPr/>
          </p:nvSpPr>
          <p:spPr>
            <a:xfrm>
              <a:off x="2096414" y="1637771"/>
              <a:ext cx="207567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1440" y="11040"/>
                    <a:pt x="2880" y="1783"/>
                    <a:pt x="6480" y="240"/>
                  </a:cubicBezTo>
                  <a:cubicBezTo>
                    <a:pt x="10080" y="-1303"/>
                    <a:pt x="15840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1" name="Line"/>
            <p:cNvSpPr/>
            <p:nvPr/>
          </p:nvSpPr>
          <p:spPr>
            <a:xfrm>
              <a:off x="3782520" y="1631931"/>
              <a:ext cx="1033008" cy="205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0986" extrusionOk="0">
                  <a:moveTo>
                    <a:pt x="3584" y="5051"/>
                  </a:moveTo>
                  <a:cubicBezTo>
                    <a:pt x="3440" y="3281"/>
                    <a:pt x="3295" y="1510"/>
                    <a:pt x="3042" y="625"/>
                  </a:cubicBezTo>
                  <a:cubicBezTo>
                    <a:pt x="2789" y="-260"/>
                    <a:pt x="2428" y="-260"/>
                    <a:pt x="1959" y="979"/>
                  </a:cubicBezTo>
                  <a:cubicBezTo>
                    <a:pt x="1489" y="2219"/>
                    <a:pt x="911" y="4697"/>
                    <a:pt x="550" y="6822"/>
                  </a:cubicBezTo>
                  <a:cubicBezTo>
                    <a:pt x="189" y="8947"/>
                    <a:pt x="44" y="10717"/>
                    <a:pt x="8" y="12488"/>
                  </a:cubicBezTo>
                  <a:cubicBezTo>
                    <a:pt x="-28" y="14258"/>
                    <a:pt x="44" y="16029"/>
                    <a:pt x="658" y="16737"/>
                  </a:cubicBezTo>
                  <a:cubicBezTo>
                    <a:pt x="1272" y="17445"/>
                    <a:pt x="2428" y="17091"/>
                    <a:pt x="3187" y="16383"/>
                  </a:cubicBezTo>
                  <a:cubicBezTo>
                    <a:pt x="3945" y="15674"/>
                    <a:pt x="4306" y="14612"/>
                    <a:pt x="4559" y="13196"/>
                  </a:cubicBezTo>
                  <a:cubicBezTo>
                    <a:pt x="4812" y="11779"/>
                    <a:pt x="4957" y="10009"/>
                    <a:pt x="4920" y="8415"/>
                  </a:cubicBezTo>
                  <a:cubicBezTo>
                    <a:pt x="4884" y="6822"/>
                    <a:pt x="4668" y="5406"/>
                    <a:pt x="4379" y="4697"/>
                  </a:cubicBezTo>
                  <a:cubicBezTo>
                    <a:pt x="4090" y="3989"/>
                    <a:pt x="3729" y="3989"/>
                    <a:pt x="3548" y="4874"/>
                  </a:cubicBezTo>
                  <a:cubicBezTo>
                    <a:pt x="3367" y="5760"/>
                    <a:pt x="3367" y="7530"/>
                    <a:pt x="3620" y="9655"/>
                  </a:cubicBezTo>
                  <a:cubicBezTo>
                    <a:pt x="3873" y="11779"/>
                    <a:pt x="4379" y="14258"/>
                    <a:pt x="5101" y="16029"/>
                  </a:cubicBezTo>
                  <a:cubicBezTo>
                    <a:pt x="5824" y="17799"/>
                    <a:pt x="6763" y="18861"/>
                    <a:pt x="7341" y="18684"/>
                  </a:cubicBezTo>
                  <a:cubicBezTo>
                    <a:pt x="7918" y="18507"/>
                    <a:pt x="8135" y="17091"/>
                    <a:pt x="8280" y="15497"/>
                  </a:cubicBezTo>
                  <a:cubicBezTo>
                    <a:pt x="8424" y="13904"/>
                    <a:pt x="8496" y="12133"/>
                    <a:pt x="8569" y="10363"/>
                  </a:cubicBezTo>
                  <a:cubicBezTo>
                    <a:pt x="8641" y="8592"/>
                    <a:pt x="8713" y="6822"/>
                    <a:pt x="8894" y="6468"/>
                  </a:cubicBezTo>
                  <a:cubicBezTo>
                    <a:pt x="9074" y="6114"/>
                    <a:pt x="9363" y="7176"/>
                    <a:pt x="9833" y="9655"/>
                  </a:cubicBezTo>
                  <a:cubicBezTo>
                    <a:pt x="10302" y="12133"/>
                    <a:pt x="10953" y="16029"/>
                    <a:pt x="11675" y="18330"/>
                  </a:cubicBezTo>
                  <a:cubicBezTo>
                    <a:pt x="12397" y="20632"/>
                    <a:pt x="13192" y="21340"/>
                    <a:pt x="13914" y="20809"/>
                  </a:cubicBezTo>
                  <a:cubicBezTo>
                    <a:pt x="14637" y="20278"/>
                    <a:pt x="15287" y="18507"/>
                    <a:pt x="15829" y="16206"/>
                  </a:cubicBezTo>
                  <a:cubicBezTo>
                    <a:pt x="16371" y="13904"/>
                    <a:pt x="16804" y="11071"/>
                    <a:pt x="16949" y="8770"/>
                  </a:cubicBezTo>
                  <a:cubicBezTo>
                    <a:pt x="17093" y="6468"/>
                    <a:pt x="16949" y="4697"/>
                    <a:pt x="16660" y="3635"/>
                  </a:cubicBezTo>
                  <a:cubicBezTo>
                    <a:pt x="16371" y="2573"/>
                    <a:pt x="15937" y="2219"/>
                    <a:pt x="15540" y="2219"/>
                  </a:cubicBezTo>
                  <a:cubicBezTo>
                    <a:pt x="15143" y="2219"/>
                    <a:pt x="14781" y="2573"/>
                    <a:pt x="14601" y="3812"/>
                  </a:cubicBezTo>
                  <a:cubicBezTo>
                    <a:pt x="14420" y="5052"/>
                    <a:pt x="14420" y="7176"/>
                    <a:pt x="14926" y="9832"/>
                  </a:cubicBezTo>
                  <a:cubicBezTo>
                    <a:pt x="15432" y="12488"/>
                    <a:pt x="16443" y="15674"/>
                    <a:pt x="17635" y="17622"/>
                  </a:cubicBezTo>
                  <a:cubicBezTo>
                    <a:pt x="18827" y="19570"/>
                    <a:pt x="20199" y="20278"/>
                    <a:pt x="21572" y="209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2" name="Line"/>
            <p:cNvSpPr/>
            <p:nvPr/>
          </p:nvSpPr>
          <p:spPr>
            <a:xfrm>
              <a:off x="5294579" y="1328421"/>
              <a:ext cx="413481" cy="507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421" extrusionOk="0">
                  <a:moveTo>
                    <a:pt x="994" y="0"/>
                  </a:moveTo>
                  <a:cubicBezTo>
                    <a:pt x="634" y="4670"/>
                    <a:pt x="274" y="9341"/>
                    <a:pt x="94" y="12478"/>
                  </a:cubicBezTo>
                  <a:cubicBezTo>
                    <a:pt x="-86" y="15616"/>
                    <a:pt x="-86" y="17222"/>
                    <a:pt x="814" y="18608"/>
                  </a:cubicBezTo>
                  <a:cubicBezTo>
                    <a:pt x="1714" y="19995"/>
                    <a:pt x="3514" y="21162"/>
                    <a:pt x="5224" y="21381"/>
                  </a:cubicBezTo>
                  <a:cubicBezTo>
                    <a:pt x="6934" y="21600"/>
                    <a:pt x="8554" y="20870"/>
                    <a:pt x="9724" y="20286"/>
                  </a:cubicBezTo>
                  <a:cubicBezTo>
                    <a:pt x="10894" y="19703"/>
                    <a:pt x="11614" y="19265"/>
                    <a:pt x="12154" y="18681"/>
                  </a:cubicBezTo>
                  <a:cubicBezTo>
                    <a:pt x="12694" y="18097"/>
                    <a:pt x="13054" y="17368"/>
                    <a:pt x="12874" y="16784"/>
                  </a:cubicBezTo>
                  <a:cubicBezTo>
                    <a:pt x="12694" y="16200"/>
                    <a:pt x="11974" y="15762"/>
                    <a:pt x="11614" y="15908"/>
                  </a:cubicBezTo>
                  <a:cubicBezTo>
                    <a:pt x="11254" y="16054"/>
                    <a:pt x="11254" y="16784"/>
                    <a:pt x="11794" y="17441"/>
                  </a:cubicBezTo>
                  <a:cubicBezTo>
                    <a:pt x="12334" y="18097"/>
                    <a:pt x="13414" y="18681"/>
                    <a:pt x="14494" y="19046"/>
                  </a:cubicBezTo>
                  <a:cubicBezTo>
                    <a:pt x="15574" y="19411"/>
                    <a:pt x="16654" y="19557"/>
                    <a:pt x="17824" y="19046"/>
                  </a:cubicBezTo>
                  <a:cubicBezTo>
                    <a:pt x="18994" y="18535"/>
                    <a:pt x="20254" y="17368"/>
                    <a:pt x="21514" y="16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>
              <a:off x="5490115" y="1525608"/>
              <a:ext cx="10379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4" name="Line"/>
            <p:cNvSpPr/>
            <p:nvPr/>
          </p:nvSpPr>
          <p:spPr>
            <a:xfrm>
              <a:off x="5656168" y="1594315"/>
              <a:ext cx="425511" cy="250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9" extrusionOk="0">
                  <a:moveTo>
                    <a:pt x="0" y="2960"/>
                  </a:moveTo>
                  <a:cubicBezTo>
                    <a:pt x="527" y="1792"/>
                    <a:pt x="1054" y="625"/>
                    <a:pt x="1756" y="187"/>
                  </a:cubicBezTo>
                  <a:cubicBezTo>
                    <a:pt x="2459" y="-251"/>
                    <a:pt x="3337" y="41"/>
                    <a:pt x="4215" y="1500"/>
                  </a:cubicBezTo>
                  <a:cubicBezTo>
                    <a:pt x="5093" y="2960"/>
                    <a:pt x="5971" y="5587"/>
                    <a:pt x="6498" y="7630"/>
                  </a:cubicBezTo>
                  <a:cubicBezTo>
                    <a:pt x="7024" y="9673"/>
                    <a:pt x="7200" y="11133"/>
                    <a:pt x="7376" y="12738"/>
                  </a:cubicBezTo>
                  <a:cubicBezTo>
                    <a:pt x="7551" y="14344"/>
                    <a:pt x="7727" y="16095"/>
                    <a:pt x="7902" y="16241"/>
                  </a:cubicBezTo>
                  <a:cubicBezTo>
                    <a:pt x="8078" y="16387"/>
                    <a:pt x="8254" y="14927"/>
                    <a:pt x="8517" y="12738"/>
                  </a:cubicBezTo>
                  <a:cubicBezTo>
                    <a:pt x="8780" y="10549"/>
                    <a:pt x="9132" y="7630"/>
                    <a:pt x="9746" y="5733"/>
                  </a:cubicBezTo>
                  <a:cubicBezTo>
                    <a:pt x="10361" y="3836"/>
                    <a:pt x="11239" y="2960"/>
                    <a:pt x="11854" y="3252"/>
                  </a:cubicBezTo>
                  <a:cubicBezTo>
                    <a:pt x="12468" y="3544"/>
                    <a:pt x="12820" y="5003"/>
                    <a:pt x="13171" y="7338"/>
                  </a:cubicBezTo>
                  <a:cubicBezTo>
                    <a:pt x="13522" y="9673"/>
                    <a:pt x="13873" y="12884"/>
                    <a:pt x="14224" y="15365"/>
                  </a:cubicBezTo>
                  <a:cubicBezTo>
                    <a:pt x="14576" y="17846"/>
                    <a:pt x="14927" y="19598"/>
                    <a:pt x="15805" y="20473"/>
                  </a:cubicBezTo>
                  <a:cubicBezTo>
                    <a:pt x="16683" y="21349"/>
                    <a:pt x="18088" y="21349"/>
                    <a:pt x="19141" y="20619"/>
                  </a:cubicBezTo>
                  <a:cubicBezTo>
                    <a:pt x="20195" y="19890"/>
                    <a:pt x="20898" y="18430"/>
                    <a:pt x="21600" y="169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5" name="Line"/>
            <p:cNvSpPr/>
            <p:nvPr/>
          </p:nvSpPr>
          <p:spPr>
            <a:xfrm>
              <a:off x="6117529" y="1691661"/>
              <a:ext cx="254741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600" extrusionOk="0">
                  <a:moveTo>
                    <a:pt x="471" y="18514"/>
                  </a:moveTo>
                  <a:cubicBezTo>
                    <a:pt x="2487" y="14914"/>
                    <a:pt x="4503" y="11314"/>
                    <a:pt x="6087" y="8229"/>
                  </a:cubicBezTo>
                  <a:cubicBezTo>
                    <a:pt x="7671" y="5143"/>
                    <a:pt x="8823" y="2571"/>
                    <a:pt x="8679" y="1286"/>
                  </a:cubicBezTo>
                  <a:cubicBezTo>
                    <a:pt x="8535" y="0"/>
                    <a:pt x="7095" y="0"/>
                    <a:pt x="5655" y="0"/>
                  </a:cubicBezTo>
                  <a:cubicBezTo>
                    <a:pt x="4215" y="0"/>
                    <a:pt x="2775" y="0"/>
                    <a:pt x="1623" y="1029"/>
                  </a:cubicBezTo>
                  <a:cubicBezTo>
                    <a:pt x="471" y="2057"/>
                    <a:pt x="-393" y="4114"/>
                    <a:pt x="183" y="7457"/>
                  </a:cubicBezTo>
                  <a:cubicBezTo>
                    <a:pt x="759" y="10800"/>
                    <a:pt x="2775" y="15429"/>
                    <a:pt x="6519" y="18000"/>
                  </a:cubicBezTo>
                  <a:cubicBezTo>
                    <a:pt x="10263" y="20571"/>
                    <a:pt x="15735" y="21086"/>
                    <a:pt x="2120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6" name="Line"/>
            <p:cNvSpPr/>
            <p:nvPr/>
          </p:nvSpPr>
          <p:spPr>
            <a:xfrm>
              <a:off x="6389185" y="1741561"/>
              <a:ext cx="470865" cy="209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50" extrusionOk="0">
                  <a:moveTo>
                    <a:pt x="7743" y="2329"/>
                  </a:moveTo>
                  <a:cubicBezTo>
                    <a:pt x="7113" y="1266"/>
                    <a:pt x="6482" y="204"/>
                    <a:pt x="5221" y="27"/>
                  </a:cubicBezTo>
                  <a:cubicBezTo>
                    <a:pt x="3959" y="-150"/>
                    <a:pt x="2067" y="558"/>
                    <a:pt x="1042" y="1975"/>
                  </a:cubicBezTo>
                  <a:cubicBezTo>
                    <a:pt x="18" y="3391"/>
                    <a:pt x="-140" y="5516"/>
                    <a:pt x="96" y="7109"/>
                  </a:cubicBezTo>
                  <a:cubicBezTo>
                    <a:pt x="333" y="8702"/>
                    <a:pt x="964" y="9765"/>
                    <a:pt x="2146" y="10296"/>
                  </a:cubicBezTo>
                  <a:cubicBezTo>
                    <a:pt x="3329" y="10827"/>
                    <a:pt x="5063" y="10827"/>
                    <a:pt x="6245" y="10296"/>
                  </a:cubicBezTo>
                  <a:cubicBezTo>
                    <a:pt x="7428" y="9765"/>
                    <a:pt x="8059" y="8702"/>
                    <a:pt x="8137" y="7463"/>
                  </a:cubicBezTo>
                  <a:cubicBezTo>
                    <a:pt x="8216" y="6224"/>
                    <a:pt x="7743" y="4807"/>
                    <a:pt x="7113" y="3745"/>
                  </a:cubicBezTo>
                  <a:cubicBezTo>
                    <a:pt x="6482" y="2683"/>
                    <a:pt x="5694" y="1975"/>
                    <a:pt x="5457" y="2683"/>
                  </a:cubicBezTo>
                  <a:cubicBezTo>
                    <a:pt x="5221" y="3391"/>
                    <a:pt x="5536" y="5516"/>
                    <a:pt x="6324" y="7994"/>
                  </a:cubicBezTo>
                  <a:cubicBezTo>
                    <a:pt x="7113" y="10473"/>
                    <a:pt x="8374" y="13306"/>
                    <a:pt x="9399" y="15076"/>
                  </a:cubicBezTo>
                  <a:cubicBezTo>
                    <a:pt x="10424" y="16847"/>
                    <a:pt x="11212" y="17555"/>
                    <a:pt x="12158" y="16493"/>
                  </a:cubicBezTo>
                  <a:cubicBezTo>
                    <a:pt x="13104" y="15430"/>
                    <a:pt x="14207" y="12598"/>
                    <a:pt x="14996" y="10296"/>
                  </a:cubicBezTo>
                  <a:cubicBezTo>
                    <a:pt x="15784" y="7994"/>
                    <a:pt x="16257" y="6224"/>
                    <a:pt x="16888" y="5339"/>
                  </a:cubicBezTo>
                  <a:cubicBezTo>
                    <a:pt x="17518" y="4453"/>
                    <a:pt x="18307" y="4453"/>
                    <a:pt x="18780" y="5339"/>
                  </a:cubicBezTo>
                  <a:cubicBezTo>
                    <a:pt x="19253" y="6224"/>
                    <a:pt x="19410" y="7994"/>
                    <a:pt x="19805" y="10827"/>
                  </a:cubicBezTo>
                  <a:cubicBezTo>
                    <a:pt x="20199" y="13660"/>
                    <a:pt x="20829" y="17555"/>
                    <a:pt x="21460" y="214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7" name="Line"/>
            <p:cNvSpPr/>
            <p:nvPr/>
          </p:nvSpPr>
          <p:spPr>
            <a:xfrm>
              <a:off x="6953454" y="1348757"/>
              <a:ext cx="435889" cy="993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extrusionOk="0">
                  <a:moveTo>
                    <a:pt x="0" y="1130"/>
                  </a:moveTo>
                  <a:cubicBezTo>
                    <a:pt x="343" y="607"/>
                    <a:pt x="686" y="83"/>
                    <a:pt x="1029" y="9"/>
                  </a:cubicBezTo>
                  <a:cubicBezTo>
                    <a:pt x="1371" y="-66"/>
                    <a:pt x="1714" y="308"/>
                    <a:pt x="1886" y="1616"/>
                  </a:cubicBezTo>
                  <a:cubicBezTo>
                    <a:pt x="2057" y="2924"/>
                    <a:pt x="2057" y="5166"/>
                    <a:pt x="2229" y="7034"/>
                  </a:cubicBezTo>
                  <a:cubicBezTo>
                    <a:pt x="2400" y="8903"/>
                    <a:pt x="2743" y="10398"/>
                    <a:pt x="3171" y="11332"/>
                  </a:cubicBezTo>
                  <a:cubicBezTo>
                    <a:pt x="3600" y="12266"/>
                    <a:pt x="4114" y="12640"/>
                    <a:pt x="4800" y="12789"/>
                  </a:cubicBezTo>
                  <a:cubicBezTo>
                    <a:pt x="5486" y="12939"/>
                    <a:pt x="6343" y="12864"/>
                    <a:pt x="7371" y="12490"/>
                  </a:cubicBezTo>
                  <a:cubicBezTo>
                    <a:pt x="8400" y="12117"/>
                    <a:pt x="9600" y="11444"/>
                    <a:pt x="10371" y="10921"/>
                  </a:cubicBezTo>
                  <a:cubicBezTo>
                    <a:pt x="11143" y="10398"/>
                    <a:pt x="11486" y="10024"/>
                    <a:pt x="11743" y="9650"/>
                  </a:cubicBezTo>
                  <a:cubicBezTo>
                    <a:pt x="12000" y="9277"/>
                    <a:pt x="12171" y="8903"/>
                    <a:pt x="12171" y="8903"/>
                  </a:cubicBezTo>
                  <a:cubicBezTo>
                    <a:pt x="12171" y="8903"/>
                    <a:pt x="12000" y="9277"/>
                    <a:pt x="12000" y="9650"/>
                  </a:cubicBezTo>
                  <a:cubicBezTo>
                    <a:pt x="12000" y="10024"/>
                    <a:pt x="12171" y="10398"/>
                    <a:pt x="12686" y="10622"/>
                  </a:cubicBezTo>
                  <a:cubicBezTo>
                    <a:pt x="13200" y="10846"/>
                    <a:pt x="14057" y="10921"/>
                    <a:pt x="14914" y="10958"/>
                  </a:cubicBezTo>
                  <a:cubicBezTo>
                    <a:pt x="15771" y="10996"/>
                    <a:pt x="16629" y="10996"/>
                    <a:pt x="17143" y="10809"/>
                  </a:cubicBezTo>
                  <a:cubicBezTo>
                    <a:pt x="17657" y="10622"/>
                    <a:pt x="17829" y="10248"/>
                    <a:pt x="17829" y="9837"/>
                  </a:cubicBezTo>
                  <a:cubicBezTo>
                    <a:pt x="17829" y="9426"/>
                    <a:pt x="17657" y="8978"/>
                    <a:pt x="17743" y="8978"/>
                  </a:cubicBezTo>
                  <a:cubicBezTo>
                    <a:pt x="17829" y="8978"/>
                    <a:pt x="18171" y="9426"/>
                    <a:pt x="18771" y="10996"/>
                  </a:cubicBezTo>
                  <a:cubicBezTo>
                    <a:pt x="19371" y="12565"/>
                    <a:pt x="20229" y="15256"/>
                    <a:pt x="20657" y="17050"/>
                  </a:cubicBezTo>
                  <a:cubicBezTo>
                    <a:pt x="21086" y="18843"/>
                    <a:pt x="21086" y="19740"/>
                    <a:pt x="20743" y="20376"/>
                  </a:cubicBezTo>
                  <a:cubicBezTo>
                    <a:pt x="20400" y="21011"/>
                    <a:pt x="19714" y="21385"/>
                    <a:pt x="18086" y="21459"/>
                  </a:cubicBezTo>
                  <a:cubicBezTo>
                    <a:pt x="16457" y="21534"/>
                    <a:pt x="13886" y="21310"/>
                    <a:pt x="12257" y="21048"/>
                  </a:cubicBezTo>
                  <a:cubicBezTo>
                    <a:pt x="10629" y="20787"/>
                    <a:pt x="9943" y="20488"/>
                    <a:pt x="9429" y="20114"/>
                  </a:cubicBezTo>
                  <a:cubicBezTo>
                    <a:pt x="8914" y="19740"/>
                    <a:pt x="8571" y="19292"/>
                    <a:pt x="8657" y="18918"/>
                  </a:cubicBezTo>
                  <a:cubicBezTo>
                    <a:pt x="8743" y="18544"/>
                    <a:pt x="9257" y="18245"/>
                    <a:pt x="11486" y="17797"/>
                  </a:cubicBezTo>
                  <a:cubicBezTo>
                    <a:pt x="13714" y="17349"/>
                    <a:pt x="17657" y="16751"/>
                    <a:pt x="21600" y="161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8" name="Line"/>
            <p:cNvSpPr/>
            <p:nvPr/>
          </p:nvSpPr>
          <p:spPr>
            <a:xfrm>
              <a:off x="7897878" y="1500330"/>
              <a:ext cx="591564" cy="433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2" extrusionOk="0">
                  <a:moveTo>
                    <a:pt x="3411" y="14786"/>
                  </a:moveTo>
                  <a:cubicBezTo>
                    <a:pt x="2779" y="14619"/>
                    <a:pt x="2147" y="14451"/>
                    <a:pt x="1453" y="14786"/>
                  </a:cubicBezTo>
                  <a:cubicBezTo>
                    <a:pt x="758" y="15121"/>
                    <a:pt x="0" y="15958"/>
                    <a:pt x="0" y="16628"/>
                  </a:cubicBezTo>
                  <a:cubicBezTo>
                    <a:pt x="0" y="17298"/>
                    <a:pt x="758" y="17800"/>
                    <a:pt x="1453" y="18051"/>
                  </a:cubicBezTo>
                  <a:cubicBezTo>
                    <a:pt x="2147" y="18302"/>
                    <a:pt x="2779" y="18302"/>
                    <a:pt x="3600" y="17968"/>
                  </a:cubicBezTo>
                  <a:cubicBezTo>
                    <a:pt x="4421" y="17633"/>
                    <a:pt x="5432" y="16963"/>
                    <a:pt x="6000" y="15205"/>
                  </a:cubicBezTo>
                  <a:cubicBezTo>
                    <a:pt x="6568" y="13447"/>
                    <a:pt x="6695" y="10600"/>
                    <a:pt x="6695" y="8758"/>
                  </a:cubicBezTo>
                  <a:cubicBezTo>
                    <a:pt x="6695" y="6916"/>
                    <a:pt x="6568" y="6079"/>
                    <a:pt x="6189" y="4572"/>
                  </a:cubicBezTo>
                  <a:cubicBezTo>
                    <a:pt x="5811" y="3065"/>
                    <a:pt x="5179" y="889"/>
                    <a:pt x="4926" y="219"/>
                  </a:cubicBezTo>
                  <a:cubicBezTo>
                    <a:pt x="4674" y="-451"/>
                    <a:pt x="4800" y="386"/>
                    <a:pt x="5116" y="3149"/>
                  </a:cubicBezTo>
                  <a:cubicBezTo>
                    <a:pt x="5432" y="5912"/>
                    <a:pt x="5937" y="10600"/>
                    <a:pt x="6505" y="13865"/>
                  </a:cubicBezTo>
                  <a:cubicBezTo>
                    <a:pt x="7074" y="17130"/>
                    <a:pt x="7705" y="18972"/>
                    <a:pt x="8716" y="19977"/>
                  </a:cubicBezTo>
                  <a:cubicBezTo>
                    <a:pt x="9726" y="20982"/>
                    <a:pt x="11116" y="21149"/>
                    <a:pt x="12442" y="20898"/>
                  </a:cubicBezTo>
                  <a:cubicBezTo>
                    <a:pt x="13768" y="20647"/>
                    <a:pt x="15032" y="19977"/>
                    <a:pt x="15853" y="19307"/>
                  </a:cubicBezTo>
                  <a:cubicBezTo>
                    <a:pt x="16674" y="18637"/>
                    <a:pt x="17053" y="17968"/>
                    <a:pt x="17242" y="17047"/>
                  </a:cubicBezTo>
                  <a:cubicBezTo>
                    <a:pt x="17432" y="16126"/>
                    <a:pt x="17432" y="14954"/>
                    <a:pt x="17116" y="14284"/>
                  </a:cubicBezTo>
                  <a:cubicBezTo>
                    <a:pt x="16800" y="13614"/>
                    <a:pt x="16168" y="13447"/>
                    <a:pt x="15537" y="13447"/>
                  </a:cubicBezTo>
                  <a:cubicBezTo>
                    <a:pt x="14905" y="13447"/>
                    <a:pt x="14274" y="13614"/>
                    <a:pt x="14147" y="14116"/>
                  </a:cubicBezTo>
                  <a:cubicBezTo>
                    <a:pt x="14021" y="14619"/>
                    <a:pt x="14400" y="15456"/>
                    <a:pt x="15726" y="16628"/>
                  </a:cubicBezTo>
                  <a:cubicBezTo>
                    <a:pt x="17053" y="17800"/>
                    <a:pt x="19326" y="19307"/>
                    <a:pt x="21600" y="208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9" name="Line"/>
            <p:cNvSpPr/>
            <p:nvPr/>
          </p:nvSpPr>
          <p:spPr>
            <a:xfrm>
              <a:off x="8690486" y="1684054"/>
              <a:ext cx="816028" cy="55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0818" extrusionOk="0">
                  <a:moveTo>
                    <a:pt x="171" y="672"/>
                  </a:moveTo>
                  <a:cubicBezTo>
                    <a:pt x="80" y="26"/>
                    <a:pt x="-11" y="-621"/>
                    <a:pt x="171" y="1125"/>
                  </a:cubicBezTo>
                  <a:cubicBezTo>
                    <a:pt x="354" y="2871"/>
                    <a:pt x="809" y="7010"/>
                    <a:pt x="1174" y="10502"/>
                  </a:cubicBezTo>
                  <a:cubicBezTo>
                    <a:pt x="1539" y="13995"/>
                    <a:pt x="1812" y="16840"/>
                    <a:pt x="2040" y="18586"/>
                  </a:cubicBezTo>
                  <a:cubicBezTo>
                    <a:pt x="2268" y="20332"/>
                    <a:pt x="2450" y="20979"/>
                    <a:pt x="2541" y="20785"/>
                  </a:cubicBezTo>
                  <a:cubicBezTo>
                    <a:pt x="2632" y="20591"/>
                    <a:pt x="2632" y="19556"/>
                    <a:pt x="2495" y="17810"/>
                  </a:cubicBezTo>
                  <a:cubicBezTo>
                    <a:pt x="2359" y="16064"/>
                    <a:pt x="2085" y="13607"/>
                    <a:pt x="1812" y="10955"/>
                  </a:cubicBezTo>
                  <a:cubicBezTo>
                    <a:pt x="1539" y="8304"/>
                    <a:pt x="1265" y="5458"/>
                    <a:pt x="1220" y="3712"/>
                  </a:cubicBezTo>
                  <a:cubicBezTo>
                    <a:pt x="1174" y="1966"/>
                    <a:pt x="1356" y="1319"/>
                    <a:pt x="1721" y="996"/>
                  </a:cubicBezTo>
                  <a:cubicBezTo>
                    <a:pt x="2085" y="672"/>
                    <a:pt x="2632" y="672"/>
                    <a:pt x="3088" y="931"/>
                  </a:cubicBezTo>
                  <a:cubicBezTo>
                    <a:pt x="3544" y="1190"/>
                    <a:pt x="3908" y="1707"/>
                    <a:pt x="4182" y="2289"/>
                  </a:cubicBezTo>
                  <a:cubicBezTo>
                    <a:pt x="4455" y="2871"/>
                    <a:pt x="4637" y="3518"/>
                    <a:pt x="4728" y="4165"/>
                  </a:cubicBezTo>
                  <a:cubicBezTo>
                    <a:pt x="4820" y="4811"/>
                    <a:pt x="4820" y="5458"/>
                    <a:pt x="4455" y="6169"/>
                  </a:cubicBezTo>
                  <a:cubicBezTo>
                    <a:pt x="4090" y="6881"/>
                    <a:pt x="3361" y="7657"/>
                    <a:pt x="2632" y="8045"/>
                  </a:cubicBezTo>
                  <a:cubicBezTo>
                    <a:pt x="1903" y="8433"/>
                    <a:pt x="1174" y="8433"/>
                    <a:pt x="673" y="8174"/>
                  </a:cubicBezTo>
                  <a:cubicBezTo>
                    <a:pt x="171" y="7916"/>
                    <a:pt x="-102" y="7398"/>
                    <a:pt x="35" y="7075"/>
                  </a:cubicBezTo>
                  <a:cubicBezTo>
                    <a:pt x="171" y="6751"/>
                    <a:pt x="718" y="6622"/>
                    <a:pt x="2222" y="6428"/>
                  </a:cubicBezTo>
                  <a:cubicBezTo>
                    <a:pt x="3726" y="6234"/>
                    <a:pt x="6187" y="5975"/>
                    <a:pt x="7736" y="5717"/>
                  </a:cubicBezTo>
                  <a:cubicBezTo>
                    <a:pt x="9285" y="5458"/>
                    <a:pt x="9923" y="5199"/>
                    <a:pt x="10425" y="4876"/>
                  </a:cubicBezTo>
                  <a:cubicBezTo>
                    <a:pt x="10926" y="4553"/>
                    <a:pt x="11290" y="4165"/>
                    <a:pt x="11290" y="3777"/>
                  </a:cubicBezTo>
                  <a:cubicBezTo>
                    <a:pt x="11290" y="3389"/>
                    <a:pt x="10926" y="3001"/>
                    <a:pt x="10470" y="2742"/>
                  </a:cubicBezTo>
                  <a:cubicBezTo>
                    <a:pt x="10014" y="2483"/>
                    <a:pt x="9468" y="2354"/>
                    <a:pt x="8966" y="2289"/>
                  </a:cubicBezTo>
                  <a:cubicBezTo>
                    <a:pt x="8465" y="2224"/>
                    <a:pt x="8009" y="2224"/>
                    <a:pt x="7736" y="2548"/>
                  </a:cubicBezTo>
                  <a:cubicBezTo>
                    <a:pt x="7463" y="2871"/>
                    <a:pt x="7371" y="3518"/>
                    <a:pt x="7736" y="4359"/>
                  </a:cubicBezTo>
                  <a:cubicBezTo>
                    <a:pt x="8101" y="5199"/>
                    <a:pt x="8921" y="6234"/>
                    <a:pt x="9878" y="7075"/>
                  </a:cubicBezTo>
                  <a:cubicBezTo>
                    <a:pt x="10835" y="7916"/>
                    <a:pt x="11928" y="8562"/>
                    <a:pt x="12703" y="8821"/>
                  </a:cubicBezTo>
                  <a:cubicBezTo>
                    <a:pt x="13478" y="9080"/>
                    <a:pt x="13933" y="8950"/>
                    <a:pt x="14480" y="8433"/>
                  </a:cubicBezTo>
                  <a:cubicBezTo>
                    <a:pt x="15027" y="7916"/>
                    <a:pt x="15665" y="7010"/>
                    <a:pt x="16075" y="6234"/>
                  </a:cubicBezTo>
                  <a:cubicBezTo>
                    <a:pt x="16485" y="5458"/>
                    <a:pt x="16668" y="4811"/>
                    <a:pt x="16850" y="4811"/>
                  </a:cubicBezTo>
                  <a:cubicBezTo>
                    <a:pt x="17032" y="4811"/>
                    <a:pt x="17214" y="5458"/>
                    <a:pt x="17351" y="6234"/>
                  </a:cubicBezTo>
                  <a:cubicBezTo>
                    <a:pt x="17488" y="7010"/>
                    <a:pt x="17579" y="7916"/>
                    <a:pt x="17670" y="8045"/>
                  </a:cubicBezTo>
                  <a:cubicBezTo>
                    <a:pt x="17761" y="8174"/>
                    <a:pt x="17852" y="7528"/>
                    <a:pt x="17989" y="6881"/>
                  </a:cubicBezTo>
                  <a:cubicBezTo>
                    <a:pt x="18126" y="6234"/>
                    <a:pt x="18308" y="5587"/>
                    <a:pt x="18627" y="5393"/>
                  </a:cubicBezTo>
                  <a:cubicBezTo>
                    <a:pt x="18946" y="5199"/>
                    <a:pt x="19402" y="5458"/>
                    <a:pt x="19903" y="6234"/>
                  </a:cubicBezTo>
                  <a:cubicBezTo>
                    <a:pt x="20404" y="7010"/>
                    <a:pt x="20951" y="8304"/>
                    <a:pt x="21498" y="95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0" name="Line"/>
            <p:cNvSpPr/>
            <p:nvPr/>
          </p:nvSpPr>
          <p:spPr>
            <a:xfrm>
              <a:off x="9651809" y="1412296"/>
              <a:ext cx="1297288" cy="55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extrusionOk="0">
                  <a:moveTo>
                    <a:pt x="2419" y="16267"/>
                  </a:moveTo>
                  <a:cubicBezTo>
                    <a:pt x="2419" y="15604"/>
                    <a:pt x="2419" y="14942"/>
                    <a:pt x="2218" y="14610"/>
                  </a:cubicBezTo>
                  <a:cubicBezTo>
                    <a:pt x="2016" y="14279"/>
                    <a:pt x="1613" y="14279"/>
                    <a:pt x="1267" y="14345"/>
                  </a:cubicBezTo>
                  <a:cubicBezTo>
                    <a:pt x="922" y="14412"/>
                    <a:pt x="634" y="14544"/>
                    <a:pt x="403" y="14875"/>
                  </a:cubicBezTo>
                  <a:cubicBezTo>
                    <a:pt x="173" y="15207"/>
                    <a:pt x="0" y="15737"/>
                    <a:pt x="0" y="16267"/>
                  </a:cubicBezTo>
                  <a:cubicBezTo>
                    <a:pt x="0" y="16797"/>
                    <a:pt x="173" y="17327"/>
                    <a:pt x="547" y="17658"/>
                  </a:cubicBezTo>
                  <a:cubicBezTo>
                    <a:pt x="922" y="17990"/>
                    <a:pt x="1498" y="18122"/>
                    <a:pt x="1930" y="18188"/>
                  </a:cubicBezTo>
                  <a:cubicBezTo>
                    <a:pt x="2362" y="18255"/>
                    <a:pt x="2650" y="18255"/>
                    <a:pt x="2909" y="17990"/>
                  </a:cubicBezTo>
                  <a:cubicBezTo>
                    <a:pt x="3168" y="17725"/>
                    <a:pt x="3398" y="17195"/>
                    <a:pt x="3542" y="16002"/>
                  </a:cubicBezTo>
                  <a:cubicBezTo>
                    <a:pt x="3686" y="14809"/>
                    <a:pt x="3744" y="12954"/>
                    <a:pt x="3686" y="10370"/>
                  </a:cubicBezTo>
                  <a:cubicBezTo>
                    <a:pt x="3629" y="7786"/>
                    <a:pt x="3456" y="4473"/>
                    <a:pt x="3398" y="2485"/>
                  </a:cubicBezTo>
                  <a:cubicBezTo>
                    <a:pt x="3341" y="498"/>
                    <a:pt x="3398" y="-165"/>
                    <a:pt x="3427" y="34"/>
                  </a:cubicBezTo>
                  <a:cubicBezTo>
                    <a:pt x="3456" y="233"/>
                    <a:pt x="3456" y="1293"/>
                    <a:pt x="3514" y="3678"/>
                  </a:cubicBezTo>
                  <a:cubicBezTo>
                    <a:pt x="3571" y="6063"/>
                    <a:pt x="3686" y="9774"/>
                    <a:pt x="3946" y="12623"/>
                  </a:cubicBezTo>
                  <a:cubicBezTo>
                    <a:pt x="4205" y="15472"/>
                    <a:pt x="4608" y="17460"/>
                    <a:pt x="5011" y="18586"/>
                  </a:cubicBezTo>
                  <a:cubicBezTo>
                    <a:pt x="5414" y="19712"/>
                    <a:pt x="5818" y="19977"/>
                    <a:pt x="6163" y="20110"/>
                  </a:cubicBezTo>
                  <a:cubicBezTo>
                    <a:pt x="6509" y="20242"/>
                    <a:pt x="6797" y="20242"/>
                    <a:pt x="7056" y="20044"/>
                  </a:cubicBezTo>
                  <a:cubicBezTo>
                    <a:pt x="7315" y="19845"/>
                    <a:pt x="7546" y="19447"/>
                    <a:pt x="7776" y="18983"/>
                  </a:cubicBezTo>
                  <a:cubicBezTo>
                    <a:pt x="8006" y="18520"/>
                    <a:pt x="8237" y="17990"/>
                    <a:pt x="8410" y="17393"/>
                  </a:cubicBezTo>
                  <a:cubicBezTo>
                    <a:pt x="8582" y="16797"/>
                    <a:pt x="8698" y="16134"/>
                    <a:pt x="8669" y="15538"/>
                  </a:cubicBezTo>
                  <a:cubicBezTo>
                    <a:pt x="8640" y="14942"/>
                    <a:pt x="8467" y="14412"/>
                    <a:pt x="8237" y="14080"/>
                  </a:cubicBezTo>
                  <a:cubicBezTo>
                    <a:pt x="8006" y="13749"/>
                    <a:pt x="7718" y="13617"/>
                    <a:pt x="7430" y="13550"/>
                  </a:cubicBezTo>
                  <a:cubicBezTo>
                    <a:pt x="7142" y="13484"/>
                    <a:pt x="6854" y="13484"/>
                    <a:pt x="6710" y="13815"/>
                  </a:cubicBezTo>
                  <a:cubicBezTo>
                    <a:pt x="6566" y="14147"/>
                    <a:pt x="6566" y="14809"/>
                    <a:pt x="6854" y="15671"/>
                  </a:cubicBezTo>
                  <a:cubicBezTo>
                    <a:pt x="7142" y="16532"/>
                    <a:pt x="7718" y="17592"/>
                    <a:pt x="8323" y="18255"/>
                  </a:cubicBezTo>
                  <a:cubicBezTo>
                    <a:pt x="8928" y="18917"/>
                    <a:pt x="9562" y="19182"/>
                    <a:pt x="10022" y="19315"/>
                  </a:cubicBezTo>
                  <a:cubicBezTo>
                    <a:pt x="10483" y="19447"/>
                    <a:pt x="10771" y="19447"/>
                    <a:pt x="11030" y="19249"/>
                  </a:cubicBezTo>
                  <a:cubicBezTo>
                    <a:pt x="11290" y="19050"/>
                    <a:pt x="11520" y="18652"/>
                    <a:pt x="11779" y="17923"/>
                  </a:cubicBezTo>
                  <a:cubicBezTo>
                    <a:pt x="12038" y="17195"/>
                    <a:pt x="12326" y="16134"/>
                    <a:pt x="12470" y="15936"/>
                  </a:cubicBezTo>
                  <a:cubicBezTo>
                    <a:pt x="12614" y="15737"/>
                    <a:pt x="12614" y="16399"/>
                    <a:pt x="12614" y="17062"/>
                  </a:cubicBezTo>
                  <a:cubicBezTo>
                    <a:pt x="12614" y="17725"/>
                    <a:pt x="12614" y="18387"/>
                    <a:pt x="12758" y="18520"/>
                  </a:cubicBezTo>
                  <a:cubicBezTo>
                    <a:pt x="12902" y="18652"/>
                    <a:pt x="13190" y="18255"/>
                    <a:pt x="13421" y="17791"/>
                  </a:cubicBezTo>
                  <a:cubicBezTo>
                    <a:pt x="13651" y="17327"/>
                    <a:pt x="13824" y="16797"/>
                    <a:pt x="13997" y="16797"/>
                  </a:cubicBezTo>
                  <a:cubicBezTo>
                    <a:pt x="14170" y="16797"/>
                    <a:pt x="14342" y="17327"/>
                    <a:pt x="14515" y="17990"/>
                  </a:cubicBezTo>
                  <a:cubicBezTo>
                    <a:pt x="14688" y="18652"/>
                    <a:pt x="14861" y="19447"/>
                    <a:pt x="15062" y="20044"/>
                  </a:cubicBezTo>
                  <a:cubicBezTo>
                    <a:pt x="15264" y="20640"/>
                    <a:pt x="15494" y="21037"/>
                    <a:pt x="15754" y="21236"/>
                  </a:cubicBezTo>
                  <a:cubicBezTo>
                    <a:pt x="16013" y="21435"/>
                    <a:pt x="16301" y="21435"/>
                    <a:pt x="16675" y="20772"/>
                  </a:cubicBezTo>
                  <a:cubicBezTo>
                    <a:pt x="17050" y="20110"/>
                    <a:pt x="17510" y="18785"/>
                    <a:pt x="17798" y="16664"/>
                  </a:cubicBezTo>
                  <a:cubicBezTo>
                    <a:pt x="18086" y="14544"/>
                    <a:pt x="18202" y="11629"/>
                    <a:pt x="18259" y="9840"/>
                  </a:cubicBezTo>
                  <a:cubicBezTo>
                    <a:pt x="18317" y="8051"/>
                    <a:pt x="18317" y="7388"/>
                    <a:pt x="18346" y="7388"/>
                  </a:cubicBezTo>
                  <a:cubicBezTo>
                    <a:pt x="18374" y="7388"/>
                    <a:pt x="18432" y="8051"/>
                    <a:pt x="18461" y="10105"/>
                  </a:cubicBezTo>
                  <a:cubicBezTo>
                    <a:pt x="18490" y="12159"/>
                    <a:pt x="18490" y="15604"/>
                    <a:pt x="18547" y="17658"/>
                  </a:cubicBezTo>
                  <a:cubicBezTo>
                    <a:pt x="18605" y="19712"/>
                    <a:pt x="18720" y="20375"/>
                    <a:pt x="18922" y="20772"/>
                  </a:cubicBezTo>
                  <a:cubicBezTo>
                    <a:pt x="19123" y="21170"/>
                    <a:pt x="19411" y="21302"/>
                    <a:pt x="19843" y="21170"/>
                  </a:cubicBezTo>
                  <a:cubicBezTo>
                    <a:pt x="20275" y="21037"/>
                    <a:pt x="20851" y="20640"/>
                    <a:pt x="21168" y="20110"/>
                  </a:cubicBezTo>
                  <a:cubicBezTo>
                    <a:pt x="21485" y="19580"/>
                    <a:pt x="21542" y="18917"/>
                    <a:pt x="21600" y="182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1" name="Line"/>
            <p:cNvSpPr/>
            <p:nvPr/>
          </p:nvSpPr>
          <p:spPr>
            <a:xfrm>
              <a:off x="10720773" y="1743552"/>
              <a:ext cx="16605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400" y="10800"/>
                    <a:pt x="10800" y="0"/>
                    <a:pt x="14400" y="0"/>
                  </a:cubicBezTo>
                  <a:cubicBezTo>
                    <a:pt x="18000" y="0"/>
                    <a:pt x="19800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2" name="Line"/>
            <p:cNvSpPr/>
            <p:nvPr/>
          </p:nvSpPr>
          <p:spPr>
            <a:xfrm>
              <a:off x="11374606" y="1951118"/>
              <a:ext cx="2075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3" name="Line"/>
            <p:cNvSpPr/>
            <p:nvPr/>
          </p:nvSpPr>
          <p:spPr>
            <a:xfrm>
              <a:off x="12054243" y="1487554"/>
              <a:ext cx="349704" cy="39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extrusionOk="0">
                  <a:moveTo>
                    <a:pt x="17939" y="3193"/>
                  </a:moveTo>
                  <a:cubicBezTo>
                    <a:pt x="17939" y="2254"/>
                    <a:pt x="17939" y="1315"/>
                    <a:pt x="17415" y="751"/>
                  </a:cubicBezTo>
                  <a:cubicBezTo>
                    <a:pt x="16890" y="188"/>
                    <a:pt x="15842" y="0"/>
                    <a:pt x="14269" y="0"/>
                  </a:cubicBezTo>
                  <a:cubicBezTo>
                    <a:pt x="12696" y="0"/>
                    <a:pt x="10599" y="188"/>
                    <a:pt x="9131" y="563"/>
                  </a:cubicBezTo>
                  <a:cubicBezTo>
                    <a:pt x="7663" y="939"/>
                    <a:pt x="6824" y="1503"/>
                    <a:pt x="6615" y="2254"/>
                  </a:cubicBezTo>
                  <a:cubicBezTo>
                    <a:pt x="6405" y="3005"/>
                    <a:pt x="6824" y="3944"/>
                    <a:pt x="8607" y="5541"/>
                  </a:cubicBezTo>
                  <a:cubicBezTo>
                    <a:pt x="10389" y="7137"/>
                    <a:pt x="13535" y="9391"/>
                    <a:pt x="15842" y="11457"/>
                  </a:cubicBezTo>
                  <a:cubicBezTo>
                    <a:pt x="18149" y="13523"/>
                    <a:pt x="19617" y="15402"/>
                    <a:pt x="20455" y="16810"/>
                  </a:cubicBezTo>
                  <a:cubicBezTo>
                    <a:pt x="21294" y="18219"/>
                    <a:pt x="21504" y="19158"/>
                    <a:pt x="20665" y="20003"/>
                  </a:cubicBezTo>
                  <a:cubicBezTo>
                    <a:pt x="19826" y="20849"/>
                    <a:pt x="17939" y="21600"/>
                    <a:pt x="14584" y="21600"/>
                  </a:cubicBezTo>
                  <a:cubicBezTo>
                    <a:pt x="11228" y="21600"/>
                    <a:pt x="6405" y="20849"/>
                    <a:pt x="3574" y="20003"/>
                  </a:cubicBezTo>
                  <a:cubicBezTo>
                    <a:pt x="743" y="19158"/>
                    <a:pt x="-96" y="18219"/>
                    <a:pt x="9" y="17656"/>
                  </a:cubicBezTo>
                  <a:cubicBezTo>
                    <a:pt x="114" y="17092"/>
                    <a:pt x="1162" y="16904"/>
                    <a:pt x="2421" y="16623"/>
                  </a:cubicBezTo>
                  <a:cubicBezTo>
                    <a:pt x="3679" y="16341"/>
                    <a:pt x="5147" y="15965"/>
                    <a:pt x="6615" y="155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4" name="Line"/>
            <p:cNvSpPr/>
            <p:nvPr/>
          </p:nvSpPr>
          <p:spPr>
            <a:xfrm>
              <a:off x="12495461" y="1712417"/>
              <a:ext cx="228323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0"/>
                  </a:moveTo>
                  <a:cubicBezTo>
                    <a:pt x="982" y="1920"/>
                    <a:pt x="0" y="3840"/>
                    <a:pt x="0" y="5760"/>
                  </a:cubicBezTo>
                  <a:cubicBezTo>
                    <a:pt x="0" y="7680"/>
                    <a:pt x="982" y="9600"/>
                    <a:pt x="3273" y="12000"/>
                  </a:cubicBezTo>
                  <a:cubicBezTo>
                    <a:pt x="5564" y="14400"/>
                    <a:pt x="9164" y="17280"/>
                    <a:pt x="11782" y="18240"/>
                  </a:cubicBezTo>
                  <a:cubicBezTo>
                    <a:pt x="14400" y="19200"/>
                    <a:pt x="16036" y="18240"/>
                    <a:pt x="17018" y="16560"/>
                  </a:cubicBezTo>
                  <a:cubicBezTo>
                    <a:pt x="18000" y="14880"/>
                    <a:pt x="18327" y="12480"/>
                    <a:pt x="17673" y="10080"/>
                  </a:cubicBezTo>
                  <a:cubicBezTo>
                    <a:pt x="17018" y="7680"/>
                    <a:pt x="15382" y="5280"/>
                    <a:pt x="14564" y="5280"/>
                  </a:cubicBezTo>
                  <a:cubicBezTo>
                    <a:pt x="13745" y="5280"/>
                    <a:pt x="13745" y="7680"/>
                    <a:pt x="15055" y="10800"/>
                  </a:cubicBezTo>
                  <a:cubicBezTo>
                    <a:pt x="16364" y="13920"/>
                    <a:pt x="18982" y="1776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5" name="Line"/>
            <p:cNvSpPr/>
            <p:nvPr/>
          </p:nvSpPr>
          <p:spPr>
            <a:xfrm>
              <a:off x="12879457" y="1640595"/>
              <a:ext cx="185163" cy="477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27" extrusionOk="0">
                  <a:moveTo>
                    <a:pt x="0" y="429"/>
                  </a:moveTo>
                  <a:cubicBezTo>
                    <a:pt x="1200" y="5246"/>
                    <a:pt x="2400" y="10064"/>
                    <a:pt x="3600" y="13327"/>
                  </a:cubicBezTo>
                  <a:cubicBezTo>
                    <a:pt x="4800" y="16590"/>
                    <a:pt x="6000" y="18300"/>
                    <a:pt x="7000" y="19543"/>
                  </a:cubicBezTo>
                  <a:cubicBezTo>
                    <a:pt x="8000" y="20786"/>
                    <a:pt x="8800" y="21563"/>
                    <a:pt x="9200" y="21408"/>
                  </a:cubicBezTo>
                  <a:cubicBezTo>
                    <a:pt x="9600" y="21252"/>
                    <a:pt x="9600" y="20164"/>
                    <a:pt x="8400" y="17911"/>
                  </a:cubicBezTo>
                  <a:cubicBezTo>
                    <a:pt x="7200" y="15658"/>
                    <a:pt x="4800" y="12239"/>
                    <a:pt x="3600" y="9442"/>
                  </a:cubicBezTo>
                  <a:cubicBezTo>
                    <a:pt x="2400" y="6645"/>
                    <a:pt x="2400" y="4469"/>
                    <a:pt x="3000" y="3071"/>
                  </a:cubicBezTo>
                  <a:cubicBezTo>
                    <a:pt x="3600" y="1672"/>
                    <a:pt x="4800" y="1051"/>
                    <a:pt x="6400" y="662"/>
                  </a:cubicBezTo>
                  <a:cubicBezTo>
                    <a:pt x="8000" y="274"/>
                    <a:pt x="10000" y="118"/>
                    <a:pt x="12000" y="41"/>
                  </a:cubicBezTo>
                  <a:cubicBezTo>
                    <a:pt x="14000" y="-37"/>
                    <a:pt x="16000" y="-37"/>
                    <a:pt x="17600" y="351"/>
                  </a:cubicBezTo>
                  <a:cubicBezTo>
                    <a:pt x="19200" y="740"/>
                    <a:pt x="20400" y="1517"/>
                    <a:pt x="21000" y="2605"/>
                  </a:cubicBezTo>
                  <a:cubicBezTo>
                    <a:pt x="21600" y="3692"/>
                    <a:pt x="21600" y="5091"/>
                    <a:pt x="20600" y="6023"/>
                  </a:cubicBezTo>
                  <a:cubicBezTo>
                    <a:pt x="19600" y="6956"/>
                    <a:pt x="17600" y="7422"/>
                    <a:pt x="15600" y="7733"/>
                  </a:cubicBezTo>
                  <a:cubicBezTo>
                    <a:pt x="13600" y="8044"/>
                    <a:pt x="11600" y="8199"/>
                    <a:pt x="9400" y="8199"/>
                  </a:cubicBezTo>
                  <a:cubicBezTo>
                    <a:pt x="7200" y="8199"/>
                    <a:pt x="4800" y="8044"/>
                    <a:pt x="3600" y="7577"/>
                  </a:cubicBezTo>
                  <a:cubicBezTo>
                    <a:pt x="2400" y="7111"/>
                    <a:pt x="2400" y="6334"/>
                    <a:pt x="2400" y="55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6" name="Line"/>
            <p:cNvSpPr/>
            <p:nvPr/>
          </p:nvSpPr>
          <p:spPr>
            <a:xfrm>
              <a:off x="13133583" y="1533497"/>
              <a:ext cx="1074296" cy="628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449" extrusionOk="0">
                  <a:moveTo>
                    <a:pt x="940" y="5397"/>
                  </a:moveTo>
                  <a:cubicBezTo>
                    <a:pt x="1149" y="8583"/>
                    <a:pt x="1357" y="11770"/>
                    <a:pt x="1600" y="14249"/>
                  </a:cubicBezTo>
                  <a:cubicBezTo>
                    <a:pt x="1843" y="16728"/>
                    <a:pt x="2121" y="18498"/>
                    <a:pt x="2329" y="19679"/>
                  </a:cubicBezTo>
                  <a:cubicBezTo>
                    <a:pt x="2538" y="20859"/>
                    <a:pt x="2677" y="21449"/>
                    <a:pt x="2746" y="21449"/>
                  </a:cubicBezTo>
                  <a:cubicBezTo>
                    <a:pt x="2816" y="21449"/>
                    <a:pt x="2816" y="20859"/>
                    <a:pt x="2607" y="19029"/>
                  </a:cubicBezTo>
                  <a:cubicBezTo>
                    <a:pt x="2399" y="17200"/>
                    <a:pt x="1982" y="14131"/>
                    <a:pt x="1774" y="11593"/>
                  </a:cubicBezTo>
                  <a:cubicBezTo>
                    <a:pt x="1565" y="9056"/>
                    <a:pt x="1565" y="7049"/>
                    <a:pt x="1670" y="5810"/>
                  </a:cubicBezTo>
                  <a:cubicBezTo>
                    <a:pt x="1774" y="4570"/>
                    <a:pt x="1982" y="4098"/>
                    <a:pt x="2260" y="3862"/>
                  </a:cubicBezTo>
                  <a:cubicBezTo>
                    <a:pt x="2538" y="3626"/>
                    <a:pt x="2885" y="3626"/>
                    <a:pt x="3198" y="3921"/>
                  </a:cubicBezTo>
                  <a:cubicBezTo>
                    <a:pt x="3510" y="4216"/>
                    <a:pt x="3788" y="4806"/>
                    <a:pt x="3962" y="5397"/>
                  </a:cubicBezTo>
                  <a:cubicBezTo>
                    <a:pt x="4135" y="5987"/>
                    <a:pt x="4205" y="6577"/>
                    <a:pt x="4170" y="7167"/>
                  </a:cubicBezTo>
                  <a:cubicBezTo>
                    <a:pt x="4135" y="7757"/>
                    <a:pt x="3996" y="8347"/>
                    <a:pt x="3580" y="8879"/>
                  </a:cubicBezTo>
                  <a:cubicBezTo>
                    <a:pt x="3163" y="9410"/>
                    <a:pt x="2468" y="9882"/>
                    <a:pt x="1947" y="10118"/>
                  </a:cubicBezTo>
                  <a:cubicBezTo>
                    <a:pt x="1427" y="10354"/>
                    <a:pt x="1079" y="10354"/>
                    <a:pt x="732" y="10295"/>
                  </a:cubicBezTo>
                  <a:cubicBezTo>
                    <a:pt x="385" y="10236"/>
                    <a:pt x="37" y="10118"/>
                    <a:pt x="3" y="9823"/>
                  </a:cubicBezTo>
                  <a:cubicBezTo>
                    <a:pt x="-32" y="9528"/>
                    <a:pt x="246" y="9056"/>
                    <a:pt x="1010" y="8642"/>
                  </a:cubicBezTo>
                  <a:cubicBezTo>
                    <a:pt x="1774" y="8229"/>
                    <a:pt x="3024" y="7875"/>
                    <a:pt x="4239" y="7698"/>
                  </a:cubicBezTo>
                  <a:cubicBezTo>
                    <a:pt x="5455" y="7521"/>
                    <a:pt x="6636" y="7521"/>
                    <a:pt x="7400" y="7462"/>
                  </a:cubicBezTo>
                  <a:cubicBezTo>
                    <a:pt x="8164" y="7403"/>
                    <a:pt x="8511" y="7285"/>
                    <a:pt x="8754" y="6931"/>
                  </a:cubicBezTo>
                  <a:cubicBezTo>
                    <a:pt x="8997" y="6577"/>
                    <a:pt x="9136" y="5987"/>
                    <a:pt x="9032" y="5574"/>
                  </a:cubicBezTo>
                  <a:cubicBezTo>
                    <a:pt x="8927" y="5160"/>
                    <a:pt x="8580" y="4924"/>
                    <a:pt x="8059" y="4747"/>
                  </a:cubicBezTo>
                  <a:cubicBezTo>
                    <a:pt x="7538" y="4570"/>
                    <a:pt x="6844" y="4452"/>
                    <a:pt x="6184" y="4393"/>
                  </a:cubicBezTo>
                  <a:cubicBezTo>
                    <a:pt x="5524" y="4334"/>
                    <a:pt x="4899" y="4334"/>
                    <a:pt x="4726" y="4570"/>
                  </a:cubicBezTo>
                  <a:cubicBezTo>
                    <a:pt x="4552" y="4806"/>
                    <a:pt x="4830" y="5279"/>
                    <a:pt x="5351" y="5692"/>
                  </a:cubicBezTo>
                  <a:cubicBezTo>
                    <a:pt x="5872" y="6105"/>
                    <a:pt x="6636" y="6459"/>
                    <a:pt x="7365" y="6695"/>
                  </a:cubicBezTo>
                  <a:cubicBezTo>
                    <a:pt x="8094" y="6931"/>
                    <a:pt x="8789" y="7049"/>
                    <a:pt x="9379" y="6636"/>
                  </a:cubicBezTo>
                  <a:cubicBezTo>
                    <a:pt x="9969" y="6223"/>
                    <a:pt x="10455" y="5279"/>
                    <a:pt x="10699" y="4393"/>
                  </a:cubicBezTo>
                  <a:cubicBezTo>
                    <a:pt x="10942" y="3508"/>
                    <a:pt x="10942" y="2682"/>
                    <a:pt x="10976" y="1974"/>
                  </a:cubicBezTo>
                  <a:cubicBezTo>
                    <a:pt x="11011" y="1265"/>
                    <a:pt x="11081" y="675"/>
                    <a:pt x="11289" y="321"/>
                  </a:cubicBezTo>
                  <a:cubicBezTo>
                    <a:pt x="11497" y="-33"/>
                    <a:pt x="11845" y="-151"/>
                    <a:pt x="12296" y="262"/>
                  </a:cubicBezTo>
                  <a:cubicBezTo>
                    <a:pt x="12747" y="675"/>
                    <a:pt x="13303" y="1619"/>
                    <a:pt x="13720" y="3154"/>
                  </a:cubicBezTo>
                  <a:cubicBezTo>
                    <a:pt x="14136" y="4688"/>
                    <a:pt x="14414" y="6813"/>
                    <a:pt x="14588" y="8229"/>
                  </a:cubicBezTo>
                  <a:cubicBezTo>
                    <a:pt x="14762" y="9646"/>
                    <a:pt x="14831" y="10354"/>
                    <a:pt x="14727" y="10885"/>
                  </a:cubicBezTo>
                  <a:cubicBezTo>
                    <a:pt x="14623" y="11416"/>
                    <a:pt x="14345" y="11770"/>
                    <a:pt x="13789" y="11947"/>
                  </a:cubicBezTo>
                  <a:cubicBezTo>
                    <a:pt x="13234" y="12124"/>
                    <a:pt x="12400" y="12124"/>
                    <a:pt x="11775" y="11888"/>
                  </a:cubicBezTo>
                  <a:cubicBezTo>
                    <a:pt x="11150" y="11652"/>
                    <a:pt x="10733" y="11180"/>
                    <a:pt x="10490" y="10590"/>
                  </a:cubicBezTo>
                  <a:cubicBezTo>
                    <a:pt x="10247" y="10000"/>
                    <a:pt x="10178" y="9292"/>
                    <a:pt x="10351" y="8701"/>
                  </a:cubicBezTo>
                  <a:cubicBezTo>
                    <a:pt x="10525" y="8111"/>
                    <a:pt x="10942" y="7639"/>
                    <a:pt x="12122" y="7285"/>
                  </a:cubicBezTo>
                  <a:cubicBezTo>
                    <a:pt x="13303" y="6931"/>
                    <a:pt x="15248" y="6695"/>
                    <a:pt x="16637" y="6636"/>
                  </a:cubicBezTo>
                  <a:cubicBezTo>
                    <a:pt x="18026" y="6577"/>
                    <a:pt x="18859" y="6695"/>
                    <a:pt x="19380" y="6518"/>
                  </a:cubicBezTo>
                  <a:cubicBezTo>
                    <a:pt x="19901" y="6341"/>
                    <a:pt x="20109" y="5869"/>
                    <a:pt x="20075" y="5456"/>
                  </a:cubicBezTo>
                  <a:cubicBezTo>
                    <a:pt x="20040" y="5042"/>
                    <a:pt x="19762" y="4688"/>
                    <a:pt x="19415" y="4393"/>
                  </a:cubicBezTo>
                  <a:cubicBezTo>
                    <a:pt x="19068" y="4098"/>
                    <a:pt x="18651" y="3862"/>
                    <a:pt x="18269" y="3626"/>
                  </a:cubicBezTo>
                  <a:cubicBezTo>
                    <a:pt x="17887" y="3390"/>
                    <a:pt x="17540" y="3154"/>
                    <a:pt x="17262" y="3272"/>
                  </a:cubicBezTo>
                  <a:cubicBezTo>
                    <a:pt x="16984" y="3390"/>
                    <a:pt x="16776" y="3862"/>
                    <a:pt x="16776" y="4393"/>
                  </a:cubicBezTo>
                  <a:cubicBezTo>
                    <a:pt x="16776" y="4924"/>
                    <a:pt x="16984" y="5515"/>
                    <a:pt x="17748" y="6341"/>
                  </a:cubicBezTo>
                  <a:cubicBezTo>
                    <a:pt x="18512" y="7167"/>
                    <a:pt x="19832" y="8229"/>
                    <a:pt x="20561" y="8760"/>
                  </a:cubicBezTo>
                  <a:cubicBezTo>
                    <a:pt x="21290" y="9292"/>
                    <a:pt x="21429" y="9292"/>
                    <a:pt x="21568" y="92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7" name="Line"/>
            <p:cNvSpPr/>
            <p:nvPr/>
          </p:nvSpPr>
          <p:spPr>
            <a:xfrm>
              <a:off x="14647576" y="1360432"/>
              <a:ext cx="442459" cy="507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417" extrusionOk="0">
                  <a:moveTo>
                    <a:pt x="821" y="13536"/>
                  </a:moveTo>
                  <a:cubicBezTo>
                    <a:pt x="318" y="14120"/>
                    <a:pt x="-184" y="14703"/>
                    <a:pt x="67" y="15871"/>
                  </a:cubicBezTo>
                  <a:cubicBezTo>
                    <a:pt x="318" y="17039"/>
                    <a:pt x="1323" y="18790"/>
                    <a:pt x="3249" y="19593"/>
                  </a:cubicBezTo>
                  <a:cubicBezTo>
                    <a:pt x="5174" y="20395"/>
                    <a:pt x="8021" y="20249"/>
                    <a:pt x="10114" y="19228"/>
                  </a:cubicBezTo>
                  <a:cubicBezTo>
                    <a:pt x="12207" y="18206"/>
                    <a:pt x="13546" y="16309"/>
                    <a:pt x="13965" y="13901"/>
                  </a:cubicBezTo>
                  <a:cubicBezTo>
                    <a:pt x="14383" y="11493"/>
                    <a:pt x="13881" y="8574"/>
                    <a:pt x="13462" y="6603"/>
                  </a:cubicBezTo>
                  <a:cubicBezTo>
                    <a:pt x="13044" y="4633"/>
                    <a:pt x="12709" y="3612"/>
                    <a:pt x="12374" y="2517"/>
                  </a:cubicBezTo>
                  <a:cubicBezTo>
                    <a:pt x="12039" y="1422"/>
                    <a:pt x="11704" y="255"/>
                    <a:pt x="11621" y="36"/>
                  </a:cubicBezTo>
                  <a:cubicBezTo>
                    <a:pt x="11537" y="-183"/>
                    <a:pt x="11704" y="547"/>
                    <a:pt x="11872" y="3612"/>
                  </a:cubicBezTo>
                  <a:cubicBezTo>
                    <a:pt x="12039" y="6676"/>
                    <a:pt x="12207" y="12076"/>
                    <a:pt x="12290" y="15214"/>
                  </a:cubicBezTo>
                  <a:cubicBezTo>
                    <a:pt x="12374" y="18352"/>
                    <a:pt x="12374" y="19228"/>
                    <a:pt x="12793" y="19593"/>
                  </a:cubicBezTo>
                  <a:cubicBezTo>
                    <a:pt x="13211" y="19958"/>
                    <a:pt x="14049" y="19812"/>
                    <a:pt x="14635" y="19374"/>
                  </a:cubicBezTo>
                  <a:cubicBezTo>
                    <a:pt x="15221" y="18936"/>
                    <a:pt x="15556" y="18206"/>
                    <a:pt x="16142" y="17549"/>
                  </a:cubicBezTo>
                  <a:cubicBezTo>
                    <a:pt x="16728" y="16893"/>
                    <a:pt x="17565" y="16309"/>
                    <a:pt x="17983" y="16455"/>
                  </a:cubicBezTo>
                  <a:cubicBezTo>
                    <a:pt x="18402" y="16601"/>
                    <a:pt x="18402" y="17476"/>
                    <a:pt x="18569" y="18279"/>
                  </a:cubicBezTo>
                  <a:cubicBezTo>
                    <a:pt x="18737" y="19082"/>
                    <a:pt x="19072" y="19812"/>
                    <a:pt x="19574" y="20322"/>
                  </a:cubicBezTo>
                  <a:cubicBezTo>
                    <a:pt x="20076" y="20833"/>
                    <a:pt x="20746" y="21125"/>
                    <a:pt x="21416" y="214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8" name="Line"/>
            <p:cNvSpPr/>
            <p:nvPr/>
          </p:nvSpPr>
          <p:spPr>
            <a:xfrm>
              <a:off x="15198612" y="1535562"/>
              <a:ext cx="503742" cy="38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273" extrusionOk="0">
                  <a:moveTo>
                    <a:pt x="4677" y="13666"/>
                  </a:moveTo>
                  <a:cubicBezTo>
                    <a:pt x="4085" y="12908"/>
                    <a:pt x="3494" y="12150"/>
                    <a:pt x="2828" y="11676"/>
                  </a:cubicBezTo>
                  <a:cubicBezTo>
                    <a:pt x="2162" y="11202"/>
                    <a:pt x="1422" y="11013"/>
                    <a:pt x="905" y="11392"/>
                  </a:cubicBezTo>
                  <a:cubicBezTo>
                    <a:pt x="387" y="11771"/>
                    <a:pt x="91" y="12718"/>
                    <a:pt x="17" y="13666"/>
                  </a:cubicBezTo>
                  <a:cubicBezTo>
                    <a:pt x="-57" y="14613"/>
                    <a:pt x="91" y="15560"/>
                    <a:pt x="905" y="16413"/>
                  </a:cubicBezTo>
                  <a:cubicBezTo>
                    <a:pt x="1718" y="17266"/>
                    <a:pt x="3198" y="18023"/>
                    <a:pt x="4233" y="18118"/>
                  </a:cubicBezTo>
                  <a:cubicBezTo>
                    <a:pt x="5269" y="18213"/>
                    <a:pt x="5861" y="17645"/>
                    <a:pt x="6083" y="16887"/>
                  </a:cubicBezTo>
                  <a:cubicBezTo>
                    <a:pt x="6305" y="16129"/>
                    <a:pt x="6157" y="15181"/>
                    <a:pt x="6083" y="15181"/>
                  </a:cubicBezTo>
                  <a:cubicBezTo>
                    <a:pt x="6009" y="15181"/>
                    <a:pt x="6009" y="16129"/>
                    <a:pt x="6527" y="17171"/>
                  </a:cubicBezTo>
                  <a:cubicBezTo>
                    <a:pt x="7044" y="18213"/>
                    <a:pt x="8080" y="19350"/>
                    <a:pt x="9411" y="19445"/>
                  </a:cubicBezTo>
                  <a:cubicBezTo>
                    <a:pt x="10743" y="19539"/>
                    <a:pt x="12370" y="18592"/>
                    <a:pt x="13332" y="15655"/>
                  </a:cubicBezTo>
                  <a:cubicBezTo>
                    <a:pt x="14294" y="12718"/>
                    <a:pt x="14590" y="7792"/>
                    <a:pt x="14664" y="4666"/>
                  </a:cubicBezTo>
                  <a:cubicBezTo>
                    <a:pt x="14738" y="1539"/>
                    <a:pt x="14590" y="213"/>
                    <a:pt x="14590" y="23"/>
                  </a:cubicBezTo>
                  <a:cubicBezTo>
                    <a:pt x="14590" y="-166"/>
                    <a:pt x="14738" y="781"/>
                    <a:pt x="14811" y="3718"/>
                  </a:cubicBezTo>
                  <a:cubicBezTo>
                    <a:pt x="14885" y="6655"/>
                    <a:pt x="14885" y="11581"/>
                    <a:pt x="14885" y="14613"/>
                  </a:cubicBezTo>
                  <a:cubicBezTo>
                    <a:pt x="14885" y="17645"/>
                    <a:pt x="14885" y="18781"/>
                    <a:pt x="15699" y="19729"/>
                  </a:cubicBezTo>
                  <a:cubicBezTo>
                    <a:pt x="16513" y="20676"/>
                    <a:pt x="18140" y="21434"/>
                    <a:pt x="19250" y="21245"/>
                  </a:cubicBezTo>
                  <a:cubicBezTo>
                    <a:pt x="20359" y="21055"/>
                    <a:pt x="20951" y="19918"/>
                    <a:pt x="21543" y="187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9" name="Line"/>
            <p:cNvSpPr/>
            <p:nvPr/>
          </p:nvSpPr>
          <p:spPr>
            <a:xfrm>
              <a:off x="15505165" y="1702039"/>
              <a:ext cx="19718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0" name="Line"/>
            <p:cNvSpPr/>
            <p:nvPr/>
          </p:nvSpPr>
          <p:spPr>
            <a:xfrm>
              <a:off x="14567660" y="1712417"/>
              <a:ext cx="24216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1600"/>
                  </a:moveTo>
                  <a:cubicBezTo>
                    <a:pt x="1543" y="18000"/>
                    <a:pt x="0" y="14400"/>
                    <a:pt x="0" y="11700"/>
                  </a:cubicBezTo>
                  <a:cubicBezTo>
                    <a:pt x="0" y="9000"/>
                    <a:pt x="1543" y="7200"/>
                    <a:pt x="5400" y="5400"/>
                  </a:cubicBezTo>
                  <a:cubicBezTo>
                    <a:pt x="9257" y="3600"/>
                    <a:pt x="15429" y="1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1" name="Line"/>
            <p:cNvSpPr/>
            <p:nvPr/>
          </p:nvSpPr>
          <p:spPr>
            <a:xfrm>
              <a:off x="4037154" y="2885164"/>
              <a:ext cx="309752" cy="245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0" y="10952"/>
                  </a:moveTo>
                  <a:cubicBezTo>
                    <a:pt x="1440" y="7910"/>
                    <a:pt x="2880" y="4868"/>
                    <a:pt x="4440" y="3042"/>
                  </a:cubicBezTo>
                  <a:cubicBezTo>
                    <a:pt x="6000" y="1217"/>
                    <a:pt x="7680" y="608"/>
                    <a:pt x="8760" y="1521"/>
                  </a:cubicBezTo>
                  <a:cubicBezTo>
                    <a:pt x="9840" y="2434"/>
                    <a:pt x="10320" y="4868"/>
                    <a:pt x="10920" y="8062"/>
                  </a:cubicBezTo>
                  <a:cubicBezTo>
                    <a:pt x="11520" y="11256"/>
                    <a:pt x="12240" y="15211"/>
                    <a:pt x="12960" y="17797"/>
                  </a:cubicBezTo>
                  <a:cubicBezTo>
                    <a:pt x="13680" y="20383"/>
                    <a:pt x="14400" y="21600"/>
                    <a:pt x="15840" y="21600"/>
                  </a:cubicBezTo>
                  <a:cubicBezTo>
                    <a:pt x="17280" y="21600"/>
                    <a:pt x="19440" y="20383"/>
                    <a:pt x="20520" y="18254"/>
                  </a:cubicBezTo>
                  <a:cubicBezTo>
                    <a:pt x="21600" y="16124"/>
                    <a:pt x="21600" y="13082"/>
                    <a:pt x="21360" y="10039"/>
                  </a:cubicBezTo>
                  <a:cubicBezTo>
                    <a:pt x="21120" y="6997"/>
                    <a:pt x="20640" y="3955"/>
                    <a:pt x="20400" y="2282"/>
                  </a:cubicBezTo>
                  <a:cubicBezTo>
                    <a:pt x="20160" y="608"/>
                    <a:pt x="20160" y="304"/>
                    <a:pt x="2016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2" name="Line"/>
            <p:cNvSpPr/>
            <p:nvPr/>
          </p:nvSpPr>
          <p:spPr>
            <a:xfrm>
              <a:off x="4493799" y="3155000"/>
              <a:ext cx="103785" cy="152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6" extrusionOk="0">
                  <a:moveTo>
                    <a:pt x="0" y="0"/>
                  </a:moveTo>
                  <a:cubicBezTo>
                    <a:pt x="0" y="4800"/>
                    <a:pt x="0" y="9600"/>
                    <a:pt x="0" y="13200"/>
                  </a:cubicBezTo>
                  <a:cubicBezTo>
                    <a:pt x="0" y="16800"/>
                    <a:pt x="0" y="19200"/>
                    <a:pt x="2160" y="20400"/>
                  </a:cubicBezTo>
                  <a:cubicBezTo>
                    <a:pt x="4320" y="21600"/>
                    <a:pt x="8640" y="21600"/>
                    <a:pt x="12240" y="19680"/>
                  </a:cubicBezTo>
                  <a:cubicBezTo>
                    <a:pt x="15840" y="17760"/>
                    <a:pt x="18720" y="13920"/>
                    <a:pt x="21600" y="100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3" name="Line"/>
            <p:cNvSpPr/>
            <p:nvPr/>
          </p:nvSpPr>
          <p:spPr>
            <a:xfrm>
              <a:off x="4514556" y="3040839"/>
              <a:ext cx="51892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4" name="Line"/>
            <p:cNvSpPr/>
            <p:nvPr/>
          </p:nvSpPr>
          <p:spPr>
            <a:xfrm>
              <a:off x="4006020" y="2604951"/>
              <a:ext cx="375576" cy="128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120" extrusionOk="0">
                  <a:moveTo>
                    <a:pt x="0" y="15347"/>
                  </a:moveTo>
                  <a:cubicBezTo>
                    <a:pt x="3927" y="16484"/>
                    <a:pt x="7855" y="17621"/>
                    <a:pt x="10898" y="18474"/>
                  </a:cubicBezTo>
                  <a:cubicBezTo>
                    <a:pt x="13942" y="19326"/>
                    <a:pt x="16102" y="19895"/>
                    <a:pt x="17673" y="20463"/>
                  </a:cubicBezTo>
                  <a:cubicBezTo>
                    <a:pt x="19244" y="21032"/>
                    <a:pt x="20225" y="21600"/>
                    <a:pt x="20815" y="20463"/>
                  </a:cubicBezTo>
                  <a:cubicBezTo>
                    <a:pt x="21404" y="19326"/>
                    <a:pt x="21600" y="16484"/>
                    <a:pt x="20716" y="12789"/>
                  </a:cubicBezTo>
                  <a:cubicBezTo>
                    <a:pt x="19833" y="9095"/>
                    <a:pt x="17869" y="4547"/>
                    <a:pt x="1590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5" name="Line"/>
            <p:cNvSpPr/>
            <p:nvPr/>
          </p:nvSpPr>
          <p:spPr>
            <a:xfrm>
              <a:off x="4991957" y="2972908"/>
              <a:ext cx="321810" cy="16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0029" extrusionOk="0">
                  <a:moveTo>
                    <a:pt x="0" y="20029"/>
                  </a:moveTo>
                  <a:cubicBezTo>
                    <a:pt x="5055" y="11389"/>
                    <a:pt x="10111" y="2749"/>
                    <a:pt x="13213" y="589"/>
                  </a:cubicBezTo>
                  <a:cubicBezTo>
                    <a:pt x="16315" y="-1571"/>
                    <a:pt x="17464" y="2749"/>
                    <a:pt x="18613" y="4909"/>
                  </a:cubicBezTo>
                  <a:cubicBezTo>
                    <a:pt x="19762" y="7069"/>
                    <a:pt x="20911" y="7069"/>
                    <a:pt x="21255" y="7069"/>
                  </a:cubicBezTo>
                  <a:cubicBezTo>
                    <a:pt x="21600" y="7069"/>
                    <a:pt x="21140" y="7069"/>
                    <a:pt x="20681" y="70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6" name="Line"/>
            <p:cNvSpPr/>
            <p:nvPr/>
          </p:nvSpPr>
          <p:spPr>
            <a:xfrm>
              <a:off x="5054227" y="3113486"/>
              <a:ext cx="29059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5657" y="21600"/>
                    <a:pt x="11314" y="21600"/>
                    <a:pt x="14914" y="0"/>
                  </a:cubicBezTo>
                  <a:cubicBezTo>
                    <a:pt x="18514" y="21600"/>
                    <a:pt x="20057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7" name="Line"/>
            <p:cNvSpPr/>
            <p:nvPr/>
          </p:nvSpPr>
          <p:spPr>
            <a:xfrm>
              <a:off x="5919291" y="2928984"/>
              <a:ext cx="359575" cy="31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42" extrusionOk="0">
                  <a:moveTo>
                    <a:pt x="9656" y="5539"/>
                  </a:moveTo>
                  <a:cubicBezTo>
                    <a:pt x="9862" y="4352"/>
                    <a:pt x="10068" y="3165"/>
                    <a:pt x="9759" y="2216"/>
                  </a:cubicBezTo>
                  <a:cubicBezTo>
                    <a:pt x="9451" y="1266"/>
                    <a:pt x="8628" y="554"/>
                    <a:pt x="7702" y="198"/>
                  </a:cubicBezTo>
                  <a:cubicBezTo>
                    <a:pt x="6776" y="-158"/>
                    <a:pt x="5748" y="-158"/>
                    <a:pt x="4411" y="1266"/>
                  </a:cubicBezTo>
                  <a:cubicBezTo>
                    <a:pt x="3073" y="2690"/>
                    <a:pt x="1428" y="5539"/>
                    <a:pt x="605" y="7556"/>
                  </a:cubicBezTo>
                  <a:cubicBezTo>
                    <a:pt x="-218" y="9574"/>
                    <a:pt x="-218" y="10761"/>
                    <a:pt x="708" y="12185"/>
                  </a:cubicBezTo>
                  <a:cubicBezTo>
                    <a:pt x="1633" y="13609"/>
                    <a:pt x="3485" y="15271"/>
                    <a:pt x="5542" y="15627"/>
                  </a:cubicBezTo>
                  <a:cubicBezTo>
                    <a:pt x="7599" y="15983"/>
                    <a:pt x="9862" y="15033"/>
                    <a:pt x="11199" y="13965"/>
                  </a:cubicBezTo>
                  <a:cubicBezTo>
                    <a:pt x="12536" y="12897"/>
                    <a:pt x="12948" y="11710"/>
                    <a:pt x="13256" y="10523"/>
                  </a:cubicBezTo>
                  <a:cubicBezTo>
                    <a:pt x="13565" y="9337"/>
                    <a:pt x="13771" y="8150"/>
                    <a:pt x="13462" y="7912"/>
                  </a:cubicBezTo>
                  <a:cubicBezTo>
                    <a:pt x="13153" y="7675"/>
                    <a:pt x="12331" y="8387"/>
                    <a:pt x="11919" y="9930"/>
                  </a:cubicBezTo>
                  <a:cubicBezTo>
                    <a:pt x="11508" y="11473"/>
                    <a:pt x="11508" y="13846"/>
                    <a:pt x="11508" y="15627"/>
                  </a:cubicBezTo>
                  <a:cubicBezTo>
                    <a:pt x="11508" y="17407"/>
                    <a:pt x="11508" y="18594"/>
                    <a:pt x="11919" y="19543"/>
                  </a:cubicBezTo>
                  <a:cubicBezTo>
                    <a:pt x="12331" y="20493"/>
                    <a:pt x="13153" y="21205"/>
                    <a:pt x="14799" y="21323"/>
                  </a:cubicBezTo>
                  <a:cubicBezTo>
                    <a:pt x="16445" y="21442"/>
                    <a:pt x="18913" y="20967"/>
                    <a:pt x="21382" y="204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8" name="Line"/>
            <p:cNvSpPr/>
            <p:nvPr/>
          </p:nvSpPr>
          <p:spPr>
            <a:xfrm>
              <a:off x="6351514" y="3175756"/>
              <a:ext cx="114162" cy="9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7" extrusionOk="0">
                  <a:moveTo>
                    <a:pt x="0" y="0"/>
                  </a:moveTo>
                  <a:cubicBezTo>
                    <a:pt x="655" y="4000"/>
                    <a:pt x="1309" y="8000"/>
                    <a:pt x="2291" y="12000"/>
                  </a:cubicBezTo>
                  <a:cubicBezTo>
                    <a:pt x="3273" y="16000"/>
                    <a:pt x="4582" y="20000"/>
                    <a:pt x="7854" y="20800"/>
                  </a:cubicBezTo>
                  <a:cubicBezTo>
                    <a:pt x="11127" y="21600"/>
                    <a:pt x="16364" y="19200"/>
                    <a:pt x="21600" y="16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9" name="Line"/>
            <p:cNvSpPr/>
            <p:nvPr/>
          </p:nvSpPr>
          <p:spPr>
            <a:xfrm>
              <a:off x="6361891" y="3009703"/>
              <a:ext cx="4151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0" name="Line"/>
            <p:cNvSpPr/>
            <p:nvPr/>
          </p:nvSpPr>
          <p:spPr>
            <a:xfrm>
              <a:off x="6590214" y="3186134"/>
              <a:ext cx="41514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1" name="Line"/>
            <p:cNvSpPr/>
            <p:nvPr/>
          </p:nvSpPr>
          <p:spPr>
            <a:xfrm>
              <a:off x="7347829" y="3248404"/>
              <a:ext cx="20757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2" name="Line"/>
            <p:cNvSpPr/>
            <p:nvPr/>
          </p:nvSpPr>
          <p:spPr>
            <a:xfrm>
              <a:off x="6808157" y="2677598"/>
              <a:ext cx="441225" cy="11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68" extrusionOk="0">
                  <a:moveTo>
                    <a:pt x="0" y="19636"/>
                  </a:moveTo>
                  <a:cubicBezTo>
                    <a:pt x="3544" y="19636"/>
                    <a:pt x="7087" y="19636"/>
                    <a:pt x="10378" y="19964"/>
                  </a:cubicBezTo>
                  <a:cubicBezTo>
                    <a:pt x="13669" y="20291"/>
                    <a:pt x="16706" y="20945"/>
                    <a:pt x="18647" y="21273"/>
                  </a:cubicBezTo>
                  <a:cubicBezTo>
                    <a:pt x="20588" y="21600"/>
                    <a:pt x="21431" y="21600"/>
                    <a:pt x="21516" y="20618"/>
                  </a:cubicBezTo>
                  <a:cubicBezTo>
                    <a:pt x="21600" y="19636"/>
                    <a:pt x="20925" y="17673"/>
                    <a:pt x="19913" y="14073"/>
                  </a:cubicBezTo>
                  <a:cubicBezTo>
                    <a:pt x="18900" y="10473"/>
                    <a:pt x="17550" y="5236"/>
                    <a:pt x="162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3" name="Line"/>
            <p:cNvSpPr/>
            <p:nvPr/>
          </p:nvSpPr>
          <p:spPr>
            <a:xfrm>
              <a:off x="7804473" y="3075433"/>
              <a:ext cx="363242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526" y="10800"/>
                    <a:pt x="9051" y="0"/>
                    <a:pt x="12651" y="0"/>
                  </a:cubicBezTo>
                  <a:cubicBezTo>
                    <a:pt x="16251" y="0"/>
                    <a:pt x="18926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4" name="Line"/>
            <p:cNvSpPr/>
            <p:nvPr/>
          </p:nvSpPr>
          <p:spPr>
            <a:xfrm>
              <a:off x="7970526" y="2947433"/>
              <a:ext cx="83028" cy="31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5" name="Line"/>
            <p:cNvSpPr/>
            <p:nvPr/>
          </p:nvSpPr>
          <p:spPr>
            <a:xfrm>
              <a:off x="8958758" y="3002785"/>
              <a:ext cx="298677" cy="28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600" extrusionOk="0">
                  <a:moveTo>
                    <a:pt x="12356" y="5986"/>
                  </a:moveTo>
                  <a:cubicBezTo>
                    <a:pt x="12356" y="4684"/>
                    <a:pt x="12356" y="3383"/>
                    <a:pt x="11987" y="2212"/>
                  </a:cubicBezTo>
                  <a:cubicBezTo>
                    <a:pt x="11619" y="1041"/>
                    <a:pt x="10883" y="0"/>
                    <a:pt x="8919" y="0"/>
                  </a:cubicBezTo>
                  <a:cubicBezTo>
                    <a:pt x="6956" y="0"/>
                    <a:pt x="3765" y="1041"/>
                    <a:pt x="1924" y="3123"/>
                  </a:cubicBezTo>
                  <a:cubicBezTo>
                    <a:pt x="83" y="5205"/>
                    <a:pt x="-408" y="8328"/>
                    <a:pt x="328" y="10670"/>
                  </a:cubicBezTo>
                  <a:cubicBezTo>
                    <a:pt x="1065" y="13012"/>
                    <a:pt x="3028" y="14573"/>
                    <a:pt x="5483" y="15354"/>
                  </a:cubicBezTo>
                  <a:cubicBezTo>
                    <a:pt x="7937" y="16135"/>
                    <a:pt x="10883" y="16135"/>
                    <a:pt x="12969" y="14834"/>
                  </a:cubicBezTo>
                  <a:cubicBezTo>
                    <a:pt x="15056" y="13533"/>
                    <a:pt x="16283" y="10930"/>
                    <a:pt x="16528" y="9108"/>
                  </a:cubicBezTo>
                  <a:cubicBezTo>
                    <a:pt x="16774" y="7287"/>
                    <a:pt x="16037" y="6246"/>
                    <a:pt x="15178" y="6116"/>
                  </a:cubicBezTo>
                  <a:cubicBezTo>
                    <a:pt x="14319" y="5986"/>
                    <a:pt x="13337" y="6766"/>
                    <a:pt x="12847" y="8198"/>
                  </a:cubicBezTo>
                  <a:cubicBezTo>
                    <a:pt x="12356" y="9629"/>
                    <a:pt x="12356" y="11711"/>
                    <a:pt x="13215" y="14053"/>
                  </a:cubicBezTo>
                  <a:cubicBezTo>
                    <a:pt x="14074" y="16395"/>
                    <a:pt x="15792" y="18998"/>
                    <a:pt x="17265" y="20299"/>
                  </a:cubicBezTo>
                  <a:cubicBezTo>
                    <a:pt x="18737" y="21600"/>
                    <a:pt x="19965" y="21600"/>
                    <a:pt x="2119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6" name="Line"/>
            <p:cNvSpPr/>
            <p:nvPr/>
          </p:nvSpPr>
          <p:spPr>
            <a:xfrm>
              <a:off x="9371595" y="3238026"/>
              <a:ext cx="124540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273"/>
                    <a:pt x="0" y="6545"/>
                    <a:pt x="0" y="10145"/>
                  </a:cubicBezTo>
                  <a:cubicBezTo>
                    <a:pt x="0" y="13745"/>
                    <a:pt x="0" y="17673"/>
                    <a:pt x="3600" y="19636"/>
                  </a:cubicBezTo>
                  <a:cubicBezTo>
                    <a:pt x="7200" y="21600"/>
                    <a:pt x="144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7" name="Line"/>
            <p:cNvSpPr/>
            <p:nvPr/>
          </p:nvSpPr>
          <p:spPr>
            <a:xfrm>
              <a:off x="9392352" y="3061595"/>
              <a:ext cx="51892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8" name="Line"/>
            <p:cNvSpPr/>
            <p:nvPr/>
          </p:nvSpPr>
          <p:spPr>
            <a:xfrm>
              <a:off x="9610296" y="3246406"/>
              <a:ext cx="186810" cy="184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1" extrusionOk="0">
                  <a:moveTo>
                    <a:pt x="0" y="1431"/>
                  </a:moveTo>
                  <a:cubicBezTo>
                    <a:pt x="2000" y="631"/>
                    <a:pt x="4000" y="-169"/>
                    <a:pt x="5800" y="31"/>
                  </a:cubicBezTo>
                  <a:cubicBezTo>
                    <a:pt x="7600" y="231"/>
                    <a:pt x="9200" y="1431"/>
                    <a:pt x="10200" y="3031"/>
                  </a:cubicBezTo>
                  <a:cubicBezTo>
                    <a:pt x="11200" y="4631"/>
                    <a:pt x="11600" y="6631"/>
                    <a:pt x="10400" y="8831"/>
                  </a:cubicBezTo>
                  <a:cubicBezTo>
                    <a:pt x="9200" y="11031"/>
                    <a:pt x="6400" y="13431"/>
                    <a:pt x="4200" y="15431"/>
                  </a:cubicBezTo>
                  <a:cubicBezTo>
                    <a:pt x="2000" y="17431"/>
                    <a:pt x="400" y="19031"/>
                    <a:pt x="600" y="20031"/>
                  </a:cubicBezTo>
                  <a:cubicBezTo>
                    <a:pt x="800" y="21031"/>
                    <a:pt x="2800" y="21431"/>
                    <a:pt x="6600" y="21231"/>
                  </a:cubicBezTo>
                  <a:cubicBezTo>
                    <a:pt x="10400" y="21031"/>
                    <a:pt x="16000" y="20231"/>
                    <a:pt x="21600" y="194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9" name="Line"/>
            <p:cNvSpPr/>
            <p:nvPr/>
          </p:nvSpPr>
          <p:spPr>
            <a:xfrm>
              <a:off x="10567888" y="3258783"/>
              <a:ext cx="194399" cy="15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435" extrusionOk="0">
                  <a:moveTo>
                    <a:pt x="4242" y="0"/>
                  </a:moveTo>
                  <a:cubicBezTo>
                    <a:pt x="6137" y="0"/>
                    <a:pt x="8032" y="0"/>
                    <a:pt x="9358" y="1200"/>
                  </a:cubicBezTo>
                  <a:cubicBezTo>
                    <a:pt x="10684" y="2400"/>
                    <a:pt x="11442" y="4800"/>
                    <a:pt x="11063" y="6960"/>
                  </a:cubicBezTo>
                  <a:cubicBezTo>
                    <a:pt x="10685" y="9120"/>
                    <a:pt x="9169" y="11040"/>
                    <a:pt x="7463" y="12480"/>
                  </a:cubicBezTo>
                  <a:cubicBezTo>
                    <a:pt x="5758" y="13920"/>
                    <a:pt x="3863" y="14880"/>
                    <a:pt x="2348" y="16320"/>
                  </a:cubicBezTo>
                  <a:cubicBezTo>
                    <a:pt x="832" y="17760"/>
                    <a:pt x="-305" y="19680"/>
                    <a:pt x="74" y="20640"/>
                  </a:cubicBezTo>
                  <a:cubicBezTo>
                    <a:pt x="453" y="21600"/>
                    <a:pt x="2348" y="21600"/>
                    <a:pt x="6137" y="21120"/>
                  </a:cubicBezTo>
                  <a:cubicBezTo>
                    <a:pt x="9927" y="20640"/>
                    <a:pt x="15611" y="19680"/>
                    <a:pt x="21295" y="187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0" name="Line"/>
            <p:cNvSpPr/>
            <p:nvPr/>
          </p:nvSpPr>
          <p:spPr>
            <a:xfrm>
              <a:off x="10139589" y="2687976"/>
              <a:ext cx="433089" cy="13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107" extrusionOk="0">
                  <a:moveTo>
                    <a:pt x="0" y="15805"/>
                  </a:moveTo>
                  <a:cubicBezTo>
                    <a:pt x="3086" y="15278"/>
                    <a:pt x="6171" y="14751"/>
                    <a:pt x="9429" y="15541"/>
                  </a:cubicBezTo>
                  <a:cubicBezTo>
                    <a:pt x="12686" y="16332"/>
                    <a:pt x="16114" y="18439"/>
                    <a:pt x="18257" y="19756"/>
                  </a:cubicBezTo>
                  <a:cubicBezTo>
                    <a:pt x="20400" y="21073"/>
                    <a:pt x="21257" y="21600"/>
                    <a:pt x="21429" y="20546"/>
                  </a:cubicBezTo>
                  <a:cubicBezTo>
                    <a:pt x="21600" y="19493"/>
                    <a:pt x="21086" y="16859"/>
                    <a:pt x="20143" y="13171"/>
                  </a:cubicBezTo>
                  <a:cubicBezTo>
                    <a:pt x="19200" y="9483"/>
                    <a:pt x="17829" y="4741"/>
                    <a:pt x="1645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1" name="Line"/>
            <p:cNvSpPr/>
            <p:nvPr/>
          </p:nvSpPr>
          <p:spPr>
            <a:xfrm>
              <a:off x="11270823" y="3087091"/>
              <a:ext cx="339640" cy="25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0138" extrusionOk="0">
                  <a:moveTo>
                    <a:pt x="0" y="12501"/>
                  </a:moveTo>
                  <a:cubicBezTo>
                    <a:pt x="3672" y="7101"/>
                    <a:pt x="7344" y="1701"/>
                    <a:pt x="10044" y="351"/>
                  </a:cubicBezTo>
                  <a:cubicBezTo>
                    <a:pt x="12744" y="-999"/>
                    <a:pt x="14472" y="1701"/>
                    <a:pt x="16416" y="5751"/>
                  </a:cubicBezTo>
                  <a:cubicBezTo>
                    <a:pt x="18360" y="9801"/>
                    <a:pt x="20520" y="15201"/>
                    <a:pt x="21060" y="17901"/>
                  </a:cubicBezTo>
                  <a:cubicBezTo>
                    <a:pt x="21600" y="20601"/>
                    <a:pt x="20520" y="20601"/>
                    <a:pt x="19872" y="19251"/>
                  </a:cubicBezTo>
                  <a:cubicBezTo>
                    <a:pt x="19224" y="17901"/>
                    <a:pt x="19008" y="15201"/>
                    <a:pt x="18792" y="125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2" name="Line"/>
            <p:cNvSpPr/>
            <p:nvPr/>
          </p:nvSpPr>
          <p:spPr>
            <a:xfrm>
              <a:off x="11405740" y="2968190"/>
              <a:ext cx="62270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3" name="Line"/>
            <p:cNvSpPr/>
            <p:nvPr/>
          </p:nvSpPr>
          <p:spPr>
            <a:xfrm>
              <a:off x="12028437" y="3071973"/>
              <a:ext cx="207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4" name="Line"/>
            <p:cNvSpPr/>
            <p:nvPr/>
          </p:nvSpPr>
          <p:spPr>
            <a:xfrm>
              <a:off x="12204868" y="3061595"/>
              <a:ext cx="3113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5" name="Line"/>
            <p:cNvSpPr/>
            <p:nvPr/>
          </p:nvSpPr>
          <p:spPr>
            <a:xfrm>
              <a:off x="12370922" y="3071973"/>
              <a:ext cx="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6" name="Line"/>
            <p:cNvSpPr/>
            <p:nvPr/>
          </p:nvSpPr>
          <p:spPr>
            <a:xfrm>
              <a:off x="12765296" y="3092730"/>
              <a:ext cx="389982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600" extrusionOk="0">
                  <a:moveTo>
                    <a:pt x="0" y="0"/>
                  </a:moveTo>
                  <a:cubicBezTo>
                    <a:pt x="4168" y="0"/>
                    <a:pt x="8337" y="0"/>
                    <a:pt x="11558" y="1800"/>
                  </a:cubicBezTo>
                  <a:cubicBezTo>
                    <a:pt x="14779" y="3600"/>
                    <a:pt x="17053" y="7200"/>
                    <a:pt x="18758" y="10800"/>
                  </a:cubicBezTo>
                  <a:cubicBezTo>
                    <a:pt x="20463" y="14400"/>
                    <a:pt x="21600" y="18000"/>
                    <a:pt x="21316" y="19800"/>
                  </a:cubicBezTo>
                  <a:cubicBezTo>
                    <a:pt x="21032" y="21600"/>
                    <a:pt x="19326" y="21600"/>
                    <a:pt x="1762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7" name="Line"/>
            <p:cNvSpPr/>
            <p:nvPr/>
          </p:nvSpPr>
          <p:spPr>
            <a:xfrm>
              <a:off x="12931348" y="2968190"/>
              <a:ext cx="41515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5600"/>
                    <a:pt x="3600" y="11200"/>
                    <a:pt x="7200" y="14800"/>
                  </a:cubicBezTo>
                  <a:cubicBezTo>
                    <a:pt x="10800" y="18400"/>
                    <a:pt x="16200" y="20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8" name="Line"/>
            <p:cNvSpPr/>
            <p:nvPr/>
          </p:nvSpPr>
          <p:spPr>
            <a:xfrm>
              <a:off x="13775184" y="3011355"/>
              <a:ext cx="235509" cy="33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493" extrusionOk="0">
                  <a:moveTo>
                    <a:pt x="19433" y="4618"/>
                  </a:moveTo>
                  <a:cubicBezTo>
                    <a:pt x="19433" y="3493"/>
                    <a:pt x="19433" y="2368"/>
                    <a:pt x="18650" y="1581"/>
                  </a:cubicBezTo>
                  <a:cubicBezTo>
                    <a:pt x="17868" y="793"/>
                    <a:pt x="16302" y="343"/>
                    <a:pt x="13798" y="118"/>
                  </a:cubicBezTo>
                  <a:cubicBezTo>
                    <a:pt x="11294" y="-107"/>
                    <a:pt x="7850" y="-107"/>
                    <a:pt x="5346" y="1018"/>
                  </a:cubicBezTo>
                  <a:cubicBezTo>
                    <a:pt x="2841" y="2143"/>
                    <a:pt x="1276" y="4393"/>
                    <a:pt x="494" y="6643"/>
                  </a:cubicBezTo>
                  <a:cubicBezTo>
                    <a:pt x="-289" y="8893"/>
                    <a:pt x="-289" y="11143"/>
                    <a:pt x="1589" y="12830"/>
                  </a:cubicBezTo>
                  <a:cubicBezTo>
                    <a:pt x="3468" y="14518"/>
                    <a:pt x="7224" y="15643"/>
                    <a:pt x="9885" y="16093"/>
                  </a:cubicBezTo>
                  <a:cubicBezTo>
                    <a:pt x="12546" y="16543"/>
                    <a:pt x="14111" y="16318"/>
                    <a:pt x="15363" y="15193"/>
                  </a:cubicBezTo>
                  <a:cubicBezTo>
                    <a:pt x="16615" y="14068"/>
                    <a:pt x="17554" y="12043"/>
                    <a:pt x="17867" y="10468"/>
                  </a:cubicBezTo>
                  <a:cubicBezTo>
                    <a:pt x="18180" y="8893"/>
                    <a:pt x="17867" y="7768"/>
                    <a:pt x="17085" y="7543"/>
                  </a:cubicBezTo>
                  <a:cubicBezTo>
                    <a:pt x="16302" y="7318"/>
                    <a:pt x="15050" y="7993"/>
                    <a:pt x="14424" y="8893"/>
                  </a:cubicBezTo>
                  <a:cubicBezTo>
                    <a:pt x="13798" y="9793"/>
                    <a:pt x="13798" y="10918"/>
                    <a:pt x="15050" y="13056"/>
                  </a:cubicBezTo>
                  <a:cubicBezTo>
                    <a:pt x="16302" y="15193"/>
                    <a:pt x="18807" y="18343"/>
                    <a:pt x="21311" y="214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9" name="Line"/>
            <p:cNvSpPr/>
            <p:nvPr/>
          </p:nvSpPr>
          <p:spPr>
            <a:xfrm>
              <a:off x="14166366" y="3289917"/>
              <a:ext cx="93405" cy="135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extrusionOk="0">
                  <a:moveTo>
                    <a:pt x="0" y="0"/>
                  </a:moveTo>
                  <a:cubicBezTo>
                    <a:pt x="0" y="5400"/>
                    <a:pt x="0" y="10800"/>
                    <a:pt x="1200" y="14580"/>
                  </a:cubicBezTo>
                  <a:cubicBezTo>
                    <a:pt x="2400" y="18360"/>
                    <a:pt x="4800" y="20520"/>
                    <a:pt x="8400" y="21060"/>
                  </a:cubicBezTo>
                  <a:cubicBezTo>
                    <a:pt x="12000" y="21600"/>
                    <a:pt x="16800" y="20520"/>
                    <a:pt x="21600" y="194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0" name="Line"/>
            <p:cNvSpPr/>
            <p:nvPr/>
          </p:nvSpPr>
          <p:spPr>
            <a:xfrm>
              <a:off x="14166366" y="3186134"/>
              <a:ext cx="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1" name="Line"/>
            <p:cNvSpPr/>
            <p:nvPr/>
          </p:nvSpPr>
          <p:spPr>
            <a:xfrm>
              <a:off x="14342797" y="3331430"/>
              <a:ext cx="176433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2000"/>
                    <a:pt x="1694" y="4000"/>
                    <a:pt x="2118" y="6000"/>
                  </a:cubicBezTo>
                  <a:cubicBezTo>
                    <a:pt x="2541" y="8000"/>
                    <a:pt x="2541" y="10000"/>
                    <a:pt x="4870" y="10000"/>
                  </a:cubicBezTo>
                  <a:cubicBezTo>
                    <a:pt x="7200" y="10000"/>
                    <a:pt x="11859" y="8000"/>
                    <a:pt x="14188" y="8000"/>
                  </a:cubicBezTo>
                  <a:cubicBezTo>
                    <a:pt x="16518" y="8000"/>
                    <a:pt x="16518" y="10000"/>
                    <a:pt x="16518" y="12000"/>
                  </a:cubicBezTo>
                  <a:cubicBezTo>
                    <a:pt x="16518" y="14000"/>
                    <a:pt x="16518" y="16000"/>
                    <a:pt x="17365" y="17600"/>
                  </a:cubicBezTo>
                  <a:cubicBezTo>
                    <a:pt x="18212" y="19200"/>
                    <a:pt x="19906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2" name="Line"/>
            <p:cNvSpPr/>
            <p:nvPr/>
          </p:nvSpPr>
          <p:spPr>
            <a:xfrm>
              <a:off x="15224951" y="3287110"/>
              <a:ext cx="176432" cy="11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6" extrusionOk="0">
                  <a:moveTo>
                    <a:pt x="0" y="500"/>
                  </a:moveTo>
                  <a:cubicBezTo>
                    <a:pt x="1271" y="2969"/>
                    <a:pt x="2541" y="5437"/>
                    <a:pt x="3388" y="8215"/>
                  </a:cubicBezTo>
                  <a:cubicBezTo>
                    <a:pt x="4235" y="10992"/>
                    <a:pt x="4659" y="14077"/>
                    <a:pt x="5506" y="14386"/>
                  </a:cubicBezTo>
                  <a:cubicBezTo>
                    <a:pt x="6353" y="14695"/>
                    <a:pt x="7624" y="12226"/>
                    <a:pt x="9106" y="9449"/>
                  </a:cubicBezTo>
                  <a:cubicBezTo>
                    <a:pt x="10588" y="6672"/>
                    <a:pt x="12282" y="3586"/>
                    <a:pt x="14188" y="1735"/>
                  </a:cubicBezTo>
                  <a:cubicBezTo>
                    <a:pt x="16094" y="-117"/>
                    <a:pt x="18212" y="-734"/>
                    <a:pt x="19271" y="1117"/>
                  </a:cubicBezTo>
                  <a:cubicBezTo>
                    <a:pt x="20329" y="2969"/>
                    <a:pt x="20329" y="7289"/>
                    <a:pt x="20541" y="10992"/>
                  </a:cubicBezTo>
                  <a:cubicBezTo>
                    <a:pt x="20753" y="14695"/>
                    <a:pt x="21176" y="17780"/>
                    <a:pt x="21600" y="208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3" name="Line"/>
            <p:cNvSpPr/>
            <p:nvPr/>
          </p:nvSpPr>
          <p:spPr>
            <a:xfrm>
              <a:off x="14612632" y="2750246"/>
              <a:ext cx="381210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extrusionOk="0">
                  <a:moveTo>
                    <a:pt x="0" y="21600"/>
                  </a:moveTo>
                  <a:cubicBezTo>
                    <a:pt x="778" y="20160"/>
                    <a:pt x="1557" y="18720"/>
                    <a:pt x="4184" y="17760"/>
                  </a:cubicBezTo>
                  <a:cubicBezTo>
                    <a:pt x="6811" y="16800"/>
                    <a:pt x="11286" y="16320"/>
                    <a:pt x="14108" y="15840"/>
                  </a:cubicBezTo>
                  <a:cubicBezTo>
                    <a:pt x="16930" y="15360"/>
                    <a:pt x="18097" y="14880"/>
                    <a:pt x="19168" y="14640"/>
                  </a:cubicBezTo>
                  <a:cubicBezTo>
                    <a:pt x="20238" y="14400"/>
                    <a:pt x="21211" y="14400"/>
                    <a:pt x="21405" y="13200"/>
                  </a:cubicBezTo>
                  <a:cubicBezTo>
                    <a:pt x="21600" y="12000"/>
                    <a:pt x="21016" y="9600"/>
                    <a:pt x="20238" y="7200"/>
                  </a:cubicBezTo>
                  <a:cubicBezTo>
                    <a:pt x="19459" y="4800"/>
                    <a:pt x="18486" y="2400"/>
                    <a:pt x="17513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4" name="Line"/>
            <p:cNvSpPr/>
            <p:nvPr/>
          </p:nvSpPr>
          <p:spPr>
            <a:xfrm>
              <a:off x="15806136" y="3466348"/>
              <a:ext cx="41513" cy="72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5" name="Line"/>
            <p:cNvSpPr/>
            <p:nvPr/>
          </p:nvSpPr>
          <p:spPr>
            <a:xfrm>
              <a:off x="16854343" y="3016622"/>
              <a:ext cx="134919" cy="199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extrusionOk="0">
                  <a:moveTo>
                    <a:pt x="0" y="3661"/>
                  </a:moveTo>
                  <a:cubicBezTo>
                    <a:pt x="1662" y="1831"/>
                    <a:pt x="3323" y="0"/>
                    <a:pt x="3877" y="0"/>
                  </a:cubicBezTo>
                  <a:cubicBezTo>
                    <a:pt x="4431" y="0"/>
                    <a:pt x="3877" y="1831"/>
                    <a:pt x="3323" y="4576"/>
                  </a:cubicBezTo>
                  <a:cubicBezTo>
                    <a:pt x="2769" y="7322"/>
                    <a:pt x="2215" y="10983"/>
                    <a:pt x="1938" y="13729"/>
                  </a:cubicBezTo>
                  <a:cubicBezTo>
                    <a:pt x="1661" y="16475"/>
                    <a:pt x="1661" y="18305"/>
                    <a:pt x="4154" y="19586"/>
                  </a:cubicBezTo>
                  <a:cubicBezTo>
                    <a:pt x="6646" y="20868"/>
                    <a:pt x="11631" y="21600"/>
                    <a:pt x="14954" y="20868"/>
                  </a:cubicBezTo>
                  <a:cubicBezTo>
                    <a:pt x="18277" y="20136"/>
                    <a:pt x="19938" y="17939"/>
                    <a:pt x="21600" y="157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6" name="Line"/>
            <p:cNvSpPr/>
            <p:nvPr/>
          </p:nvSpPr>
          <p:spPr>
            <a:xfrm>
              <a:off x="16875100" y="2812434"/>
              <a:ext cx="72648" cy="4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extrusionOk="0">
                  <a:moveTo>
                    <a:pt x="0" y="19978"/>
                  </a:moveTo>
                  <a:cubicBezTo>
                    <a:pt x="2057" y="11670"/>
                    <a:pt x="4114" y="3363"/>
                    <a:pt x="7714" y="870"/>
                  </a:cubicBezTo>
                  <a:cubicBezTo>
                    <a:pt x="11314" y="-1622"/>
                    <a:pt x="16457" y="1701"/>
                    <a:pt x="21600" y="50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7" name="Line"/>
            <p:cNvSpPr/>
            <p:nvPr/>
          </p:nvSpPr>
          <p:spPr>
            <a:xfrm>
              <a:off x="17186449" y="3038840"/>
              <a:ext cx="259458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3456" y="11040"/>
                    <a:pt x="6912" y="1783"/>
                    <a:pt x="10512" y="240"/>
                  </a:cubicBezTo>
                  <a:cubicBezTo>
                    <a:pt x="14112" y="-1303"/>
                    <a:pt x="17856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8" name="Line"/>
            <p:cNvSpPr/>
            <p:nvPr/>
          </p:nvSpPr>
          <p:spPr>
            <a:xfrm>
              <a:off x="17207206" y="3123865"/>
              <a:ext cx="26983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9" name="Line"/>
            <p:cNvSpPr/>
            <p:nvPr/>
          </p:nvSpPr>
          <p:spPr>
            <a:xfrm>
              <a:off x="17539311" y="3009703"/>
              <a:ext cx="51892" cy="25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864"/>
                    <a:pt x="14400" y="1728"/>
                    <a:pt x="18000" y="5328"/>
                  </a:cubicBezTo>
                  <a:cubicBezTo>
                    <a:pt x="21600" y="8928"/>
                    <a:pt x="21600" y="1526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0" name="Line"/>
            <p:cNvSpPr/>
            <p:nvPr/>
          </p:nvSpPr>
          <p:spPr>
            <a:xfrm>
              <a:off x="17726120" y="3269161"/>
              <a:ext cx="41514" cy="6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1" name="Line"/>
            <p:cNvSpPr/>
            <p:nvPr/>
          </p:nvSpPr>
          <p:spPr>
            <a:xfrm>
              <a:off x="18016711" y="3092730"/>
              <a:ext cx="4151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2" name="Line"/>
            <p:cNvSpPr/>
            <p:nvPr/>
          </p:nvSpPr>
          <p:spPr>
            <a:xfrm>
              <a:off x="18203522" y="3092730"/>
              <a:ext cx="2075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3" name="Line"/>
            <p:cNvSpPr/>
            <p:nvPr/>
          </p:nvSpPr>
          <p:spPr>
            <a:xfrm>
              <a:off x="18317682" y="3092730"/>
              <a:ext cx="10379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4" name="Line"/>
            <p:cNvSpPr/>
            <p:nvPr/>
          </p:nvSpPr>
          <p:spPr>
            <a:xfrm>
              <a:off x="18494113" y="3227647"/>
              <a:ext cx="61118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extrusionOk="0">
                  <a:moveTo>
                    <a:pt x="17053" y="0"/>
                  </a:moveTo>
                  <a:cubicBezTo>
                    <a:pt x="19326" y="4320"/>
                    <a:pt x="21600" y="8640"/>
                    <a:pt x="18758" y="12240"/>
                  </a:cubicBezTo>
                  <a:cubicBezTo>
                    <a:pt x="15916" y="15840"/>
                    <a:pt x="7958" y="1872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5" name="Line"/>
            <p:cNvSpPr/>
            <p:nvPr/>
          </p:nvSpPr>
          <p:spPr>
            <a:xfrm>
              <a:off x="18909244" y="3030460"/>
              <a:ext cx="300972" cy="221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41" y="338"/>
                    <a:pt x="2483" y="675"/>
                    <a:pt x="3228" y="1688"/>
                  </a:cubicBezTo>
                  <a:cubicBezTo>
                    <a:pt x="3972" y="2700"/>
                    <a:pt x="4221" y="4388"/>
                    <a:pt x="4469" y="7256"/>
                  </a:cubicBezTo>
                  <a:cubicBezTo>
                    <a:pt x="4717" y="10125"/>
                    <a:pt x="4966" y="14175"/>
                    <a:pt x="5338" y="17044"/>
                  </a:cubicBezTo>
                  <a:cubicBezTo>
                    <a:pt x="5710" y="19912"/>
                    <a:pt x="6207" y="21600"/>
                    <a:pt x="6579" y="21600"/>
                  </a:cubicBezTo>
                  <a:cubicBezTo>
                    <a:pt x="6952" y="21600"/>
                    <a:pt x="7200" y="19912"/>
                    <a:pt x="7200" y="17381"/>
                  </a:cubicBezTo>
                  <a:cubicBezTo>
                    <a:pt x="7200" y="14850"/>
                    <a:pt x="6952" y="11475"/>
                    <a:pt x="6828" y="8944"/>
                  </a:cubicBezTo>
                  <a:cubicBezTo>
                    <a:pt x="6703" y="6412"/>
                    <a:pt x="6703" y="4725"/>
                    <a:pt x="7324" y="3544"/>
                  </a:cubicBezTo>
                  <a:cubicBezTo>
                    <a:pt x="7945" y="2362"/>
                    <a:pt x="9186" y="1687"/>
                    <a:pt x="11048" y="1687"/>
                  </a:cubicBezTo>
                  <a:cubicBezTo>
                    <a:pt x="12910" y="1687"/>
                    <a:pt x="15393" y="2362"/>
                    <a:pt x="17255" y="2869"/>
                  </a:cubicBezTo>
                  <a:cubicBezTo>
                    <a:pt x="19117" y="3375"/>
                    <a:pt x="20359" y="3712"/>
                    <a:pt x="20979" y="4050"/>
                  </a:cubicBezTo>
                  <a:cubicBezTo>
                    <a:pt x="21600" y="4387"/>
                    <a:pt x="21600" y="4725"/>
                    <a:pt x="21600" y="50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6" name="Line"/>
            <p:cNvSpPr/>
            <p:nvPr/>
          </p:nvSpPr>
          <p:spPr>
            <a:xfrm>
              <a:off x="19345132" y="3217269"/>
              <a:ext cx="1038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7" name="Line"/>
            <p:cNvSpPr/>
            <p:nvPr/>
          </p:nvSpPr>
          <p:spPr>
            <a:xfrm>
              <a:off x="556760" y="3895318"/>
              <a:ext cx="346597" cy="453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1306" extrusionOk="0">
                  <a:moveTo>
                    <a:pt x="3368" y="6171"/>
                  </a:moveTo>
                  <a:cubicBezTo>
                    <a:pt x="2529" y="5684"/>
                    <a:pt x="1690" y="5197"/>
                    <a:pt x="956" y="4385"/>
                  </a:cubicBezTo>
                  <a:cubicBezTo>
                    <a:pt x="222" y="3573"/>
                    <a:pt x="-407" y="2436"/>
                    <a:pt x="327" y="1543"/>
                  </a:cubicBezTo>
                  <a:cubicBezTo>
                    <a:pt x="1061" y="650"/>
                    <a:pt x="3158" y="0"/>
                    <a:pt x="5989" y="0"/>
                  </a:cubicBezTo>
                  <a:cubicBezTo>
                    <a:pt x="8820" y="0"/>
                    <a:pt x="12385" y="650"/>
                    <a:pt x="14692" y="1218"/>
                  </a:cubicBezTo>
                  <a:cubicBezTo>
                    <a:pt x="16999" y="1786"/>
                    <a:pt x="18047" y="2274"/>
                    <a:pt x="19096" y="2761"/>
                  </a:cubicBezTo>
                  <a:cubicBezTo>
                    <a:pt x="20144" y="3248"/>
                    <a:pt x="21193" y="3735"/>
                    <a:pt x="20983" y="3979"/>
                  </a:cubicBezTo>
                  <a:cubicBezTo>
                    <a:pt x="20774" y="4223"/>
                    <a:pt x="19306" y="4223"/>
                    <a:pt x="18047" y="4304"/>
                  </a:cubicBezTo>
                  <a:cubicBezTo>
                    <a:pt x="16789" y="4385"/>
                    <a:pt x="15741" y="4547"/>
                    <a:pt x="15007" y="6009"/>
                  </a:cubicBezTo>
                  <a:cubicBezTo>
                    <a:pt x="14273" y="7471"/>
                    <a:pt x="13853" y="10232"/>
                    <a:pt x="14063" y="12424"/>
                  </a:cubicBezTo>
                  <a:cubicBezTo>
                    <a:pt x="14273" y="14617"/>
                    <a:pt x="15111" y="16241"/>
                    <a:pt x="15636" y="17621"/>
                  </a:cubicBezTo>
                  <a:cubicBezTo>
                    <a:pt x="16160" y="19001"/>
                    <a:pt x="16370" y="20138"/>
                    <a:pt x="15741" y="20788"/>
                  </a:cubicBezTo>
                  <a:cubicBezTo>
                    <a:pt x="15111" y="21438"/>
                    <a:pt x="13643" y="21600"/>
                    <a:pt x="11442" y="20544"/>
                  </a:cubicBezTo>
                  <a:cubicBezTo>
                    <a:pt x="9240" y="19489"/>
                    <a:pt x="6304" y="17215"/>
                    <a:pt x="3368" y="149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8" name="Line"/>
            <p:cNvSpPr/>
            <p:nvPr/>
          </p:nvSpPr>
          <p:spPr>
            <a:xfrm>
              <a:off x="1027450" y="4146530"/>
              <a:ext cx="162224" cy="51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0261" extrusionOk="0">
                  <a:moveTo>
                    <a:pt x="0" y="14017"/>
                  </a:moveTo>
                  <a:cubicBezTo>
                    <a:pt x="4950" y="16717"/>
                    <a:pt x="9900" y="19417"/>
                    <a:pt x="13725" y="20092"/>
                  </a:cubicBezTo>
                  <a:cubicBezTo>
                    <a:pt x="17550" y="20767"/>
                    <a:pt x="20250" y="19417"/>
                    <a:pt x="20925" y="16042"/>
                  </a:cubicBezTo>
                  <a:cubicBezTo>
                    <a:pt x="21600" y="12667"/>
                    <a:pt x="20250" y="7267"/>
                    <a:pt x="18450" y="3892"/>
                  </a:cubicBezTo>
                  <a:cubicBezTo>
                    <a:pt x="16650" y="517"/>
                    <a:pt x="14400" y="-833"/>
                    <a:pt x="11250" y="517"/>
                  </a:cubicBezTo>
                  <a:cubicBezTo>
                    <a:pt x="8100" y="1867"/>
                    <a:pt x="4050" y="5917"/>
                    <a:pt x="0" y="99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9" name="Line"/>
            <p:cNvSpPr/>
            <p:nvPr/>
          </p:nvSpPr>
          <p:spPr>
            <a:xfrm>
              <a:off x="1764309" y="4099424"/>
              <a:ext cx="545005" cy="24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05" extrusionOk="0">
                  <a:moveTo>
                    <a:pt x="410" y="0"/>
                  </a:moveTo>
                  <a:cubicBezTo>
                    <a:pt x="1777" y="900"/>
                    <a:pt x="3144" y="1800"/>
                    <a:pt x="4580" y="3600"/>
                  </a:cubicBezTo>
                  <a:cubicBezTo>
                    <a:pt x="6015" y="5400"/>
                    <a:pt x="7519" y="8100"/>
                    <a:pt x="8271" y="10200"/>
                  </a:cubicBezTo>
                  <a:cubicBezTo>
                    <a:pt x="9023" y="12300"/>
                    <a:pt x="9023" y="13800"/>
                    <a:pt x="7997" y="15600"/>
                  </a:cubicBezTo>
                  <a:cubicBezTo>
                    <a:pt x="6972" y="17400"/>
                    <a:pt x="4922" y="19500"/>
                    <a:pt x="3554" y="20550"/>
                  </a:cubicBezTo>
                  <a:cubicBezTo>
                    <a:pt x="2187" y="21600"/>
                    <a:pt x="1504" y="21600"/>
                    <a:pt x="957" y="21000"/>
                  </a:cubicBezTo>
                  <a:cubicBezTo>
                    <a:pt x="410" y="20400"/>
                    <a:pt x="0" y="19200"/>
                    <a:pt x="0" y="17550"/>
                  </a:cubicBezTo>
                  <a:cubicBezTo>
                    <a:pt x="0" y="15900"/>
                    <a:pt x="410" y="13800"/>
                    <a:pt x="1094" y="12750"/>
                  </a:cubicBezTo>
                  <a:cubicBezTo>
                    <a:pt x="1777" y="11700"/>
                    <a:pt x="2734" y="11700"/>
                    <a:pt x="5332" y="12300"/>
                  </a:cubicBezTo>
                  <a:cubicBezTo>
                    <a:pt x="7929" y="12900"/>
                    <a:pt x="12167" y="14100"/>
                    <a:pt x="14901" y="14550"/>
                  </a:cubicBezTo>
                  <a:cubicBezTo>
                    <a:pt x="17635" y="15000"/>
                    <a:pt x="18866" y="14700"/>
                    <a:pt x="19823" y="14100"/>
                  </a:cubicBezTo>
                  <a:cubicBezTo>
                    <a:pt x="20780" y="13500"/>
                    <a:pt x="21463" y="12600"/>
                    <a:pt x="21532" y="11700"/>
                  </a:cubicBezTo>
                  <a:cubicBezTo>
                    <a:pt x="21600" y="10800"/>
                    <a:pt x="21053" y="9900"/>
                    <a:pt x="19686" y="9150"/>
                  </a:cubicBezTo>
                  <a:cubicBezTo>
                    <a:pt x="18319" y="8400"/>
                    <a:pt x="16132" y="7800"/>
                    <a:pt x="14696" y="7650"/>
                  </a:cubicBezTo>
                  <a:cubicBezTo>
                    <a:pt x="13261" y="7500"/>
                    <a:pt x="12577" y="7800"/>
                    <a:pt x="12441" y="8550"/>
                  </a:cubicBezTo>
                  <a:cubicBezTo>
                    <a:pt x="12304" y="9300"/>
                    <a:pt x="12714" y="10500"/>
                    <a:pt x="13329" y="11400"/>
                  </a:cubicBezTo>
                  <a:cubicBezTo>
                    <a:pt x="13944" y="12300"/>
                    <a:pt x="14765" y="12900"/>
                    <a:pt x="15585" y="135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0" name="Line"/>
            <p:cNvSpPr/>
            <p:nvPr/>
          </p:nvSpPr>
          <p:spPr>
            <a:xfrm>
              <a:off x="2380087" y="3756495"/>
              <a:ext cx="89946" cy="581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extrusionOk="0">
                  <a:moveTo>
                    <a:pt x="4154" y="1167"/>
                  </a:moveTo>
                  <a:cubicBezTo>
                    <a:pt x="3323" y="528"/>
                    <a:pt x="2492" y="-111"/>
                    <a:pt x="1662" y="17"/>
                  </a:cubicBezTo>
                  <a:cubicBezTo>
                    <a:pt x="831" y="145"/>
                    <a:pt x="0" y="1039"/>
                    <a:pt x="0" y="3084"/>
                  </a:cubicBezTo>
                  <a:cubicBezTo>
                    <a:pt x="0" y="5129"/>
                    <a:pt x="831" y="8325"/>
                    <a:pt x="4569" y="11584"/>
                  </a:cubicBezTo>
                  <a:cubicBezTo>
                    <a:pt x="8308" y="14843"/>
                    <a:pt x="14954" y="18166"/>
                    <a:pt x="21600" y="214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1" name="Line"/>
            <p:cNvSpPr/>
            <p:nvPr/>
          </p:nvSpPr>
          <p:spPr>
            <a:xfrm>
              <a:off x="2563437" y="4173720"/>
              <a:ext cx="612320" cy="247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extrusionOk="0">
                  <a:moveTo>
                    <a:pt x="0" y="4357"/>
                  </a:moveTo>
                  <a:cubicBezTo>
                    <a:pt x="732" y="6757"/>
                    <a:pt x="1464" y="9157"/>
                    <a:pt x="2197" y="11257"/>
                  </a:cubicBezTo>
                  <a:cubicBezTo>
                    <a:pt x="2929" y="13357"/>
                    <a:pt x="3661" y="15157"/>
                    <a:pt x="4149" y="15007"/>
                  </a:cubicBezTo>
                  <a:cubicBezTo>
                    <a:pt x="4637" y="14857"/>
                    <a:pt x="4881" y="12757"/>
                    <a:pt x="5064" y="10957"/>
                  </a:cubicBezTo>
                  <a:cubicBezTo>
                    <a:pt x="5247" y="9157"/>
                    <a:pt x="5369" y="7657"/>
                    <a:pt x="5553" y="6157"/>
                  </a:cubicBezTo>
                  <a:cubicBezTo>
                    <a:pt x="5736" y="4657"/>
                    <a:pt x="5980" y="3157"/>
                    <a:pt x="6407" y="2407"/>
                  </a:cubicBezTo>
                  <a:cubicBezTo>
                    <a:pt x="6834" y="1657"/>
                    <a:pt x="7444" y="1657"/>
                    <a:pt x="8298" y="2557"/>
                  </a:cubicBezTo>
                  <a:cubicBezTo>
                    <a:pt x="9153" y="3457"/>
                    <a:pt x="10251" y="5257"/>
                    <a:pt x="11593" y="6607"/>
                  </a:cubicBezTo>
                  <a:cubicBezTo>
                    <a:pt x="12936" y="7957"/>
                    <a:pt x="14522" y="8857"/>
                    <a:pt x="15559" y="8857"/>
                  </a:cubicBezTo>
                  <a:cubicBezTo>
                    <a:pt x="16597" y="8857"/>
                    <a:pt x="17085" y="7957"/>
                    <a:pt x="17329" y="6757"/>
                  </a:cubicBezTo>
                  <a:cubicBezTo>
                    <a:pt x="17573" y="5557"/>
                    <a:pt x="17573" y="4057"/>
                    <a:pt x="17268" y="2857"/>
                  </a:cubicBezTo>
                  <a:cubicBezTo>
                    <a:pt x="16963" y="1657"/>
                    <a:pt x="16353" y="757"/>
                    <a:pt x="15681" y="307"/>
                  </a:cubicBezTo>
                  <a:cubicBezTo>
                    <a:pt x="15010" y="-143"/>
                    <a:pt x="14278" y="-143"/>
                    <a:pt x="13790" y="607"/>
                  </a:cubicBezTo>
                  <a:cubicBezTo>
                    <a:pt x="13302" y="1357"/>
                    <a:pt x="13058" y="2857"/>
                    <a:pt x="13058" y="5107"/>
                  </a:cubicBezTo>
                  <a:cubicBezTo>
                    <a:pt x="13058" y="7357"/>
                    <a:pt x="13302" y="10357"/>
                    <a:pt x="14766" y="13207"/>
                  </a:cubicBezTo>
                  <a:cubicBezTo>
                    <a:pt x="16231" y="16057"/>
                    <a:pt x="18915" y="18757"/>
                    <a:pt x="21600" y="214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2" name="Line"/>
            <p:cNvSpPr/>
            <p:nvPr/>
          </p:nvSpPr>
          <p:spPr>
            <a:xfrm>
              <a:off x="3839967" y="3848540"/>
              <a:ext cx="851021" cy="598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0" y="11610"/>
                  </a:moveTo>
                  <a:cubicBezTo>
                    <a:pt x="439" y="14093"/>
                    <a:pt x="878" y="16575"/>
                    <a:pt x="1493" y="18127"/>
                  </a:cubicBezTo>
                  <a:cubicBezTo>
                    <a:pt x="2107" y="19679"/>
                    <a:pt x="2898" y="20300"/>
                    <a:pt x="3951" y="20300"/>
                  </a:cubicBezTo>
                  <a:cubicBezTo>
                    <a:pt x="5005" y="20300"/>
                    <a:pt x="6322" y="19679"/>
                    <a:pt x="7244" y="18189"/>
                  </a:cubicBezTo>
                  <a:cubicBezTo>
                    <a:pt x="8166" y="16700"/>
                    <a:pt x="8693" y="14341"/>
                    <a:pt x="8693" y="11486"/>
                  </a:cubicBezTo>
                  <a:cubicBezTo>
                    <a:pt x="8693" y="8631"/>
                    <a:pt x="8166" y="5279"/>
                    <a:pt x="7639" y="3107"/>
                  </a:cubicBezTo>
                  <a:cubicBezTo>
                    <a:pt x="7112" y="934"/>
                    <a:pt x="6585" y="-59"/>
                    <a:pt x="6366" y="3"/>
                  </a:cubicBezTo>
                  <a:cubicBezTo>
                    <a:pt x="6146" y="65"/>
                    <a:pt x="6234" y="1182"/>
                    <a:pt x="6322" y="3789"/>
                  </a:cubicBezTo>
                  <a:cubicBezTo>
                    <a:pt x="6410" y="6396"/>
                    <a:pt x="6498" y="10493"/>
                    <a:pt x="6585" y="13162"/>
                  </a:cubicBezTo>
                  <a:cubicBezTo>
                    <a:pt x="6673" y="15831"/>
                    <a:pt x="6761" y="17072"/>
                    <a:pt x="6805" y="18003"/>
                  </a:cubicBezTo>
                  <a:cubicBezTo>
                    <a:pt x="6849" y="18934"/>
                    <a:pt x="6849" y="19555"/>
                    <a:pt x="6937" y="20175"/>
                  </a:cubicBezTo>
                  <a:cubicBezTo>
                    <a:pt x="7024" y="20796"/>
                    <a:pt x="7200" y="21417"/>
                    <a:pt x="7463" y="21479"/>
                  </a:cubicBezTo>
                  <a:cubicBezTo>
                    <a:pt x="7727" y="21541"/>
                    <a:pt x="8078" y="21044"/>
                    <a:pt x="8341" y="20486"/>
                  </a:cubicBezTo>
                  <a:cubicBezTo>
                    <a:pt x="8605" y="19927"/>
                    <a:pt x="8780" y="19307"/>
                    <a:pt x="9044" y="18500"/>
                  </a:cubicBezTo>
                  <a:cubicBezTo>
                    <a:pt x="9307" y="17693"/>
                    <a:pt x="9659" y="16700"/>
                    <a:pt x="10010" y="16575"/>
                  </a:cubicBezTo>
                  <a:cubicBezTo>
                    <a:pt x="10361" y="16451"/>
                    <a:pt x="10712" y="17196"/>
                    <a:pt x="11722" y="17817"/>
                  </a:cubicBezTo>
                  <a:cubicBezTo>
                    <a:pt x="12732" y="18438"/>
                    <a:pt x="14400" y="18934"/>
                    <a:pt x="15761" y="18934"/>
                  </a:cubicBezTo>
                  <a:cubicBezTo>
                    <a:pt x="17122" y="18934"/>
                    <a:pt x="18176" y="18438"/>
                    <a:pt x="18878" y="17941"/>
                  </a:cubicBezTo>
                  <a:cubicBezTo>
                    <a:pt x="19580" y="17444"/>
                    <a:pt x="19932" y="16948"/>
                    <a:pt x="20063" y="16389"/>
                  </a:cubicBezTo>
                  <a:cubicBezTo>
                    <a:pt x="20195" y="15831"/>
                    <a:pt x="20107" y="15210"/>
                    <a:pt x="19800" y="14775"/>
                  </a:cubicBezTo>
                  <a:cubicBezTo>
                    <a:pt x="19493" y="14341"/>
                    <a:pt x="18966" y="14093"/>
                    <a:pt x="18483" y="13969"/>
                  </a:cubicBezTo>
                  <a:cubicBezTo>
                    <a:pt x="18000" y="13844"/>
                    <a:pt x="17561" y="13844"/>
                    <a:pt x="17122" y="13844"/>
                  </a:cubicBezTo>
                  <a:cubicBezTo>
                    <a:pt x="16683" y="13844"/>
                    <a:pt x="16244" y="13844"/>
                    <a:pt x="15805" y="13907"/>
                  </a:cubicBezTo>
                  <a:cubicBezTo>
                    <a:pt x="15366" y="13969"/>
                    <a:pt x="14927" y="14093"/>
                    <a:pt x="14707" y="14465"/>
                  </a:cubicBezTo>
                  <a:cubicBezTo>
                    <a:pt x="14488" y="14838"/>
                    <a:pt x="14488" y="15458"/>
                    <a:pt x="14971" y="16327"/>
                  </a:cubicBezTo>
                  <a:cubicBezTo>
                    <a:pt x="15454" y="17196"/>
                    <a:pt x="16420" y="18313"/>
                    <a:pt x="17605" y="18872"/>
                  </a:cubicBezTo>
                  <a:cubicBezTo>
                    <a:pt x="18790" y="19431"/>
                    <a:pt x="20195" y="19431"/>
                    <a:pt x="21600" y="194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3" name="Line"/>
            <p:cNvSpPr/>
            <p:nvPr/>
          </p:nvSpPr>
          <p:spPr>
            <a:xfrm>
              <a:off x="3666317" y="4244720"/>
              <a:ext cx="256677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1496" y="21600"/>
                  </a:moveTo>
                  <a:cubicBezTo>
                    <a:pt x="632" y="14400"/>
                    <a:pt x="-232" y="7200"/>
                    <a:pt x="56" y="3600"/>
                  </a:cubicBezTo>
                  <a:cubicBezTo>
                    <a:pt x="344" y="0"/>
                    <a:pt x="1784" y="0"/>
                    <a:pt x="5528" y="0"/>
                  </a:cubicBezTo>
                  <a:cubicBezTo>
                    <a:pt x="9272" y="0"/>
                    <a:pt x="15320" y="0"/>
                    <a:pt x="2136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4" name="Line"/>
            <p:cNvSpPr/>
            <p:nvPr/>
          </p:nvSpPr>
          <p:spPr>
            <a:xfrm>
              <a:off x="5303306" y="4159894"/>
              <a:ext cx="799129" cy="258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5" extrusionOk="0">
                  <a:moveTo>
                    <a:pt x="0" y="6879"/>
                  </a:moveTo>
                  <a:cubicBezTo>
                    <a:pt x="0" y="5476"/>
                    <a:pt x="0" y="4073"/>
                    <a:pt x="187" y="2951"/>
                  </a:cubicBezTo>
                  <a:cubicBezTo>
                    <a:pt x="374" y="1829"/>
                    <a:pt x="748" y="988"/>
                    <a:pt x="1075" y="1128"/>
                  </a:cubicBezTo>
                  <a:cubicBezTo>
                    <a:pt x="1403" y="1268"/>
                    <a:pt x="1683" y="2390"/>
                    <a:pt x="2291" y="5616"/>
                  </a:cubicBezTo>
                  <a:cubicBezTo>
                    <a:pt x="2899" y="8842"/>
                    <a:pt x="3834" y="14172"/>
                    <a:pt x="4488" y="17258"/>
                  </a:cubicBezTo>
                  <a:cubicBezTo>
                    <a:pt x="5143" y="20343"/>
                    <a:pt x="5517" y="21185"/>
                    <a:pt x="5704" y="20904"/>
                  </a:cubicBezTo>
                  <a:cubicBezTo>
                    <a:pt x="5891" y="20624"/>
                    <a:pt x="5891" y="19221"/>
                    <a:pt x="5984" y="16416"/>
                  </a:cubicBezTo>
                  <a:cubicBezTo>
                    <a:pt x="6078" y="13611"/>
                    <a:pt x="6265" y="9403"/>
                    <a:pt x="6358" y="6177"/>
                  </a:cubicBezTo>
                  <a:cubicBezTo>
                    <a:pt x="6452" y="2951"/>
                    <a:pt x="6452" y="707"/>
                    <a:pt x="6639" y="146"/>
                  </a:cubicBezTo>
                  <a:cubicBezTo>
                    <a:pt x="6826" y="-415"/>
                    <a:pt x="7200" y="707"/>
                    <a:pt x="8042" y="2390"/>
                  </a:cubicBezTo>
                  <a:cubicBezTo>
                    <a:pt x="8883" y="4073"/>
                    <a:pt x="10192" y="6317"/>
                    <a:pt x="11735" y="7299"/>
                  </a:cubicBezTo>
                  <a:cubicBezTo>
                    <a:pt x="13278" y="8281"/>
                    <a:pt x="15055" y="8001"/>
                    <a:pt x="16130" y="7440"/>
                  </a:cubicBezTo>
                  <a:cubicBezTo>
                    <a:pt x="17205" y="6879"/>
                    <a:pt x="17579" y="6037"/>
                    <a:pt x="17532" y="5195"/>
                  </a:cubicBezTo>
                  <a:cubicBezTo>
                    <a:pt x="17486" y="4354"/>
                    <a:pt x="17018" y="3512"/>
                    <a:pt x="16504" y="3091"/>
                  </a:cubicBezTo>
                  <a:cubicBezTo>
                    <a:pt x="15990" y="2671"/>
                    <a:pt x="15429" y="2671"/>
                    <a:pt x="14774" y="2671"/>
                  </a:cubicBezTo>
                  <a:cubicBezTo>
                    <a:pt x="14119" y="2671"/>
                    <a:pt x="13371" y="2671"/>
                    <a:pt x="12951" y="3372"/>
                  </a:cubicBezTo>
                  <a:cubicBezTo>
                    <a:pt x="12530" y="4073"/>
                    <a:pt x="12436" y="5476"/>
                    <a:pt x="12810" y="7580"/>
                  </a:cubicBezTo>
                  <a:cubicBezTo>
                    <a:pt x="13184" y="9684"/>
                    <a:pt x="14026" y="12489"/>
                    <a:pt x="15569" y="14733"/>
                  </a:cubicBezTo>
                  <a:cubicBezTo>
                    <a:pt x="17112" y="16977"/>
                    <a:pt x="19356" y="18660"/>
                    <a:pt x="21600" y="203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5" name="Line"/>
            <p:cNvSpPr/>
            <p:nvPr/>
          </p:nvSpPr>
          <p:spPr>
            <a:xfrm>
              <a:off x="6216480" y="4236072"/>
              <a:ext cx="301087" cy="15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0744" extrusionOk="0">
                  <a:moveTo>
                    <a:pt x="8017" y="5285"/>
                  </a:moveTo>
                  <a:cubicBezTo>
                    <a:pt x="7289" y="3447"/>
                    <a:pt x="6561" y="1608"/>
                    <a:pt x="5469" y="689"/>
                  </a:cubicBezTo>
                  <a:cubicBezTo>
                    <a:pt x="4377" y="-230"/>
                    <a:pt x="2921" y="-230"/>
                    <a:pt x="1707" y="689"/>
                  </a:cubicBezTo>
                  <a:cubicBezTo>
                    <a:pt x="494" y="1608"/>
                    <a:pt x="-477" y="3447"/>
                    <a:pt x="251" y="6893"/>
                  </a:cubicBezTo>
                  <a:cubicBezTo>
                    <a:pt x="979" y="10340"/>
                    <a:pt x="3406" y="15396"/>
                    <a:pt x="6197" y="18153"/>
                  </a:cubicBezTo>
                  <a:cubicBezTo>
                    <a:pt x="8988" y="20910"/>
                    <a:pt x="12143" y="21370"/>
                    <a:pt x="14692" y="19991"/>
                  </a:cubicBezTo>
                  <a:cubicBezTo>
                    <a:pt x="17240" y="18613"/>
                    <a:pt x="19181" y="15396"/>
                    <a:pt x="21123" y="121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6" name="Line"/>
            <p:cNvSpPr/>
            <p:nvPr/>
          </p:nvSpPr>
          <p:spPr>
            <a:xfrm>
              <a:off x="6549294" y="3858878"/>
              <a:ext cx="653240" cy="534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385" extrusionOk="0">
                  <a:moveTo>
                    <a:pt x="666" y="7966"/>
                  </a:moveTo>
                  <a:cubicBezTo>
                    <a:pt x="551" y="5889"/>
                    <a:pt x="437" y="3812"/>
                    <a:pt x="380" y="2358"/>
                  </a:cubicBezTo>
                  <a:cubicBezTo>
                    <a:pt x="323" y="904"/>
                    <a:pt x="323" y="73"/>
                    <a:pt x="266" y="4"/>
                  </a:cubicBezTo>
                  <a:cubicBezTo>
                    <a:pt x="209" y="-65"/>
                    <a:pt x="94" y="627"/>
                    <a:pt x="37" y="2981"/>
                  </a:cubicBezTo>
                  <a:cubicBezTo>
                    <a:pt x="-20" y="5335"/>
                    <a:pt x="-20" y="9350"/>
                    <a:pt x="94" y="12327"/>
                  </a:cubicBezTo>
                  <a:cubicBezTo>
                    <a:pt x="209" y="15304"/>
                    <a:pt x="437" y="17243"/>
                    <a:pt x="723" y="18558"/>
                  </a:cubicBezTo>
                  <a:cubicBezTo>
                    <a:pt x="1009" y="19873"/>
                    <a:pt x="1351" y="20566"/>
                    <a:pt x="1809" y="20981"/>
                  </a:cubicBezTo>
                  <a:cubicBezTo>
                    <a:pt x="2266" y="21397"/>
                    <a:pt x="2837" y="21535"/>
                    <a:pt x="3580" y="21189"/>
                  </a:cubicBezTo>
                  <a:cubicBezTo>
                    <a:pt x="4323" y="20843"/>
                    <a:pt x="5237" y="20012"/>
                    <a:pt x="6323" y="19458"/>
                  </a:cubicBezTo>
                  <a:cubicBezTo>
                    <a:pt x="7409" y="18904"/>
                    <a:pt x="8666" y="18627"/>
                    <a:pt x="9580" y="18420"/>
                  </a:cubicBezTo>
                  <a:cubicBezTo>
                    <a:pt x="10494" y="18212"/>
                    <a:pt x="11066" y="18073"/>
                    <a:pt x="11351" y="17658"/>
                  </a:cubicBezTo>
                  <a:cubicBezTo>
                    <a:pt x="11637" y="17243"/>
                    <a:pt x="11637" y="16550"/>
                    <a:pt x="11351" y="16066"/>
                  </a:cubicBezTo>
                  <a:cubicBezTo>
                    <a:pt x="11066" y="15581"/>
                    <a:pt x="10494" y="15304"/>
                    <a:pt x="9923" y="15097"/>
                  </a:cubicBezTo>
                  <a:cubicBezTo>
                    <a:pt x="9351" y="14889"/>
                    <a:pt x="8780" y="14750"/>
                    <a:pt x="8209" y="14681"/>
                  </a:cubicBezTo>
                  <a:cubicBezTo>
                    <a:pt x="7637" y="14612"/>
                    <a:pt x="7066" y="14612"/>
                    <a:pt x="6666" y="14958"/>
                  </a:cubicBezTo>
                  <a:cubicBezTo>
                    <a:pt x="6266" y="15304"/>
                    <a:pt x="6037" y="15997"/>
                    <a:pt x="6209" y="16550"/>
                  </a:cubicBezTo>
                  <a:cubicBezTo>
                    <a:pt x="6380" y="17104"/>
                    <a:pt x="6951" y="17520"/>
                    <a:pt x="7637" y="17935"/>
                  </a:cubicBezTo>
                  <a:cubicBezTo>
                    <a:pt x="8323" y="18350"/>
                    <a:pt x="9123" y="18766"/>
                    <a:pt x="9809" y="19043"/>
                  </a:cubicBezTo>
                  <a:cubicBezTo>
                    <a:pt x="10494" y="19320"/>
                    <a:pt x="11066" y="19458"/>
                    <a:pt x="11580" y="19320"/>
                  </a:cubicBezTo>
                  <a:cubicBezTo>
                    <a:pt x="12094" y="19181"/>
                    <a:pt x="12551" y="18766"/>
                    <a:pt x="13180" y="18004"/>
                  </a:cubicBezTo>
                  <a:cubicBezTo>
                    <a:pt x="13809" y="17243"/>
                    <a:pt x="14609" y="16135"/>
                    <a:pt x="15351" y="15235"/>
                  </a:cubicBezTo>
                  <a:cubicBezTo>
                    <a:pt x="16094" y="14335"/>
                    <a:pt x="16780" y="13643"/>
                    <a:pt x="17123" y="13712"/>
                  </a:cubicBezTo>
                  <a:cubicBezTo>
                    <a:pt x="17466" y="13781"/>
                    <a:pt x="17466" y="14612"/>
                    <a:pt x="17523" y="15443"/>
                  </a:cubicBezTo>
                  <a:cubicBezTo>
                    <a:pt x="17580" y="16273"/>
                    <a:pt x="17694" y="17104"/>
                    <a:pt x="17866" y="17866"/>
                  </a:cubicBezTo>
                  <a:cubicBezTo>
                    <a:pt x="18037" y="18627"/>
                    <a:pt x="18266" y="19320"/>
                    <a:pt x="18723" y="19735"/>
                  </a:cubicBezTo>
                  <a:cubicBezTo>
                    <a:pt x="19180" y="20150"/>
                    <a:pt x="19866" y="20289"/>
                    <a:pt x="20380" y="20081"/>
                  </a:cubicBezTo>
                  <a:cubicBezTo>
                    <a:pt x="20894" y="19873"/>
                    <a:pt x="21237" y="19320"/>
                    <a:pt x="21580" y="187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7" name="Line"/>
            <p:cNvSpPr/>
            <p:nvPr/>
          </p:nvSpPr>
          <p:spPr>
            <a:xfrm>
              <a:off x="6455296" y="4115288"/>
              <a:ext cx="238702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4070" y="11918"/>
                    <a:pt x="8139" y="3818"/>
                    <a:pt x="11739" y="1118"/>
                  </a:cubicBezTo>
                  <a:cubicBezTo>
                    <a:pt x="15339" y="-1582"/>
                    <a:pt x="18470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8" name="Line"/>
            <p:cNvSpPr/>
            <p:nvPr/>
          </p:nvSpPr>
          <p:spPr>
            <a:xfrm>
              <a:off x="7659178" y="4185910"/>
              <a:ext cx="363240" cy="205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0" y="15840"/>
                  </a:moveTo>
                  <a:cubicBezTo>
                    <a:pt x="3497" y="12600"/>
                    <a:pt x="6994" y="9360"/>
                    <a:pt x="8846" y="6840"/>
                  </a:cubicBezTo>
                  <a:cubicBezTo>
                    <a:pt x="10697" y="4320"/>
                    <a:pt x="10903" y="2520"/>
                    <a:pt x="10491" y="1440"/>
                  </a:cubicBezTo>
                  <a:cubicBezTo>
                    <a:pt x="10080" y="360"/>
                    <a:pt x="9051" y="0"/>
                    <a:pt x="7509" y="0"/>
                  </a:cubicBezTo>
                  <a:cubicBezTo>
                    <a:pt x="5966" y="0"/>
                    <a:pt x="3909" y="360"/>
                    <a:pt x="2469" y="1620"/>
                  </a:cubicBezTo>
                  <a:cubicBezTo>
                    <a:pt x="1029" y="2880"/>
                    <a:pt x="206" y="5040"/>
                    <a:pt x="206" y="7920"/>
                  </a:cubicBezTo>
                  <a:cubicBezTo>
                    <a:pt x="206" y="10800"/>
                    <a:pt x="1029" y="14400"/>
                    <a:pt x="3703" y="16920"/>
                  </a:cubicBezTo>
                  <a:cubicBezTo>
                    <a:pt x="6377" y="19440"/>
                    <a:pt x="10903" y="20880"/>
                    <a:pt x="14194" y="21240"/>
                  </a:cubicBezTo>
                  <a:cubicBezTo>
                    <a:pt x="17486" y="21600"/>
                    <a:pt x="19543" y="20880"/>
                    <a:pt x="21600" y="201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9" name="Line"/>
            <p:cNvSpPr/>
            <p:nvPr/>
          </p:nvSpPr>
          <p:spPr>
            <a:xfrm>
              <a:off x="8065621" y="4200035"/>
              <a:ext cx="245394" cy="667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79" extrusionOk="0">
                  <a:moveTo>
                    <a:pt x="19385" y="1772"/>
                  </a:moveTo>
                  <a:cubicBezTo>
                    <a:pt x="18793" y="1215"/>
                    <a:pt x="18201" y="658"/>
                    <a:pt x="17165" y="324"/>
                  </a:cubicBezTo>
                  <a:cubicBezTo>
                    <a:pt x="16130" y="-10"/>
                    <a:pt x="14650" y="-121"/>
                    <a:pt x="11839" y="157"/>
                  </a:cubicBezTo>
                  <a:cubicBezTo>
                    <a:pt x="9028" y="436"/>
                    <a:pt x="4886" y="1104"/>
                    <a:pt x="2519" y="1716"/>
                  </a:cubicBezTo>
                  <a:cubicBezTo>
                    <a:pt x="152" y="2328"/>
                    <a:pt x="-440" y="2885"/>
                    <a:pt x="300" y="3498"/>
                  </a:cubicBezTo>
                  <a:cubicBezTo>
                    <a:pt x="1039" y="4110"/>
                    <a:pt x="3111" y="4778"/>
                    <a:pt x="5626" y="5168"/>
                  </a:cubicBezTo>
                  <a:cubicBezTo>
                    <a:pt x="8141" y="5557"/>
                    <a:pt x="11100" y="5669"/>
                    <a:pt x="13763" y="5669"/>
                  </a:cubicBezTo>
                  <a:cubicBezTo>
                    <a:pt x="16426" y="5669"/>
                    <a:pt x="18793" y="5557"/>
                    <a:pt x="19976" y="5223"/>
                  </a:cubicBezTo>
                  <a:cubicBezTo>
                    <a:pt x="21160" y="4889"/>
                    <a:pt x="21160" y="4333"/>
                    <a:pt x="20716" y="3832"/>
                  </a:cubicBezTo>
                  <a:cubicBezTo>
                    <a:pt x="20272" y="3331"/>
                    <a:pt x="19385" y="2885"/>
                    <a:pt x="18645" y="2941"/>
                  </a:cubicBezTo>
                  <a:cubicBezTo>
                    <a:pt x="17905" y="2997"/>
                    <a:pt x="17313" y="3553"/>
                    <a:pt x="17313" y="5168"/>
                  </a:cubicBezTo>
                  <a:cubicBezTo>
                    <a:pt x="17313" y="6782"/>
                    <a:pt x="17905" y="9454"/>
                    <a:pt x="18349" y="12126"/>
                  </a:cubicBezTo>
                  <a:cubicBezTo>
                    <a:pt x="18793" y="14799"/>
                    <a:pt x="19089" y="17471"/>
                    <a:pt x="19237" y="19141"/>
                  </a:cubicBezTo>
                  <a:cubicBezTo>
                    <a:pt x="19385" y="20811"/>
                    <a:pt x="19385" y="21479"/>
                    <a:pt x="19385" y="21479"/>
                  </a:cubicBezTo>
                  <a:cubicBezTo>
                    <a:pt x="19385" y="21479"/>
                    <a:pt x="19385" y="20811"/>
                    <a:pt x="19385" y="20143"/>
                  </a:cubicBezTo>
                  <a:cubicBezTo>
                    <a:pt x="19385" y="19475"/>
                    <a:pt x="19385" y="18807"/>
                    <a:pt x="19385" y="181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0" name="Line"/>
            <p:cNvSpPr/>
            <p:nvPr/>
          </p:nvSpPr>
          <p:spPr>
            <a:xfrm>
              <a:off x="8458306" y="4275855"/>
              <a:ext cx="259458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52" y="5143"/>
                    <a:pt x="2304" y="10286"/>
                    <a:pt x="3600" y="13371"/>
                  </a:cubicBezTo>
                  <a:cubicBezTo>
                    <a:pt x="4896" y="16457"/>
                    <a:pt x="6336" y="17486"/>
                    <a:pt x="7776" y="17486"/>
                  </a:cubicBezTo>
                  <a:cubicBezTo>
                    <a:pt x="9216" y="17486"/>
                    <a:pt x="10656" y="16457"/>
                    <a:pt x="11376" y="13629"/>
                  </a:cubicBezTo>
                  <a:cubicBezTo>
                    <a:pt x="12096" y="10800"/>
                    <a:pt x="12096" y="6171"/>
                    <a:pt x="12240" y="5143"/>
                  </a:cubicBezTo>
                  <a:cubicBezTo>
                    <a:pt x="12384" y="4114"/>
                    <a:pt x="12672" y="6686"/>
                    <a:pt x="14256" y="10029"/>
                  </a:cubicBezTo>
                  <a:cubicBezTo>
                    <a:pt x="15840" y="13371"/>
                    <a:pt x="18720" y="1748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1" name="Line"/>
            <p:cNvSpPr/>
            <p:nvPr/>
          </p:nvSpPr>
          <p:spPr>
            <a:xfrm>
              <a:off x="8877228" y="3988722"/>
              <a:ext cx="764204" cy="45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363" extrusionOk="0">
                  <a:moveTo>
                    <a:pt x="3979" y="15797"/>
                  </a:moveTo>
                  <a:cubicBezTo>
                    <a:pt x="3688" y="15152"/>
                    <a:pt x="3396" y="14507"/>
                    <a:pt x="3007" y="14185"/>
                  </a:cubicBezTo>
                  <a:cubicBezTo>
                    <a:pt x="2617" y="13863"/>
                    <a:pt x="2131" y="13863"/>
                    <a:pt x="1596" y="14185"/>
                  </a:cubicBezTo>
                  <a:cubicBezTo>
                    <a:pt x="1061" y="14507"/>
                    <a:pt x="477" y="15152"/>
                    <a:pt x="185" y="15878"/>
                  </a:cubicBezTo>
                  <a:cubicBezTo>
                    <a:pt x="-107" y="16603"/>
                    <a:pt x="-107" y="17409"/>
                    <a:pt x="574" y="18134"/>
                  </a:cubicBezTo>
                  <a:cubicBezTo>
                    <a:pt x="1255" y="18860"/>
                    <a:pt x="2617" y="19504"/>
                    <a:pt x="3542" y="19746"/>
                  </a:cubicBezTo>
                  <a:cubicBezTo>
                    <a:pt x="4466" y="19988"/>
                    <a:pt x="4952" y="19827"/>
                    <a:pt x="5342" y="19424"/>
                  </a:cubicBezTo>
                  <a:cubicBezTo>
                    <a:pt x="5731" y="19021"/>
                    <a:pt x="6023" y="18376"/>
                    <a:pt x="5974" y="17651"/>
                  </a:cubicBezTo>
                  <a:cubicBezTo>
                    <a:pt x="5925" y="16925"/>
                    <a:pt x="5536" y="16119"/>
                    <a:pt x="5342" y="16119"/>
                  </a:cubicBezTo>
                  <a:cubicBezTo>
                    <a:pt x="5147" y="16119"/>
                    <a:pt x="5147" y="16925"/>
                    <a:pt x="5488" y="17973"/>
                  </a:cubicBezTo>
                  <a:cubicBezTo>
                    <a:pt x="5828" y="19021"/>
                    <a:pt x="6509" y="20310"/>
                    <a:pt x="7385" y="20955"/>
                  </a:cubicBezTo>
                  <a:cubicBezTo>
                    <a:pt x="8261" y="21600"/>
                    <a:pt x="9331" y="21600"/>
                    <a:pt x="10352" y="20069"/>
                  </a:cubicBezTo>
                  <a:cubicBezTo>
                    <a:pt x="11374" y="18537"/>
                    <a:pt x="12347" y="15475"/>
                    <a:pt x="12834" y="12654"/>
                  </a:cubicBezTo>
                  <a:cubicBezTo>
                    <a:pt x="13320" y="9833"/>
                    <a:pt x="13320" y="7254"/>
                    <a:pt x="13271" y="5561"/>
                  </a:cubicBezTo>
                  <a:cubicBezTo>
                    <a:pt x="13223" y="3869"/>
                    <a:pt x="13125" y="3063"/>
                    <a:pt x="12785" y="2096"/>
                  </a:cubicBezTo>
                  <a:cubicBezTo>
                    <a:pt x="12444" y="1128"/>
                    <a:pt x="11861" y="0"/>
                    <a:pt x="11569" y="0"/>
                  </a:cubicBezTo>
                  <a:cubicBezTo>
                    <a:pt x="11277" y="0"/>
                    <a:pt x="11277" y="1128"/>
                    <a:pt x="11374" y="3949"/>
                  </a:cubicBezTo>
                  <a:cubicBezTo>
                    <a:pt x="11471" y="6770"/>
                    <a:pt x="11666" y="11284"/>
                    <a:pt x="11958" y="14346"/>
                  </a:cubicBezTo>
                  <a:cubicBezTo>
                    <a:pt x="12250" y="17409"/>
                    <a:pt x="12639" y="19021"/>
                    <a:pt x="13320" y="19907"/>
                  </a:cubicBezTo>
                  <a:cubicBezTo>
                    <a:pt x="14001" y="20794"/>
                    <a:pt x="14974" y="20955"/>
                    <a:pt x="15607" y="20713"/>
                  </a:cubicBezTo>
                  <a:cubicBezTo>
                    <a:pt x="16239" y="20472"/>
                    <a:pt x="16531" y="19827"/>
                    <a:pt x="16725" y="19101"/>
                  </a:cubicBezTo>
                  <a:cubicBezTo>
                    <a:pt x="16920" y="18376"/>
                    <a:pt x="17017" y="17570"/>
                    <a:pt x="17261" y="17651"/>
                  </a:cubicBezTo>
                  <a:cubicBezTo>
                    <a:pt x="17504" y="17731"/>
                    <a:pt x="17893" y="18699"/>
                    <a:pt x="18379" y="19504"/>
                  </a:cubicBezTo>
                  <a:cubicBezTo>
                    <a:pt x="18866" y="20310"/>
                    <a:pt x="19450" y="20955"/>
                    <a:pt x="19985" y="21197"/>
                  </a:cubicBezTo>
                  <a:cubicBezTo>
                    <a:pt x="20520" y="21439"/>
                    <a:pt x="21007" y="21278"/>
                    <a:pt x="21493" y="211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2" name="Line"/>
            <p:cNvSpPr/>
            <p:nvPr/>
          </p:nvSpPr>
          <p:spPr>
            <a:xfrm>
              <a:off x="9527270" y="4109802"/>
              <a:ext cx="8302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3" name="Line"/>
            <p:cNvSpPr/>
            <p:nvPr/>
          </p:nvSpPr>
          <p:spPr>
            <a:xfrm>
              <a:off x="9257434" y="4211587"/>
              <a:ext cx="217945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11040"/>
                  </a:moveTo>
                  <a:cubicBezTo>
                    <a:pt x="3771" y="4868"/>
                    <a:pt x="7543" y="-1303"/>
                    <a:pt x="11143" y="240"/>
                  </a:cubicBezTo>
                  <a:cubicBezTo>
                    <a:pt x="14743" y="1783"/>
                    <a:pt x="18171" y="11040"/>
                    <a:pt x="21600" y="202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4" name="Line"/>
            <p:cNvSpPr/>
            <p:nvPr/>
          </p:nvSpPr>
          <p:spPr>
            <a:xfrm>
              <a:off x="9767512" y="4296475"/>
              <a:ext cx="590022" cy="197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242" extrusionOk="0">
                  <a:moveTo>
                    <a:pt x="2597" y="3366"/>
                  </a:moveTo>
                  <a:cubicBezTo>
                    <a:pt x="1965" y="2621"/>
                    <a:pt x="1333" y="1876"/>
                    <a:pt x="828" y="2621"/>
                  </a:cubicBezTo>
                  <a:cubicBezTo>
                    <a:pt x="323" y="3366"/>
                    <a:pt x="-56" y="5601"/>
                    <a:pt x="7" y="7463"/>
                  </a:cubicBezTo>
                  <a:cubicBezTo>
                    <a:pt x="70" y="9325"/>
                    <a:pt x="576" y="10814"/>
                    <a:pt x="1460" y="12118"/>
                  </a:cubicBezTo>
                  <a:cubicBezTo>
                    <a:pt x="2344" y="13421"/>
                    <a:pt x="3607" y="14539"/>
                    <a:pt x="4555" y="14911"/>
                  </a:cubicBezTo>
                  <a:cubicBezTo>
                    <a:pt x="5502" y="15283"/>
                    <a:pt x="6133" y="14911"/>
                    <a:pt x="6512" y="13794"/>
                  </a:cubicBezTo>
                  <a:cubicBezTo>
                    <a:pt x="6891" y="12676"/>
                    <a:pt x="7018" y="10814"/>
                    <a:pt x="6828" y="9139"/>
                  </a:cubicBezTo>
                  <a:cubicBezTo>
                    <a:pt x="6639" y="7463"/>
                    <a:pt x="6133" y="5973"/>
                    <a:pt x="5502" y="4856"/>
                  </a:cubicBezTo>
                  <a:cubicBezTo>
                    <a:pt x="4870" y="3739"/>
                    <a:pt x="4112" y="2994"/>
                    <a:pt x="3291" y="2249"/>
                  </a:cubicBezTo>
                  <a:cubicBezTo>
                    <a:pt x="2470" y="1504"/>
                    <a:pt x="1586" y="759"/>
                    <a:pt x="1776" y="573"/>
                  </a:cubicBezTo>
                  <a:cubicBezTo>
                    <a:pt x="1965" y="387"/>
                    <a:pt x="3228" y="759"/>
                    <a:pt x="4555" y="945"/>
                  </a:cubicBezTo>
                  <a:cubicBezTo>
                    <a:pt x="5881" y="1132"/>
                    <a:pt x="7270" y="1132"/>
                    <a:pt x="8281" y="759"/>
                  </a:cubicBezTo>
                  <a:cubicBezTo>
                    <a:pt x="9291" y="387"/>
                    <a:pt x="9923" y="-358"/>
                    <a:pt x="10365" y="201"/>
                  </a:cubicBezTo>
                  <a:cubicBezTo>
                    <a:pt x="10807" y="759"/>
                    <a:pt x="11060" y="2621"/>
                    <a:pt x="11249" y="4483"/>
                  </a:cubicBezTo>
                  <a:cubicBezTo>
                    <a:pt x="11439" y="6345"/>
                    <a:pt x="11565" y="8208"/>
                    <a:pt x="11755" y="10442"/>
                  </a:cubicBezTo>
                  <a:cubicBezTo>
                    <a:pt x="11944" y="12676"/>
                    <a:pt x="12197" y="15283"/>
                    <a:pt x="12512" y="15470"/>
                  </a:cubicBezTo>
                  <a:cubicBezTo>
                    <a:pt x="12828" y="15656"/>
                    <a:pt x="13207" y="13421"/>
                    <a:pt x="13586" y="11559"/>
                  </a:cubicBezTo>
                  <a:cubicBezTo>
                    <a:pt x="13965" y="9697"/>
                    <a:pt x="14344" y="8208"/>
                    <a:pt x="14786" y="6718"/>
                  </a:cubicBezTo>
                  <a:cubicBezTo>
                    <a:pt x="15228" y="5228"/>
                    <a:pt x="15733" y="3739"/>
                    <a:pt x="16049" y="3925"/>
                  </a:cubicBezTo>
                  <a:cubicBezTo>
                    <a:pt x="16365" y="4111"/>
                    <a:pt x="16491" y="5973"/>
                    <a:pt x="16555" y="8208"/>
                  </a:cubicBezTo>
                  <a:cubicBezTo>
                    <a:pt x="16618" y="10442"/>
                    <a:pt x="16618" y="13049"/>
                    <a:pt x="17439" y="15283"/>
                  </a:cubicBezTo>
                  <a:cubicBezTo>
                    <a:pt x="18260" y="17518"/>
                    <a:pt x="19902" y="19380"/>
                    <a:pt x="21544" y="212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5" name="Line"/>
            <p:cNvSpPr/>
            <p:nvPr/>
          </p:nvSpPr>
          <p:spPr>
            <a:xfrm>
              <a:off x="3570131" y="5384712"/>
              <a:ext cx="332107" cy="268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6" extrusionOk="0">
                  <a:moveTo>
                    <a:pt x="0" y="7416"/>
                  </a:moveTo>
                  <a:cubicBezTo>
                    <a:pt x="1350" y="4986"/>
                    <a:pt x="2700" y="2556"/>
                    <a:pt x="3938" y="1206"/>
                  </a:cubicBezTo>
                  <a:cubicBezTo>
                    <a:pt x="5175" y="-144"/>
                    <a:pt x="6300" y="-414"/>
                    <a:pt x="7313" y="666"/>
                  </a:cubicBezTo>
                  <a:cubicBezTo>
                    <a:pt x="8325" y="1746"/>
                    <a:pt x="9225" y="4176"/>
                    <a:pt x="10125" y="7551"/>
                  </a:cubicBezTo>
                  <a:cubicBezTo>
                    <a:pt x="11025" y="10926"/>
                    <a:pt x="11925" y="15246"/>
                    <a:pt x="12825" y="17811"/>
                  </a:cubicBezTo>
                  <a:cubicBezTo>
                    <a:pt x="13725" y="20376"/>
                    <a:pt x="14625" y="21186"/>
                    <a:pt x="16088" y="20916"/>
                  </a:cubicBezTo>
                  <a:cubicBezTo>
                    <a:pt x="17550" y="20646"/>
                    <a:pt x="19575" y="19296"/>
                    <a:pt x="21600" y="179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6" name="Line"/>
            <p:cNvSpPr/>
            <p:nvPr/>
          </p:nvSpPr>
          <p:spPr>
            <a:xfrm>
              <a:off x="3663536" y="5375954"/>
              <a:ext cx="197189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705" y="0"/>
                    <a:pt x="17811" y="0"/>
                    <a:pt x="14779" y="2760"/>
                  </a:cubicBezTo>
                  <a:cubicBezTo>
                    <a:pt x="11747" y="5520"/>
                    <a:pt x="7579" y="11040"/>
                    <a:pt x="4926" y="14400"/>
                  </a:cubicBezTo>
                  <a:cubicBezTo>
                    <a:pt x="2274" y="17760"/>
                    <a:pt x="1137" y="18960"/>
                    <a:pt x="568" y="19800"/>
                  </a:cubicBezTo>
                  <a:cubicBezTo>
                    <a:pt x="0" y="20640"/>
                    <a:pt x="0" y="2112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7" name="Line"/>
            <p:cNvSpPr/>
            <p:nvPr/>
          </p:nvSpPr>
          <p:spPr>
            <a:xfrm>
              <a:off x="4016398" y="5573142"/>
              <a:ext cx="51892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8" name="Line"/>
            <p:cNvSpPr/>
            <p:nvPr/>
          </p:nvSpPr>
          <p:spPr>
            <a:xfrm>
              <a:off x="4338125" y="5396711"/>
              <a:ext cx="253065" cy="21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171" extrusionOk="0">
                  <a:moveTo>
                    <a:pt x="0" y="6171"/>
                  </a:moveTo>
                  <a:cubicBezTo>
                    <a:pt x="876" y="4800"/>
                    <a:pt x="1751" y="3429"/>
                    <a:pt x="2773" y="3257"/>
                  </a:cubicBezTo>
                  <a:cubicBezTo>
                    <a:pt x="3795" y="3086"/>
                    <a:pt x="4962" y="4114"/>
                    <a:pt x="5546" y="5657"/>
                  </a:cubicBezTo>
                  <a:cubicBezTo>
                    <a:pt x="6130" y="7200"/>
                    <a:pt x="6130" y="9257"/>
                    <a:pt x="6859" y="12000"/>
                  </a:cubicBezTo>
                  <a:cubicBezTo>
                    <a:pt x="7589" y="14743"/>
                    <a:pt x="9049" y="18171"/>
                    <a:pt x="11238" y="19886"/>
                  </a:cubicBezTo>
                  <a:cubicBezTo>
                    <a:pt x="13427" y="21600"/>
                    <a:pt x="16346" y="21600"/>
                    <a:pt x="18389" y="19886"/>
                  </a:cubicBezTo>
                  <a:cubicBezTo>
                    <a:pt x="20432" y="18171"/>
                    <a:pt x="21600" y="14743"/>
                    <a:pt x="21308" y="11143"/>
                  </a:cubicBezTo>
                  <a:cubicBezTo>
                    <a:pt x="21016" y="7543"/>
                    <a:pt x="19265" y="3771"/>
                    <a:pt x="1751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9" name="Line"/>
            <p:cNvSpPr/>
            <p:nvPr/>
          </p:nvSpPr>
          <p:spPr>
            <a:xfrm>
              <a:off x="4784391" y="5593898"/>
              <a:ext cx="30088" cy="219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443" extrusionOk="0">
                  <a:moveTo>
                    <a:pt x="0" y="0"/>
                  </a:moveTo>
                  <a:cubicBezTo>
                    <a:pt x="7200" y="6075"/>
                    <a:pt x="14400" y="12150"/>
                    <a:pt x="18000" y="16031"/>
                  </a:cubicBezTo>
                  <a:cubicBezTo>
                    <a:pt x="21600" y="19913"/>
                    <a:pt x="21600" y="21600"/>
                    <a:pt x="19200" y="21431"/>
                  </a:cubicBezTo>
                  <a:cubicBezTo>
                    <a:pt x="16800" y="21262"/>
                    <a:pt x="12000" y="19237"/>
                    <a:pt x="7200" y="172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0" name="Line"/>
            <p:cNvSpPr/>
            <p:nvPr/>
          </p:nvSpPr>
          <p:spPr>
            <a:xfrm>
              <a:off x="4286233" y="5054227"/>
              <a:ext cx="389333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extrusionOk="0">
                  <a:moveTo>
                    <a:pt x="0" y="20057"/>
                  </a:moveTo>
                  <a:cubicBezTo>
                    <a:pt x="956" y="18514"/>
                    <a:pt x="1912" y="16971"/>
                    <a:pt x="4683" y="17229"/>
                  </a:cubicBezTo>
                  <a:cubicBezTo>
                    <a:pt x="7455" y="17486"/>
                    <a:pt x="12042" y="19543"/>
                    <a:pt x="14814" y="20571"/>
                  </a:cubicBezTo>
                  <a:cubicBezTo>
                    <a:pt x="17586" y="21600"/>
                    <a:pt x="18542" y="21600"/>
                    <a:pt x="19497" y="21600"/>
                  </a:cubicBezTo>
                  <a:cubicBezTo>
                    <a:pt x="20453" y="21600"/>
                    <a:pt x="21409" y="21600"/>
                    <a:pt x="21504" y="20829"/>
                  </a:cubicBezTo>
                  <a:cubicBezTo>
                    <a:pt x="21600" y="20057"/>
                    <a:pt x="20835" y="18514"/>
                    <a:pt x="19593" y="14914"/>
                  </a:cubicBezTo>
                  <a:cubicBezTo>
                    <a:pt x="18350" y="11314"/>
                    <a:pt x="16630" y="5657"/>
                    <a:pt x="1491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1" name="Line"/>
            <p:cNvSpPr/>
            <p:nvPr/>
          </p:nvSpPr>
          <p:spPr>
            <a:xfrm>
              <a:off x="5230658" y="5474088"/>
              <a:ext cx="342485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3927" y="11375"/>
                    <a:pt x="7855" y="2735"/>
                    <a:pt x="11455" y="575"/>
                  </a:cubicBezTo>
                  <a:cubicBezTo>
                    <a:pt x="15055" y="-1585"/>
                    <a:pt x="18327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2" name="Line"/>
            <p:cNvSpPr/>
            <p:nvPr/>
          </p:nvSpPr>
          <p:spPr>
            <a:xfrm>
              <a:off x="5355198" y="5344819"/>
              <a:ext cx="93405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3" name="Line"/>
            <p:cNvSpPr/>
            <p:nvPr/>
          </p:nvSpPr>
          <p:spPr>
            <a:xfrm>
              <a:off x="6060921" y="5393142"/>
              <a:ext cx="280215" cy="29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extrusionOk="0">
                  <a:moveTo>
                    <a:pt x="0" y="6287"/>
                  </a:moveTo>
                  <a:cubicBezTo>
                    <a:pt x="0" y="5031"/>
                    <a:pt x="0" y="3776"/>
                    <a:pt x="400" y="2645"/>
                  </a:cubicBezTo>
                  <a:cubicBezTo>
                    <a:pt x="800" y="1515"/>
                    <a:pt x="1600" y="510"/>
                    <a:pt x="2800" y="134"/>
                  </a:cubicBezTo>
                  <a:cubicBezTo>
                    <a:pt x="4000" y="-243"/>
                    <a:pt x="5600" y="8"/>
                    <a:pt x="7733" y="3148"/>
                  </a:cubicBezTo>
                  <a:cubicBezTo>
                    <a:pt x="9867" y="6287"/>
                    <a:pt x="12533" y="12315"/>
                    <a:pt x="14267" y="15831"/>
                  </a:cubicBezTo>
                  <a:cubicBezTo>
                    <a:pt x="16000" y="19348"/>
                    <a:pt x="16800" y="20352"/>
                    <a:pt x="17867" y="20855"/>
                  </a:cubicBezTo>
                  <a:cubicBezTo>
                    <a:pt x="18933" y="21357"/>
                    <a:pt x="20267" y="21357"/>
                    <a:pt x="21600" y="213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4" name="Line"/>
            <p:cNvSpPr/>
            <p:nvPr/>
          </p:nvSpPr>
          <p:spPr>
            <a:xfrm>
              <a:off x="6123191" y="5417467"/>
              <a:ext cx="176432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365" y="4154"/>
                    <a:pt x="13129" y="8308"/>
                    <a:pt x="9529" y="11908"/>
                  </a:cubicBezTo>
                  <a:cubicBezTo>
                    <a:pt x="5929" y="15508"/>
                    <a:pt x="2965" y="1855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5" name="Line"/>
            <p:cNvSpPr/>
            <p:nvPr/>
          </p:nvSpPr>
          <p:spPr>
            <a:xfrm>
              <a:off x="6485988" y="5641794"/>
              <a:ext cx="104227" cy="158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091" extrusionOk="0">
                  <a:moveTo>
                    <a:pt x="4269" y="531"/>
                  </a:moveTo>
                  <a:cubicBezTo>
                    <a:pt x="7753" y="72"/>
                    <a:pt x="11237" y="-388"/>
                    <a:pt x="13676" y="531"/>
                  </a:cubicBezTo>
                  <a:cubicBezTo>
                    <a:pt x="16115" y="1450"/>
                    <a:pt x="17508" y="3748"/>
                    <a:pt x="16811" y="5816"/>
                  </a:cubicBezTo>
                  <a:cubicBezTo>
                    <a:pt x="16115" y="7884"/>
                    <a:pt x="13327" y="9723"/>
                    <a:pt x="9495" y="12250"/>
                  </a:cubicBezTo>
                  <a:cubicBezTo>
                    <a:pt x="5663" y="14778"/>
                    <a:pt x="786" y="17995"/>
                    <a:pt x="89" y="19604"/>
                  </a:cubicBezTo>
                  <a:cubicBezTo>
                    <a:pt x="-608" y="21212"/>
                    <a:pt x="2876" y="21212"/>
                    <a:pt x="7057" y="20982"/>
                  </a:cubicBezTo>
                  <a:cubicBezTo>
                    <a:pt x="11237" y="20752"/>
                    <a:pt x="16115" y="20293"/>
                    <a:pt x="20992" y="198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6" name="Line"/>
            <p:cNvSpPr/>
            <p:nvPr/>
          </p:nvSpPr>
          <p:spPr>
            <a:xfrm>
              <a:off x="6911940" y="5448602"/>
              <a:ext cx="237162" cy="27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55" extrusionOk="0">
                  <a:moveTo>
                    <a:pt x="0" y="4050"/>
                  </a:moveTo>
                  <a:cubicBezTo>
                    <a:pt x="1878" y="2700"/>
                    <a:pt x="3757" y="1350"/>
                    <a:pt x="4696" y="1620"/>
                  </a:cubicBezTo>
                  <a:cubicBezTo>
                    <a:pt x="5635" y="1890"/>
                    <a:pt x="5635" y="3780"/>
                    <a:pt x="5791" y="6885"/>
                  </a:cubicBezTo>
                  <a:cubicBezTo>
                    <a:pt x="5948" y="9990"/>
                    <a:pt x="6261" y="14310"/>
                    <a:pt x="6887" y="17010"/>
                  </a:cubicBezTo>
                  <a:cubicBezTo>
                    <a:pt x="7513" y="19710"/>
                    <a:pt x="8452" y="20790"/>
                    <a:pt x="10487" y="21195"/>
                  </a:cubicBezTo>
                  <a:cubicBezTo>
                    <a:pt x="12522" y="21600"/>
                    <a:pt x="15652" y="21330"/>
                    <a:pt x="17844" y="19305"/>
                  </a:cubicBezTo>
                  <a:cubicBezTo>
                    <a:pt x="20035" y="17280"/>
                    <a:pt x="21287" y="13500"/>
                    <a:pt x="21443" y="10260"/>
                  </a:cubicBezTo>
                  <a:cubicBezTo>
                    <a:pt x="21600" y="7020"/>
                    <a:pt x="20661" y="4320"/>
                    <a:pt x="19565" y="2700"/>
                  </a:cubicBezTo>
                  <a:cubicBezTo>
                    <a:pt x="18470" y="1080"/>
                    <a:pt x="17217" y="540"/>
                    <a:pt x="1596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7" name="Line"/>
            <p:cNvSpPr/>
            <p:nvPr/>
          </p:nvSpPr>
          <p:spPr>
            <a:xfrm>
              <a:off x="7294089" y="5708059"/>
              <a:ext cx="147146" cy="17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93" extrusionOk="0">
                  <a:moveTo>
                    <a:pt x="268" y="0"/>
                  </a:moveTo>
                  <a:cubicBezTo>
                    <a:pt x="2780" y="424"/>
                    <a:pt x="5292" y="847"/>
                    <a:pt x="6799" y="2118"/>
                  </a:cubicBezTo>
                  <a:cubicBezTo>
                    <a:pt x="8306" y="3388"/>
                    <a:pt x="8808" y="5506"/>
                    <a:pt x="8557" y="7624"/>
                  </a:cubicBezTo>
                  <a:cubicBezTo>
                    <a:pt x="8306" y="9741"/>
                    <a:pt x="7301" y="11859"/>
                    <a:pt x="5292" y="14188"/>
                  </a:cubicBezTo>
                  <a:cubicBezTo>
                    <a:pt x="3282" y="16518"/>
                    <a:pt x="268" y="19059"/>
                    <a:pt x="17" y="20329"/>
                  </a:cubicBezTo>
                  <a:cubicBezTo>
                    <a:pt x="-234" y="21600"/>
                    <a:pt x="2278" y="21600"/>
                    <a:pt x="6296" y="21388"/>
                  </a:cubicBezTo>
                  <a:cubicBezTo>
                    <a:pt x="10315" y="21176"/>
                    <a:pt x="15840" y="20753"/>
                    <a:pt x="21366" y="203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8" name="Line"/>
            <p:cNvSpPr/>
            <p:nvPr/>
          </p:nvSpPr>
          <p:spPr>
            <a:xfrm>
              <a:off x="6787401" y="5085361"/>
              <a:ext cx="398375" cy="13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0950" extrusionOk="0">
                  <a:moveTo>
                    <a:pt x="0" y="20546"/>
                  </a:moveTo>
                  <a:cubicBezTo>
                    <a:pt x="3166" y="19493"/>
                    <a:pt x="6331" y="18439"/>
                    <a:pt x="9497" y="18439"/>
                  </a:cubicBezTo>
                  <a:cubicBezTo>
                    <a:pt x="12662" y="18439"/>
                    <a:pt x="15828" y="19493"/>
                    <a:pt x="17969" y="20283"/>
                  </a:cubicBezTo>
                  <a:cubicBezTo>
                    <a:pt x="20110" y="21073"/>
                    <a:pt x="21228" y="21600"/>
                    <a:pt x="21414" y="19229"/>
                  </a:cubicBezTo>
                  <a:cubicBezTo>
                    <a:pt x="21600" y="16859"/>
                    <a:pt x="20855" y="11590"/>
                    <a:pt x="20203" y="7902"/>
                  </a:cubicBezTo>
                  <a:cubicBezTo>
                    <a:pt x="19552" y="4215"/>
                    <a:pt x="18993" y="2107"/>
                    <a:pt x="1843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9" name="Line"/>
            <p:cNvSpPr/>
            <p:nvPr/>
          </p:nvSpPr>
          <p:spPr>
            <a:xfrm>
              <a:off x="7794095" y="5593898"/>
              <a:ext cx="29819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0" h="21600" extrusionOk="0">
                  <a:moveTo>
                    <a:pt x="0" y="21600"/>
                  </a:moveTo>
                  <a:cubicBezTo>
                    <a:pt x="7596" y="18000"/>
                    <a:pt x="15191" y="14400"/>
                    <a:pt x="18396" y="10800"/>
                  </a:cubicBezTo>
                  <a:cubicBezTo>
                    <a:pt x="21600" y="7200"/>
                    <a:pt x="20413" y="3600"/>
                    <a:pt x="1922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0" name="Line"/>
            <p:cNvSpPr/>
            <p:nvPr/>
          </p:nvSpPr>
          <p:spPr>
            <a:xfrm>
              <a:off x="7955849" y="5479736"/>
              <a:ext cx="76948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3818" y="0"/>
                  </a:moveTo>
                  <a:cubicBezTo>
                    <a:pt x="1118" y="1108"/>
                    <a:pt x="-1582" y="2215"/>
                    <a:pt x="1118" y="5815"/>
                  </a:cubicBezTo>
                  <a:cubicBezTo>
                    <a:pt x="3818" y="9415"/>
                    <a:pt x="11918" y="15508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1" name="Line"/>
            <p:cNvSpPr/>
            <p:nvPr/>
          </p:nvSpPr>
          <p:spPr>
            <a:xfrm>
              <a:off x="8530954" y="5604276"/>
              <a:ext cx="4151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2" name="Line"/>
            <p:cNvSpPr/>
            <p:nvPr/>
          </p:nvSpPr>
          <p:spPr>
            <a:xfrm>
              <a:off x="8748898" y="5604276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3" name="Line"/>
            <p:cNvSpPr/>
            <p:nvPr/>
          </p:nvSpPr>
          <p:spPr>
            <a:xfrm>
              <a:off x="8914950" y="5625033"/>
              <a:ext cx="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4" name="Line"/>
            <p:cNvSpPr/>
            <p:nvPr/>
          </p:nvSpPr>
          <p:spPr>
            <a:xfrm>
              <a:off x="9371595" y="5586979"/>
              <a:ext cx="311350" cy="2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120" y="10800"/>
                    <a:pt x="6240" y="0"/>
                    <a:pt x="9840" y="0"/>
                  </a:cubicBezTo>
                  <a:cubicBezTo>
                    <a:pt x="13440" y="0"/>
                    <a:pt x="17520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5" name="Line"/>
            <p:cNvSpPr/>
            <p:nvPr/>
          </p:nvSpPr>
          <p:spPr>
            <a:xfrm>
              <a:off x="9475378" y="5469359"/>
              <a:ext cx="31136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6" name="Line"/>
            <p:cNvSpPr/>
            <p:nvPr/>
          </p:nvSpPr>
          <p:spPr>
            <a:xfrm>
              <a:off x="10087698" y="5481833"/>
              <a:ext cx="332106" cy="344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4" extrusionOk="0">
                  <a:moveTo>
                    <a:pt x="0" y="3684"/>
                  </a:moveTo>
                  <a:cubicBezTo>
                    <a:pt x="1800" y="2413"/>
                    <a:pt x="3600" y="1143"/>
                    <a:pt x="5062" y="507"/>
                  </a:cubicBezTo>
                  <a:cubicBezTo>
                    <a:pt x="6525" y="-128"/>
                    <a:pt x="7650" y="-128"/>
                    <a:pt x="8550" y="296"/>
                  </a:cubicBezTo>
                  <a:cubicBezTo>
                    <a:pt x="9450" y="719"/>
                    <a:pt x="10125" y="1566"/>
                    <a:pt x="10912" y="4213"/>
                  </a:cubicBezTo>
                  <a:cubicBezTo>
                    <a:pt x="11700" y="6860"/>
                    <a:pt x="12600" y="11307"/>
                    <a:pt x="13950" y="14590"/>
                  </a:cubicBezTo>
                  <a:cubicBezTo>
                    <a:pt x="15300" y="17872"/>
                    <a:pt x="17100" y="19990"/>
                    <a:pt x="18450" y="20731"/>
                  </a:cubicBezTo>
                  <a:cubicBezTo>
                    <a:pt x="19800" y="21472"/>
                    <a:pt x="20700" y="20837"/>
                    <a:pt x="21600" y="202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7" name="Line"/>
            <p:cNvSpPr/>
            <p:nvPr/>
          </p:nvSpPr>
          <p:spPr>
            <a:xfrm>
              <a:off x="10160345" y="5510872"/>
              <a:ext cx="217945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143" y="4877"/>
                    <a:pt x="12686" y="9755"/>
                    <a:pt x="9086" y="13355"/>
                  </a:cubicBezTo>
                  <a:cubicBezTo>
                    <a:pt x="5486" y="16955"/>
                    <a:pt x="2743" y="1927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8" name="Line"/>
            <p:cNvSpPr/>
            <p:nvPr/>
          </p:nvSpPr>
          <p:spPr>
            <a:xfrm>
              <a:off x="10959474" y="5552385"/>
              <a:ext cx="310552" cy="266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15" extrusionOk="0">
                  <a:moveTo>
                    <a:pt x="0" y="4154"/>
                  </a:moveTo>
                  <a:cubicBezTo>
                    <a:pt x="1899" y="2769"/>
                    <a:pt x="3798" y="1385"/>
                    <a:pt x="4985" y="1523"/>
                  </a:cubicBezTo>
                  <a:cubicBezTo>
                    <a:pt x="6171" y="1662"/>
                    <a:pt x="6646" y="3323"/>
                    <a:pt x="7002" y="6231"/>
                  </a:cubicBezTo>
                  <a:cubicBezTo>
                    <a:pt x="7358" y="9138"/>
                    <a:pt x="7596" y="13292"/>
                    <a:pt x="8070" y="16062"/>
                  </a:cubicBezTo>
                  <a:cubicBezTo>
                    <a:pt x="8545" y="18831"/>
                    <a:pt x="9257" y="20215"/>
                    <a:pt x="10800" y="20908"/>
                  </a:cubicBezTo>
                  <a:cubicBezTo>
                    <a:pt x="12343" y="21600"/>
                    <a:pt x="14716" y="21600"/>
                    <a:pt x="16853" y="19385"/>
                  </a:cubicBezTo>
                  <a:cubicBezTo>
                    <a:pt x="18989" y="17169"/>
                    <a:pt x="20888" y="12738"/>
                    <a:pt x="21244" y="9277"/>
                  </a:cubicBezTo>
                  <a:cubicBezTo>
                    <a:pt x="21600" y="5815"/>
                    <a:pt x="20413" y="3323"/>
                    <a:pt x="19108" y="1938"/>
                  </a:cubicBezTo>
                  <a:cubicBezTo>
                    <a:pt x="17802" y="554"/>
                    <a:pt x="16378" y="277"/>
                    <a:pt x="1495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9" name="Line"/>
            <p:cNvSpPr/>
            <p:nvPr/>
          </p:nvSpPr>
          <p:spPr>
            <a:xfrm>
              <a:off x="10897204" y="5147631"/>
              <a:ext cx="402057" cy="175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99" extrusionOk="0">
                  <a:moveTo>
                    <a:pt x="0" y="19059"/>
                  </a:moveTo>
                  <a:cubicBezTo>
                    <a:pt x="5354" y="19482"/>
                    <a:pt x="10708" y="19906"/>
                    <a:pt x="13846" y="20329"/>
                  </a:cubicBezTo>
                  <a:cubicBezTo>
                    <a:pt x="16985" y="20753"/>
                    <a:pt x="17908" y="21176"/>
                    <a:pt x="18831" y="21388"/>
                  </a:cubicBezTo>
                  <a:cubicBezTo>
                    <a:pt x="19754" y="21600"/>
                    <a:pt x="20677" y="21600"/>
                    <a:pt x="21138" y="20541"/>
                  </a:cubicBezTo>
                  <a:cubicBezTo>
                    <a:pt x="21600" y="19482"/>
                    <a:pt x="21600" y="17365"/>
                    <a:pt x="20862" y="14612"/>
                  </a:cubicBezTo>
                  <a:cubicBezTo>
                    <a:pt x="20123" y="11859"/>
                    <a:pt x="18646" y="8471"/>
                    <a:pt x="17631" y="5929"/>
                  </a:cubicBezTo>
                  <a:cubicBezTo>
                    <a:pt x="16615" y="3388"/>
                    <a:pt x="16062" y="1694"/>
                    <a:pt x="1550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0" name="Line"/>
            <p:cNvSpPr/>
            <p:nvPr/>
          </p:nvSpPr>
          <p:spPr>
            <a:xfrm>
              <a:off x="6932697" y="2937056"/>
              <a:ext cx="211681" cy="330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292" extrusionOk="0">
                  <a:moveTo>
                    <a:pt x="5143" y="0"/>
                  </a:moveTo>
                  <a:cubicBezTo>
                    <a:pt x="4457" y="4676"/>
                    <a:pt x="3771" y="9353"/>
                    <a:pt x="3429" y="12581"/>
                  </a:cubicBezTo>
                  <a:cubicBezTo>
                    <a:pt x="3086" y="15810"/>
                    <a:pt x="3086" y="17592"/>
                    <a:pt x="3086" y="17926"/>
                  </a:cubicBezTo>
                  <a:cubicBezTo>
                    <a:pt x="3086" y="18260"/>
                    <a:pt x="3086" y="17146"/>
                    <a:pt x="3086" y="16033"/>
                  </a:cubicBezTo>
                  <a:cubicBezTo>
                    <a:pt x="3086" y="14920"/>
                    <a:pt x="3086" y="13806"/>
                    <a:pt x="3771" y="12915"/>
                  </a:cubicBezTo>
                  <a:cubicBezTo>
                    <a:pt x="4457" y="12025"/>
                    <a:pt x="5829" y="11357"/>
                    <a:pt x="8914" y="11579"/>
                  </a:cubicBezTo>
                  <a:cubicBezTo>
                    <a:pt x="12000" y="11802"/>
                    <a:pt x="16800" y="12915"/>
                    <a:pt x="19200" y="14029"/>
                  </a:cubicBezTo>
                  <a:cubicBezTo>
                    <a:pt x="21600" y="15142"/>
                    <a:pt x="21600" y="16256"/>
                    <a:pt x="19029" y="17592"/>
                  </a:cubicBezTo>
                  <a:cubicBezTo>
                    <a:pt x="16457" y="18928"/>
                    <a:pt x="11314" y="20487"/>
                    <a:pt x="7886" y="21043"/>
                  </a:cubicBezTo>
                  <a:cubicBezTo>
                    <a:pt x="4457" y="21600"/>
                    <a:pt x="2743" y="21155"/>
                    <a:pt x="1714" y="20375"/>
                  </a:cubicBezTo>
                  <a:cubicBezTo>
                    <a:pt x="686" y="19596"/>
                    <a:pt x="343" y="18482"/>
                    <a:pt x="0" y="173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1" name="Line"/>
            <p:cNvSpPr/>
            <p:nvPr/>
          </p:nvSpPr>
          <p:spPr>
            <a:xfrm>
              <a:off x="10170723" y="3009703"/>
              <a:ext cx="203373" cy="34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427" extrusionOk="0">
                  <a:moveTo>
                    <a:pt x="8640" y="0"/>
                  </a:moveTo>
                  <a:cubicBezTo>
                    <a:pt x="7560" y="4705"/>
                    <a:pt x="6480" y="9410"/>
                    <a:pt x="5760" y="12297"/>
                  </a:cubicBezTo>
                  <a:cubicBezTo>
                    <a:pt x="5040" y="15184"/>
                    <a:pt x="4680" y="16253"/>
                    <a:pt x="4500" y="17323"/>
                  </a:cubicBezTo>
                  <a:cubicBezTo>
                    <a:pt x="4320" y="18392"/>
                    <a:pt x="4320" y="19461"/>
                    <a:pt x="3960" y="19248"/>
                  </a:cubicBezTo>
                  <a:cubicBezTo>
                    <a:pt x="3600" y="19034"/>
                    <a:pt x="2880" y="17537"/>
                    <a:pt x="3240" y="16360"/>
                  </a:cubicBezTo>
                  <a:cubicBezTo>
                    <a:pt x="3600" y="15184"/>
                    <a:pt x="5040" y="14329"/>
                    <a:pt x="6840" y="13580"/>
                  </a:cubicBezTo>
                  <a:cubicBezTo>
                    <a:pt x="8640" y="12832"/>
                    <a:pt x="10800" y="12190"/>
                    <a:pt x="13320" y="12297"/>
                  </a:cubicBezTo>
                  <a:cubicBezTo>
                    <a:pt x="15840" y="12404"/>
                    <a:pt x="18720" y="13259"/>
                    <a:pt x="20160" y="14543"/>
                  </a:cubicBezTo>
                  <a:cubicBezTo>
                    <a:pt x="21600" y="15826"/>
                    <a:pt x="21600" y="17537"/>
                    <a:pt x="19440" y="18820"/>
                  </a:cubicBezTo>
                  <a:cubicBezTo>
                    <a:pt x="17280" y="20103"/>
                    <a:pt x="12960" y="20958"/>
                    <a:pt x="9900" y="21279"/>
                  </a:cubicBezTo>
                  <a:cubicBezTo>
                    <a:pt x="6840" y="21600"/>
                    <a:pt x="5040" y="21386"/>
                    <a:pt x="3600" y="20745"/>
                  </a:cubicBezTo>
                  <a:cubicBezTo>
                    <a:pt x="2160" y="20103"/>
                    <a:pt x="1080" y="19034"/>
                    <a:pt x="0" y="179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2" name="Line"/>
            <p:cNvSpPr/>
            <p:nvPr/>
          </p:nvSpPr>
          <p:spPr>
            <a:xfrm>
              <a:off x="14830577" y="2976723"/>
              <a:ext cx="179189" cy="399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513" extrusionOk="0">
                  <a:moveTo>
                    <a:pt x="3668" y="2334"/>
                  </a:moveTo>
                  <a:cubicBezTo>
                    <a:pt x="3668" y="1216"/>
                    <a:pt x="3668" y="99"/>
                    <a:pt x="3464" y="6"/>
                  </a:cubicBezTo>
                  <a:cubicBezTo>
                    <a:pt x="3260" y="-87"/>
                    <a:pt x="2853" y="844"/>
                    <a:pt x="2445" y="4289"/>
                  </a:cubicBezTo>
                  <a:cubicBezTo>
                    <a:pt x="2038" y="7734"/>
                    <a:pt x="1630" y="13692"/>
                    <a:pt x="1426" y="17137"/>
                  </a:cubicBezTo>
                  <a:cubicBezTo>
                    <a:pt x="1223" y="20582"/>
                    <a:pt x="1223" y="21513"/>
                    <a:pt x="1223" y="21513"/>
                  </a:cubicBezTo>
                  <a:cubicBezTo>
                    <a:pt x="1223" y="21513"/>
                    <a:pt x="1223" y="20582"/>
                    <a:pt x="1426" y="19185"/>
                  </a:cubicBezTo>
                  <a:cubicBezTo>
                    <a:pt x="1630" y="17789"/>
                    <a:pt x="2038" y="15927"/>
                    <a:pt x="3260" y="14716"/>
                  </a:cubicBezTo>
                  <a:cubicBezTo>
                    <a:pt x="4483" y="13506"/>
                    <a:pt x="6521" y="12947"/>
                    <a:pt x="9577" y="12947"/>
                  </a:cubicBezTo>
                  <a:cubicBezTo>
                    <a:pt x="12634" y="12947"/>
                    <a:pt x="16709" y="13506"/>
                    <a:pt x="18951" y="14716"/>
                  </a:cubicBezTo>
                  <a:cubicBezTo>
                    <a:pt x="21192" y="15927"/>
                    <a:pt x="21600" y="17789"/>
                    <a:pt x="20581" y="18999"/>
                  </a:cubicBezTo>
                  <a:cubicBezTo>
                    <a:pt x="19562" y="20210"/>
                    <a:pt x="17117" y="20768"/>
                    <a:pt x="13653" y="20954"/>
                  </a:cubicBezTo>
                  <a:cubicBezTo>
                    <a:pt x="10189" y="21141"/>
                    <a:pt x="5706" y="20954"/>
                    <a:pt x="3260" y="20582"/>
                  </a:cubicBezTo>
                  <a:cubicBezTo>
                    <a:pt x="815" y="20210"/>
                    <a:pt x="408" y="19651"/>
                    <a:pt x="0" y="190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3" name="Line"/>
            <p:cNvSpPr/>
            <p:nvPr/>
          </p:nvSpPr>
          <p:spPr>
            <a:xfrm>
              <a:off x="10606612" y="5818761"/>
              <a:ext cx="166053" cy="150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7" extrusionOk="0">
                  <a:moveTo>
                    <a:pt x="0" y="480"/>
                  </a:moveTo>
                  <a:cubicBezTo>
                    <a:pt x="1350" y="5280"/>
                    <a:pt x="2700" y="10080"/>
                    <a:pt x="3375" y="13920"/>
                  </a:cubicBezTo>
                  <a:cubicBezTo>
                    <a:pt x="4050" y="17760"/>
                    <a:pt x="4050" y="20640"/>
                    <a:pt x="3825" y="20880"/>
                  </a:cubicBezTo>
                  <a:cubicBezTo>
                    <a:pt x="3600" y="21120"/>
                    <a:pt x="3150" y="18720"/>
                    <a:pt x="2925" y="16320"/>
                  </a:cubicBezTo>
                  <a:cubicBezTo>
                    <a:pt x="2700" y="13920"/>
                    <a:pt x="2700" y="11520"/>
                    <a:pt x="4725" y="8640"/>
                  </a:cubicBezTo>
                  <a:cubicBezTo>
                    <a:pt x="6750" y="5760"/>
                    <a:pt x="10800" y="2400"/>
                    <a:pt x="13950" y="960"/>
                  </a:cubicBezTo>
                  <a:cubicBezTo>
                    <a:pt x="17100" y="-480"/>
                    <a:pt x="19350" y="0"/>
                    <a:pt x="21600" y="4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4" name="Line"/>
            <p:cNvSpPr/>
            <p:nvPr/>
          </p:nvSpPr>
          <p:spPr>
            <a:xfrm>
              <a:off x="11374606" y="5780707"/>
              <a:ext cx="259458" cy="20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3" extrusionOk="0">
                  <a:moveTo>
                    <a:pt x="0" y="3187"/>
                  </a:moveTo>
                  <a:cubicBezTo>
                    <a:pt x="864" y="1770"/>
                    <a:pt x="1728" y="354"/>
                    <a:pt x="2448" y="531"/>
                  </a:cubicBezTo>
                  <a:cubicBezTo>
                    <a:pt x="3168" y="708"/>
                    <a:pt x="3744" y="2479"/>
                    <a:pt x="4176" y="4249"/>
                  </a:cubicBezTo>
                  <a:cubicBezTo>
                    <a:pt x="4608" y="6020"/>
                    <a:pt x="4896" y="7790"/>
                    <a:pt x="5184" y="10977"/>
                  </a:cubicBezTo>
                  <a:cubicBezTo>
                    <a:pt x="5472" y="14164"/>
                    <a:pt x="5760" y="18767"/>
                    <a:pt x="5904" y="20184"/>
                  </a:cubicBezTo>
                  <a:cubicBezTo>
                    <a:pt x="6048" y="21600"/>
                    <a:pt x="6048" y="19830"/>
                    <a:pt x="6624" y="16289"/>
                  </a:cubicBezTo>
                  <a:cubicBezTo>
                    <a:pt x="7200" y="12748"/>
                    <a:pt x="8352" y="7436"/>
                    <a:pt x="9504" y="4249"/>
                  </a:cubicBezTo>
                  <a:cubicBezTo>
                    <a:pt x="10656" y="1062"/>
                    <a:pt x="11808" y="0"/>
                    <a:pt x="13824" y="0"/>
                  </a:cubicBezTo>
                  <a:cubicBezTo>
                    <a:pt x="15840" y="0"/>
                    <a:pt x="18720" y="1062"/>
                    <a:pt x="21600" y="21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5" name="Line"/>
            <p:cNvSpPr/>
            <p:nvPr/>
          </p:nvSpPr>
          <p:spPr>
            <a:xfrm>
              <a:off x="12059572" y="5625033"/>
              <a:ext cx="31534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extrusionOk="0">
                  <a:moveTo>
                    <a:pt x="0" y="0"/>
                  </a:moveTo>
                  <a:cubicBezTo>
                    <a:pt x="2583" y="3600"/>
                    <a:pt x="5165" y="7200"/>
                    <a:pt x="8217" y="10800"/>
                  </a:cubicBezTo>
                  <a:cubicBezTo>
                    <a:pt x="11270" y="14400"/>
                    <a:pt x="14791" y="18000"/>
                    <a:pt x="17139" y="18000"/>
                  </a:cubicBezTo>
                  <a:cubicBezTo>
                    <a:pt x="19487" y="18000"/>
                    <a:pt x="20661" y="14400"/>
                    <a:pt x="21130" y="14400"/>
                  </a:cubicBezTo>
                  <a:cubicBezTo>
                    <a:pt x="21600" y="14400"/>
                    <a:pt x="21365" y="18000"/>
                    <a:pt x="2113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>
              <a:off x="12069951" y="5759950"/>
              <a:ext cx="300972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10" y="3600"/>
                    <a:pt x="11421" y="7200"/>
                    <a:pt x="15021" y="10800"/>
                  </a:cubicBezTo>
                  <a:cubicBezTo>
                    <a:pt x="18621" y="14400"/>
                    <a:pt x="20110" y="18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>
              <a:off x="12729776" y="5638192"/>
              <a:ext cx="343161" cy="298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0952" extrusionOk="0">
                  <a:moveTo>
                    <a:pt x="11704" y="2717"/>
                  </a:moveTo>
                  <a:cubicBezTo>
                    <a:pt x="11068" y="1747"/>
                    <a:pt x="10433" y="776"/>
                    <a:pt x="9586" y="290"/>
                  </a:cubicBezTo>
                  <a:cubicBezTo>
                    <a:pt x="8739" y="-195"/>
                    <a:pt x="7680" y="-195"/>
                    <a:pt x="5986" y="1261"/>
                  </a:cubicBezTo>
                  <a:cubicBezTo>
                    <a:pt x="4292" y="2717"/>
                    <a:pt x="1962" y="5630"/>
                    <a:pt x="798" y="7693"/>
                  </a:cubicBezTo>
                  <a:cubicBezTo>
                    <a:pt x="-367" y="9756"/>
                    <a:pt x="-367" y="10969"/>
                    <a:pt x="1539" y="13153"/>
                  </a:cubicBezTo>
                  <a:cubicBezTo>
                    <a:pt x="3445" y="15338"/>
                    <a:pt x="7257" y="18493"/>
                    <a:pt x="10327" y="19949"/>
                  </a:cubicBezTo>
                  <a:cubicBezTo>
                    <a:pt x="13398" y="21405"/>
                    <a:pt x="15727" y="21162"/>
                    <a:pt x="17421" y="19949"/>
                  </a:cubicBezTo>
                  <a:cubicBezTo>
                    <a:pt x="19115" y="18735"/>
                    <a:pt x="20174" y="16551"/>
                    <a:pt x="20704" y="14124"/>
                  </a:cubicBezTo>
                  <a:cubicBezTo>
                    <a:pt x="21233" y="11697"/>
                    <a:pt x="21233" y="9027"/>
                    <a:pt x="19327" y="6722"/>
                  </a:cubicBezTo>
                  <a:cubicBezTo>
                    <a:pt x="17421" y="4416"/>
                    <a:pt x="13609" y="2475"/>
                    <a:pt x="9798" y="5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7" name="Drawing"/>
          <p:cNvGrpSpPr/>
          <p:nvPr/>
        </p:nvGrpSpPr>
        <p:grpSpPr>
          <a:xfrm>
            <a:off x="1188168" y="422050"/>
            <a:ext cx="22017688" cy="12905670"/>
            <a:chOff x="0" y="0"/>
            <a:chExt cx="22017687" cy="12905668"/>
          </a:xfrm>
        </p:grpSpPr>
        <p:sp>
          <p:nvSpPr>
            <p:cNvPr id="940" name="Line"/>
            <p:cNvSpPr/>
            <p:nvPr/>
          </p:nvSpPr>
          <p:spPr>
            <a:xfrm>
              <a:off x="77983" y="409199"/>
              <a:ext cx="341094" cy="290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0863" extrusionOk="0">
                  <a:moveTo>
                    <a:pt x="0" y="1419"/>
                  </a:moveTo>
                  <a:cubicBezTo>
                    <a:pt x="0" y="5640"/>
                    <a:pt x="0" y="9860"/>
                    <a:pt x="109" y="12715"/>
                  </a:cubicBezTo>
                  <a:cubicBezTo>
                    <a:pt x="218" y="15571"/>
                    <a:pt x="436" y="17060"/>
                    <a:pt x="873" y="18302"/>
                  </a:cubicBezTo>
                  <a:cubicBezTo>
                    <a:pt x="1309" y="19543"/>
                    <a:pt x="1964" y="20536"/>
                    <a:pt x="2727" y="20660"/>
                  </a:cubicBezTo>
                  <a:cubicBezTo>
                    <a:pt x="3491" y="20784"/>
                    <a:pt x="4364" y="20040"/>
                    <a:pt x="5236" y="18302"/>
                  </a:cubicBezTo>
                  <a:cubicBezTo>
                    <a:pt x="6109" y="16564"/>
                    <a:pt x="6982" y="13833"/>
                    <a:pt x="7855" y="11226"/>
                  </a:cubicBezTo>
                  <a:cubicBezTo>
                    <a:pt x="8727" y="8619"/>
                    <a:pt x="9600" y="6136"/>
                    <a:pt x="10145" y="4150"/>
                  </a:cubicBezTo>
                  <a:cubicBezTo>
                    <a:pt x="10691" y="2164"/>
                    <a:pt x="10909" y="674"/>
                    <a:pt x="11564" y="178"/>
                  </a:cubicBezTo>
                  <a:cubicBezTo>
                    <a:pt x="12218" y="-319"/>
                    <a:pt x="13309" y="178"/>
                    <a:pt x="14836" y="2288"/>
                  </a:cubicBezTo>
                  <a:cubicBezTo>
                    <a:pt x="16364" y="4398"/>
                    <a:pt x="18327" y="8122"/>
                    <a:pt x="19527" y="10605"/>
                  </a:cubicBezTo>
                  <a:cubicBezTo>
                    <a:pt x="20727" y="13088"/>
                    <a:pt x="21164" y="14329"/>
                    <a:pt x="21382" y="15819"/>
                  </a:cubicBezTo>
                  <a:cubicBezTo>
                    <a:pt x="21600" y="17309"/>
                    <a:pt x="21600" y="19047"/>
                    <a:pt x="20945" y="20040"/>
                  </a:cubicBezTo>
                  <a:cubicBezTo>
                    <a:pt x="20291" y="21033"/>
                    <a:pt x="18982" y="21281"/>
                    <a:pt x="16473" y="19915"/>
                  </a:cubicBezTo>
                  <a:cubicBezTo>
                    <a:pt x="13964" y="18550"/>
                    <a:pt x="10255" y="15571"/>
                    <a:pt x="6545" y="125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1" name="Line"/>
            <p:cNvSpPr/>
            <p:nvPr/>
          </p:nvSpPr>
          <p:spPr>
            <a:xfrm>
              <a:off x="46848" y="221403"/>
              <a:ext cx="51892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2" name="Line"/>
            <p:cNvSpPr/>
            <p:nvPr/>
          </p:nvSpPr>
          <p:spPr>
            <a:xfrm>
              <a:off x="991272" y="410809"/>
              <a:ext cx="321728" cy="228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6" extrusionOk="0">
                  <a:moveTo>
                    <a:pt x="0" y="13103"/>
                  </a:moveTo>
                  <a:cubicBezTo>
                    <a:pt x="3716" y="11197"/>
                    <a:pt x="7432" y="9291"/>
                    <a:pt x="9755" y="7703"/>
                  </a:cubicBezTo>
                  <a:cubicBezTo>
                    <a:pt x="12077" y="6115"/>
                    <a:pt x="13006" y="4844"/>
                    <a:pt x="13123" y="3574"/>
                  </a:cubicBezTo>
                  <a:cubicBezTo>
                    <a:pt x="13239" y="2303"/>
                    <a:pt x="12542" y="1033"/>
                    <a:pt x="11497" y="397"/>
                  </a:cubicBezTo>
                  <a:cubicBezTo>
                    <a:pt x="10452" y="-238"/>
                    <a:pt x="9058" y="-238"/>
                    <a:pt x="7084" y="1350"/>
                  </a:cubicBezTo>
                  <a:cubicBezTo>
                    <a:pt x="5110" y="2938"/>
                    <a:pt x="2555" y="6115"/>
                    <a:pt x="1277" y="8497"/>
                  </a:cubicBezTo>
                  <a:cubicBezTo>
                    <a:pt x="0" y="10880"/>
                    <a:pt x="0" y="12468"/>
                    <a:pt x="1626" y="14533"/>
                  </a:cubicBezTo>
                  <a:cubicBezTo>
                    <a:pt x="3252" y="16597"/>
                    <a:pt x="6503" y="19138"/>
                    <a:pt x="10103" y="20250"/>
                  </a:cubicBezTo>
                  <a:cubicBezTo>
                    <a:pt x="13703" y="21362"/>
                    <a:pt x="17652" y="21044"/>
                    <a:pt x="21600" y="207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3" name="Line"/>
            <p:cNvSpPr/>
            <p:nvPr/>
          </p:nvSpPr>
          <p:spPr>
            <a:xfrm>
              <a:off x="1434366" y="452216"/>
              <a:ext cx="179605" cy="464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485" extrusionOk="0">
                  <a:moveTo>
                    <a:pt x="16268" y="1805"/>
                  </a:moveTo>
                  <a:cubicBezTo>
                    <a:pt x="15046" y="1165"/>
                    <a:pt x="13823" y="525"/>
                    <a:pt x="12193" y="205"/>
                  </a:cubicBezTo>
                  <a:cubicBezTo>
                    <a:pt x="10563" y="-115"/>
                    <a:pt x="8525" y="-115"/>
                    <a:pt x="6284" y="605"/>
                  </a:cubicBezTo>
                  <a:cubicBezTo>
                    <a:pt x="4042" y="1325"/>
                    <a:pt x="1597" y="2765"/>
                    <a:pt x="578" y="3885"/>
                  </a:cubicBezTo>
                  <a:cubicBezTo>
                    <a:pt x="-441" y="5005"/>
                    <a:pt x="-33" y="5805"/>
                    <a:pt x="1189" y="6285"/>
                  </a:cubicBezTo>
                  <a:cubicBezTo>
                    <a:pt x="2412" y="6765"/>
                    <a:pt x="4450" y="6925"/>
                    <a:pt x="6487" y="6925"/>
                  </a:cubicBezTo>
                  <a:cubicBezTo>
                    <a:pt x="8525" y="6925"/>
                    <a:pt x="10563" y="6765"/>
                    <a:pt x="11989" y="6285"/>
                  </a:cubicBezTo>
                  <a:cubicBezTo>
                    <a:pt x="13416" y="5805"/>
                    <a:pt x="14231" y="5005"/>
                    <a:pt x="14434" y="4045"/>
                  </a:cubicBezTo>
                  <a:cubicBezTo>
                    <a:pt x="14638" y="3085"/>
                    <a:pt x="14231" y="1965"/>
                    <a:pt x="14231" y="1965"/>
                  </a:cubicBezTo>
                  <a:cubicBezTo>
                    <a:pt x="14231" y="1965"/>
                    <a:pt x="14638" y="3085"/>
                    <a:pt x="15657" y="5965"/>
                  </a:cubicBezTo>
                  <a:cubicBezTo>
                    <a:pt x="16676" y="8845"/>
                    <a:pt x="18306" y="13485"/>
                    <a:pt x="19325" y="16365"/>
                  </a:cubicBezTo>
                  <a:cubicBezTo>
                    <a:pt x="20344" y="19245"/>
                    <a:pt x="20751" y="20365"/>
                    <a:pt x="21159" y="214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4" name="Line"/>
            <p:cNvSpPr/>
            <p:nvPr/>
          </p:nvSpPr>
          <p:spPr>
            <a:xfrm>
              <a:off x="1728131" y="480860"/>
              <a:ext cx="404754" cy="17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extrusionOk="0">
                  <a:moveTo>
                    <a:pt x="0" y="0"/>
                  </a:moveTo>
                  <a:cubicBezTo>
                    <a:pt x="923" y="4154"/>
                    <a:pt x="1846" y="8308"/>
                    <a:pt x="2677" y="11008"/>
                  </a:cubicBezTo>
                  <a:cubicBezTo>
                    <a:pt x="3508" y="13708"/>
                    <a:pt x="4246" y="14954"/>
                    <a:pt x="4985" y="14954"/>
                  </a:cubicBezTo>
                  <a:cubicBezTo>
                    <a:pt x="5723" y="14954"/>
                    <a:pt x="6462" y="13708"/>
                    <a:pt x="6831" y="11423"/>
                  </a:cubicBezTo>
                  <a:cubicBezTo>
                    <a:pt x="7200" y="9138"/>
                    <a:pt x="7200" y="5815"/>
                    <a:pt x="7200" y="5192"/>
                  </a:cubicBezTo>
                  <a:cubicBezTo>
                    <a:pt x="7200" y="4569"/>
                    <a:pt x="7200" y="6646"/>
                    <a:pt x="7662" y="9554"/>
                  </a:cubicBezTo>
                  <a:cubicBezTo>
                    <a:pt x="8123" y="12462"/>
                    <a:pt x="9046" y="16200"/>
                    <a:pt x="10062" y="18485"/>
                  </a:cubicBezTo>
                  <a:cubicBezTo>
                    <a:pt x="11077" y="20769"/>
                    <a:pt x="12185" y="21600"/>
                    <a:pt x="13108" y="21392"/>
                  </a:cubicBezTo>
                  <a:cubicBezTo>
                    <a:pt x="14031" y="21185"/>
                    <a:pt x="14769" y="19938"/>
                    <a:pt x="15323" y="17446"/>
                  </a:cubicBezTo>
                  <a:cubicBezTo>
                    <a:pt x="15877" y="14954"/>
                    <a:pt x="16246" y="11215"/>
                    <a:pt x="16615" y="10385"/>
                  </a:cubicBezTo>
                  <a:cubicBezTo>
                    <a:pt x="16985" y="9554"/>
                    <a:pt x="17354" y="11631"/>
                    <a:pt x="18185" y="13915"/>
                  </a:cubicBezTo>
                  <a:cubicBezTo>
                    <a:pt x="19015" y="16200"/>
                    <a:pt x="20308" y="18692"/>
                    <a:pt x="21600" y="211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5" name="Line"/>
            <p:cNvSpPr/>
            <p:nvPr/>
          </p:nvSpPr>
          <p:spPr>
            <a:xfrm>
              <a:off x="2029101" y="356321"/>
              <a:ext cx="2075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6" name="Line"/>
            <p:cNvSpPr/>
            <p:nvPr/>
          </p:nvSpPr>
          <p:spPr>
            <a:xfrm>
              <a:off x="2298937" y="408212"/>
              <a:ext cx="252020" cy="20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109" extrusionOk="0">
                  <a:moveTo>
                    <a:pt x="0" y="5400"/>
                  </a:moveTo>
                  <a:cubicBezTo>
                    <a:pt x="584" y="3600"/>
                    <a:pt x="1168" y="1800"/>
                    <a:pt x="2189" y="1080"/>
                  </a:cubicBezTo>
                  <a:cubicBezTo>
                    <a:pt x="3211" y="360"/>
                    <a:pt x="4670" y="720"/>
                    <a:pt x="6130" y="3060"/>
                  </a:cubicBezTo>
                  <a:cubicBezTo>
                    <a:pt x="7589" y="5400"/>
                    <a:pt x="9049" y="9720"/>
                    <a:pt x="10070" y="12780"/>
                  </a:cubicBezTo>
                  <a:cubicBezTo>
                    <a:pt x="11092" y="15840"/>
                    <a:pt x="11676" y="17640"/>
                    <a:pt x="12551" y="19080"/>
                  </a:cubicBezTo>
                  <a:cubicBezTo>
                    <a:pt x="13427" y="20520"/>
                    <a:pt x="14595" y="21600"/>
                    <a:pt x="16200" y="20880"/>
                  </a:cubicBezTo>
                  <a:cubicBezTo>
                    <a:pt x="17805" y="20160"/>
                    <a:pt x="19849" y="17640"/>
                    <a:pt x="20724" y="14400"/>
                  </a:cubicBezTo>
                  <a:cubicBezTo>
                    <a:pt x="21600" y="11160"/>
                    <a:pt x="21308" y="7200"/>
                    <a:pt x="20578" y="4680"/>
                  </a:cubicBezTo>
                  <a:cubicBezTo>
                    <a:pt x="19849" y="2160"/>
                    <a:pt x="18681" y="1080"/>
                    <a:pt x="1751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7" name="Line"/>
            <p:cNvSpPr/>
            <p:nvPr/>
          </p:nvSpPr>
          <p:spPr>
            <a:xfrm>
              <a:off x="2725988" y="80488"/>
              <a:ext cx="1067423" cy="54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296" extrusionOk="0">
                  <a:moveTo>
                    <a:pt x="1647" y="15527"/>
                  </a:moveTo>
                  <a:cubicBezTo>
                    <a:pt x="1297" y="15393"/>
                    <a:pt x="948" y="15259"/>
                    <a:pt x="633" y="15393"/>
                  </a:cubicBezTo>
                  <a:cubicBezTo>
                    <a:pt x="319" y="15527"/>
                    <a:pt x="39" y="15929"/>
                    <a:pt x="4" y="16869"/>
                  </a:cubicBezTo>
                  <a:cubicBezTo>
                    <a:pt x="-31" y="17808"/>
                    <a:pt x="179" y="19283"/>
                    <a:pt x="458" y="20021"/>
                  </a:cubicBezTo>
                  <a:cubicBezTo>
                    <a:pt x="738" y="20759"/>
                    <a:pt x="1087" y="20759"/>
                    <a:pt x="1402" y="20558"/>
                  </a:cubicBezTo>
                  <a:cubicBezTo>
                    <a:pt x="1717" y="20357"/>
                    <a:pt x="1996" y="19954"/>
                    <a:pt x="2136" y="19418"/>
                  </a:cubicBezTo>
                  <a:cubicBezTo>
                    <a:pt x="2276" y="18881"/>
                    <a:pt x="2276" y="18210"/>
                    <a:pt x="2520" y="18277"/>
                  </a:cubicBezTo>
                  <a:cubicBezTo>
                    <a:pt x="2765" y="18344"/>
                    <a:pt x="3254" y="19149"/>
                    <a:pt x="3674" y="19552"/>
                  </a:cubicBezTo>
                  <a:cubicBezTo>
                    <a:pt x="4093" y="19954"/>
                    <a:pt x="4443" y="19954"/>
                    <a:pt x="4827" y="19283"/>
                  </a:cubicBezTo>
                  <a:cubicBezTo>
                    <a:pt x="5212" y="18613"/>
                    <a:pt x="5631" y="17271"/>
                    <a:pt x="6016" y="14521"/>
                  </a:cubicBezTo>
                  <a:cubicBezTo>
                    <a:pt x="6400" y="11770"/>
                    <a:pt x="6750" y="7611"/>
                    <a:pt x="6924" y="5196"/>
                  </a:cubicBezTo>
                  <a:cubicBezTo>
                    <a:pt x="7099" y="2782"/>
                    <a:pt x="7099" y="2111"/>
                    <a:pt x="6994" y="1373"/>
                  </a:cubicBezTo>
                  <a:cubicBezTo>
                    <a:pt x="6889" y="635"/>
                    <a:pt x="6680" y="-170"/>
                    <a:pt x="6540" y="31"/>
                  </a:cubicBezTo>
                  <a:cubicBezTo>
                    <a:pt x="6400" y="232"/>
                    <a:pt x="6330" y="1440"/>
                    <a:pt x="6400" y="4056"/>
                  </a:cubicBezTo>
                  <a:cubicBezTo>
                    <a:pt x="6470" y="6672"/>
                    <a:pt x="6680" y="10697"/>
                    <a:pt x="6959" y="13447"/>
                  </a:cubicBezTo>
                  <a:cubicBezTo>
                    <a:pt x="7239" y="16198"/>
                    <a:pt x="7588" y="17673"/>
                    <a:pt x="8113" y="18613"/>
                  </a:cubicBezTo>
                  <a:cubicBezTo>
                    <a:pt x="8637" y="19552"/>
                    <a:pt x="9336" y="19954"/>
                    <a:pt x="10035" y="19954"/>
                  </a:cubicBezTo>
                  <a:cubicBezTo>
                    <a:pt x="10734" y="19954"/>
                    <a:pt x="11433" y="19552"/>
                    <a:pt x="11992" y="19082"/>
                  </a:cubicBezTo>
                  <a:cubicBezTo>
                    <a:pt x="12552" y="18613"/>
                    <a:pt x="12971" y="18076"/>
                    <a:pt x="13286" y="17539"/>
                  </a:cubicBezTo>
                  <a:cubicBezTo>
                    <a:pt x="13600" y="17003"/>
                    <a:pt x="13810" y="16466"/>
                    <a:pt x="13880" y="15862"/>
                  </a:cubicBezTo>
                  <a:cubicBezTo>
                    <a:pt x="13950" y="15259"/>
                    <a:pt x="13880" y="14588"/>
                    <a:pt x="13670" y="14185"/>
                  </a:cubicBezTo>
                  <a:cubicBezTo>
                    <a:pt x="13460" y="13783"/>
                    <a:pt x="13111" y="13649"/>
                    <a:pt x="12796" y="13783"/>
                  </a:cubicBezTo>
                  <a:cubicBezTo>
                    <a:pt x="12482" y="13917"/>
                    <a:pt x="12202" y="14319"/>
                    <a:pt x="12027" y="14856"/>
                  </a:cubicBezTo>
                  <a:cubicBezTo>
                    <a:pt x="11852" y="15393"/>
                    <a:pt x="11783" y="16064"/>
                    <a:pt x="11992" y="17070"/>
                  </a:cubicBezTo>
                  <a:cubicBezTo>
                    <a:pt x="12202" y="18076"/>
                    <a:pt x="12691" y="19418"/>
                    <a:pt x="13111" y="20155"/>
                  </a:cubicBezTo>
                  <a:cubicBezTo>
                    <a:pt x="13530" y="20893"/>
                    <a:pt x="13880" y="21028"/>
                    <a:pt x="14264" y="21162"/>
                  </a:cubicBezTo>
                  <a:cubicBezTo>
                    <a:pt x="14649" y="21296"/>
                    <a:pt x="15068" y="21430"/>
                    <a:pt x="15557" y="21028"/>
                  </a:cubicBezTo>
                  <a:cubicBezTo>
                    <a:pt x="16047" y="20625"/>
                    <a:pt x="16606" y="19686"/>
                    <a:pt x="16990" y="18948"/>
                  </a:cubicBezTo>
                  <a:cubicBezTo>
                    <a:pt x="17375" y="18210"/>
                    <a:pt x="17585" y="17673"/>
                    <a:pt x="17794" y="17137"/>
                  </a:cubicBezTo>
                  <a:cubicBezTo>
                    <a:pt x="18004" y="16600"/>
                    <a:pt x="18214" y="16064"/>
                    <a:pt x="18319" y="16131"/>
                  </a:cubicBezTo>
                  <a:cubicBezTo>
                    <a:pt x="18423" y="16198"/>
                    <a:pt x="18423" y="16869"/>
                    <a:pt x="18423" y="17539"/>
                  </a:cubicBezTo>
                  <a:cubicBezTo>
                    <a:pt x="18423" y="18210"/>
                    <a:pt x="18423" y="18881"/>
                    <a:pt x="18388" y="19552"/>
                  </a:cubicBezTo>
                  <a:cubicBezTo>
                    <a:pt x="18353" y="20223"/>
                    <a:pt x="18284" y="20893"/>
                    <a:pt x="18319" y="20893"/>
                  </a:cubicBezTo>
                  <a:cubicBezTo>
                    <a:pt x="18353" y="20893"/>
                    <a:pt x="18493" y="20223"/>
                    <a:pt x="18668" y="19552"/>
                  </a:cubicBezTo>
                  <a:cubicBezTo>
                    <a:pt x="18843" y="18881"/>
                    <a:pt x="19053" y="18210"/>
                    <a:pt x="19332" y="17942"/>
                  </a:cubicBezTo>
                  <a:cubicBezTo>
                    <a:pt x="19612" y="17673"/>
                    <a:pt x="19961" y="17808"/>
                    <a:pt x="20171" y="18277"/>
                  </a:cubicBezTo>
                  <a:cubicBezTo>
                    <a:pt x="20381" y="18747"/>
                    <a:pt x="20451" y="19552"/>
                    <a:pt x="20660" y="20088"/>
                  </a:cubicBezTo>
                  <a:cubicBezTo>
                    <a:pt x="20870" y="20625"/>
                    <a:pt x="21219" y="20893"/>
                    <a:pt x="21569" y="211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8" name="Line"/>
            <p:cNvSpPr/>
            <p:nvPr/>
          </p:nvSpPr>
          <p:spPr>
            <a:xfrm>
              <a:off x="4011354" y="169512"/>
              <a:ext cx="207567" cy="422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extrusionOk="0">
                  <a:moveTo>
                    <a:pt x="0" y="0"/>
                  </a:moveTo>
                  <a:cubicBezTo>
                    <a:pt x="1080" y="4566"/>
                    <a:pt x="2160" y="9132"/>
                    <a:pt x="2700" y="11941"/>
                  </a:cubicBezTo>
                  <a:cubicBezTo>
                    <a:pt x="3240" y="14751"/>
                    <a:pt x="3240" y="15805"/>
                    <a:pt x="3780" y="17122"/>
                  </a:cubicBezTo>
                  <a:cubicBezTo>
                    <a:pt x="4320" y="18439"/>
                    <a:pt x="5400" y="20020"/>
                    <a:pt x="6840" y="20810"/>
                  </a:cubicBezTo>
                  <a:cubicBezTo>
                    <a:pt x="8280" y="21600"/>
                    <a:pt x="10080" y="21600"/>
                    <a:pt x="12600" y="20985"/>
                  </a:cubicBezTo>
                  <a:cubicBezTo>
                    <a:pt x="15120" y="20371"/>
                    <a:pt x="18360" y="19141"/>
                    <a:pt x="21600" y="179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9" name="Line"/>
            <p:cNvSpPr/>
            <p:nvPr/>
          </p:nvSpPr>
          <p:spPr>
            <a:xfrm>
              <a:off x="3928328" y="397834"/>
              <a:ext cx="28021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267" y="14400"/>
                    <a:pt x="8533" y="7200"/>
                    <a:pt x="12133" y="3600"/>
                  </a:cubicBezTo>
                  <a:cubicBezTo>
                    <a:pt x="15733" y="0"/>
                    <a:pt x="18667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0" name="Line"/>
            <p:cNvSpPr/>
            <p:nvPr/>
          </p:nvSpPr>
          <p:spPr>
            <a:xfrm>
              <a:off x="4966157" y="169512"/>
              <a:ext cx="446173" cy="386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70" extrusionOk="0">
                  <a:moveTo>
                    <a:pt x="0" y="0"/>
                  </a:moveTo>
                  <a:cubicBezTo>
                    <a:pt x="0" y="5161"/>
                    <a:pt x="0" y="10322"/>
                    <a:pt x="249" y="13858"/>
                  </a:cubicBezTo>
                  <a:cubicBezTo>
                    <a:pt x="498" y="17395"/>
                    <a:pt x="997" y="19306"/>
                    <a:pt x="1662" y="20358"/>
                  </a:cubicBezTo>
                  <a:cubicBezTo>
                    <a:pt x="2326" y="21409"/>
                    <a:pt x="3157" y="21600"/>
                    <a:pt x="4320" y="21122"/>
                  </a:cubicBezTo>
                  <a:cubicBezTo>
                    <a:pt x="5483" y="20644"/>
                    <a:pt x="6978" y="19497"/>
                    <a:pt x="8058" y="18542"/>
                  </a:cubicBezTo>
                  <a:cubicBezTo>
                    <a:pt x="9138" y="17586"/>
                    <a:pt x="9803" y="16821"/>
                    <a:pt x="10135" y="15961"/>
                  </a:cubicBezTo>
                  <a:cubicBezTo>
                    <a:pt x="10468" y="15101"/>
                    <a:pt x="10468" y="14145"/>
                    <a:pt x="10717" y="14050"/>
                  </a:cubicBezTo>
                  <a:cubicBezTo>
                    <a:pt x="10966" y="13954"/>
                    <a:pt x="11465" y="14719"/>
                    <a:pt x="12545" y="15579"/>
                  </a:cubicBezTo>
                  <a:cubicBezTo>
                    <a:pt x="13625" y="16439"/>
                    <a:pt x="15286" y="17395"/>
                    <a:pt x="16532" y="17873"/>
                  </a:cubicBezTo>
                  <a:cubicBezTo>
                    <a:pt x="17778" y="18350"/>
                    <a:pt x="18609" y="18350"/>
                    <a:pt x="19440" y="17777"/>
                  </a:cubicBezTo>
                  <a:cubicBezTo>
                    <a:pt x="20271" y="17204"/>
                    <a:pt x="21102" y="16057"/>
                    <a:pt x="21351" y="15005"/>
                  </a:cubicBezTo>
                  <a:cubicBezTo>
                    <a:pt x="21600" y="13954"/>
                    <a:pt x="21268" y="12998"/>
                    <a:pt x="20188" y="12138"/>
                  </a:cubicBezTo>
                  <a:cubicBezTo>
                    <a:pt x="19108" y="11278"/>
                    <a:pt x="17280" y="10513"/>
                    <a:pt x="15951" y="10131"/>
                  </a:cubicBezTo>
                  <a:cubicBezTo>
                    <a:pt x="14622" y="9749"/>
                    <a:pt x="13791" y="9749"/>
                    <a:pt x="12877" y="9844"/>
                  </a:cubicBezTo>
                  <a:cubicBezTo>
                    <a:pt x="11963" y="9940"/>
                    <a:pt x="10966" y="10131"/>
                    <a:pt x="10634" y="11278"/>
                  </a:cubicBezTo>
                  <a:cubicBezTo>
                    <a:pt x="10302" y="12425"/>
                    <a:pt x="10634" y="14527"/>
                    <a:pt x="10966" y="166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1" name="Line"/>
            <p:cNvSpPr/>
            <p:nvPr/>
          </p:nvSpPr>
          <p:spPr>
            <a:xfrm>
              <a:off x="4851996" y="325186"/>
              <a:ext cx="2698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>
              <a:off x="1173706" y="1780673"/>
              <a:ext cx="294968" cy="322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432" extrusionOk="0">
                  <a:moveTo>
                    <a:pt x="317" y="5347"/>
                  </a:moveTo>
                  <a:cubicBezTo>
                    <a:pt x="66" y="4198"/>
                    <a:pt x="-185" y="3049"/>
                    <a:pt x="192" y="2130"/>
                  </a:cubicBezTo>
                  <a:cubicBezTo>
                    <a:pt x="568" y="1211"/>
                    <a:pt x="1573" y="521"/>
                    <a:pt x="2955" y="177"/>
                  </a:cubicBezTo>
                  <a:cubicBezTo>
                    <a:pt x="4336" y="-168"/>
                    <a:pt x="6094" y="-168"/>
                    <a:pt x="7601" y="1670"/>
                  </a:cubicBezTo>
                  <a:cubicBezTo>
                    <a:pt x="9108" y="3509"/>
                    <a:pt x="10364" y="7185"/>
                    <a:pt x="11243" y="10402"/>
                  </a:cubicBezTo>
                  <a:cubicBezTo>
                    <a:pt x="12122" y="13619"/>
                    <a:pt x="12624" y="16377"/>
                    <a:pt x="13127" y="18330"/>
                  </a:cubicBezTo>
                  <a:cubicBezTo>
                    <a:pt x="13629" y="20283"/>
                    <a:pt x="14131" y="21432"/>
                    <a:pt x="15513" y="21432"/>
                  </a:cubicBezTo>
                  <a:cubicBezTo>
                    <a:pt x="16894" y="21432"/>
                    <a:pt x="19155" y="20283"/>
                    <a:pt x="21415" y="191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>
              <a:off x="1219594" y="1809281"/>
              <a:ext cx="217946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200" y="1858"/>
                    <a:pt x="16800" y="3716"/>
                    <a:pt x="13886" y="6735"/>
                  </a:cubicBezTo>
                  <a:cubicBezTo>
                    <a:pt x="10971" y="9755"/>
                    <a:pt x="7543" y="13935"/>
                    <a:pt x="5143" y="16490"/>
                  </a:cubicBezTo>
                  <a:cubicBezTo>
                    <a:pt x="2743" y="19045"/>
                    <a:pt x="1371" y="19974"/>
                    <a:pt x="686" y="20555"/>
                  </a:cubicBezTo>
                  <a:cubicBezTo>
                    <a:pt x="0" y="21135"/>
                    <a:pt x="0" y="2136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4" name="Line"/>
            <p:cNvSpPr/>
            <p:nvPr/>
          </p:nvSpPr>
          <p:spPr>
            <a:xfrm>
              <a:off x="1624348" y="2068739"/>
              <a:ext cx="51892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5" name="Line"/>
            <p:cNvSpPr/>
            <p:nvPr/>
          </p:nvSpPr>
          <p:spPr>
            <a:xfrm>
              <a:off x="1914940" y="1892308"/>
              <a:ext cx="10379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6" name="Line"/>
            <p:cNvSpPr/>
            <p:nvPr/>
          </p:nvSpPr>
          <p:spPr>
            <a:xfrm>
              <a:off x="2309315" y="1654693"/>
              <a:ext cx="591563" cy="61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06" extrusionOk="0">
                  <a:moveTo>
                    <a:pt x="0" y="9874"/>
                  </a:moveTo>
                  <a:cubicBezTo>
                    <a:pt x="4042" y="8738"/>
                    <a:pt x="8084" y="7601"/>
                    <a:pt x="11242" y="6464"/>
                  </a:cubicBezTo>
                  <a:cubicBezTo>
                    <a:pt x="14400" y="5327"/>
                    <a:pt x="16674" y="4190"/>
                    <a:pt x="18126" y="2485"/>
                  </a:cubicBezTo>
                  <a:cubicBezTo>
                    <a:pt x="19579" y="780"/>
                    <a:pt x="20211" y="-1494"/>
                    <a:pt x="20653" y="1348"/>
                  </a:cubicBezTo>
                  <a:cubicBezTo>
                    <a:pt x="21095" y="4190"/>
                    <a:pt x="21347" y="12148"/>
                    <a:pt x="21600" y="201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7" name="Line"/>
            <p:cNvSpPr/>
            <p:nvPr/>
          </p:nvSpPr>
          <p:spPr>
            <a:xfrm>
              <a:off x="2305855" y="1715877"/>
              <a:ext cx="584645" cy="487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1" y="0"/>
                  </a:moveTo>
                  <a:cubicBezTo>
                    <a:pt x="2045" y="1838"/>
                    <a:pt x="3579" y="3677"/>
                    <a:pt x="4665" y="4826"/>
                  </a:cubicBezTo>
                  <a:cubicBezTo>
                    <a:pt x="5751" y="5974"/>
                    <a:pt x="6391" y="6434"/>
                    <a:pt x="7221" y="6817"/>
                  </a:cubicBezTo>
                  <a:cubicBezTo>
                    <a:pt x="8052" y="7200"/>
                    <a:pt x="9075" y="7506"/>
                    <a:pt x="9266" y="7889"/>
                  </a:cubicBezTo>
                  <a:cubicBezTo>
                    <a:pt x="9458" y="8272"/>
                    <a:pt x="8819" y="8732"/>
                    <a:pt x="7605" y="10111"/>
                  </a:cubicBezTo>
                  <a:cubicBezTo>
                    <a:pt x="6391" y="11489"/>
                    <a:pt x="4601" y="13787"/>
                    <a:pt x="3451" y="15243"/>
                  </a:cubicBezTo>
                  <a:cubicBezTo>
                    <a:pt x="2301" y="16698"/>
                    <a:pt x="1789" y="17311"/>
                    <a:pt x="1214" y="18077"/>
                  </a:cubicBezTo>
                  <a:cubicBezTo>
                    <a:pt x="639" y="18843"/>
                    <a:pt x="0" y="19762"/>
                    <a:pt x="0" y="20374"/>
                  </a:cubicBezTo>
                  <a:cubicBezTo>
                    <a:pt x="0" y="20987"/>
                    <a:pt x="639" y="21294"/>
                    <a:pt x="3067" y="21447"/>
                  </a:cubicBezTo>
                  <a:cubicBezTo>
                    <a:pt x="5496" y="21600"/>
                    <a:pt x="9714" y="21600"/>
                    <a:pt x="12973" y="21600"/>
                  </a:cubicBezTo>
                  <a:cubicBezTo>
                    <a:pt x="16232" y="21600"/>
                    <a:pt x="18533" y="21600"/>
                    <a:pt x="19811" y="21447"/>
                  </a:cubicBezTo>
                  <a:cubicBezTo>
                    <a:pt x="21089" y="21294"/>
                    <a:pt x="21344" y="20987"/>
                    <a:pt x="21600" y="206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8" name="Line"/>
            <p:cNvSpPr/>
            <p:nvPr/>
          </p:nvSpPr>
          <p:spPr>
            <a:xfrm>
              <a:off x="2204034" y="2483870"/>
              <a:ext cx="146795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1600" extrusionOk="0">
                  <a:moveTo>
                    <a:pt x="20831" y="0"/>
                  </a:moveTo>
                  <a:cubicBezTo>
                    <a:pt x="20831" y="5625"/>
                    <a:pt x="20831" y="11250"/>
                    <a:pt x="20831" y="14625"/>
                  </a:cubicBezTo>
                  <a:cubicBezTo>
                    <a:pt x="20831" y="18000"/>
                    <a:pt x="20831" y="19125"/>
                    <a:pt x="19849" y="20025"/>
                  </a:cubicBezTo>
                  <a:cubicBezTo>
                    <a:pt x="18867" y="20925"/>
                    <a:pt x="16904" y="21600"/>
                    <a:pt x="13467" y="21600"/>
                  </a:cubicBezTo>
                  <a:cubicBezTo>
                    <a:pt x="10031" y="21600"/>
                    <a:pt x="5122" y="20925"/>
                    <a:pt x="2422" y="19687"/>
                  </a:cubicBezTo>
                  <a:cubicBezTo>
                    <a:pt x="-278" y="18450"/>
                    <a:pt x="-769" y="16650"/>
                    <a:pt x="1195" y="15187"/>
                  </a:cubicBezTo>
                  <a:cubicBezTo>
                    <a:pt x="3158" y="13725"/>
                    <a:pt x="7576" y="12600"/>
                    <a:pt x="11995" y="114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9" name="Line"/>
            <p:cNvSpPr/>
            <p:nvPr/>
          </p:nvSpPr>
          <p:spPr>
            <a:xfrm>
              <a:off x="2288558" y="2369709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0" name="Line"/>
            <p:cNvSpPr/>
            <p:nvPr/>
          </p:nvSpPr>
          <p:spPr>
            <a:xfrm>
              <a:off x="2506502" y="2504627"/>
              <a:ext cx="16605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1" name="Line"/>
            <p:cNvSpPr/>
            <p:nvPr/>
          </p:nvSpPr>
          <p:spPr>
            <a:xfrm>
              <a:off x="2527259" y="2566897"/>
              <a:ext cx="186810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2" name="Line"/>
            <p:cNvSpPr/>
            <p:nvPr/>
          </p:nvSpPr>
          <p:spPr>
            <a:xfrm>
              <a:off x="2869743" y="2473492"/>
              <a:ext cx="51892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3" name="Line"/>
            <p:cNvSpPr/>
            <p:nvPr/>
          </p:nvSpPr>
          <p:spPr>
            <a:xfrm>
              <a:off x="2392341" y="1342320"/>
              <a:ext cx="228324" cy="176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7" extrusionOk="0">
                  <a:moveTo>
                    <a:pt x="0" y="4977"/>
                  </a:moveTo>
                  <a:cubicBezTo>
                    <a:pt x="655" y="2900"/>
                    <a:pt x="1309" y="823"/>
                    <a:pt x="2455" y="200"/>
                  </a:cubicBezTo>
                  <a:cubicBezTo>
                    <a:pt x="3600" y="-423"/>
                    <a:pt x="5236" y="408"/>
                    <a:pt x="6873" y="2692"/>
                  </a:cubicBezTo>
                  <a:cubicBezTo>
                    <a:pt x="8509" y="4977"/>
                    <a:pt x="10145" y="8715"/>
                    <a:pt x="10964" y="11831"/>
                  </a:cubicBezTo>
                  <a:cubicBezTo>
                    <a:pt x="11782" y="14946"/>
                    <a:pt x="11782" y="17439"/>
                    <a:pt x="11291" y="17854"/>
                  </a:cubicBezTo>
                  <a:cubicBezTo>
                    <a:pt x="10800" y="18269"/>
                    <a:pt x="9818" y="16608"/>
                    <a:pt x="9327" y="14739"/>
                  </a:cubicBezTo>
                  <a:cubicBezTo>
                    <a:pt x="8836" y="12869"/>
                    <a:pt x="8836" y="10792"/>
                    <a:pt x="9327" y="8923"/>
                  </a:cubicBezTo>
                  <a:cubicBezTo>
                    <a:pt x="9818" y="7054"/>
                    <a:pt x="10800" y="5392"/>
                    <a:pt x="11782" y="5392"/>
                  </a:cubicBezTo>
                  <a:cubicBezTo>
                    <a:pt x="12764" y="5392"/>
                    <a:pt x="13745" y="7054"/>
                    <a:pt x="14564" y="9546"/>
                  </a:cubicBezTo>
                  <a:cubicBezTo>
                    <a:pt x="15382" y="12039"/>
                    <a:pt x="16036" y="15362"/>
                    <a:pt x="17182" y="17439"/>
                  </a:cubicBezTo>
                  <a:cubicBezTo>
                    <a:pt x="18327" y="19515"/>
                    <a:pt x="19964" y="20346"/>
                    <a:pt x="21600" y="211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4" name="Line"/>
            <p:cNvSpPr/>
            <p:nvPr/>
          </p:nvSpPr>
          <p:spPr>
            <a:xfrm>
              <a:off x="3311192" y="1836303"/>
              <a:ext cx="274654" cy="2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373" extrusionOk="0">
                  <a:moveTo>
                    <a:pt x="10906" y="4542"/>
                  </a:moveTo>
                  <a:cubicBezTo>
                    <a:pt x="10636" y="3139"/>
                    <a:pt x="10366" y="1737"/>
                    <a:pt x="9016" y="895"/>
                  </a:cubicBezTo>
                  <a:cubicBezTo>
                    <a:pt x="7666" y="54"/>
                    <a:pt x="5236" y="-227"/>
                    <a:pt x="3616" y="194"/>
                  </a:cubicBezTo>
                  <a:cubicBezTo>
                    <a:pt x="1996" y="615"/>
                    <a:pt x="1186" y="1737"/>
                    <a:pt x="646" y="4682"/>
                  </a:cubicBezTo>
                  <a:cubicBezTo>
                    <a:pt x="106" y="7628"/>
                    <a:pt x="-164" y="12396"/>
                    <a:pt x="106" y="15342"/>
                  </a:cubicBezTo>
                  <a:cubicBezTo>
                    <a:pt x="376" y="18287"/>
                    <a:pt x="1186" y="19409"/>
                    <a:pt x="2941" y="19830"/>
                  </a:cubicBezTo>
                  <a:cubicBezTo>
                    <a:pt x="4696" y="20251"/>
                    <a:pt x="7396" y="19970"/>
                    <a:pt x="9286" y="18428"/>
                  </a:cubicBezTo>
                  <a:cubicBezTo>
                    <a:pt x="11176" y="16885"/>
                    <a:pt x="12256" y="14079"/>
                    <a:pt x="12661" y="11835"/>
                  </a:cubicBezTo>
                  <a:cubicBezTo>
                    <a:pt x="13066" y="9591"/>
                    <a:pt x="12796" y="7908"/>
                    <a:pt x="12661" y="7768"/>
                  </a:cubicBezTo>
                  <a:cubicBezTo>
                    <a:pt x="12526" y="7628"/>
                    <a:pt x="12526" y="9030"/>
                    <a:pt x="12796" y="11274"/>
                  </a:cubicBezTo>
                  <a:cubicBezTo>
                    <a:pt x="13066" y="13518"/>
                    <a:pt x="13606" y="16604"/>
                    <a:pt x="14551" y="18568"/>
                  </a:cubicBezTo>
                  <a:cubicBezTo>
                    <a:pt x="15496" y="20531"/>
                    <a:pt x="16846" y="21373"/>
                    <a:pt x="18061" y="21373"/>
                  </a:cubicBezTo>
                  <a:cubicBezTo>
                    <a:pt x="19276" y="21373"/>
                    <a:pt x="20356" y="20531"/>
                    <a:pt x="21436" y="196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5" name="Line"/>
            <p:cNvSpPr/>
            <p:nvPr/>
          </p:nvSpPr>
          <p:spPr>
            <a:xfrm>
              <a:off x="3741519" y="2047982"/>
              <a:ext cx="20758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6" name="Line"/>
            <p:cNvSpPr/>
            <p:nvPr/>
          </p:nvSpPr>
          <p:spPr>
            <a:xfrm>
              <a:off x="3826950" y="2110252"/>
              <a:ext cx="125735" cy="29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0" h="21340" extrusionOk="0">
                  <a:moveTo>
                    <a:pt x="11246" y="0"/>
                  </a:moveTo>
                  <a:cubicBezTo>
                    <a:pt x="14015" y="4320"/>
                    <a:pt x="16784" y="8640"/>
                    <a:pt x="18446" y="12071"/>
                  </a:cubicBezTo>
                  <a:cubicBezTo>
                    <a:pt x="20107" y="15501"/>
                    <a:pt x="20661" y="18042"/>
                    <a:pt x="19553" y="19567"/>
                  </a:cubicBezTo>
                  <a:cubicBezTo>
                    <a:pt x="18446" y="21092"/>
                    <a:pt x="15676" y="21600"/>
                    <a:pt x="11799" y="21219"/>
                  </a:cubicBezTo>
                  <a:cubicBezTo>
                    <a:pt x="7923" y="20838"/>
                    <a:pt x="2938" y="19567"/>
                    <a:pt x="999" y="18296"/>
                  </a:cubicBezTo>
                  <a:cubicBezTo>
                    <a:pt x="-939" y="17026"/>
                    <a:pt x="169" y="15755"/>
                    <a:pt x="2384" y="14612"/>
                  </a:cubicBezTo>
                  <a:cubicBezTo>
                    <a:pt x="4599" y="13468"/>
                    <a:pt x="7923" y="12452"/>
                    <a:pt x="11246" y="114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7" name="Line"/>
            <p:cNvSpPr/>
            <p:nvPr/>
          </p:nvSpPr>
          <p:spPr>
            <a:xfrm>
              <a:off x="3866059" y="2027225"/>
              <a:ext cx="10379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8" name="Line"/>
            <p:cNvSpPr/>
            <p:nvPr/>
          </p:nvSpPr>
          <p:spPr>
            <a:xfrm>
              <a:off x="4167029" y="1300745"/>
              <a:ext cx="318935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extrusionOk="0">
                  <a:moveTo>
                    <a:pt x="0" y="21600"/>
                  </a:moveTo>
                  <a:cubicBezTo>
                    <a:pt x="3716" y="21000"/>
                    <a:pt x="7432" y="20400"/>
                    <a:pt x="10568" y="20400"/>
                  </a:cubicBezTo>
                  <a:cubicBezTo>
                    <a:pt x="13703" y="20400"/>
                    <a:pt x="16258" y="21000"/>
                    <a:pt x="18116" y="21300"/>
                  </a:cubicBezTo>
                  <a:cubicBezTo>
                    <a:pt x="19974" y="21600"/>
                    <a:pt x="21135" y="21600"/>
                    <a:pt x="21368" y="20100"/>
                  </a:cubicBezTo>
                  <a:cubicBezTo>
                    <a:pt x="21600" y="18600"/>
                    <a:pt x="20903" y="15600"/>
                    <a:pt x="19858" y="12000"/>
                  </a:cubicBezTo>
                  <a:cubicBezTo>
                    <a:pt x="18813" y="8400"/>
                    <a:pt x="17419" y="4200"/>
                    <a:pt x="1602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9" name="Line"/>
            <p:cNvSpPr/>
            <p:nvPr/>
          </p:nvSpPr>
          <p:spPr>
            <a:xfrm>
              <a:off x="5287884" y="1736633"/>
              <a:ext cx="39965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extrusionOk="0">
                  <a:moveTo>
                    <a:pt x="0" y="21600"/>
                  </a:moveTo>
                  <a:cubicBezTo>
                    <a:pt x="5028" y="14400"/>
                    <a:pt x="10055" y="7200"/>
                    <a:pt x="13128" y="5400"/>
                  </a:cubicBezTo>
                  <a:cubicBezTo>
                    <a:pt x="16200" y="3600"/>
                    <a:pt x="17317" y="7200"/>
                    <a:pt x="18621" y="9000"/>
                  </a:cubicBezTo>
                  <a:cubicBezTo>
                    <a:pt x="19924" y="10800"/>
                    <a:pt x="21414" y="10800"/>
                    <a:pt x="21507" y="9000"/>
                  </a:cubicBezTo>
                  <a:cubicBezTo>
                    <a:pt x="21600" y="7200"/>
                    <a:pt x="20297" y="3600"/>
                    <a:pt x="18993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0" name="Line"/>
            <p:cNvSpPr/>
            <p:nvPr/>
          </p:nvSpPr>
          <p:spPr>
            <a:xfrm>
              <a:off x="5443558" y="1591337"/>
              <a:ext cx="51893" cy="35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6141"/>
                    <a:pt x="11520" y="12282"/>
                    <a:pt x="15120" y="15882"/>
                  </a:cubicBezTo>
                  <a:cubicBezTo>
                    <a:pt x="18720" y="19482"/>
                    <a:pt x="20160" y="2054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1" name="Line"/>
            <p:cNvSpPr/>
            <p:nvPr/>
          </p:nvSpPr>
          <p:spPr>
            <a:xfrm>
              <a:off x="4326162" y="1715877"/>
              <a:ext cx="170166" cy="334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06" extrusionOk="0">
                  <a:moveTo>
                    <a:pt x="864" y="2672"/>
                  </a:moveTo>
                  <a:cubicBezTo>
                    <a:pt x="432" y="1336"/>
                    <a:pt x="0" y="0"/>
                    <a:pt x="0" y="0"/>
                  </a:cubicBezTo>
                  <a:cubicBezTo>
                    <a:pt x="0" y="0"/>
                    <a:pt x="432" y="1336"/>
                    <a:pt x="648" y="4454"/>
                  </a:cubicBezTo>
                  <a:cubicBezTo>
                    <a:pt x="864" y="7571"/>
                    <a:pt x="864" y="12470"/>
                    <a:pt x="864" y="15476"/>
                  </a:cubicBezTo>
                  <a:cubicBezTo>
                    <a:pt x="864" y="18482"/>
                    <a:pt x="864" y="19596"/>
                    <a:pt x="648" y="19596"/>
                  </a:cubicBezTo>
                  <a:cubicBezTo>
                    <a:pt x="432" y="19596"/>
                    <a:pt x="0" y="18482"/>
                    <a:pt x="432" y="17369"/>
                  </a:cubicBezTo>
                  <a:cubicBezTo>
                    <a:pt x="864" y="16256"/>
                    <a:pt x="2160" y="15142"/>
                    <a:pt x="4968" y="14252"/>
                  </a:cubicBezTo>
                  <a:cubicBezTo>
                    <a:pt x="7776" y="13361"/>
                    <a:pt x="12096" y="12693"/>
                    <a:pt x="15336" y="12581"/>
                  </a:cubicBezTo>
                  <a:cubicBezTo>
                    <a:pt x="18576" y="12470"/>
                    <a:pt x="20736" y="12915"/>
                    <a:pt x="21168" y="14252"/>
                  </a:cubicBezTo>
                  <a:cubicBezTo>
                    <a:pt x="21600" y="15588"/>
                    <a:pt x="20304" y="17814"/>
                    <a:pt x="17496" y="19262"/>
                  </a:cubicBezTo>
                  <a:cubicBezTo>
                    <a:pt x="14688" y="20709"/>
                    <a:pt x="10368" y="21377"/>
                    <a:pt x="7128" y="21489"/>
                  </a:cubicBezTo>
                  <a:cubicBezTo>
                    <a:pt x="3888" y="21600"/>
                    <a:pt x="1728" y="21155"/>
                    <a:pt x="1296" y="20487"/>
                  </a:cubicBezTo>
                  <a:cubicBezTo>
                    <a:pt x="864" y="19819"/>
                    <a:pt x="2160" y="18928"/>
                    <a:pt x="3456" y="180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2" name="Line"/>
            <p:cNvSpPr/>
            <p:nvPr/>
          </p:nvSpPr>
          <p:spPr>
            <a:xfrm>
              <a:off x="4493799" y="1985712"/>
              <a:ext cx="130042" cy="338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357" extrusionOk="0">
                  <a:moveTo>
                    <a:pt x="20792" y="0"/>
                  </a:moveTo>
                  <a:cubicBezTo>
                    <a:pt x="20238" y="2182"/>
                    <a:pt x="19684" y="4364"/>
                    <a:pt x="19961" y="7091"/>
                  </a:cubicBezTo>
                  <a:cubicBezTo>
                    <a:pt x="20238" y="9818"/>
                    <a:pt x="21346" y="13091"/>
                    <a:pt x="20515" y="15600"/>
                  </a:cubicBezTo>
                  <a:cubicBezTo>
                    <a:pt x="19684" y="18109"/>
                    <a:pt x="16915" y="19855"/>
                    <a:pt x="14146" y="20727"/>
                  </a:cubicBezTo>
                  <a:cubicBezTo>
                    <a:pt x="11377" y="21600"/>
                    <a:pt x="8608" y="21600"/>
                    <a:pt x="5838" y="20509"/>
                  </a:cubicBezTo>
                  <a:cubicBezTo>
                    <a:pt x="3069" y="19418"/>
                    <a:pt x="300" y="17236"/>
                    <a:pt x="23" y="15709"/>
                  </a:cubicBezTo>
                  <a:cubicBezTo>
                    <a:pt x="-254" y="14182"/>
                    <a:pt x="1961" y="13309"/>
                    <a:pt x="4731" y="12655"/>
                  </a:cubicBezTo>
                  <a:cubicBezTo>
                    <a:pt x="7500" y="12000"/>
                    <a:pt x="10823" y="11564"/>
                    <a:pt x="14146" y="111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3" name="Line"/>
            <p:cNvSpPr/>
            <p:nvPr/>
          </p:nvSpPr>
          <p:spPr>
            <a:xfrm>
              <a:off x="4613295" y="1850795"/>
              <a:ext cx="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4" name="Line"/>
            <p:cNvSpPr/>
            <p:nvPr/>
          </p:nvSpPr>
          <p:spPr>
            <a:xfrm>
              <a:off x="6273821" y="1562991"/>
              <a:ext cx="311350" cy="329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4" extrusionOk="0">
                  <a:moveTo>
                    <a:pt x="0" y="4496"/>
                  </a:moveTo>
                  <a:cubicBezTo>
                    <a:pt x="0" y="3383"/>
                    <a:pt x="0" y="2269"/>
                    <a:pt x="480" y="1379"/>
                  </a:cubicBezTo>
                  <a:cubicBezTo>
                    <a:pt x="960" y="488"/>
                    <a:pt x="1920" y="-180"/>
                    <a:pt x="3720" y="43"/>
                  </a:cubicBezTo>
                  <a:cubicBezTo>
                    <a:pt x="5520" y="265"/>
                    <a:pt x="8160" y="1379"/>
                    <a:pt x="10200" y="3940"/>
                  </a:cubicBezTo>
                  <a:cubicBezTo>
                    <a:pt x="12240" y="6500"/>
                    <a:pt x="13680" y="10509"/>
                    <a:pt x="14760" y="13515"/>
                  </a:cubicBezTo>
                  <a:cubicBezTo>
                    <a:pt x="15840" y="16521"/>
                    <a:pt x="16560" y="18525"/>
                    <a:pt x="17520" y="19750"/>
                  </a:cubicBezTo>
                  <a:cubicBezTo>
                    <a:pt x="18480" y="20975"/>
                    <a:pt x="19680" y="21420"/>
                    <a:pt x="20400" y="21086"/>
                  </a:cubicBezTo>
                  <a:cubicBezTo>
                    <a:pt x="21120" y="20752"/>
                    <a:pt x="21360" y="19639"/>
                    <a:pt x="21600" y="185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5" name="Line"/>
            <p:cNvSpPr/>
            <p:nvPr/>
          </p:nvSpPr>
          <p:spPr>
            <a:xfrm>
              <a:off x="6324793" y="1601716"/>
              <a:ext cx="218865" cy="295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53" extrusionOk="0">
                  <a:moveTo>
                    <a:pt x="21352" y="0"/>
                  </a:moveTo>
                  <a:cubicBezTo>
                    <a:pt x="15277" y="6530"/>
                    <a:pt x="9202" y="13060"/>
                    <a:pt x="5490" y="16702"/>
                  </a:cubicBezTo>
                  <a:cubicBezTo>
                    <a:pt x="1777" y="20344"/>
                    <a:pt x="427" y="21098"/>
                    <a:pt x="90" y="21349"/>
                  </a:cubicBezTo>
                  <a:cubicBezTo>
                    <a:pt x="-248" y="21600"/>
                    <a:pt x="427" y="21349"/>
                    <a:pt x="1102" y="210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6" name="Line"/>
            <p:cNvSpPr/>
            <p:nvPr/>
          </p:nvSpPr>
          <p:spPr>
            <a:xfrm>
              <a:off x="6681371" y="1881929"/>
              <a:ext cx="142501" cy="16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406" extrusionOk="0">
                  <a:moveTo>
                    <a:pt x="5755" y="0"/>
                  </a:moveTo>
                  <a:cubicBezTo>
                    <a:pt x="8327" y="0"/>
                    <a:pt x="10898" y="0"/>
                    <a:pt x="12184" y="1125"/>
                  </a:cubicBezTo>
                  <a:cubicBezTo>
                    <a:pt x="13470" y="2250"/>
                    <a:pt x="13470" y="4500"/>
                    <a:pt x="11670" y="7200"/>
                  </a:cubicBezTo>
                  <a:cubicBezTo>
                    <a:pt x="9870" y="9900"/>
                    <a:pt x="6270" y="13050"/>
                    <a:pt x="3698" y="15525"/>
                  </a:cubicBezTo>
                  <a:cubicBezTo>
                    <a:pt x="1127" y="18000"/>
                    <a:pt x="-416" y="19800"/>
                    <a:pt x="98" y="20700"/>
                  </a:cubicBezTo>
                  <a:cubicBezTo>
                    <a:pt x="613" y="21600"/>
                    <a:pt x="3184" y="21600"/>
                    <a:pt x="7041" y="20925"/>
                  </a:cubicBezTo>
                  <a:cubicBezTo>
                    <a:pt x="10898" y="20250"/>
                    <a:pt x="16041" y="18900"/>
                    <a:pt x="21184" y="175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7" name="Line"/>
            <p:cNvSpPr/>
            <p:nvPr/>
          </p:nvSpPr>
          <p:spPr>
            <a:xfrm>
              <a:off x="6979545" y="1705499"/>
              <a:ext cx="20758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8" name="Line"/>
            <p:cNvSpPr/>
            <p:nvPr/>
          </p:nvSpPr>
          <p:spPr>
            <a:xfrm>
              <a:off x="7456947" y="1371391"/>
              <a:ext cx="491920" cy="116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332" extrusionOk="0">
                  <a:moveTo>
                    <a:pt x="0" y="4179"/>
                  </a:moveTo>
                  <a:cubicBezTo>
                    <a:pt x="604" y="2273"/>
                    <a:pt x="1208" y="367"/>
                    <a:pt x="3021" y="50"/>
                  </a:cubicBezTo>
                  <a:cubicBezTo>
                    <a:pt x="4834" y="-268"/>
                    <a:pt x="7855" y="1003"/>
                    <a:pt x="10347" y="1638"/>
                  </a:cubicBezTo>
                  <a:cubicBezTo>
                    <a:pt x="12839" y="2273"/>
                    <a:pt x="14803" y="2273"/>
                    <a:pt x="16238" y="2273"/>
                  </a:cubicBezTo>
                  <a:cubicBezTo>
                    <a:pt x="17673" y="2273"/>
                    <a:pt x="18579" y="2273"/>
                    <a:pt x="19410" y="1956"/>
                  </a:cubicBezTo>
                  <a:cubicBezTo>
                    <a:pt x="20241" y="1638"/>
                    <a:pt x="20996" y="1003"/>
                    <a:pt x="21298" y="2273"/>
                  </a:cubicBezTo>
                  <a:cubicBezTo>
                    <a:pt x="21600" y="3544"/>
                    <a:pt x="21449" y="6720"/>
                    <a:pt x="21373" y="10214"/>
                  </a:cubicBezTo>
                  <a:cubicBezTo>
                    <a:pt x="21298" y="13708"/>
                    <a:pt x="21298" y="17520"/>
                    <a:pt x="21298" y="213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9" name="Line"/>
            <p:cNvSpPr/>
            <p:nvPr/>
          </p:nvSpPr>
          <p:spPr>
            <a:xfrm>
              <a:off x="7397462" y="1404528"/>
              <a:ext cx="593535" cy="60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extrusionOk="0">
                  <a:moveTo>
                    <a:pt x="1397" y="0"/>
                  </a:moveTo>
                  <a:cubicBezTo>
                    <a:pt x="2896" y="2234"/>
                    <a:pt x="4394" y="4469"/>
                    <a:pt x="5393" y="5834"/>
                  </a:cubicBezTo>
                  <a:cubicBezTo>
                    <a:pt x="6391" y="7200"/>
                    <a:pt x="6891" y="7697"/>
                    <a:pt x="7328" y="8193"/>
                  </a:cubicBezTo>
                  <a:cubicBezTo>
                    <a:pt x="7765" y="8690"/>
                    <a:pt x="8139" y="9186"/>
                    <a:pt x="8139" y="9745"/>
                  </a:cubicBezTo>
                  <a:cubicBezTo>
                    <a:pt x="8139" y="10303"/>
                    <a:pt x="7765" y="10924"/>
                    <a:pt x="6704" y="12228"/>
                  </a:cubicBezTo>
                  <a:cubicBezTo>
                    <a:pt x="5642" y="13531"/>
                    <a:pt x="3894" y="15517"/>
                    <a:pt x="2771" y="16821"/>
                  </a:cubicBezTo>
                  <a:cubicBezTo>
                    <a:pt x="1647" y="18124"/>
                    <a:pt x="1148" y="18745"/>
                    <a:pt x="711" y="19303"/>
                  </a:cubicBezTo>
                  <a:cubicBezTo>
                    <a:pt x="274" y="19862"/>
                    <a:pt x="-101" y="20359"/>
                    <a:pt x="24" y="20669"/>
                  </a:cubicBezTo>
                  <a:cubicBezTo>
                    <a:pt x="149" y="20979"/>
                    <a:pt x="773" y="21103"/>
                    <a:pt x="3083" y="21228"/>
                  </a:cubicBezTo>
                  <a:cubicBezTo>
                    <a:pt x="5393" y="21352"/>
                    <a:pt x="9388" y="21476"/>
                    <a:pt x="12385" y="21538"/>
                  </a:cubicBezTo>
                  <a:cubicBezTo>
                    <a:pt x="15381" y="21600"/>
                    <a:pt x="17379" y="21600"/>
                    <a:pt x="18690" y="21600"/>
                  </a:cubicBezTo>
                  <a:cubicBezTo>
                    <a:pt x="20001" y="21600"/>
                    <a:pt x="20625" y="21600"/>
                    <a:pt x="21000" y="21228"/>
                  </a:cubicBezTo>
                  <a:cubicBezTo>
                    <a:pt x="21374" y="20855"/>
                    <a:pt x="21499" y="20110"/>
                    <a:pt x="21374" y="19490"/>
                  </a:cubicBezTo>
                  <a:cubicBezTo>
                    <a:pt x="21249" y="18869"/>
                    <a:pt x="20875" y="18372"/>
                    <a:pt x="20500" y="178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0" name="Line"/>
            <p:cNvSpPr/>
            <p:nvPr/>
          </p:nvSpPr>
          <p:spPr>
            <a:xfrm>
              <a:off x="7210672" y="2348952"/>
              <a:ext cx="152871" cy="27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384" extrusionOk="0">
                  <a:moveTo>
                    <a:pt x="21211" y="0"/>
                  </a:moveTo>
                  <a:cubicBezTo>
                    <a:pt x="21211" y="4000"/>
                    <a:pt x="21211" y="8000"/>
                    <a:pt x="21211" y="11333"/>
                  </a:cubicBezTo>
                  <a:cubicBezTo>
                    <a:pt x="21211" y="14667"/>
                    <a:pt x="21211" y="17333"/>
                    <a:pt x="20251" y="19067"/>
                  </a:cubicBezTo>
                  <a:cubicBezTo>
                    <a:pt x="19291" y="20800"/>
                    <a:pt x="17371" y="21600"/>
                    <a:pt x="14251" y="21333"/>
                  </a:cubicBezTo>
                  <a:cubicBezTo>
                    <a:pt x="11131" y="21067"/>
                    <a:pt x="6811" y="19733"/>
                    <a:pt x="3931" y="18267"/>
                  </a:cubicBezTo>
                  <a:cubicBezTo>
                    <a:pt x="1051" y="16800"/>
                    <a:pt x="-389" y="15200"/>
                    <a:pt x="91" y="14000"/>
                  </a:cubicBezTo>
                  <a:cubicBezTo>
                    <a:pt x="571" y="12800"/>
                    <a:pt x="2971" y="12000"/>
                    <a:pt x="5851" y="11467"/>
                  </a:cubicBezTo>
                  <a:cubicBezTo>
                    <a:pt x="8731" y="10933"/>
                    <a:pt x="12091" y="10667"/>
                    <a:pt x="15451" y="10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1" name="Line"/>
            <p:cNvSpPr/>
            <p:nvPr/>
          </p:nvSpPr>
          <p:spPr>
            <a:xfrm>
              <a:off x="7322029" y="2234791"/>
              <a:ext cx="20758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2" name="Line"/>
            <p:cNvSpPr/>
            <p:nvPr/>
          </p:nvSpPr>
          <p:spPr>
            <a:xfrm>
              <a:off x="7539973" y="2338574"/>
              <a:ext cx="14529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3" name="Line"/>
            <p:cNvSpPr/>
            <p:nvPr/>
          </p:nvSpPr>
          <p:spPr>
            <a:xfrm>
              <a:off x="7550352" y="2411222"/>
              <a:ext cx="17643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4" name="Line"/>
            <p:cNvSpPr/>
            <p:nvPr/>
          </p:nvSpPr>
          <p:spPr>
            <a:xfrm>
              <a:off x="7903213" y="2328196"/>
              <a:ext cx="72649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5" name="Line"/>
            <p:cNvSpPr/>
            <p:nvPr/>
          </p:nvSpPr>
          <p:spPr>
            <a:xfrm>
              <a:off x="7498460" y="1002556"/>
              <a:ext cx="249080" cy="16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5" extrusionOk="0">
                  <a:moveTo>
                    <a:pt x="0" y="2291"/>
                  </a:moveTo>
                  <a:cubicBezTo>
                    <a:pt x="1200" y="968"/>
                    <a:pt x="2400" y="-354"/>
                    <a:pt x="3300" y="87"/>
                  </a:cubicBezTo>
                  <a:cubicBezTo>
                    <a:pt x="4200" y="528"/>
                    <a:pt x="4800" y="2732"/>
                    <a:pt x="5400" y="6258"/>
                  </a:cubicBezTo>
                  <a:cubicBezTo>
                    <a:pt x="6000" y="9785"/>
                    <a:pt x="6600" y="14634"/>
                    <a:pt x="7200" y="14854"/>
                  </a:cubicBezTo>
                  <a:cubicBezTo>
                    <a:pt x="7800" y="15075"/>
                    <a:pt x="8400" y="10666"/>
                    <a:pt x="9450" y="8022"/>
                  </a:cubicBezTo>
                  <a:cubicBezTo>
                    <a:pt x="10500" y="5377"/>
                    <a:pt x="12000" y="4495"/>
                    <a:pt x="13200" y="4936"/>
                  </a:cubicBezTo>
                  <a:cubicBezTo>
                    <a:pt x="14400" y="5377"/>
                    <a:pt x="15300" y="7140"/>
                    <a:pt x="15900" y="9124"/>
                  </a:cubicBezTo>
                  <a:cubicBezTo>
                    <a:pt x="16500" y="11107"/>
                    <a:pt x="16800" y="13311"/>
                    <a:pt x="16950" y="15515"/>
                  </a:cubicBezTo>
                  <a:cubicBezTo>
                    <a:pt x="17100" y="17719"/>
                    <a:pt x="17100" y="19924"/>
                    <a:pt x="17850" y="20585"/>
                  </a:cubicBezTo>
                  <a:cubicBezTo>
                    <a:pt x="18600" y="21246"/>
                    <a:pt x="20100" y="20364"/>
                    <a:pt x="21600" y="194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6" name="Line"/>
            <p:cNvSpPr/>
            <p:nvPr/>
          </p:nvSpPr>
          <p:spPr>
            <a:xfrm>
              <a:off x="8507355" y="1587342"/>
              <a:ext cx="205366" cy="263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363" extrusionOk="0">
                  <a:moveTo>
                    <a:pt x="15710" y="6215"/>
                  </a:moveTo>
                  <a:cubicBezTo>
                    <a:pt x="15710" y="4812"/>
                    <a:pt x="15710" y="3410"/>
                    <a:pt x="15178" y="2147"/>
                  </a:cubicBezTo>
                  <a:cubicBezTo>
                    <a:pt x="14647" y="885"/>
                    <a:pt x="13585" y="-237"/>
                    <a:pt x="11106" y="44"/>
                  </a:cubicBezTo>
                  <a:cubicBezTo>
                    <a:pt x="8628" y="324"/>
                    <a:pt x="4732" y="2007"/>
                    <a:pt x="2431" y="4251"/>
                  </a:cubicBezTo>
                  <a:cubicBezTo>
                    <a:pt x="129" y="6495"/>
                    <a:pt x="-579" y="9301"/>
                    <a:pt x="483" y="11545"/>
                  </a:cubicBezTo>
                  <a:cubicBezTo>
                    <a:pt x="1546" y="13789"/>
                    <a:pt x="4378" y="15472"/>
                    <a:pt x="7565" y="15893"/>
                  </a:cubicBezTo>
                  <a:cubicBezTo>
                    <a:pt x="10752" y="16314"/>
                    <a:pt x="14293" y="15472"/>
                    <a:pt x="16418" y="14350"/>
                  </a:cubicBezTo>
                  <a:cubicBezTo>
                    <a:pt x="18542" y="13228"/>
                    <a:pt x="19250" y="11825"/>
                    <a:pt x="19782" y="10423"/>
                  </a:cubicBezTo>
                  <a:cubicBezTo>
                    <a:pt x="20313" y="9020"/>
                    <a:pt x="20667" y="7618"/>
                    <a:pt x="20136" y="6495"/>
                  </a:cubicBezTo>
                  <a:cubicBezTo>
                    <a:pt x="19605" y="5373"/>
                    <a:pt x="18188" y="4532"/>
                    <a:pt x="17480" y="4953"/>
                  </a:cubicBezTo>
                  <a:cubicBezTo>
                    <a:pt x="16772" y="5373"/>
                    <a:pt x="16772" y="7057"/>
                    <a:pt x="16949" y="9441"/>
                  </a:cubicBezTo>
                  <a:cubicBezTo>
                    <a:pt x="17126" y="11825"/>
                    <a:pt x="17480" y="14911"/>
                    <a:pt x="18188" y="17015"/>
                  </a:cubicBezTo>
                  <a:cubicBezTo>
                    <a:pt x="18896" y="19119"/>
                    <a:pt x="19959" y="20241"/>
                    <a:pt x="21021" y="213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7" name="Line"/>
            <p:cNvSpPr/>
            <p:nvPr/>
          </p:nvSpPr>
          <p:spPr>
            <a:xfrm>
              <a:off x="8863058" y="1798903"/>
              <a:ext cx="129877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extrusionOk="0">
                  <a:moveTo>
                    <a:pt x="877" y="2880"/>
                  </a:moveTo>
                  <a:cubicBezTo>
                    <a:pt x="3151" y="1440"/>
                    <a:pt x="5424" y="0"/>
                    <a:pt x="7698" y="0"/>
                  </a:cubicBezTo>
                  <a:cubicBezTo>
                    <a:pt x="9972" y="0"/>
                    <a:pt x="12245" y="1440"/>
                    <a:pt x="13382" y="3360"/>
                  </a:cubicBezTo>
                  <a:cubicBezTo>
                    <a:pt x="14519" y="5280"/>
                    <a:pt x="14519" y="7680"/>
                    <a:pt x="12814" y="9840"/>
                  </a:cubicBezTo>
                  <a:cubicBezTo>
                    <a:pt x="11108" y="12000"/>
                    <a:pt x="7698" y="13920"/>
                    <a:pt x="4856" y="15840"/>
                  </a:cubicBezTo>
                  <a:cubicBezTo>
                    <a:pt x="2014" y="17760"/>
                    <a:pt x="-260" y="19680"/>
                    <a:pt x="24" y="20640"/>
                  </a:cubicBezTo>
                  <a:cubicBezTo>
                    <a:pt x="308" y="21600"/>
                    <a:pt x="3150" y="21600"/>
                    <a:pt x="7129" y="21600"/>
                  </a:cubicBezTo>
                  <a:cubicBezTo>
                    <a:pt x="11108" y="21600"/>
                    <a:pt x="16224" y="21600"/>
                    <a:pt x="2134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8" name="Line"/>
            <p:cNvSpPr/>
            <p:nvPr/>
          </p:nvSpPr>
          <p:spPr>
            <a:xfrm>
              <a:off x="9050947" y="1892308"/>
              <a:ext cx="136478" cy="340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9" h="21503" extrusionOk="0">
                  <a:moveTo>
                    <a:pt x="12976" y="0"/>
                  </a:moveTo>
                  <a:cubicBezTo>
                    <a:pt x="15547" y="5455"/>
                    <a:pt x="18119" y="10909"/>
                    <a:pt x="19404" y="14182"/>
                  </a:cubicBezTo>
                  <a:cubicBezTo>
                    <a:pt x="20690" y="17455"/>
                    <a:pt x="20690" y="18545"/>
                    <a:pt x="18633" y="19527"/>
                  </a:cubicBezTo>
                  <a:cubicBezTo>
                    <a:pt x="16576" y="20509"/>
                    <a:pt x="12461" y="21382"/>
                    <a:pt x="9376" y="21491"/>
                  </a:cubicBezTo>
                  <a:cubicBezTo>
                    <a:pt x="6290" y="21600"/>
                    <a:pt x="4233" y="20945"/>
                    <a:pt x="2433" y="19636"/>
                  </a:cubicBezTo>
                  <a:cubicBezTo>
                    <a:pt x="633" y="18327"/>
                    <a:pt x="-910" y="16364"/>
                    <a:pt x="633" y="14836"/>
                  </a:cubicBezTo>
                  <a:cubicBezTo>
                    <a:pt x="2176" y="13309"/>
                    <a:pt x="6804" y="12218"/>
                    <a:pt x="11433" y="111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9" name="Line"/>
            <p:cNvSpPr/>
            <p:nvPr/>
          </p:nvSpPr>
          <p:spPr>
            <a:xfrm>
              <a:off x="9117473" y="1757390"/>
              <a:ext cx="10380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0" name="Line"/>
            <p:cNvSpPr/>
            <p:nvPr/>
          </p:nvSpPr>
          <p:spPr>
            <a:xfrm>
              <a:off x="9522227" y="1466798"/>
              <a:ext cx="164198" cy="297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600" extrusionOk="0">
                  <a:moveTo>
                    <a:pt x="0" y="0"/>
                  </a:moveTo>
                  <a:cubicBezTo>
                    <a:pt x="441" y="5274"/>
                    <a:pt x="882" y="10549"/>
                    <a:pt x="1102" y="14316"/>
                  </a:cubicBezTo>
                  <a:cubicBezTo>
                    <a:pt x="1322" y="18084"/>
                    <a:pt x="1322" y="20344"/>
                    <a:pt x="1102" y="20721"/>
                  </a:cubicBezTo>
                  <a:cubicBezTo>
                    <a:pt x="882" y="21098"/>
                    <a:pt x="441" y="19591"/>
                    <a:pt x="1102" y="18335"/>
                  </a:cubicBezTo>
                  <a:cubicBezTo>
                    <a:pt x="1763" y="17079"/>
                    <a:pt x="3527" y="16074"/>
                    <a:pt x="5510" y="15321"/>
                  </a:cubicBezTo>
                  <a:cubicBezTo>
                    <a:pt x="7494" y="14567"/>
                    <a:pt x="9698" y="14065"/>
                    <a:pt x="12563" y="14442"/>
                  </a:cubicBezTo>
                  <a:cubicBezTo>
                    <a:pt x="15429" y="14819"/>
                    <a:pt x="18955" y="16074"/>
                    <a:pt x="20278" y="17330"/>
                  </a:cubicBezTo>
                  <a:cubicBezTo>
                    <a:pt x="21600" y="18586"/>
                    <a:pt x="20718" y="19842"/>
                    <a:pt x="19175" y="20595"/>
                  </a:cubicBezTo>
                  <a:cubicBezTo>
                    <a:pt x="17633" y="21349"/>
                    <a:pt x="15429" y="21600"/>
                    <a:pt x="12122" y="21600"/>
                  </a:cubicBezTo>
                  <a:cubicBezTo>
                    <a:pt x="8816" y="21600"/>
                    <a:pt x="4408" y="21349"/>
                    <a:pt x="0" y="210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1" name="Line"/>
            <p:cNvSpPr/>
            <p:nvPr/>
          </p:nvSpPr>
          <p:spPr>
            <a:xfrm>
              <a:off x="9798224" y="1757390"/>
              <a:ext cx="125297" cy="33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1493" extrusionOk="0">
                  <a:moveTo>
                    <a:pt x="7513" y="0"/>
                  </a:moveTo>
                  <a:cubicBezTo>
                    <a:pt x="11492" y="4275"/>
                    <a:pt x="15471" y="8550"/>
                    <a:pt x="17745" y="11588"/>
                  </a:cubicBezTo>
                  <a:cubicBezTo>
                    <a:pt x="20019" y="14625"/>
                    <a:pt x="20587" y="16425"/>
                    <a:pt x="20587" y="17888"/>
                  </a:cubicBezTo>
                  <a:cubicBezTo>
                    <a:pt x="20587" y="19350"/>
                    <a:pt x="20019" y="20475"/>
                    <a:pt x="18313" y="21037"/>
                  </a:cubicBezTo>
                  <a:cubicBezTo>
                    <a:pt x="16608" y="21600"/>
                    <a:pt x="13766" y="21600"/>
                    <a:pt x="10924" y="21262"/>
                  </a:cubicBezTo>
                  <a:cubicBezTo>
                    <a:pt x="8082" y="20925"/>
                    <a:pt x="5240" y="20250"/>
                    <a:pt x="2966" y="19125"/>
                  </a:cubicBezTo>
                  <a:cubicBezTo>
                    <a:pt x="692" y="18000"/>
                    <a:pt x="-1013" y="16425"/>
                    <a:pt x="692" y="15187"/>
                  </a:cubicBezTo>
                  <a:cubicBezTo>
                    <a:pt x="2398" y="13950"/>
                    <a:pt x="7513" y="13050"/>
                    <a:pt x="12629" y="121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2" name="Line"/>
            <p:cNvSpPr/>
            <p:nvPr/>
          </p:nvSpPr>
          <p:spPr>
            <a:xfrm>
              <a:off x="9843954" y="1632850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3" name="Line"/>
            <p:cNvSpPr/>
            <p:nvPr/>
          </p:nvSpPr>
          <p:spPr>
            <a:xfrm>
              <a:off x="9356174" y="1165827"/>
              <a:ext cx="350269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0" y="21600"/>
                  </a:moveTo>
                  <a:cubicBezTo>
                    <a:pt x="3600" y="20800"/>
                    <a:pt x="7200" y="20000"/>
                    <a:pt x="10165" y="20000"/>
                  </a:cubicBezTo>
                  <a:cubicBezTo>
                    <a:pt x="13129" y="20000"/>
                    <a:pt x="15459" y="20800"/>
                    <a:pt x="17259" y="21200"/>
                  </a:cubicBezTo>
                  <a:cubicBezTo>
                    <a:pt x="19059" y="21600"/>
                    <a:pt x="20329" y="21600"/>
                    <a:pt x="20965" y="19600"/>
                  </a:cubicBezTo>
                  <a:cubicBezTo>
                    <a:pt x="21600" y="17600"/>
                    <a:pt x="21600" y="13600"/>
                    <a:pt x="20965" y="10000"/>
                  </a:cubicBezTo>
                  <a:cubicBezTo>
                    <a:pt x="20329" y="6400"/>
                    <a:pt x="19059" y="3200"/>
                    <a:pt x="1778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>
              <a:off x="10435516" y="1674364"/>
              <a:ext cx="32518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136" y="14400"/>
                    <a:pt x="8272" y="7200"/>
                    <a:pt x="11489" y="3600"/>
                  </a:cubicBezTo>
                  <a:cubicBezTo>
                    <a:pt x="14706" y="0"/>
                    <a:pt x="17004" y="0"/>
                    <a:pt x="18728" y="0"/>
                  </a:cubicBezTo>
                  <a:cubicBezTo>
                    <a:pt x="20451" y="0"/>
                    <a:pt x="21600" y="0"/>
                    <a:pt x="21600" y="0"/>
                  </a:cubicBezTo>
                  <a:cubicBezTo>
                    <a:pt x="21600" y="0"/>
                    <a:pt x="20451" y="0"/>
                    <a:pt x="19647" y="3600"/>
                  </a:cubicBezTo>
                  <a:cubicBezTo>
                    <a:pt x="18843" y="7200"/>
                    <a:pt x="18383" y="14400"/>
                    <a:pt x="1792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>
              <a:off x="10528921" y="1560202"/>
              <a:ext cx="62271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6" name="Line"/>
            <p:cNvSpPr/>
            <p:nvPr/>
          </p:nvSpPr>
          <p:spPr>
            <a:xfrm>
              <a:off x="11245023" y="1684742"/>
              <a:ext cx="4151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7" name="Line"/>
            <p:cNvSpPr/>
            <p:nvPr/>
          </p:nvSpPr>
          <p:spPr>
            <a:xfrm>
              <a:off x="11452589" y="1663985"/>
              <a:ext cx="1037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8" name="Line"/>
            <p:cNvSpPr/>
            <p:nvPr/>
          </p:nvSpPr>
          <p:spPr>
            <a:xfrm>
              <a:off x="11649777" y="1684742"/>
              <a:ext cx="1037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9" name="Line"/>
            <p:cNvSpPr/>
            <p:nvPr/>
          </p:nvSpPr>
          <p:spPr>
            <a:xfrm>
              <a:off x="12044151" y="1695120"/>
              <a:ext cx="37362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0" name="Line"/>
            <p:cNvSpPr/>
            <p:nvPr/>
          </p:nvSpPr>
          <p:spPr>
            <a:xfrm>
              <a:off x="12189448" y="1560202"/>
              <a:ext cx="31135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1" name="Line"/>
            <p:cNvSpPr/>
            <p:nvPr/>
          </p:nvSpPr>
          <p:spPr>
            <a:xfrm>
              <a:off x="13057229" y="1501392"/>
              <a:ext cx="284210" cy="335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53" extrusionOk="0">
                  <a:moveTo>
                    <a:pt x="301" y="6392"/>
                  </a:moveTo>
                  <a:cubicBezTo>
                    <a:pt x="40" y="4408"/>
                    <a:pt x="-220" y="2424"/>
                    <a:pt x="300" y="1322"/>
                  </a:cubicBezTo>
                  <a:cubicBezTo>
                    <a:pt x="821" y="220"/>
                    <a:pt x="2122" y="0"/>
                    <a:pt x="3423" y="0"/>
                  </a:cubicBezTo>
                  <a:cubicBezTo>
                    <a:pt x="4725" y="0"/>
                    <a:pt x="6026" y="220"/>
                    <a:pt x="7587" y="2424"/>
                  </a:cubicBezTo>
                  <a:cubicBezTo>
                    <a:pt x="9149" y="4629"/>
                    <a:pt x="10970" y="8816"/>
                    <a:pt x="12272" y="12122"/>
                  </a:cubicBezTo>
                  <a:cubicBezTo>
                    <a:pt x="13573" y="15429"/>
                    <a:pt x="14354" y="17853"/>
                    <a:pt x="15394" y="19396"/>
                  </a:cubicBezTo>
                  <a:cubicBezTo>
                    <a:pt x="16435" y="20939"/>
                    <a:pt x="17737" y="21600"/>
                    <a:pt x="18778" y="21269"/>
                  </a:cubicBezTo>
                  <a:cubicBezTo>
                    <a:pt x="19819" y="20939"/>
                    <a:pt x="20599" y="19616"/>
                    <a:pt x="21380" y="182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2" name="Line"/>
            <p:cNvSpPr/>
            <p:nvPr/>
          </p:nvSpPr>
          <p:spPr>
            <a:xfrm>
              <a:off x="13050845" y="1529067"/>
              <a:ext cx="249080" cy="29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500" y="5914"/>
                    <a:pt x="11400" y="11829"/>
                    <a:pt x="7800" y="15429"/>
                  </a:cubicBezTo>
                  <a:cubicBezTo>
                    <a:pt x="4200" y="19029"/>
                    <a:pt x="2100" y="2031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3" name="Line"/>
            <p:cNvSpPr/>
            <p:nvPr/>
          </p:nvSpPr>
          <p:spPr>
            <a:xfrm>
              <a:off x="13497112" y="1788525"/>
              <a:ext cx="176432" cy="159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extrusionOk="0">
                  <a:moveTo>
                    <a:pt x="0" y="0"/>
                  </a:moveTo>
                  <a:cubicBezTo>
                    <a:pt x="1694" y="4136"/>
                    <a:pt x="3388" y="8272"/>
                    <a:pt x="4235" y="12409"/>
                  </a:cubicBezTo>
                  <a:cubicBezTo>
                    <a:pt x="5082" y="16545"/>
                    <a:pt x="5082" y="20681"/>
                    <a:pt x="4871" y="21140"/>
                  </a:cubicBezTo>
                  <a:cubicBezTo>
                    <a:pt x="4659" y="21600"/>
                    <a:pt x="4235" y="18383"/>
                    <a:pt x="4024" y="15626"/>
                  </a:cubicBezTo>
                  <a:cubicBezTo>
                    <a:pt x="3812" y="12868"/>
                    <a:pt x="3812" y="10570"/>
                    <a:pt x="4024" y="8272"/>
                  </a:cubicBezTo>
                  <a:cubicBezTo>
                    <a:pt x="4235" y="5974"/>
                    <a:pt x="4659" y="3677"/>
                    <a:pt x="7624" y="2528"/>
                  </a:cubicBezTo>
                  <a:cubicBezTo>
                    <a:pt x="10588" y="1379"/>
                    <a:pt x="16094" y="1379"/>
                    <a:pt x="21600" y="13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4" name="Line"/>
            <p:cNvSpPr/>
            <p:nvPr/>
          </p:nvSpPr>
          <p:spPr>
            <a:xfrm>
              <a:off x="13818838" y="1560202"/>
              <a:ext cx="1038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5" name="Line"/>
            <p:cNvSpPr/>
            <p:nvPr/>
          </p:nvSpPr>
          <p:spPr>
            <a:xfrm>
              <a:off x="14140565" y="1315841"/>
              <a:ext cx="591563" cy="4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extrusionOk="0">
                  <a:moveTo>
                    <a:pt x="0" y="7153"/>
                  </a:moveTo>
                  <a:cubicBezTo>
                    <a:pt x="3158" y="4068"/>
                    <a:pt x="6316" y="982"/>
                    <a:pt x="9411" y="210"/>
                  </a:cubicBezTo>
                  <a:cubicBezTo>
                    <a:pt x="12505" y="-561"/>
                    <a:pt x="15537" y="982"/>
                    <a:pt x="17368" y="1753"/>
                  </a:cubicBezTo>
                  <a:cubicBezTo>
                    <a:pt x="19200" y="2525"/>
                    <a:pt x="19832" y="2525"/>
                    <a:pt x="20337" y="5610"/>
                  </a:cubicBezTo>
                  <a:cubicBezTo>
                    <a:pt x="20842" y="8696"/>
                    <a:pt x="21221" y="14868"/>
                    <a:pt x="21600" y="210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6" name="Line"/>
            <p:cNvSpPr/>
            <p:nvPr/>
          </p:nvSpPr>
          <p:spPr>
            <a:xfrm>
              <a:off x="14149099" y="1373393"/>
              <a:ext cx="562356" cy="60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600" extrusionOk="0">
                  <a:moveTo>
                    <a:pt x="71" y="0"/>
                  </a:moveTo>
                  <a:cubicBezTo>
                    <a:pt x="2573" y="1738"/>
                    <a:pt x="5076" y="3476"/>
                    <a:pt x="6656" y="4531"/>
                  </a:cubicBezTo>
                  <a:cubicBezTo>
                    <a:pt x="8237" y="5586"/>
                    <a:pt x="8895" y="5959"/>
                    <a:pt x="9422" y="6393"/>
                  </a:cubicBezTo>
                  <a:cubicBezTo>
                    <a:pt x="9949" y="6828"/>
                    <a:pt x="10344" y="7324"/>
                    <a:pt x="10344" y="7883"/>
                  </a:cubicBezTo>
                  <a:cubicBezTo>
                    <a:pt x="10344" y="8441"/>
                    <a:pt x="9949" y="9062"/>
                    <a:pt x="8434" y="10800"/>
                  </a:cubicBezTo>
                  <a:cubicBezTo>
                    <a:pt x="6919" y="12538"/>
                    <a:pt x="4285" y="15393"/>
                    <a:pt x="2573" y="17255"/>
                  </a:cubicBezTo>
                  <a:cubicBezTo>
                    <a:pt x="861" y="19117"/>
                    <a:pt x="71" y="19986"/>
                    <a:pt x="5" y="20421"/>
                  </a:cubicBezTo>
                  <a:cubicBezTo>
                    <a:pt x="-61" y="20855"/>
                    <a:pt x="598" y="20855"/>
                    <a:pt x="2902" y="20979"/>
                  </a:cubicBezTo>
                  <a:cubicBezTo>
                    <a:pt x="5207" y="21103"/>
                    <a:pt x="9159" y="21352"/>
                    <a:pt x="12254" y="21476"/>
                  </a:cubicBezTo>
                  <a:cubicBezTo>
                    <a:pt x="15349" y="21600"/>
                    <a:pt x="17588" y="21600"/>
                    <a:pt x="19037" y="21600"/>
                  </a:cubicBezTo>
                  <a:cubicBezTo>
                    <a:pt x="20485" y="21600"/>
                    <a:pt x="21144" y="21600"/>
                    <a:pt x="21341" y="21041"/>
                  </a:cubicBezTo>
                  <a:cubicBezTo>
                    <a:pt x="21539" y="20483"/>
                    <a:pt x="21276" y="19366"/>
                    <a:pt x="21012" y="182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7" name="Line"/>
            <p:cNvSpPr/>
            <p:nvPr/>
          </p:nvSpPr>
          <p:spPr>
            <a:xfrm>
              <a:off x="13946358" y="2317818"/>
              <a:ext cx="147653" cy="27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323" extrusionOk="0">
                  <a:moveTo>
                    <a:pt x="15777" y="0"/>
                  </a:moveTo>
                  <a:cubicBezTo>
                    <a:pt x="18232" y="4533"/>
                    <a:pt x="20686" y="9067"/>
                    <a:pt x="20932" y="12667"/>
                  </a:cubicBezTo>
                  <a:cubicBezTo>
                    <a:pt x="21177" y="16267"/>
                    <a:pt x="19213" y="18933"/>
                    <a:pt x="16759" y="20267"/>
                  </a:cubicBezTo>
                  <a:cubicBezTo>
                    <a:pt x="14304" y="21600"/>
                    <a:pt x="11359" y="21600"/>
                    <a:pt x="8413" y="20667"/>
                  </a:cubicBezTo>
                  <a:cubicBezTo>
                    <a:pt x="5468" y="19733"/>
                    <a:pt x="2522" y="17867"/>
                    <a:pt x="1050" y="16267"/>
                  </a:cubicBezTo>
                  <a:cubicBezTo>
                    <a:pt x="-423" y="14667"/>
                    <a:pt x="-423" y="13333"/>
                    <a:pt x="1541" y="12400"/>
                  </a:cubicBezTo>
                  <a:cubicBezTo>
                    <a:pt x="3504" y="11467"/>
                    <a:pt x="7432" y="10933"/>
                    <a:pt x="11359" y="10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8" name="Line"/>
            <p:cNvSpPr/>
            <p:nvPr/>
          </p:nvSpPr>
          <p:spPr>
            <a:xfrm>
              <a:off x="14047160" y="2182900"/>
              <a:ext cx="2075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9" name="Line"/>
            <p:cNvSpPr/>
            <p:nvPr/>
          </p:nvSpPr>
          <p:spPr>
            <a:xfrm>
              <a:off x="14233970" y="2317818"/>
              <a:ext cx="18681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0" name="Line"/>
            <p:cNvSpPr/>
            <p:nvPr/>
          </p:nvSpPr>
          <p:spPr>
            <a:xfrm>
              <a:off x="14265105" y="2400844"/>
              <a:ext cx="18680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1" name="Line"/>
            <p:cNvSpPr/>
            <p:nvPr/>
          </p:nvSpPr>
          <p:spPr>
            <a:xfrm>
              <a:off x="14617967" y="2317818"/>
              <a:ext cx="72649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2" name="Line"/>
            <p:cNvSpPr/>
            <p:nvPr/>
          </p:nvSpPr>
          <p:spPr>
            <a:xfrm>
              <a:off x="14223591" y="949424"/>
              <a:ext cx="217946" cy="164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extrusionOk="0">
                  <a:moveTo>
                    <a:pt x="0" y="3850"/>
                  </a:moveTo>
                  <a:cubicBezTo>
                    <a:pt x="1029" y="2050"/>
                    <a:pt x="2057" y="250"/>
                    <a:pt x="3257" y="25"/>
                  </a:cubicBezTo>
                  <a:cubicBezTo>
                    <a:pt x="4457" y="-200"/>
                    <a:pt x="5829" y="1150"/>
                    <a:pt x="7029" y="2950"/>
                  </a:cubicBezTo>
                  <a:cubicBezTo>
                    <a:pt x="8229" y="4750"/>
                    <a:pt x="9257" y="7000"/>
                    <a:pt x="9943" y="9475"/>
                  </a:cubicBezTo>
                  <a:cubicBezTo>
                    <a:pt x="10629" y="11950"/>
                    <a:pt x="10971" y="14650"/>
                    <a:pt x="10971" y="14875"/>
                  </a:cubicBezTo>
                  <a:cubicBezTo>
                    <a:pt x="10971" y="15100"/>
                    <a:pt x="10629" y="12850"/>
                    <a:pt x="10971" y="10825"/>
                  </a:cubicBezTo>
                  <a:cubicBezTo>
                    <a:pt x="11314" y="8800"/>
                    <a:pt x="12343" y="7000"/>
                    <a:pt x="13714" y="5875"/>
                  </a:cubicBezTo>
                  <a:cubicBezTo>
                    <a:pt x="15086" y="4750"/>
                    <a:pt x="16800" y="4300"/>
                    <a:pt x="17829" y="5875"/>
                  </a:cubicBezTo>
                  <a:cubicBezTo>
                    <a:pt x="18857" y="7450"/>
                    <a:pt x="19200" y="11050"/>
                    <a:pt x="19714" y="13975"/>
                  </a:cubicBezTo>
                  <a:cubicBezTo>
                    <a:pt x="20229" y="16900"/>
                    <a:pt x="20914" y="19150"/>
                    <a:pt x="21600" y="21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3" name="Line"/>
            <p:cNvSpPr/>
            <p:nvPr/>
          </p:nvSpPr>
          <p:spPr>
            <a:xfrm>
              <a:off x="15088656" y="1490335"/>
              <a:ext cx="276549" cy="256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368" extrusionOk="0">
                  <a:moveTo>
                    <a:pt x="13317" y="3224"/>
                  </a:moveTo>
                  <a:cubicBezTo>
                    <a:pt x="12517" y="2072"/>
                    <a:pt x="11717" y="920"/>
                    <a:pt x="10650" y="344"/>
                  </a:cubicBezTo>
                  <a:cubicBezTo>
                    <a:pt x="9584" y="-232"/>
                    <a:pt x="8250" y="-232"/>
                    <a:pt x="6384" y="1496"/>
                  </a:cubicBezTo>
                  <a:cubicBezTo>
                    <a:pt x="4517" y="3224"/>
                    <a:pt x="2117" y="6680"/>
                    <a:pt x="917" y="9128"/>
                  </a:cubicBezTo>
                  <a:cubicBezTo>
                    <a:pt x="-283" y="11576"/>
                    <a:pt x="-283" y="13016"/>
                    <a:pt x="784" y="14600"/>
                  </a:cubicBezTo>
                  <a:cubicBezTo>
                    <a:pt x="1850" y="16184"/>
                    <a:pt x="3984" y="17912"/>
                    <a:pt x="6250" y="18344"/>
                  </a:cubicBezTo>
                  <a:cubicBezTo>
                    <a:pt x="8517" y="18776"/>
                    <a:pt x="10917" y="17912"/>
                    <a:pt x="12517" y="16904"/>
                  </a:cubicBezTo>
                  <a:cubicBezTo>
                    <a:pt x="14117" y="15896"/>
                    <a:pt x="14917" y="14744"/>
                    <a:pt x="15050" y="13016"/>
                  </a:cubicBezTo>
                  <a:cubicBezTo>
                    <a:pt x="15184" y="11288"/>
                    <a:pt x="14650" y="8984"/>
                    <a:pt x="14384" y="8552"/>
                  </a:cubicBezTo>
                  <a:cubicBezTo>
                    <a:pt x="14117" y="8120"/>
                    <a:pt x="14117" y="9560"/>
                    <a:pt x="14650" y="11576"/>
                  </a:cubicBezTo>
                  <a:cubicBezTo>
                    <a:pt x="15184" y="13592"/>
                    <a:pt x="16250" y="16184"/>
                    <a:pt x="17450" y="17912"/>
                  </a:cubicBezTo>
                  <a:cubicBezTo>
                    <a:pt x="18650" y="19640"/>
                    <a:pt x="19984" y="20504"/>
                    <a:pt x="21317" y="213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4" name="Line"/>
            <p:cNvSpPr/>
            <p:nvPr/>
          </p:nvSpPr>
          <p:spPr>
            <a:xfrm>
              <a:off x="15500121" y="1705499"/>
              <a:ext cx="145297" cy="136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extrusionOk="0">
                  <a:moveTo>
                    <a:pt x="0" y="1620"/>
                  </a:moveTo>
                  <a:cubicBezTo>
                    <a:pt x="3086" y="6480"/>
                    <a:pt x="6171" y="11340"/>
                    <a:pt x="7971" y="15120"/>
                  </a:cubicBezTo>
                  <a:cubicBezTo>
                    <a:pt x="9771" y="18900"/>
                    <a:pt x="10286" y="21600"/>
                    <a:pt x="10029" y="21330"/>
                  </a:cubicBezTo>
                  <a:cubicBezTo>
                    <a:pt x="9771" y="21060"/>
                    <a:pt x="8743" y="17820"/>
                    <a:pt x="8229" y="14850"/>
                  </a:cubicBezTo>
                  <a:cubicBezTo>
                    <a:pt x="7714" y="11880"/>
                    <a:pt x="7714" y="9180"/>
                    <a:pt x="10029" y="6750"/>
                  </a:cubicBezTo>
                  <a:cubicBezTo>
                    <a:pt x="12343" y="4320"/>
                    <a:pt x="16971" y="216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5" name="Line"/>
            <p:cNvSpPr/>
            <p:nvPr/>
          </p:nvSpPr>
          <p:spPr>
            <a:xfrm>
              <a:off x="15745137" y="1819660"/>
              <a:ext cx="141273" cy="257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3" h="21472" extrusionOk="0">
                  <a:moveTo>
                    <a:pt x="11139" y="0"/>
                  </a:moveTo>
                  <a:cubicBezTo>
                    <a:pt x="14656" y="4608"/>
                    <a:pt x="18172" y="9216"/>
                    <a:pt x="19679" y="12384"/>
                  </a:cubicBezTo>
                  <a:cubicBezTo>
                    <a:pt x="21186" y="15552"/>
                    <a:pt x="20684" y="17280"/>
                    <a:pt x="17921" y="18720"/>
                  </a:cubicBezTo>
                  <a:cubicBezTo>
                    <a:pt x="15158" y="20160"/>
                    <a:pt x="10135" y="21312"/>
                    <a:pt x="6618" y="21456"/>
                  </a:cubicBezTo>
                  <a:cubicBezTo>
                    <a:pt x="3102" y="21600"/>
                    <a:pt x="1093" y="20736"/>
                    <a:pt x="339" y="19584"/>
                  </a:cubicBezTo>
                  <a:cubicBezTo>
                    <a:pt x="-414" y="18432"/>
                    <a:pt x="88" y="16992"/>
                    <a:pt x="1846" y="15696"/>
                  </a:cubicBezTo>
                  <a:cubicBezTo>
                    <a:pt x="3605" y="14400"/>
                    <a:pt x="6618" y="13248"/>
                    <a:pt x="9632" y="120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6" name="Line"/>
            <p:cNvSpPr/>
            <p:nvPr/>
          </p:nvSpPr>
          <p:spPr>
            <a:xfrm>
              <a:off x="15821848" y="1663985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7" name="Line"/>
            <p:cNvSpPr/>
            <p:nvPr/>
          </p:nvSpPr>
          <p:spPr>
            <a:xfrm>
              <a:off x="16229382" y="1311123"/>
              <a:ext cx="211705" cy="398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426" extrusionOk="0">
                  <a:moveTo>
                    <a:pt x="1810" y="0"/>
                  </a:moveTo>
                  <a:cubicBezTo>
                    <a:pt x="2855" y="4655"/>
                    <a:pt x="3901" y="9310"/>
                    <a:pt x="4597" y="12103"/>
                  </a:cubicBezTo>
                  <a:cubicBezTo>
                    <a:pt x="5294" y="14897"/>
                    <a:pt x="5643" y="15828"/>
                    <a:pt x="5643" y="16852"/>
                  </a:cubicBezTo>
                  <a:cubicBezTo>
                    <a:pt x="5643" y="17876"/>
                    <a:pt x="5294" y="18993"/>
                    <a:pt x="4772" y="19086"/>
                  </a:cubicBezTo>
                  <a:cubicBezTo>
                    <a:pt x="4249" y="19179"/>
                    <a:pt x="3552" y="18248"/>
                    <a:pt x="3727" y="17410"/>
                  </a:cubicBezTo>
                  <a:cubicBezTo>
                    <a:pt x="3901" y="16572"/>
                    <a:pt x="4946" y="15828"/>
                    <a:pt x="7036" y="15083"/>
                  </a:cubicBezTo>
                  <a:cubicBezTo>
                    <a:pt x="9126" y="14338"/>
                    <a:pt x="12262" y="13593"/>
                    <a:pt x="14701" y="13314"/>
                  </a:cubicBezTo>
                  <a:cubicBezTo>
                    <a:pt x="17139" y="13034"/>
                    <a:pt x="18881" y="13221"/>
                    <a:pt x="19926" y="13779"/>
                  </a:cubicBezTo>
                  <a:cubicBezTo>
                    <a:pt x="20972" y="14338"/>
                    <a:pt x="21320" y="15269"/>
                    <a:pt x="21320" y="16200"/>
                  </a:cubicBezTo>
                  <a:cubicBezTo>
                    <a:pt x="21320" y="17131"/>
                    <a:pt x="20972" y="18062"/>
                    <a:pt x="18010" y="18993"/>
                  </a:cubicBezTo>
                  <a:cubicBezTo>
                    <a:pt x="15049" y="19924"/>
                    <a:pt x="9475" y="20855"/>
                    <a:pt x="5817" y="21228"/>
                  </a:cubicBezTo>
                  <a:cubicBezTo>
                    <a:pt x="2159" y="21600"/>
                    <a:pt x="417" y="21414"/>
                    <a:pt x="68" y="20948"/>
                  </a:cubicBezTo>
                  <a:cubicBezTo>
                    <a:pt x="-280" y="20483"/>
                    <a:pt x="765" y="19738"/>
                    <a:pt x="1810" y="189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8" name="Line"/>
            <p:cNvSpPr/>
            <p:nvPr/>
          </p:nvSpPr>
          <p:spPr>
            <a:xfrm>
              <a:off x="16498433" y="1653607"/>
              <a:ext cx="130761" cy="341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525" extrusionOk="0">
                  <a:moveTo>
                    <a:pt x="12972" y="0"/>
                  </a:moveTo>
                  <a:cubicBezTo>
                    <a:pt x="15742" y="5673"/>
                    <a:pt x="18511" y="11345"/>
                    <a:pt x="19895" y="14727"/>
                  </a:cubicBezTo>
                  <a:cubicBezTo>
                    <a:pt x="21280" y="18109"/>
                    <a:pt x="21280" y="19200"/>
                    <a:pt x="19895" y="19964"/>
                  </a:cubicBezTo>
                  <a:cubicBezTo>
                    <a:pt x="18511" y="20727"/>
                    <a:pt x="15742" y="21164"/>
                    <a:pt x="12972" y="21382"/>
                  </a:cubicBezTo>
                  <a:cubicBezTo>
                    <a:pt x="10203" y="21600"/>
                    <a:pt x="7434" y="21600"/>
                    <a:pt x="5218" y="21164"/>
                  </a:cubicBezTo>
                  <a:cubicBezTo>
                    <a:pt x="3003" y="20727"/>
                    <a:pt x="1342" y="19855"/>
                    <a:pt x="511" y="18873"/>
                  </a:cubicBezTo>
                  <a:cubicBezTo>
                    <a:pt x="-320" y="17891"/>
                    <a:pt x="-320" y="16800"/>
                    <a:pt x="1895" y="15600"/>
                  </a:cubicBezTo>
                  <a:cubicBezTo>
                    <a:pt x="4111" y="14400"/>
                    <a:pt x="8542" y="13091"/>
                    <a:pt x="12972" y="117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9" name="Line"/>
            <p:cNvSpPr/>
            <p:nvPr/>
          </p:nvSpPr>
          <p:spPr>
            <a:xfrm>
              <a:off x="16620976" y="1560202"/>
              <a:ext cx="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0" name="Line"/>
            <p:cNvSpPr/>
            <p:nvPr/>
          </p:nvSpPr>
          <p:spPr>
            <a:xfrm>
              <a:off x="15987900" y="1093179"/>
              <a:ext cx="452861" cy="1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392" extrusionOk="0">
                  <a:moveTo>
                    <a:pt x="0" y="19440"/>
                  </a:moveTo>
                  <a:cubicBezTo>
                    <a:pt x="650" y="17280"/>
                    <a:pt x="1299" y="15120"/>
                    <a:pt x="2923" y="14760"/>
                  </a:cubicBezTo>
                  <a:cubicBezTo>
                    <a:pt x="4547" y="14400"/>
                    <a:pt x="7146" y="15840"/>
                    <a:pt x="9744" y="16920"/>
                  </a:cubicBezTo>
                  <a:cubicBezTo>
                    <a:pt x="12343" y="18000"/>
                    <a:pt x="14941" y="18720"/>
                    <a:pt x="16647" y="19440"/>
                  </a:cubicBezTo>
                  <a:cubicBezTo>
                    <a:pt x="18352" y="20160"/>
                    <a:pt x="19164" y="20880"/>
                    <a:pt x="19976" y="21240"/>
                  </a:cubicBezTo>
                  <a:cubicBezTo>
                    <a:pt x="20788" y="21600"/>
                    <a:pt x="21600" y="21600"/>
                    <a:pt x="21113" y="18000"/>
                  </a:cubicBezTo>
                  <a:cubicBezTo>
                    <a:pt x="20626" y="14400"/>
                    <a:pt x="18839" y="7200"/>
                    <a:pt x="17053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1" name="Line"/>
            <p:cNvSpPr/>
            <p:nvPr/>
          </p:nvSpPr>
          <p:spPr>
            <a:xfrm>
              <a:off x="17181404" y="1477176"/>
              <a:ext cx="300972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2" name="Line"/>
            <p:cNvSpPr/>
            <p:nvPr/>
          </p:nvSpPr>
          <p:spPr>
            <a:xfrm>
              <a:off x="17191782" y="1601716"/>
              <a:ext cx="290594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3" name="Line"/>
            <p:cNvSpPr/>
            <p:nvPr/>
          </p:nvSpPr>
          <p:spPr>
            <a:xfrm>
              <a:off x="17829785" y="1480985"/>
              <a:ext cx="270187" cy="27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0962" extrusionOk="0">
                  <a:moveTo>
                    <a:pt x="15621" y="1306"/>
                  </a:moveTo>
                  <a:cubicBezTo>
                    <a:pt x="14554" y="506"/>
                    <a:pt x="13487" y="-294"/>
                    <a:pt x="10954" y="106"/>
                  </a:cubicBezTo>
                  <a:cubicBezTo>
                    <a:pt x="8421" y="506"/>
                    <a:pt x="4421" y="2106"/>
                    <a:pt x="2154" y="4239"/>
                  </a:cubicBezTo>
                  <a:cubicBezTo>
                    <a:pt x="-113" y="6373"/>
                    <a:pt x="-646" y="9039"/>
                    <a:pt x="821" y="11973"/>
                  </a:cubicBezTo>
                  <a:cubicBezTo>
                    <a:pt x="2287" y="14906"/>
                    <a:pt x="5754" y="18106"/>
                    <a:pt x="8821" y="19706"/>
                  </a:cubicBezTo>
                  <a:cubicBezTo>
                    <a:pt x="11887" y="21306"/>
                    <a:pt x="14554" y="21306"/>
                    <a:pt x="16821" y="20106"/>
                  </a:cubicBezTo>
                  <a:cubicBezTo>
                    <a:pt x="19087" y="18906"/>
                    <a:pt x="20954" y="16506"/>
                    <a:pt x="20821" y="13306"/>
                  </a:cubicBezTo>
                  <a:cubicBezTo>
                    <a:pt x="20687" y="10106"/>
                    <a:pt x="18554" y="6106"/>
                    <a:pt x="16021" y="3973"/>
                  </a:cubicBezTo>
                  <a:cubicBezTo>
                    <a:pt x="13487" y="1839"/>
                    <a:pt x="10554" y="1573"/>
                    <a:pt x="7621" y="13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4" name="Line"/>
            <p:cNvSpPr/>
            <p:nvPr/>
          </p:nvSpPr>
          <p:spPr>
            <a:xfrm>
              <a:off x="7799430" y="3168838"/>
              <a:ext cx="67920" cy="34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600" extrusionOk="0">
                  <a:moveTo>
                    <a:pt x="0" y="0"/>
                  </a:moveTo>
                  <a:cubicBezTo>
                    <a:pt x="3240" y="4145"/>
                    <a:pt x="6480" y="8291"/>
                    <a:pt x="9180" y="11455"/>
                  </a:cubicBezTo>
                  <a:cubicBezTo>
                    <a:pt x="11880" y="14618"/>
                    <a:pt x="14040" y="16800"/>
                    <a:pt x="16200" y="18545"/>
                  </a:cubicBezTo>
                  <a:cubicBezTo>
                    <a:pt x="18360" y="20291"/>
                    <a:pt x="20520" y="21600"/>
                    <a:pt x="21060" y="21600"/>
                  </a:cubicBezTo>
                  <a:cubicBezTo>
                    <a:pt x="21600" y="21600"/>
                    <a:pt x="20520" y="20291"/>
                    <a:pt x="19440" y="18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5" name="Line"/>
            <p:cNvSpPr/>
            <p:nvPr/>
          </p:nvSpPr>
          <p:spPr>
            <a:xfrm>
              <a:off x="7882457" y="3199972"/>
              <a:ext cx="83027" cy="351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extrusionOk="0">
                  <a:moveTo>
                    <a:pt x="0" y="0"/>
                  </a:moveTo>
                  <a:cubicBezTo>
                    <a:pt x="4500" y="2517"/>
                    <a:pt x="9000" y="5033"/>
                    <a:pt x="12150" y="7969"/>
                  </a:cubicBezTo>
                  <a:cubicBezTo>
                    <a:pt x="15300" y="10905"/>
                    <a:pt x="17100" y="14260"/>
                    <a:pt x="18450" y="16672"/>
                  </a:cubicBezTo>
                  <a:cubicBezTo>
                    <a:pt x="19800" y="19084"/>
                    <a:pt x="20700" y="20551"/>
                    <a:pt x="21150" y="21076"/>
                  </a:cubicBezTo>
                  <a:cubicBezTo>
                    <a:pt x="21600" y="21600"/>
                    <a:pt x="21600" y="21181"/>
                    <a:pt x="21600" y="207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6" name="Line"/>
            <p:cNvSpPr/>
            <p:nvPr/>
          </p:nvSpPr>
          <p:spPr>
            <a:xfrm>
              <a:off x="1510186" y="4292473"/>
              <a:ext cx="228324" cy="343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extrusionOk="0">
                  <a:moveTo>
                    <a:pt x="0" y="1111"/>
                  </a:moveTo>
                  <a:cubicBezTo>
                    <a:pt x="1964" y="470"/>
                    <a:pt x="3927" y="-172"/>
                    <a:pt x="5236" y="42"/>
                  </a:cubicBezTo>
                  <a:cubicBezTo>
                    <a:pt x="6545" y="256"/>
                    <a:pt x="7200" y="1325"/>
                    <a:pt x="8018" y="4426"/>
                  </a:cubicBezTo>
                  <a:cubicBezTo>
                    <a:pt x="8836" y="7527"/>
                    <a:pt x="9818" y="12660"/>
                    <a:pt x="10800" y="15761"/>
                  </a:cubicBezTo>
                  <a:cubicBezTo>
                    <a:pt x="11782" y="18862"/>
                    <a:pt x="12764" y="19931"/>
                    <a:pt x="14073" y="20573"/>
                  </a:cubicBezTo>
                  <a:cubicBezTo>
                    <a:pt x="15382" y="21214"/>
                    <a:pt x="17018" y="21428"/>
                    <a:pt x="18164" y="21000"/>
                  </a:cubicBezTo>
                  <a:cubicBezTo>
                    <a:pt x="19309" y="20573"/>
                    <a:pt x="19964" y="19503"/>
                    <a:pt x="20455" y="18434"/>
                  </a:cubicBezTo>
                  <a:cubicBezTo>
                    <a:pt x="20945" y="17365"/>
                    <a:pt x="21273" y="16295"/>
                    <a:pt x="21600" y="152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7" name="Line"/>
            <p:cNvSpPr/>
            <p:nvPr/>
          </p:nvSpPr>
          <p:spPr>
            <a:xfrm>
              <a:off x="1512968" y="4320828"/>
              <a:ext cx="204785" cy="28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393" extrusionOk="0">
                  <a:moveTo>
                    <a:pt x="21311" y="0"/>
                  </a:moveTo>
                  <a:cubicBezTo>
                    <a:pt x="16631" y="4886"/>
                    <a:pt x="11951" y="9771"/>
                    <a:pt x="9071" y="12857"/>
                  </a:cubicBezTo>
                  <a:cubicBezTo>
                    <a:pt x="6191" y="15943"/>
                    <a:pt x="5111" y="17229"/>
                    <a:pt x="3671" y="18514"/>
                  </a:cubicBezTo>
                  <a:cubicBezTo>
                    <a:pt x="2231" y="19800"/>
                    <a:pt x="431" y="21086"/>
                    <a:pt x="71" y="21343"/>
                  </a:cubicBezTo>
                  <a:cubicBezTo>
                    <a:pt x="-289" y="21600"/>
                    <a:pt x="791" y="20829"/>
                    <a:pt x="1871" y="200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8" name="Line"/>
            <p:cNvSpPr/>
            <p:nvPr/>
          </p:nvSpPr>
          <p:spPr>
            <a:xfrm>
              <a:off x="1842292" y="4559528"/>
              <a:ext cx="31136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9" name="Line"/>
            <p:cNvSpPr/>
            <p:nvPr/>
          </p:nvSpPr>
          <p:spPr>
            <a:xfrm>
              <a:off x="2130594" y="4356495"/>
              <a:ext cx="240992" cy="27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0991" extrusionOk="0">
                  <a:moveTo>
                    <a:pt x="14804" y="3606"/>
                  </a:moveTo>
                  <a:cubicBezTo>
                    <a:pt x="13892" y="2552"/>
                    <a:pt x="12979" y="1498"/>
                    <a:pt x="11458" y="708"/>
                  </a:cubicBezTo>
                  <a:cubicBezTo>
                    <a:pt x="9937" y="-82"/>
                    <a:pt x="7807" y="-609"/>
                    <a:pt x="5678" y="1367"/>
                  </a:cubicBezTo>
                  <a:cubicBezTo>
                    <a:pt x="3548" y="3342"/>
                    <a:pt x="1418" y="7820"/>
                    <a:pt x="506" y="10718"/>
                  </a:cubicBezTo>
                  <a:cubicBezTo>
                    <a:pt x="-407" y="13615"/>
                    <a:pt x="-103" y="14932"/>
                    <a:pt x="1570" y="15854"/>
                  </a:cubicBezTo>
                  <a:cubicBezTo>
                    <a:pt x="3244" y="16776"/>
                    <a:pt x="6286" y="17303"/>
                    <a:pt x="8568" y="17172"/>
                  </a:cubicBezTo>
                  <a:cubicBezTo>
                    <a:pt x="10849" y="17040"/>
                    <a:pt x="12370" y="16250"/>
                    <a:pt x="13587" y="14537"/>
                  </a:cubicBezTo>
                  <a:cubicBezTo>
                    <a:pt x="14804" y="12825"/>
                    <a:pt x="15717" y="10191"/>
                    <a:pt x="15717" y="8347"/>
                  </a:cubicBezTo>
                  <a:cubicBezTo>
                    <a:pt x="15717" y="6503"/>
                    <a:pt x="14804" y="5450"/>
                    <a:pt x="14348" y="6108"/>
                  </a:cubicBezTo>
                  <a:cubicBezTo>
                    <a:pt x="13892" y="6767"/>
                    <a:pt x="13892" y="9137"/>
                    <a:pt x="13892" y="11113"/>
                  </a:cubicBezTo>
                  <a:cubicBezTo>
                    <a:pt x="13892" y="13089"/>
                    <a:pt x="13892" y="14669"/>
                    <a:pt x="15108" y="16250"/>
                  </a:cubicBezTo>
                  <a:cubicBezTo>
                    <a:pt x="16325" y="17830"/>
                    <a:pt x="18759" y="19411"/>
                    <a:pt x="21193" y="209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0" name="Line"/>
            <p:cNvSpPr/>
            <p:nvPr/>
          </p:nvSpPr>
          <p:spPr>
            <a:xfrm>
              <a:off x="2485746" y="4559528"/>
              <a:ext cx="10379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1" name="Line"/>
            <p:cNvSpPr/>
            <p:nvPr/>
          </p:nvSpPr>
          <p:spPr>
            <a:xfrm>
              <a:off x="2610285" y="4569907"/>
              <a:ext cx="20758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2" name="Line"/>
            <p:cNvSpPr/>
            <p:nvPr/>
          </p:nvSpPr>
          <p:spPr>
            <a:xfrm>
              <a:off x="2911256" y="4481231"/>
              <a:ext cx="342920" cy="2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0468" extrusionOk="0">
                  <a:moveTo>
                    <a:pt x="0" y="5040"/>
                  </a:moveTo>
                  <a:cubicBezTo>
                    <a:pt x="3456" y="1954"/>
                    <a:pt x="6912" y="-1132"/>
                    <a:pt x="10152" y="411"/>
                  </a:cubicBezTo>
                  <a:cubicBezTo>
                    <a:pt x="13392" y="1954"/>
                    <a:pt x="16416" y="8125"/>
                    <a:pt x="18468" y="12754"/>
                  </a:cubicBezTo>
                  <a:cubicBezTo>
                    <a:pt x="20520" y="17382"/>
                    <a:pt x="21600" y="20468"/>
                    <a:pt x="21384" y="20468"/>
                  </a:cubicBezTo>
                  <a:cubicBezTo>
                    <a:pt x="21168" y="20468"/>
                    <a:pt x="19656" y="17382"/>
                    <a:pt x="18144" y="142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3" name="Line"/>
            <p:cNvSpPr/>
            <p:nvPr/>
          </p:nvSpPr>
          <p:spPr>
            <a:xfrm>
              <a:off x="3056552" y="4403854"/>
              <a:ext cx="20757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4" name="Line"/>
            <p:cNvSpPr/>
            <p:nvPr/>
          </p:nvSpPr>
          <p:spPr>
            <a:xfrm>
              <a:off x="3658493" y="4371551"/>
              <a:ext cx="197188" cy="260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9" extrusionOk="0">
                  <a:moveTo>
                    <a:pt x="0" y="3417"/>
                  </a:moveTo>
                  <a:cubicBezTo>
                    <a:pt x="1137" y="2309"/>
                    <a:pt x="2274" y="1202"/>
                    <a:pt x="3979" y="509"/>
                  </a:cubicBezTo>
                  <a:cubicBezTo>
                    <a:pt x="5684" y="-183"/>
                    <a:pt x="7958" y="-460"/>
                    <a:pt x="9663" y="1617"/>
                  </a:cubicBezTo>
                  <a:cubicBezTo>
                    <a:pt x="11368" y="3694"/>
                    <a:pt x="12505" y="8125"/>
                    <a:pt x="13263" y="11171"/>
                  </a:cubicBezTo>
                  <a:cubicBezTo>
                    <a:pt x="14021" y="14217"/>
                    <a:pt x="14400" y="15878"/>
                    <a:pt x="14968" y="17402"/>
                  </a:cubicBezTo>
                  <a:cubicBezTo>
                    <a:pt x="15537" y="18925"/>
                    <a:pt x="16295" y="20309"/>
                    <a:pt x="17432" y="20725"/>
                  </a:cubicBezTo>
                  <a:cubicBezTo>
                    <a:pt x="18568" y="21140"/>
                    <a:pt x="20084" y="20586"/>
                    <a:pt x="21600" y="200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5" name="Line"/>
            <p:cNvSpPr/>
            <p:nvPr/>
          </p:nvSpPr>
          <p:spPr>
            <a:xfrm>
              <a:off x="3668871" y="4393476"/>
              <a:ext cx="176432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788" y="3456"/>
                    <a:pt x="13976" y="6912"/>
                    <a:pt x="10376" y="10512"/>
                  </a:cubicBezTo>
                  <a:cubicBezTo>
                    <a:pt x="6776" y="14112"/>
                    <a:pt x="3388" y="1785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6" name="Line"/>
            <p:cNvSpPr/>
            <p:nvPr/>
          </p:nvSpPr>
          <p:spPr>
            <a:xfrm>
              <a:off x="3976760" y="4621798"/>
              <a:ext cx="131995" cy="162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extrusionOk="0">
                  <a:moveTo>
                    <a:pt x="3877" y="0"/>
                  </a:moveTo>
                  <a:cubicBezTo>
                    <a:pt x="6092" y="1379"/>
                    <a:pt x="8308" y="2757"/>
                    <a:pt x="8585" y="4596"/>
                  </a:cubicBezTo>
                  <a:cubicBezTo>
                    <a:pt x="8862" y="6434"/>
                    <a:pt x="7200" y="8732"/>
                    <a:pt x="4985" y="11489"/>
                  </a:cubicBezTo>
                  <a:cubicBezTo>
                    <a:pt x="2769" y="14247"/>
                    <a:pt x="0" y="17464"/>
                    <a:pt x="0" y="19302"/>
                  </a:cubicBezTo>
                  <a:cubicBezTo>
                    <a:pt x="0" y="21140"/>
                    <a:pt x="2769" y="21600"/>
                    <a:pt x="5538" y="21600"/>
                  </a:cubicBezTo>
                  <a:cubicBezTo>
                    <a:pt x="8308" y="21600"/>
                    <a:pt x="11077" y="21140"/>
                    <a:pt x="13846" y="20681"/>
                  </a:cubicBezTo>
                  <a:cubicBezTo>
                    <a:pt x="16615" y="20221"/>
                    <a:pt x="19385" y="19762"/>
                    <a:pt x="20492" y="19302"/>
                  </a:cubicBezTo>
                  <a:cubicBezTo>
                    <a:pt x="21600" y="18843"/>
                    <a:pt x="21046" y="18383"/>
                    <a:pt x="20492" y="179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7" name="Line"/>
            <p:cNvSpPr/>
            <p:nvPr/>
          </p:nvSpPr>
          <p:spPr>
            <a:xfrm>
              <a:off x="4324789" y="4406176"/>
              <a:ext cx="178027" cy="288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175" extrusionOk="0">
                  <a:moveTo>
                    <a:pt x="18094" y="4403"/>
                  </a:moveTo>
                  <a:cubicBezTo>
                    <a:pt x="17686" y="3133"/>
                    <a:pt x="17279" y="1862"/>
                    <a:pt x="16056" y="973"/>
                  </a:cubicBezTo>
                  <a:cubicBezTo>
                    <a:pt x="14833" y="83"/>
                    <a:pt x="12796" y="-425"/>
                    <a:pt x="9943" y="464"/>
                  </a:cubicBezTo>
                  <a:cubicBezTo>
                    <a:pt x="7090" y="1354"/>
                    <a:pt x="3422" y="3641"/>
                    <a:pt x="1588" y="6055"/>
                  </a:cubicBezTo>
                  <a:cubicBezTo>
                    <a:pt x="-246" y="8469"/>
                    <a:pt x="-246" y="11010"/>
                    <a:pt x="365" y="12789"/>
                  </a:cubicBezTo>
                  <a:cubicBezTo>
                    <a:pt x="977" y="14568"/>
                    <a:pt x="2199" y="15584"/>
                    <a:pt x="4848" y="16220"/>
                  </a:cubicBezTo>
                  <a:cubicBezTo>
                    <a:pt x="7497" y="16855"/>
                    <a:pt x="11573" y="17109"/>
                    <a:pt x="14629" y="16093"/>
                  </a:cubicBezTo>
                  <a:cubicBezTo>
                    <a:pt x="17686" y="15076"/>
                    <a:pt x="19724" y="12789"/>
                    <a:pt x="20539" y="11010"/>
                  </a:cubicBezTo>
                  <a:cubicBezTo>
                    <a:pt x="21354" y="9231"/>
                    <a:pt x="20946" y="7961"/>
                    <a:pt x="19928" y="6944"/>
                  </a:cubicBezTo>
                  <a:cubicBezTo>
                    <a:pt x="18909" y="5928"/>
                    <a:pt x="17279" y="5166"/>
                    <a:pt x="16463" y="5928"/>
                  </a:cubicBezTo>
                  <a:cubicBezTo>
                    <a:pt x="15648" y="6690"/>
                    <a:pt x="15648" y="8977"/>
                    <a:pt x="16260" y="11773"/>
                  </a:cubicBezTo>
                  <a:cubicBezTo>
                    <a:pt x="16871" y="14568"/>
                    <a:pt x="18094" y="17871"/>
                    <a:pt x="19316" y="211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8" name="Line"/>
            <p:cNvSpPr/>
            <p:nvPr/>
          </p:nvSpPr>
          <p:spPr>
            <a:xfrm>
              <a:off x="4643984" y="4611420"/>
              <a:ext cx="135365" cy="144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477" extrusionOk="0">
                  <a:moveTo>
                    <a:pt x="70" y="0"/>
                  </a:moveTo>
                  <a:cubicBezTo>
                    <a:pt x="2770" y="0"/>
                    <a:pt x="5470" y="0"/>
                    <a:pt x="7360" y="1286"/>
                  </a:cubicBezTo>
                  <a:cubicBezTo>
                    <a:pt x="9250" y="2571"/>
                    <a:pt x="10330" y="5143"/>
                    <a:pt x="9790" y="7457"/>
                  </a:cubicBezTo>
                  <a:cubicBezTo>
                    <a:pt x="9250" y="9771"/>
                    <a:pt x="7090" y="11829"/>
                    <a:pt x="4660" y="14143"/>
                  </a:cubicBezTo>
                  <a:cubicBezTo>
                    <a:pt x="2230" y="16457"/>
                    <a:pt x="-470" y="19029"/>
                    <a:pt x="70" y="20314"/>
                  </a:cubicBezTo>
                  <a:cubicBezTo>
                    <a:pt x="610" y="21600"/>
                    <a:pt x="4390" y="21600"/>
                    <a:pt x="8170" y="21343"/>
                  </a:cubicBezTo>
                  <a:cubicBezTo>
                    <a:pt x="11950" y="21086"/>
                    <a:pt x="15730" y="20571"/>
                    <a:pt x="17890" y="20057"/>
                  </a:cubicBezTo>
                  <a:cubicBezTo>
                    <a:pt x="20050" y="19543"/>
                    <a:pt x="20590" y="19029"/>
                    <a:pt x="21130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9" name="Line"/>
            <p:cNvSpPr/>
            <p:nvPr/>
          </p:nvSpPr>
          <p:spPr>
            <a:xfrm>
              <a:off x="4862374" y="4663311"/>
              <a:ext cx="51893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0" name="Line"/>
            <p:cNvSpPr/>
            <p:nvPr/>
          </p:nvSpPr>
          <p:spPr>
            <a:xfrm>
              <a:off x="5111453" y="4543501"/>
              <a:ext cx="238702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635" y="2735"/>
                    <a:pt x="11270" y="-1585"/>
                    <a:pt x="14870" y="575"/>
                  </a:cubicBezTo>
                  <a:cubicBezTo>
                    <a:pt x="18470" y="2735"/>
                    <a:pt x="20035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1" name="Line"/>
            <p:cNvSpPr/>
            <p:nvPr/>
          </p:nvSpPr>
          <p:spPr>
            <a:xfrm>
              <a:off x="5184101" y="4455746"/>
              <a:ext cx="62271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2" name="Line"/>
            <p:cNvSpPr/>
            <p:nvPr/>
          </p:nvSpPr>
          <p:spPr>
            <a:xfrm>
              <a:off x="5661502" y="4528393"/>
              <a:ext cx="1038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3" name="Line"/>
            <p:cNvSpPr/>
            <p:nvPr/>
          </p:nvSpPr>
          <p:spPr>
            <a:xfrm>
              <a:off x="5827555" y="4518015"/>
              <a:ext cx="1" cy="31136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4" name="Line"/>
            <p:cNvSpPr/>
            <p:nvPr/>
          </p:nvSpPr>
          <p:spPr>
            <a:xfrm>
              <a:off x="5910582" y="4518015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5" name="Line"/>
            <p:cNvSpPr/>
            <p:nvPr/>
          </p:nvSpPr>
          <p:spPr>
            <a:xfrm>
              <a:off x="6159660" y="4518609"/>
              <a:ext cx="352863" cy="2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extrusionOk="0">
                  <a:moveTo>
                    <a:pt x="0" y="10182"/>
                  </a:moveTo>
                  <a:cubicBezTo>
                    <a:pt x="6141" y="6582"/>
                    <a:pt x="12282" y="2982"/>
                    <a:pt x="15882" y="1182"/>
                  </a:cubicBezTo>
                  <a:cubicBezTo>
                    <a:pt x="19482" y="-618"/>
                    <a:pt x="20541" y="-618"/>
                    <a:pt x="21071" y="2982"/>
                  </a:cubicBezTo>
                  <a:cubicBezTo>
                    <a:pt x="21600" y="6582"/>
                    <a:pt x="21600" y="13782"/>
                    <a:pt x="21600" y="2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6" name="Line"/>
            <p:cNvSpPr/>
            <p:nvPr/>
          </p:nvSpPr>
          <p:spPr>
            <a:xfrm>
              <a:off x="6304957" y="4424611"/>
              <a:ext cx="62270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7" name="Line"/>
            <p:cNvSpPr/>
            <p:nvPr/>
          </p:nvSpPr>
          <p:spPr>
            <a:xfrm>
              <a:off x="7010680" y="4420616"/>
              <a:ext cx="186810" cy="253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5" extrusionOk="0">
                  <a:moveTo>
                    <a:pt x="0" y="333"/>
                  </a:moveTo>
                  <a:cubicBezTo>
                    <a:pt x="2000" y="45"/>
                    <a:pt x="4000" y="-243"/>
                    <a:pt x="5400" y="333"/>
                  </a:cubicBezTo>
                  <a:cubicBezTo>
                    <a:pt x="6800" y="909"/>
                    <a:pt x="7600" y="2349"/>
                    <a:pt x="9200" y="5517"/>
                  </a:cubicBezTo>
                  <a:cubicBezTo>
                    <a:pt x="10800" y="8685"/>
                    <a:pt x="13200" y="13581"/>
                    <a:pt x="15000" y="16605"/>
                  </a:cubicBezTo>
                  <a:cubicBezTo>
                    <a:pt x="16800" y="19629"/>
                    <a:pt x="18000" y="20781"/>
                    <a:pt x="19000" y="21069"/>
                  </a:cubicBezTo>
                  <a:cubicBezTo>
                    <a:pt x="20000" y="21357"/>
                    <a:pt x="20800" y="20781"/>
                    <a:pt x="21600" y="202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8" name="Line"/>
            <p:cNvSpPr/>
            <p:nvPr/>
          </p:nvSpPr>
          <p:spPr>
            <a:xfrm>
              <a:off x="6938032" y="4455746"/>
              <a:ext cx="290593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314" y="0"/>
                    <a:pt x="19029" y="0"/>
                    <a:pt x="16586" y="2817"/>
                  </a:cubicBezTo>
                  <a:cubicBezTo>
                    <a:pt x="14143" y="5635"/>
                    <a:pt x="10543" y="11270"/>
                    <a:pt x="7586" y="14870"/>
                  </a:cubicBezTo>
                  <a:cubicBezTo>
                    <a:pt x="4629" y="18470"/>
                    <a:pt x="2314" y="2003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9" name="Line"/>
            <p:cNvSpPr/>
            <p:nvPr/>
          </p:nvSpPr>
          <p:spPr>
            <a:xfrm>
              <a:off x="7353163" y="4690451"/>
              <a:ext cx="155676" cy="18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6" extrusionOk="0">
                  <a:moveTo>
                    <a:pt x="0" y="4062"/>
                  </a:moveTo>
                  <a:cubicBezTo>
                    <a:pt x="960" y="8062"/>
                    <a:pt x="1920" y="12062"/>
                    <a:pt x="2640" y="15262"/>
                  </a:cubicBezTo>
                  <a:cubicBezTo>
                    <a:pt x="3360" y="18462"/>
                    <a:pt x="3840" y="20862"/>
                    <a:pt x="4080" y="21062"/>
                  </a:cubicBezTo>
                  <a:cubicBezTo>
                    <a:pt x="4320" y="21262"/>
                    <a:pt x="4320" y="19262"/>
                    <a:pt x="4800" y="16262"/>
                  </a:cubicBezTo>
                  <a:cubicBezTo>
                    <a:pt x="5280" y="13262"/>
                    <a:pt x="6240" y="9262"/>
                    <a:pt x="7680" y="6262"/>
                  </a:cubicBezTo>
                  <a:cubicBezTo>
                    <a:pt x="9120" y="3262"/>
                    <a:pt x="11040" y="1262"/>
                    <a:pt x="13440" y="462"/>
                  </a:cubicBezTo>
                  <a:cubicBezTo>
                    <a:pt x="15840" y="-338"/>
                    <a:pt x="18720" y="62"/>
                    <a:pt x="21600" y="4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0" name="Line"/>
            <p:cNvSpPr/>
            <p:nvPr/>
          </p:nvSpPr>
          <p:spPr>
            <a:xfrm>
              <a:off x="7766311" y="4382207"/>
              <a:ext cx="302956" cy="29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411" extrusionOk="0">
                  <a:moveTo>
                    <a:pt x="11922" y="4639"/>
                  </a:moveTo>
                  <a:cubicBezTo>
                    <a:pt x="11922" y="3369"/>
                    <a:pt x="11922" y="2098"/>
                    <a:pt x="11309" y="1209"/>
                  </a:cubicBezTo>
                  <a:cubicBezTo>
                    <a:pt x="10695" y="319"/>
                    <a:pt x="9468" y="-189"/>
                    <a:pt x="7627" y="65"/>
                  </a:cubicBezTo>
                  <a:cubicBezTo>
                    <a:pt x="5786" y="319"/>
                    <a:pt x="3331" y="1336"/>
                    <a:pt x="1859" y="3115"/>
                  </a:cubicBezTo>
                  <a:cubicBezTo>
                    <a:pt x="386" y="4893"/>
                    <a:pt x="-105" y="7435"/>
                    <a:pt x="18" y="9849"/>
                  </a:cubicBezTo>
                  <a:cubicBezTo>
                    <a:pt x="140" y="12263"/>
                    <a:pt x="877" y="14550"/>
                    <a:pt x="2718" y="15820"/>
                  </a:cubicBezTo>
                  <a:cubicBezTo>
                    <a:pt x="4559" y="17091"/>
                    <a:pt x="7504" y="17345"/>
                    <a:pt x="9468" y="17091"/>
                  </a:cubicBezTo>
                  <a:cubicBezTo>
                    <a:pt x="11431" y="16837"/>
                    <a:pt x="12413" y="16075"/>
                    <a:pt x="13272" y="14423"/>
                  </a:cubicBezTo>
                  <a:cubicBezTo>
                    <a:pt x="14131" y="12771"/>
                    <a:pt x="14868" y="10230"/>
                    <a:pt x="14868" y="8324"/>
                  </a:cubicBezTo>
                  <a:cubicBezTo>
                    <a:pt x="14868" y="6418"/>
                    <a:pt x="14131" y="5147"/>
                    <a:pt x="13640" y="5147"/>
                  </a:cubicBezTo>
                  <a:cubicBezTo>
                    <a:pt x="13150" y="5147"/>
                    <a:pt x="12904" y="6418"/>
                    <a:pt x="13150" y="8959"/>
                  </a:cubicBezTo>
                  <a:cubicBezTo>
                    <a:pt x="13395" y="11500"/>
                    <a:pt x="14131" y="15312"/>
                    <a:pt x="15604" y="17599"/>
                  </a:cubicBezTo>
                  <a:cubicBezTo>
                    <a:pt x="17077" y="19886"/>
                    <a:pt x="19286" y="20649"/>
                    <a:pt x="21495" y="214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1" name="Line"/>
            <p:cNvSpPr/>
            <p:nvPr/>
          </p:nvSpPr>
          <p:spPr>
            <a:xfrm>
              <a:off x="8152292" y="4580717"/>
              <a:ext cx="166054" cy="96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0" y="2218"/>
                  </a:moveTo>
                  <a:cubicBezTo>
                    <a:pt x="900" y="6075"/>
                    <a:pt x="1800" y="9933"/>
                    <a:pt x="2475" y="13790"/>
                  </a:cubicBezTo>
                  <a:cubicBezTo>
                    <a:pt x="3150" y="17647"/>
                    <a:pt x="3600" y="21504"/>
                    <a:pt x="4050" y="21504"/>
                  </a:cubicBezTo>
                  <a:cubicBezTo>
                    <a:pt x="4500" y="21504"/>
                    <a:pt x="4950" y="17647"/>
                    <a:pt x="5400" y="13790"/>
                  </a:cubicBezTo>
                  <a:cubicBezTo>
                    <a:pt x="5850" y="9933"/>
                    <a:pt x="6300" y="6075"/>
                    <a:pt x="7650" y="3761"/>
                  </a:cubicBezTo>
                  <a:cubicBezTo>
                    <a:pt x="9000" y="1447"/>
                    <a:pt x="11250" y="675"/>
                    <a:pt x="13500" y="290"/>
                  </a:cubicBezTo>
                  <a:cubicBezTo>
                    <a:pt x="15750" y="-96"/>
                    <a:pt x="18000" y="-96"/>
                    <a:pt x="19350" y="290"/>
                  </a:cubicBezTo>
                  <a:cubicBezTo>
                    <a:pt x="20700" y="675"/>
                    <a:pt x="21150" y="1447"/>
                    <a:pt x="21600" y="22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2" name="Line"/>
            <p:cNvSpPr/>
            <p:nvPr/>
          </p:nvSpPr>
          <p:spPr>
            <a:xfrm>
              <a:off x="8422128" y="4621798"/>
              <a:ext cx="20758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3" name="Line"/>
            <p:cNvSpPr/>
            <p:nvPr/>
          </p:nvSpPr>
          <p:spPr>
            <a:xfrm>
              <a:off x="8681585" y="4227423"/>
              <a:ext cx="171648" cy="69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600" extrusionOk="0">
                  <a:moveTo>
                    <a:pt x="0" y="0"/>
                  </a:moveTo>
                  <a:cubicBezTo>
                    <a:pt x="4659" y="430"/>
                    <a:pt x="9318" y="860"/>
                    <a:pt x="13129" y="2418"/>
                  </a:cubicBezTo>
                  <a:cubicBezTo>
                    <a:pt x="16941" y="3976"/>
                    <a:pt x="19906" y="6663"/>
                    <a:pt x="20753" y="9618"/>
                  </a:cubicBezTo>
                  <a:cubicBezTo>
                    <a:pt x="21600" y="12573"/>
                    <a:pt x="20329" y="15797"/>
                    <a:pt x="17788" y="17839"/>
                  </a:cubicBezTo>
                  <a:cubicBezTo>
                    <a:pt x="15247" y="19881"/>
                    <a:pt x="11435" y="20740"/>
                    <a:pt x="762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4" name="Line"/>
            <p:cNvSpPr/>
            <p:nvPr/>
          </p:nvSpPr>
          <p:spPr>
            <a:xfrm>
              <a:off x="1098514" y="4196288"/>
              <a:ext cx="143687" cy="69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extrusionOk="0">
                  <a:moveTo>
                    <a:pt x="21086" y="0"/>
                  </a:moveTo>
                  <a:cubicBezTo>
                    <a:pt x="16457" y="537"/>
                    <a:pt x="11829" y="1075"/>
                    <a:pt x="7714" y="3116"/>
                  </a:cubicBezTo>
                  <a:cubicBezTo>
                    <a:pt x="3600" y="5158"/>
                    <a:pt x="0" y="8704"/>
                    <a:pt x="0" y="11767"/>
                  </a:cubicBezTo>
                  <a:cubicBezTo>
                    <a:pt x="0" y="14830"/>
                    <a:pt x="3600" y="17409"/>
                    <a:pt x="6686" y="18913"/>
                  </a:cubicBezTo>
                  <a:cubicBezTo>
                    <a:pt x="9771" y="20418"/>
                    <a:pt x="12343" y="20848"/>
                    <a:pt x="15171" y="21116"/>
                  </a:cubicBezTo>
                  <a:cubicBezTo>
                    <a:pt x="18000" y="21385"/>
                    <a:pt x="21086" y="21493"/>
                    <a:pt x="21343" y="21546"/>
                  </a:cubicBezTo>
                  <a:cubicBezTo>
                    <a:pt x="21600" y="21600"/>
                    <a:pt x="19029" y="21600"/>
                    <a:pt x="1645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5" name="Line"/>
            <p:cNvSpPr/>
            <p:nvPr/>
          </p:nvSpPr>
          <p:spPr>
            <a:xfrm>
              <a:off x="9351417" y="4277468"/>
              <a:ext cx="219734" cy="423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518" extrusionOk="0">
                  <a:moveTo>
                    <a:pt x="457" y="2201"/>
                  </a:moveTo>
                  <a:cubicBezTo>
                    <a:pt x="457" y="1147"/>
                    <a:pt x="457" y="94"/>
                    <a:pt x="789" y="6"/>
                  </a:cubicBezTo>
                  <a:cubicBezTo>
                    <a:pt x="1121" y="-82"/>
                    <a:pt x="1786" y="796"/>
                    <a:pt x="2450" y="3255"/>
                  </a:cubicBezTo>
                  <a:cubicBezTo>
                    <a:pt x="3115" y="5713"/>
                    <a:pt x="3780" y="9752"/>
                    <a:pt x="4112" y="12211"/>
                  </a:cubicBezTo>
                  <a:cubicBezTo>
                    <a:pt x="4444" y="14669"/>
                    <a:pt x="4444" y="15547"/>
                    <a:pt x="5607" y="15372"/>
                  </a:cubicBezTo>
                  <a:cubicBezTo>
                    <a:pt x="6770" y="15196"/>
                    <a:pt x="9097" y="13967"/>
                    <a:pt x="11090" y="13264"/>
                  </a:cubicBezTo>
                  <a:cubicBezTo>
                    <a:pt x="13084" y="12562"/>
                    <a:pt x="14746" y="12386"/>
                    <a:pt x="16407" y="12386"/>
                  </a:cubicBezTo>
                  <a:cubicBezTo>
                    <a:pt x="18069" y="12386"/>
                    <a:pt x="19730" y="12562"/>
                    <a:pt x="20561" y="13528"/>
                  </a:cubicBezTo>
                  <a:cubicBezTo>
                    <a:pt x="21392" y="14494"/>
                    <a:pt x="21392" y="16250"/>
                    <a:pt x="19730" y="17655"/>
                  </a:cubicBezTo>
                  <a:cubicBezTo>
                    <a:pt x="18069" y="19059"/>
                    <a:pt x="14746" y="20113"/>
                    <a:pt x="12087" y="20728"/>
                  </a:cubicBezTo>
                  <a:cubicBezTo>
                    <a:pt x="9429" y="21342"/>
                    <a:pt x="7435" y="21518"/>
                    <a:pt x="5607" y="21518"/>
                  </a:cubicBezTo>
                  <a:cubicBezTo>
                    <a:pt x="3780" y="21518"/>
                    <a:pt x="2118" y="21342"/>
                    <a:pt x="1121" y="20816"/>
                  </a:cubicBezTo>
                  <a:cubicBezTo>
                    <a:pt x="124" y="20289"/>
                    <a:pt x="-208" y="19411"/>
                    <a:pt x="124" y="18796"/>
                  </a:cubicBezTo>
                  <a:cubicBezTo>
                    <a:pt x="457" y="18181"/>
                    <a:pt x="1454" y="17830"/>
                    <a:pt x="2450" y="174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6" name="Line"/>
            <p:cNvSpPr/>
            <p:nvPr/>
          </p:nvSpPr>
          <p:spPr>
            <a:xfrm>
              <a:off x="9729792" y="4611420"/>
              <a:ext cx="72650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7" name="Line"/>
            <p:cNvSpPr/>
            <p:nvPr/>
          </p:nvSpPr>
          <p:spPr>
            <a:xfrm>
              <a:off x="9127852" y="3884940"/>
              <a:ext cx="422703" cy="139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13" extrusionOk="0">
                  <a:moveTo>
                    <a:pt x="0" y="15805"/>
                  </a:moveTo>
                  <a:cubicBezTo>
                    <a:pt x="3512" y="16859"/>
                    <a:pt x="7024" y="17912"/>
                    <a:pt x="10273" y="18702"/>
                  </a:cubicBezTo>
                  <a:cubicBezTo>
                    <a:pt x="13522" y="19493"/>
                    <a:pt x="16507" y="20020"/>
                    <a:pt x="18439" y="20546"/>
                  </a:cubicBezTo>
                  <a:cubicBezTo>
                    <a:pt x="20371" y="21073"/>
                    <a:pt x="21249" y="21600"/>
                    <a:pt x="21424" y="20810"/>
                  </a:cubicBezTo>
                  <a:cubicBezTo>
                    <a:pt x="21600" y="20020"/>
                    <a:pt x="21073" y="17912"/>
                    <a:pt x="19932" y="14224"/>
                  </a:cubicBezTo>
                  <a:cubicBezTo>
                    <a:pt x="18790" y="10537"/>
                    <a:pt x="17034" y="5268"/>
                    <a:pt x="1527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8" name="Line"/>
            <p:cNvSpPr/>
            <p:nvPr/>
          </p:nvSpPr>
          <p:spPr>
            <a:xfrm>
              <a:off x="10217572" y="4514556"/>
              <a:ext cx="3978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00"/>
                  </a:moveTo>
                  <a:cubicBezTo>
                    <a:pt x="3757" y="7200"/>
                    <a:pt x="7513" y="0"/>
                    <a:pt x="10800" y="0"/>
                  </a:cubicBezTo>
                  <a:cubicBezTo>
                    <a:pt x="14087" y="0"/>
                    <a:pt x="16904" y="7200"/>
                    <a:pt x="18783" y="12600"/>
                  </a:cubicBezTo>
                  <a:cubicBezTo>
                    <a:pt x="20661" y="18000"/>
                    <a:pt x="21600" y="21600"/>
                    <a:pt x="21600" y="21600"/>
                  </a:cubicBezTo>
                  <a:cubicBezTo>
                    <a:pt x="21600" y="21600"/>
                    <a:pt x="20661" y="18000"/>
                    <a:pt x="19722" y="14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9" name="Line"/>
            <p:cNvSpPr/>
            <p:nvPr/>
          </p:nvSpPr>
          <p:spPr>
            <a:xfrm>
              <a:off x="10373247" y="4383097"/>
              <a:ext cx="41514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0" name="Line"/>
            <p:cNvSpPr/>
            <p:nvPr/>
          </p:nvSpPr>
          <p:spPr>
            <a:xfrm>
              <a:off x="11390320" y="4420545"/>
              <a:ext cx="280213" cy="298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extrusionOk="0">
                  <a:moveTo>
                    <a:pt x="0" y="4706"/>
                  </a:moveTo>
                  <a:cubicBezTo>
                    <a:pt x="800" y="3233"/>
                    <a:pt x="1600" y="1761"/>
                    <a:pt x="2667" y="902"/>
                  </a:cubicBezTo>
                  <a:cubicBezTo>
                    <a:pt x="3733" y="42"/>
                    <a:pt x="5067" y="-203"/>
                    <a:pt x="6133" y="165"/>
                  </a:cubicBezTo>
                  <a:cubicBezTo>
                    <a:pt x="7200" y="533"/>
                    <a:pt x="8000" y="1515"/>
                    <a:pt x="8933" y="4338"/>
                  </a:cubicBezTo>
                  <a:cubicBezTo>
                    <a:pt x="9867" y="7161"/>
                    <a:pt x="10933" y="11824"/>
                    <a:pt x="12000" y="14892"/>
                  </a:cubicBezTo>
                  <a:cubicBezTo>
                    <a:pt x="13067" y="17961"/>
                    <a:pt x="14133" y="19433"/>
                    <a:pt x="15333" y="20292"/>
                  </a:cubicBezTo>
                  <a:cubicBezTo>
                    <a:pt x="16533" y="21152"/>
                    <a:pt x="17867" y="21397"/>
                    <a:pt x="18933" y="21029"/>
                  </a:cubicBezTo>
                  <a:cubicBezTo>
                    <a:pt x="20000" y="20661"/>
                    <a:pt x="20800" y="19679"/>
                    <a:pt x="21600" y="186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1" name="Line"/>
            <p:cNvSpPr/>
            <p:nvPr/>
          </p:nvSpPr>
          <p:spPr>
            <a:xfrm>
              <a:off x="11431750" y="4455746"/>
              <a:ext cx="218028" cy="29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366" extrusionOk="0">
                  <a:moveTo>
                    <a:pt x="21271" y="0"/>
                  </a:moveTo>
                  <a:cubicBezTo>
                    <a:pt x="18571" y="2260"/>
                    <a:pt x="15871" y="4521"/>
                    <a:pt x="13002" y="7409"/>
                  </a:cubicBezTo>
                  <a:cubicBezTo>
                    <a:pt x="10133" y="10298"/>
                    <a:pt x="7096" y="13814"/>
                    <a:pt x="4733" y="16326"/>
                  </a:cubicBezTo>
                  <a:cubicBezTo>
                    <a:pt x="2371" y="18837"/>
                    <a:pt x="683" y="20344"/>
                    <a:pt x="177" y="20972"/>
                  </a:cubicBezTo>
                  <a:cubicBezTo>
                    <a:pt x="-329" y="21600"/>
                    <a:pt x="346" y="21349"/>
                    <a:pt x="1021" y="210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2" name="Line"/>
            <p:cNvSpPr/>
            <p:nvPr/>
          </p:nvSpPr>
          <p:spPr>
            <a:xfrm>
              <a:off x="11763937" y="4715203"/>
              <a:ext cx="31136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3" name="Line"/>
            <p:cNvSpPr/>
            <p:nvPr/>
          </p:nvSpPr>
          <p:spPr>
            <a:xfrm>
              <a:off x="12117599" y="4457343"/>
              <a:ext cx="258658" cy="29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485" extrusionOk="0">
                  <a:moveTo>
                    <a:pt x="12724" y="5099"/>
                  </a:moveTo>
                  <a:cubicBezTo>
                    <a:pt x="12724" y="3857"/>
                    <a:pt x="12724" y="2616"/>
                    <a:pt x="12013" y="1747"/>
                  </a:cubicBezTo>
                  <a:cubicBezTo>
                    <a:pt x="11303" y="878"/>
                    <a:pt x="9882" y="382"/>
                    <a:pt x="8176" y="133"/>
                  </a:cubicBezTo>
                  <a:cubicBezTo>
                    <a:pt x="6471" y="-115"/>
                    <a:pt x="4482" y="-115"/>
                    <a:pt x="2776" y="1002"/>
                  </a:cubicBezTo>
                  <a:cubicBezTo>
                    <a:pt x="1071" y="2119"/>
                    <a:pt x="-350" y="4354"/>
                    <a:pt x="76" y="7209"/>
                  </a:cubicBezTo>
                  <a:cubicBezTo>
                    <a:pt x="503" y="10064"/>
                    <a:pt x="2776" y="13540"/>
                    <a:pt x="5334" y="15030"/>
                  </a:cubicBezTo>
                  <a:cubicBezTo>
                    <a:pt x="7892" y="16519"/>
                    <a:pt x="10734" y="16023"/>
                    <a:pt x="12724" y="15278"/>
                  </a:cubicBezTo>
                  <a:cubicBezTo>
                    <a:pt x="14713" y="14533"/>
                    <a:pt x="15850" y="13540"/>
                    <a:pt x="16561" y="12299"/>
                  </a:cubicBezTo>
                  <a:cubicBezTo>
                    <a:pt x="17271" y="11057"/>
                    <a:pt x="17555" y="9568"/>
                    <a:pt x="17271" y="8326"/>
                  </a:cubicBezTo>
                  <a:cubicBezTo>
                    <a:pt x="16987" y="7085"/>
                    <a:pt x="16134" y="6092"/>
                    <a:pt x="15566" y="6216"/>
                  </a:cubicBezTo>
                  <a:cubicBezTo>
                    <a:pt x="14997" y="6340"/>
                    <a:pt x="14713" y="7582"/>
                    <a:pt x="14571" y="9692"/>
                  </a:cubicBezTo>
                  <a:cubicBezTo>
                    <a:pt x="14429" y="11802"/>
                    <a:pt x="14429" y="14782"/>
                    <a:pt x="14713" y="16892"/>
                  </a:cubicBezTo>
                  <a:cubicBezTo>
                    <a:pt x="14997" y="19002"/>
                    <a:pt x="15566" y="20244"/>
                    <a:pt x="16703" y="20864"/>
                  </a:cubicBezTo>
                  <a:cubicBezTo>
                    <a:pt x="17840" y="21485"/>
                    <a:pt x="19545" y="21485"/>
                    <a:pt x="21250" y="214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4" name="Line"/>
            <p:cNvSpPr/>
            <p:nvPr/>
          </p:nvSpPr>
          <p:spPr>
            <a:xfrm>
              <a:off x="12511174" y="4663311"/>
              <a:ext cx="1" cy="155676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5" name="Line"/>
            <p:cNvSpPr/>
            <p:nvPr/>
          </p:nvSpPr>
          <p:spPr>
            <a:xfrm>
              <a:off x="12633865" y="4673607"/>
              <a:ext cx="157523" cy="17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194" extrusionOk="0">
                  <a:moveTo>
                    <a:pt x="5885" y="1256"/>
                  </a:moveTo>
                  <a:cubicBezTo>
                    <a:pt x="8233" y="425"/>
                    <a:pt x="10581" y="-406"/>
                    <a:pt x="12225" y="217"/>
                  </a:cubicBezTo>
                  <a:cubicBezTo>
                    <a:pt x="13868" y="840"/>
                    <a:pt x="14807" y="2917"/>
                    <a:pt x="14572" y="4786"/>
                  </a:cubicBezTo>
                  <a:cubicBezTo>
                    <a:pt x="14338" y="6656"/>
                    <a:pt x="12929" y="8317"/>
                    <a:pt x="11285" y="9979"/>
                  </a:cubicBezTo>
                  <a:cubicBezTo>
                    <a:pt x="9642" y="11640"/>
                    <a:pt x="7764" y="13302"/>
                    <a:pt x="5416" y="14756"/>
                  </a:cubicBezTo>
                  <a:cubicBezTo>
                    <a:pt x="3068" y="16209"/>
                    <a:pt x="251" y="17456"/>
                    <a:pt x="16" y="18079"/>
                  </a:cubicBezTo>
                  <a:cubicBezTo>
                    <a:pt x="-219" y="18702"/>
                    <a:pt x="2129" y="18702"/>
                    <a:pt x="6120" y="19117"/>
                  </a:cubicBezTo>
                  <a:cubicBezTo>
                    <a:pt x="10111" y="19532"/>
                    <a:pt x="15746" y="20363"/>
                    <a:pt x="21381" y="211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6" name="Line"/>
            <p:cNvSpPr/>
            <p:nvPr/>
          </p:nvSpPr>
          <p:spPr>
            <a:xfrm>
              <a:off x="11137780" y="4214094"/>
              <a:ext cx="169513" cy="650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extrusionOk="0">
                  <a:moveTo>
                    <a:pt x="21600" y="97"/>
                  </a:moveTo>
                  <a:cubicBezTo>
                    <a:pt x="19396" y="-16"/>
                    <a:pt x="17192" y="-130"/>
                    <a:pt x="14327" y="382"/>
                  </a:cubicBezTo>
                  <a:cubicBezTo>
                    <a:pt x="11461" y="893"/>
                    <a:pt x="7935" y="2030"/>
                    <a:pt x="5069" y="3906"/>
                  </a:cubicBezTo>
                  <a:cubicBezTo>
                    <a:pt x="2204" y="5782"/>
                    <a:pt x="0" y="8396"/>
                    <a:pt x="0" y="11011"/>
                  </a:cubicBezTo>
                  <a:cubicBezTo>
                    <a:pt x="0" y="13626"/>
                    <a:pt x="2204" y="16241"/>
                    <a:pt x="3967" y="17775"/>
                  </a:cubicBezTo>
                  <a:cubicBezTo>
                    <a:pt x="5731" y="19310"/>
                    <a:pt x="7053" y="19765"/>
                    <a:pt x="8596" y="20219"/>
                  </a:cubicBezTo>
                  <a:cubicBezTo>
                    <a:pt x="10139" y="20674"/>
                    <a:pt x="11902" y="21129"/>
                    <a:pt x="13886" y="21299"/>
                  </a:cubicBezTo>
                  <a:cubicBezTo>
                    <a:pt x="15869" y="21470"/>
                    <a:pt x="18074" y="21356"/>
                    <a:pt x="18735" y="21243"/>
                  </a:cubicBezTo>
                  <a:cubicBezTo>
                    <a:pt x="19396" y="21129"/>
                    <a:pt x="18514" y="21015"/>
                    <a:pt x="17633" y="209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7" name="Line"/>
            <p:cNvSpPr/>
            <p:nvPr/>
          </p:nvSpPr>
          <p:spPr>
            <a:xfrm>
              <a:off x="12978198" y="4583744"/>
              <a:ext cx="352862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082" y="10800"/>
                    <a:pt x="10165" y="0"/>
                    <a:pt x="13765" y="0"/>
                  </a:cubicBezTo>
                  <a:cubicBezTo>
                    <a:pt x="17365" y="0"/>
                    <a:pt x="19482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8" name="Line"/>
            <p:cNvSpPr/>
            <p:nvPr/>
          </p:nvSpPr>
          <p:spPr>
            <a:xfrm>
              <a:off x="13123493" y="4466124"/>
              <a:ext cx="51892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9" name="Line"/>
            <p:cNvSpPr/>
            <p:nvPr/>
          </p:nvSpPr>
          <p:spPr>
            <a:xfrm>
              <a:off x="13798083" y="4418989"/>
              <a:ext cx="259458" cy="23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7" extrusionOk="0">
                  <a:moveTo>
                    <a:pt x="0" y="5130"/>
                  </a:moveTo>
                  <a:cubicBezTo>
                    <a:pt x="864" y="3587"/>
                    <a:pt x="1728" y="2044"/>
                    <a:pt x="3312" y="964"/>
                  </a:cubicBezTo>
                  <a:cubicBezTo>
                    <a:pt x="4896" y="-116"/>
                    <a:pt x="7200" y="-733"/>
                    <a:pt x="9216" y="1581"/>
                  </a:cubicBezTo>
                  <a:cubicBezTo>
                    <a:pt x="11232" y="3896"/>
                    <a:pt x="12960" y="9141"/>
                    <a:pt x="14112" y="12690"/>
                  </a:cubicBezTo>
                  <a:cubicBezTo>
                    <a:pt x="15264" y="16238"/>
                    <a:pt x="15840" y="18090"/>
                    <a:pt x="16992" y="19170"/>
                  </a:cubicBezTo>
                  <a:cubicBezTo>
                    <a:pt x="18144" y="20250"/>
                    <a:pt x="19872" y="20558"/>
                    <a:pt x="21600" y="208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0" name="Line"/>
            <p:cNvSpPr/>
            <p:nvPr/>
          </p:nvSpPr>
          <p:spPr>
            <a:xfrm>
              <a:off x="13870729" y="4424611"/>
              <a:ext cx="155677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720" y="2304"/>
                    <a:pt x="15840" y="4608"/>
                    <a:pt x="12240" y="8208"/>
                  </a:cubicBezTo>
                  <a:cubicBezTo>
                    <a:pt x="8640" y="11808"/>
                    <a:pt x="4320" y="1670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1" name="Line"/>
            <p:cNvSpPr/>
            <p:nvPr/>
          </p:nvSpPr>
          <p:spPr>
            <a:xfrm>
              <a:off x="14182079" y="4621798"/>
              <a:ext cx="93404" cy="138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8" extrusionOk="0">
                  <a:moveTo>
                    <a:pt x="0" y="0"/>
                  </a:moveTo>
                  <a:cubicBezTo>
                    <a:pt x="4000" y="0"/>
                    <a:pt x="8000" y="0"/>
                    <a:pt x="10400" y="1317"/>
                  </a:cubicBezTo>
                  <a:cubicBezTo>
                    <a:pt x="12800" y="2634"/>
                    <a:pt x="13600" y="5268"/>
                    <a:pt x="12800" y="8956"/>
                  </a:cubicBezTo>
                  <a:cubicBezTo>
                    <a:pt x="12000" y="12644"/>
                    <a:pt x="9600" y="17385"/>
                    <a:pt x="10800" y="19493"/>
                  </a:cubicBezTo>
                  <a:cubicBezTo>
                    <a:pt x="12000" y="21600"/>
                    <a:pt x="16800" y="21073"/>
                    <a:pt x="21600" y="205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2" name="Line"/>
            <p:cNvSpPr/>
            <p:nvPr/>
          </p:nvSpPr>
          <p:spPr>
            <a:xfrm>
              <a:off x="14526558" y="4475582"/>
              <a:ext cx="215950" cy="239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74" extrusionOk="0">
                  <a:moveTo>
                    <a:pt x="13173" y="1008"/>
                  </a:moveTo>
                  <a:cubicBezTo>
                    <a:pt x="11459" y="391"/>
                    <a:pt x="9745" y="-226"/>
                    <a:pt x="7516" y="83"/>
                  </a:cubicBezTo>
                  <a:cubicBezTo>
                    <a:pt x="5288" y="391"/>
                    <a:pt x="2545" y="1625"/>
                    <a:pt x="1173" y="3014"/>
                  </a:cubicBezTo>
                  <a:cubicBezTo>
                    <a:pt x="-198" y="4403"/>
                    <a:pt x="-198" y="5945"/>
                    <a:pt x="316" y="8105"/>
                  </a:cubicBezTo>
                  <a:cubicBezTo>
                    <a:pt x="831" y="10265"/>
                    <a:pt x="1859" y="13043"/>
                    <a:pt x="4088" y="14431"/>
                  </a:cubicBezTo>
                  <a:cubicBezTo>
                    <a:pt x="6316" y="15820"/>
                    <a:pt x="9745" y="15820"/>
                    <a:pt x="11802" y="15048"/>
                  </a:cubicBezTo>
                  <a:cubicBezTo>
                    <a:pt x="13859" y="14277"/>
                    <a:pt x="14545" y="12734"/>
                    <a:pt x="14545" y="10574"/>
                  </a:cubicBezTo>
                  <a:cubicBezTo>
                    <a:pt x="14545" y="8414"/>
                    <a:pt x="13859" y="5637"/>
                    <a:pt x="13516" y="5174"/>
                  </a:cubicBezTo>
                  <a:cubicBezTo>
                    <a:pt x="13173" y="4711"/>
                    <a:pt x="13173" y="6563"/>
                    <a:pt x="14545" y="9648"/>
                  </a:cubicBezTo>
                  <a:cubicBezTo>
                    <a:pt x="15916" y="12734"/>
                    <a:pt x="18659" y="17054"/>
                    <a:pt x="21402" y="213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3" name="Line"/>
            <p:cNvSpPr/>
            <p:nvPr/>
          </p:nvSpPr>
          <p:spPr>
            <a:xfrm>
              <a:off x="14845844" y="4652933"/>
              <a:ext cx="83473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600" extrusionOk="0">
                  <a:moveTo>
                    <a:pt x="2703" y="0"/>
                  </a:moveTo>
                  <a:cubicBezTo>
                    <a:pt x="6159" y="1543"/>
                    <a:pt x="9615" y="3086"/>
                    <a:pt x="8319" y="6686"/>
                  </a:cubicBezTo>
                  <a:cubicBezTo>
                    <a:pt x="7023" y="10286"/>
                    <a:pt x="975" y="15943"/>
                    <a:pt x="111" y="18771"/>
                  </a:cubicBezTo>
                  <a:cubicBezTo>
                    <a:pt x="-753" y="21600"/>
                    <a:pt x="3567" y="21600"/>
                    <a:pt x="7887" y="21600"/>
                  </a:cubicBezTo>
                  <a:cubicBezTo>
                    <a:pt x="12207" y="21600"/>
                    <a:pt x="16527" y="21600"/>
                    <a:pt x="2084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4" name="Line"/>
            <p:cNvSpPr/>
            <p:nvPr/>
          </p:nvSpPr>
          <p:spPr>
            <a:xfrm>
              <a:off x="15020913" y="4663311"/>
              <a:ext cx="64078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600" extrusionOk="0">
                  <a:moveTo>
                    <a:pt x="4004" y="0"/>
                  </a:moveTo>
                  <a:cubicBezTo>
                    <a:pt x="9689" y="514"/>
                    <a:pt x="15373" y="1029"/>
                    <a:pt x="17647" y="2571"/>
                  </a:cubicBezTo>
                  <a:cubicBezTo>
                    <a:pt x="19920" y="4114"/>
                    <a:pt x="18783" y="6686"/>
                    <a:pt x="13668" y="10029"/>
                  </a:cubicBezTo>
                  <a:cubicBezTo>
                    <a:pt x="8552" y="13371"/>
                    <a:pt x="-543" y="17486"/>
                    <a:pt x="25" y="19543"/>
                  </a:cubicBezTo>
                  <a:cubicBezTo>
                    <a:pt x="594" y="21600"/>
                    <a:pt x="10825" y="21600"/>
                    <a:pt x="2105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5" name="Line"/>
            <p:cNvSpPr/>
            <p:nvPr/>
          </p:nvSpPr>
          <p:spPr>
            <a:xfrm>
              <a:off x="15302933" y="4549150"/>
              <a:ext cx="300972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6" name="Line"/>
            <p:cNvSpPr/>
            <p:nvPr/>
          </p:nvSpPr>
          <p:spPr>
            <a:xfrm>
              <a:off x="15427472" y="4445367"/>
              <a:ext cx="51893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7" name="Line"/>
            <p:cNvSpPr/>
            <p:nvPr/>
          </p:nvSpPr>
          <p:spPr>
            <a:xfrm>
              <a:off x="15894497" y="4538772"/>
              <a:ext cx="1037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8" name="Line"/>
            <p:cNvSpPr/>
            <p:nvPr/>
          </p:nvSpPr>
          <p:spPr>
            <a:xfrm>
              <a:off x="16060549" y="4528393"/>
              <a:ext cx="1" cy="20758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9" name="Line"/>
            <p:cNvSpPr/>
            <p:nvPr/>
          </p:nvSpPr>
          <p:spPr>
            <a:xfrm>
              <a:off x="16205845" y="4518015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0" name="Line"/>
            <p:cNvSpPr/>
            <p:nvPr/>
          </p:nvSpPr>
          <p:spPr>
            <a:xfrm>
              <a:off x="16382276" y="4538772"/>
              <a:ext cx="35286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235" y="0"/>
                    <a:pt x="8471" y="0"/>
                    <a:pt x="12071" y="3600"/>
                  </a:cubicBezTo>
                  <a:cubicBezTo>
                    <a:pt x="15671" y="7200"/>
                    <a:pt x="18635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1" name="Line"/>
            <p:cNvSpPr/>
            <p:nvPr/>
          </p:nvSpPr>
          <p:spPr>
            <a:xfrm>
              <a:off x="16506816" y="4424611"/>
              <a:ext cx="31135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2" name="Line"/>
            <p:cNvSpPr/>
            <p:nvPr/>
          </p:nvSpPr>
          <p:spPr>
            <a:xfrm>
              <a:off x="17160647" y="4379326"/>
              <a:ext cx="249081" cy="256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7" extrusionOk="0">
                  <a:moveTo>
                    <a:pt x="0" y="2867"/>
                  </a:moveTo>
                  <a:cubicBezTo>
                    <a:pt x="1200" y="2015"/>
                    <a:pt x="2400" y="1162"/>
                    <a:pt x="3750" y="594"/>
                  </a:cubicBezTo>
                  <a:cubicBezTo>
                    <a:pt x="5100" y="25"/>
                    <a:pt x="6600" y="-259"/>
                    <a:pt x="7650" y="309"/>
                  </a:cubicBezTo>
                  <a:cubicBezTo>
                    <a:pt x="8700" y="878"/>
                    <a:pt x="9300" y="2299"/>
                    <a:pt x="10050" y="5141"/>
                  </a:cubicBezTo>
                  <a:cubicBezTo>
                    <a:pt x="10800" y="7983"/>
                    <a:pt x="11700" y="12246"/>
                    <a:pt x="12900" y="15230"/>
                  </a:cubicBezTo>
                  <a:cubicBezTo>
                    <a:pt x="14100" y="18215"/>
                    <a:pt x="15600" y="19920"/>
                    <a:pt x="17100" y="20630"/>
                  </a:cubicBezTo>
                  <a:cubicBezTo>
                    <a:pt x="18600" y="21341"/>
                    <a:pt x="20100" y="21057"/>
                    <a:pt x="21600" y="207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3" name="Line"/>
            <p:cNvSpPr/>
            <p:nvPr/>
          </p:nvSpPr>
          <p:spPr>
            <a:xfrm>
              <a:off x="17191782" y="4393476"/>
              <a:ext cx="217946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114" y="5635"/>
                    <a:pt x="10629" y="11270"/>
                    <a:pt x="7029" y="14870"/>
                  </a:cubicBezTo>
                  <a:cubicBezTo>
                    <a:pt x="3429" y="18470"/>
                    <a:pt x="1714" y="2003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4" name="Line"/>
            <p:cNvSpPr/>
            <p:nvPr/>
          </p:nvSpPr>
          <p:spPr>
            <a:xfrm>
              <a:off x="17503130" y="4559528"/>
              <a:ext cx="166055" cy="13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5400"/>
                    <a:pt x="3600" y="10800"/>
                    <a:pt x="4725" y="14850"/>
                  </a:cubicBezTo>
                  <a:cubicBezTo>
                    <a:pt x="5850" y="18900"/>
                    <a:pt x="6300" y="21600"/>
                    <a:pt x="6975" y="21600"/>
                  </a:cubicBezTo>
                  <a:cubicBezTo>
                    <a:pt x="7650" y="21600"/>
                    <a:pt x="8550" y="18900"/>
                    <a:pt x="9225" y="16200"/>
                  </a:cubicBezTo>
                  <a:cubicBezTo>
                    <a:pt x="9900" y="13500"/>
                    <a:pt x="10350" y="10800"/>
                    <a:pt x="11475" y="8640"/>
                  </a:cubicBezTo>
                  <a:cubicBezTo>
                    <a:pt x="12600" y="6480"/>
                    <a:pt x="14400" y="4860"/>
                    <a:pt x="16200" y="4320"/>
                  </a:cubicBezTo>
                  <a:cubicBezTo>
                    <a:pt x="18000" y="3780"/>
                    <a:pt x="19800" y="4320"/>
                    <a:pt x="21600" y="48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5" name="Line"/>
            <p:cNvSpPr/>
            <p:nvPr/>
          </p:nvSpPr>
          <p:spPr>
            <a:xfrm>
              <a:off x="17914149" y="4381140"/>
              <a:ext cx="253193" cy="24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164" extrusionOk="0">
                  <a:moveTo>
                    <a:pt x="11731" y="4736"/>
                  </a:moveTo>
                  <a:cubicBezTo>
                    <a:pt x="11147" y="3215"/>
                    <a:pt x="10563" y="1694"/>
                    <a:pt x="9104" y="781"/>
                  </a:cubicBezTo>
                  <a:cubicBezTo>
                    <a:pt x="7644" y="-132"/>
                    <a:pt x="5309" y="-436"/>
                    <a:pt x="3558" y="933"/>
                  </a:cubicBezTo>
                  <a:cubicBezTo>
                    <a:pt x="1806" y="2302"/>
                    <a:pt x="639" y="5344"/>
                    <a:pt x="201" y="8387"/>
                  </a:cubicBezTo>
                  <a:cubicBezTo>
                    <a:pt x="-237" y="11429"/>
                    <a:pt x="55" y="14471"/>
                    <a:pt x="931" y="16448"/>
                  </a:cubicBezTo>
                  <a:cubicBezTo>
                    <a:pt x="1806" y="18426"/>
                    <a:pt x="3266" y="19339"/>
                    <a:pt x="5455" y="19491"/>
                  </a:cubicBezTo>
                  <a:cubicBezTo>
                    <a:pt x="7644" y="19643"/>
                    <a:pt x="10563" y="19034"/>
                    <a:pt x="12606" y="17361"/>
                  </a:cubicBezTo>
                  <a:cubicBezTo>
                    <a:pt x="14650" y="15688"/>
                    <a:pt x="15817" y="12950"/>
                    <a:pt x="16109" y="10668"/>
                  </a:cubicBezTo>
                  <a:cubicBezTo>
                    <a:pt x="16401" y="8387"/>
                    <a:pt x="15817" y="6561"/>
                    <a:pt x="15379" y="6409"/>
                  </a:cubicBezTo>
                  <a:cubicBezTo>
                    <a:pt x="14941" y="6257"/>
                    <a:pt x="14650" y="7778"/>
                    <a:pt x="14504" y="9451"/>
                  </a:cubicBezTo>
                  <a:cubicBezTo>
                    <a:pt x="14358" y="11125"/>
                    <a:pt x="14358" y="12950"/>
                    <a:pt x="15525" y="14927"/>
                  </a:cubicBezTo>
                  <a:cubicBezTo>
                    <a:pt x="16693" y="16905"/>
                    <a:pt x="19028" y="19034"/>
                    <a:pt x="21363" y="211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6" name="Line"/>
            <p:cNvSpPr/>
            <p:nvPr/>
          </p:nvSpPr>
          <p:spPr>
            <a:xfrm>
              <a:off x="18302260" y="4528393"/>
              <a:ext cx="134918" cy="8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08" y="4320"/>
                    <a:pt x="2215" y="8640"/>
                    <a:pt x="3323" y="12960"/>
                  </a:cubicBezTo>
                  <a:cubicBezTo>
                    <a:pt x="4431" y="17280"/>
                    <a:pt x="5538" y="21600"/>
                    <a:pt x="6369" y="21600"/>
                  </a:cubicBezTo>
                  <a:cubicBezTo>
                    <a:pt x="7200" y="21600"/>
                    <a:pt x="7754" y="17280"/>
                    <a:pt x="8862" y="13392"/>
                  </a:cubicBezTo>
                  <a:cubicBezTo>
                    <a:pt x="9969" y="9504"/>
                    <a:pt x="11631" y="6048"/>
                    <a:pt x="13846" y="4320"/>
                  </a:cubicBezTo>
                  <a:cubicBezTo>
                    <a:pt x="16062" y="2592"/>
                    <a:pt x="18831" y="2592"/>
                    <a:pt x="21600" y="25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7" name="Line"/>
            <p:cNvSpPr/>
            <p:nvPr/>
          </p:nvSpPr>
          <p:spPr>
            <a:xfrm>
              <a:off x="18531398" y="4597047"/>
              <a:ext cx="154860" cy="13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155" extrusionOk="0">
                  <a:moveTo>
                    <a:pt x="4116" y="609"/>
                  </a:moveTo>
                  <a:cubicBezTo>
                    <a:pt x="6463" y="82"/>
                    <a:pt x="8811" y="-445"/>
                    <a:pt x="10220" y="609"/>
                  </a:cubicBezTo>
                  <a:cubicBezTo>
                    <a:pt x="11629" y="1662"/>
                    <a:pt x="12098" y="4296"/>
                    <a:pt x="11629" y="6667"/>
                  </a:cubicBezTo>
                  <a:cubicBezTo>
                    <a:pt x="11159" y="9038"/>
                    <a:pt x="9750" y="11145"/>
                    <a:pt x="7168" y="13516"/>
                  </a:cubicBezTo>
                  <a:cubicBezTo>
                    <a:pt x="4585" y="15887"/>
                    <a:pt x="829" y="18521"/>
                    <a:pt x="124" y="19838"/>
                  </a:cubicBezTo>
                  <a:cubicBezTo>
                    <a:pt x="-580" y="21155"/>
                    <a:pt x="1768" y="21155"/>
                    <a:pt x="5759" y="21155"/>
                  </a:cubicBezTo>
                  <a:cubicBezTo>
                    <a:pt x="9750" y="21155"/>
                    <a:pt x="15385" y="21155"/>
                    <a:pt x="21020" y="211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8" name="Line"/>
            <p:cNvSpPr/>
            <p:nvPr/>
          </p:nvSpPr>
          <p:spPr>
            <a:xfrm>
              <a:off x="18831551" y="4289693"/>
              <a:ext cx="263434" cy="498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extrusionOk="0">
                  <a:moveTo>
                    <a:pt x="0" y="0"/>
                  </a:moveTo>
                  <a:cubicBezTo>
                    <a:pt x="5891" y="900"/>
                    <a:pt x="11782" y="1800"/>
                    <a:pt x="15569" y="3750"/>
                  </a:cubicBezTo>
                  <a:cubicBezTo>
                    <a:pt x="19356" y="5700"/>
                    <a:pt x="21039" y="8700"/>
                    <a:pt x="21319" y="11175"/>
                  </a:cubicBezTo>
                  <a:cubicBezTo>
                    <a:pt x="21600" y="13650"/>
                    <a:pt x="20478" y="15600"/>
                    <a:pt x="17673" y="17250"/>
                  </a:cubicBezTo>
                  <a:cubicBezTo>
                    <a:pt x="14868" y="18900"/>
                    <a:pt x="10379" y="20250"/>
                    <a:pt x="589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9" name="Line"/>
            <p:cNvSpPr/>
            <p:nvPr/>
          </p:nvSpPr>
          <p:spPr>
            <a:xfrm>
              <a:off x="19547654" y="4237802"/>
              <a:ext cx="242161" cy="37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51" y="2400"/>
                    <a:pt x="3703" y="4800"/>
                    <a:pt x="4629" y="7500"/>
                  </a:cubicBezTo>
                  <a:cubicBezTo>
                    <a:pt x="5554" y="10200"/>
                    <a:pt x="5554" y="13200"/>
                    <a:pt x="5554" y="15200"/>
                  </a:cubicBezTo>
                  <a:cubicBezTo>
                    <a:pt x="5554" y="17200"/>
                    <a:pt x="5554" y="18200"/>
                    <a:pt x="5400" y="18200"/>
                  </a:cubicBezTo>
                  <a:cubicBezTo>
                    <a:pt x="5246" y="18200"/>
                    <a:pt x="4937" y="17200"/>
                    <a:pt x="5246" y="16300"/>
                  </a:cubicBezTo>
                  <a:cubicBezTo>
                    <a:pt x="5554" y="15400"/>
                    <a:pt x="6480" y="14600"/>
                    <a:pt x="7714" y="13900"/>
                  </a:cubicBezTo>
                  <a:cubicBezTo>
                    <a:pt x="8949" y="13200"/>
                    <a:pt x="10492" y="12600"/>
                    <a:pt x="12189" y="12300"/>
                  </a:cubicBezTo>
                  <a:cubicBezTo>
                    <a:pt x="13886" y="12000"/>
                    <a:pt x="15737" y="12000"/>
                    <a:pt x="17126" y="12400"/>
                  </a:cubicBezTo>
                  <a:cubicBezTo>
                    <a:pt x="18514" y="12800"/>
                    <a:pt x="19440" y="13600"/>
                    <a:pt x="20211" y="14500"/>
                  </a:cubicBezTo>
                  <a:cubicBezTo>
                    <a:pt x="20983" y="15400"/>
                    <a:pt x="21600" y="16400"/>
                    <a:pt x="21600" y="17400"/>
                  </a:cubicBezTo>
                  <a:cubicBezTo>
                    <a:pt x="21600" y="18400"/>
                    <a:pt x="20983" y="19400"/>
                    <a:pt x="19749" y="20200"/>
                  </a:cubicBezTo>
                  <a:cubicBezTo>
                    <a:pt x="18514" y="21000"/>
                    <a:pt x="16663" y="21600"/>
                    <a:pt x="13731" y="21600"/>
                  </a:cubicBezTo>
                  <a:cubicBezTo>
                    <a:pt x="10800" y="21600"/>
                    <a:pt x="6789" y="21000"/>
                    <a:pt x="2777" y="20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0" name="Line"/>
            <p:cNvSpPr/>
            <p:nvPr/>
          </p:nvSpPr>
          <p:spPr>
            <a:xfrm>
              <a:off x="19948412" y="4601042"/>
              <a:ext cx="118158" cy="15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600" extrusionOk="0">
                  <a:moveTo>
                    <a:pt x="4415" y="0"/>
                  </a:moveTo>
                  <a:cubicBezTo>
                    <a:pt x="7501" y="0"/>
                    <a:pt x="10587" y="0"/>
                    <a:pt x="13055" y="982"/>
                  </a:cubicBezTo>
                  <a:cubicBezTo>
                    <a:pt x="15524" y="1964"/>
                    <a:pt x="17375" y="3927"/>
                    <a:pt x="17375" y="5891"/>
                  </a:cubicBezTo>
                  <a:cubicBezTo>
                    <a:pt x="17375" y="7855"/>
                    <a:pt x="15524" y="9818"/>
                    <a:pt x="13055" y="11536"/>
                  </a:cubicBezTo>
                  <a:cubicBezTo>
                    <a:pt x="10587" y="13255"/>
                    <a:pt x="7501" y="14727"/>
                    <a:pt x="4724" y="16200"/>
                  </a:cubicBezTo>
                  <a:cubicBezTo>
                    <a:pt x="1947" y="17673"/>
                    <a:pt x="-522" y="19145"/>
                    <a:pt x="95" y="20127"/>
                  </a:cubicBezTo>
                  <a:cubicBezTo>
                    <a:pt x="712" y="21109"/>
                    <a:pt x="4415" y="21600"/>
                    <a:pt x="8427" y="21600"/>
                  </a:cubicBezTo>
                  <a:cubicBezTo>
                    <a:pt x="12438" y="21600"/>
                    <a:pt x="16758" y="21109"/>
                    <a:pt x="21078" y="206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1" name="Line"/>
            <p:cNvSpPr/>
            <p:nvPr/>
          </p:nvSpPr>
          <p:spPr>
            <a:xfrm>
              <a:off x="19319331" y="4009479"/>
              <a:ext cx="371080" cy="11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057" extrusionOk="0">
                  <a:moveTo>
                    <a:pt x="0" y="20366"/>
                  </a:moveTo>
                  <a:cubicBezTo>
                    <a:pt x="800" y="18514"/>
                    <a:pt x="1600" y="16663"/>
                    <a:pt x="3100" y="16046"/>
                  </a:cubicBezTo>
                  <a:cubicBezTo>
                    <a:pt x="4600" y="15429"/>
                    <a:pt x="6800" y="16046"/>
                    <a:pt x="9500" y="16971"/>
                  </a:cubicBezTo>
                  <a:cubicBezTo>
                    <a:pt x="12200" y="17897"/>
                    <a:pt x="15400" y="19131"/>
                    <a:pt x="17500" y="20057"/>
                  </a:cubicBezTo>
                  <a:cubicBezTo>
                    <a:pt x="19600" y="20983"/>
                    <a:pt x="20600" y="21600"/>
                    <a:pt x="21100" y="20366"/>
                  </a:cubicBezTo>
                  <a:cubicBezTo>
                    <a:pt x="21600" y="19131"/>
                    <a:pt x="21600" y="16046"/>
                    <a:pt x="20900" y="12343"/>
                  </a:cubicBezTo>
                  <a:cubicBezTo>
                    <a:pt x="20200" y="8640"/>
                    <a:pt x="18800" y="4320"/>
                    <a:pt x="174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2" name="Line"/>
            <p:cNvSpPr/>
            <p:nvPr/>
          </p:nvSpPr>
          <p:spPr>
            <a:xfrm>
              <a:off x="2350828" y="6043624"/>
              <a:ext cx="39274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600" extrusionOk="0">
                  <a:moveTo>
                    <a:pt x="0" y="21600"/>
                  </a:moveTo>
                  <a:cubicBezTo>
                    <a:pt x="4358" y="14400"/>
                    <a:pt x="8716" y="7200"/>
                    <a:pt x="11842" y="3600"/>
                  </a:cubicBezTo>
                  <a:cubicBezTo>
                    <a:pt x="14968" y="0"/>
                    <a:pt x="16863" y="0"/>
                    <a:pt x="18474" y="0"/>
                  </a:cubicBezTo>
                  <a:cubicBezTo>
                    <a:pt x="20084" y="0"/>
                    <a:pt x="21411" y="0"/>
                    <a:pt x="21505" y="1200"/>
                  </a:cubicBezTo>
                  <a:cubicBezTo>
                    <a:pt x="21600" y="2400"/>
                    <a:pt x="20463" y="4800"/>
                    <a:pt x="19326" y="7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3" name="Line"/>
            <p:cNvSpPr/>
            <p:nvPr/>
          </p:nvSpPr>
          <p:spPr>
            <a:xfrm>
              <a:off x="2506502" y="5939841"/>
              <a:ext cx="72650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4" name="Line"/>
            <p:cNvSpPr/>
            <p:nvPr/>
          </p:nvSpPr>
          <p:spPr>
            <a:xfrm>
              <a:off x="3118822" y="6064380"/>
              <a:ext cx="2075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5" name="Line"/>
            <p:cNvSpPr/>
            <p:nvPr/>
          </p:nvSpPr>
          <p:spPr>
            <a:xfrm>
              <a:off x="3336766" y="6074759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6" name="Line"/>
            <p:cNvSpPr/>
            <p:nvPr/>
          </p:nvSpPr>
          <p:spPr>
            <a:xfrm>
              <a:off x="3502818" y="6085137"/>
              <a:ext cx="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7" name="Line"/>
            <p:cNvSpPr/>
            <p:nvPr/>
          </p:nvSpPr>
          <p:spPr>
            <a:xfrm>
              <a:off x="4084003" y="6047083"/>
              <a:ext cx="363240" cy="2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731" y="16200"/>
                    <a:pt x="9463" y="10800"/>
                    <a:pt x="12446" y="8100"/>
                  </a:cubicBezTo>
                  <a:cubicBezTo>
                    <a:pt x="15429" y="5400"/>
                    <a:pt x="16663" y="5400"/>
                    <a:pt x="17794" y="4050"/>
                  </a:cubicBezTo>
                  <a:cubicBezTo>
                    <a:pt x="18926" y="2700"/>
                    <a:pt x="19954" y="0"/>
                    <a:pt x="20571" y="0"/>
                  </a:cubicBezTo>
                  <a:cubicBezTo>
                    <a:pt x="21189" y="0"/>
                    <a:pt x="21394" y="2700"/>
                    <a:pt x="21600" y="5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8" name="Line"/>
            <p:cNvSpPr/>
            <p:nvPr/>
          </p:nvSpPr>
          <p:spPr>
            <a:xfrm>
              <a:off x="4250055" y="5929463"/>
              <a:ext cx="72649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9" name="Line"/>
            <p:cNvSpPr/>
            <p:nvPr/>
          </p:nvSpPr>
          <p:spPr>
            <a:xfrm>
              <a:off x="5287884" y="5907372"/>
              <a:ext cx="332106" cy="312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extrusionOk="0">
                  <a:moveTo>
                    <a:pt x="0" y="3612"/>
                  </a:moveTo>
                  <a:cubicBezTo>
                    <a:pt x="675" y="2438"/>
                    <a:pt x="1350" y="1264"/>
                    <a:pt x="2812" y="560"/>
                  </a:cubicBezTo>
                  <a:cubicBezTo>
                    <a:pt x="4275" y="-144"/>
                    <a:pt x="6525" y="-379"/>
                    <a:pt x="8213" y="1030"/>
                  </a:cubicBezTo>
                  <a:cubicBezTo>
                    <a:pt x="9900" y="2438"/>
                    <a:pt x="11025" y="5491"/>
                    <a:pt x="12150" y="8895"/>
                  </a:cubicBezTo>
                  <a:cubicBezTo>
                    <a:pt x="13275" y="12299"/>
                    <a:pt x="14400" y="16056"/>
                    <a:pt x="15525" y="18286"/>
                  </a:cubicBezTo>
                  <a:cubicBezTo>
                    <a:pt x="16650" y="20517"/>
                    <a:pt x="17775" y="21221"/>
                    <a:pt x="18788" y="21221"/>
                  </a:cubicBezTo>
                  <a:cubicBezTo>
                    <a:pt x="19800" y="21221"/>
                    <a:pt x="20700" y="20517"/>
                    <a:pt x="21600" y="198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0" name="Line"/>
            <p:cNvSpPr/>
            <p:nvPr/>
          </p:nvSpPr>
          <p:spPr>
            <a:xfrm>
              <a:off x="5298262" y="5960598"/>
              <a:ext cx="269837" cy="280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831" y="2933"/>
                    <a:pt x="16062" y="5867"/>
                    <a:pt x="12462" y="9467"/>
                  </a:cubicBezTo>
                  <a:cubicBezTo>
                    <a:pt x="8862" y="13067"/>
                    <a:pt x="4431" y="1733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1" name="Line"/>
            <p:cNvSpPr/>
            <p:nvPr/>
          </p:nvSpPr>
          <p:spPr>
            <a:xfrm>
              <a:off x="5765285" y="6188920"/>
              <a:ext cx="62271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424"/>
                    <a:pt x="12000" y="847"/>
                    <a:pt x="15600" y="4447"/>
                  </a:cubicBezTo>
                  <a:cubicBezTo>
                    <a:pt x="19200" y="8047"/>
                    <a:pt x="20400" y="1482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2" name="Line"/>
            <p:cNvSpPr/>
            <p:nvPr/>
          </p:nvSpPr>
          <p:spPr>
            <a:xfrm>
              <a:off x="6059753" y="5963295"/>
              <a:ext cx="380122" cy="267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84" extrusionOk="0">
                  <a:moveTo>
                    <a:pt x="8539" y="3938"/>
                  </a:moveTo>
                  <a:cubicBezTo>
                    <a:pt x="8150" y="2553"/>
                    <a:pt x="7760" y="1169"/>
                    <a:pt x="6787" y="476"/>
                  </a:cubicBezTo>
                  <a:cubicBezTo>
                    <a:pt x="5814" y="-216"/>
                    <a:pt x="4258" y="-216"/>
                    <a:pt x="2896" y="892"/>
                  </a:cubicBezTo>
                  <a:cubicBezTo>
                    <a:pt x="1533" y="1999"/>
                    <a:pt x="366" y="4215"/>
                    <a:pt x="74" y="6846"/>
                  </a:cubicBezTo>
                  <a:cubicBezTo>
                    <a:pt x="-218" y="9476"/>
                    <a:pt x="366" y="12522"/>
                    <a:pt x="1631" y="14461"/>
                  </a:cubicBezTo>
                  <a:cubicBezTo>
                    <a:pt x="2896" y="16399"/>
                    <a:pt x="4841" y="17230"/>
                    <a:pt x="6787" y="17369"/>
                  </a:cubicBezTo>
                  <a:cubicBezTo>
                    <a:pt x="8733" y="17507"/>
                    <a:pt x="10679" y="16953"/>
                    <a:pt x="12041" y="15430"/>
                  </a:cubicBezTo>
                  <a:cubicBezTo>
                    <a:pt x="13404" y="13907"/>
                    <a:pt x="14182" y="11415"/>
                    <a:pt x="14279" y="9615"/>
                  </a:cubicBezTo>
                  <a:cubicBezTo>
                    <a:pt x="14377" y="7815"/>
                    <a:pt x="13793" y="6707"/>
                    <a:pt x="13112" y="6569"/>
                  </a:cubicBezTo>
                  <a:cubicBezTo>
                    <a:pt x="12431" y="6430"/>
                    <a:pt x="11652" y="7261"/>
                    <a:pt x="11263" y="8369"/>
                  </a:cubicBezTo>
                  <a:cubicBezTo>
                    <a:pt x="10874" y="9476"/>
                    <a:pt x="10874" y="10861"/>
                    <a:pt x="11360" y="13076"/>
                  </a:cubicBezTo>
                  <a:cubicBezTo>
                    <a:pt x="11847" y="15292"/>
                    <a:pt x="12820" y="18338"/>
                    <a:pt x="14571" y="19861"/>
                  </a:cubicBezTo>
                  <a:cubicBezTo>
                    <a:pt x="16323" y="21384"/>
                    <a:pt x="18852" y="21384"/>
                    <a:pt x="21382" y="213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3" name="Line"/>
            <p:cNvSpPr/>
            <p:nvPr/>
          </p:nvSpPr>
          <p:spPr>
            <a:xfrm>
              <a:off x="6522901" y="6188920"/>
              <a:ext cx="41514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4" name="Line"/>
            <p:cNvSpPr/>
            <p:nvPr/>
          </p:nvSpPr>
          <p:spPr>
            <a:xfrm>
              <a:off x="6657818" y="6219164"/>
              <a:ext cx="300972" cy="150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0" extrusionOk="0">
                  <a:moveTo>
                    <a:pt x="0" y="4444"/>
                  </a:moveTo>
                  <a:cubicBezTo>
                    <a:pt x="745" y="2524"/>
                    <a:pt x="1490" y="604"/>
                    <a:pt x="2483" y="124"/>
                  </a:cubicBezTo>
                  <a:cubicBezTo>
                    <a:pt x="3476" y="-356"/>
                    <a:pt x="4717" y="604"/>
                    <a:pt x="5338" y="2284"/>
                  </a:cubicBezTo>
                  <a:cubicBezTo>
                    <a:pt x="5959" y="3964"/>
                    <a:pt x="5959" y="6364"/>
                    <a:pt x="6083" y="9484"/>
                  </a:cubicBezTo>
                  <a:cubicBezTo>
                    <a:pt x="6207" y="12604"/>
                    <a:pt x="6455" y="16444"/>
                    <a:pt x="6579" y="17164"/>
                  </a:cubicBezTo>
                  <a:cubicBezTo>
                    <a:pt x="6703" y="17884"/>
                    <a:pt x="6703" y="15484"/>
                    <a:pt x="6952" y="13084"/>
                  </a:cubicBezTo>
                  <a:cubicBezTo>
                    <a:pt x="7200" y="10684"/>
                    <a:pt x="7697" y="8284"/>
                    <a:pt x="8441" y="6364"/>
                  </a:cubicBezTo>
                  <a:cubicBezTo>
                    <a:pt x="9186" y="4444"/>
                    <a:pt x="10179" y="3004"/>
                    <a:pt x="11048" y="3244"/>
                  </a:cubicBezTo>
                  <a:cubicBezTo>
                    <a:pt x="11917" y="3484"/>
                    <a:pt x="12662" y="5404"/>
                    <a:pt x="13034" y="8524"/>
                  </a:cubicBezTo>
                  <a:cubicBezTo>
                    <a:pt x="13407" y="11644"/>
                    <a:pt x="13407" y="15964"/>
                    <a:pt x="14028" y="18364"/>
                  </a:cubicBezTo>
                  <a:cubicBezTo>
                    <a:pt x="14648" y="20764"/>
                    <a:pt x="15890" y="21244"/>
                    <a:pt x="17255" y="20524"/>
                  </a:cubicBezTo>
                  <a:cubicBezTo>
                    <a:pt x="18621" y="19804"/>
                    <a:pt x="20110" y="17884"/>
                    <a:pt x="21600" y="159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5" name="Line"/>
            <p:cNvSpPr/>
            <p:nvPr/>
          </p:nvSpPr>
          <p:spPr>
            <a:xfrm>
              <a:off x="5054227" y="5721897"/>
              <a:ext cx="161010" cy="714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543" extrusionOk="0">
                  <a:moveTo>
                    <a:pt x="17254" y="0"/>
                  </a:moveTo>
                  <a:cubicBezTo>
                    <a:pt x="13118" y="835"/>
                    <a:pt x="8982" y="1670"/>
                    <a:pt x="5764" y="3443"/>
                  </a:cubicBezTo>
                  <a:cubicBezTo>
                    <a:pt x="2547" y="5217"/>
                    <a:pt x="250" y="7930"/>
                    <a:pt x="20" y="10748"/>
                  </a:cubicBezTo>
                  <a:cubicBezTo>
                    <a:pt x="-210" y="13565"/>
                    <a:pt x="1628" y="16487"/>
                    <a:pt x="4386" y="18313"/>
                  </a:cubicBezTo>
                  <a:cubicBezTo>
                    <a:pt x="7143" y="20139"/>
                    <a:pt x="10820" y="20870"/>
                    <a:pt x="13807" y="21235"/>
                  </a:cubicBezTo>
                  <a:cubicBezTo>
                    <a:pt x="16794" y="21600"/>
                    <a:pt x="19092" y="21600"/>
                    <a:pt x="20241" y="21443"/>
                  </a:cubicBezTo>
                  <a:cubicBezTo>
                    <a:pt x="21390" y="21287"/>
                    <a:pt x="21390" y="20974"/>
                    <a:pt x="21390" y="206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6" name="Line"/>
            <p:cNvSpPr/>
            <p:nvPr/>
          </p:nvSpPr>
          <p:spPr>
            <a:xfrm>
              <a:off x="7176733" y="6059488"/>
              <a:ext cx="360152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0018" extrusionOk="0">
                  <a:moveTo>
                    <a:pt x="0" y="20018"/>
                  </a:moveTo>
                  <a:cubicBezTo>
                    <a:pt x="2057" y="11918"/>
                    <a:pt x="4114" y="3818"/>
                    <a:pt x="7303" y="1118"/>
                  </a:cubicBezTo>
                  <a:cubicBezTo>
                    <a:pt x="10491" y="-1582"/>
                    <a:pt x="14811" y="1118"/>
                    <a:pt x="17589" y="3818"/>
                  </a:cubicBezTo>
                  <a:cubicBezTo>
                    <a:pt x="20366" y="6518"/>
                    <a:pt x="21600" y="9218"/>
                    <a:pt x="21394" y="11918"/>
                  </a:cubicBezTo>
                  <a:cubicBezTo>
                    <a:pt x="21189" y="14618"/>
                    <a:pt x="19543" y="17318"/>
                    <a:pt x="17897" y="200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7" name="Line"/>
            <p:cNvSpPr/>
            <p:nvPr/>
          </p:nvSpPr>
          <p:spPr>
            <a:xfrm>
              <a:off x="7342786" y="5960598"/>
              <a:ext cx="62271" cy="31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6000"/>
                    <a:pt x="12000" y="12000"/>
                    <a:pt x="15600" y="15600"/>
                  </a:cubicBezTo>
                  <a:cubicBezTo>
                    <a:pt x="19200" y="19200"/>
                    <a:pt x="20400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8" name="Line"/>
            <p:cNvSpPr/>
            <p:nvPr/>
          </p:nvSpPr>
          <p:spPr>
            <a:xfrm>
              <a:off x="8100401" y="5939724"/>
              <a:ext cx="259458" cy="353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5" extrusionOk="0">
                  <a:moveTo>
                    <a:pt x="0" y="3093"/>
                  </a:moveTo>
                  <a:cubicBezTo>
                    <a:pt x="864" y="2065"/>
                    <a:pt x="1728" y="1036"/>
                    <a:pt x="3024" y="419"/>
                  </a:cubicBezTo>
                  <a:cubicBezTo>
                    <a:pt x="4320" y="-198"/>
                    <a:pt x="6048" y="-404"/>
                    <a:pt x="7920" y="1756"/>
                  </a:cubicBezTo>
                  <a:cubicBezTo>
                    <a:pt x="9792" y="3916"/>
                    <a:pt x="11808" y="8442"/>
                    <a:pt x="13104" y="11630"/>
                  </a:cubicBezTo>
                  <a:cubicBezTo>
                    <a:pt x="14400" y="14819"/>
                    <a:pt x="14976" y="16670"/>
                    <a:pt x="15552" y="18110"/>
                  </a:cubicBezTo>
                  <a:cubicBezTo>
                    <a:pt x="16128" y="19550"/>
                    <a:pt x="16704" y="20579"/>
                    <a:pt x="17712" y="20887"/>
                  </a:cubicBezTo>
                  <a:cubicBezTo>
                    <a:pt x="18720" y="21196"/>
                    <a:pt x="20160" y="20785"/>
                    <a:pt x="21600" y="203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9" name="Line"/>
            <p:cNvSpPr/>
            <p:nvPr/>
          </p:nvSpPr>
          <p:spPr>
            <a:xfrm>
              <a:off x="8173049" y="6002111"/>
              <a:ext cx="186810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00" y="4800"/>
                    <a:pt x="12800" y="9600"/>
                    <a:pt x="9200" y="13200"/>
                  </a:cubicBezTo>
                  <a:cubicBezTo>
                    <a:pt x="5600" y="16800"/>
                    <a:pt x="2800" y="19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0" name="Line"/>
            <p:cNvSpPr/>
            <p:nvPr/>
          </p:nvSpPr>
          <p:spPr>
            <a:xfrm>
              <a:off x="8536289" y="6236817"/>
              <a:ext cx="124541" cy="13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9" extrusionOk="0">
                  <a:moveTo>
                    <a:pt x="0" y="609"/>
                  </a:moveTo>
                  <a:cubicBezTo>
                    <a:pt x="3000" y="82"/>
                    <a:pt x="6000" y="-445"/>
                    <a:pt x="7800" y="609"/>
                  </a:cubicBezTo>
                  <a:cubicBezTo>
                    <a:pt x="9600" y="1662"/>
                    <a:pt x="10200" y="4296"/>
                    <a:pt x="9600" y="6667"/>
                  </a:cubicBezTo>
                  <a:cubicBezTo>
                    <a:pt x="9000" y="9038"/>
                    <a:pt x="7200" y="11145"/>
                    <a:pt x="5100" y="13252"/>
                  </a:cubicBezTo>
                  <a:cubicBezTo>
                    <a:pt x="3000" y="15360"/>
                    <a:pt x="600" y="17467"/>
                    <a:pt x="900" y="18784"/>
                  </a:cubicBezTo>
                  <a:cubicBezTo>
                    <a:pt x="1200" y="20101"/>
                    <a:pt x="4200" y="20628"/>
                    <a:pt x="7500" y="20892"/>
                  </a:cubicBezTo>
                  <a:cubicBezTo>
                    <a:pt x="10800" y="21155"/>
                    <a:pt x="14400" y="21155"/>
                    <a:pt x="16800" y="20892"/>
                  </a:cubicBezTo>
                  <a:cubicBezTo>
                    <a:pt x="19200" y="20628"/>
                    <a:pt x="20400" y="20101"/>
                    <a:pt x="21600" y="195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1" name="Line"/>
            <p:cNvSpPr/>
            <p:nvPr/>
          </p:nvSpPr>
          <p:spPr>
            <a:xfrm>
              <a:off x="8922649" y="6020219"/>
              <a:ext cx="267473" cy="272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67" extrusionOk="0">
                  <a:moveTo>
                    <a:pt x="14765" y="3447"/>
                  </a:moveTo>
                  <a:cubicBezTo>
                    <a:pt x="13934" y="2367"/>
                    <a:pt x="13103" y="1287"/>
                    <a:pt x="11303" y="612"/>
                  </a:cubicBezTo>
                  <a:cubicBezTo>
                    <a:pt x="9503" y="-63"/>
                    <a:pt x="6734" y="-333"/>
                    <a:pt x="4657" y="612"/>
                  </a:cubicBezTo>
                  <a:cubicBezTo>
                    <a:pt x="2580" y="1557"/>
                    <a:pt x="1196" y="3717"/>
                    <a:pt x="503" y="5742"/>
                  </a:cubicBezTo>
                  <a:cubicBezTo>
                    <a:pt x="-189" y="7767"/>
                    <a:pt x="-189" y="9657"/>
                    <a:pt x="642" y="11682"/>
                  </a:cubicBezTo>
                  <a:cubicBezTo>
                    <a:pt x="1473" y="13707"/>
                    <a:pt x="3134" y="15867"/>
                    <a:pt x="5349" y="17082"/>
                  </a:cubicBezTo>
                  <a:cubicBezTo>
                    <a:pt x="7565" y="18297"/>
                    <a:pt x="10334" y="18567"/>
                    <a:pt x="12549" y="17487"/>
                  </a:cubicBezTo>
                  <a:cubicBezTo>
                    <a:pt x="14765" y="16407"/>
                    <a:pt x="16426" y="13977"/>
                    <a:pt x="17257" y="11952"/>
                  </a:cubicBezTo>
                  <a:cubicBezTo>
                    <a:pt x="18088" y="9927"/>
                    <a:pt x="18088" y="8307"/>
                    <a:pt x="17673" y="6957"/>
                  </a:cubicBezTo>
                  <a:cubicBezTo>
                    <a:pt x="17257" y="5607"/>
                    <a:pt x="16426" y="4527"/>
                    <a:pt x="15596" y="4527"/>
                  </a:cubicBezTo>
                  <a:cubicBezTo>
                    <a:pt x="14765" y="4527"/>
                    <a:pt x="13934" y="5607"/>
                    <a:pt x="14211" y="8172"/>
                  </a:cubicBezTo>
                  <a:cubicBezTo>
                    <a:pt x="14488" y="10737"/>
                    <a:pt x="15873" y="14787"/>
                    <a:pt x="17257" y="17217"/>
                  </a:cubicBezTo>
                  <a:cubicBezTo>
                    <a:pt x="18642" y="19647"/>
                    <a:pt x="20026" y="20457"/>
                    <a:pt x="21411" y="212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2" name="Line"/>
            <p:cNvSpPr/>
            <p:nvPr/>
          </p:nvSpPr>
          <p:spPr>
            <a:xfrm>
              <a:off x="9288568" y="6205682"/>
              <a:ext cx="119498" cy="128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120" extrusionOk="0">
                  <a:moveTo>
                    <a:pt x="4655" y="657"/>
                  </a:moveTo>
                  <a:cubicBezTo>
                    <a:pt x="7741" y="88"/>
                    <a:pt x="10827" y="-480"/>
                    <a:pt x="12061" y="657"/>
                  </a:cubicBezTo>
                  <a:cubicBezTo>
                    <a:pt x="13295" y="1794"/>
                    <a:pt x="12678" y="4636"/>
                    <a:pt x="11135" y="6909"/>
                  </a:cubicBezTo>
                  <a:cubicBezTo>
                    <a:pt x="9592" y="9183"/>
                    <a:pt x="7124" y="10888"/>
                    <a:pt x="4655" y="13162"/>
                  </a:cubicBezTo>
                  <a:cubicBezTo>
                    <a:pt x="2187" y="15436"/>
                    <a:pt x="-282" y="18278"/>
                    <a:pt x="27" y="19699"/>
                  </a:cubicBezTo>
                  <a:cubicBezTo>
                    <a:pt x="335" y="21120"/>
                    <a:pt x="3421" y="21120"/>
                    <a:pt x="7432" y="21120"/>
                  </a:cubicBezTo>
                  <a:cubicBezTo>
                    <a:pt x="11444" y="21120"/>
                    <a:pt x="16381" y="21120"/>
                    <a:pt x="21318" y="211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3" name="Line"/>
            <p:cNvSpPr/>
            <p:nvPr/>
          </p:nvSpPr>
          <p:spPr>
            <a:xfrm>
              <a:off x="9491092" y="6270095"/>
              <a:ext cx="238701" cy="11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6" extrusionOk="0">
                  <a:moveTo>
                    <a:pt x="0" y="330"/>
                  </a:moveTo>
                  <a:cubicBezTo>
                    <a:pt x="1565" y="330"/>
                    <a:pt x="3130" y="330"/>
                    <a:pt x="4070" y="1873"/>
                  </a:cubicBezTo>
                  <a:cubicBezTo>
                    <a:pt x="5009" y="3416"/>
                    <a:pt x="5322" y="6502"/>
                    <a:pt x="6104" y="7119"/>
                  </a:cubicBezTo>
                  <a:cubicBezTo>
                    <a:pt x="6887" y="7736"/>
                    <a:pt x="8139" y="5885"/>
                    <a:pt x="9704" y="3725"/>
                  </a:cubicBezTo>
                  <a:cubicBezTo>
                    <a:pt x="11270" y="1565"/>
                    <a:pt x="13148" y="-904"/>
                    <a:pt x="14087" y="330"/>
                  </a:cubicBezTo>
                  <a:cubicBezTo>
                    <a:pt x="15026" y="1565"/>
                    <a:pt x="15026" y="6502"/>
                    <a:pt x="15339" y="10513"/>
                  </a:cubicBezTo>
                  <a:cubicBezTo>
                    <a:pt x="15652" y="14525"/>
                    <a:pt x="16278" y="17610"/>
                    <a:pt x="17374" y="19153"/>
                  </a:cubicBezTo>
                  <a:cubicBezTo>
                    <a:pt x="18470" y="20696"/>
                    <a:pt x="20035" y="20696"/>
                    <a:pt x="21600" y="206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4" name="Line"/>
            <p:cNvSpPr/>
            <p:nvPr/>
          </p:nvSpPr>
          <p:spPr>
            <a:xfrm>
              <a:off x="10041142" y="6080285"/>
              <a:ext cx="361612" cy="25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19987" extrusionOk="0">
                  <a:moveTo>
                    <a:pt x="0" y="19987"/>
                  </a:moveTo>
                  <a:cubicBezTo>
                    <a:pt x="6171" y="14587"/>
                    <a:pt x="12343" y="9187"/>
                    <a:pt x="16149" y="5137"/>
                  </a:cubicBezTo>
                  <a:cubicBezTo>
                    <a:pt x="19954" y="1087"/>
                    <a:pt x="21394" y="-1613"/>
                    <a:pt x="21497" y="1087"/>
                  </a:cubicBezTo>
                  <a:cubicBezTo>
                    <a:pt x="21600" y="3787"/>
                    <a:pt x="20366" y="11887"/>
                    <a:pt x="19131" y="199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5" name="Line"/>
            <p:cNvSpPr/>
            <p:nvPr/>
          </p:nvSpPr>
          <p:spPr>
            <a:xfrm>
              <a:off x="10227950" y="5970976"/>
              <a:ext cx="41514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6" name="Line"/>
            <p:cNvSpPr/>
            <p:nvPr/>
          </p:nvSpPr>
          <p:spPr>
            <a:xfrm>
              <a:off x="10829891" y="6085137"/>
              <a:ext cx="2075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7" name="Line"/>
            <p:cNvSpPr/>
            <p:nvPr/>
          </p:nvSpPr>
          <p:spPr>
            <a:xfrm>
              <a:off x="11027078" y="6095516"/>
              <a:ext cx="1038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8" name="Line"/>
            <p:cNvSpPr/>
            <p:nvPr/>
          </p:nvSpPr>
          <p:spPr>
            <a:xfrm>
              <a:off x="11161997" y="6105893"/>
              <a:ext cx="1037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9" name="Line"/>
            <p:cNvSpPr/>
            <p:nvPr/>
          </p:nvSpPr>
          <p:spPr>
            <a:xfrm>
              <a:off x="11379940" y="6087918"/>
              <a:ext cx="394377" cy="49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42" extrusionOk="0">
                  <a:moveTo>
                    <a:pt x="0" y="7482"/>
                  </a:moveTo>
                  <a:cubicBezTo>
                    <a:pt x="758" y="3162"/>
                    <a:pt x="1516" y="-1158"/>
                    <a:pt x="3979" y="282"/>
                  </a:cubicBezTo>
                  <a:cubicBezTo>
                    <a:pt x="6442" y="1722"/>
                    <a:pt x="10611" y="8922"/>
                    <a:pt x="13832" y="13242"/>
                  </a:cubicBezTo>
                  <a:cubicBezTo>
                    <a:pt x="17053" y="17562"/>
                    <a:pt x="19326" y="19002"/>
                    <a:pt x="21600" y="204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0" name="Line"/>
            <p:cNvSpPr/>
            <p:nvPr/>
          </p:nvSpPr>
          <p:spPr>
            <a:xfrm>
              <a:off x="11556372" y="6002111"/>
              <a:ext cx="41514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1" name="Line"/>
            <p:cNvSpPr/>
            <p:nvPr/>
          </p:nvSpPr>
          <p:spPr>
            <a:xfrm>
              <a:off x="12210204" y="5912598"/>
              <a:ext cx="394376" cy="27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extrusionOk="0">
                  <a:moveTo>
                    <a:pt x="0" y="6900"/>
                  </a:moveTo>
                  <a:cubicBezTo>
                    <a:pt x="1895" y="4500"/>
                    <a:pt x="3789" y="2100"/>
                    <a:pt x="5211" y="900"/>
                  </a:cubicBezTo>
                  <a:cubicBezTo>
                    <a:pt x="6632" y="-300"/>
                    <a:pt x="7579" y="-300"/>
                    <a:pt x="8432" y="900"/>
                  </a:cubicBezTo>
                  <a:cubicBezTo>
                    <a:pt x="9284" y="2100"/>
                    <a:pt x="10042" y="4500"/>
                    <a:pt x="10800" y="7433"/>
                  </a:cubicBezTo>
                  <a:cubicBezTo>
                    <a:pt x="11558" y="10367"/>
                    <a:pt x="12316" y="13833"/>
                    <a:pt x="14116" y="16233"/>
                  </a:cubicBezTo>
                  <a:cubicBezTo>
                    <a:pt x="15916" y="18633"/>
                    <a:pt x="18758" y="19967"/>
                    <a:pt x="21600" y="213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2" name="Line"/>
            <p:cNvSpPr/>
            <p:nvPr/>
          </p:nvSpPr>
          <p:spPr>
            <a:xfrm>
              <a:off x="12324365" y="5960598"/>
              <a:ext cx="249080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100" y="0"/>
                    <a:pt x="18600" y="0"/>
                    <a:pt x="15000" y="3600"/>
                  </a:cubicBezTo>
                  <a:cubicBezTo>
                    <a:pt x="11400" y="7200"/>
                    <a:pt x="57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3" name="Line"/>
            <p:cNvSpPr/>
            <p:nvPr/>
          </p:nvSpPr>
          <p:spPr>
            <a:xfrm>
              <a:off x="12677227" y="6126650"/>
              <a:ext cx="145298" cy="12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86" y="5254"/>
                    <a:pt x="6171" y="10508"/>
                    <a:pt x="7971" y="14595"/>
                  </a:cubicBezTo>
                  <a:cubicBezTo>
                    <a:pt x="9771" y="18681"/>
                    <a:pt x="10286" y="21600"/>
                    <a:pt x="10029" y="21600"/>
                  </a:cubicBezTo>
                  <a:cubicBezTo>
                    <a:pt x="9771" y="21600"/>
                    <a:pt x="8743" y="18681"/>
                    <a:pt x="8229" y="15762"/>
                  </a:cubicBezTo>
                  <a:cubicBezTo>
                    <a:pt x="7714" y="12843"/>
                    <a:pt x="7714" y="9924"/>
                    <a:pt x="9000" y="7881"/>
                  </a:cubicBezTo>
                  <a:cubicBezTo>
                    <a:pt x="10286" y="5838"/>
                    <a:pt x="12857" y="4670"/>
                    <a:pt x="15171" y="4378"/>
                  </a:cubicBezTo>
                  <a:cubicBezTo>
                    <a:pt x="17486" y="4087"/>
                    <a:pt x="19543" y="4670"/>
                    <a:pt x="21600" y="52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4" name="Line"/>
            <p:cNvSpPr/>
            <p:nvPr/>
          </p:nvSpPr>
          <p:spPr>
            <a:xfrm>
              <a:off x="13188453" y="5911495"/>
              <a:ext cx="350174" cy="318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413" extrusionOk="0">
                  <a:moveTo>
                    <a:pt x="9274" y="4690"/>
                  </a:moveTo>
                  <a:cubicBezTo>
                    <a:pt x="9274" y="3529"/>
                    <a:pt x="9274" y="2368"/>
                    <a:pt x="8854" y="1439"/>
                  </a:cubicBezTo>
                  <a:cubicBezTo>
                    <a:pt x="8435" y="510"/>
                    <a:pt x="7596" y="-187"/>
                    <a:pt x="6128" y="45"/>
                  </a:cubicBezTo>
                  <a:cubicBezTo>
                    <a:pt x="4660" y="278"/>
                    <a:pt x="2563" y="1439"/>
                    <a:pt x="1305" y="3413"/>
                  </a:cubicBezTo>
                  <a:cubicBezTo>
                    <a:pt x="46" y="5387"/>
                    <a:pt x="-373" y="8174"/>
                    <a:pt x="361" y="10381"/>
                  </a:cubicBezTo>
                  <a:cubicBezTo>
                    <a:pt x="1095" y="12587"/>
                    <a:pt x="2982" y="14213"/>
                    <a:pt x="4975" y="14794"/>
                  </a:cubicBezTo>
                  <a:cubicBezTo>
                    <a:pt x="6967" y="15374"/>
                    <a:pt x="9064" y="14910"/>
                    <a:pt x="10637" y="13284"/>
                  </a:cubicBezTo>
                  <a:cubicBezTo>
                    <a:pt x="12210" y="11658"/>
                    <a:pt x="13258" y="8871"/>
                    <a:pt x="13677" y="6897"/>
                  </a:cubicBezTo>
                  <a:cubicBezTo>
                    <a:pt x="14097" y="4923"/>
                    <a:pt x="13887" y="3761"/>
                    <a:pt x="13258" y="3413"/>
                  </a:cubicBezTo>
                  <a:cubicBezTo>
                    <a:pt x="12629" y="3065"/>
                    <a:pt x="11580" y="3529"/>
                    <a:pt x="11371" y="5619"/>
                  </a:cubicBezTo>
                  <a:cubicBezTo>
                    <a:pt x="11161" y="7710"/>
                    <a:pt x="11790" y="11426"/>
                    <a:pt x="13573" y="14329"/>
                  </a:cubicBezTo>
                  <a:cubicBezTo>
                    <a:pt x="15355" y="17232"/>
                    <a:pt x="18291" y="19323"/>
                    <a:pt x="21227" y="214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5" name="Line"/>
            <p:cNvSpPr/>
            <p:nvPr/>
          </p:nvSpPr>
          <p:spPr>
            <a:xfrm>
              <a:off x="13600895" y="6126650"/>
              <a:ext cx="155675" cy="126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extrusionOk="0">
                  <a:moveTo>
                    <a:pt x="0" y="0"/>
                  </a:moveTo>
                  <a:cubicBezTo>
                    <a:pt x="1920" y="1751"/>
                    <a:pt x="3840" y="3503"/>
                    <a:pt x="5040" y="5838"/>
                  </a:cubicBezTo>
                  <a:cubicBezTo>
                    <a:pt x="6240" y="8173"/>
                    <a:pt x="6720" y="11092"/>
                    <a:pt x="7440" y="14303"/>
                  </a:cubicBezTo>
                  <a:cubicBezTo>
                    <a:pt x="8160" y="17514"/>
                    <a:pt x="9120" y="21016"/>
                    <a:pt x="9600" y="21308"/>
                  </a:cubicBezTo>
                  <a:cubicBezTo>
                    <a:pt x="10080" y="21600"/>
                    <a:pt x="10080" y="18681"/>
                    <a:pt x="10080" y="15762"/>
                  </a:cubicBezTo>
                  <a:cubicBezTo>
                    <a:pt x="10080" y="12843"/>
                    <a:pt x="10080" y="9924"/>
                    <a:pt x="10800" y="7297"/>
                  </a:cubicBezTo>
                  <a:cubicBezTo>
                    <a:pt x="11520" y="4670"/>
                    <a:pt x="12960" y="2335"/>
                    <a:pt x="14880" y="1751"/>
                  </a:cubicBezTo>
                  <a:cubicBezTo>
                    <a:pt x="16800" y="1168"/>
                    <a:pt x="19200" y="2335"/>
                    <a:pt x="21600" y="35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6" name="Line"/>
            <p:cNvSpPr/>
            <p:nvPr/>
          </p:nvSpPr>
          <p:spPr>
            <a:xfrm>
              <a:off x="13912243" y="6147407"/>
              <a:ext cx="155675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20" y="1600"/>
                    <a:pt x="3840" y="3200"/>
                    <a:pt x="5040" y="5000"/>
                  </a:cubicBezTo>
                  <a:cubicBezTo>
                    <a:pt x="6240" y="6800"/>
                    <a:pt x="6720" y="8800"/>
                    <a:pt x="7920" y="9000"/>
                  </a:cubicBezTo>
                  <a:cubicBezTo>
                    <a:pt x="9120" y="9200"/>
                    <a:pt x="11040" y="7600"/>
                    <a:pt x="13200" y="6400"/>
                  </a:cubicBezTo>
                  <a:cubicBezTo>
                    <a:pt x="15360" y="5200"/>
                    <a:pt x="17760" y="4400"/>
                    <a:pt x="19200" y="5000"/>
                  </a:cubicBezTo>
                  <a:cubicBezTo>
                    <a:pt x="20640" y="5600"/>
                    <a:pt x="21120" y="7600"/>
                    <a:pt x="21360" y="10600"/>
                  </a:cubicBezTo>
                  <a:cubicBezTo>
                    <a:pt x="21600" y="13600"/>
                    <a:pt x="21600" y="17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7" name="Line"/>
            <p:cNvSpPr/>
            <p:nvPr/>
          </p:nvSpPr>
          <p:spPr>
            <a:xfrm>
              <a:off x="14348131" y="5753032"/>
              <a:ext cx="223699" cy="68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600" extrusionOk="0">
                  <a:moveTo>
                    <a:pt x="0" y="0"/>
                  </a:moveTo>
                  <a:cubicBezTo>
                    <a:pt x="5236" y="545"/>
                    <a:pt x="10473" y="1091"/>
                    <a:pt x="14564" y="2782"/>
                  </a:cubicBezTo>
                  <a:cubicBezTo>
                    <a:pt x="18655" y="4473"/>
                    <a:pt x="21600" y="7309"/>
                    <a:pt x="21109" y="10255"/>
                  </a:cubicBezTo>
                  <a:cubicBezTo>
                    <a:pt x="20618" y="13200"/>
                    <a:pt x="16691" y="16255"/>
                    <a:pt x="12927" y="18164"/>
                  </a:cubicBezTo>
                  <a:cubicBezTo>
                    <a:pt x="9164" y="20073"/>
                    <a:pt x="5564" y="20836"/>
                    <a:pt x="196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8" name="Line"/>
            <p:cNvSpPr/>
            <p:nvPr/>
          </p:nvSpPr>
          <p:spPr>
            <a:xfrm>
              <a:off x="15147259" y="5800961"/>
              <a:ext cx="288287" cy="42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51" extrusionOk="0">
                  <a:moveTo>
                    <a:pt x="0" y="2290"/>
                  </a:moveTo>
                  <a:cubicBezTo>
                    <a:pt x="0" y="1245"/>
                    <a:pt x="0" y="199"/>
                    <a:pt x="386" y="25"/>
                  </a:cubicBezTo>
                  <a:cubicBezTo>
                    <a:pt x="771" y="-149"/>
                    <a:pt x="1543" y="548"/>
                    <a:pt x="2057" y="2986"/>
                  </a:cubicBezTo>
                  <a:cubicBezTo>
                    <a:pt x="2571" y="5425"/>
                    <a:pt x="2829" y="9606"/>
                    <a:pt x="2957" y="12219"/>
                  </a:cubicBezTo>
                  <a:cubicBezTo>
                    <a:pt x="3086" y="14832"/>
                    <a:pt x="3086" y="15877"/>
                    <a:pt x="3086" y="16835"/>
                  </a:cubicBezTo>
                  <a:cubicBezTo>
                    <a:pt x="3086" y="17793"/>
                    <a:pt x="3086" y="18664"/>
                    <a:pt x="3086" y="18664"/>
                  </a:cubicBezTo>
                  <a:cubicBezTo>
                    <a:pt x="3086" y="18664"/>
                    <a:pt x="3086" y="17793"/>
                    <a:pt x="3857" y="16574"/>
                  </a:cubicBezTo>
                  <a:cubicBezTo>
                    <a:pt x="4629" y="15354"/>
                    <a:pt x="6171" y="13786"/>
                    <a:pt x="8229" y="12741"/>
                  </a:cubicBezTo>
                  <a:cubicBezTo>
                    <a:pt x="10286" y="11696"/>
                    <a:pt x="12857" y="11174"/>
                    <a:pt x="14786" y="10912"/>
                  </a:cubicBezTo>
                  <a:cubicBezTo>
                    <a:pt x="16714" y="10651"/>
                    <a:pt x="18000" y="10651"/>
                    <a:pt x="19029" y="10999"/>
                  </a:cubicBezTo>
                  <a:cubicBezTo>
                    <a:pt x="20057" y="11348"/>
                    <a:pt x="20829" y="12045"/>
                    <a:pt x="21214" y="13177"/>
                  </a:cubicBezTo>
                  <a:cubicBezTo>
                    <a:pt x="21600" y="14309"/>
                    <a:pt x="21600" y="15877"/>
                    <a:pt x="20057" y="17270"/>
                  </a:cubicBezTo>
                  <a:cubicBezTo>
                    <a:pt x="18514" y="18664"/>
                    <a:pt x="15429" y="19883"/>
                    <a:pt x="12986" y="20580"/>
                  </a:cubicBezTo>
                  <a:cubicBezTo>
                    <a:pt x="10543" y="21277"/>
                    <a:pt x="8743" y="21451"/>
                    <a:pt x="7071" y="21451"/>
                  </a:cubicBezTo>
                  <a:cubicBezTo>
                    <a:pt x="5400" y="21451"/>
                    <a:pt x="3857" y="21277"/>
                    <a:pt x="2700" y="20667"/>
                  </a:cubicBezTo>
                  <a:cubicBezTo>
                    <a:pt x="1543" y="20057"/>
                    <a:pt x="771" y="19012"/>
                    <a:pt x="900" y="18228"/>
                  </a:cubicBezTo>
                  <a:cubicBezTo>
                    <a:pt x="1029" y="17445"/>
                    <a:pt x="2057" y="16922"/>
                    <a:pt x="3086" y="163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9" name="Line"/>
            <p:cNvSpPr/>
            <p:nvPr/>
          </p:nvSpPr>
          <p:spPr>
            <a:xfrm>
              <a:off x="15500121" y="6137029"/>
              <a:ext cx="155675" cy="14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2057"/>
                    <a:pt x="2880" y="4114"/>
                    <a:pt x="4080" y="6429"/>
                  </a:cubicBezTo>
                  <a:cubicBezTo>
                    <a:pt x="5280" y="8743"/>
                    <a:pt x="6240" y="11314"/>
                    <a:pt x="7440" y="11571"/>
                  </a:cubicBezTo>
                  <a:cubicBezTo>
                    <a:pt x="8640" y="11829"/>
                    <a:pt x="10080" y="9771"/>
                    <a:pt x="12000" y="7971"/>
                  </a:cubicBezTo>
                  <a:cubicBezTo>
                    <a:pt x="13920" y="6171"/>
                    <a:pt x="16320" y="4629"/>
                    <a:pt x="17760" y="5143"/>
                  </a:cubicBezTo>
                  <a:cubicBezTo>
                    <a:pt x="19200" y="5657"/>
                    <a:pt x="19680" y="8229"/>
                    <a:pt x="19680" y="10800"/>
                  </a:cubicBezTo>
                  <a:cubicBezTo>
                    <a:pt x="19680" y="13371"/>
                    <a:pt x="19200" y="15943"/>
                    <a:pt x="19440" y="17743"/>
                  </a:cubicBezTo>
                  <a:cubicBezTo>
                    <a:pt x="19680" y="19543"/>
                    <a:pt x="20640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0" name="Line"/>
            <p:cNvSpPr/>
            <p:nvPr/>
          </p:nvSpPr>
          <p:spPr>
            <a:xfrm>
              <a:off x="14991584" y="5545466"/>
              <a:ext cx="390528" cy="128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131" extrusionOk="0">
                  <a:moveTo>
                    <a:pt x="0" y="15347"/>
                  </a:moveTo>
                  <a:cubicBezTo>
                    <a:pt x="758" y="13642"/>
                    <a:pt x="1516" y="11937"/>
                    <a:pt x="4642" y="12789"/>
                  </a:cubicBezTo>
                  <a:cubicBezTo>
                    <a:pt x="7768" y="13642"/>
                    <a:pt x="13263" y="17053"/>
                    <a:pt x="16579" y="19042"/>
                  </a:cubicBezTo>
                  <a:cubicBezTo>
                    <a:pt x="19895" y="21032"/>
                    <a:pt x="21032" y="21600"/>
                    <a:pt x="21316" y="20747"/>
                  </a:cubicBezTo>
                  <a:cubicBezTo>
                    <a:pt x="21600" y="19895"/>
                    <a:pt x="21032" y="17621"/>
                    <a:pt x="20084" y="13926"/>
                  </a:cubicBezTo>
                  <a:cubicBezTo>
                    <a:pt x="19137" y="10232"/>
                    <a:pt x="17811" y="5116"/>
                    <a:pt x="1648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1" name="Line"/>
            <p:cNvSpPr/>
            <p:nvPr/>
          </p:nvSpPr>
          <p:spPr>
            <a:xfrm>
              <a:off x="16091683" y="5964057"/>
              <a:ext cx="311432" cy="2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0" y="5400"/>
                  </a:moveTo>
                  <a:cubicBezTo>
                    <a:pt x="6171" y="2700"/>
                    <a:pt x="12343" y="0"/>
                    <a:pt x="16022" y="0"/>
                  </a:cubicBezTo>
                  <a:cubicBezTo>
                    <a:pt x="19701" y="0"/>
                    <a:pt x="20888" y="2700"/>
                    <a:pt x="21244" y="6750"/>
                  </a:cubicBezTo>
                  <a:cubicBezTo>
                    <a:pt x="21600" y="10800"/>
                    <a:pt x="21125" y="16200"/>
                    <a:pt x="2065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2" name="Line"/>
            <p:cNvSpPr/>
            <p:nvPr/>
          </p:nvSpPr>
          <p:spPr>
            <a:xfrm>
              <a:off x="16122819" y="6095516"/>
              <a:ext cx="311350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7200"/>
                    <a:pt x="7200" y="14400"/>
                    <a:pt x="10200" y="18000"/>
                  </a:cubicBezTo>
                  <a:cubicBezTo>
                    <a:pt x="13200" y="21600"/>
                    <a:pt x="15600" y="21600"/>
                    <a:pt x="17400" y="21600"/>
                  </a:cubicBezTo>
                  <a:cubicBezTo>
                    <a:pt x="19200" y="21600"/>
                    <a:pt x="20400" y="21600"/>
                    <a:pt x="2100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3" name="Line"/>
            <p:cNvSpPr/>
            <p:nvPr/>
          </p:nvSpPr>
          <p:spPr>
            <a:xfrm>
              <a:off x="16717482" y="6002111"/>
              <a:ext cx="263913" cy="25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1045" extrusionOk="0">
                  <a:moveTo>
                    <a:pt x="11239" y="1705"/>
                  </a:moveTo>
                  <a:cubicBezTo>
                    <a:pt x="10145" y="853"/>
                    <a:pt x="9052" y="0"/>
                    <a:pt x="7274" y="0"/>
                  </a:cubicBezTo>
                  <a:cubicBezTo>
                    <a:pt x="5497" y="0"/>
                    <a:pt x="3036" y="853"/>
                    <a:pt x="1533" y="2984"/>
                  </a:cubicBezTo>
                  <a:cubicBezTo>
                    <a:pt x="29" y="5116"/>
                    <a:pt x="-518" y="8526"/>
                    <a:pt x="576" y="11937"/>
                  </a:cubicBezTo>
                  <a:cubicBezTo>
                    <a:pt x="1669" y="15347"/>
                    <a:pt x="4403" y="18758"/>
                    <a:pt x="7821" y="20179"/>
                  </a:cubicBezTo>
                  <a:cubicBezTo>
                    <a:pt x="11239" y="21600"/>
                    <a:pt x="15340" y="21032"/>
                    <a:pt x="17801" y="20179"/>
                  </a:cubicBezTo>
                  <a:cubicBezTo>
                    <a:pt x="20262" y="19326"/>
                    <a:pt x="21082" y="18190"/>
                    <a:pt x="20809" y="15632"/>
                  </a:cubicBezTo>
                  <a:cubicBezTo>
                    <a:pt x="20535" y="13074"/>
                    <a:pt x="19168" y="9095"/>
                    <a:pt x="16297" y="6395"/>
                  </a:cubicBezTo>
                  <a:cubicBezTo>
                    <a:pt x="13426" y="3695"/>
                    <a:pt x="9052" y="2274"/>
                    <a:pt x="4677" y="8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4" name="Line"/>
            <p:cNvSpPr/>
            <p:nvPr/>
          </p:nvSpPr>
          <p:spPr>
            <a:xfrm>
              <a:off x="67604" y="7611178"/>
              <a:ext cx="532754" cy="4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extrusionOk="0">
                  <a:moveTo>
                    <a:pt x="0" y="21375"/>
                  </a:moveTo>
                  <a:cubicBezTo>
                    <a:pt x="4348" y="15975"/>
                    <a:pt x="8696" y="10575"/>
                    <a:pt x="12062" y="7875"/>
                  </a:cubicBezTo>
                  <a:cubicBezTo>
                    <a:pt x="15429" y="5175"/>
                    <a:pt x="17813" y="5175"/>
                    <a:pt x="19356" y="4275"/>
                  </a:cubicBezTo>
                  <a:cubicBezTo>
                    <a:pt x="20899" y="3375"/>
                    <a:pt x="21600" y="1575"/>
                    <a:pt x="21600" y="675"/>
                  </a:cubicBezTo>
                  <a:cubicBezTo>
                    <a:pt x="21600" y="-225"/>
                    <a:pt x="20899" y="-225"/>
                    <a:pt x="20197" y="675"/>
                  </a:cubicBezTo>
                  <a:cubicBezTo>
                    <a:pt x="19496" y="1575"/>
                    <a:pt x="18795" y="3375"/>
                    <a:pt x="18094" y="517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5" name="Line"/>
            <p:cNvSpPr/>
            <p:nvPr/>
          </p:nvSpPr>
          <p:spPr>
            <a:xfrm>
              <a:off x="46848" y="7693772"/>
              <a:ext cx="502499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extrusionOk="0">
                  <a:moveTo>
                    <a:pt x="0" y="21600"/>
                  </a:moveTo>
                  <a:cubicBezTo>
                    <a:pt x="1314" y="17486"/>
                    <a:pt x="2627" y="13371"/>
                    <a:pt x="5327" y="11314"/>
                  </a:cubicBezTo>
                  <a:cubicBezTo>
                    <a:pt x="8027" y="9257"/>
                    <a:pt x="12114" y="9257"/>
                    <a:pt x="15178" y="9257"/>
                  </a:cubicBezTo>
                  <a:cubicBezTo>
                    <a:pt x="18243" y="9257"/>
                    <a:pt x="20286" y="9257"/>
                    <a:pt x="20943" y="7714"/>
                  </a:cubicBezTo>
                  <a:cubicBezTo>
                    <a:pt x="21600" y="6171"/>
                    <a:pt x="20870" y="3086"/>
                    <a:pt x="20141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6" name="Line"/>
            <p:cNvSpPr/>
            <p:nvPr/>
          </p:nvSpPr>
          <p:spPr>
            <a:xfrm>
              <a:off x="420466" y="7475828"/>
              <a:ext cx="208564" cy="38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600" extrusionOk="0">
                  <a:moveTo>
                    <a:pt x="0" y="0"/>
                  </a:moveTo>
                  <a:cubicBezTo>
                    <a:pt x="5226" y="2919"/>
                    <a:pt x="10452" y="5838"/>
                    <a:pt x="13935" y="7589"/>
                  </a:cubicBezTo>
                  <a:cubicBezTo>
                    <a:pt x="17419" y="9341"/>
                    <a:pt x="19161" y="9924"/>
                    <a:pt x="20206" y="10703"/>
                  </a:cubicBezTo>
                  <a:cubicBezTo>
                    <a:pt x="21252" y="11481"/>
                    <a:pt x="21600" y="12454"/>
                    <a:pt x="19161" y="14303"/>
                  </a:cubicBezTo>
                  <a:cubicBezTo>
                    <a:pt x="16723" y="16151"/>
                    <a:pt x="11497" y="18876"/>
                    <a:pt x="6271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7" name="Line"/>
            <p:cNvSpPr/>
            <p:nvPr/>
          </p:nvSpPr>
          <p:spPr>
            <a:xfrm>
              <a:off x="-1" y="7506962"/>
              <a:ext cx="236504" cy="36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380" extrusionOk="0">
                  <a:moveTo>
                    <a:pt x="16213" y="0"/>
                  </a:moveTo>
                  <a:cubicBezTo>
                    <a:pt x="13745" y="1800"/>
                    <a:pt x="11276" y="3600"/>
                    <a:pt x="8962" y="5300"/>
                  </a:cubicBezTo>
                  <a:cubicBezTo>
                    <a:pt x="6648" y="7000"/>
                    <a:pt x="4488" y="8600"/>
                    <a:pt x="2790" y="9700"/>
                  </a:cubicBezTo>
                  <a:cubicBezTo>
                    <a:pt x="1093" y="10800"/>
                    <a:pt x="-141" y="11400"/>
                    <a:pt x="13" y="11800"/>
                  </a:cubicBezTo>
                  <a:cubicBezTo>
                    <a:pt x="168" y="12200"/>
                    <a:pt x="1710" y="12400"/>
                    <a:pt x="4642" y="13500"/>
                  </a:cubicBezTo>
                  <a:cubicBezTo>
                    <a:pt x="7573" y="14600"/>
                    <a:pt x="11893" y="16600"/>
                    <a:pt x="15133" y="18200"/>
                  </a:cubicBezTo>
                  <a:cubicBezTo>
                    <a:pt x="18373" y="19800"/>
                    <a:pt x="20533" y="21000"/>
                    <a:pt x="20996" y="21300"/>
                  </a:cubicBezTo>
                  <a:cubicBezTo>
                    <a:pt x="21459" y="21600"/>
                    <a:pt x="20225" y="21000"/>
                    <a:pt x="18990" y="204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8" name="Line"/>
            <p:cNvSpPr/>
            <p:nvPr/>
          </p:nvSpPr>
          <p:spPr>
            <a:xfrm>
              <a:off x="1577501" y="7849446"/>
              <a:ext cx="202522" cy="2542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600" extrusionOk="0">
                  <a:moveTo>
                    <a:pt x="12646" y="0"/>
                  </a:moveTo>
                  <a:cubicBezTo>
                    <a:pt x="10449" y="235"/>
                    <a:pt x="8252" y="470"/>
                    <a:pt x="6788" y="940"/>
                  </a:cubicBezTo>
                  <a:cubicBezTo>
                    <a:pt x="5324" y="1411"/>
                    <a:pt x="4591" y="2116"/>
                    <a:pt x="4957" y="2836"/>
                  </a:cubicBezTo>
                  <a:cubicBezTo>
                    <a:pt x="5324" y="3556"/>
                    <a:pt x="6788" y="4291"/>
                    <a:pt x="8801" y="5011"/>
                  </a:cubicBezTo>
                  <a:cubicBezTo>
                    <a:pt x="10815" y="5731"/>
                    <a:pt x="13378" y="6436"/>
                    <a:pt x="14110" y="7097"/>
                  </a:cubicBezTo>
                  <a:cubicBezTo>
                    <a:pt x="14842" y="7758"/>
                    <a:pt x="13744" y="8376"/>
                    <a:pt x="11730" y="8802"/>
                  </a:cubicBezTo>
                  <a:cubicBezTo>
                    <a:pt x="9717" y="9228"/>
                    <a:pt x="6788" y="9463"/>
                    <a:pt x="4408" y="9610"/>
                  </a:cubicBezTo>
                  <a:cubicBezTo>
                    <a:pt x="2029" y="9757"/>
                    <a:pt x="198" y="9816"/>
                    <a:pt x="15" y="9889"/>
                  </a:cubicBezTo>
                  <a:cubicBezTo>
                    <a:pt x="-168" y="9962"/>
                    <a:pt x="1296" y="10051"/>
                    <a:pt x="3859" y="10315"/>
                  </a:cubicBezTo>
                  <a:cubicBezTo>
                    <a:pt x="6422" y="10580"/>
                    <a:pt x="10083" y="11020"/>
                    <a:pt x="12096" y="11549"/>
                  </a:cubicBezTo>
                  <a:cubicBezTo>
                    <a:pt x="14110" y="12078"/>
                    <a:pt x="14476" y="12696"/>
                    <a:pt x="13927" y="13313"/>
                  </a:cubicBezTo>
                  <a:cubicBezTo>
                    <a:pt x="13378" y="13930"/>
                    <a:pt x="11913" y="14547"/>
                    <a:pt x="10449" y="15149"/>
                  </a:cubicBezTo>
                  <a:cubicBezTo>
                    <a:pt x="8985" y="15752"/>
                    <a:pt x="7520" y="16340"/>
                    <a:pt x="6239" y="16883"/>
                  </a:cubicBezTo>
                  <a:cubicBezTo>
                    <a:pt x="4957" y="17427"/>
                    <a:pt x="3859" y="17927"/>
                    <a:pt x="3493" y="18397"/>
                  </a:cubicBezTo>
                  <a:cubicBezTo>
                    <a:pt x="3127" y="18867"/>
                    <a:pt x="3493" y="19308"/>
                    <a:pt x="5690" y="19793"/>
                  </a:cubicBezTo>
                  <a:cubicBezTo>
                    <a:pt x="7886" y="20278"/>
                    <a:pt x="11913" y="20807"/>
                    <a:pt x="14842" y="21115"/>
                  </a:cubicBezTo>
                  <a:cubicBezTo>
                    <a:pt x="17771" y="21424"/>
                    <a:pt x="19601" y="21512"/>
                    <a:pt x="2143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9" name="Line"/>
            <p:cNvSpPr/>
            <p:nvPr/>
          </p:nvSpPr>
          <p:spPr>
            <a:xfrm>
              <a:off x="2274721" y="7759721"/>
              <a:ext cx="304431" cy="238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5" extrusionOk="0">
                  <a:moveTo>
                    <a:pt x="13500" y="5152"/>
                  </a:moveTo>
                  <a:cubicBezTo>
                    <a:pt x="11536" y="3327"/>
                    <a:pt x="9573" y="1501"/>
                    <a:pt x="7732" y="589"/>
                  </a:cubicBezTo>
                  <a:cubicBezTo>
                    <a:pt x="5891" y="-324"/>
                    <a:pt x="4173" y="-324"/>
                    <a:pt x="2700" y="1653"/>
                  </a:cubicBezTo>
                  <a:cubicBezTo>
                    <a:pt x="1227" y="3631"/>
                    <a:pt x="0" y="7586"/>
                    <a:pt x="0" y="10780"/>
                  </a:cubicBezTo>
                  <a:cubicBezTo>
                    <a:pt x="0" y="13975"/>
                    <a:pt x="1227" y="16408"/>
                    <a:pt x="3068" y="17625"/>
                  </a:cubicBezTo>
                  <a:cubicBezTo>
                    <a:pt x="4909" y="18842"/>
                    <a:pt x="7364" y="18842"/>
                    <a:pt x="9450" y="17625"/>
                  </a:cubicBezTo>
                  <a:cubicBezTo>
                    <a:pt x="11536" y="16408"/>
                    <a:pt x="13255" y="13975"/>
                    <a:pt x="13745" y="11693"/>
                  </a:cubicBezTo>
                  <a:cubicBezTo>
                    <a:pt x="14236" y="9411"/>
                    <a:pt x="13500" y="7282"/>
                    <a:pt x="13009" y="6977"/>
                  </a:cubicBezTo>
                  <a:cubicBezTo>
                    <a:pt x="12518" y="6673"/>
                    <a:pt x="12273" y="8194"/>
                    <a:pt x="12150" y="9715"/>
                  </a:cubicBezTo>
                  <a:cubicBezTo>
                    <a:pt x="12027" y="11237"/>
                    <a:pt x="12027" y="12758"/>
                    <a:pt x="13009" y="14735"/>
                  </a:cubicBezTo>
                  <a:cubicBezTo>
                    <a:pt x="13991" y="16713"/>
                    <a:pt x="15955" y="19146"/>
                    <a:pt x="17550" y="20211"/>
                  </a:cubicBezTo>
                  <a:cubicBezTo>
                    <a:pt x="19145" y="21276"/>
                    <a:pt x="20373" y="20972"/>
                    <a:pt x="21600" y="206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0" name="Line"/>
            <p:cNvSpPr/>
            <p:nvPr/>
          </p:nvSpPr>
          <p:spPr>
            <a:xfrm>
              <a:off x="2651799" y="7911716"/>
              <a:ext cx="51892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1" name="Line"/>
            <p:cNvSpPr/>
            <p:nvPr/>
          </p:nvSpPr>
          <p:spPr>
            <a:xfrm>
              <a:off x="2797095" y="7932472"/>
              <a:ext cx="20757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2" name="Line"/>
            <p:cNvSpPr/>
            <p:nvPr/>
          </p:nvSpPr>
          <p:spPr>
            <a:xfrm>
              <a:off x="3160335" y="7745442"/>
              <a:ext cx="238702" cy="31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8" extrusionOk="0">
                  <a:moveTo>
                    <a:pt x="0" y="3498"/>
                  </a:moveTo>
                  <a:cubicBezTo>
                    <a:pt x="939" y="2337"/>
                    <a:pt x="1878" y="1176"/>
                    <a:pt x="3130" y="479"/>
                  </a:cubicBezTo>
                  <a:cubicBezTo>
                    <a:pt x="4383" y="-218"/>
                    <a:pt x="5948" y="-450"/>
                    <a:pt x="7826" y="1873"/>
                  </a:cubicBezTo>
                  <a:cubicBezTo>
                    <a:pt x="9704" y="4195"/>
                    <a:pt x="11896" y="9073"/>
                    <a:pt x="13148" y="12092"/>
                  </a:cubicBezTo>
                  <a:cubicBezTo>
                    <a:pt x="14400" y="15111"/>
                    <a:pt x="14713" y="16273"/>
                    <a:pt x="15339" y="17666"/>
                  </a:cubicBezTo>
                  <a:cubicBezTo>
                    <a:pt x="15965" y="19060"/>
                    <a:pt x="16904" y="20685"/>
                    <a:pt x="18000" y="20918"/>
                  </a:cubicBezTo>
                  <a:cubicBezTo>
                    <a:pt x="19096" y="21150"/>
                    <a:pt x="20348" y="19989"/>
                    <a:pt x="21600" y="188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3" name="Line"/>
            <p:cNvSpPr/>
            <p:nvPr/>
          </p:nvSpPr>
          <p:spPr>
            <a:xfrm>
              <a:off x="3201848" y="7787176"/>
              <a:ext cx="186810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600" y="0"/>
                    <a:pt x="17600" y="0"/>
                    <a:pt x="15400" y="1878"/>
                  </a:cubicBezTo>
                  <a:cubicBezTo>
                    <a:pt x="13200" y="3757"/>
                    <a:pt x="10800" y="7513"/>
                    <a:pt x="8200" y="11113"/>
                  </a:cubicBezTo>
                  <a:cubicBezTo>
                    <a:pt x="5600" y="14713"/>
                    <a:pt x="2800" y="1815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4" name="Line"/>
            <p:cNvSpPr/>
            <p:nvPr/>
          </p:nvSpPr>
          <p:spPr>
            <a:xfrm>
              <a:off x="3513197" y="7953229"/>
              <a:ext cx="41514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5" name="Line"/>
            <p:cNvSpPr/>
            <p:nvPr/>
          </p:nvSpPr>
          <p:spPr>
            <a:xfrm>
              <a:off x="3969841" y="7865263"/>
              <a:ext cx="304431" cy="25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5" extrusionOk="0">
                  <a:moveTo>
                    <a:pt x="0" y="20055"/>
                  </a:moveTo>
                  <a:cubicBezTo>
                    <a:pt x="3927" y="11955"/>
                    <a:pt x="7855" y="3855"/>
                    <a:pt x="11045" y="1155"/>
                  </a:cubicBezTo>
                  <a:cubicBezTo>
                    <a:pt x="14236" y="-1545"/>
                    <a:pt x="16691" y="1155"/>
                    <a:pt x="18532" y="2505"/>
                  </a:cubicBezTo>
                  <a:cubicBezTo>
                    <a:pt x="20373" y="3855"/>
                    <a:pt x="21600" y="3855"/>
                    <a:pt x="21600" y="6555"/>
                  </a:cubicBezTo>
                  <a:cubicBezTo>
                    <a:pt x="21600" y="9255"/>
                    <a:pt x="20373" y="14655"/>
                    <a:pt x="19145" y="20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6" name="Line"/>
            <p:cNvSpPr/>
            <p:nvPr/>
          </p:nvSpPr>
          <p:spPr>
            <a:xfrm>
              <a:off x="4115138" y="7766419"/>
              <a:ext cx="20757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7" name="Line"/>
            <p:cNvSpPr/>
            <p:nvPr/>
          </p:nvSpPr>
          <p:spPr>
            <a:xfrm>
              <a:off x="4636358" y="7805940"/>
              <a:ext cx="277909" cy="31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99" extrusionOk="0">
                  <a:moveTo>
                    <a:pt x="14222" y="4409"/>
                  </a:moveTo>
                  <a:cubicBezTo>
                    <a:pt x="13955" y="3222"/>
                    <a:pt x="13689" y="2035"/>
                    <a:pt x="12889" y="1204"/>
                  </a:cubicBezTo>
                  <a:cubicBezTo>
                    <a:pt x="12089" y="374"/>
                    <a:pt x="10755" y="-101"/>
                    <a:pt x="8489" y="18"/>
                  </a:cubicBezTo>
                  <a:cubicBezTo>
                    <a:pt x="6222" y="136"/>
                    <a:pt x="3022" y="848"/>
                    <a:pt x="1422" y="3103"/>
                  </a:cubicBezTo>
                  <a:cubicBezTo>
                    <a:pt x="-178" y="5358"/>
                    <a:pt x="-178" y="9156"/>
                    <a:pt x="222" y="11648"/>
                  </a:cubicBezTo>
                  <a:cubicBezTo>
                    <a:pt x="622" y="14141"/>
                    <a:pt x="1422" y="15328"/>
                    <a:pt x="3822" y="15802"/>
                  </a:cubicBezTo>
                  <a:cubicBezTo>
                    <a:pt x="6222" y="16277"/>
                    <a:pt x="10222" y="16040"/>
                    <a:pt x="12755" y="14734"/>
                  </a:cubicBezTo>
                  <a:cubicBezTo>
                    <a:pt x="15289" y="13429"/>
                    <a:pt x="16355" y="11055"/>
                    <a:pt x="16755" y="9275"/>
                  </a:cubicBezTo>
                  <a:cubicBezTo>
                    <a:pt x="17155" y="7495"/>
                    <a:pt x="16889" y="6308"/>
                    <a:pt x="16222" y="6070"/>
                  </a:cubicBezTo>
                  <a:cubicBezTo>
                    <a:pt x="15555" y="5833"/>
                    <a:pt x="14489" y="6545"/>
                    <a:pt x="14089" y="7495"/>
                  </a:cubicBezTo>
                  <a:cubicBezTo>
                    <a:pt x="13689" y="8444"/>
                    <a:pt x="13955" y="9631"/>
                    <a:pt x="15289" y="12005"/>
                  </a:cubicBezTo>
                  <a:cubicBezTo>
                    <a:pt x="16622" y="14378"/>
                    <a:pt x="19022" y="17939"/>
                    <a:pt x="21422" y="214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8" name="Line"/>
            <p:cNvSpPr/>
            <p:nvPr/>
          </p:nvSpPr>
          <p:spPr>
            <a:xfrm>
              <a:off x="5006681" y="8025877"/>
              <a:ext cx="125530" cy="162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6" h="21600" extrusionOk="0">
                  <a:moveTo>
                    <a:pt x="3573" y="0"/>
                  </a:moveTo>
                  <a:cubicBezTo>
                    <a:pt x="4710" y="2298"/>
                    <a:pt x="5847" y="4596"/>
                    <a:pt x="5847" y="6894"/>
                  </a:cubicBezTo>
                  <a:cubicBezTo>
                    <a:pt x="5847" y="9192"/>
                    <a:pt x="4710" y="11489"/>
                    <a:pt x="3005" y="13787"/>
                  </a:cubicBezTo>
                  <a:cubicBezTo>
                    <a:pt x="1300" y="16085"/>
                    <a:pt x="-974" y="18383"/>
                    <a:pt x="447" y="19762"/>
                  </a:cubicBezTo>
                  <a:cubicBezTo>
                    <a:pt x="1868" y="21140"/>
                    <a:pt x="6984" y="21600"/>
                    <a:pt x="10963" y="21600"/>
                  </a:cubicBezTo>
                  <a:cubicBezTo>
                    <a:pt x="14942" y="21600"/>
                    <a:pt x="17784" y="21140"/>
                    <a:pt x="20626" y="206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9" name="Line"/>
            <p:cNvSpPr/>
            <p:nvPr/>
          </p:nvSpPr>
          <p:spPr>
            <a:xfrm>
              <a:off x="5194480" y="8077769"/>
              <a:ext cx="20757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0" name="Line"/>
            <p:cNvSpPr/>
            <p:nvPr/>
          </p:nvSpPr>
          <p:spPr>
            <a:xfrm>
              <a:off x="5505828" y="7844588"/>
              <a:ext cx="249080" cy="299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4" extrusionOk="0">
                  <a:moveTo>
                    <a:pt x="0" y="3937"/>
                  </a:moveTo>
                  <a:cubicBezTo>
                    <a:pt x="900" y="2737"/>
                    <a:pt x="1800" y="1537"/>
                    <a:pt x="3450" y="697"/>
                  </a:cubicBezTo>
                  <a:cubicBezTo>
                    <a:pt x="5100" y="-143"/>
                    <a:pt x="7500" y="-623"/>
                    <a:pt x="9300" y="1657"/>
                  </a:cubicBezTo>
                  <a:cubicBezTo>
                    <a:pt x="11100" y="3937"/>
                    <a:pt x="12300" y="8977"/>
                    <a:pt x="13200" y="12097"/>
                  </a:cubicBezTo>
                  <a:cubicBezTo>
                    <a:pt x="14100" y="15217"/>
                    <a:pt x="14700" y="16417"/>
                    <a:pt x="15600" y="17737"/>
                  </a:cubicBezTo>
                  <a:cubicBezTo>
                    <a:pt x="16500" y="19057"/>
                    <a:pt x="17700" y="20497"/>
                    <a:pt x="18750" y="20737"/>
                  </a:cubicBezTo>
                  <a:cubicBezTo>
                    <a:pt x="19800" y="20977"/>
                    <a:pt x="20700" y="20017"/>
                    <a:pt x="21600" y="190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1" name="Line"/>
            <p:cNvSpPr/>
            <p:nvPr/>
          </p:nvSpPr>
          <p:spPr>
            <a:xfrm>
              <a:off x="5547341" y="7901338"/>
              <a:ext cx="176432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094" y="6261"/>
                    <a:pt x="10588" y="12522"/>
                    <a:pt x="6988" y="16122"/>
                  </a:cubicBezTo>
                  <a:cubicBezTo>
                    <a:pt x="3388" y="19722"/>
                    <a:pt x="1694" y="2066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2" name="Line"/>
            <p:cNvSpPr/>
            <p:nvPr/>
          </p:nvSpPr>
          <p:spPr>
            <a:xfrm>
              <a:off x="5902131" y="8073393"/>
              <a:ext cx="132991" cy="179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1112" extrusionOk="0">
                  <a:moveTo>
                    <a:pt x="1319" y="515"/>
                  </a:moveTo>
                  <a:cubicBezTo>
                    <a:pt x="4019" y="108"/>
                    <a:pt x="6719" y="-300"/>
                    <a:pt x="8879" y="311"/>
                  </a:cubicBezTo>
                  <a:cubicBezTo>
                    <a:pt x="11039" y="923"/>
                    <a:pt x="12659" y="2553"/>
                    <a:pt x="12929" y="4387"/>
                  </a:cubicBezTo>
                  <a:cubicBezTo>
                    <a:pt x="13199" y="6221"/>
                    <a:pt x="12119" y="8258"/>
                    <a:pt x="9149" y="11111"/>
                  </a:cubicBezTo>
                  <a:cubicBezTo>
                    <a:pt x="6179" y="13964"/>
                    <a:pt x="1319" y="17632"/>
                    <a:pt x="239" y="19466"/>
                  </a:cubicBezTo>
                  <a:cubicBezTo>
                    <a:pt x="-841" y="21300"/>
                    <a:pt x="1859" y="21300"/>
                    <a:pt x="5909" y="20892"/>
                  </a:cubicBezTo>
                  <a:cubicBezTo>
                    <a:pt x="9959" y="20485"/>
                    <a:pt x="15359" y="19670"/>
                    <a:pt x="20759" y="188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3" name="Line"/>
            <p:cNvSpPr/>
            <p:nvPr/>
          </p:nvSpPr>
          <p:spPr>
            <a:xfrm>
              <a:off x="6398361" y="7922094"/>
              <a:ext cx="30282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extrusionOk="0">
                  <a:moveTo>
                    <a:pt x="0" y="0"/>
                  </a:moveTo>
                  <a:cubicBezTo>
                    <a:pt x="4909" y="0"/>
                    <a:pt x="9818" y="0"/>
                    <a:pt x="12886" y="0"/>
                  </a:cubicBezTo>
                  <a:cubicBezTo>
                    <a:pt x="15955" y="0"/>
                    <a:pt x="17182" y="0"/>
                    <a:pt x="18532" y="1800"/>
                  </a:cubicBezTo>
                  <a:cubicBezTo>
                    <a:pt x="19882" y="3600"/>
                    <a:pt x="21355" y="7200"/>
                    <a:pt x="21477" y="10800"/>
                  </a:cubicBezTo>
                  <a:cubicBezTo>
                    <a:pt x="21600" y="14400"/>
                    <a:pt x="20373" y="18000"/>
                    <a:pt x="1914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4" name="Line"/>
            <p:cNvSpPr/>
            <p:nvPr/>
          </p:nvSpPr>
          <p:spPr>
            <a:xfrm>
              <a:off x="6512522" y="7818311"/>
              <a:ext cx="31136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5" name="Line"/>
            <p:cNvSpPr/>
            <p:nvPr/>
          </p:nvSpPr>
          <p:spPr>
            <a:xfrm>
              <a:off x="7135219" y="7911716"/>
              <a:ext cx="4151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6" name="Line"/>
            <p:cNvSpPr/>
            <p:nvPr/>
          </p:nvSpPr>
          <p:spPr>
            <a:xfrm>
              <a:off x="7342786" y="7901338"/>
              <a:ext cx="10378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7" name="Line"/>
            <p:cNvSpPr/>
            <p:nvPr/>
          </p:nvSpPr>
          <p:spPr>
            <a:xfrm>
              <a:off x="7519216" y="7901338"/>
              <a:ext cx="1" cy="31135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8" name="Line"/>
            <p:cNvSpPr/>
            <p:nvPr/>
          </p:nvSpPr>
          <p:spPr>
            <a:xfrm>
              <a:off x="7923970" y="7913255"/>
              <a:ext cx="321728" cy="2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13332"/>
                  </a:moveTo>
                  <a:cubicBezTo>
                    <a:pt x="3484" y="6132"/>
                    <a:pt x="6968" y="-1068"/>
                    <a:pt x="10568" y="132"/>
                  </a:cubicBezTo>
                  <a:cubicBezTo>
                    <a:pt x="14168" y="1332"/>
                    <a:pt x="17884" y="10932"/>
                    <a:pt x="21600" y="205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9" name="Line"/>
            <p:cNvSpPr/>
            <p:nvPr/>
          </p:nvSpPr>
          <p:spPr>
            <a:xfrm>
              <a:off x="8069266" y="7807932"/>
              <a:ext cx="62271" cy="24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0" name="Line"/>
            <p:cNvSpPr/>
            <p:nvPr/>
          </p:nvSpPr>
          <p:spPr>
            <a:xfrm>
              <a:off x="8829572" y="7765529"/>
              <a:ext cx="267146" cy="312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424" extrusionOk="0">
                  <a:moveTo>
                    <a:pt x="13732" y="4334"/>
                  </a:moveTo>
                  <a:cubicBezTo>
                    <a:pt x="13732" y="3147"/>
                    <a:pt x="13732" y="1960"/>
                    <a:pt x="12911" y="1130"/>
                  </a:cubicBezTo>
                  <a:cubicBezTo>
                    <a:pt x="12091" y="299"/>
                    <a:pt x="10451" y="-176"/>
                    <a:pt x="8263" y="61"/>
                  </a:cubicBezTo>
                  <a:cubicBezTo>
                    <a:pt x="6076" y="299"/>
                    <a:pt x="3342" y="1248"/>
                    <a:pt x="1701" y="3147"/>
                  </a:cubicBezTo>
                  <a:cubicBezTo>
                    <a:pt x="61" y="5046"/>
                    <a:pt x="-486" y="7894"/>
                    <a:pt x="471" y="10149"/>
                  </a:cubicBezTo>
                  <a:cubicBezTo>
                    <a:pt x="1428" y="12404"/>
                    <a:pt x="3889" y="14066"/>
                    <a:pt x="6486" y="14778"/>
                  </a:cubicBezTo>
                  <a:cubicBezTo>
                    <a:pt x="9084" y="15490"/>
                    <a:pt x="11818" y="15253"/>
                    <a:pt x="13595" y="14540"/>
                  </a:cubicBezTo>
                  <a:cubicBezTo>
                    <a:pt x="15372" y="13828"/>
                    <a:pt x="16192" y="12642"/>
                    <a:pt x="16603" y="11455"/>
                  </a:cubicBezTo>
                  <a:cubicBezTo>
                    <a:pt x="17013" y="10268"/>
                    <a:pt x="17013" y="9081"/>
                    <a:pt x="16739" y="7894"/>
                  </a:cubicBezTo>
                  <a:cubicBezTo>
                    <a:pt x="16466" y="6708"/>
                    <a:pt x="15919" y="5521"/>
                    <a:pt x="15372" y="5639"/>
                  </a:cubicBezTo>
                  <a:cubicBezTo>
                    <a:pt x="14825" y="5758"/>
                    <a:pt x="14279" y="7182"/>
                    <a:pt x="14552" y="9556"/>
                  </a:cubicBezTo>
                  <a:cubicBezTo>
                    <a:pt x="14825" y="11929"/>
                    <a:pt x="15919" y="15253"/>
                    <a:pt x="17149" y="17389"/>
                  </a:cubicBezTo>
                  <a:cubicBezTo>
                    <a:pt x="18380" y="19525"/>
                    <a:pt x="19747" y="20475"/>
                    <a:pt x="21114" y="214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1" name="Line"/>
            <p:cNvSpPr/>
            <p:nvPr/>
          </p:nvSpPr>
          <p:spPr>
            <a:xfrm>
              <a:off x="9190121" y="7963607"/>
              <a:ext cx="155676" cy="11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20" y="1906"/>
                    <a:pt x="3840" y="3812"/>
                    <a:pt x="5040" y="6353"/>
                  </a:cubicBezTo>
                  <a:cubicBezTo>
                    <a:pt x="6240" y="8894"/>
                    <a:pt x="6720" y="12071"/>
                    <a:pt x="6960" y="15247"/>
                  </a:cubicBezTo>
                  <a:cubicBezTo>
                    <a:pt x="7200" y="18424"/>
                    <a:pt x="7200" y="21600"/>
                    <a:pt x="7200" y="21600"/>
                  </a:cubicBezTo>
                  <a:cubicBezTo>
                    <a:pt x="7200" y="21600"/>
                    <a:pt x="7200" y="18424"/>
                    <a:pt x="7440" y="15247"/>
                  </a:cubicBezTo>
                  <a:cubicBezTo>
                    <a:pt x="7680" y="12071"/>
                    <a:pt x="8160" y="8894"/>
                    <a:pt x="10560" y="6671"/>
                  </a:cubicBezTo>
                  <a:cubicBezTo>
                    <a:pt x="12960" y="4447"/>
                    <a:pt x="17280" y="3176"/>
                    <a:pt x="21600" y="19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2" name="Line"/>
            <p:cNvSpPr/>
            <p:nvPr/>
          </p:nvSpPr>
          <p:spPr>
            <a:xfrm>
              <a:off x="9501470" y="7984364"/>
              <a:ext cx="31136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3" name="Line"/>
            <p:cNvSpPr/>
            <p:nvPr/>
          </p:nvSpPr>
          <p:spPr>
            <a:xfrm>
              <a:off x="9916602" y="7806774"/>
              <a:ext cx="332106" cy="269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0" extrusionOk="0">
                  <a:moveTo>
                    <a:pt x="0" y="4140"/>
                  </a:moveTo>
                  <a:cubicBezTo>
                    <a:pt x="450" y="2790"/>
                    <a:pt x="900" y="1440"/>
                    <a:pt x="2363" y="630"/>
                  </a:cubicBezTo>
                  <a:cubicBezTo>
                    <a:pt x="3825" y="-180"/>
                    <a:pt x="6300" y="-450"/>
                    <a:pt x="8437" y="1305"/>
                  </a:cubicBezTo>
                  <a:cubicBezTo>
                    <a:pt x="10575" y="3060"/>
                    <a:pt x="12375" y="6840"/>
                    <a:pt x="13612" y="10215"/>
                  </a:cubicBezTo>
                  <a:cubicBezTo>
                    <a:pt x="14850" y="13590"/>
                    <a:pt x="15525" y="16560"/>
                    <a:pt x="16425" y="18450"/>
                  </a:cubicBezTo>
                  <a:cubicBezTo>
                    <a:pt x="17325" y="20340"/>
                    <a:pt x="18450" y="21150"/>
                    <a:pt x="19350" y="21015"/>
                  </a:cubicBezTo>
                  <a:cubicBezTo>
                    <a:pt x="20250" y="20880"/>
                    <a:pt x="20925" y="19800"/>
                    <a:pt x="21600" y="187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4" name="Line"/>
            <p:cNvSpPr/>
            <p:nvPr/>
          </p:nvSpPr>
          <p:spPr>
            <a:xfrm>
              <a:off x="9916602" y="7828689"/>
              <a:ext cx="290593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314" y="288"/>
                    <a:pt x="19029" y="576"/>
                    <a:pt x="15686" y="4032"/>
                  </a:cubicBezTo>
                  <a:cubicBezTo>
                    <a:pt x="12343" y="7488"/>
                    <a:pt x="6943" y="14112"/>
                    <a:pt x="3986" y="17568"/>
                  </a:cubicBezTo>
                  <a:cubicBezTo>
                    <a:pt x="1029" y="21024"/>
                    <a:pt x="514" y="2131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5" name="Line"/>
            <p:cNvSpPr/>
            <p:nvPr/>
          </p:nvSpPr>
          <p:spPr>
            <a:xfrm>
              <a:off x="10373247" y="8005120"/>
              <a:ext cx="186810" cy="174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5" extrusionOk="0">
                  <a:moveTo>
                    <a:pt x="0" y="0"/>
                  </a:moveTo>
                  <a:cubicBezTo>
                    <a:pt x="1200" y="4154"/>
                    <a:pt x="2400" y="8308"/>
                    <a:pt x="3200" y="12254"/>
                  </a:cubicBezTo>
                  <a:cubicBezTo>
                    <a:pt x="4000" y="16200"/>
                    <a:pt x="4400" y="19938"/>
                    <a:pt x="4800" y="20769"/>
                  </a:cubicBezTo>
                  <a:cubicBezTo>
                    <a:pt x="5200" y="21600"/>
                    <a:pt x="5600" y="19523"/>
                    <a:pt x="6200" y="16823"/>
                  </a:cubicBezTo>
                  <a:cubicBezTo>
                    <a:pt x="6800" y="14123"/>
                    <a:pt x="7600" y="10800"/>
                    <a:pt x="10200" y="8308"/>
                  </a:cubicBezTo>
                  <a:cubicBezTo>
                    <a:pt x="12800" y="5815"/>
                    <a:pt x="17200" y="4154"/>
                    <a:pt x="21600" y="24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6" name="Line"/>
            <p:cNvSpPr/>
            <p:nvPr/>
          </p:nvSpPr>
          <p:spPr>
            <a:xfrm>
              <a:off x="11006323" y="7839068"/>
              <a:ext cx="28021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7" name="Line"/>
            <p:cNvSpPr/>
            <p:nvPr/>
          </p:nvSpPr>
          <p:spPr>
            <a:xfrm>
              <a:off x="10995944" y="7932472"/>
              <a:ext cx="35286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141" y="7200"/>
                    <a:pt x="12282" y="14400"/>
                    <a:pt x="15882" y="18000"/>
                  </a:cubicBezTo>
                  <a:cubicBezTo>
                    <a:pt x="19482" y="21600"/>
                    <a:pt x="20541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8" name="Line"/>
            <p:cNvSpPr/>
            <p:nvPr/>
          </p:nvSpPr>
          <p:spPr>
            <a:xfrm>
              <a:off x="11648483" y="7818311"/>
              <a:ext cx="296578" cy="27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079" extrusionOk="0">
                  <a:moveTo>
                    <a:pt x="9556" y="2430"/>
                  </a:moveTo>
                  <a:cubicBezTo>
                    <a:pt x="8585" y="1620"/>
                    <a:pt x="7614" y="810"/>
                    <a:pt x="6036" y="945"/>
                  </a:cubicBezTo>
                  <a:cubicBezTo>
                    <a:pt x="4459" y="1080"/>
                    <a:pt x="2275" y="2160"/>
                    <a:pt x="1061" y="4050"/>
                  </a:cubicBezTo>
                  <a:cubicBezTo>
                    <a:pt x="-152" y="5940"/>
                    <a:pt x="-395" y="8640"/>
                    <a:pt x="697" y="11610"/>
                  </a:cubicBezTo>
                  <a:cubicBezTo>
                    <a:pt x="1789" y="14580"/>
                    <a:pt x="4216" y="17820"/>
                    <a:pt x="6765" y="19575"/>
                  </a:cubicBezTo>
                  <a:cubicBezTo>
                    <a:pt x="9313" y="21330"/>
                    <a:pt x="11983" y="21600"/>
                    <a:pt x="14410" y="20115"/>
                  </a:cubicBezTo>
                  <a:cubicBezTo>
                    <a:pt x="16836" y="18630"/>
                    <a:pt x="19021" y="15390"/>
                    <a:pt x="20113" y="13095"/>
                  </a:cubicBezTo>
                  <a:cubicBezTo>
                    <a:pt x="21205" y="10800"/>
                    <a:pt x="21205" y="9450"/>
                    <a:pt x="18657" y="7425"/>
                  </a:cubicBezTo>
                  <a:cubicBezTo>
                    <a:pt x="16108" y="5400"/>
                    <a:pt x="11012" y="2700"/>
                    <a:pt x="591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9" name="Line"/>
            <p:cNvSpPr/>
            <p:nvPr/>
          </p:nvSpPr>
          <p:spPr>
            <a:xfrm>
              <a:off x="2286568" y="8795759"/>
              <a:ext cx="230314" cy="278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54" extrusionOk="0">
                  <a:moveTo>
                    <a:pt x="12759" y="5454"/>
                  </a:moveTo>
                  <a:cubicBezTo>
                    <a:pt x="12436" y="4121"/>
                    <a:pt x="12114" y="2787"/>
                    <a:pt x="11147" y="1854"/>
                  </a:cubicBezTo>
                  <a:cubicBezTo>
                    <a:pt x="10179" y="921"/>
                    <a:pt x="8567" y="387"/>
                    <a:pt x="6794" y="121"/>
                  </a:cubicBezTo>
                  <a:cubicBezTo>
                    <a:pt x="5021" y="-146"/>
                    <a:pt x="3087" y="-146"/>
                    <a:pt x="1797" y="1987"/>
                  </a:cubicBezTo>
                  <a:cubicBezTo>
                    <a:pt x="508" y="4121"/>
                    <a:pt x="-137" y="8387"/>
                    <a:pt x="24" y="11054"/>
                  </a:cubicBezTo>
                  <a:cubicBezTo>
                    <a:pt x="185" y="13721"/>
                    <a:pt x="1153" y="14787"/>
                    <a:pt x="3248" y="15321"/>
                  </a:cubicBezTo>
                  <a:cubicBezTo>
                    <a:pt x="5344" y="15854"/>
                    <a:pt x="8567" y="15854"/>
                    <a:pt x="10663" y="15321"/>
                  </a:cubicBezTo>
                  <a:cubicBezTo>
                    <a:pt x="12759" y="14787"/>
                    <a:pt x="13726" y="13721"/>
                    <a:pt x="14532" y="12521"/>
                  </a:cubicBezTo>
                  <a:cubicBezTo>
                    <a:pt x="15338" y="11321"/>
                    <a:pt x="15982" y="9987"/>
                    <a:pt x="15821" y="8787"/>
                  </a:cubicBezTo>
                  <a:cubicBezTo>
                    <a:pt x="15660" y="7587"/>
                    <a:pt x="14693" y="6521"/>
                    <a:pt x="14209" y="6654"/>
                  </a:cubicBezTo>
                  <a:cubicBezTo>
                    <a:pt x="13726" y="6787"/>
                    <a:pt x="13726" y="8121"/>
                    <a:pt x="14209" y="10387"/>
                  </a:cubicBezTo>
                  <a:cubicBezTo>
                    <a:pt x="14693" y="12654"/>
                    <a:pt x="15660" y="15854"/>
                    <a:pt x="16950" y="17854"/>
                  </a:cubicBezTo>
                  <a:cubicBezTo>
                    <a:pt x="18239" y="19854"/>
                    <a:pt x="19851" y="20654"/>
                    <a:pt x="21463" y="214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0" name="Line"/>
            <p:cNvSpPr/>
            <p:nvPr/>
          </p:nvSpPr>
          <p:spPr>
            <a:xfrm>
              <a:off x="2610285" y="9001436"/>
              <a:ext cx="20758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1" name="Line"/>
            <p:cNvSpPr/>
            <p:nvPr/>
          </p:nvSpPr>
          <p:spPr>
            <a:xfrm>
              <a:off x="2745203" y="8951708"/>
              <a:ext cx="124541" cy="174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335" extrusionOk="0">
                  <a:moveTo>
                    <a:pt x="0" y="6088"/>
                  </a:moveTo>
                  <a:cubicBezTo>
                    <a:pt x="584" y="3970"/>
                    <a:pt x="1167" y="1853"/>
                    <a:pt x="2919" y="794"/>
                  </a:cubicBezTo>
                  <a:cubicBezTo>
                    <a:pt x="4670" y="-265"/>
                    <a:pt x="7589" y="-265"/>
                    <a:pt x="9340" y="794"/>
                  </a:cubicBezTo>
                  <a:cubicBezTo>
                    <a:pt x="11092" y="1853"/>
                    <a:pt x="11675" y="3970"/>
                    <a:pt x="11675" y="6088"/>
                  </a:cubicBezTo>
                  <a:cubicBezTo>
                    <a:pt x="11675" y="8206"/>
                    <a:pt x="11092" y="10323"/>
                    <a:pt x="8465" y="12653"/>
                  </a:cubicBezTo>
                  <a:cubicBezTo>
                    <a:pt x="5838" y="14982"/>
                    <a:pt x="1167" y="17523"/>
                    <a:pt x="292" y="18794"/>
                  </a:cubicBezTo>
                  <a:cubicBezTo>
                    <a:pt x="-584" y="20064"/>
                    <a:pt x="2335" y="20064"/>
                    <a:pt x="6421" y="20276"/>
                  </a:cubicBezTo>
                  <a:cubicBezTo>
                    <a:pt x="10508" y="20488"/>
                    <a:pt x="15762" y="20911"/>
                    <a:pt x="21016" y="213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2" name="Line"/>
            <p:cNvSpPr/>
            <p:nvPr/>
          </p:nvSpPr>
          <p:spPr>
            <a:xfrm>
              <a:off x="3212226" y="8849591"/>
              <a:ext cx="311350" cy="25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extrusionOk="0">
                  <a:moveTo>
                    <a:pt x="0" y="5653"/>
                  </a:moveTo>
                  <a:cubicBezTo>
                    <a:pt x="0" y="4232"/>
                    <a:pt x="0" y="2811"/>
                    <a:pt x="600" y="1674"/>
                  </a:cubicBezTo>
                  <a:cubicBezTo>
                    <a:pt x="1200" y="538"/>
                    <a:pt x="2400" y="-315"/>
                    <a:pt x="4080" y="111"/>
                  </a:cubicBezTo>
                  <a:cubicBezTo>
                    <a:pt x="5760" y="538"/>
                    <a:pt x="7920" y="2243"/>
                    <a:pt x="9840" y="5796"/>
                  </a:cubicBezTo>
                  <a:cubicBezTo>
                    <a:pt x="11760" y="9348"/>
                    <a:pt x="13440" y="14748"/>
                    <a:pt x="14880" y="17732"/>
                  </a:cubicBezTo>
                  <a:cubicBezTo>
                    <a:pt x="16320" y="20717"/>
                    <a:pt x="17520" y="21285"/>
                    <a:pt x="18600" y="21143"/>
                  </a:cubicBezTo>
                  <a:cubicBezTo>
                    <a:pt x="19680" y="21001"/>
                    <a:pt x="20640" y="20148"/>
                    <a:pt x="21600" y="192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3" name="Line"/>
            <p:cNvSpPr/>
            <p:nvPr/>
          </p:nvSpPr>
          <p:spPr>
            <a:xfrm>
              <a:off x="3274496" y="8866518"/>
              <a:ext cx="217945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4" name="Line"/>
            <p:cNvSpPr/>
            <p:nvPr/>
          </p:nvSpPr>
          <p:spPr>
            <a:xfrm>
              <a:off x="3596223" y="9063706"/>
              <a:ext cx="45509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0" y="0"/>
                  </a:moveTo>
                  <a:cubicBezTo>
                    <a:pt x="7714" y="5200"/>
                    <a:pt x="15429" y="10400"/>
                    <a:pt x="18514" y="14000"/>
                  </a:cubicBezTo>
                  <a:cubicBezTo>
                    <a:pt x="21600" y="17600"/>
                    <a:pt x="20057" y="19600"/>
                    <a:pt x="1851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5" name="Line"/>
            <p:cNvSpPr/>
            <p:nvPr/>
          </p:nvSpPr>
          <p:spPr>
            <a:xfrm>
              <a:off x="4146272" y="9074678"/>
              <a:ext cx="310496" cy="2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0982" extrusionOk="0">
                  <a:moveTo>
                    <a:pt x="0" y="10182"/>
                  </a:moveTo>
                  <a:cubicBezTo>
                    <a:pt x="6409" y="6582"/>
                    <a:pt x="12818" y="2982"/>
                    <a:pt x="16615" y="1182"/>
                  </a:cubicBezTo>
                  <a:cubicBezTo>
                    <a:pt x="20413" y="-618"/>
                    <a:pt x="21600" y="-618"/>
                    <a:pt x="21244" y="2982"/>
                  </a:cubicBezTo>
                  <a:cubicBezTo>
                    <a:pt x="20888" y="6582"/>
                    <a:pt x="18989" y="13782"/>
                    <a:pt x="17090" y="2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6" name="Line"/>
            <p:cNvSpPr/>
            <p:nvPr/>
          </p:nvSpPr>
          <p:spPr>
            <a:xfrm>
              <a:off x="4291568" y="8949545"/>
              <a:ext cx="41514" cy="34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7" name="Line"/>
            <p:cNvSpPr/>
            <p:nvPr/>
          </p:nvSpPr>
          <p:spPr>
            <a:xfrm>
              <a:off x="4978192" y="9023737"/>
              <a:ext cx="257802" cy="28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485" extrusionOk="0">
                  <a:moveTo>
                    <a:pt x="14359" y="2199"/>
                  </a:moveTo>
                  <a:cubicBezTo>
                    <a:pt x="13506" y="1171"/>
                    <a:pt x="12654" y="142"/>
                    <a:pt x="10380" y="14"/>
                  </a:cubicBezTo>
                  <a:cubicBezTo>
                    <a:pt x="8106" y="-115"/>
                    <a:pt x="4412" y="656"/>
                    <a:pt x="2280" y="2328"/>
                  </a:cubicBezTo>
                  <a:cubicBezTo>
                    <a:pt x="148" y="3999"/>
                    <a:pt x="-420" y="6571"/>
                    <a:pt x="291" y="8885"/>
                  </a:cubicBezTo>
                  <a:cubicBezTo>
                    <a:pt x="1001" y="11199"/>
                    <a:pt x="2991" y="13256"/>
                    <a:pt x="5406" y="14414"/>
                  </a:cubicBezTo>
                  <a:cubicBezTo>
                    <a:pt x="7822" y="15571"/>
                    <a:pt x="10664" y="15828"/>
                    <a:pt x="12796" y="14799"/>
                  </a:cubicBezTo>
                  <a:cubicBezTo>
                    <a:pt x="14927" y="13771"/>
                    <a:pt x="16348" y="11456"/>
                    <a:pt x="16633" y="9271"/>
                  </a:cubicBezTo>
                  <a:cubicBezTo>
                    <a:pt x="16917" y="7085"/>
                    <a:pt x="16064" y="5028"/>
                    <a:pt x="15638" y="4642"/>
                  </a:cubicBezTo>
                  <a:cubicBezTo>
                    <a:pt x="15212" y="4256"/>
                    <a:pt x="15212" y="5542"/>
                    <a:pt x="16206" y="8628"/>
                  </a:cubicBezTo>
                  <a:cubicBezTo>
                    <a:pt x="17201" y="11714"/>
                    <a:pt x="19191" y="16599"/>
                    <a:pt x="21180" y="214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8" name="Line"/>
            <p:cNvSpPr/>
            <p:nvPr/>
          </p:nvSpPr>
          <p:spPr>
            <a:xfrm>
              <a:off x="5360532" y="9184251"/>
              <a:ext cx="93406" cy="14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extrusionOk="0">
                  <a:moveTo>
                    <a:pt x="0" y="567"/>
                  </a:moveTo>
                  <a:cubicBezTo>
                    <a:pt x="4000" y="76"/>
                    <a:pt x="8000" y="-415"/>
                    <a:pt x="10800" y="567"/>
                  </a:cubicBezTo>
                  <a:cubicBezTo>
                    <a:pt x="13600" y="1549"/>
                    <a:pt x="15200" y="4003"/>
                    <a:pt x="12800" y="7685"/>
                  </a:cubicBezTo>
                  <a:cubicBezTo>
                    <a:pt x="10400" y="11367"/>
                    <a:pt x="4000" y="16276"/>
                    <a:pt x="2800" y="18730"/>
                  </a:cubicBezTo>
                  <a:cubicBezTo>
                    <a:pt x="1600" y="21185"/>
                    <a:pt x="5600" y="21185"/>
                    <a:pt x="9600" y="20940"/>
                  </a:cubicBezTo>
                  <a:cubicBezTo>
                    <a:pt x="13600" y="20694"/>
                    <a:pt x="17600" y="20203"/>
                    <a:pt x="21600" y="197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9" name="Line"/>
            <p:cNvSpPr/>
            <p:nvPr/>
          </p:nvSpPr>
          <p:spPr>
            <a:xfrm>
              <a:off x="5519666" y="9158651"/>
              <a:ext cx="110703" cy="176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extrusionOk="0">
                  <a:moveTo>
                    <a:pt x="1350" y="2307"/>
                  </a:moveTo>
                  <a:cubicBezTo>
                    <a:pt x="4050" y="1061"/>
                    <a:pt x="6750" y="-185"/>
                    <a:pt x="9113" y="23"/>
                  </a:cubicBezTo>
                  <a:cubicBezTo>
                    <a:pt x="11475" y="230"/>
                    <a:pt x="13500" y="1892"/>
                    <a:pt x="14175" y="3761"/>
                  </a:cubicBezTo>
                  <a:cubicBezTo>
                    <a:pt x="14850" y="5630"/>
                    <a:pt x="14175" y="7707"/>
                    <a:pt x="12488" y="9576"/>
                  </a:cubicBezTo>
                  <a:cubicBezTo>
                    <a:pt x="10800" y="11446"/>
                    <a:pt x="8100" y="13107"/>
                    <a:pt x="5400" y="14561"/>
                  </a:cubicBezTo>
                  <a:cubicBezTo>
                    <a:pt x="2700" y="16015"/>
                    <a:pt x="0" y="17261"/>
                    <a:pt x="0" y="18507"/>
                  </a:cubicBezTo>
                  <a:cubicBezTo>
                    <a:pt x="0" y="19753"/>
                    <a:pt x="2700" y="21000"/>
                    <a:pt x="6750" y="21207"/>
                  </a:cubicBezTo>
                  <a:cubicBezTo>
                    <a:pt x="10800" y="21415"/>
                    <a:pt x="16200" y="20584"/>
                    <a:pt x="21600" y="197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0" name="Line"/>
            <p:cNvSpPr/>
            <p:nvPr/>
          </p:nvSpPr>
          <p:spPr>
            <a:xfrm>
              <a:off x="5869068" y="8983044"/>
              <a:ext cx="269837" cy="277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extrusionOk="0">
                  <a:moveTo>
                    <a:pt x="0" y="4618"/>
                  </a:moveTo>
                  <a:cubicBezTo>
                    <a:pt x="554" y="3018"/>
                    <a:pt x="1108" y="1418"/>
                    <a:pt x="2077" y="618"/>
                  </a:cubicBezTo>
                  <a:cubicBezTo>
                    <a:pt x="3046" y="-182"/>
                    <a:pt x="4431" y="-182"/>
                    <a:pt x="5538" y="485"/>
                  </a:cubicBezTo>
                  <a:cubicBezTo>
                    <a:pt x="6646" y="1151"/>
                    <a:pt x="7477" y="2485"/>
                    <a:pt x="8723" y="5418"/>
                  </a:cubicBezTo>
                  <a:cubicBezTo>
                    <a:pt x="9969" y="8351"/>
                    <a:pt x="11631" y="12885"/>
                    <a:pt x="13846" y="15818"/>
                  </a:cubicBezTo>
                  <a:cubicBezTo>
                    <a:pt x="16062" y="18751"/>
                    <a:pt x="18831" y="20085"/>
                    <a:pt x="21600" y="214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1" name="Line"/>
            <p:cNvSpPr/>
            <p:nvPr/>
          </p:nvSpPr>
          <p:spPr>
            <a:xfrm>
              <a:off x="5920960" y="9001436"/>
              <a:ext cx="176431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2" name="Line"/>
            <p:cNvSpPr/>
            <p:nvPr/>
          </p:nvSpPr>
          <p:spPr>
            <a:xfrm>
              <a:off x="6255862" y="9219380"/>
              <a:ext cx="132122" cy="186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511" extrusionOk="0">
                  <a:moveTo>
                    <a:pt x="7860" y="0"/>
                  </a:moveTo>
                  <a:cubicBezTo>
                    <a:pt x="10629" y="0"/>
                    <a:pt x="13398" y="0"/>
                    <a:pt x="15337" y="1000"/>
                  </a:cubicBezTo>
                  <a:cubicBezTo>
                    <a:pt x="17275" y="2000"/>
                    <a:pt x="18383" y="4000"/>
                    <a:pt x="18106" y="5800"/>
                  </a:cubicBezTo>
                  <a:cubicBezTo>
                    <a:pt x="17829" y="7600"/>
                    <a:pt x="16167" y="9200"/>
                    <a:pt x="13398" y="11000"/>
                  </a:cubicBezTo>
                  <a:cubicBezTo>
                    <a:pt x="10629" y="12800"/>
                    <a:pt x="6752" y="14800"/>
                    <a:pt x="3983" y="16600"/>
                  </a:cubicBezTo>
                  <a:cubicBezTo>
                    <a:pt x="1214" y="18400"/>
                    <a:pt x="-448" y="20000"/>
                    <a:pt x="106" y="20800"/>
                  </a:cubicBezTo>
                  <a:cubicBezTo>
                    <a:pt x="660" y="21600"/>
                    <a:pt x="3429" y="21600"/>
                    <a:pt x="7306" y="21400"/>
                  </a:cubicBezTo>
                  <a:cubicBezTo>
                    <a:pt x="11183" y="21200"/>
                    <a:pt x="16167" y="20800"/>
                    <a:pt x="21152" y="20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3" name="Line"/>
            <p:cNvSpPr/>
            <p:nvPr/>
          </p:nvSpPr>
          <p:spPr>
            <a:xfrm>
              <a:off x="6740845" y="9131462"/>
              <a:ext cx="269836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3818"/>
                  </a:moveTo>
                  <a:cubicBezTo>
                    <a:pt x="6092" y="1118"/>
                    <a:pt x="12185" y="-1582"/>
                    <a:pt x="15785" y="1118"/>
                  </a:cubicBezTo>
                  <a:cubicBezTo>
                    <a:pt x="19385" y="3818"/>
                    <a:pt x="20492" y="11918"/>
                    <a:pt x="21600" y="200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4" name="Line"/>
            <p:cNvSpPr/>
            <p:nvPr/>
          </p:nvSpPr>
          <p:spPr>
            <a:xfrm>
              <a:off x="6855006" y="9042949"/>
              <a:ext cx="62270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5" name="Line"/>
            <p:cNvSpPr/>
            <p:nvPr/>
          </p:nvSpPr>
          <p:spPr>
            <a:xfrm>
              <a:off x="7394677" y="9125976"/>
              <a:ext cx="3113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6" name="Line"/>
            <p:cNvSpPr/>
            <p:nvPr/>
          </p:nvSpPr>
          <p:spPr>
            <a:xfrm>
              <a:off x="7602243" y="9125976"/>
              <a:ext cx="20758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7" name="Line"/>
            <p:cNvSpPr/>
            <p:nvPr/>
          </p:nvSpPr>
          <p:spPr>
            <a:xfrm>
              <a:off x="7778674" y="9177867"/>
              <a:ext cx="1038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8" name="Line"/>
            <p:cNvSpPr/>
            <p:nvPr/>
          </p:nvSpPr>
          <p:spPr>
            <a:xfrm>
              <a:off x="8110780" y="9141083"/>
              <a:ext cx="300971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959" y="2735"/>
                    <a:pt x="11917" y="-1585"/>
                    <a:pt x="15517" y="575"/>
                  </a:cubicBezTo>
                  <a:cubicBezTo>
                    <a:pt x="19117" y="2735"/>
                    <a:pt x="20359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9" name="Line"/>
            <p:cNvSpPr/>
            <p:nvPr/>
          </p:nvSpPr>
          <p:spPr>
            <a:xfrm>
              <a:off x="8256075" y="9042949"/>
              <a:ext cx="51893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0" name="Line"/>
            <p:cNvSpPr/>
            <p:nvPr/>
          </p:nvSpPr>
          <p:spPr>
            <a:xfrm>
              <a:off x="8944918" y="8986842"/>
              <a:ext cx="255583" cy="28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142" extrusionOk="0">
                  <a:moveTo>
                    <a:pt x="14365" y="4942"/>
                  </a:moveTo>
                  <a:cubicBezTo>
                    <a:pt x="14077" y="3656"/>
                    <a:pt x="13789" y="2371"/>
                    <a:pt x="12061" y="1342"/>
                  </a:cubicBezTo>
                  <a:cubicBezTo>
                    <a:pt x="10333" y="313"/>
                    <a:pt x="7165" y="-458"/>
                    <a:pt x="4717" y="313"/>
                  </a:cubicBezTo>
                  <a:cubicBezTo>
                    <a:pt x="2269" y="1085"/>
                    <a:pt x="541" y="3399"/>
                    <a:pt x="109" y="5842"/>
                  </a:cubicBezTo>
                  <a:cubicBezTo>
                    <a:pt x="-323" y="8285"/>
                    <a:pt x="541" y="10856"/>
                    <a:pt x="2413" y="12528"/>
                  </a:cubicBezTo>
                  <a:cubicBezTo>
                    <a:pt x="4285" y="14199"/>
                    <a:pt x="7165" y="14971"/>
                    <a:pt x="9325" y="15228"/>
                  </a:cubicBezTo>
                  <a:cubicBezTo>
                    <a:pt x="11485" y="15485"/>
                    <a:pt x="12925" y="15228"/>
                    <a:pt x="14077" y="13813"/>
                  </a:cubicBezTo>
                  <a:cubicBezTo>
                    <a:pt x="15229" y="12399"/>
                    <a:pt x="16093" y="9828"/>
                    <a:pt x="15949" y="8156"/>
                  </a:cubicBezTo>
                  <a:cubicBezTo>
                    <a:pt x="15805" y="6485"/>
                    <a:pt x="14653" y="5713"/>
                    <a:pt x="13645" y="5842"/>
                  </a:cubicBezTo>
                  <a:cubicBezTo>
                    <a:pt x="12637" y="5971"/>
                    <a:pt x="11773" y="6999"/>
                    <a:pt x="12205" y="9313"/>
                  </a:cubicBezTo>
                  <a:cubicBezTo>
                    <a:pt x="12637" y="11628"/>
                    <a:pt x="14365" y="15228"/>
                    <a:pt x="16093" y="17413"/>
                  </a:cubicBezTo>
                  <a:cubicBezTo>
                    <a:pt x="17821" y="19599"/>
                    <a:pt x="19549" y="20371"/>
                    <a:pt x="21277" y="211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1" name="Line"/>
            <p:cNvSpPr/>
            <p:nvPr/>
          </p:nvSpPr>
          <p:spPr>
            <a:xfrm>
              <a:off x="9314661" y="9149513"/>
              <a:ext cx="145297" cy="147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3" extrusionOk="0">
                  <a:moveTo>
                    <a:pt x="0" y="2440"/>
                  </a:moveTo>
                  <a:cubicBezTo>
                    <a:pt x="2057" y="1032"/>
                    <a:pt x="4114" y="-377"/>
                    <a:pt x="5400" y="93"/>
                  </a:cubicBezTo>
                  <a:cubicBezTo>
                    <a:pt x="6686" y="562"/>
                    <a:pt x="7200" y="2910"/>
                    <a:pt x="7971" y="7136"/>
                  </a:cubicBezTo>
                  <a:cubicBezTo>
                    <a:pt x="8743" y="11362"/>
                    <a:pt x="9771" y="17466"/>
                    <a:pt x="10029" y="19345"/>
                  </a:cubicBezTo>
                  <a:cubicBezTo>
                    <a:pt x="10286" y="21223"/>
                    <a:pt x="9771" y="18875"/>
                    <a:pt x="9514" y="16293"/>
                  </a:cubicBezTo>
                  <a:cubicBezTo>
                    <a:pt x="9257" y="13710"/>
                    <a:pt x="9257" y="10893"/>
                    <a:pt x="10029" y="8545"/>
                  </a:cubicBezTo>
                  <a:cubicBezTo>
                    <a:pt x="10800" y="6197"/>
                    <a:pt x="12343" y="4319"/>
                    <a:pt x="14400" y="3380"/>
                  </a:cubicBezTo>
                  <a:cubicBezTo>
                    <a:pt x="16457" y="2440"/>
                    <a:pt x="19029" y="2440"/>
                    <a:pt x="21600" y="24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2" name="Line"/>
            <p:cNvSpPr/>
            <p:nvPr/>
          </p:nvSpPr>
          <p:spPr>
            <a:xfrm>
              <a:off x="9605253" y="9169028"/>
              <a:ext cx="124540" cy="15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0" extrusionOk="0">
                  <a:moveTo>
                    <a:pt x="0" y="2666"/>
                  </a:moveTo>
                  <a:cubicBezTo>
                    <a:pt x="2400" y="1226"/>
                    <a:pt x="4800" y="-214"/>
                    <a:pt x="6900" y="26"/>
                  </a:cubicBezTo>
                  <a:cubicBezTo>
                    <a:pt x="9000" y="266"/>
                    <a:pt x="10800" y="2186"/>
                    <a:pt x="11100" y="4346"/>
                  </a:cubicBezTo>
                  <a:cubicBezTo>
                    <a:pt x="11400" y="6506"/>
                    <a:pt x="10200" y="8906"/>
                    <a:pt x="7800" y="11786"/>
                  </a:cubicBezTo>
                  <a:cubicBezTo>
                    <a:pt x="5400" y="14666"/>
                    <a:pt x="1800" y="18026"/>
                    <a:pt x="1500" y="19706"/>
                  </a:cubicBezTo>
                  <a:cubicBezTo>
                    <a:pt x="1200" y="21386"/>
                    <a:pt x="4200" y="21386"/>
                    <a:pt x="8100" y="21146"/>
                  </a:cubicBezTo>
                  <a:cubicBezTo>
                    <a:pt x="12000" y="20906"/>
                    <a:pt x="16800" y="20426"/>
                    <a:pt x="21600" y="199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3" name="Line"/>
            <p:cNvSpPr/>
            <p:nvPr/>
          </p:nvSpPr>
          <p:spPr>
            <a:xfrm>
              <a:off x="10020385" y="8987984"/>
              <a:ext cx="290593" cy="296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8" extrusionOk="0">
                  <a:moveTo>
                    <a:pt x="0" y="4636"/>
                  </a:moveTo>
                  <a:cubicBezTo>
                    <a:pt x="1029" y="3163"/>
                    <a:pt x="2057" y="1691"/>
                    <a:pt x="3857" y="832"/>
                  </a:cubicBezTo>
                  <a:cubicBezTo>
                    <a:pt x="5657" y="-28"/>
                    <a:pt x="8229" y="-273"/>
                    <a:pt x="9900" y="341"/>
                  </a:cubicBezTo>
                  <a:cubicBezTo>
                    <a:pt x="11571" y="954"/>
                    <a:pt x="12343" y="2427"/>
                    <a:pt x="12729" y="5127"/>
                  </a:cubicBezTo>
                  <a:cubicBezTo>
                    <a:pt x="13114" y="7827"/>
                    <a:pt x="13114" y="11754"/>
                    <a:pt x="13886" y="14700"/>
                  </a:cubicBezTo>
                  <a:cubicBezTo>
                    <a:pt x="14657" y="17645"/>
                    <a:pt x="16200" y="19609"/>
                    <a:pt x="17614" y="20468"/>
                  </a:cubicBezTo>
                  <a:cubicBezTo>
                    <a:pt x="19029" y="21327"/>
                    <a:pt x="20314" y="21082"/>
                    <a:pt x="21600" y="208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4" name="Line"/>
            <p:cNvSpPr/>
            <p:nvPr/>
          </p:nvSpPr>
          <p:spPr>
            <a:xfrm>
              <a:off x="10072276" y="9032571"/>
              <a:ext cx="228324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636" y="2304"/>
                    <a:pt x="17673" y="4608"/>
                    <a:pt x="14073" y="8208"/>
                  </a:cubicBezTo>
                  <a:cubicBezTo>
                    <a:pt x="10473" y="11808"/>
                    <a:pt x="5236" y="1670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5" name="Line"/>
            <p:cNvSpPr/>
            <p:nvPr/>
          </p:nvSpPr>
          <p:spPr>
            <a:xfrm>
              <a:off x="10404381" y="9212461"/>
              <a:ext cx="197189" cy="9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extrusionOk="0">
                  <a:moveTo>
                    <a:pt x="0" y="1543"/>
                  </a:moveTo>
                  <a:cubicBezTo>
                    <a:pt x="379" y="5400"/>
                    <a:pt x="758" y="9257"/>
                    <a:pt x="1137" y="13114"/>
                  </a:cubicBezTo>
                  <a:cubicBezTo>
                    <a:pt x="1516" y="16971"/>
                    <a:pt x="1895" y="20829"/>
                    <a:pt x="2653" y="21214"/>
                  </a:cubicBezTo>
                  <a:cubicBezTo>
                    <a:pt x="3411" y="21600"/>
                    <a:pt x="4547" y="18514"/>
                    <a:pt x="5684" y="14657"/>
                  </a:cubicBezTo>
                  <a:cubicBezTo>
                    <a:pt x="6821" y="10800"/>
                    <a:pt x="7958" y="6171"/>
                    <a:pt x="9474" y="3471"/>
                  </a:cubicBezTo>
                  <a:cubicBezTo>
                    <a:pt x="10990" y="771"/>
                    <a:pt x="12884" y="0"/>
                    <a:pt x="14779" y="0"/>
                  </a:cubicBezTo>
                  <a:cubicBezTo>
                    <a:pt x="16674" y="0"/>
                    <a:pt x="18568" y="771"/>
                    <a:pt x="19705" y="1929"/>
                  </a:cubicBezTo>
                  <a:cubicBezTo>
                    <a:pt x="20842" y="3086"/>
                    <a:pt x="21221" y="4629"/>
                    <a:pt x="21600" y="61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6" name="Line"/>
            <p:cNvSpPr/>
            <p:nvPr/>
          </p:nvSpPr>
          <p:spPr>
            <a:xfrm>
              <a:off x="11089349" y="8995787"/>
              <a:ext cx="269836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815" y="2735"/>
                    <a:pt x="11631" y="-1585"/>
                    <a:pt x="15231" y="575"/>
                  </a:cubicBezTo>
                  <a:cubicBezTo>
                    <a:pt x="18831" y="2735"/>
                    <a:pt x="20215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7" name="Line"/>
            <p:cNvSpPr/>
            <p:nvPr/>
          </p:nvSpPr>
          <p:spPr>
            <a:xfrm>
              <a:off x="11130861" y="9115598"/>
              <a:ext cx="25946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8" name="Line"/>
            <p:cNvSpPr/>
            <p:nvPr/>
          </p:nvSpPr>
          <p:spPr>
            <a:xfrm>
              <a:off x="11643023" y="8993839"/>
              <a:ext cx="292397" cy="24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1048" extrusionOk="0">
                  <a:moveTo>
                    <a:pt x="10788" y="1559"/>
                  </a:moveTo>
                  <a:cubicBezTo>
                    <a:pt x="9806" y="659"/>
                    <a:pt x="8824" y="-241"/>
                    <a:pt x="7106" y="59"/>
                  </a:cubicBezTo>
                  <a:cubicBezTo>
                    <a:pt x="5388" y="359"/>
                    <a:pt x="2933" y="1859"/>
                    <a:pt x="1461" y="4109"/>
                  </a:cubicBezTo>
                  <a:cubicBezTo>
                    <a:pt x="-12" y="6359"/>
                    <a:pt x="-503" y="9359"/>
                    <a:pt x="602" y="12359"/>
                  </a:cubicBezTo>
                  <a:cubicBezTo>
                    <a:pt x="1706" y="15359"/>
                    <a:pt x="4406" y="18359"/>
                    <a:pt x="7229" y="19859"/>
                  </a:cubicBezTo>
                  <a:cubicBezTo>
                    <a:pt x="10052" y="21359"/>
                    <a:pt x="12997" y="21359"/>
                    <a:pt x="15329" y="20309"/>
                  </a:cubicBezTo>
                  <a:cubicBezTo>
                    <a:pt x="17661" y="19259"/>
                    <a:pt x="19379" y="17159"/>
                    <a:pt x="20238" y="15359"/>
                  </a:cubicBezTo>
                  <a:cubicBezTo>
                    <a:pt x="21097" y="13559"/>
                    <a:pt x="21097" y="12059"/>
                    <a:pt x="18397" y="9809"/>
                  </a:cubicBezTo>
                  <a:cubicBezTo>
                    <a:pt x="15697" y="7559"/>
                    <a:pt x="10297" y="4559"/>
                    <a:pt x="4897" y="15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9" name="Line"/>
            <p:cNvSpPr/>
            <p:nvPr/>
          </p:nvSpPr>
          <p:spPr>
            <a:xfrm>
              <a:off x="2776338" y="9541107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0" name="Line"/>
            <p:cNvSpPr/>
            <p:nvPr/>
          </p:nvSpPr>
          <p:spPr>
            <a:xfrm>
              <a:off x="2786716" y="9676025"/>
              <a:ext cx="311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1" name="Line"/>
            <p:cNvSpPr/>
            <p:nvPr/>
          </p:nvSpPr>
          <p:spPr>
            <a:xfrm>
              <a:off x="2828230" y="9790186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2" name="Line"/>
            <p:cNvSpPr/>
            <p:nvPr/>
          </p:nvSpPr>
          <p:spPr>
            <a:xfrm>
              <a:off x="2335883" y="10222394"/>
              <a:ext cx="295160" cy="28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56" extrusionOk="0">
                  <a:moveTo>
                    <a:pt x="14648" y="3399"/>
                  </a:moveTo>
                  <a:cubicBezTo>
                    <a:pt x="14145" y="2098"/>
                    <a:pt x="13643" y="797"/>
                    <a:pt x="11508" y="276"/>
                  </a:cubicBezTo>
                  <a:cubicBezTo>
                    <a:pt x="9373" y="-244"/>
                    <a:pt x="5606" y="16"/>
                    <a:pt x="3345" y="667"/>
                  </a:cubicBezTo>
                  <a:cubicBezTo>
                    <a:pt x="1085" y="1317"/>
                    <a:pt x="331" y="2358"/>
                    <a:pt x="80" y="4180"/>
                  </a:cubicBezTo>
                  <a:cubicBezTo>
                    <a:pt x="-171" y="6002"/>
                    <a:pt x="80" y="8604"/>
                    <a:pt x="2089" y="10686"/>
                  </a:cubicBezTo>
                  <a:cubicBezTo>
                    <a:pt x="4099" y="12768"/>
                    <a:pt x="7866" y="14330"/>
                    <a:pt x="10503" y="14980"/>
                  </a:cubicBezTo>
                  <a:cubicBezTo>
                    <a:pt x="13141" y="15631"/>
                    <a:pt x="14648" y="15370"/>
                    <a:pt x="15652" y="14590"/>
                  </a:cubicBezTo>
                  <a:cubicBezTo>
                    <a:pt x="16657" y="13809"/>
                    <a:pt x="17159" y="12508"/>
                    <a:pt x="17410" y="11207"/>
                  </a:cubicBezTo>
                  <a:cubicBezTo>
                    <a:pt x="17662" y="9905"/>
                    <a:pt x="17662" y="8604"/>
                    <a:pt x="17285" y="7433"/>
                  </a:cubicBezTo>
                  <a:cubicBezTo>
                    <a:pt x="16908" y="6262"/>
                    <a:pt x="16155" y="5221"/>
                    <a:pt x="15527" y="5481"/>
                  </a:cubicBezTo>
                  <a:cubicBezTo>
                    <a:pt x="14899" y="5742"/>
                    <a:pt x="14396" y="7303"/>
                    <a:pt x="14773" y="9775"/>
                  </a:cubicBezTo>
                  <a:cubicBezTo>
                    <a:pt x="15150" y="12248"/>
                    <a:pt x="16406" y="15631"/>
                    <a:pt x="17662" y="17713"/>
                  </a:cubicBezTo>
                  <a:cubicBezTo>
                    <a:pt x="18917" y="19795"/>
                    <a:pt x="20173" y="20575"/>
                    <a:pt x="21429" y="213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3" name="Line"/>
            <p:cNvSpPr/>
            <p:nvPr/>
          </p:nvSpPr>
          <p:spPr>
            <a:xfrm>
              <a:off x="2745203" y="10433640"/>
              <a:ext cx="10379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4" name="Line"/>
            <p:cNvSpPr/>
            <p:nvPr/>
          </p:nvSpPr>
          <p:spPr>
            <a:xfrm>
              <a:off x="2880121" y="10485532"/>
              <a:ext cx="186810" cy="12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extrusionOk="0">
                  <a:moveTo>
                    <a:pt x="0" y="0"/>
                  </a:moveTo>
                  <a:cubicBezTo>
                    <a:pt x="1200" y="2274"/>
                    <a:pt x="2400" y="4547"/>
                    <a:pt x="4000" y="5116"/>
                  </a:cubicBezTo>
                  <a:cubicBezTo>
                    <a:pt x="5600" y="5684"/>
                    <a:pt x="7600" y="4547"/>
                    <a:pt x="9400" y="3126"/>
                  </a:cubicBezTo>
                  <a:cubicBezTo>
                    <a:pt x="11200" y="1705"/>
                    <a:pt x="12800" y="0"/>
                    <a:pt x="13800" y="568"/>
                  </a:cubicBezTo>
                  <a:cubicBezTo>
                    <a:pt x="14800" y="1137"/>
                    <a:pt x="15200" y="3979"/>
                    <a:pt x="15400" y="6821"/>
                  </a:cubicBezTo>
                  <a:cubicBezTo>
                    <a:pt x="15600" y="9663"/>
                    <a:pt x="15600" y="12505"/>
                    <a:pt x="16200" y="15063"/>
                  </a:cubicBezTo>
                  <a:cubicBezTo>
                    <a:pt x="16800" y="17621"/>
                    <a:pt x="18000" y="19895"/>
                    <a:pt x="19000" y="20747"/>
                  </a:cubicBezTo>
                  <a:cubicBezTo>
                    <a:pt x="20000" y="21600"/>
                    <a:pt x="20800" y="21032"/>
                    <a:pt x="21600" y="204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5" name="Line"/>
            <p:cNvSpPr/>
            <p:nvPr/>
          </p:nvSpPr>
          <p:spPr>
            <a:xfrm>
              <a:off x="3274496" y="10262555"/>
              <a:ext cx="300971" cy="26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4" extrusionOk="0">
                  <a:moveTo>
                    <a:pt x="0" y="4499"/>
                  </a:moveTo>
                  <a:cubicBezTo>
                    <a:pt x="497" y="3132"/>
                    <a:pt x="993" y="1765"/>
                    <a:pt x="2235" y="808"/>
                  </a:cubicBezTo>
                  <a:cubicBezTo>
                    <a:pt x="3476" y="-149"/>
                    <a:pt x="5462" y="-696"/>
                    <a:pt x="7572" y="1765"/>
                  </a:cubicBezTo>
                  <a:cubicBezTo>
                    <a:pt x="9683" y="4226"/>
                    <a:pt x="11917" y="9694"/>
                    <a:pt x="13283" y="13112"/>
                  </a:cubicBezTo>
                  <a:cubicBezTo>
                    <a:pt x="14648" y="16529"/>
                    <a:pt x="15145" y="17896"/>
                    <a:pt x="16386" y="18853"/>
                  </a:cubicBezTo>
                  <a:cubicBezTo>
                    <a:pt x="17628" y="19810"/>
                    <a:pt x="19614" y="20357"/>
                    <a:pt x="21600" y="209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6" name="Line"/>
            <p:cNvSpPr/>
            <p:nvPr/>
          </p:nvSpPr>
          <p:spPr>
            <a:xfrm>
              <a:off x="3326387" y="10298722"/>
              <a:ext cx="145297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429" y="5322"/>
                    <a:pt x="9257" y="10643"/>
                    <a:pt x="5657" y="14243"/>
                  </a:cubicBezTo>
                  <a:cubicBezTo>
                    <a:pt x="2057" y="17843"/>
                    <a:pt x="1029" y="1972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7" name="Line"/>
            <p:cNvSpPr/>
            <p:nvPr/>
          </p:nvSpPr>
          <p:spPr>
            <a:xfrm>
              <a:off x="3668871" y="10444019"/>
              <a:ext cx="41514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8" name="Line"/>
            <p:cNvSpPr/>
            <p:nvPr/>
          </p:nvSpPr>
          <p:spPr>
            <a:xfrm>
              <a:off x="4104759" y="10376897"/>
              <a:ext cx="304431" cy="56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1" extrusionOk="0">
                  <a:moveTo>
                    <a:pt x="0" y="9406"/>
                  </a:moveTo>
                  <a:cubicBezTo>
                    <a:pt x="2455" y="5594"/>
                    <a:pt x="4909" y="1782"/>
                    <a:pt x="8100" y="512"/>
                  </a:cubicBezTo>
                  <a:cubicBezTo>
                    <a:pt x="11291" y="-759"/>
                    <a:pt x="15218" y="512"/>
                    <a:pt x="17795" y="2417"/>
                  </a:cubicBezTo>
                  <a:cubicBezTo>
                    <a:pt x="20373" y="4323"/>
                    <a:pt x="21600" y="6864"/>
                    <a:pt x="21600" y="10041"/>
                  </a:cubicBezTo>
                  <a:cubicBezTo>
                    <a:pt x="21600" y="13217"/>
                    <a:pt x="20373" y="17029"/>
                    <a:pt x="19145" y="208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9" name="Line"/>
            <p:cNvSpPr/>
            <p:nvPr/>
          </p:nvSpPr>
          <p:spPr>
            <a:xfrm>
              <a:off x="4239677" y="10288344"/>
              <a:ext cx="62271" cy="25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0" name="Line"/>
            <p:cNvSpPr/>
            <p:nvPr/>
          </p:nvSpPr>
          <p:spPr>
            <a:xfrm>
              <a:off x="4989282" y="10258750"/>
              <a:ext cx="288225" cy="257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72" extrusionOk="0">
                  <a:moveTo>
                    <a:pt x="12167" y="2464"/>
                  </a:moveTo>
                  <a:cubicBezTo>
                    <a:pt x="11395" y="1312"/>
                    <a:pt x="10624" y="160"/>
                    <a:pt x="8567" y="16"/>
                  </a:cubicBezTo>
                  <a:cubicBezTo>
                    <a:pt x="6510" y="-128"/>
                    <a:pt x="3167" y="736"/>
                    <a:pt x="1495" y="1888"/>
                  </a:cubicBezTo>
                  <a:cubicBezTo>
                    <a:pt x="-176" y="3040"/>
                    <a:pt x="-176" y="4480"/>
                    <a:pt x="210" y="6496"/>
                  </a:cubicBezTo>
                  <a:cubicBezTo>
                    <a:pt x="595" y="8512"/>
                    <a:pt x="1367" y="11104"/>
                    <a:pt x="2910" y="12976"/>
                  </a:cubicBezTo>
                  <a:cubicBezTo>
                    <a:pt x="4453" y="14848"/>
                    <a:pt x="6767" y="16000"/>
                    <a:pt x="9081" y="16144"/>
                  </a:cubicBezTo>
                  <a:cubicBezTo>
                    <a:pt x="11395" y="16288"/>
                    <a:pt x="13710" y="15424"/>
                    <a:pt x="15124" y="13552"/>
                  </a:cubicBezTo>
                  <a:cubicBezTo>
                    <a:pt x="16538" y="11680"/>
                    <a:pt x="17053" y="8800"/>
                    <a:pt x="16667" y="6928"/>
                  </a:cubicBezTo>
                  <a:cubicBezTo>
                    <a:pt x="16281" y="5056"/>
                    <a:pt x="14995" y="4192"/>
                    <a:pt x="14224" y="4480"/>
                  </a:cubicBezTo>
                  <a:cubicBezTo>
                    <a:pt x="13453" y="4768"/>
                    <a:pt x="13195" y="6208"/>
                    <a:pt x="13710" y="8656"/>
                  </a:cubicBezTo>
                  <a:cubicBezTo>
                    <a:pt x="14224" y="11104"/>
                    <a:pt x="15510" y="14560"/>
                    <a:pt x="16924" y="16864"/>
                  </a:cubicBezTo>
                  <a:cubicBezTo>
                    <a:pt x="18338" y="19168"/>
                    <a:pt x="19881" y="20320"/>
                    <a:pt x="21424" y="214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1" name="Line"/>
            <p:cNvSpPr/>
            <p:nvPr/>
          </p:nvSpPr>
          <p:spPr>
            <a:xfrm>
              <a:off x="5422802" y="10411993"/>
              <a:ext cx="166054" cy="176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2" extrusionOk="0">
                  <a:moveTo>
                    <a:pt x="0" y="3846"/>
                  </a:moveTo>
                  <a:cubicBezTo>
                    <a:pt x="1350" y="2184"/>
                    <a:pt x="2700" y="523"/>
                    <a:pt x="4500" y="107"/>
                  </a:cubicBezTo>
                  <a:cubicBezTo>
                    <a:pt x="6300" y="-308"/>
                    <a:pt x="8550" y="523"/>
                    <a:pt x="9675" y="1977"/>
                  </a:cubicBezTo>
                  <a:cubicBezTo>
                    <a:pt x="10800" y="3430"/>
                    <a:pt x="10800" y="5507"/>
                    <a:pt x="9900" y="7792"/>
                  </a:cubicBezTo>
                  <a:cubicBezTo>
                    <a:pt x="9000" y="10077"/>
                    <a:pt x="7200" y="12569"/>
                    <a:pt x="5400" y="14854"/>
                  </a:cubicBezTo>
                  <a:cubicBezTo>
                    <a:pt x="3600" y="17138"/>
                    <a:pt x="1800" y="19215"/>
                    <a:pt x="2025" y="20254"/>
                  </a:cubicBezTo>
                  <a:cubicBezTo>
                    <a:pt x="2250" y="21292"/>
                    <a:pt x="4500" y="21292"/>
                    <a:pt x="8100" y="21084"/>
                  </a:cubicBezTo>
                  <a:cubicBezTo>
                    <a:pt x="11700" y="20877"/>
                    <a:pt x="16650" y="20461"/>
                    <a:pt x="21600" y="200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2" name="Line"/>
            <p:cNvSpPr/>
            <p:nvPr/>
          </p:nvSpPr>
          <p:spPr>
            <a:xfrm>
              <a:off x="5619989" y="10485532"/>
              <a:ext cx="155676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2400"/>
                    <a:pt x="2880" y="4800"/>
                    <a:pt x="3840" y="7500"/>
                  </a:cubicBezTo>
                  <a:cubicBezTo>
                    <a:pt x="4800" y="10200"/>
                    <a:pt x="5280" y="13200"/>
                    <a:pt x="6240" y="13500"/>
                  </a:cubicBezTo>
                  <a:cubicBezTo>
                    <a:pt x="7200" y="13800"/>
                    <a:pt x="8640" y="11400"/>
                    <a:pt x="10560" y="9000"/>
                  </a:cubicBezTo>
                  <a:cubicBezTo>
                    <a:pt x="12480" y="6600"/>
                    <a:pt x="14880" y="4200"/>
                    <a:pt x="16560" y="4500"/>
                  </a:cubicBezTo>
                  <a:cubicBezTo>
                    <a:pt x="18240" y="4800"/>
                    <a:pt x="19200" y="7800"/>
                    <a:pt x="19920" y="11100"/>
                  </a:cubicBezTo>
                  <a:cubicBezTo>
                    <a:pt x="20640" y="14400"/>
                    <a:pt x="21120" y="18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3" name="Line"/>
            <p:cNvSpPr/>
            <p:nvPr/>
          </p:nvSpPr>
          <p:spPr>
            <a:xfrm>
              <a:off x="6014364" y="10315365"/>
              <a:ext cx="249080" cy="298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extrusionOk="0">
                  <a:moveTo>
                    <a:pt x="0" y="3974"/>
                  </a:moveTo>
                  <a:cubicBezTo>
                    <a:pt x="0" y="2746"/>
                    <a:pt x="0" y="1519"/>
                    <a:pt x="900" y="783"/>
                  </a:cubicBezTo>
                  <a:cubicBezTo>
                    <a:pt x="1800" y="46"/>
                    <a:pt x="3600" y="-199"/>
                    <a:pt x="4950" y="169"/>
                  </a:cubicBezTo>
                  <a:cubicBezTo>
                    <a:pt x="6300" y="537"/>
                    <a:pt x="7200" y="1519"/>
                    <a:pt x="8250" y="4219"/>
                  </a:cubicBezTo>
                  <a:cubicBezTo>
                    <a:pt x="9300" y="6919"/>
                    <a:pt x="10500" y="11337"/>
                    <a:pt x="11550" y="14406"/>
                  </a:cubicBezTo>
                  <a:cubicBezTo>
                    <a:pt x="12600" y="17474"/>
                    <a:pt x="13500" y="19192"/>
                    <a:pt x="14700" y="20174"/>
                  </a:cubicBezTo>
                  <a:cubicBezTo>
                    <a:pt x="15900" y="21156"/>
                    <a:pt x="17400" y="21401"/>
                    <a:pt x="18600" y="21033"/>
                  </a:cubicBezTo>
                  <a:cubicBezTo>
                    <a:pt x="19800" y="20665"/>
                    <a:pt x="20700" y="19683"/>
                    <a:pt x="21600" y="187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4" name="Line"/>
            <p:cNvSpPr/>
            <p:nvPr/>
          </p:nvSpPr>
          <p:spPr>
            <a:xfrm>
              <a:off x="6045499" y="10340235"/>
              <a:ext cx="166054" cy="25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5" name="Line"/>
            <p:cNvSpPr/>
            <p:nvPr/>
          </p:nvSpPr>
          <p:spPr>
            <a:xfrm>
              <a:off x="6465674" y="10528973"/>
              <a:ext cx="119497" cy="16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349" extrusionOk="0">
                  <a:moveTo>
                    <a:pt x="951" y="5149"/>
                  </a:moveTo>
                  <a:cubicBezTo>
                    <a:pt x="2803" y="3349"/>
                    <a:pt x="4654" y="1549"/>
                    <a:pt x="7123" y="649"/>
                  </a:cubicBezTo>
                  <a:cubicBezTo>
                    <a:pt x="9591" y="-251"/>
                    <a:pt x="12677" y="-251"/>
                    <a:pt x="14528" y="874"/>
                  </a:cubicBezTo>
                  <a:cubicBezTo>
                    <a:pt x="16380" y="1999"/>
                    <a:pt x="16997" y="4249"/>
                    <a:pt x="15146" y="6949"/>
                  </a:cubicBezTo>
                  <a:cubicBezTo>
                    <a:pt x="13294" y="9649"/>
                    <a:pt x="8974" y="12799"/>
                    <a:pt x="5580" y="15274"/>
                  </a:cubicBezTo>
                  <a:cubicBezTo>
                    <a:pt x="2186" y="17749"/>
                    <a:pt x="-283" y="19549"/>
                    <a:pt x="26" y="20449"/>
                  </a:cubicBezTo>
                  <a:cubicBezTo>
                    <a:pt x="334" y="21349"/>
                    <a:pt x="3420" y="21349"/>
                    <a:pt x="7431" y="21349"/>
                  </a:cubicBezTo>
                  <a:cubicBezTo>
                    <a:pt x="11443" y="21349"/>
                    <a:pt x="16380" y="21349"/>
                    <a:pt x="21317" y="213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6" name="Line"/>
            <p:cNvSpPr/>
            <p:nvPr/>
          </p:nvSpPr>
          <p:spPr>
            <a:xfrm>
              <a:off x="6906898" y="10414980"/>
              <a:ext cx="259458" cy="60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extrusionOk="0">
                  <a:moveTo>
                    <a:pt x="0" y="13673"/>
                  </a:moveTo>
                  <a:cubicBezTo>
                    <a:pt x="864" y="8873"/>
                    <a:pt x="1728" y="4073"/>
                    <a:pt x="3744" y="1673"/>
                  </a:cubicBezTo>
                  <a:cubicBezTo>
                    <a:pt x="5760" y="-727"/>
                    <a:pt x="8928" y="-727"/>
                    <a:pt x="12096" y="2873"/>
                  </a:cubicBezTo>
                  <a:cubicBezTo>
                    <a:pt x="15264" y="6473"/>
                    <a:pt x="18432" y="13673"/>
                    <a:pt x="21600" y="208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7" name="Line"/>
            <p:cNvSpPr/>
            <p:nvPr/>
          </p:nvSpPr>
          <p:spPr>
            <a:xfrm>
              <a:off x="7021059" y="10319479"/>
              <a:ext cx="41514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8" name="Line"/>
            <p:cNvSpPr/>
            <p:nvPr/>
          </p:nvSpPr>
          <p:spPr>
            <a:xfrm>
              <a:off x="7602243" y="10454397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9" name="Line"/>
            <p:cNvSpPr/>
            <p:nvPr/>
          </p:nvSpPr>
          <p:spPr>
            <a:xfrm>
              <a:off x="7799430" y="10444019"/>
              <a:ext cx="1" cy="31135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0" name="Line"/>
            <p:cNvSpPr/>
            <p:nvPr/>
          </p:nvSpPr>
          <p:spPr>
            <a:xfrm>
              <a:off x="7923970" y="10454397"/>
              <a:ext cx="207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1" name="Line"/>
            <p:cNvSpPr/>
            <p:nvPr/>
          </p:nvSpPr>
          <p:spPr>
            <a:xfrm>
              <a:off x="8359858" y="10417613"/>
              <a:ext cx="342485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3709" y="2735"/>
                    <a:pt x="7418" y="-1585"/>
                    <a:pt x="10909" y="575"/>
                  </a:cubicBezTo>
                  <a:cubicBezTo>
                    <a:pt x="14400" y="2735"/>
                    <a:pt x="17673" y="11375"/>
                    <a:pt x="19418" y="15695"/>
                  </a:cubicBezTo>
                  <a:cubicBezTo>
                    <a:pt x="21164" y="20015"/>
                    <a:pt x="21382" y="2001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2" name="Line"/>
            <p:cNvSpPr/>
            <p:nvPr/>
          </p:nvSpPr>
          <p:spPr>
            <a:xfrm>
              <a:off x="8484398" y="10309101"/>
              <a:ext cx="72649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3" name="Line"/>
            <p:cNvSpPr/>
            <p:nvPr/>
          </p:nvSpPr>
          <p:spPr>
            <a:xfrm>
              <a:off x="9144513" y="10278677"/>
              <a:ext cx="398471" cy="310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314" extrusionOk="0">
                  <a:moveTo>
                    <a:pt x="11199" y="4224"/>
                  </a:moveTo>
                  <a:cubicBezTo>
                    <a:pt x="11016" y="3037"/>
                    <a:pt x="10833" y="1850"/>
                    <a:pt x="10284" y="1019"/>
                  </a:cubicBezTo>
                  <a:cubicBezTo>
                    <a:pt x="9735" y="189"/>
                    <a:pt x="8820" y="-286"/>
                    <a:pt x="7081" y="189"/>
                  </a:cubicBezTo>
                  <a:cubicBezTo>
                    <a:pt x="5342" y="663"/>
                    <a:pt x="2779" y="2088"/>
                    <a:pt x="1315" y="3987"/>
                  </a:cubicBezTo>
                  <a:cubicBezTo>
                    <a:pt x="-150" y="5885"/>
                    <a:pt x="-516" y="8259"/>
                    <a:pt x="857" y="10395"/>
                  </a:cubicBezTo>
                  <a:cubicBezTo>
                    <a:pt x="2230" y="12532"/>
                    <a:pt x="5342" y="14430"/>
                    <a:pt x="7813" y="15024"/>
                  </a:cubicBezTo>
                  <a:cubicBezTo>
                    <a:pt x="10284" y="15617"/>
                    <a:pt x="12114" y="14905"/>
                    <a:pt x="13213" y="13956"/>
                  </a:cubicBezTo>
                  <a:cubicBezTo>
                    <a:pt x="14311" y="13006"/>
                    <a:pt x="14677" y="11820"/>
                    <a:pt x="14860" y="10633"/>
                  </a:cubicBezTo>
                  <a:cubicBezTo>
                    <a:pt x="15043" y="9446"/>
                    <a:pt x="15043" y="8259"/>
                    <a:pt x="14586" y="7428"/>
                  </a:cubicBezTo>
                  <a:cubicBezTo>
                    <a:pt x="14128" y="6598"/>
                    <a:pt x="13213" y="6123"/>
                    <a:pt x="12389" y="6598"/>
                  </a:cubicBezTo>
                  <a:cubicBezTo>
                    <a:pt x="11565" y="7072"/>
                    <a:pt x="10833" y="8496"/>
                    <a:pt x="11108" y="10989"/>
                  </a:cubicBezTo>
                  <a:cubicBezTo>
                    <a:pt x="11382" y="13481"/>
                    <a:pt x="12664" y="17041"/>
                    <a:pt x="14494" y="18940"/>
                  </a:cubicBezTo>
                  <a:cubicBezTo>
                    <a:pt x="16325" y="20839"/>
                    <a:pt x="18704" y="21077"/>
                    <a:pt x="21084" y="213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4" name="Line"/>
            <p:cNvSpPr/>
            <p:nvPr/>
          </p:nvSpPr>
          <p:spPr>
            <a:xfrm>
              <a:off x="9584497" y="10495910"/>
              <a:ext cx="134918" cy="13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54" y="5400"/>
                    <a:pt x="1108" y="10800"/>
                    <a:pt x="1938" y="14850"/>
                  </a:cubicBezTo>
                  <a:cubicBezTo>
                    <a:pt x="2769" y="18900"/>
                    <a:pt x="3877" y="21600"/>
                    <a:pt x="4708" y="21600"/>
                  </a:cubicBezTo>
                  <a:cubicBezTo>
                    <a:pt x="5538" y="21600"/>
                    <a:pt x="6092" y="18900"/>
                    <a:pt x="6646" y="16200"/>
                  </a:cubicBezTo>
                  <a:cubicBezTo>
                    <a:pt x="7200" y="13500"/>
                    <a:pt x="7754" y="10800"/>
                    <a:pt x="8862" y="8370"/>
                  </a:cubicBezTo>
                  <a:cubicBezTo>
                    <a:pt x="9969" y="5940"/>
                    <a:pt x="11631" y="3780"/>
                    <a:pt x="13846" y="2970"/>
                  </a:cubicBezTo>
                  <a:cubicBezTo>
                    <a:pt x="16062" y="2160"/>
                    <a:pt x="18831" y="2700"/>
                    <a:pt x="21600" y="32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5" name="Line"/>
            <p:cNvSpPr/>
            <p:nvPr/>
          </p:nvSpPr>
          <p:spPr>
            <a:xfrm>
              <a:off x="9802441" y="10516666"/>
              <a:ext cx="155675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1800"/>
                    <a:pt x="2880" y="3600"/>
                    <a:pt x="3840" y="5625"/>
                  </a:cubicBezTo>
                  <a:cubicBezTo>
                    <a:pt x="4800" y="7650"/>
                    <a:pt x="5280" y="9900"/>
                    <a:pt x="6480" y="10350"/>
                  </a:cubicBezTo>
                  <a:cubicBezTo>
                    <a:pt x="7680" y="10800"/>
                    <a:pt x="9600" y="9450"/>
                    <a:pt x="11520" y="7875"/>
                  </a:cubicBezTo>
                  <a:cubicBezTo>
                    <a:pt x="13440" y="6300"/>
                    <a:pt x="15360" y="4500"/>
                    <a:pt x="16320" y="5175"/>
                  </a:cubicBezTo>
                  <a:cubicBezTo>
                    <a:pt x="17280" y="5850"/>
                    <a:pt x="17280" y="9000"/>
                    <a:pt x="17520" y="11700"/>
                  </a:cubicBezTo>
                  <a:cubicBezTo>
                    <a:pt x="17760" y="14400"/>
                    <a:pt x="18240" y="16650"/>
                    <a:pt x="18960" y="18225"/>
                  </a:cubicBezTo>
                  <a:cubicBezTo>
                    <a:pt x="19680" y="19800"/>
                    <a:pt x="20640" y="207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6" name="Line"/>
            <p:cNvSpPr/>
            <p:nvPr/>
          </p:nvSpPr>
          <p:spPr>
            <a:xfrm>
              <a:off x="10279842" y="10264128"/>
              <a:ext cx="207847" cy="30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0" y="6048"/>
                  </a:moveTo>
                  <a:cubicBezTo>
                    <a:pt x="0" y="4838"/>
                    <a:pt x="0" y="3629"/>
                    <a:pt x="539" y="2419"/>
                  </a:cubicBezTo>
                  <a:cubicBezTo>
                    <a:pt x="1079" y="1210"/>
                    <a:pt x="2157" y="0"/>
                    <a:pt x="4314" y="0"/>
                  </a:cubicBezTo>
                  <a:cubicBezTo>
                    <a:pt x="6471" y="0"/>
                    <a:pt x="9707" y="1210"/>
                    <a:pt x="11864" y="4596"/>
                  </a:cubicBezTo>
                  <a:cubicBezTo>
                    <a:pt x="14021" y="7983"/>
                    <a:pt x="15100" y="13547"/>
                    <a:pt x="16178" y="16813"/>
                  </a:cubicBezTo>
                  <a:cubicBezTo>
                    <a:pt x="17257" y="20078"/>
                    <a:pt x="18335" y="21046"/>
                    <a:pt x="19773" y="21409"/>
                  </a:cubicBezTo>
                  <a:cubicBezTo>
                    <a:pt x="20335" y="21551"/>
                    <a:pt x="20951" y="21600"/>
                    <a:pt x="21600" y="215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7" name="Line"/>
            <p:cNvSpPr/>
            <p:nvPr/>
          </p:nvSpPr>
          <p:spPr>
            <a:xfrm>
              <a:off x="10290220" y="10298722"/>
              <a:ext cx="238702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783" y="2234"/>
                    <a:pt x="15965" y="4469"/>
                    <a:pt x="12835" y="7572"/>
                  </a:cubicBezTo>
                  <a:cubicBezTo>
                    <a:pt x="9704" y="10676"/>
                    <a:pt x="6261" y="14648"/>
                    <a:pt x="4070" y="17131"/>
                  </a:cubicBezTo>
                  <a:cubicBezTo>
                    <a:pt x="1878" y="19614"/>
                    <a:pt x="939" y="20607"/>
                    <a:pt x="470" y="21103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8" name="Line"/>
            <p:cNvSpPr/>
            <p:nvPr/>
          </p:nvSpPr>
          <p:spPr>
            <a:xfrm>
              <a:off x="11120483" y="10364452"/>
              <a:ext cx="269838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046" y="10800"/>
                    <a:pt x="6092" y="0"/>
                    <a:pt x="9692" y="0"/>
                  </a:cubicBezTo>
                  <a:cubicBezTo>
                    <a:pt x="13292" y="0"/>
                    <a:pt x="17446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9" name="Line"/>
            <p:cNvSpPr/>
            <p:nvPr/>
          </p:nvSpPr>
          <p:spPr>
            <a:xfrm>
              <a:off x="11120483" y="10495910"/>
              <a:ext cx="290593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43" y="0"/>
                    <a:pt x="10286" y="0"/>
                    <a:pt x="13886" y="3600"/>
                  </a:cubicBezTo>
                  <a:cubicBezTo>
                    <a:pt x="17486" y="7200"/>
                    <a:pt x="19543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0" name="Line"/>
            <p:cNvSpPr/>
            <p:nvPr/>
          </p:nvSpPr>
          <p:spPr>
            <a:xfrm>
              <a:off x="11725348" y="10277966"/>
              <a:ext cx="298788" cy="30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153" extrusionOk="0">
                  <a:moveTo>
                    <a:pt x="13477" y="2912"/>
                  </a:moveTo>
                  <a:cubicBezTo>
                    <a:pt x="12517" y="2184"/>
                    <a:pt x="11557" y="1456"/>
                    <a:pt x="9397" y="1942"/>
                  </a:cubicBezTo>
                  <a:cubicBezTo>
                    <a:pt x="7237" y="2427"/>
                    <a:pt x="3877" y="4126"/>
                    <a:pt x="1957" y="6189"/>
                  </a:cubicBezTo>
                  <a:cubicBezTo>
                    <a:pt x="37" y="8252"/>
                    <a:pt x="-443" y="10679"/>
                    <a:pt x="397" y="13348"/>
                  </a:cubicBezTo>
                  <a:cubicBezTo>
                    <a:pt x="1237" y="16018"/>
                    <a:pt x="3397" y="18930"/>
                    <a:pt x="6757" y="20265"/>
                  </a:cubicBezTo>
                  <a:cubicBezTo>
                    <a:pt x="10117" y="21600"/>
                    <a:pt x="14677" y="21357"/>
                    <a:pt x="17437" y="20022"/>
                  </a:cubicBezTo>
                  <a:cubicBezTo>
                    <a:pt x="20197" y="18688"/>
                    <a:pt x="21157" y="16261"/>
                    <a:pt x="20557" y="13348"/>
                  </a:cubicBezTo>
                  <a:cubicBezTo>
                    <a:pt x="19957" y="10436"/>
                    <a:pt x="17797" y="7038"/>
                    <a:pt x="15517" y="4733"/>
                  </a:cubicBezTo>
                  <a:cubicBezTo>
                    <a:pt x="13237" y="2427"/>
                    <a:pt x="10837" y="1213"/>
                    <a:pt x="843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1" name="Line"/>
            <p:cNvSpPr/>
            <p:nvPr/>
          </p:nvSpPr>
          <p:spPr>
            <a:xfrm>
              <a:off x="13212213" y="8105122"/>
              <a:ext cx="232313" cy="36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25" extrusionOk="0">
                  <a:moveTo>
                    <a:pt x="10913" y="819"/>
                  </a:moveTo>
                  <a:cubicBezTo>
                    <a:pt x="8054" y="5219"/>
                    <a:pt x="5195" y="9619"/>
                    <a:pt x="3289" y="12819"/>
                  </a:cubicBezTo>
                  <a:cubicBezTo>
                    <a:pt x="1383" y="16019"/>
                    <a:pt x="430" y="18019"/>
                    <a:pt x="113" y="18419"/>
                  </a:cubicBezTo>
                  <a:cubicBezTo>
                    <a:pt x="-205" y="18819"/>
                    <a:pt x="113" y="17619"/>
                    <a:pt x="1542" y="14919"/>
                  </a:cubicBezTo>
                  <a:cubicBezTo>
                    <a:pt x="2971" y="12219"/>
                    <a:pt x="5513" y="8019"/>
                    <a:pt x="7101" y="5019"/>
                  </a:cubicBezTo>
                  <a:cubicBezTo>
                    <a:pt x="8689" y="2019"/>
                    <a:pt x="9324" y="219"/>
                    <a:pt x="9960" y="19"/>
                  </a:cubicBezTo>
                  <a:cubicBezTo>
                    <a:pt x="10595" y="-181"/>
                    <a:pt x="11230" y="1219"/>
                    <a:pt x="12977" y="4719"/>
                  </a:cubicBezTo>
                  <a:cubicBezTo>
                    <a:pt x="14724" y="8219"/>
                    <a:pt x="17583" y="13819"/>
                    <a:pt x="19171" y="17119"/>
                  </a:cubicBezTo>
                  <a:cubicBezTo>
                    <a:pt x="20760" y="20419"/>
                    <a:pt x="21077" y="21419"/>
                    <a:pt x="21236" y="21319"/>
                  </a:cubicBezTo>
                  <a:cubicBezTo>
                    <a:pt x="21395" y="21219"/>
                    <a:pt x="21395" y="20019"/>
                    <a:pt x="20919" y="18919"/>
                  </a:cubicBezTo>
                  <a:cubicBezTo>
                    <a:pt x="20442" y="17819"/>
                    <a:pt x="19489" y="16819"/>
                    <a:pt x="18536" y="15819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2" name="Line"/>
            <p:cNvSpPr/>
            <p:nvPr/>
          </p:nvSpPr>
          <p:spPr>
            <a:xfrm>
              <a:off x="13258412" y="8302216"/>
              <a:ext cx="415132" cy="13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6" extrusionOk="0">
                  <a:moveTo>
                    <a:pt x="0" y="3751"/>
                  </a:moveTo>
                  <a:cubicBezTo>
                    <a:pt x="2880" y="2697"/>
                    <a:pt x="5760" y="1643"/>
                    <a:pt x="8010" y="853"/>
                  </a:cubicBezTo>
                  <a:cubicBezTo>
                    <a:pt x="10260" y="63"/>
                    <a:pt x="11880" y="-464"/>
                    <a:pt x="12690" y="590"/>
                  </a:cubicBezTo>
                  <a:cubicBezTo>
                    <a:pt x="13500" y="1643"/>
                    <a:pt x="13500" y="4277"/>
                    <a:pt x="13500" y="6912"/>
                  </a:cubicBezTo>
                  <a:cubicBezTo>
                    <a:pt x="13500" y="9546"/>
                    <a:pt x="13500" y="12180"/>
                    <a:pt x="13860" y="14287"/>
                  </a:cubicBezTo>
                  <a:cubicBezTo>
                    <a:pt x="14220" y="16395"/>
                    <a:pt x="14940" y="17975"/>
                    <a:pt x="15570" y="17448"/>
                  </a:cubicBezTo>
                  <a:cubicBezTo>
                    <a:pt x="16200" y="16921"/>
                    <a:pt x="16740" y="14287"/>
                    <a:pt x="17190" y="11126"/>
                  </a:cubicBezTo>
                  <a:cubicBezTo>
                    <a:pt x="17640" y="7965"/>
                    <a:pt x="18000" y="4277"/>
                    <a:pt x="18360" y="4804"/>
                  </a:cubicBezTo>
                  <a:cubicBezTo>
                    <a:pt x="18720" y="5331"/>
                    <a:pt x="19080" y="10073"/>
                    <a:pt x="19620" y="13497"/>
                  </a:cubicBezTo>
                  <a:cubicBezTo>
                    <a:pt x="20160" y="16921"/>
                    <a:pt x="20880" y="19029"/>
                    <a:pt x="21600" y="21136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3" name="Line"/>
            <p:cNvSpPr/>
            <p:nvPr/>
          </p:nvSpPr>
          <p:spPr>
            <a:xfrm>
              <a:off x="13717844" y="8300442"/>
              <a:ext cx="526505" cy="406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29" extrusionOk="0">
                  <a:moveTo>
                    <a:pt x="3698" y="296"/>
                  </a:moveTo>
                  <a:cubicBezTo>
                    <a:pt x="2992" y="115"/>
                    <a:pt x="2286" y="-67"/>
                    <a:pt x="1580" y="24"/>
                  </a:cubicBezTo>
                  <a:cubicBezTo>
                    <a:pt x="874" y="115"/>
                    <a:pt x="168" y="478"/>
                    <a:pt x="27" y="1022"/>
                  </a:cubicBezTo>
                  <a:cubicBezTo>
                    <a:pt x="-114" y="1567"/>
                    <a:pt x="310" y="2293"/>
                    <a:pt x="874" y="2837"/>
                  </a:cubicBezTo>
                  <a:cubicBezTo>
                    <a:pt x="1439" y="3382"/>
                    <a:pt x="2145" y="3745"/>
                    <a:pt x="2851" y="3836"/>
                  </a:cubicBezTo>
                  <a:cubicBezTo>
                    <a:pt x="3557" y="3926"/>
                    <a:pt x="4262" y="3745"/>
                    <a:pt x="4615" y="3200"/>
                  </a:cubicBezTo>
                  <a:cubicBezTo>
                    <a:pt x="4968" y="2656"/>
                    <a:pt x="4968" y="1748"/>
                    <a:pt x="5039" y="1748"/>
                  </a:cubicBezTo>
                  <a:cubicBezTo>
                    <a:pt x="5110" y="1748"/>
                    <a:pt x="5251" y="2656"/>
                    <a:pt x="5604" y="5288"/>
                  </a:cubicBezTo>
                  <a:cubicBezTo>
                    <a:pt x="5957" y="7920"/>
                    <a:pt x="6521" y="12276"/>
                    <a:pt x="6380" y="15271"/>
                  </a:cubicBezTo>
                  <a:cubicBezTo>
                    <a:pt x="6239" y="18266"/>
                    <a:pt x="5392" y="19899"/>
                    <a:pt x="4615" y="20716"/>
                  </a:cubicBezTo>
                  <a:cubicBezTo>
                    <a:pt x="3839" y="21533"/>
                    <a:pt x="3133" y="21533"/>
                    <a:pt x="2215" y="20716"/>
                  </a:cubicBezTo>
                  <a:cubicBezTo>
                    <a:pt x="1298" y="19899"/>
                    <a:pt x="168" y="18266"/>
                    <a:pt x="168" y="16632"/>
                  </a:cubicBezTo>
                  <a:cubicBezTo>
                    <a:pt x="168" y="14999"/>
                    <a:pt x="1298" y="13365"/>
                    <a:pt x="2780" y="11641"/>
                  </a:cubicBezTo>
                  <a:cubicBezTo>
                    <a:pt x="4262" y="9916"/>
                    <a:pt x="6098" y="8101"/>
                    <a:pt x="7227" y="6830"/>
                  </a:cubicBezTo>
                  <a:cubicBezTo>
                    <a:pt x="8357" y="5560"/>
                    <a:pt x="8780" y="4834"/>
                    <a:pt x="8992" y="4017"/>
                  </a:cubicBezTo>
                  <a:cubicBezTo>
                    <a:pt x="9204" y="3200"/>
                    <a:pt x="9204" y="2293"/>
                    <a:pt x="9274" y="2293"/>
                  </a:cubicBezTo>
                  <a:cubicBezTo>
                    <a:pt x="9345" y="2293"/>
                    <a:pt x="9486" y="3200"/>
                    <a:pt x="9698" y="4108"/>
                  </a:cubicBezTo>
                  <a:cubicBezTo>
                    <a:pt x="9910" y="5015"/>
                    <a:pt x="10192" y="5923"/>
                    <a:pt x="10474" y="6921"/>
                  </a:cubicBezTo>
                  <a:cubicBezTo>
                    <a:pt x="10757" y="7920"/>
                    <a:pt x="11039" y="9009"/>
                    <a:pt x="11180" y="9099"/>
                  </a:cubicBezTo>
                  <a:cubicBezTo>
                    <a:pt x="11321" y="9190"/>
                    <a:pt x="11321" y="8283"/>
                    <a:pt x="11321" y="7375"/>
                  </a:cubicBezTo>
                  <a:cubicBezTo>
                    <a:pt x="11321" y="6467"/>
                    <a:pt x="11321" y="5560"/>
                    <a:pt x="11392" y="4652"/>
                  </a:cubicBezTo>
                  <a:cubicBezTo>
                    <a:pt x="11462" y="3745"/>
                    <a:pt x="11604" y="2837"/>
                    <a:pt x="12027" y="2474"/>
                  </a:cubicBezTo>
                  <a:cubicBezTo>
                    <a:pt x="12451" y="2111"/>
                    <a:pt x="13157" y="2293"/>
                    <a:pt x="13651" y="2837"/>
                  </a:cubicBezTo>
                  <a:cubicBezTo>
                    <a:pt x="14145" y="3382"/>
                    <a:pt x="14427" y="4289"/>
                    <a:pt x="14639" y="5288"/>
                  </a:cubicBezTo>
                  <a:cubicBezTo>
                    <a:pt x="14851" y="6286"/>
                    <a:pt x="14992" y="7375"/>
                    <a:pt x="14992" y="7466"/>
                  </a:cubicBezTo>
                  <a:cubicBezTo>
                    <a:pt x="14992" y="7557"/>
                    <a:pt x="14851" y="6649"/>
                    <a:pt x="14780" y="5741"/>
                  </a:cubicBezTo>
                  <a:cubicBezTo>
                    <a:pt x="14710" y="4834"/>
                    <a:pt x="14710" y="3926"/>
                    <a:pt x="14921" y="3109"/>
                  </a:cubicBezTo>
                  <a:cubicBezTo>
                    <a:pt x="15133" y="2293"/>
                    <a:pt x="15557" y="1567"/>
                    <a:pt x="16051" y="1476"/>
                  </a:cubicBezTo>
                  <a:cubicBezTo>
                    <a:pt x="16545" y="1385"/>
                    <a:pt x="17110" y="1930"/>
                    <a:pt x="17533" y="2837"/>
                  </a:cubicBezTo>
                  <a:cubicBezTo>
                    <a:pt x="17957" y="3745"/>
                    <a:pt x="18239" y="5015"/>
                    <a:pt x="18592" y="6014"/>
                  </a:cubicBezTo>
                  <a:cubicBezTo>
                    <a:pt x="18945" y="7012"/>
                    <a:pt x="19368" y="7738"/>
                    <a:pt x="19862" y="7829"/>
                  </a:cubicBezTo>
                  <a:cubicBezTo>
                    <a:pt x="20357" y="7920"/>
                    <a:pt x="20921" y="7375"/>
                    <a:pt x="21486" y="683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4" name="Line"/>
            <p:cNvSpPr/>
            <p:nvPr/>
          </p:nvSpPr>
          <p:spPr>
            <a:xfrm>
              <a:off x="14304411" y="8151256"/>
              <a:ext cx="521123" cy="34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235" extrusionOk="0">
                  <a:moveTo>
                    <a:pt x="517" y="15987"/>
                  </a:moveTo>
                  <a:cubicBezTo>
                    <a:pt x="943" y="15132"/>
                    <a:pt x="1369" y="14277"/>
                    <a:pt x="1938" y="13528"/>
                  </a:cubicBezTo>
                  <a:cubicBezTo>
                    <a:pt x="2506" y="12780"/>
                    <a:pt x="3217" y="12138"/>
                    <a:pt x="3288" y="11496"/>
                  </a:cubicBezTo>
                  <a:cubicBezTo>
                    <a:pt x="3359" y="10855"/>
                    <a:pt x="2790" y="10213"/>
                    <a:pt x="2151" y="10320"/>
                  </a:cubicBezTo>
                  <a:cubicBezTo>
                    <a:pt x="1511" y="10427"/>
                    <a:pt x="801" y="11283"/>
                    <a:pt x="374" y="12245"/>
                  </a:cubicBezTo>
                  <a:cubicBezTo>
                    <a:pt x="-52" y="13207"/>
                    <a:pt x="-194" y="14277"/>
                    <a:pt x="374" y="15667"/>
                  </a:cubicBezTo>
                  <a:cubicBezTo>
                    <a:pt x="943" y="17057"/>
                    <a:pt x="2222" y="18768"/>
                    <a:pt x="3572" y="19409"/>
                  </a:cubicBezTo>
                  <a:cubicBezTo>
                    <a:pt x="4922" y="20051"/>
                    <a:pt x="6343" y="19623"/>
                    <a:pt x="7195" y="18875"/>
                  </a:cubicBezTo>
                  <a:cubicBezTo>
                    <a:pt x="8048" y="18126"/>
                    <a:pt x="8332" y="17057"/>
                    <a:pt x="8688" y="16094"/>
                  </a:cubicBezTo>
                  <a:cubicBezTo>
                    <a:pt x="9043" y="15132"/>
                    <a:pt x="9469" y="14277"/>
                    <a:pt x="9753" y="14383"/>
                  </a:cubicBezTo>
                  <a:cubicBezTo>
                    <a:pt x="10038" y="14490"/>
                    <a:pt x="10180" y="15560"/>
                    <a:pt x="10251" y="16629"/>
                  </a:cubicBezTo>
                  <a:cubicBezTo>
                    <a:pt x="10322" y="17698"/>
                    <a:pt x="10322" y="18768"/>
                    <a:pt x="10606" y="18768"/>
                  </a:cubicBezTo>
                  <a:cubicBezTo>
                    <a:pt x="10890" y="18768"/>
                    <a:pt x="11459" y="17698"/>
                    <a:pt x="11885" y="16629"/>
                  </a:cubicBezTo>
                  <a:cubicBezTo>
                    <a:pt x="12311" y="15560"/>
                    <a:pt x="12595" y="14490"/>
                    <a:pt x="12951" y="14383"/>
                  </a:cubicBezTo>
                  <a:cubicBezTo>
                    <a:pt x="13306" y="14277"/>
                    <a:pt x="13732" y="15132"/>
                    <a:pt x="14088" y="16308"/>
                  </a:cubicBezTo>
                  <a:cubicBezTo>
                    <a:pt x="14443" y="17484"/>
                    <a:pt x="14727" y="18982"/>
                    <a:pt x="15224" y="19837"/>
                  </a:cubicBezTo>
                  <a:cubicBezTo>
                    <a:pt x="15722" y="20692"/>
                    <a:pt x="16432" y="20906"/>
                    <a:pt x="17072" y="20479"/>
                  </a:cubicBezTo>
                  <a:cubicBezTo>
                    <a:pt x="17711" y="20051"/>
                    <a:pt x="18280" y="18982"/>
                    <a:pt x="18777" y="16736"/>
                  </a:cubicBezTo>
                  <a:cubicBezTo>
                    <a:pt x="19274" y="14490"/>
                    <a:pt x="19701" y="11069"/>
                    <a:pt x="19985" y="8716"/>
                  </a:cubicBezTo>
                  <a:cubicBezTo>
                    <a:pt x="20269" y="6364"/>
                    <a:pt x="20411" y="5081"/>
                    <a:pt x="20411" y="3583"/>
                  </a:cubicBezTo>
                  <a:cubicBezTo>
                    <a:pt x="20411" y="2086"/>
                    <a:pt x="20269" y="376"/>
                    <a:pt x="20127" y="55"/>
                  </a:cubicBezTo>
                  <a:cubicBezTo>
                    <a:pt x="19985" y="-266"/>
                    <a:pt x="19843" y="803"/>
                    <a:pt x="19914" y="3584"/>
                  </a:cubicBezTo>
                  <a:cubicBezTo>
                    <a:pt x="19985" y="6364"/>
                    <a:pt x="20269" y="10855"/>
                    <a:pt x="20482" y="13635"/>
                  </a:cubicBezTo>
                  <a:cubicBezTo>
                    <a:pt x="20695" y="16415"/>
                    <a:pt x="20838" y="17484"/>
                    <a:pt x="20980" y="18661"/>
                  </a:cubicBezTo>
                  <a:cubicBezTo>
                    <a:pt x="21122" y="19837"/>
                    <a:pt x="21264" y="21120"/>
                    <a:pt x="21335" y="21227"/>
                  </a:cubicBezTo>
                  <a:cubicBezTo>
                    <a:pt x="21406" y="21334"/>
                    <a:pt x="21406" y="20265"/>
                    <a:pt x="21406" y="1919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5" name="Line"/>
            <p:cNvSpPr/>
            <p:nvPr/>
          </p:nvSpPr>
          <p:spPr>
            <a:xfrm>
              <a:off x="14711370" y="8286825"/>
              <a:ext cx="404755" cy="17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extrusionOk="0">
                  <a:moveTo>
                    <a:pt x="0" y="4900"/>
                  </a:moveTo>
                  <a:cubicBezTo>
                    <a:pt x="4615" y="6171"/>
                    <a:pt x="9231" y="7441"/>
                    <a:pt x="12000" y="7865"/>
                  </a:cubicBezTo>
                  <a:cubicBezTo>
                    <a:pt x="14769" y="8289"/>
                    <a:pt x="15692" y="7865"/>
                    <a:pt x="16523" y="7018"/>
                  </a:cubicBezTo>
                  <a:cubicBezTo>
                    <a:pt x="17354" y="6171"/>
                    <a:pt x="18092" y="4900"/>
                    <a:pt x="18092" y="3630"/>
                  </a:cubicBezTo>
                  <a:cubicBezTo>
                    <a:pt x="18092" y="2359"/>
                    <a:pt x="17354" y="1089"/>
                    <a:pt x="16523" y="453"/>
                  </a:cubicBezTo>
                  <a:cubicBezTo>
                    <a:pt x="15692" y="-182"/>
                    <a:pt x="14769" y="-182"/>
                    <a:pt x="13477" y="665"/>
                  </a:cubicBezTo>
                  <a:cubicBezTo>
                    <a:pt x="12185" y="1512"/>
                    <a:pt x="10523" y="3206"/>
                    <a:pt x="9785" y="5112"/>
                  </a:cubicBezTo>
                  <a:cubicBezTo>
                    <a:pt x="9046" y="7018"/>
                    <a:pt x="9231" y="9136"/>
                    <a:pt x="10431" y="11677"/>
                  </a:cubicBezTo>
                  <a:cubicBezTo>
                    <a:pt x="11631" y="14218"/>
                    <a:pt x="13846" y="17183"/>
                    <a:pt x="15877" y="18877"/>
                  </a:cubicBezTo>
                  <a:cubicBezTo>
                    <a:pt x="17908" y="20571"/>
                    <a:pt x="19754" y="20994"/>
                    <a:pt x="21600" y="2141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6" name="Line"/>
            <p:cNvSpPr/>
            <p:nvPr/>
          </p:nvSpPr>
          <p:spPr>
            <a:xfrm>
              <a:off x="15185493" y="8113950"/>
              <a:ext cx="221226" cy="368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507" extrusionOk="0">
                  <a:moveTo>
                    <a:pt x="8290" y="15451"/>
                  </a:moveTo>
                  <a:cubicBezTo>
                    <a:pt x="6961" y="14845"/>
                    <a:pt x="5632" y="14240"/>
                    <a:pt x="4302" y="14341"/>
                  </a:cubicBezTo>
                  <a:cubicBezTo>
                    <a:pt x="2973" y="14442"/>
                    <a:pt x="1644" y="15249"/>
                    <a:pt x="813" y="16157"/>
                  </a:cubicBezTo>
                  <a:cubicBezTo>
                    <a:pt x="-18" y="17066"/>
                    <a:pt x="-350" y="18075"/>
                    <a:pt x="481" y="18883"/>
                  </a:cubicBezTo>
                  <a:cubicBezTo>
                    <a:pt x="1312" y="19690"/>
                    <a:pt x="3305" y="20296"/>
                    <a:pt x="5133" y="20599"/>
                  </a:cubicBezTo>
                  <a:cubicBezTo>
                    <a:pt x="6961" y="20901"/>
                    <a:pt x="8622" y="20901"/>
                    <a:pt x="10118" y="19791"/>
                  </a:cubicBezTo>
                  <a:cubicBezTo>
                    <a:pt x="11613" y="18681"/>
                    <a:pt x="12942" y="16460"/>
                    <a:pt x="13108" y="13230"/>
                  </a:cubicBezTo>
                  <a:cubicBezTo>
                    <a:pt x="13275" y="10000"/>
                    <a:pt x="12278" y="5761"/>
                    <a:pt x="11115" y="3238"/>
                  </a:cubicBezTo>
                  <a:cubicBezTo>
                    <a:pt x="9951" y="714"/>
                    <a:pt x="8622" y="-93"/>
                    <a:pt x="7958" y="8"/>
                  </a:cubicBezTo>
                  <a:cubicBezTo>
                    <a:pt x="7293" y="109"/>
                    <a:pt x="7293" y="1118"/>
                    <a:pt x="7792" y="3743"/>
                  </a:cubicBezTo>
                  <a:cubicBezTo>
                    <a:pt x="8290" y="6367"/>
                    <a:pt x="9287" y="10606"/>
                    <a:pt x="11613" y="13836"/>
                  </a:cubicBezTo>
                  <a:cubicBezTo>
                    <a:pt x="13939" y="17066"/>
                    <a:pt x="17595" y="19286"/>
                    <a:pt x="21250" y="2150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7" name="Line"/>
            <p:cNvSpPr/>
            <p:nvPr/>
          </p:nvSpPr>
          <p:spPr>
            <a:xfrm>
              <a:off x="13279167" y="9167489"/>
              <a:ext cx="394377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00"/>
                  </a:moveTo>
                  <a:cubicBezTo>
                    <a:pt x="0" y="5486"/>
                    <a:pt x="0" y="3771"/>
                    <a:pt x="568" y="2400"/>
                  </a:cubicBezTo>
                  <a:cubicBezTo>
                    <a:pt x="1137" y="1029"/>
                    <a:pt x="2274" y="0"/>
                    <a:pt x="3221" y="0"/>
                  </a:cubicBezTo>
                  <a:cubicBezTo>
                    <a:pt x="4168" y="0"/>
                    <a:pt x="4926" y="1029"/>
                    <a:pt x="5495" y="3257"/>
                  </a:cubicBezTo>
                  <a:cubicBezTo>
                    <a:pt x="6063" y="5486"/>
                    <a:pt x="6442" y="8914"/>
                    <a:pt x="6632" y="11486"/>
                  </a:cubicBezTo>
                  <a:cubicBezTo>
                    <a:pt x="6821" y="14057"/>
                    <a:pt x="6821" y="15771"/>
                    <a:pt x="6726" y="15771"/>
                  </a:cubicBezTo>
                  <a:cubicBezTo>
                    <a:pt x="6632" y="15771"/>
                    <a:pt x="6442" y="14057"/>
                    <a:pt x="6347" y="12343"/>
                  </a:cubicBezTo>
                  <a:cubicBezTo>
                    <a:pt x="6253" y="10629"/>
                    <a:pt x="6253" y="8914"/>
                    <a:pt x="6442" y="7200"/>
                  </a:cubicBezTo>
                  <a:cubicBezTo>
                    <a:pt x="6632" y="5486"/>
                    <a:pt x="7011" y="3771"/>
                    <a:pt x="7674" y="2743"/>
                  </a:cubicBezTo>
                  <a:cubicBezTo>
                    <a:pt x="8337" y="1714"/>
                    <a:pt x="9284" y="1371"/>
                    <a:pt x="10232" y="2743"/>
                  </a:cubicBezTo>
                  <a:cubicBezTo>
                    <a:pt x="11179" y="4114"/>
                    <a:pt x="12126" y="7200"/>
                    <a:pt x="12695" y="9600"/>
                  </a:cubicBezTo>
                  <a:cubicBezTo>
                    <a:pt x="13263" y="12000"/>
                    <a:pt x="13453" y="13714"/>
                    <a:pt x="13547" y="13714"/>
                  </a:cubicBezTo>
                  <a:cubicBezTo>
                    <a:pt x="13642" y="13714"/>
                    <a:pt x="13642" y="12000"/>
                    <a:pt x="13737" y="10286"/>
                  </a:cubicBezTo>
                  <a:cubicBezTo>
                    <a:pt x="13832" y="8571"/>
                    <a:pt x="14021" y="6857"/>
                    <a:pt x="14590" y="5143"/>
                  </a:cubicBezTo>
                  <a:cubicBezTo>
                    <a:pt x="15158" y="3429"/>
                    <a:pt x="16105" y="1714"/>
                    <a:pt x="16863" y="1543"/>
                  </a:cubicBezTo>
                  <a:cubicBezTo>
                    <a:pt x="17621" y="1371"/>
                    <a:pt x="18189" y="2743"/>
                    <a:pt x="18568" y="5143"/>
                  </a:cubicBezTo>
                  <a:cubicBezTo>
                    <a:pt x="18947" y="7543"/>
                    <a:pt x="19137" y="10971"/>
                    <a:pt x="19326" y="13543"/>
                  </a:cubicBezTo>
                  <a:cubicBezTo>
                    <a:pt x="19516" y="16114"/>
                    <a:pt x="19705" y="17829"/>
                    <a:pt x="20084" y="19029"/>
                  </a:cubicBezTo>
                  <a:cubicBezTo>
                    <a:pt x="20463" y="20229"/>
                    <a:pt x="21032" y="2091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8" name="Line"/>
            <p:cNvSpPr/>
            <p:nvPr/>
          </p:nvSpPr>
          <p:spPr>
            <a:xfrm>
              <a:off x="13772568" y="9207009"/>
              <a:ext cx="233081" cy="118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078" extrusionOk="0">
                  <a:moveTo>
                    <a:pt x="9013" y="4058"/>
                  </a:moveTo>
                  <a:cubicBezTo>
                    <a:pt x="7742" y="2207"/>
                    <a:pt x="6472" y="355"/>
                    <a:pt x="5042" y="47"/>
                  </a:cubicBezTo>
                  <a:cubicBezTo>
                    <a:pt x="3613" y="-262"/>
                    <a:pt x="2025" y="972"/>
                    <a:pt x="1072" y="3132"/>
                  </a:cubicBezTo>
                  <a:cubicBezTo>
                    <a:pt x="119" y="5292"/>
                    <a:pt x="-199" y="8378"/>
                    <a:pt x="119" y="11155"/>
                  </a:cubicBezTo>
                  <a:cubicBezTo>
                    <a:pt x="436" y="13932"/>
                    <a:pt x="1389" y="16401"/>
                    <a:pt x="3295" y="17018"/>
                  </a:cubicBezTo>
                  <a:cubicBezTo>
                    <a:pt x="5201" y="17635"/>
                    <a:pt x="8060" y="16401"/>
                    <a:pt x="9489" y="14241"/>
                  </a:cubicBezTo>
                  <a:cubicBezTo>
                    <a:pt x="10919" y="12081"/>
                    <a:pt x="10919" y="8995"/>
                    <a:pt x="11077" y="9304"/>
                  </a:cubicBezTo>
                  <a:cubicBezTo>
                    <a:pt x="11236" y="9612"/>
                    <a:pt x="11554" y="13315"/>
                    <a:pt x="12348" y="16092"/>
                  </a:cubicBezTo>
                  <a:cubicBezTo>
                    <a:pt x="13142" y="18869"/>
                    <a:pt x="14413" y="20721"/>
                    <a:pt x="16001" y="21029"/>
                  </a:cubicBezTo>
                  <a:cubicBezTo>
                    <a:pt x="17589" y="21338"/>
                    <a:pt x="19495" y="20104"/>
                    <a:pt x="21401" y="18869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9" name="Line"/>
            <p:cNvSpPr/>
            <p:nvPr/>
          </p:nvSpPr>
          <p:spPr>
            <a:xfrm>
              <a:off x="14038880" y="9037613"/>
              <a:ext cx="371523" cy="378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317" extrusionOk="0">
                  <a:moveTo>
                    <a:pt x="3479" y="1468"/>
                  </a:moveTo>
                  <a:cubicBezTo>
                    <a:pt x="2279" y="689"/>
                    <a:pt x="1079" y="-89"/>
                    <a:pt x="479" y="8"/>
                  </a:cubicBezTo>
                  <a:cubicBezTo>
                    <a:pt x="-121" y="106"/>
                    <a:pt x="-121" y="1079"/>
                    <a:pt x="279" y="3706"/>
                  </a:cubicBezTo>
                  <a:cubicBezTo>
                    <a:pt x="679" y="6333"/>
                    <a:pt x="1479" y="10614"/>
                    <a:pt x="2179" y="13241"/>
                  </a:cubicBezTo>
                  <a:cubicBezTo>
                    <a:pt x="2879" y="15868"/>
                    <a:pt x="3479" y="16841"/>
                    <a:pt x="4279" y="17327"/>
                  </a:cubicBezTo>
                  <a:cubicBezTo>
                    <a:pt x="5079" y="17814"/>
                    <a:pt x="6079" y="17814"/>
                    <a:pt x="6879" y="17327"/>
                  </a:cubicBezTo>
                  <a:cubicBezTo>
                    <a:pt x="7679" y="16841"/>
                    <a:pt x="8279" y="15868"/>
                    <a:pt x="8879" y="14700"/>
                  </a:cubicBezTo>
                  <a:cubicBezTo>
                    <a:pt x="9479" y="13533"/>
                    <a:pt x="10079" y="12170"/>
                    <a:pt x="10579" y="12365"/>
                  </a:cubicBezTo>
                  <a:cubicBezTo>
                    <a:pt x="11079" y="12560"/>
                    <a:pt x="11479" y="14311"/>
                    <a:pt x="11779" y="15673"/>
                  </a:cubicBezTo>
                  <a:cubicBezTo>
                    <a:pt x="12079" y="17035"/>
                    <a:pt x="12279" y="18008"/>
                    <a:pt x="12579" y="18981"/>
                  </a:cubicBezTo>
                  <a:cubicBezTo>
                    <a:pt x="12879" y="19954"/>
                    <a:pt x="13279" y="20927"/>
                    <a:pt x="13979" y="21219"/>
                  </a:cubicBezTo>
                  <a:cubicBezTo>
                    <a:pt x="14679" y="21511"/>
                    <a:pt x="15679" y="21122"/>
                    <a:pt x="16379" y="20441"/>
                  </a:cubicBezTo>
                  <a:cubicBezTo>
                    <a:pt x="17079" y="19760"/>
                    <a:pt x="17479" y="18787"/>
                    <a:pt x="18079" y="17425"/>
                  </a:cubicBezTo>
                  <a:cubicBezTo>
                    <a:pt x="18679" y="16062"/>
                    <a:pt x="19479" y="14311"/>
                    <a:pt x="19979" y="14019"/>
                  </a:cubicBezTo>
                  <a:cubicBezTo>
                    <a:pt x="20479" y="13727"/>
                    <a:pt x="20679" y="14895"/>
                    <a:pt x="20879" y="15965"/>
                  </a:cubicBezTo>
                  <a:cubicBezTo>
                    <a:pt x="21079" y="17035"/>
                    <a:pt x="21279" y="18008"/>
                    <a:pt x="21479" y="1898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0" name="Line"/>
            <p:cNvSpPr/>
            <p:nvPr/>
          </p:nvSpPr>
          <p:spPr>
            <a:xfrm>
              <a:off x="14327374" y="9167489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1" name="Line"/>
            <p:cNvSpPr/>
            <p:nvPr/>
          </p:nvSpPr>
          <p:spPr>
            <a:xfrm>
              <a:off x="14576453" y="9115598"/>
              <a:ext cx="176432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118" y="0"/>
                    <a:pt x="4235" y="0"/>
                    <a:pt x="6353" y="1895"/>
                  </a:cubicBezTo>
                  <a:cubicBezTo>
                    <a:pt x="8471" y="3789"/>
                    <a:pt x="10588" y="7579"/>
                    <a:pt x="13129" y="11179"/>
                  </a:cubicBezTo>
                  <a:cubicBezTo>
                    <a:pt x="15671" y="14779"/>
                    <a:pt x="18635" y="1818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2" name="Line"/>
            <p:cNvSpPr/>
            <p:nvPr/>
          </p:nvSpPr>
          <p:spPr>
            <a:xfrm>
              <a:off x="14576453" y="9188245"/>
              <a:ext cx="176432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3" name="Line"/>
            <p:cNvSpPr/>
            <p:nvPr/>
          </p:nvSpPr>
          <p:spPr>
            <a:xfrm>
              <a:off x="13984891" y="9188245"/>
              <a:ext cx="15567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4" name="Line"/>
            <p:cNvSpPr/>
            <p:nvPr/>
          </p:nvSpPr>
          <p:spPr>
            <a:xfrm>
              <a:off x="15799090" y="7621124"/>
              <a:ext cx="271838" cy="292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578" extrusionOk="0">
                  <a:moveTo>
                    <a:pt x="21485" y="0"/>
                  </a:moveTo>
                  <a:cubicBezTo>
                    <a:pt x="18751" y="26"/>
                    <a:pt x="16017" y="51"/>
                    <a:pt x="13419" y="128"/>
                  </a:cubicBezTo>
                  <a:cubicBezTo>
                    <a:pt x="10822" y="204"/>
                    <a:pt x="8361" y="332"/>
                    <a:pt x="6994" y="550"/>
                  </a:cubicBezTo>
                  <a:cubicBezTo>
                    <a:pt x="5627" y="767"/>
                    <a:pt x="5353" y="1074"/>
                    <a:pt x="5217" y="1700"/>
                  </a:cubicBezTo>
                  <a:cubicBezTo>
                    <a:pt x="5080" y="2326"/>
                    <a:pt x="5080" y="3272"/>
                    <a:pt x="4943" y="4090"/>
                  </a:cubicBezTo>
                  <a:cubicBezTo>
                    <a:pt x="4806" y="4908"/>
                    <a:pt x="4533" y="5598"/>
                    <a:pt x="4123" y="6224"/>
                  </a:cubicBezTo>
                  <a:cubicBezTo>
                    <a:pt x="3713" y="6851"/>
                    <a:pt x="3166" y="7413"/>
                    <a:pt x="2756" y="8078"/>
                  </a:cubicBezTo>
                  <a:cubicBezTo>
                    <a:pt x="2346" y="8742"/>
                    <a:pt x="2072" y="9509"/>
                    <a:pt x="1936" y="10429"/>
                  </a:cubicBezTo>
                  <a:cubicBezTo>
                    <a:pt x="1799" y="11350"/>
                    <a:pt x="1799" y="12423"/>
                    <a:pt x="1799" y="13471"/>
                  </a:cubicBezTo>
                  <a:cubicBezTo>
                    <a:pt x="1799" y="14519"/>
                    <a:pt x="1799" y="15542"/>
                    <a:pt x="1662" y="16385"/>
                  </a:cubicBezTo>
                  <a:cubicBezTo>
                    <a:pt x="1525" y="17229"/>
                    <a:pt x="1252" y="17893"/>
                    <a:pt x="1115" y="18418"/>
                  </a:cubicBezTo>
                  <a:cubicBezTo>
                    <a:pt x="979" y="18942"/>
                    <a:pt x="979" y="19325"/>
                    <a:pt x="705" y="19581"/>
                  </a:cubicBezTo>
                  <a:cubicBezTo>
                    <a:pt x="432" y="19836"/>
                    <a:pt x="-115" y="19964"/>
                    <a:pt x="22" y="20079"/>
                  </a:cubicBezTo>
                  <a:cubicBezTo>
                    <a:pt x="158" y="20194"/>
                    <a:pt x="979" y="20296"/>
                    <a:pt x="2619" y="20488"/>
                  </a:cubicBezTo>
                  <a:cubicBezTo>
                    <a:pt x="4260" y="20680"/>
                    <a:pt x="6720" y="20961"/>
                    <a:pt x="8361" y="21165"/>
                  </a:cubicBezTo>
                  <a:cubicBezTo>
                    <a:pt x="10001" y="21370"/>
                    <a:pt x="10822" y="21498"/>
                    <a:pt x="10548" y="21549"/>
                  </a:cubicBezTo>
                  <a:cubicBezTo>
                    <a:pt x="10275" y="21600"/>
                    <a:pt x="8908" y="21574"/>
                    <a:pt x="7541" y="21549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5" name="Line"/>
            <p:cNvSpPr/>
            <p:nvPr/>
          </p:nvSpPr>
          <p:spPr>
            <a:xfrm>
              <a:off x="16309488" y="7754056"/>
              <a:ext cx="290732" cy="271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484" extrusionOk="0">
                  <a:moveTo>
                    <a:pt x="9052" y="5899"/>
                  </a:moveTo>
                  <a:cubicBezTo>
                    <a:pt x="9303" y="4532"/>
                    <a:pt x="9555" y="3165"/>
                    <a:pt x="8927" y="2071"/>
                  </a:cubicBezTo>
                  <a:cubicBezTo>
                    <a:pt x="8299" y="978"/>
                    <a:pt x="6792" y="157"/>
                    <a:pt x="5410" y="21"/>
                  </a:cubicBezTo>
                  <a:cubicBezTo>
                    <a:pt x="4029" y="-116"/>
                    <a:pt x="2773" y="431"/>
                    <a:pt x="1643" y="1935"/>
                  </a:cubicBezTo>
                  <a:cubicBezTo>
                    <a:pt x="513" y="3438"/>
                    <a:pt x="-492" y="5899"/>
                    <a:pt x="261" y="8633"/>
                  </a:cubicBezTo>
                  <a:cubicBezTo>
                    <a:pt x="1015" y="11368"/>
                    <a:pt x="3527" y="14375"/>
                    <a:pt x="6164" y="15605"/>
                  </a:cubicBezTo>
                  <a:cubicBezTo>
                    <a:pt x="8801" y="16836"/>
                    <a:pt x="11564" y="16289"/>
                    <a:pt x="13196" y="15195"/>
                  </a:cubicBezTo>
                  <a:cubicBezTo>
                    <a:pt x="14829" y="14102"/>
                    <a:pt x="15331" y="12461"/>
                    <a:pt x="15582" y="10957"/>
                  </a:cubicBezTo>
                  <a:cubicBezTo>
                    <a:pt x="15834" y="9454"/>
                    <a:pt x="15834" y="8087"/>
                    <a:pt x="15331" y="6993"/>
                  </a:cubicBezTo>
                  <a:cubicBezTo>
                    <a:pt x="14829" y="5899"/>
                    <a:pt x="13824" y="5079"/>
                    <a:pt x="13071" y="5352"/>
                  </a:cubicBezTo>
                  <a:cubicBezTo>
                    <a:pt x="12317" y="5626"/>
                    <a:pt x="11815" y="6993"/>
                    <a:pt x="11941" y="9043"/>
                  </a:cubicBezTo>
                  <a:cubicBezTo>
                    <a:pt x="12066" y="11094"/>
                    <a:pt x="12820" y="13828"/>
                    <a:pt x="14452" y="16016"/>
                  </a:cubicBezTo>
                  <a:cubicBezTo>
                    <a:pt x="16085" y="18203"/>
                    <a:pt x="18596" y="19843"/>
                    <a:pt x="21108" y="2148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6" name="Line"/>
            <p:cNvSpPr/>
            <p:nvPr/>
          </p:nvSpPr>
          <p:spPr>
            <a:xfrm>
              <a:off x="16693625" y="7932472"/>
              <a:ext cx="20758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7" name="Line"/>
            <p:cNvSpPr/>
            <p:nvPr/>
          </p:nvSpPr>
          <p:spPr>
            <a:xfrm>
              <a:off x="16797407" y="7953229"/>
              <a:ext cx="41515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8" name="Line"/>
            <p:cNvSpPr/>
            <p:nvPr/>
          </p:nvSpPr>
          <p:spPr>
            <a:xfrm>
              <a:off x="17288934" y="7839068"/>
              <a:ext cx="255712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600" extrusionOk="0">
                  <a:moveTo>
                    <a:pt x="12648" y="2057"/>
                  </a:moveTo>
                  <a:cubicBezTo>
                    <a:pt x="11496" y="1029"/>
                    <a:pt x="10344" y="0"/>
                    <a:pt x="8184" y="0"/>
                  </a:cubicBezTo>
                  <a:cubicBezTo>
                    <a:pt x="6024" y="0"/>
                    <a:pt x="2856" y="1029"/>
                    <a:pt x="1272" y="2400"/>
                  </a:cubicBezTo>
                  <a:cubicBezTo>
                    <a:pt x="-312" y="3771"/>
                    <a:pt x="-312" y="5486"/>
                    <a:pt x="696" y="7886"/>
                  </a:cubicBezTo>
                  <a:cubicBezTo>
                    <a:pt x="1704" y="10286"/>
                    <a:pt x="3720" y="13371"/>
                    <a:pt x="6168" y="14914"/>
                  </a:cubicBezTo>
                  <a:cubicBezTo>
                    <a:pt x="8616" y="16457"/>
                    <a:pt x="11496" y="16457"/>
                    <a:pt x="13368" y="14914"/>
                  </a:cubicBezTo>
                  <a:cubicBezTo>
                    <a:pt x="15240" y="13371"/>
                    <a:pt x="16104" y="10286"/>
                    <a:pt x="15960" y="8057"/>
                  </a:cubicBezTo>
                  <a:cubicBezTo>
                    <a:pt x="15816" y="5829"/>
                    <a:pt x="14664" y="4457"/>
                    <a:pt x="14088" y="4629"/>
                  </a:cubicBezTo>
                  <a:cubicBezTo>
                    <a:pt x="13512" y="4800"/>
                    <a:pt x="13512" y="6514"/>
                    <a:pt x="13944" y="9257"/>
                  </a:cubicBezTo>
                  <a:cubicBezTo>
                    <a:pt x="14376" y="12000"/>
                    <a:pt x="15240" y="15771"/>
                    <a:pt x="16536" y="18000"/>
                  </a:cubicBezTo>
                  <a:cubicBezTo>
                    <a:pt x="17832" y="20229"/>
                    <a:pt x="19560" y="20914"/>
                    <a:pt x="21288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9" name="Line"/>
            <p:cNvSpPr/>
            <p:nvPr/>
          </p:nvSpPr>
          <p:spPr>
            <a:xfrm>
              <a:off x="17615444" y="8050093"/>
              <a:ext cx="157524" cy="151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91" extrusionOk="0">
                  <a:moveTo>
                    <a:pt x="3068" y="3927"/>
                  </a:moveTo>
                  <a:cubicBezTo>
                    <a:pt x="4477" y="1964"/>
                    <a:pt x="5885" y="0"/>
                    <a:pt x="7294" y="0"/>
                  </a:cubicBezTo>
                  <a:cubicBezTo>
                    <a:pt x="8703" y="0"/>
                    <a:pt x="10111" y="1964"/>
                    <a:pt x="10816" y="4173"/>
                  </a:cubicBezTo>
                  <a:cubicBezTo>
                    <a:pt x="11520" y="6382"/>
                    <a:pt x="11520" y="8836"/>
                    <a:pt x="10581" y="10800"/>
                  </a:cubicBezTo>
                  <a:cubicBezTo>
                    <a:pt x="9642" y="12764"/>
                    <a:pt x="7764" y="14236"/>
                    <a:pt x="5416" y="15955"/>
                  </a:cubicBezTo>
                  <a:cubicBezTo>
                    <a:pt x="3068" y="17673"/>
                    <a:pt x="251" y="19636"/>
                    <a:pt x="16" y="20618"/>
                  </a:cubicBezTo>
                  <a:cubicBezTo>
                    <a:pt x="-219" y="21600"/>
                    <a:pt x="2129" y="21600"/>
                    <a:pt x="6120" y="21355"/>
                  </a:cubicBezTo>
                  <a:cubicBezTo>
                    <a:pt x="10111" y="21109"/>
                    <a:pt x="15746" y="20618"/>
                    <a:pt x="21381" y="2012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0" name="Line"/>
            <p:cNvSpPr/>
            <p:nvPr/>
          </p:nvSpPr>
          <p:spPr>
            <a:xfrm>
              <a:off x="17814480" y="8088146"/>
              <a:ext cx="31136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1" name="Line"/>
            <p:cNvSpPr/>
            <p:nvPr/>
          </p:nvSpPr>
          <p:spPr>
            <a:xfrm>
              <a:off x="18167341" y="7942851"/>
              <a:ext cx="3113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2" name="Line"/>
            <p:cNvSpPr/>
            <p:nvPr/>
          </p:nvSpPr>
          <p:spPr>
            <a:xfrm>
              <a:off x="18385286" y="7932472"/>
              <a:ext cx="207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3" name="Line"/>
            <p:cNvSpPr/>
            <p:nvPr/>
          </p:nvSpPr>
          <p:spPr>
            <a:xfrm>
              <a:off x="18582474" y="7932472"/>
              <a:ext cx="1" cy="20758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4" name="Line"/>
            <p:cNvSpPr/>
            <p:nvPr/>
          </p:nvSpPr>
          <p:spPr>
            <a:xfrm>
              <a:off x="19114705" y="7878092"/>
              <a:ext cx="266899" cy="261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241" extrusionOk="0">
                  <a:moveTo>
                    <a:pt x="17211" y="4410"/>
                  </a:moveTo>
                  <a:cubicBezTo>
                    <a:pt x="16657" y="3007"/>
                    <a:pt x="16103" y="1605"/>
                    <a:pt x="15134" y="763"/>
                  </a:cubicBezTo>
                  <a:cubicBezTo>
                    <a:pt x="14165" y="-78"/>
                    <a:pt x="12780" y="-359"/>
                    <a:pt x="10150" y="623"/>
                  </a:cubicBezTo>
                  <a:cubicBezTo>
                    <a:pt x="7519" y="1605"/>
                    <a:pt x="3642" y="3849"/>
                    <a:pt x="1703" y="6373"/>
                  </a:cubicBezTo>
                  <a:cubicBezTo>
                    <a:pt x="-235" y="8898"/>
                    <a:pt x="-235" y="11703"/>
                    <a:pt x="319" y="13527"/>
                  </a:cubicBezTo>
                  <a:cubicBezTo>
                    <a:pt x="873" y="15350"/>
                    <a:pt x="1980" y="16192"/>
                    <a:pt x="3919" y="16472"/>
                  </a:cubicBezTo>
                  <a:cubicBezTo>
                    <a:pt x="5857" y="16753"/>
                    <a:pt x="8627" y="16472"/>
                    <a:pt x="10703" y="15210"/>
                  </a:cubicBezTo>
                  <a:cubicBezTo>
                    <a:pt x="12780" y="13948"/>
                    <a:pt x="14165" y="11703"/>
                    <a:pt x="14719" y="9880"/>
                  </a:cubicBezTo>
                  <a:cubicBezTo>
                    <a:pt x="15273" y="8057"/>
                    <a:pt x="14996" y="6654"/>
                    <a:pt x="14857" y="6654"/>
                  </a:cubicBezTo>
                  <a:cubicBezTo>
                    <a:pt x="14719" y="6654"/>
                    <a:pt x="14719" y="8057"/>
                    <a:pt x="15134" y="10441"/>
                  </a:cubicBezTo>
                  <a:cubicBezTo>
                    <a:pt x="15550" y="12825"/>
                    <a:pt x="16380" y="16192"/>
                    <a:pt x="17488" y="18155"/>
                  </a:cubicBezTo>
                  <a:cubicBezTo>
                    <a:pt x="18596" y="20119"/>
                    <a:pt x="19980" y="20680"/>
                    <a:pt x="21365" y="2124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5" name="Line"/>
            <p:cNvSpPr/>
            <p:nvPr/>
          </p:nvSpPr>
          <p:spPr>
            <a:xfrm>
              <a:off x="19464628" y="8067390"/>
              <a:ext cx="124540" cy="8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00" y="4320"/>
                    <a:pt x="2400" y="8640"/>
                    <a:pt x="3300" y="12960"/>
                  </a:cubicBezTo>
                  <a:cubicBezTo>
                    <a:pt x="4200" y="17280"/>
                    <a:pt x="4800" y="21600"/>
                    <a:pt x="5400" y="21600"/>
                  </a:cubicBezTo>
                  <a:cubicBezTo>
                    <a:pt x="6000" y="21600"/>
                    <a:pt x="6600" y="17280"/>
                    <a:pt x="7800" y="13392"/>
                  </a:cubicBezTo>
                  <a:cubicBezTo>
                    <a:pt x="9000" y="9504"/>
                    <a:pt x="10800" y="6048"/>
                    <a:pt x="13200" y="4752"/>
                  </a:cubicBezTo>
                  <a:cubicBezTo>
                    <a:pt x="15600" y="3456"/>
                    <a:pt x="18600" y="4320"/>
                    <a:pt x="21600" y="518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6" name="Line"/>
            <p:cNvSpPr/>
            <p:nvPr/>
          </p:nvSpPr>
          <p:spPr>
            <a:xfrm>
              <a:off x="19734464" y="8057012"/>
              <a:ext cx="41513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7" name="Line"/>
            <p:cNvSpPr/>
            <p:nvPr/>
          </p:nvSpPr>
          <p:spPr>
            <a:xfrm>
              <a:off x="20567566" y="7917143"/>
              <a:ext cx="294988" cy="213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0817" extrusionOk="0">
                  <a:moveTo>
                    <a:pt x="13948" y="1496"/>
                  </a:moveTo>
                  <a:cubicBezTo>
                    <a:pt x="11465" y="483"/>
                    <a:pt x="8982" y="-529"/>
                    <a:pt x="6624" y="315"/>
                  </a:cubicBezTo>
                  <a:cubicBezTo>
                    <a:pt x="4265" y="1158"/>
                    <a:pt x="2030" y="3858"/>
                    <a:pt x="913" y="6052"/>
                  </a:cubicBezTo>
                  <a:cubicBezTo>
                    <a:pt x="-204" y="8246"/>
                    <a:pt x="-204" y="9933"/>
                    <a:pt x="417" y="12127"/>
                  </a:cubicBezTo>
                  <a:cubicBezTo>
                    <a:pt x="1037" y="14321"/>
                    <a:pt x="2279" y="17021"/>
                    <a:pt x="4762" y="18709"/>
                  </a:cubicBezTo>
                  <a:cubicBezTo>
                    <a:pt x="7244" y="20396"/>
                    <a:pt x="10968" y="21071"/>
                    <a:pt x="13948" y="20733"/>
                  </a:cubicBezTo>
                  <a:cubicBezTo>
                    <a:pt x="16927" y="20396"/>
                    <a:pt x="19162" y="19046"/>
                    <a:pt x="20279" y="17527"/>
                  </a:cubicBezTo>
                  <a:cubicBezTo>
                    <a:pt x="21396" y="16008"/>
                    <a:pt x="21396" y="14321"/>
                    <a:pt x="20651" y="11959"/>
                  </a:cubicBezTo>
                  <a:cubicBezTo>
                    <a:pt x="19906" y="9596"/>
                    <a:pt x="18417" y="6559"/>
                    <a:pt x="16058" y="4871"/>
                  </a:cubicBezTo>
                  <a:cubicBezTo>
                    <a:pt x="13699" y="3184"/>
                    <a:pt x="10472" y="2846"/>
                    <a:pt x="7244" y="250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8" name="Line"/>
            <p:cNvSpPr/>
            <p:nvPr/>
          </p:nvSpPr>
          <p:spPr>
            <a:xfrm>
              <a:off x="16346495" y="8661734"/>
              <a:ext cx="274483" cy="225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37" extrusionOk="0">
                  <a:moveTo>
                    <a:pt x="12513" y="3664"/>
                  </a:moveTo>
                  <a:cubicBezTo>
                    <a:pt x="11703" y="2355"/>
                    <a:pt x="10893" y="1046"/>
                    <a:pt x="9138" y="392"/>
                  </a:cubicBezTo>
                  <a:cubicBezTo>
                    <a:pt x="7383" y="-263"/>
                    <a:pt x="4683" y="-263"/>
                    <a:pt x="2928" y="1701"/>
                  </a:cubicBezTo>
                  <a:cubicBezTo>
                    <a:pt x="1173" y="3664"/>
                    <a:pt x="363" y="7592"/>
                    <a:pt x="93" y="10373"/>
                  </a:cubicBezTo>
                  <a:cubicBezTo>
                    <a:pt x="-177" y="13155"/>
                    <a:pt x="93" y="14792"/>
                    <a:pt x="1578" y="16101"/>
                  </a:cubicBezTo>
                  <a:cubicBezTo>
                    <a:pt x="3063" y="17410"/>
                    <a:pt x="5763" y="18392"/>
                    <a:pt x="8193" y="17901"/>
                  </a:cubicBezTo>
                  <a:cubicBezTo>
                    <a:pt x="10623" y="17410"/>
                    <a:pt x="12783" y="15446"/>
                    <a:pt x="13998" y="13646"/>
                  </a:cubicBezTo>
                  <a:cubicBezTo>
                    <a:pt x="15213" y="11846"/>
                    <a:pt x="15483" y="10210"/>
                    <a:pt x="15213" y="8737"/>
                  </a:cubicBezTo>
                  <a:cubicBezTo>
                    <a:pt x="14943" y="7264"/>
                    <a:pt x="14133" y="5955"/>
                    <a:pt x="13728" y="6119"/>
                  </a:cubicBezTo>
                  <a:cubicBezTo>
                    <a:pt x="13323" y="6282"/>
                    <a:pt x="13323" y="7919"/>
                    <a:pt x="14673" y="10701"/>
                  </a:cubicBezTo>
                  <a:cubicBezTo>
                    <a:pt x="16023" y="13482"/>
                    <a:pt x="18723" y="17410"/>
                    <a:pt x="21423" y="2133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9" name="Line"/>
            <p:cNvSpPr/>
            <p:nvPr/>
          </p:nvSpPr>
          <p:spPr>
            <a:xfrm>
              <a:off x="16735137" y="8856140"/>
              <a:ext cx="1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0" name="Line"/>
            <p:cNvSpPr/>
            <p:nvPr/>
          </p:nvSpPr>
          <p:spPr>
            <a:xfrm>
              <a:off x="16890813" y="8862405"/>
              <a:ext cx="134918" cy="201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extrusionOk="0">
                  <a:moveTo>
                    <a:pt x="0" y="3730"/>
                  </a:moveTo>
                  <a:cubicBezTo>
                    <a:pt x="1662" y="2266"/>
                    <a:pt x="3323" y="801"/>
                    <a:pt x="5538" y="252"/>
                  </a:cubicBezTo>
                  <a:cubicBezTo>
                    <a:pt x="7754" y="-297"/>
                    <a:pt x="10523" y="69"/>
                    <a:pt x="12185" y="1167"/>
                  </a:cubicBezTo>
                  <a:cubicBezTo>
                    <a:pt x="13846" y="2266"/>
                    <a:pt x="14400" y="4096"/>
                    <a:pt x="13292" y="6659"/>
                  </a:cubicBezTo>
                  <a:cubicBezTo>
                    <a:pt x="12184" y="9222"/>
                    <a:pt x="9415" y="12517"/>
                    <a:pt x="7477" y="15079"/>
                  </a:cubicBezTo>
                  <a:cubicBezTo>
                    <a:pt x="5538" y="17642"/>
                    <a:pt x="4431" y="19472"/>
                    <a:pt x="5261" y="20388"/>
                  </a:cubicBezTo>
                  <a:cubicBezTo>
                    <a:pt x="6092" y="21303"/>
                    <a:pt x="8861" y="21303"/>
                    <a:pt x="11908" y="21303"/>
                  </a:cubicBezTo>
                  <a:cubicBezTo>
                    <a:pt x="14954" y="21303"/>
                    <a:pt x="18277" y="21303"/>
                    <a:pt x="21600" y="21303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1" name="Line"/>
            <p:cNvSpPr/>
            <p:nvPr/>
          </p:nvSpPr>
          <p:spPr>
            <a:xfrm>
              <a:off x="17517339" y="8786952"/>
              <a:ext cx="203737" cy="235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600" extrusionOk="0">
                  <a:moveTo>
                    <a:pt x="13641" y="5400"/>
                  </a:moveTo>
                  <a:cubicBezTo>
                    <a:pt x="13281" y="3812"/>
                    <a:pt x="12921" y="2224"/>
                    <a:pt x="11841" y="1271"/>
                  </a:cubicBezTo>
                  <a:cubicBezTo>
                    <a:pt x="10761" y="318"/>
                    <a:pt x="8961" y="0"/>
                    <a:pt x="7161" y="0"/>
                  </a:cubicBezTo>
                  <a:cubicBezTo>
                    <a:pt x="5361" y="0"/>
                    <a:pt x="3561" y="318"/>
                    <a:pt x="2121" y="2065"/>
                  </a:cubicBezTo>
                  <a:cubicBezTo>
                    <a:pt x="681" y="3812"/>
                    <a:pt x="-399" y="6988"/>
                    <a:pt x="141" y="9847"/>
                  </a:cubicBezTo>
                  <a:cubicBezTo>
                    <a:pt x="681" y="12706"/>
                    <a:pt x="2841" y="15247"/>
                    <a:pt x="4821" y="16518"/>
                  </a:cubicBezTo>
                  <a:cubicBezTo>
                    <a:pt x="6801" y="17788"/>
                    <a:pt x="8601" y="17788"/>
                    <a:pt x="10581" y="16518"/>
                  </a:cubicBezTo>
                  <a:cubicBezTo>
                    <a:pt x="12561" y="15247"/>
                    <a:pt x="14721" y="12706"/>
                    <a:pt x="15441" y="10482"/>
                  </a:cubicBezTo>
                  <a:cubicBezTo>
                    <a:pt x="16161" y="8259"/>
                    <a:pt x="15441" y="6353"/>
                    <a:pt x="14901" y="6194"/>
                  </a:cubicBezTo>
                  <a:cubicBezTo>
                    <a:pt x="14361" y="6035"/>
                    <a:pt x="14001" y="7624"/>
                    <a:pt x="14361" y="10006"/>
                  </a:cubicBezTo>
                  <a:cubicBezTo>
                    <a:pt x="14721" y="12388"/>
                    <a:pt x="15801" y="15565"/>
                    <a:pt x="17061" y="17629"/>
                  </a:cubicBezTo>
                  <a:cubicBezTo>
                    <a:pt x="18321" y="19694"/>
                    <a:pt x="19761" y="20647"/>
                    <a:pt x="21201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2" name="Line"/>
            <p:cNvSpPr/>
            <p:nvPr/>
          </p:nvSpPr>
          <p:spPr>
            <a:xfrm>
              <a:off x="17845615" y="8935172"/>
              <a:ext cx="72649" cy="163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7" extrusionOk="0">
                  <a:moveTo>
                    <a:pt x="0" y="509"/>
                  </a:moveTo>
                  <a:cubicBezTo>
                    <a:pt x="5143" y="68"/>
                    <a:pt x="10286" y="-373"/>
                    <a:pt x="13371" y="509"/>
                  </a:cubicBezTo>
                  <a:cubicBezTo>
                    <a:pt x="16457" y="1390"/>
                    <a:pt x="17486" y="3594"/>
                    <a:pt x="16457" y="5798"/>
                  </a:cubicBezTo>
                  <a:cubicBezTo>
                    <a:pt x="15428" y="8002"/>
                    <a:pt x="12343" y="10207"/>
                    <a:pt x="8743" y="12851"/>
                  </a:cubicBezTo>
                  <a:cubicBezTo>
                    <a:pt x="5143" y="15496"/>
                    <a:pt x="1028" y="18582"/>
                    <a:pt x="3086" y="19905"/>
                  </a:cubicBezTo>
                  <a:cubicBezTo>
                    <a:pt x="5143" y="21227"/>
                    <a:pt x="13371" y="20786"/>
                    <a:pt x="21600" y="2034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3" name="Line"/>
            <p:cNvSpPr/>
            <p:nvPr/>
          </p:nvSpPr>
          <p:spPr>
            <a:xfrm>
              <a:off x="17983326" y="8957925"/>
              <a:ext cx="100990" cy="16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263" extrusionOk="0">
                  <a:moveTo>
                    <a:pt x="1579" y="1577"/>
                  </a:moveTo>
                  <a:cubicBezTo>
                    <a:pt x="5179" y="696"/>
                    <a:pt x="8779" y="-186"/>
                    <a:pt x="12019" y="34"/>
                  </a:cubicBezTo>
                  <a:cubicBezTo>
                    <a:pt x="15259" y="255"/>
                    <a:pt x="18139" y="1577"/>
                    <a:pt x="18859" y="3341"/>
                  </a:cubicBezTo>
                  <a:cubicBezTo>
                    <a:pt x="19579" y="5104"/>
                    <a:pt x="18139" y="7308"/>
                    <a:pt x="15259" y="9512"/>
                  </a:cubicBezTo>
                  <a:cubicBezTo>
                    <a:pt x="12379" y="11716"/>
                    <a:pt x="8059" y="13920"/>
                    <a:pt x="4819" y="15904"/>
                  </a:cubicBezTo>
                  <a:cubicBezTo>
                    <a:pt x="1579" y="17887"/>
                    <a:pt x="-581" y="19651"/>
                    <a:pt x="139" y="20532"/>
                  </a:cubicBezTo>
                  <a:cubicBezTo>
                    <a:pt x="859" y="21414"/>
                    <a:pt x="4459" y="21414"/>
                    <a:pt x="8419" y="20973"/>
                  </a:cubicBezTo>
                  <a:cubicBezTo>
                    <a:pt x="12379" y="20532"/>
                    <a:pt x="16699" y="19651"/>
                    <a:pt x="21019" y="18769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4" name="Line"/>
            <p:cNvSpPr/>
            <p:nvPr/>
          </p:nvSpPr>
          <p:spPr>
            <a:xfrm>
              <a:off x="18426799" y="8928788"/>
              <a:ext cx="31136" cy="1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5" name="Line"/>
            <p:cNvSpPr/>
            <p:nvPr/>
          </p:nvSpPr>
          <p:spPr>
            <a:xfrm>
              <a:off x="18572094" y="8908031"/>
              <a:ext cx="207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6" name="Line"/>
            <p:cNvSpPr/>
            <p:nvPr/>
          </p:nvSpPr>
          <p:spPr>
            <a:xfrm>
              <a:off x="18738148" y="8908031"/>
              <a:ext cx="1" cy="20758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7" name="Line"/>
            <p:cNvSpPr/>
            <p:nvPr/>
          </p:nvSpPr>
          <p:spPr>
            <a:xfrm>
              <a:off x="19168700" y="8777915"/>
              <a:ext cx="223280" cy="22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71" extrusionOk="0">
                  <a:moveTo>
                    <a:pt x="13473" y="6517"/>
                  </a:moveTo>
                  <a:cubicBezTo>
                    <a:pt x="13140" y="4856"/>
                    <a:pt x="12808" y="3194"/>
                    <a:pt x="11811" y="2031"/>
                  </a:cubicBezTo>
                  <a:cubicBezTo>
                    <a:pt x="10814" y="868"/>
                    <a:pt x="9153" y="203"/>
                    <a:pt x="7491" y="37"/>
                  </a:cubicBezTo>
                  <a:cubicBezTo>
                    <a:pt x="5830" y="-129"/>
                    <a:pt x="4168" y="203"/>
                    <a:pt x="2673" y="2197"/>
                  </a:cubicBezTo>
                  <a:cubicBezTo>
                    <a:pt x="1177" y="4191"/>
                    <a:pt x="-152" y="7846"/>
                    <a:pt x="14" y="11003"/>
                  </a:cubicBezTo>
                  <a:cubicBezTo>
                    <a:pt x="180" y="14160"/>
                    <a:pt x="1842" y="16819"/>
                    <a:pt x="4334" y="17816"/>
                  </a:cubicBezTo>
                  <a:cubicBezTo>
                    <a:pt x="6826" y="18813"/>
                    <a:pt x="10150" y="18148"/>
                    <a:pt x="12143" y="16985"/>
                  </a:cubicBezTo>
                  <a:cubicBezTo>
                    <a:pt x="14137" y="15822"/>
                    <a:pt x="14802" y="14160"/>
                    <a:pt x="14636" y="12166"/>
                  </a:cubicBezTo>
                  <a:cubicBezTo>
                    <a:pt x="14470" y="10173"/>
                    <a:pt x="13473" y="7846"/>
                    <a:pt x="12974" y="7514"/>
                  </a:cubicBezTo>
                  <a:cubicBezTo>
                    <a:pt x="12476" y="7182"/>
                    <a:pt x="12476" y="8843"/>
                    <a:pt x="13971" y="11502"/>
                  </a:cubicBezTo>
                  <a:cubicBezTo>
                    <a:pt x="15467" y="14160"/>
                    <a:pt x="18457" y="17816"/>
                    <a:pt x="21448" y="2147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8" name="Line"/>
            <p:cNvSpPr/>
            <p:nvPr/>
          </p:nvSpPr>
          <p:spPr>
            <a:xfrm>
              <a:off x="19495762" y="8946085"/>
              <a:ext cx="134920" cy="10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0" extrusionOk="0">
                  <a:moveTo>
                    <a:pt x="0" y="5040"/>
                  </a:moveTo>
                  <a:cubicBezTo>
                    <a:pt x="1662" y="7920"/>
                    <a:pt x="3323" y="10800"/>
                    <a:pt x="4431" y="14040"/>
                  </a:cubicBezTo>
                  <a:cubicBezTo>
                    <a:pt x="5539" y="17280"/>
                    <a:pt x="6092" y="20880"/>
                    <a:pt x="6646" y="20880"/>
                  </a:cubicBezTo>
                  <a:cubicBezTo>
                    <a:pt x="7200" y="20880"/>
                    <a:pt x="7754" y="17280"/>
                    <a:pt x="8585" y="12960"/>
                  </a:cubicBezTo>
                  <a:cubicBezTo>
                    <a:pt x="9415" y="8640"/>
                    <a:pt x="10523" y="3600"/>
                    <a:pt x="12738" y="1440"/>
                  </a:cubicBezTo>
                  <a:cubicBezTo>
                    <a:pt x="14954" y="-720"/>
                    <a:pt x="18277" y="0"/>
                    <a:pt x="21600" y="72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9" name="Line"/>
            <p:cNvSpPr/>
            <p:nvPr/>
          </p:nvSpPr>
          <p:spPr>
            <a:xfrm>
              <a:off x="19744841" y="8949545"/>
              <a:ext cx="83027" cy="154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6" h="21378" extrusionOk="0">
                  <a:moveTo>
                    <a:pt x="0" y="0"/>
                  </a:moveTo>
                  <a:cubicBezTo>
                    <a:pt x="4320" y="480"/>
                    <a:pt x="8640" y="960"/>
                    <a:pt x="11232" y="2400"/>
                  </a:cubicBezTo>
                  <a:cubicBezTo>
                    <a:pt x="13824" y="3840"/>
                    <a:pt x="14688" y="6240"/>
                    <a:pt x="11664" y="9600"/>
                  </a:cubicBezTo>
                  <a:cubicBezTo>
                    <a:pt x="8640" y="12960"/>
                    <a:pt x="1728" y="17280"/>
                    <a:pt x="432" y="19440"/>
                  </a:cubicBezTo>
                  <a:cubicBezTo>
                    <a:pt x="-864" y="21600"/>
                    <a:pt x="3456" y="21600"/>
                    <a:pt x="7776" y="21120"/>
                  </a:cubicBezTo>
                  <a:cubicBezTo>
                    <a:pt x="12096" y="20640"/>
                    <a:pt x="16416" y="19680"/>
                    <a:pt x="20736" y="1872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0" name="Line"/>
            <p:cNvSpPr/>
            <p:nvPr/>
          </p:nvSpPr>
          <p:spPr>
            <a:xfrm>
              <a:off x="20572287" y="8868058"/>
              <a:ext cx="268624" cy="231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6" h="21252" extrusionOk="0">
                  <a:moveTo>
                    <a:pt x="12217" y="1765"/>
                  </a:moveTo>
                  <a:cubicBezTo>
                    <a:pt x="11151" y="812"/>
                    <a:pt x="10084" y="-141"/>
                    <a:pt x="8351" y="18"/>
                  </a:cubicBezTo>
                  <a:cubicBezTo>
                    <a:pt x="6617" y="177"/>
                    <a:pt x="4217" y="1447"/>
                    <a:pt x="2484" y="2877"/>
                  </a:cubicBezTo>
                  <a:cubicBezTo>
                    <a:pt x="751" y="4306"/>
                    <a:pt x="-316" y="5894"/>
                    <a:pt x="84" y="8594"/>
                  </a:cubicBezTo>
                  <a:cubicBezTo>
                    <a:pt x="484" y="11294"/>
                    <a:pt x="2351" y="15106"/>
                    <a:pt x="5284" y="17488"/>
                  </a:cubicBezTo>
                  <a:cubicBezTo>
                    <a:pt x="8217" y="19871"/>
                    <a:pt x="12217" y="20824"/>
                    <a:pt x="14884" y="21141"/>
                  </a:cubicBezTo>
                  <a:cubicBezTo>
                    <a:pt x="17551" y="21459"/>
                    <a:pt x="18884" y="21141"/>
                    <a:pt x="19817" y="19553"/>
                  </a:cubicBezTo>
                  <a:cubicBezTo>
                    <a:pt x="20751" y="17965"/>
                    <a:pt x="21284" y="15106"/>
                    <a:pt x="19684" y="12247"/>
                  </a:cubicBezTo>
                  <a:cubicBezTo>
                    <a:pt x="18084" y="9388"/>
                    <a:pt x="14351" y="6530"/>
                    <a:pt x="11817" y="5100"/>
                  </a:cubicBezTo>
                  <a:cubicBezTo>
                    <a:pt x="9284" y="3671"/>
                    <a:pt x="7951" y="3671"/>
                    <a:pt x="6617" y="367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1" name="Line"/>
            <p:cNvSpPr/>
            <p:nvPr/>
          </p:nvSpPr>
          <p:spPr>
            <a:xfrm>
              <a:off x="16589842" y="9447703"/>
              <a:ext cx="1037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2" name="Line"/>
            <p:cNvSpPr/>
            <p:nvPr/>
          </p:nvSpPr>
          <p:spPr>
            <a:xfrm>
              <a:off x="16589842" y="9572242"/>
              <a:ext cx="41513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3" name="Line"/>
            <p:cNvSpPr/>
            <p:nvPr/>
          </p:nvSpPr>
          <p:spPr>
            <a:xfrm>
              <a:off x="16600219" y="9686403"/>
              <a:ext cx="51893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4" name="Line"/>
            <p:cNvSpPr/>
            <p:nvPr/>
          </p:nvSpPr>
          <p:spPr>
            <a:xfrm>
              <a:off x="16243900" y="10279614"/>
              <a:ext cx="325187" cy="27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extrusionOk="0">
                  <a:moveTo>
                    <a:pt x="14017" y="3873"/>
                  </a:moveTo>
                  <a:cubicBezTo>
                    <a:pt x="13328" y="2540"/>
                    <a:pt x="12638" y="1206"/>
                    <a:pt x="11719" y="540"/>
                  </a:cubicBezTo>
                  <a:cubicBezTo>
                    <a:pt x="10800" y="-127"/>
                    <a:pt x="9651" y="-127"/>
                    <a:pt x="8043" y="273"/>
                  </a:cubicBezTo>
                  <a:cubicBezTo>
                    <a:pt x="6434" y="673"/>
                    <a:pt x="4366" y="1473"/>
                    <a:pt x="2757" y="3340"/>
                  </a:cubicBezTo>
                  <a:cubicBezTo>
                    <a:pt x="1149" y="5206"/>
                    <a:pt x="0" y="8140"/>
                    <a:pt x="0" y="10806"/>
                  </a:cubicBezTo>
                  <a:cubicBezTo>
                    <a:pt x="0" y="13473"/>
                    <a:pt x="1149" y="15873"/>
                    <a:pt x="2872" y="17073"/>
                  </a:cubicBezTo>
                  <a:cubicBezTo>
                    <a:pt x="4596" y="18273"/>
                    <a:pt x="6894" y="18273"/>
                    <a:pt x="8732" y="17073"/>
                  </a:cubicBezTo>
                  <a:cubicBezTo>
                    <a:pt x="10570" y="15873"/>
                    <a:pt x="11949" y="13473"/>
                    <a:pt x="12408" y="11606"/>
                  </a:cubicBezTo>
                  <a:cubicBezTo>
                    <a:pt x="12868" y="9740"/>
                    <a:pt x="12408" y="8406"/>
                    <a:pt x="12064" y="8406"/>
                  </a:cubicBezTo>
                  <a:cubicBezTo>
                    <a:pt x="11719" y="8406"/>
                    <a:pt x="11489" y="9740"/>
                    <a:pt x="11374" y="11206"/>
                  </a:cubicBezTo>
                  <a:cubicBezTo>
                    <a:pt x="11260" y="12673"/>
                    <a:pt x="11260" y="14273"/>
                    <a:pt x="12983" y="16006"/>
                  </a:cubicBezTo>
                  <a:cubicBezTo>
                    <a:pt x="14706" y="17740"/>
                    <a:pt x="18153" y="19606"/>
                    <a:pt x="21600" y="21473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5" name="Line"/>
            <p:cNvSpPr/>
            <p:nvPr/>
          </p:nvSpPr>
          <p:spPr>
            <a:xfrm>
              <a:off x="16704002" y="10527045"/>
              <a:ext cx="20758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6" name="Line"/>
            <p:cNvSpPr/>
            <p:nvPr/>
          </p:nvSpPr>
          <p:spPr>
            <a:xfrm>
              <a:off x="16859677" y="10527045"/>
              <a:ext cx="217945" cy="152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extrusionOk="0">
                  <a:moveTo>
                    <a:pt x="0" y="0"/>
                  </a:moveTo>
                  <a:cubicBezTo>
                    <a:pt x="1029" y="1920"/>
                    <a:pt x="2057" y="3840"/>
                    <a:pt x="2572" y="6000"/>
                  </a:cubicBezTo>
                  <a:cubicBezTo>
                    <a:pt x="3086" y="8160"/>
                    <a:pt x="3086" y="10560"/>
                    <a:pt x="3429" y="10560"/>
                  </a:cubicBezTo>
                  <a:cubicBezTo>
                    <a:pt x="3771" y="10560"/>
                    <a:pt x="4457" y="8160"/>
                    <a:pt x="5829" y="6240"/>
                  </a:cubicBezTo>
                  <a:cubicBezTo>
                    <a:pt x="7200" y="4320"/>
                    <a:pt x="9257" y="2880"/>
                    <a:pt x="10457" y="3360"/>
                  </a:cubicBezTo>
                  <a:cubicBezTo>
                    <a:pt x="11657" y="3840"/>
                    <a:pt x="12000" y="6240"/>
                    <a:pt x="12171" y="8640"/>
                  </a:cubicBezTo>
                  <a:cubicBezTo>
                    <a:pt x="12343" y="11040"/>
                    <a:pt x="12343" y="13440"/>
                    <a:pt x="12514" y="15840"/>
                  </a:cubicBezTo>
                  <a:cubicBezTo>
                    <a:pt x="12686" y="18240"/>
                    <a:pt x="13029" y="20640"/>
                    <a:pt x="14571" y="21120"/>
                  </a:cubicBezTo>
                  <a:cubicBezTo>
                    <a:pt x="16114" y="21600"/>
                    <a:pt x="18857" y="20160"/>
                    <a:pt x="21600" y="1872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7" name="Line"/>
            <p:cNvSpPr/>
            <p:nvPr/>
          </p:nvSpPr>
          <p:spPr>
            <a:xfrm>
              <a:off x="17603634" y="10404153"/>
              <a:ext cx="210847" cy="226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44" extrusionOk="0">
                  <a:moveTo>
                    <a:pt x="11828" y="4753"/>
                  </a:moveTo>
                  <a:cubicBezTo>
                    <a:pt x="11131" y="3117"/>
                    <a:pt x="10434" y="1480"/>
                    <a:pt x="9215" y="662"/>
                  </a:cubicBezTo>
                  <a:cubicBezTo>
                    <a:pt x="7995" y="-156"/>
                    <a:pt x="6253" y="-156"/>
                    <a:pt x="4686" y="335"/>
                  </a:cubicBezTo>
                  <a:cubicBezTo>
                    <a:pt x="3118" y="826"/>
                    <a:pt x="1724" y="1808"/>
                    <a:pt x="853" y="4262"/>
                  </a:cubicBezTo>
                  <a:cubicBezTo>
                    <a:pt x="-18" y="6717"/>
                    <a:pt x="-366" y="10644"/>
                    <a:pt x="505" y="13262"/>
                  </a:cubicBezTo>
                  <a:cubicBezTo>
                    <a:pt x="1376" y="15880"/>
                    <a:pt x="3466" y="17189"/>
                    <a:pt x="6079" y="17353"/>
                  </a:cubicBezTo>
                  <a:cubicBezTo>
                    <a:pt x="8692" y="17517"/>
                    <a:pt x="11828" y="16535"/>
                    <a:pt x="13569" y="15226"/>
                  </a:cubicBezTo>
                  <a:cubicBezTo>
                    <a:pt x="15311" y="13917"/>
                    <a:pt x="15660" y="12280"/>
                    <a:pt x="15486" y="10644"/>
                  </a:cubicBezTo>
                  <a:cubicBezTo>
                    <a:pt x="15311" y="9008"/>
                    <a:pt x="14615" y="7371"/>
                    <a:pt x="14266" y="7371"/>
                  </a:cubicBezTo>
                  <a:cubicBezTo>
                    <a:pt x="13918" y="7371"/>
                    <a:pt x="13918" y="9008"/>
                    <a:pt x="14440" y="10644"/>
                  </a:cubicBezTo>
                  <a:cubicBezTo>
                    <a:pt x="14963" y="12280"/>
                    <a:pt x="16008" y="13917"/>
                    <a:pt x="17228" y="15717"/>
                  </a:cubicBezTo>
                  <a:cubicBezTo>
                    <a:pt x="18447" y="17517"/>
                    <a:pt x="19840" y="19480"/>
                    <a:pt x="21234" y="2144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8" name="Line"/>
            <p:cNvSpPr/>
            <p:nvPr/>
          </p:nvSpPr>
          <p:spPr>
            <a:xfrm>
              <a:off x="17907884" y="10537341"/>
              <a:ext cx="124541" cy="144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3" extrusionOk="0">
                  <a:moveTo>
                    <a:pt x="0" y="1519"/>
                  </a:moveTo>
                  <a:cubicBezTo>
                    <a:pt x="3000" y="515"/>
                    <a:pt x="6000" y="-490"/>
                    <a:pt x="8100" y="263"/>
                  </a:cubicBezTo>
                  <a:cubicBezTo>
                    <a:pt x="10200" y="1017"/>
                    <a:pt x="11400" y="3529"/>
                    <a:pt x="11100" y="5789"/>
                  </a:cubicBezTo>
                  <a:cubicBezTo>
                    <a:pt x="10800" y="8050"/>
                    <a:pt x="9000" y="10059"/>
                    <a:pt x="6900" y="12570"/>
                  </a:cubicBezTo>
                  <a:cubicBezTo>
                    <a:pt x="4800" y="15082"/>
                    <a:pt x="2400" y="18096"/>
                    <a:pt x="2700" y="19603"/>
                  </a:cubicBezTo>
                  <a:cubicBezTo>
                    <a:pt x="3000" y="21110"/>
                    <a:pt x="6000" y="21110"/>
                    <a:pt x="9600" y="20859"/>
                  </a:cubicBezTo>
                  <a:cubicBezTo>
                    <a:pt x="13200" y="20608"/>
                    <a:pt x="17400" y="20105"/>
                    <a:pt x="21600" y="19603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9" name="Line"/>
            <p:cNvSpPr/>
            <p:nvPr/>
          </p:nvSpPr>
          <p:spPr>
            <a:xfrm>
              <a:off x="18084315" y="10606627"/>
              <a:ext cx="186810" cy="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877"/>
                  </a:moveTo>
                  <a:cubicBezTo>
                    <a:pt x="2000" y="2877"/>
                    <a:pt x="4000" y="2877"/>
                    <a:pt x="6600" y="1797"/>
                  </a:cubicBezTo>
                  <a:cubicBezTo>
                    <a:pt x="9200" y="717"/>
                    <a:pt x="12400" y="-1443"/>
                    <a:pt x="15000" y="1437"/>
                  </a:cubicBezTo>
                  <a:cubicBezTo>
                    <a:pt x="17600" y="4317"/>
                    <a:pt x="19600" y="12237"/>
                    <a:pt x="21600" y="2015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0" name="Line"/>
            <p:cNvSpPr/>
            <p:nvPr/>
          </p:nvSpPr>
          <p:spPr>
            <a:xfrm>
              <a:off x="18655122" y="10475153"/>
              <a:ext cx="2075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1" name="Line"/>
            <p:cNvSpPr/>
            <p:nvPr/>
          </p:nvSpPr>
          <p:spPr>
            <a:xfrm>
              <a:off x="18904200" y="10464775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2" name="Line"/>
            <p:cNvSpPr/>
            <p:nvPr/>
          </p:nvSpPr>
          <p:spPr>
            <a:xfrm>
              <a:off x="19049496" y="10464775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3" name="Line"/>
            <p:cNvSpPr/>
            <p:nvPr/>
          </p:nvSpPr>
          <p:spPr>
            <a:xfrm>
              <a:off x="19409397" y="10342398"/>
              <a:ext cx="242042" cy="226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395" extrusionOk="0">
                  <a:moveTo>
                    <a:pt x="12158" y="4704"/>
                  </a:moveTo>
                  <a:cubicBezTo>
                    <a:pt x="12462" y="3068"/>
                    <a:pt x="12767" y="1431"/>
                    <a:pt x="12158" y="613"/>
                  </a:cubicBezTo>
                  <a:cubicBezTo>
                    <a:pt x="11550" y="-205"/>
                    <a:pt x="10029" y="-205"/>
                    <a:pt x="7899" y="613"/>
                  </a:cubicBezTo>
                  <a:cubicBezTo>
                    <a:pt x="5770" y="1431"/>
                    <a:pt x="3031" y="3068"/>
                    <a:pt x="1510" y="4868"/>
                  </a:cubicBezTo>
                  <a:cubicBezTo>
                    <a:pt x="-11" y="6668"/>
                    <a:pt x="-315" y="8631"/>
                    <a:pt x="293" y="10922"/>
                  </a:cubicBezTo>
                  <a:cubicBezTo>
                    <a:pt x="902" y="13213"/>
                    <a:pt x="2423" y="15831"/>
                    <a:pt x="4705" y="16977"/>
                  </a:cubicBezTo>
                  <a:cubicBezTo>
                    <a:pt x="6986" y="18122"/>
                    <a:pt x="10029" y="17795"/>
                    <a:pt x="12006" y="15504"/>
                  </a:cubicBezTo>
                  <a:cubicBezTo>
                    <a:pt x="13984" y="13213"/>
                    <a:pt x="14896" y="8959"/>
                    <a:pt x="16265" y="9613"/>
                  </a:cubicBezTo>
                  <a:cubicBezTo>
                    <a:pt x="17634" y="10268"/>
                    <a:pt x="19460" y="15831"/>
                    <a:pt x="21285" y="21395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4" name="Line"/>
            <p:cNvSpPr/>
            <p:nvPr/>
          </p:nvSpPr>
          <p:spPr>
            <a:xfrm>
              <a:off x="19765598" y="10485532"/>
              <a:ext cx="124541" cy="13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5400"/>
                    <a:pt x="3600" y="10800"/>
                    <a:pt x="4500" y="14850"/>
                  </a:cubicBezTo>
                  <a:cubicBezTo>
                    <a:pt x="5400" y="18900"/>
                    <a:pt x="5400" y="21600"/>
                    <a:pt x="5700" y="21600"/>
                  </a:cubicBezTo>
                  <a:cubicBezTo>
                    <a:pt x="6000" y="21600"/>
                    <a:pt x="6600" y="18900"/>
                    <a:pt x="7200" y="16200"/>
                  </a:cubicBezTo>
                  <a:cubicBezTo>
                    <a:pt x="7800" y="13500"/>
                    <a:pt x="8400" y="10800"/>
                    <a:pt x="10800" y="8370"/>
                  </a:cubicBezTo>
                  <a:cubicBezTo>
                    <a:pt x="13200" y="5940"/>
                    <a:pt x="17400" y="3780"/>
                    <a:pt x="21600" y="162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5" name="Line"/>
            <p:cNvSpPr/>
            <p:nvPr/>
          </p:nvSpPr>
          <p:spPr>
            <a:xfrm>
              <a:off x="19993921" y="10516666"/>
              <a:ext cx="197189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37" y="2880"/>
                    <a:pt x="2274" y="5760"/>
                    <a:pt x="3032" y="9000"/>
                  </a:cubicBezTo>
                  <a:cubicBezTo>
                    <a:pt x="3789" y="12240"/>
                    <a:pt x="4168" y="15840"/>
                    <a:pt x="4547" y="15840"/>
                  </a:cubicBezTo>
                  <a:cubicBezTo>
                    <a:pt x="4926" y="15840"/>
                    <a:pt x="5305" y="12240"/>
                    <a:pt x="6632" y="9000"/>
                  </a:cubicBezTo>
                  <a:cubicBezTo>
                    <a:pt x="7958" y="5760"/>
                    <a:pt x="10232" y="2880"/>
                    <a:pt x="11747" y="3240"/>
                  </a:cubicBezTo>
                  <a:cubicBezTo>
                    <a:pt x="13263" y="3600"/>
                    <a:pt x="14021" y="7200"/>
                    <a:pt x="14400" y="10800"/>
                  </a:cubicBezTo>
                  <a:cubicBezTo>
                    <a:pt x="14779" y="14400"/>
                    <a:pt x="14779" y="18000"/>
                    <a:pt x="15916" y="19800"/>
                  </a:cubicBezTo>
                  <a:cubicBezTo>
                    <a:pt x="17053" y="21600"/>
                    <a:pt x="19326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6" name="Line"/>
            <p:cNvSpPr/>
            <p:nvPr/>
          </p:nvSpPr>
          <p:spPr>
            <a:xfrm>
              <a:off x="20625395" y="10381749"/>
              <a:ext cx="241329" cy="191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1" h="20985" extrusionOk="0">
                  <a:moveTo>
                    <a:pt x="12564" y="2274"/>
                  </a:moveTo>
                  <a:cubicBezTo>
                    <a:pt x="9605" y="2274"/>
                    <a:pt x="6646" y="2274"/>
                    <a:pt x="4575" y="2842"/>
                  </a:cubicBezTo>
                  <a:cubicBezTo>
                    <a:pt x="2504" y="3410"/>
                    <a:pt x="1320" y="4547"/>
                    <a:pt x="581" y="6442"/>
                  </a:cubicBezTo>
                  <a:cubicBezTo>
                    <a:pt x="-159" y="8337"/>
                    <a:pt x="-455" y="10989"/>
                    <a:pt x="1320" y="13832"/>
                  </a:cubicBezTo>
                  <a:cubicBezTo>
                    <a:pt x="3096" y="16674"/>
                    <a:pt x="6942" y="19705"/>
                    <a:pt x="10493" y="20653"/>
                  </a:cubicBezTo>
                  <a:cubicBezTo>
                    <a:pt x="14044" y="21600"/>
                    <a:pt x="17298" y="20463"/>
                    <a:pt x="19074" y="18000"/>
                  </a:cubicBezTo>
                  <a:cubicBezTo>
                    <a:pt x="20849" y="15537"/>
                    <a:pt x="21145" y="11747"/>
                    <a:pt x="19813" y="8526"/>
                  </a:cubicBezTo>
                  <a:cubicBezTo>
                    <a:pt x="18482" y="5305"/>
                    <a:pt x="15523" y="2653"/>
                    <a:pt x="12564" y="1326"/>
                  </a:cubicBezTo>
                  <a:cubicBezTo>
                    <a:pt x="9605" y="0"/>
                    <a:pt x="6646" y="0"/>
                    <a:pt x="3687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7" name="Line"/>
            <p:cNvSpPr/>
            <p:nvPr/>
          </p:nvSpPr>
          <p:spPr>
            <a:xfrm>
              <a:off x="21125154" y="7890959"/>
              <a:ext cx="253219" cy="276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600" extrusionOk="0">
                  <a:moveTo>
                    <a:pt x="8757" y="0"/>
                  </a:moveTo>
                  <a:cubicBezTo>
                    <a:pt x="10216" y="54"/>
                    <a:pt x="11676" y="108"/>
                    <a:pt x="13135" y="271"/>
                  </a:cubicBezTo>
                  <a:cubicBezTo>
                    <a:pt x="14595" y="433"/>
                    <a:pt x="16054" y="704"/>
                    <a:pt x="17513" y="1002"/>
                  </a:cubicBezTo>
                  <a:cubicBezTo>
                    <a:pt x="18973" y="1299"/>
                    <a:pt x="20432" y="1624"/>
                    <a:pt x="21016" y="2220"/>
                  </a:cubicBezTo>
                  <a:cubicBezTo>
                    <a:pt x="21600" y="2815"/>
                    <a:pt x="21308" y="3681"/>
                    <a:pt x="21162" y="4656"/>
                  </a:cubicBezTo>
                  <a:cubicBezTo>
                    <a:pt x="21016" y="5630"/>
                    <a:pt x="21016" y="6713"/>
                    <a:pt x="20578" y="7579"/>
                  </a:cubicBezTo>
                  <a:cubicBezTo>
                    <a:pt x="20141" y="8445"/>
                    <a:pt x="19265" y="9095"/>
                    <a:pt x="18827" y="9907"/>
                  </a:cubicBezTo>
                  <a:cubicBezTo>
                    <a:pt x="18389" y="10719"/>
                    <a:pt x="18389" y="11693"/>
                    <a:pt x="18243" y="12641"/>
                  </a:cubicBezTo>
                  <a:cubicBezTo>
                    <a:pt x="18097" y="13588"/>
                    <a:pt x="17805" y="14508"/>
                    <a:pt x="17222" y="15293"/>
                  </a:cubicBezTo>
                  <a:cubicBezTo>
                    <a:pt x="16638" y="16078"/>
                    <a:pt x="15762" y="16728"/>
                    <a:pt x="15032" y="17350"/>
                  </a:cubicBezTo>
                  <a:cubicBezTo>
                    <a:pt x="14303" y="17973"/>
                    <a:pt x="13719" y="18568"/>
                    <a:pt x="13281" y="19069"/>
                  </a:cubicBezTo>
                  <a:cubicBezTo>
                    <a:pt x="12843" y="19570"/>
                    <a:pt x="12551" y="19976"/>
                    <a:pt x="11968" y="20328"/>
                  </a:cubicBezTo>
                  <a:cubicBezTo>
                    <a:pt x="11384" y="20680"/>
                    <a:pt x="10508" y="20977"/>
                    <a:pt x="8465" y="21180"/>
                  </a:cubicBezTo>
                  <a:cubicBezTo>
                    <a:pt x="6422" y="21383"/>
                    <a:pt x="3211" y="2149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8" name="Line"/>
            <p:cNvSpPr/>
            <p:nvPr/>
          </p:nvSpPr>
          <p:spPr>
            <a:xfrm>
              <a:off x="21664825" y="9047992"/>
              <a:ext cx="352863" cy="240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1" extrusionOk="0">
                  <a:moveTo>
                    <a:pt x="0" y="2295"/>
                  </a:moveTo>
                  <a:cubicBezTo>
                    <a:pt x="1059" y="1078"/>
                    <a:pt x="2118" y="-139"/>
                    <a:pt x="2753" y="13"/>
                  </a:cubicBezTo>
                  <a:cubicBezTo>
                    <a:pt x="3388" y="165"/>
                    <a:pt x="3600" y="1686"/>
                    <a:pt x="3706" y="4729"/>
                  </a:cubicBezTo>
                  <a:cubicBezTo>
                    <a:pt x="3812" y="7771"/>
                    <a:pt x="3812" y="12334"/>
                    <a:pt x="3812" y="15376"/>
                  </a:cubicBezTo>
                  <a:cubicBezTo>
                    <a:pt x="3812" y="18419"/>
                    <a:pt x="3812" y="19940"/>
                    <a:pt x="3812" y="19940"/>
                  </a:cubicBezTo>
                  <a:cubicBezTo>
                    <a:pt x="3812" y="19940"/>
                    <a:pt x="3812" y="18419"/>
                    <a:pt x="4553" y="15529"/>
                  </a:cubicBezTo>
                  <a:cubicBezTo>
                    <a:pt x="5294" y="12638"/>
                    <a:pt x="6776" y="8379"/>
                    <a:pt x="7941" y="5793"/>
                  </a:cubicBezTo>
                  <a:cubicBezTo>
                    <a:pt x="9106" y="3208"/>
                    <a:pt x="9953" y="2295"/>
                    <a:pt x="10694" y="2447"/>
                  </a:cubicBezTo>
                  <a:cubicBezTo>
                    <a:pt x="11435" y="2599"/>
                    <a:pt x="12071" y="3816"/>
                    <a:pt x="12494" y="5185"/>
                  </a:cubicBezTo>
                  <a:cubicBezTo>
                    <a:pt x="12918" y="6554"/>
                    <a:pt x="13129" y="8075"/>
                    <a:pt x="13129" y="10813"/>
                  </a:cubicBezTo>
                  <a:cubicBezTo>
                    <a:pt x="13129" y="13551"/>
                    <a:pt x="12918" y="17506"/>
                    <a:pt x="13341" y="19484"/>
                  </a:cubicBezTo>
                  <a:cubicBezTo>
                    <a:pt x="13765" y="21461"/>
                    <a:pt x="14824" y="21461"/>
                    <a:pt x="16306" y="20700"/>
                  </a:cubicBezTo>
                  <a:cubicBezTo>
                    <a:pt x="17788" y="19940"/>
                    <a:pt x="19694" y="18419"/>
                    <a:pt x="21600" y="16898"/>
                  </a:cubicBezTo>
                </a:path>
              </a:pathLst>
            </a:custGeom>
            <a:noFill/>
            <a:ln w="381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9" name="Line"/>
            <p:cNvSpPr/>
            <p:nvPr/>
          </p:nvSpPr>
          <p:spPr>
            <a:xfrm>
              <a:off x="16268114" y="10859150"/>
              <a:ext cx="3242023" cy="267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411" extrusionOk="0">
                  <a:moveTo>
                    <a:pt x="0" y="0"/>
                  </a:moveTo>
                  <a:cubicBezTo>
                    <a:pt x="138" y="2215"/>
                    <a:pt x="276" y="4431"/>
                    <a:pt x="610" y="6508"/>
                  </a:cubicBezTo>
                  <a:cubicBezTo>
                    <a:pt x="944" y="8585"/>
                    <a:pt x="1474" y="10523"/>
                    <a:pt x="2038" y="11631"/>
                  </a:cubicBezTo>
                  <a:cubicBezTo>
                    <a:pt x="2602" y="12738"/>
                    <a:pt x="3201" y="13015"/>
                    <a:pt x="3846" y="12600"/>
                  </a:cubicBezTo>
                  <a:cubicBezTo>
                    <a:pt x="4490" y="12185"/>
                    <a:pt x="5181" y="11077"/>
                    <a:pt x="5791" y="10108"/>
                  </a:cubicBezTo>
                  <a:cubicBezTo>
                    <a:pt x="6402" y="9138"/>
                    <a:pt x="6931" y="8308"/>
                    <a:pt x="7461" y="7754"/>
                  </a:cubicBezTo>
                  <a:cubicBezTo>
                    <a:pt x="7991" y="7200"/>
                    <a:pt x="8520" y="6923"/>
                    <a:pt x="8958" y="7892"/>
                  </a:cubicBezTo>
                  <a:cubicBezTo>
                    <a:pt x="9395" y="8862"/>
                    <a:pt x="9741" y="11077"/>
                    <a:pt x="9948" y="12877"/>
                  </a:cubicBezTo>
                  <a:cubicBezTo>
                    <a:pt x="10155" y="14677"/>
                    <a:pt x="10224" y="16062"/>
                    <a:pt x="10282" y="17446"/>
                  </a:cubicBezTo>
                  <a:cubicBezTo>
                    <a:pt x="10339" y="18831"/>
                    <a:pt x="10386" y="20215"/>
                    <a:pt x="10466" y="20908"/>
                  </a:cubicBezTo>
                  <a:cubicBezTo>
                    <a:pt x="10547" y="21600"/>
                    <a:pt x="10662" y="21600"/>
                    <a:pt x="10823" y="20769"/>
                  </a:cubicBezTo>
                  <a:cubicBezTo>
                    <a:pt x="10984" y="19938"/>
                    <a:pt x="11191" y="18277"/>
                    <a:pt x="11525" y="16754"/>
                  </a:cubicBezTo>
                  <a:cubicBezTo>
                    <a:pt x="11859" y="15231"/>
                    <a:pt x="12320" y="13846"/>
                    <a:pt x="12838" y="13292"/>
                  </a:cubicBezTo>
                  <a:cubicBezTo>
                    <a:pt x="13356" y="12738"/>
                    <a:pt x="13932" y="13015"/>
                    <a:pt x="14450" y="13431"/>
                  </a:cubicBezTo>
                  <a:cubicBezTo>
                    <a:pt x="14968" y="13846"/>
                    <a:pt x="15429" y="14400"/>
                    <a:pt x="15855" y="14815"/>
                  </a:cubicBezTo>
                  <a:cubicBezTo>
                    <a:pt x="16281" y="15231"/>
                    <a:pt x="16672" y="15508"/>
                    <a:pt x="17041" y="16200"/>
                  </a:cubicBezTo>
                  <a:cubicBezTo>
                    <a:pt x="17409" y="16892"/>
                    <a:pt x="17754" y="18000"/>
                    <a:pt x="18238" y="18415"/>
                  </a:cubicBezTo>
                  <a:cubicBezTo>
                    <a:pt x="18722" y="18831"/>
                    <a:pt x="19343" y="18554"/>
                    <a:pt x="19873" y="17308"/>
                  </a:cubicBezTo>
                  <a:cubicBezTo>
                    <a:pt x="20403" y="16062"/>
                    <a:pt x="20840" y="13846"/>
                    <a:pt x="21116" y="12185"/>
                  </a:cubicBezTo>
                  <a:cubicBezTo>
                    <a:pt x="21393" y="10523"/>
                    <a:pt x="21508" y="9415"/>
                    <a:pt x="21554" y="8169"/>
                  </a:cubicBezTo>
                  <a:cubicBezTo>
                    <a:pt x="21600" y="6923"/>
                    <a:pt x="21577" y="5538"/>
                    <a:pt x="21554" y="4154"/>
                  </a:cubicBezTo>
                </a:path>
              </a:pathLst>
            </a:custGeom>
            <a:noFill/>
            <a:ln w="381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0" name="Line"/>
            <p:cNvSpPr/>
            <p:nvPr/>
          </p:nvSpPr>
          <p:spPr>
            <a:xfrm>
              <a:off x="17875830" y="11381874"/>
              <a:ext cx="312269" cy="248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274" extrusionOk="0">
                  <a:moveTo>
                    <a:pt x="775" y="5888"/>
                  </a:moveTo>
                  <a:cubicBezTo>
                    <a:pt x="301" y="4408"/>
                    <a:pt x="-174" y="2929"/>
                    <a:pt x="63" y="2633"/>
                  </a:cubicBezTo>
                  <a:cubicBezTo>
                    <a:pt x="301" y="2337"/>
                    <a:pt x="1250" y="3225"/>
                    <a:pt x="2318" y="6036"/>
                  </a:cubicBezTo>
                  <a:cubicBezTo>
                    <a:pt x="3386" y="8847"/>
                    <a:pt x="4573" y="13581"/>
                    <a:pt x="5167" y="16688"/>
                  </a:cubicBezTo>
                  <a:cubicBezTo>
                    <a:pt x="5760" y="19795"/>
                    <a:pt x="5760" y="21274"/>
                    <a:pt x="5641" y="21274"/>
                  </a:cubicBezTo>
                  <a:cubicBezTo>
                    <a:pt x="5523" y="21274"/>
                    <a:pt x="5285" y="19795"/>
                    <a:pt x="5285" y="16688"/>
                  </a:cubicBezTo>
                  <a:cubicBezTo>
                    <a:pt x="5285" y="13581"/>
                    <a:pt x="5523" y="8847"/>
                    <a:pt x="6828" y="5592"/>
                  </a:cubicBezTo>
                  <a:cubicBezTo>
                    <a:pt x="8134" y="2337"/>
                    <a:pt x="10507" y="562"/>
                    <a:pt x="13118" y="118"/>
                  </a:cubicBezTo>
                  <a:cubicBezTo>
                    <a:pt x="15729" y="-326"/>
                    <a:pt x="18578" y="562"/>
                    <a:pt x="21426" y="1449"/>
                  </a:cubicBezTo>
                </a:path>
              </a:pathLst>
            </a:custGeom>
            <a:noFill/>
            <a:ln w="381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1" name="Line"/>
            <p:cNvSpPr/>
            <p:nvPr/>
          </p:nvSpPr>
          <p:spPr>
            <a:xfrm>
              <a:off x="363947" y="11102952"/>
              <a:ext cx="314082" cy="4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394" extrusionOk="0">
                  <a:moveTo>
                    <a:pt x="8767" y="4370"/>
                  </a:moveTo>
                  <a:cubicBezTo>
                    <a:pt x="9236" y="3144"/>
                    <a:pt x="9706" y="1918"/>
                    <a:pt x="9823" y="1765"/>
                  </a:cubicBezTo>
                  <a:cubicBezTo>
                    <a:pt x="9941" y="1612"/>
                    <a:pt x="9706" y="2531"/>
                    <a:pt x="8532" y="4982"/>
                  </a:cubicBezTo>
                  <a:cubicBezTo>
                    <a:pt x="7358" y="7433"/>
                    <a:pt x="5245" y="11416"/>
                    <a:pt x="3954" y="13867"/>
                  </a:cubicBezTo>
                  <a:cubicBezTo>
                    <a:pt x="2662" y="16318"/>
                    <a:pt x="2193" y="17238"/>
                    <a:pt x="1606" y="18157"/>
                  </a:cubicBezTo>
                  <a:cubicBezTo>
                    <a:pt x="1019" y="19076"/>
                    <a:pt x="315" y="19995"/>
                    <a:pt x="80" y="19918"/>
                  </a:cubicBezTo>
                  <a:cubicBezTo>
                    <a:pt x="-155" y="19842"/>
                    <a:pt x="80" y="18770"/>
                    <a:pt x="1488" y="16012"/>
                  </a:cubicBezTo>
                  <a:cubicBezTo>
                    <a:pt x="2897" y="13255"/>
                    <a:pt x="5480" y="8812"/>
                    <a:pt x="7006" y="6208"/>
                  </a:cubicBezTo>
                  <a:cubicBezTo>
                    <a:pt x="8532" y="3604"/>
                    <a:pt x="9002" y="2838"/>
                    <a:pt x="9471" y="1918"/>
                  </a:cubicBezTo>
                  <a:cubicBezTo>
                    <a:pt x="9941" y="999"/>
                    <a:pt x="10410" y="-73"/>
                    <a:pt x="10762" y="4"/>
                  </a:cubicBezTo>
                  <a:cubicBezTo>
                    <a:pt x="11115" y="80"/>
                    <a:pt x="11349" y="1306"/>
                    <a:pt x="12171" y="3527"/>
                  </a:cubicBezTo>
                  <a:cubicBezTo>
                    <a:pt x="12993" y="5748"/>
                    <a:pt x="14402" y="8965"/>
                    <a:pt x="15693" y="11723"/>
                  </a:cubicBezTo>
                  <a:cubicBezTo>
                    <a:pt x="16984" y="14480"/>
                    <a:pt x="18158" y="16778"/>
                    <a:pt x="19097" y="18463"/>
                  </a:cubicBezTo>
                  <a:cubicBezTo>
                    <a:pt x="20036" y="20148"/>
                    <a:pt x="20741" y="21221"/>
                    <a:pt x="21093" y="21374"/>
                  </a:cubicBezTo>
                  <a:cubicBezTo>
                    <a:pt x="21445" y="21527"/>
                    <a:pt x="21445" y="20761"/>
                    <a:pt x="20623" y="19536"/>
                  </a:cubicBezTo>
                  <a:cubicBezTo>
                    <a:pt x="19802" y="18310"/>
                    <a:pt x="18158" y="16625"/>
                    <a:pt x="16515" y="149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2" name="Line"/>
            <p:cNvSpPr/>
            <p:nvPr/>
          </p:nvSpPr>
          <p:spPr>
            <a:xfrm>
              <a:off x="410088" y="11346930"/>
              <a:ext cx="259458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168" y="16200"/>
                    <a:pt x="6336" y="10800"/>
                    <a:pt x="9936" y="7200"/>
                  </a:cubicBezTo>
                  <a:cubicBezTo>
                    <a:pt x="13536" y="3600"/>
                    <a:pt x="17568" y="1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3" name="Line"/>
            <p:cNvSpPr/>
            <p:nvPr/>
          </p:nvSpPr>
          <p:spPr>
            <a:xfrm>
              <a:off x="773328" y="11315795"/>
              <a:ext cx="256491" cy="304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67" extrusionOk="0">
                  <a:moveTo>
                    <a:pt x="13824" y="0"/>
                  </a:moveTo>
                  <a:cubicBezTo>
                    <a:pt x="13536" y="1213"/>
                    <a:pt x="13248" y="2427"/>
                    <a:pt x="14544" y="5339"/>
                  </a:cubicBezTo>
                  <a:cubicBezTo>
                    <a:pt x="15840" y="8252"/>
                    <a:pt x="18720" y="12863"/>
                    <a:pt x="20160" y="15775"/>
                  </a:cubicBezTo>
                  <a:cubicBezTo>
                    <a:pt x="21600" y="18688"/>
                    <a:pt x="21600" y="19901"/>
                    <a:pt x="20880" y="20629"/>
                  </a:cubicBezTo>
                  <a:cubicBezTo>
                    <a:pt x="20160" y="21357"/>
                    <a:pt x="18720" y="21600"/>
                    <a:pt x="16560" y="21115"/>
                  </a:cubicBezTo>
                  <a:cubicBezTo>
                    <a:pt x="14400" y="20629"/>
                    <a:pt x="11520" y="19416"/>
                    <a:pt x="8640" y="17960"/>
                  </a:cubicBezTo>
                  <a:cubicBezTo>
                    <a:pt x="5760" y="16503"/>
                    <a:pt x="2880" y="14804"/>
                    <a:pt x="0" y="131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4" name="Line"/>
            <p:cNvSpPr/>
            <p:nvPr/>
          </p:nvSpPr>
          <p:spPr>
            <a:xfrm>
              <a:off x="1707374" y="11357308"/>
              <a:ext cx="207567" cy="225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0" y="982"/>
                  </a:moveTo>
                  <a:cubicBezTo>
                    <a:pt x="1800" y="1309"/>
                    <a:pt x="3600" y="1636"/>
                    <a:pt x="4680" y="2618"/>
                  </a:cubicBezTo>
                  <a:cubicBezTo>
                    <a:pt x="5760" y="3600"/>
                    <a:pt x="6120" y="5236"/>
                    <a:pt x="6660" y="7855"/>
                  </a:cubicBezTo>
                  <a:cubicBezTo>
                    <a:pt x="7200" y="10473"/>
                    <a:pt x="7920" y="14073"/>
                    <a:pt x="8640" y="16855"/>
                  </a:cubicBezTo>
                  <a:cubicBezTo>
                    <a:pt x="9360" y="19636"/>
                    <a:pt x="10080" y="21600"/>
                    <a:pt x="10260" y="21273"/>
                  </a:cubicBezTo>
                  <a:cubicBezTo>
                    <a:pt x="10440" y="20945"/>
                    <a:pt x="10080" y="18327"/>
                    <a:pt x="9720" y="15218"/>
                  </a:cubicBezTo>
                  <a:cubicBezTo>
                    <a:pt x="9360" y="12109"/>
                    <a:pt x="9000" y="8509"/>
                    <a:pt x="9180" y="5891"/>
                  </a:cubicBezTo>
                  <a:cubicBezTo>
                    <a:pt x="9360" y="3273"/>
                    <a:pt x="10080" y="1636"/>
                    <a:pt x="12240" y="818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5" name="Line"/>
            <p:cNvSpPr/>
            <p:nvPr/>
          </p:nvSpPr>
          <p:spPr>
            <a:xfrm>
              <a:off x="2247045" y="11326174"/>
              <a:ext cx="280922" cy="321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600" extrusionOk="0">
                  <a:moveTo>
                    <a:pt x="0" y="0"/>
                  </a:moveTo>
                  <a:cubicBezTo>
                    <a:pt x="2342" y="1394"/>
                    <a:pt x="4684" y="2787"/>
                    <a:pt x="7287" y="4181"/>
                  </a:cubicBezTo>
                  <a:cubicBezTo>
                    <a:pt x="9889" y="5574"/>
                    <a:pt x="12752" y="6968"/>
                    <a:pt x="15354" y="8013"/>
                  </a:cubicBezTo>
                  <a:cubicBezTo>
                    <a:pt x="17957" y="9058"/>
                    <a:pt x="20299" y="9755"/>
                    <a:pt x="20949" y="10452"/>
                  </a:cubicBezTo>
                  <a:cubicBezTo>
                    <a:pt x="21600" y="11148"/>
                    <a:pt x="20559" y="11845"/>
                    <a:pt x="17176" y="13703"/>
                  </a:cubicBezTo>
                  <a:cubicBezTo>
                    <a:pt x="13793" y="15561"/>
                    <a:pt x="8067" y="18581"/>
                    <a:pt x="234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6" name="Line"/>
            <p:cNvSpPr/>
            <p:nvPr/>
          </p:nvSpPr>
          <p:spPr>
            <a:xfrm>
              <a:off x="2807473" y="11418743"/>
              <a:ext cx="269836" cy="21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extrusionOk="0">
                  <a:moveTo>
                    <a:pt x="0" y="2106"/>
                  </a:moveTo>
                  <a:cubicBezTo>
                    <a:pt x="1385" y="2106"/>
                    <a:pt x="2769" y="2106"/>
                    <a:pt x="3600" y="2950"/>
                  </a:cubicBezTo>
                  <a:cubicBezTo>
                    <a:pt x="4431" y="3794"/>
                    <a:pt x="4708" y="5481"/>
                    <a:pt x="4846" y="7169"/>
                  </a:cubicBezTo>
                  <a:cubicBezTo>
                    <a:pt x="4985" y="8856"/>
                    <a:pt x="4985" y="10544"/>
                    <a:pt x="5123" y="12738"/>
                  </a:cubicBezTo>
                  <a:cubicBezTo>
                    <a:pt x="5262" y="14932"/>
                    <a:pt x="5538" y="17631"/>
                    <a:pt x="5677" y="17800"/>
                  </a:cubicBezTo>
                  <a:cubicBezTo>
                    <a:pt x="5815" y="17969"/>
                    <a:pt x="5815" y="15606"/>
                    <a:pt x="6508" y="12400"/>
                  </a:cubicBezTo>
                  <a:cubicBezTo>
                    <a:pt x="7200" y="9194"/>
                    <a:pt x="8585" y="5144"/>
                    <a:pt x="9969" y="2782"/>
                  </a:cubicBezTo>
                  <a:cubicBezTo>
                    <a:pt x="11354" y="419"/>
                    <a:pt x="12738" y="-256"/>
                    <a:pt x="13846" y="81"/>
                  </a:cubicBezTo>
                  <a:cubicBezTo>
                    <a:pt x="14954" y="419"/>
                    <a:pt x="15785" y="1769"/>
                    <a:pt x="17031" y="5481"/>
                  </a:cubicBezTo>
                  <a:cubicBezTo>
                    <a:pt x="18277" y="9194"/>
                    <a:pt x="19938" y="15269"/>
                    <a:pt x="21600" y="213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7" name="Line"/>
            <p:cNvSpPr/>
            <p:nvPr/>
          </p:nvSpPr>
          <p:spPr>
            <a:xfrm>
              <a:off x="3347144" y="11793196"/>
              <a:ext cx="4151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8" name="Line"/>
            <p:cNvSpPr/>
            <p:nvPr/>
          </p:nvSpPr>
          <p:spPr>
            <a:xfrm>
              <a:off x="4084596" y="11174942"/>
              <a:ext cx="736267" cy="54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26" extrusionOk="0">
                  <a:moveTo>
                    <a:pt x="286" y="10422"/>
                  </a:moveTo>
                  <a:cubicBezTo>
                    <a:pt x="84" y="12188"/>
                    <a:pt x="-118" y="13954"/>
                    <a:pt x="84" y="15517"/>
                  </a:cubicBezTo>
                  <a:cubicBezTo>
                    <a:pt x="286" y="17079"/>
                    <a:pt x="891" y="18437"/>
                    <a:pt x="2052" y="18913"/>
                  </a:cubicBezTo>
                  <a:cubicBezTo>
                    <a:pt x="3213" y="19388"/>
                    <a:pt x="4929" y="18981"/>
                    <a:pt x="6039" y="17147"/>
                  </a:cubicBezTo>
                  <a:cubicBezTo>
                    <a:pt x="7149" y="15313"/>
                    <a:pt x="7654" y="12052"/>
                    <a:pt x="7856" y="9403"/>
                  </a:cubicBezTo>
                  <a:cubicBezTo>
                    <a:pt x="8058" y="6754"/>
                    <a:pt x="7957" y="4717"/>
                    <a:pt x="7704" y="3086"/>
                  </a:cubicBezTo>
                  <a:cubicBezTo>
                    <a:pt x="7452" y="1456"/>
                    <a:pt x="7048" y="234"/>
                    <a:pt x="6846" y="30"/>
                  </a:cubicBezTo>
                  <a:cubicBezTo>
                    <a:pt x="6645" y="-174"/>
                    <a:pt x="6645" y="641"/>
                    <a:pt x="6645" y="3834"/>
                  </a:cubicBezTo>
                  <a:cubicBezTo>
                    <a:pt x="6645" y="7026"/>
                    <a:pt x="6645" y="12596"/>
                    <a:pt x="6645" y="15720"/>
                  </a:cubicBezTo>
                  <a:cubicBezTo>
                    <a:pt x="6645" y="18845"/>
                    <a:pt x="6645" y="19524"/>
                    <a:pt x="6645" y="19524"/>
                  </a:cubicBezTo>
                  <a:cubicBezTo>
                    <a:pt x="6645" y="19524"/>
                    <a:pt x="6645" y="18845"/>
                    <a:pt x="6746" y="18166"/>
                  </a:cubicBezTo>
                  <a:cubicBezTo>
                    <a:pt x="6846" y="17486"/>
                    <a:pt x="7048" y="16807"/>
                    <a:pt x="7301" y="16128"/>
                  </a:cubicBezTo>
                  <a:cubicBezTo>
                    <a:pt x="7553" y="15449"/>
                    <a:pt x="7856" y="14769"/>
                    <a:pt x="8209" y="14634"/>
                  </a:cubicBezTo>
                  <a:cubicBezTo>
                    <a:pt x="8562" y="14498"/>
                    <a:pt x="8966" y="14905"/>
                    <a:pt x="9471" y="15720"/>
                  </a:cubicBezTo>
                  <a:cubicBezTo>
                    <a:pt x="9975" y="16535"/>
                    <a:pt x="10581" y="17758"/>
                    <a:pt x="11540" y="18505"/>
                  </a:cubicBezTo>
                  <a:cubicBezTo>
                    <a:pt x="12499" y="19252"/>
                    <a:pt x="13811" y="19524"/>
                    <a:pt x="14719" y="19592"/>
                  </a:cubicBezTo>
                  <a:cubicBezTo>
                    <a:pt x="15628" y="19660"/>
                    <a:pt x="16132" y="19524"/>
                    <a:pt x="16587" y="19252"/>
                  </a:cubicBezTo>
                  <a:cubicBezTo>
                    <a:pt x="17041" y="18981"/>
                    <a:pt x="17445" y="18573"/>
                    <a:pt x="17596" y="17690"/>
                  </a:cubicBezTo>
                  <a:cubicBezTo>
                    <a:pt x="17747" y="16807"/>
                    <a:pt x="17646" y="15449"/>
                    <a:pt x="17243" y="14634"/>
                  </a:cubicBezTo>
                  <a:cubicBezTo>
                    <a:pt x="16839" y="13818"/>
                    <a:pt x="16132" y="13547"/>
                    <a:pt x="15729" y="13751"/>
                  </a:cubicBezTo>
                  <a:cubicBezTo>
                    <a:pt x="15325" y="13954"/>
                    <a:pt x="15224" y="14634"/>
                    <a:pt x="15476" y="15517"/>
                  </a:cubicBezTo>
                  <a:cubicBezTo>
                    <a:pt x="15729" y="16400"/>
                    <a:pt x="16334" y="17486"/>
                    <a:pt x="17394" y="18505"/>
                  </a:cubicBezTo>
                  <a:cubicBezTo>
                    <a:pt x="18454" y="19524"/>
                    <a:pt x="19968" y="20475"/>
                    <a:pt x="21482" y="214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9" name="Line"/>
            <p:cNvSpPr/>
            <p:nvPr/>
          </p:nvSpPr>
          <p:spPr>
            <a:xfrm>
              <a:off x="4000976" y="11533739"/>
              <a:ext cx="176432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0" name="Line"/>
            <p:cNvSpPr/>
            <p:nvPr/>
          </p:nvSpPr>
          <p:spPr>
            <a:xfrm>
              <a:off x="10591191" y="10516666"/>
              <a:ext cx="176431" cy="176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extrusionOk="0">
                  <a:moveTo>
                    <a:pt x="0" y="4985"/>
                  </a:moveTo>
                  <a:cubicBezTo>
                    <a:pt x="1694" y="6231"/>
                    <a:pt x="3388" y="7477"/>
                    <a:pt x="4447" y="9138"/>
                  </a:cubicBezTo>
                  <a:cubicBezTo>
                    <a:pt x="5506" y="10800"/>
                    <a:pt x="5929" y="12877"/>
                    <a:pt x="6565" y="15369"/>
                  </a:cubicBezTo>
                  <a:cubicBezTo>
                    <a:pt x="7200" y="17862"/>
                    <a:pt x="8047" y="20769"/>
                    <a:pt x="8471" y="21185"/>
                  </a:cubicBezTo>
                  <a:cubicBezTo>
                    <a:pt x="8894" y="21600"/>
                    <a:pt x="8894" y="19523"/>
                    <a:pt x="9106" y="16408"/>
                  </a:cubicBezTo>
                  <a:cubicBezTo>
                    <a:pt x="9318" y="13292"/>
                    <a:pt x="9741" y="9138"/>
                    <a:pt x="10588" y="6231"/>
                  </a:cubicBezTo>
                  <a:cubicBezTo>
                    <a:pt x="11435" y="3323"/>
                    <a:pt x="12706" y="1662"/>
                    <a:pt x="14612" y="831"/>
                  </a:cubicBezTo>
                  <a:cubicBezTo>
                    <a:pt x="16518" y="0"/>
                    <a:pt x="19059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1" name="Line"/>
            <p:cNvSpPr/>
            <p:nvPr/>
          </p:nvSpPr>
          <p:spPr>
            <a:xfrm>
              <a:off x="5396457" y="11186439"/>
              <a:ext cx="337695" cy="45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165" extrusionOk="0">
                  <a:moveTo>
                    <a:pt x="1678" y="1663"/>
                  </a:moveTo>
                  <a:cubicBezTo>
                    <a:pt x="1458" y="703"/>
                    <a:pt x="1237" y="-257"/>
                    <a:pt x="1127" y="63"/>
                  </a:cubicBezTo>
                  <a:cubicBezTo>
                    <a:pt x="1017" y="383"/>
                    <a:pt x="1017" y="1983"/>
                    <a:pt x="797" y="5103"/>
                  </a:cubicBezTo>
                  <a:cubicBezTo>
                    <a:pt x="576" y="8223"/>
                    <a:pt x="135" y="12863"/>
                    <a:pt x="25" y="15663"/>
                  </a:cubicBezTo>
                  <a:cubicBezTo>
                    <a:pt x="-85" y="18463"/>
                    <a:pt x="135" y="19423"/>
                    <a:pt x="1237" y="20143"/>
                  </a:cubicBezTo>
                  <a:cubicBezTo>
                    <a:pt x="2339" y="20863"/>
                    <a:pt x="4323" y="21343"/>
                    <a:pt x="6197" y="21103"/>
                  </a:cubicBezTo>
                  <a:cubicBezTo>
                    <a:pt x="8070" y="20863"/>
                    <a:pt x="9833" y="19903"/>
                    <a:pt x="11156" y="19183"/>
                  </a:cubicBezTo>
                  <a:cubicBezTo>
                    <a:pt x="12478" y="18463"/>
                    <a:pt x="13360" y="17983"/>
                    <a:pt x="13801" y="17343"/>
                  </a:cubicBezTo>
                  <a:cubicBezTo>
                    <a:pt x="14242" y="16703"/>
                    <a:pt x="14242" y="15903"/>
                    <a:pt x="13801" y="15743"/>
                  </a:cubicBezTo>
                  <a:cubicBezTo>
                    <a:pt x="13360" y="15583"/>
                    <a:pt x="12478" y="16063"/>
                    <a:pt x="12588" y="16863"/>
                  </a:cubicBezTo>
                  <a:cubicBezTo>
                    <a:pt x="12699" y="17663"/>
                    <a:pt x="13801" y="18783"/>
                    <a:pt x="15233" y="19343"/>
                  </a:cubicBezTo>
                  <a:cubicBezTo>
                    <a:pt x="16666" y="19903"/>
                    <a:pt x="18429" y="19903"/>
                    <a:pt x="19531" y="19503"/>
                  </a:cubicBezTo>
                  <a:cubicBezTo>
                    <a:pt x="20633" y="19103"/>
                    <a:pt x="21074" y="18303"/>
                    <a:pt x="21515" y="175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2" name="Line"/>
            <p:cNvSpPr/>
            <p:nvPr/>
          </p:nvSpPr>
          <p:spPr>
            <a:xfrm>
              <a:off x="5519666" y="11308198"/>
              <a:ext cx="27676" cy="38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21600" y="20153"/>
                  </a:moveTo>
                  <a:cubicBezTo>
                    <a:pt x="10800" y="11153"/>
                    <a:pt x="0" y="2153"/>
                    <a:pt x="0" y="353"/>
                  </a:cubicBezTo>
                  <a:cubicBezTo>
                    <a:pt x="0" y="-1447"/>
                    <a:pt x="10800" y="3953"/>
                    <a:pt x="21600" y="93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3" name="Line"/>
            <p:cNvSpPr/>
            <p:nvPr/>
          </p:nvSpPr>
          <p:spPr>
            <a:xfrm>
              <a:off x="5713394" y="11419578"/>
              <a:ext cx="570807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85" y="4582"/>
                    <a:pt x="1571" y="9164"/>
                    <a:pt x="2095" y="12273"/>
                  </a:cubicBezTo>
                  <a:cubicBezTo>
                    <a:pt x="2618" y="15382"/>
                    <a:pt x="2880" y="17018"/>
                    <a:pt x="3207" y="17018"/>
                  </a:cubicBezTo>
                  <a:cubicBezTo>
                    <a:pt x="3535" y="17018"/>
                    <a:pt x="3927" y="15382"/>
                    <a:pt x="4320" y="13745"/>
                  </a:cubicBezTo>
                  <a:cubicBezTo>
                    <a:pt x="4713" y="12109"/>
                    <a:pt x="5105" y="10473"/>
                    <a:pt x="5498" y="9000"/>
                  </a:cubicBezTo>
                  <a:cubicBezTo>
                    <a:pt x="5891" y="7527"/>
                    <a:pt x="6284" y="6218"/>
                    <a:pt x="6545" y="6382"/>
                  </a:cubicBezTo>
                  <a:cubicBezTo>
                    <a:pt x="6807" y="6545"/>
                    <a:pt x="6938" y="8182"/>
                    <a:pt x="7200" y="10636"/>
                  </a:cubicBezTo>
                  <a:cubicBezTo>
                    <a:pt x="7462" y="13091"/>
                    <a:pt x="7855" y="16364"/>
                    <a:pt x="8771" y="18491"/>
                  </a:cubicBezTo>
                  <a:cubicBezTo>
                    <a:pt x="9687" y="20618"/>
                    <a:pt x="11127" y="21600"/>
                    <a:pt x="12502" y="21600"/>
                  </a:cubicBezTo>
                  <a:cubicBezTo>
                    <a:pt x="13876" y="21600"/>
                    <a:pt x="15185" y="20618"/>
                    <a:pt x="16036" y="19473"/>
                  </a:cubicBezTo>
                  <a:cubicBezTo>
                    <a:pt x="16887" y="18327"/>
                    <a:pt x="17280" y="17018"/>
                    <a:pt x="17542" y="15545"/>
                  </a:cubicBezTo>
                  <a:cubicBezTo>
                    <a:pt x="17804" y="14073"/>
                    <a:pt x="17935" y="12436"/>
                    <a:pt x="17804" y="10964"/>
                  </a:cubicBezTo>
                  <a:cubicBezTo>
                    <a:pt x="17673" y="9491"/>
                    <a:pt x="17280" y="8182"/>
                    <a:pt x="16756" y="7527"/>
                  </a:cubicBezTo>
                  <a:cubicBezTo>
                    <a:pt x="16233" y="6873"/>
                    <a:pt x="15578" y="6873"/>
                    <a:pt x="15185" y="7691"/>
                  </a:cubicBezTo>
                  <a:cubicBezTo>
                    <a:pt x="14793" y="8509"/>
                    <a:pt x="14662" y="10145"/>
                    <a:pt x="14793" y="11618"/>
                  </a:cubicBezTo>
                  <a:cubicBezTo>
                    <a:pt x="14924" y="13091"/>
                    <a:pt x="15316" y="14400"/>
                    <a:pt x="16495" y="16036"/>
                  </a:cubicBezTo>
                  <a:cubicBezTo>
                    <a:pt x="17673" y="17673"/>
                    <a:pt x="19636" y="1963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4" name="Line"/>
            <p:cNvSpPr/>
            <p:nvPr/>
          </p:nvSpPr>
          <p:spPr>
            <a:xfrm>
              <a:off x="6401299" y="11466713"/>
              <a:ext cx="567869" cy="212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82" extrusionOk="0">
                  <a:moveTo>
                    <a:pt x="4994" y="5705"/>
                  </a:moveTo>
                  <a:cubicBezTo>
                    <a:pt x="4994" y="3963"/>
                    <a:pt x="4994" y="2221"/>
                    <a:pt x="4667" y="1176"/>
                  </a:cubicBezTo>
                  <a:cubicBezTo>
                    <a:pt x="4340" y="130"/>
                    <a:pt x="3685" y="-218"/>
                    <a:pt x="3096" y="130"/>
                  </a:cubicBezTo>
                  <a:cubicBezTo>
                    <a:pt x="2507" y="479"/>
                    <a:pt x="1984" y="1524"/>
                    <a:pt x="1460" y="2569"/>
                  </a:cubicBezTo>
                  <a:cubicBezTo>
                    <a:pt x="936" y="3614"/>
                    <a:pt x="413" y="4659"/>
                    <a:pt x="151" y="6053"/>
                  </a:cubicBezTo>
                  <a:cubicBezTo>
                    <a:pt x="-111" y="7447"/>
                    <a:pt x="-111" y="9188"/>
                    <a:pt x="805" y="10756"/>
                  </a:cubicBezTo>
                  <a:cubicBezTo>
                    <a:pt x="1722" y="12324"/>
                    <a:pt x="3554" y="13717"/>
                    <a:pt x="4798" y="14240"/>
                  </a:cubicBezTo>
                  <a:cubicBezTo>
                    <a:pt x="6042" y="14763"/>
                    <a:pt x="6696" y="14414"/>
                    <a:pt x="7220" y="13543"/>
                  </a:cubicBezTo>
                  <a:cubicBezTo>
                    <a:pt x="7744" y="12672"/>
                    <a:pt x="8136" y="11279"/>
                    <a:pt x="8071" y="9537"/>
                  </a:cubicBezTo>
                  <a:cubicBezTo>
                    <a:pt x="8005" y="7795"/>
                    <a:pt x="7482" y="5705"/>
                    <a:pt x="7285" y="5705"/>
                  </a:cubicBezTo>
                  <a:cubicBezTo>
                    <a:pt x="7089" y="5705"/>
                    <a:pt x="7220" y="7795"/>
                    <a:pt x="7613" y="10408"/>
                  </a:cubicBezTo>
                  <a:cubicBezTo>
                    <a:pt x="8005" y="13021"/>
                    <a:pt x="8660" y="16156"/>
                    <a:pt x="9314" y="18072"/>
                  </a:cubicBezTo>
                  <a:cubicBezTo>
                    <a:pt x="9969" y="19988"/>
                    <a:pt x="10624" y="20685"/>
                    <a:pt x="11409" y="19814"/>
                  </a:cubicBezTo>
                  <a:cubicBezTo>
                    <a:pt x="12194" y="18943"/>
                    <a:pt x="13111" y="16505"/>
                    <a:pt x="13831" y="13892"/>
                  </a:cubicBezTo>
                  <a:cubicBezTo>
                    <a:pt x="14551" y="11279"/>
                    <a:pt x="15074" y="8492"/>
                    <a:pt x="15402" y="7969"/>
                  </a:cubicBezTo>
                  <a:cubicBezTo>
                    <a:pt x="15729" y="7447"/>
                    <a:pt x="15860" y="9188"/>
                    <a:pt x="16056" y="11105"/>
                  </a:cubicBezTo>
                  <a:cubicBezTo>
                    <a:pt x="16253" y="13021"/>
                    <a:pt x="16514" y="15111"/>
                    <a:pt x="17431" y="16853"/>
                  </a:cubicBezTo>
                  <a:cubicBezTo>
                    <a:pt x="18347" y="18595"/>
                    <a:pt x="19918" y="19988"/>
                    <a:pt x="21489" y="213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5" name="Line"/>
            <p:cNvSpPr/>
            <p:nvPr/>
          </p:nvSpPr>
          <p:spPr>
            <a:xfrm>
              <a:off x="7538016" y="11384745"/>
              <a:ext cx="689999" cy="60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409" extrusionOk="0">
                  <a:moveTo>
                    <a:pt x="1665" y="132"/>
                  </a:moveTo>
                  <a:cubicBezTo>
                    <a:pt x="1130" y="8"/>
                    <a:pt x="596" y="-115"/>
                    <a:pt x="275" y="194"/>
                  </a:cubicBezTo>
                  <a:cubicBezTo>
                    <a:pt x="-46" y="502"/>
                    <a:pt x="-153" y="1243"/>
                    <a:pt x="328" y="1983"/>
                  </a:cubicBezTo>
                  <a:cubicBezTo>
                    <a:pt x="809" y="2724"/>
                    <a:pt x="1879" y="3464"/>
                    <a:pt x="2895" y="4205"/>
                  </a:cubicBezTo>
                  <a:cubicBezTo>
                    <a:pt x="3910" y="4946"/>
                    <a:pt x="4873" y="5686"/>
                    <a:pt x="5407" y="6365"/>
                  </a:cubicBezTo>
                  <a:cubicBezTo>
                    <a:pt x="5942" y="7044"/>
                    <a:pt x="6049" y="7661"/>
                    <a:pt x="5889" y="8155"/>
                  </a:cubicBezTo>
                  <a:cubicBezTo>
                    <a:pt x="5728" y="8648"/>
                    <a:pt x="5300" y="9019"/>
                    <a:pt x="4766" y="9266"/>
                  </a:cubicBezTo>
                  <a:cubicBezTo>
                    <a:pt x="4231" y="9512"/>
                    <a:pt x="3590" y="9636"/>
                    <a:pt x="2788" y="9759"/>
                  </a:cubicBezTo>
                  <a:cubicBezTo>
                    <a:pt x="1986" y="9883"/>
                    <a:pt x="1023" y="10006"/>
                    <a:pt x="809" y="9821"/>
                  </a:cubicBezTo>
                  <a:cubicBezTo>
                    <a:pt x="596" y="9636"/>
                    <a:pt x="1130" y="9142"/>
                    <a:pt x="2253" y="8278"/>
                  </a:cubicBezTo>
                  <a:cubicBezTo>
                    <a:pt x="3376" y="7414"/>
                    <a:pt x="5087" y="6180"/>
                    <a:pt x="6156" y="5378"/>
                  </a:cubicBezTo>
                  <a:cubicBezTo>
                    <a:pt x="7225" y="4575"/>
                    <a:pt x="7653" y="4205"/>
                    <a:pt x="7813" y="4328"/>
                  </a:cubicBezTo>
                  <a:cubicBezTo>
                    <a:pt x="7974" y="4452"/>
                    <a:pt x="7867" y="5069"/>
                    <a:pt x="7867" y="5686"/>
                  </a:cubicBezTo>
                  <a:cubicBezTo>
                    <a:pt x="7867" y="6303"/>
                    <a:pt x="7974" y="6920"/>
                    <a:pt x="8295" y="7352"/>
                  </a:cubicBezTo>
                  <a:cubicBezTo>
                    <a:pt x="8615" y="7784"/>
                    <a:pt x="9150" y="8031"/>
                    <a:pt x="9685" y="8093"/>
                  </a:cubicBezTo>
                  <a:cubicBezTo>
                    <a:pt x="10219" y="8155"/>
                    <a:pt x="10754" y="8031"/>
                    <a:pt x="11128" y="7599"/>
                  </a:cubicBezTo>
                  <a:cubicBezTo>
                    <a:pt x="11502" y="7167"/>
                    <a:pt x="11716" y="6427"/>
                    <a:pt x="11823" y="5624"/>
                  </a:cubicBezTo>
                  <a:cubicBezTo>
                    <a:pt x="11930" y="4822"/>
                    <a:pt x="11930" y="3958"/>
                    <a:pt x="11930" y="3835"/>
                  </a:cubicBezTo>
                  <a:cubicBezTo>
                    <a:pt x="11930" y="3711"/>
                    <a:pt x="11930" y="4328"/>
                    <a:pt x="12037" y="6365"/>
                  </a:cubicBezTo>
                  <a:cubicBezTo>
                    <a:pt x="12144" y="8402"/>
                    <a:pt x="12358" y="11858"/>
                    <a:pt x="12465" y="14326"/>
                  </a:cubicBezTo>
                  <a:cubicBezTo>
                    <a:pt x="12572" y="16795"/>
                    <a:pt x="12572" y="18276"/>
                    <a:pt x="12411" y="19263"/>
                  </a:cubicBezTo>
                  <a:cubicBezTo>
                    <a:pt x="12251" y="20251"/>
                    <a:pt x="11930" y="20744"/>
                    <a:pt x="11449" y="21053"/>
                  </a:cubicBezTo>
                  <a:cubicBezTo>
                    <a:pt x="10968" y="21362"/>
                    <a:pt x="10326" y="21485"/>
                    <a:pt x="9738" y="21362"/>
                  </a:cubicBezTo>
                  <a:cubicBezTo>
                    <a:pt x="9150" y="21238"/>
                    <a:pt x="8615" y="20868"/>
                    <a:pt x="8295" y="20374"/>
                  </a:cubicBezTo>
                  <a:cubicBezTo>
                    <a:pt x="7974" y="19880"/>
                    <a:pt x="7867" y="19263"/>
                    <a:pt x="8295" y="18091"/>
                  </a:cubicBezTo>
                  <a:cubicBezTo>
                    <a:pt x="8722" y="16918"/>
                    <a:pt x="9685" y="15190"/>
                    <a:pt x="11289" y="13092"/>
                  </a:cubicBezTo>
                  <a:cubicBezTo>
                    <a:pt x="12893" y="10994"/>
                    <a:pt x="15138" y="8525"/>
                    <a:pt x="16421" y="7044"/>
                  </a:cubicBezTo>
                  <a:cubicBezTo>
                    <a:pt x="17704" y="5563"/>
                    <a:pt x="18025" y="5069"/>
                    <a:pt x="18346" y="5069"/>
                  </a:cubicBezTo>
                  <a:cubicBezTo>
                    <a:pt x="18667" y="5069"/>
                    <a:pt x="18988" y="5563"/>
                    <a:pt x="19469" y="6427"/>
                  </a:cubicBezTo>
                  <a:cubicBezTo>
                    <a:pt x="19950" y="7291"/>
                    <a:pt x="20592" y="8525"/>
                    <a:pt x="20966" y="9574"/>
                  </a:cubicBezTo>
                  <a:cubicBezTo>
                    <a:pt x="21340" y="10623"/>
                    <a:pt x="21447" y="11487"/>
                    <a:pt x="21180" y="11919"/>
                  </a:cubicBezTo>
                  <a:cubicBezTo>
                    <a:pt x="20912" y="12351"/>
                    <a:pt x="20271" y="12351"/>
                    <a:pt x="19629" y="12043"/>
                  </a:cubicBezTo>
                  <a:cubicBezTo>
                    <a:pt x="18988" y="11734"/>
                    <a:pt x="18346" y="11117"/>
                    <a:pt x="17704" y="105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6" name="Line"/>
            <p:cNvSpPr/>
            <p:nvPr/>
          </p:nvSpPr>
          <p:spPr>
            <a:xfrm>
              <a:off x="8339102" y="11305417"/>
              <a:ext cx="93405" cy="472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extrusionOk="0">
                  <a:moveTo>
                    <a:pt x="0" y="0"/>
                  </a:moveTo>
                  <a:cubicBezTo>
                    <a:pt x="800" y="5478"/>
                    <a:pt x="1600" y="10957"/>
                    <a:pt x="2000" y="14087"/>
                  </a:cubicBezTo>
                  <a:cubicBezTo>
                    <a:pt x="2400" y="17217"/>
                    <a:pt x="2400" y="18000"/>
                    <a:pt x="3200" y="18939"/>
                  </a:cubicBezTo>
                  <a:cubicBezTo>
                    <a:pt x="4000" y="19878"/>
                    <a:pt x="5600" y="20974"/>
                    <a:pt x="8000" y="21287"/>
                  </a:cubicBezTo>
                  <a:cubicBezTo>
                    <a:pt x="10400" y="21600"/>
                    <a:pt x="13600" y="21130"/>
                    <a:pt x="16000" y="20426"/>
                  </a:cubicBezTo>
                  <a:cubicBezTo>
                    <a:pt x="18400" y="19722"/>
                    <a:pt x="20000" y="18783"/>
                    <a:pt x="21600" y="178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7" name="Line"/>
            <p:cNvSpPr/>
            <p:nvPr/>
          </p:nvSpPr>
          <p:spPr>
            <a:xfrm>
              <a:off x="8224941" y="11483146"/>
              <a:ext cx="861399" cy="247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extrusionOk="0">
                  <a:moveTo>
                    <a:pt x="0" y="7987"/>
                  </a:moveTo>
                  <a:cubicBezTo>
                    <a:pt x="2255" y="7687"/>
                    <a:pt x="4511" y="7387"/>
                    <a:pt x="6072" y="7237"/>
                  </a:cubicBezTo>
                  <a:cubicBezTo>
                    <a:pt x="7634" y="7087"/>
                    <a:pt x="8501" y="7087"/>
                    <a:pt x="9152" y="6787"/>
                  </a:cubicBezTo>
                  <a:cubicBezTo>
                    <a:pt x="9802" y="6487"/>
                    <a:pt x="10236" y="5887"/>
                    <a:pt x="10323" y="4987"/>
                  </a:cubicBezTo>
                  <a:cubicBezTo>
                    <a:pt x="10410" y="4087"/>
                    <a:pt x="10149" y="2887"/>
                    <a:pt x="9802" y="1987"/>
                  </a:cubicBezTo>
                  <a:cubicBezTo>
                    <a:pt x="9455" y="1087"/>
                    <a:pt x="9022" y="487"/>
                    <a:pt x="8414" y="187"/>
                  </a:cubicBezTo>
                  <a:cubicBezTo>
                    <a:pt x="7807" y="-113"/>
                    <a:pt x="7026" y="-113"/>
                    <a:pt x="6593" y="637"/>
                  </a:cubicBezTo>
                  <a:cubicBezTo>
                    <a:pt x="6159" y="1387"/>
                    <a:pt x="6072" y="2887"/>
                    <a:pt x="6463" y="4987"/>
                  </a:cubicBezTo>
                  <a:cubicBezTo>
                    <a:pt x="6853" y="7087"/>
                    <a:pt x="7720" y="9787"/>
                    <a:pt x="8588" y="11737"/>
                  </a:cubicBezTo>
                  <a:cubicBezTo>
                    <a:pt x="9455" y="13687"/>
                    <a:pt x="10323" y="14887"/>
                    <a:pt x="11190" y="15037"/>
                  </a:cubicBezTo>
                  <a:cubicBezTo>
                    <a:pt x="12058" y="15187"/>
                    <a:pt x="12925" y="14287"/>
                    <a:pt x="13446" y="13087"/>
                  </a:cubicBezTo>
                  <a:cubicBezTo>
                    <a:pt x="13966" y="11887"/>
                    <a:pt x="14140" y="10387"/>
                    <a:pt x="14357" y="9037"/>
                  </a:cubicBezTo>
                  <a:cubicBezTo>
                    <a:pt x="14573" y="7687"/>
                    <a:pt x="14834" y="6487"/>
                    <a:pt x="15051" y="6637"/>
                  </a:cubicBezTo>
                  <a:cubicBezTo>
                    <a:pt x="15267" y="6787"/>
                    <a:pt x="15441" y="8287"/>
                    <a:pt x="15528" y="9787"/>
                  </a:cubicBezTo>
                  <a:cubicBezTo>
                    <a:pt x="15614" y="11287"/>
                    <a:pt x="15614" y="12787"/>
                    <a:pt x="15614" y="14287"/>
                  </a:cubicBezTo>
                  <a:cubicBezTo>
                    <a:pt x="15614" y="15787"/>
                    <a:pt x="15614" y="17287"/>
                    <a:pt x="15701" y="17137"/>
                  </a:cubicBezTo>
                  <a:cubicBezTo>
                    <a:pt x="15788" y="16987"/>
                    <a:pt x="15961" y="15187"/>
                    <a:pt x="16178" y="13537"/>
                  </a:cubicBezTo>
                  <a:cubicBezTo>
                    <a:pt x="16395" y="11887"/>
                    <a:pt x="16655" y="10387"/>
                    <a:pt x="16959" y="9187"/>
                  </a:cubicBezTo>
                  <a:cubicBezTo>
                    <a:pt x="17263" y="7987"/>
                    <a:pt x="17610" y="7087"/>
                    <a:pt x="17870" y="7537"/>
                  </a:cubicBezTo>
                  <a:cubicBezTo>
                    <a:pt x="18130" y="7987"/>
                    <a:pt x="18304" y="9787"/>
                    <a:pt x="18390" y="11437"/>
                  </a:cubicBezTo>
                  <a:cubicBezTo>
                    <a:pt x="18477" y="13087"/>
                    <a:pt x="18477" y="14587"/>
                    <a:pt x="18477" y="16087"/>
                  </a:cubicBezTo>
                  <a:cubicBezTo>
                    <a:pt x="18477" y="17587"/>
                    <a:pt x="18477" y="19087"/>
                    <a:pt x="18607" y="19237"/>
                  </a:cubicBezTo>
                  <a:cubicBezTo>
                    <a:pt x="18737" y="19387"/>
                    <a:pt x="18998" y="18187"/>
                    <a:pt x="19388" y="16387"/>
                  </a:cubicBezTo>
                  <a:cubicBezTo>
                    <a:pt x="19778" y="14587"/>
                    <a:pt x="20299" y="12187"/>
                    <a:pt x="20602" y="12187"/>
                  </a:cubicBezTo>
                  <a:cubicBezTo>
                    <a:pt x="20906" y="12187"/>
                    <a:pt x="20993" y="14587"/>
                    <a:pt x="21123" y="16537"/>
                  </a:cubicBezTo>
                  <a:cubicBezTo>
                    <a:pt x="21253" y="18487"/>
                    <a:pt x="21427" y="19987"/>
                    <a:pt x="21600" y="214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8" name="Line"/>
            <p:cNvSpPr/>
            <p:nvPr/>
          </p:nvSpPr>
          <p:spPr>
            <a:xfrm>
              <a:off x="9729792" y="11277742"/>
              <a:ext cx="311351" cy="40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extrusionOk="0">
                  <a:moveTo>
                    <a:pt x="0" y="2585"/>
                  </a:moveTo>
                  <a:cubicBezTo>
                    <a:pt x="0" y="1292"/>
                    <a:pt x="0" y="0"/>
                    <a:pt x="360" y="0"/>
                  </a:cubicBezTo>
                  <a:cubicBezTo>
                    <a:pt x="720" y="0"/>
                    <a:pt x="1440" y="1292"/>
                    <a:pt x="1800" y="4615"/>
                  </a:cubicBezTo>
                  <a:cubicBezTo>
                    <a:pt x="2160" y="7938"/>
                    <a:pt x="2160" y="13292"/>
                    <a:pt x="2040" y="16431"/>
                  </a:cubicBezTo>
                  <a:cubicBezTo>
                    <a:pt x="1920" y="19569"/>
                    <a:pt x="1680" y="20492"/>
                    <a:pt x="1560" y="20400"/>
                  </a:cubicBezTo>
                  <a:cubicBezTo>
                    <a:pt x="1440" y="20308"/>
                    <a:pt x="1440" y="19200"/>
                    <a:pt x="2640" y="17354"/>
                  </a:cubicBezTo>
                  <a:cubicBezTo>
                    <a:pt x="3840" y="15508"/>
                    <a:pt x="6240" y="12923"/>
                    <a:pt x="8040" y="11446"/>
                  </a:cubicBezTo>
                  <a:cubicBezTo>
                    <a:pt x="9840" y="9969"/>
                    <a:pt x="11040" y="9600"/>
                    <a:pt x="12000" y="9785"/>
                  </a:cubicBezTo>
                  <a:cubicBezTo>
                    <a:pt x="12960" y="9969"/>
                    <a:pt x="13680" y="10708"/>
                    <a:pt x="14160" y="12369"/>
                  </a:cubicBezTo>
                  <a:cubicBezTo>
                    <a:pt x="14640" y="14031"/>
                    <a:pt x="14880" y="16615"/>
                    <a:pt x="15120" y="18369"/>
                  </a:cubicBezTo>
                  <a:cubicBezTo>
                    <a:pt x="15360" y="20123"/>
                    <a:pt x="15600" y="21046"/>
                    <a:pt x="16680" y="21323"/>
                  </a:cubicBezTo>
                  <a:cubicBezTo>
                    <a:pt x="17760" y="21600"/>
                    <a:pt x="19680" y="21231"/>
                    <a:pt x="21600" y="208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9" name="Line"/>
            <p:cNvSpPr/>
            <p:nvPr/>
          </p:nvSpPr>
          <p:spPr>
            <a:xfrm>
              <a:off x="10098746" y="11432924"/>
              <a:ext cx="528337" cy="29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207" extrusionOk="0">
                  <a:moveTo>
                    <a:pt x="5239" y="9362"/>
                  </a:moveTo>
                  <a:cubicBezTo>
                    <a:pt x="5239" y="8134"/>
                    <a:pt x="5239" y="6907"/>
                    <a:pt x="5028" y="5803"/>
                  </a:cubicBezTo>
                  <a:cubicBezTo>
                    <a:pt x="4818" y="4698"/>
                    <a:pt x="4397" y="3716"/>
                    <a:pt x="3556" y="3716"/>
                  </a:cubicBezTo>
                  <a:cubicBezTo>
                    <a:pt x="2714" y="3716"/>
                    <a:pt x="1452" y="4698"/>
                    <a:pt x="751" y="6416"/>
                  </a:cubicBezTo>
                  <a:cubicBezTo>
                    <a:pt x="49" y="8134"/>
                    <a:pt x="-91" y="10589"/>
                    <a:pt x="49" y="12307"/>
                  </a:cubicBezTo>
                  <a:cubicBezTo>
                    <a:pt x="190" y="14025"/>
                    <a:pt x="610" y="15007"/>
                    <a:pt x="1452" y="15253"/>
                  </a:cubicBezTo>
                  <a:cubicBezTo>
                    <a:pt x="2293" y="15498"/>
                    <a:pt x="3556" y="15007"/>
                    <a:pt x="4397" y="14271"/>
                  </a:cubicBezTo>
                  <a:cubicBezTo>
                    <a:pt x="5239" y="13534"/>
                    <a:pt x="5660" y="12553"/>
                    <a:pt x="5800" y="11080"/>
                  </a:cubicBezTo>
                  <a:cubicBezTo>
                    <a:pt x="5940" y="9607"/>
                    <a:pt x="5800" y="7644"/>
                    <a:pt x="5660" y="7275"/>
                  </a:cubicBezTo>
                  <a:cubicBezTo>
                    <a:pt x="5519" y="6907"/>
                    <a:pt x="5379" y="8134"/>
                    <a:pt x="5590" y="9853"/>
                  </a:cubicBezTo>
                  <a:cubicBezTo>
                    <a:pt x="5800" y="11571"/>
                    <a:pt x="6361" y="13780"/>
                    <a:pt x="6922" y="15375"/>
                  </a:cubicBezTo>
                  <a:cubicBezTo>
                    <a:pt x="7483" y="16971"/>
                    <a:pt x="8044" y="17953"/>
                    <a:pt x="8956" y="18198"/>
                  </a:cubicBezTo>
                  <a:cubicBezTo>
                    <a:pt x="9867" y="18444"/>
                    <a:pt x="11130" y="17953"/>
                    <a:pt x="12252" y="15375"/>
                  </a:cubicBezTo>
                  <a:cubicBezTo>
                    <a:pt x="13374" y="12798"/>
                    <a:pt x="14356" y="8134"/>
                    <a:pt x="14847" y="5189"/>
                  </a:cubicBezTo>
                  <a:cubicBezTo>
                    <a:pt x="15338" y="2244"/>
                    <a:pt x="15338" y="1016"/>
                    <a:pt x="15688" y="403"/>
                  </a:cubicBezTo>
                  <a:cubicBezTo>
                    <a:pt x="16039" y="-211"/>
                    <a:pt x="16740" y="-211"/>
                    <a:pt x="17582" y="1016"/>
                  </a:cubicBezTo>
                  <a:cubicBezTo>
                    <a:pt x="18423" y="2244"/>
                    <a:pt x="19405" y="4698"/>
                    <a:pt x="20106" y="7521"/>
                  </a:cubicBezTo>
                  <a:cubicBezTo>
                    <a:pt x="20808" y="10344"/>
                    <a:pt x="21228" y="13534"/>
                    <a:pt x="21369" y="15744"/>
                  </a:cubicBezTo>
                  <a:cubicBezTo>
                    <a:pt x="21509" y="17953"/>
                    <a:pt x="21369" y="19180"/>
                    <a:pt x="20948" y="20039"/>
                  </a:cubicBezTo>
                  <a:cubicBezTo>
                    <a:pt x="20527" y="20898"/>
                    <a:pt x="19826" y="21389"/>
                    <a:pt x="18774" y="21144"/>
                  </a:cubicBezTo>
                  <a:cubicBezTo>
                    <a:pt x="17722" y="20898"/>
                    <a:pt x="16319" y="19916"/>
                    <a:pt x="15338" y="18812"/>
                  </a:cubicBezTo>
                  <a:cubicBezTo>
                    <a:pt x="14356" y="17707"/>
                    <a:pt x="13795" y="16480"/>
                    <a:pt x="13234" y="152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0" name="Line"/>
            <p:cNvSpPr/>
            <p:nvPr/>
          </p:nvSpPr>
          <p:spPr>
            <a:xfrm>
              <a:off x="11131848" y="11277080"/>
              <a:ext cx="1130249" cy="63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55" extrusionOk="0">
                  <a:moveTo>
                    <a:pt x="6698" y="2370"/>
                  </a:moveTo>
                  <a:cubicBezTo>
                    <a:pt x="6764" y="1548"/>
                    <a:pt x="6830" y="727"/>
                    <a:pt x="6698" y="316"/>
                  </a:cubicBezTo>
                  <a:cubicBezTo>
                    <a:pt x="6566" y="-95"/>
                    <a:pt x="6237" y="-95"/>
                    <a:pt x="6006" y="257"/>
                  </a:cubicBezTo>
                  <a:cubicBezTo>
                    <a:pt x="5776" y="609"/>
                    <a:pt x="5644" y="1314"/>
                    <a:pt x="5644" y="3485"/>
                  </a:cubicBezTo>
                  <a:cubicBezTo>
                    <a:pt x="5644" y="5657"/>
                    <a:pt x="5776" y="9296"/>
                    <a:pt x="5941" y="12114"/>
                  </a:cubicBezTo>
                  <a:cubicBezTo>
                    <a:pt x="6105" y="14931"/>
                    <a:pt x="6303" y="16927"/>
                    <a:pt x="6369" y="18218"/>
                  </a:cubicBezTo>
                  <a:cubicBezTo>
                    <a:pt x="6435" y="19509"/>
                    <a:pt x="6369" y="20096"/>
                    <a:pt x="6204" y="20566"/>
                  </a:cubicBezTo>
                  <a:cubicBezTo>
                    <a:pt x="6039" y="21035"/>
                    <a:pt x="5776" y="21388"/>
                    <a:pt x="5249" y="21446"/>
                  </a:cubicBezTo>
                  <a:cubicBezTo>
                    <a:pt x="4722" y="21505"/>
                    <a:pt x="3932" y="21270"/>
                    <a:pt x="3043" y="20096"/>
                  </a:cubicBezTo>
                  <a:cubicBezTo>
                    <a:pt x="2154" y="18922"/>
                    <a:pt x="1166" y="16809"/>
                    <a:pt x="606" y="15283"/>
                  </a:cubicBezTo>
                  <a:cubicBezTo>
                    <a:pt x="47" y="13757"/>
                    <a:pt x="-85" y="12818"/>
                    <a:pt x="47" y="12348"/>
                  </a:cubicBezTo>
                  <a:cubicBezTo>
                    <a:pt x="178" y="11879"/>
                    <a:pt x="574" y="11879"/>
                    <a:pt x="1792" y="11820"/>
                  </a:cubicBezTo>
                  <a:cubicBezTo>
                    <a:pt x="3010" y="11762"/>
                    <a:pt x="5052" y="11644"/>
                    <a:pt x="6237" y="11527"/>
                  </a:cubicBezTo>
                  <a:cubicBezTo>
                    <a:pt x="7422" y="11409"/>
                    <a:pt x="7752" y="11292"/>
                    <a:pt x="8015" y="10998"/>
                  </a:cubicBezTo>
                  <a:cubicBezTo>
                    <a:pt x="8278" y="10705"/>
                    <a:pt x="8476" y="10235"/>
                    <a:pt x="8739" y="10059"/>
                  </a:cubicBezTo>
                  <a:cubicBezTo>
                    <a:pt x="9003" y="9883"/>
                    <a:pt x="9332" y="10001"/>
                    <a:pt x="9530" y="10412"/>
                  </a:cubicBezTo>
                  <a:cubicBezTo>
                    <a:pt x="9727" y="10822"/>
                    <a:pt x="9793" y="11527"/>
                    <a:pt x="9859" y="12231"/>
                  </a:cubicBezTo>
                  <a:cubicBezTo>
                    <a:pt x="9925" y="12935"/>
                    <a:pt x="9991" y="13640"/>
                    <a:pt x="10155" y="14227"/>
                  </a:cubicBezTo>
                  <a:cubicBezTo>
                    <a:pt x="10320" y="14814"/>
                    <a:pt x="10583" y="15283"/>
                    <a:pt x="11077" y="15577"/>
                  </a:cubicBezTo>
                  <a:cubicBezTo>
                    <a:pt x="11571" y="15870"/>
                    <a:pt x="12295" y="15988"/>
                    <a:pt x="12855" y="15812"/>
                  </a:cubicBezTo>
                  <a:cubicBezTo>
                    <a:pt x="13415" y="15635"/>
                    <a:pt x="13810" y="15166"/>
                    <a:pt x="14106" y="14696"/>
                  </a:cubicBezTo>
                  <a:cubicBezTo>
                    <a:pt x="14403" y="14227"/>
                    <a:pt x="14600" y="13757"/>
                    <a:pt x="14633" y="12994"/>
                  </a:cubicBezTo>
                  <a:cubicBezTo>
                    <a:pt x="14666" y="12231"/>
                    <a:pt x="14535" y="11175"/>
                    <a:pt x="14238" y="10470"/>
                  </a:cubicBezTo>
                  <a:cubicBezTo>
                    <a:pt x="13942" y="9766"/>
                    <a:pt x="13481" y="9414"/>
                    <a:pt x="13184" y="9531"/>
                  </a:cubicBezTo>
                  <a:cubicBezTo>
                    <a:pt x="12888" y="9648"/>
                    <a:pt x="12756" y="10235"/>
                    <a:pt x="12691" y="10822"/>
                  </a:cubicBezTo>
                  <a:cubicBezTo>
                    <a:pt x="12625" y="11409"/>
                    <a:pt x="12625" y="11996"/>
                    <a:pt x="12855" y="12759"/>
                  </a:cubicBezTo>
                  <a:cubicBezTo>
                    <a:pt x="13086" y="13522"/>
                    <a:pt x="13547" y="14462"/>
                    <a:pt x="14337" y="15166"/>
                  </a:cubicBezTo>
                  <a:cubicBezTo>
                    <a:pt x="15127" y="15870"/>
                    <a:pt x="16247" y="16340"/>
                    <a:pt x="17169" y="16398"/>
                  </a:cubicBezTo>
                  <a:cubicBezTo>
                    <a:pt x="18091" y="16457"/>
                    <a:pt x="18815" y="16105"/>
                    <a:pt x="19276" y="15694"/>
                  </a:cubicBezTo>
                  <a:cubicBezTo>
                    <a:pt x="19737" y="15283"/>
                    <a:pt x="19935" y="14814"/>
                    <a:pt x="20066" y="14285"/>
                  </a:cubicBezTo>
                  <a:cubicBezTo>
                    <a:pt x="20198" y="13757"/>
                    <a:pt x="20264" y="13170"/>
                    <a:pt x="20165" y="12701"/>
                  </a:cubicBezTo>
                  <a:cubicBezTo>
                    <a:pt x="20066" y="12231"/>
                    <a:pt x="19803" y="11879"/>
                    <a:pt x="19441" y="11468"/>
                  </a:cubicBezTo>
                  <a:cubicBezTo>
                    <a:pt x="19078" y="11057"/>
                    <a:pt x="18617" y="10588"/>
                    <a:pt x="18222" y="10353"/>
                  </a:cubicBezTo>
                  <a:cubicBezTo>
                    <a:pt x="17827" y="10118"/>
                    <a:pt x="17498" y="10118"/>
                    <a:pt x="17333" y="10412"/>
                  </a:cubicBezTo>
                  <a:cubicBezTo>
                    <a:pt x="17169" y="10705"/>
                    <a:pt x="17169" y="11292"/>
                    <a:pt x="17399" y="12055"/>
                  </a:cubicBezTo>
                  <a:cubicBezTo>
                    <a:pt x="17630" y="12818"/>
                    <a:pt x="18091" y="13757"/>
                    <a:pt x="18815" y="14579"/>
                  </a:cubicBezTo>
                  <a:cubicBezTo>
                    <a:pt x="19539" y="15401"/>
                    <a:pt x="20527" y="16105"/>
                    <a:pt x="21515" y="168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1" name="Line"/>
            <p:cNvSpPr/>
            <p:nvPr/>
          </p:nvSpPr>
          <p:spPr>
            <a:xfrm>
              <a:off x="12791388" y="11450712"/>
              <a:ext cx="278670" cy="250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136" extrusionOk="0">
                  <a:moveTo>
                    <a:pt x="0" y="11384"/>
                  </a:moveTo>
                  <a:cubicBezTo>
                    <a:pt x="267" y="9924"/>
                    <a:pt x="533" y="8465"/>
                    <a:pt x="1600" y="7297"/>
                  </a:cubicBezTo>
                  <a:cubicBezTo>
                    <a:pt x="2667" y="6130"/>
                    <a:pt x="4533" y="5254"/>
                    <a:pt x="5600" y="5546"/>
                  </a:cubicBezTo>
                  <a:cubicBezTo>
                    <a:pt x="6667" y="5838"/>
                    <a:pt x="6933" y="7297"/>
                    <a:pt x="7200" y="9632"/>
                  </a:cubicBezTo>
                  <a:cubicBezTo>
                    <a:pt x="7467" y="11968"/>
                    <a:pt x="7733" y="15178"/>
                    <a:pt x="8400" y="17222"/>
                  </a:cubicBezTo>
                  <a:cubicBezTo>
                    <a:pt x="9067" y="19265"/>
                    <a:pt x="10133" y="20141"/>
                    <a:pt x="12133" y="20724"/>
                  </a:cubicBezTo>
                  <a:cubicBezTo>
                    <a:pt x="14133" y="21308"/>
                    <a:pt x="17067" y="21600"/>
                    <a:pt x="18933" y="19265"/>
                  </a:cubicBezTo>
                  <a:cubicBezTo>
                    <a:pt x="20800" y="16930"/>
                    <a:pt x="21600" y="11968"/>
                    <a:pt x="21467" y="8903"/>
                  </a:cubicBezTo>
                  <a:cubicBezTo>
                    <a:pt x="21333" y="5838"/>
                    <a:pt x="20267" y="4670"/>
                    <a:pt x="19200" y="3649"/>
                  </a:cubicBezTo>
                  <a:cubicBezTo>
                    <a:pt x="18133" y="2627"/>
                    <a:pt x="17067" y="1751"/>
                    <a:pt x="16933" y="1168"/>
                  </a:cubicBezTo>
                  <a:cubicBezTo>
                    <a:pt x="16800" y="584"/>
                    <a:pt x="17600" y="292"/>
                    <a:pt x="184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2" name="Line"/>
            <p:cNvSpPr/>
            <p:nvPr/>
          </p:nvSpPr>
          <p:spPr>
            <a:xfrm>
              <a:off x="13178845" y="11521362"/>
              <a:ext cx="764534" cy="271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0" extrusionOk="0">
                  <a:moveTo>
                    <a:pt x="3714" y="966"/>
                  </a:moveTo>
                  <a:cubicBezTo>
                    <a:pt x="3225" y="426"/>
                    <a:pt x="2737" y="-114"/>
                    <a:pt x="2248" y="21"/>
                  </a:cubicBezTo>
                  <a:cubicBezTo>
                    <a:pt x="1759" y="156"/>
                    <a:pt x="1271" y="966"/>
                    <a:pt x="831" y="2586"/>
                  </a:cubicBezTo>
                  <a:cubicBezTo>
                    <a:pt x="391" y="4206"/>
                    <a:pt x="0" y="6636"/>
                    <a:pt x="0" y="8256"/>
                  </a:cubicBezTo>
                  <a:cubicBezTo>
                    <a:pt x="0" y="9876"/>
                    <a:pt x="391" y="10686"/>
                    <a:pt x="1075" y="11226"/>
                  </a:cubicBezTo>
                  <a:cubicBezTo>
                    <a:pt x="1759" y="11766"/>
                    <a:pt x="2737" y="12036"/>
                    <a:pt x="3567" y="11361"/>
                  </a:cubicBezTo>
                  <a:cubicBezTo>
                    <a:pt x="4398" y="10686"/>
                    <a:pt x="5082" y="9066"/>
                    <a:pt x="5424" y="7581"/>
                  </a:cubicBezTo>
                  <a:cubicBezTo>
                    <a:pt x="5766" y="6096"/>
                    <a:pt x="5766" y="4746"/>
                    <a:pt x="5571" y="3666"/>
                  </a:cubicBezTo>
                  <a:cubicBezTo>
                    <a:pt x="5376" y="2586"/>
                    <a:pt x="4985" y="1776"/>
                    <a:pt x="4838" y="2181"/>
                  </a:cubicBezTo>
                  <a:cubicBezTo>
                    <a:pt x="4691" y="2586"/>
                    <a:pt x="4789" y="4206"/>
                    <a:pt x="5131" y="6366"/>
                  </a:cubicBezTo>
                  <a:cubicBezTo>
                    <a:pt x="5473" y="8526"/>
                    <a:pt x="6060" y="11226"/>
                    <a:pt x="6842" y="13116"/>
                  </a:cubicBezTo>
                  <a:cubicBezTo>
                    <a:pt x="7624" y="15006"/>
                    <a:pt x="8601" y="16086"/>
                    <a:pt x="9529" y="15816"/>
                  </a:cubicBezTo>
                  <a:cubicBezTo>
                    <a:pt x="10458" y="15546"/>
                    <a:pt x="11338" y="13926"/>
                    <a:pt x="11875" y="12441"/>
                  </a:cubicBezTo>
                  <a:cubicBezTo>
                    <a:pt x="12413" y="10956"/>
                    <a:pt x="12608" y="9606"/>
                    <a:pt x="12804" y="8256"/>
                  </a:cubicBezTo>
                  <a:cubicBezTo>
                    <a:pt x="12999" y="6906"/>
                    <a:pt x="13195" y="5556"/>
                    <a:pt x="13341" y="5691"/>
                  </a:cubicBezTo>
                  <a:cubicBezTo>
                    <a:pt x="13488" y="5826"/>
                    <a:pt x="13586" y="7446"/>
                    <a:pt x="13732" y="9606"/>
                  </a:cubicBezTo>
                  <a:cubicBezTo>
                    <a:pt x="13879" y="11766"/>
                    <a:pt x="14074" y="14466"/>
                    <a:pt x="14270" y="16626"/>
                  </a:cubicBezTo>
                  <a:cubicBezTo>
                    <a:pt x="14465" y="18786"/>
                    <a:pt x="14661" y="20406"/>
                    <a:pt x="15003" y="20946"/>
                  </a:cubicBezTo>
                  <a:cubicBezTo>
                    <a:pt x="15345" y="21486"/>
                    <a:pt x="15833" y="20946"/>
                    <a:pt x="16224" y="20001"/>
                  </a:cubicBezTo>
                  <a:cubicBezTo>
                    <a:pt x="16615" y="19056"/>
                    <a:pt x="16909" y="17706"/>
                    <a:pt x="17153" y="16356"/>
                  </a:cubicBezTo>
                  <a:cubicBezTo>
                    <a:pt x="17397" y="15006"/>
                    <a:pt x="17593" y="13656"/>
                    <a:pt x="17837" y="12441"/>
                  </a:cubicBezTo>
                  <a:cubicBezTo>
                    <a:pt x="18081" y="11226"/>
                    <a:pt x="18375" y="10146"/>
                    <a:pt x="18766" y="10821"/>
                  </a:cubicBezTo>
                  <a:cubicBezTo>
                    <a:pt x="19157" y="11496"/>
                    <a:pt x="19645" y="13926"/>
                    <a:pt x="20134" y="15276"/>
                  </a:cubicBezTo>
                  <a:cubicBezTo>
                    <a:pt x="20623" y="16626"/>
                    <a:pt x="21111" y="16896"/>
                    <a:pt x="21600" y="171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3" name="Line"/>
            <p:cNvSpPr/>
            <p:nvPr/>
          </p:nvSpPr>
          <p:spPr>
            <a:xfrm>
              <a:off x="13813946" y="11445377"/>
              <a:ext cx="25650" cy="36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0702" extrusionOk="0">
                  <a:moveTo>
                    <a:pt x="3818" y="20702"/>
                  </a:moveTo>
                  <a:cubicBezTo>
                    <a:pt x="1118" y="10884"/>
                    <a:pt x="-1582" y="1066"/>
                    <a:pt x="1118" y="84"/>
                  </a:cubicBezTo>
                  <a:cubicBezTo>
                    <a:pt x="3818" y="-898"/>
                    <a:pt x="11918" y="6957"/>
                    <a:pt x="20018" y="148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4" name="Line"/>
            <p:cNvSpPr/>
            <p:nvPr/>
          </p:nvSpPr>
          <p:spPr>
            <a:xfrm>
              <a:off x="14079567" y="11564874"/>
              <a:ext cx="227053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extrusionOk="0">
                  <a:moveTo>
                    <a:pt x="8586" y="2541"/>
                  </a:moveTo>
                  <a:cubicBezTo>
                    <a:pt x="7296" y="1271"/>
                    <a:pt x="6007" y="0"/>
                    <a:pt x="4717" y="0"/>
                  </a:cubicBezTo>
                  <a:cubicBezTo>
                    <a:pt x="3428" y="0"/>
                    <a:pt x="2138" y="1271"/>
                    <a:pt x="1171" y="2965"/>
                  </a:cubicBezTo>
                  <a:cubicBezTo>
                    <a:pt x="204" y="4659"/>
                    <a:pt x="-441" y="6776"/>
                    <a:pt x="365" y="9741"/>
                  </a:cubicBezTo>
                  <a:cubicBezTo>
                    <a:pt x="1171" y="12706"/>
                    <a:pt x="3428" y="16518"/>
                    <a:pt x="5362" y="18212"/>
                  </a:cubicBezTo>
                  <a:cubicBezTo>
                    <a:pt x="7296" y="19906"/>
                    <a:pt x="8908" y="19482"/>
                    <a:pt x="9875" y="18212"/>
                  </a:cubicBezTo>
                  <a:cubicBezTo>
                    <a:pt x="10843" y="16941"/>
                    <a:pt x="11165" y="14824"/>
                    <a:pt x="11165" y="12282"/>
                  </a:cubicBezTo>
                  <a:cubicBezTo>
                    <a:pt x="11165" y="9741"/>
                    <a:pt x="10843" y="6776"/>
                    <a:pt x="10843" y="6353"/>
                  </a:cubicBezTo>
                  <a:cubicBezTo>
                    <a:pt x="10843" y="5929"/>
                    <a:pt x="11165" y="8047"/>
                    <a:pt x="12938" y="11012"/>
                  </a:cubicBezTo>
                  <a:cubicBezTo>
                    <a:pt x="14711" y="13976"/>
                    <a:pt x="17935" y="17788"/>
                    <a:pt x="2115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5" name="Line"/>
            <p:cNvSpPr/>
            <p:nvPr/>
          </p:nvSpPr>
          <p:spPr>
            <a:xfrm>
              <a:off x="14451913" y="11087028"/>
              <a:ext cx="819886" cy="664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extrusionOk="0">
                  <a:moveTo>
                    <a:pt x="0" y="7736"/>
                  </a:moveTo>
                  <a:cubicBezTo>
                    <a:pt x="0" y="11206"/>
                    <a:pt x="0" y="14675"/>
                    <a:pt x="0" y="16746"/>
                  </a:cubicBezTo>
                  <a:cubicBezTo>
                    <a:pt x="0" y="18816"/>
                    <a:pt x="0" y="19487"/>
                    <a:pt x="137" y="20047"/>
                  </a:cubicBezTo>
                  <a:cubicBezTo>
                    <a:pt x="273" y="20607"/>
                    <a:pt x="547" y="21054"/>
                    <a:pt x="775" y="20998"/>
                  </a:cubicBezTo>
                  <a:cubicBezTo>
                    <a:pt x="1003" y="20942"/>
                    <a:pt x="1185" y="20383"/>
                    <a:pt x="1595" y="19543"/>
                  </a:cubicBezTo>
                  <a:cubicBezTo>
                    <a:pt x="2005" y="18704"/>
                    <a:pt x="2643" y="17585"/>
                    <a:pt x="3190" y="16913"/>
                  </a:cubicBezTo>
                  <a:cubicBezTo>
                    <a:pt x="3737" y="16242"/>
                    <a:pt x="4192" y="16018"/>
                    <a:pt x="4284" y="16298"/>
                  </a:cubicBezTo>
                  <a:cubicBezTo>
                    <a:pt x="4375" y="16578"/>
                    <a:pt x="4101" y="17361"/>
                    <a:pt x="3600" y="18089"/>
                  </a:cubicBezTo>
                  <a:cubicBezTo>
                    <a:pt x="3099" y="18816"/>
                    <a:pt x="2370" y="19487"/>
                    <a:pt x="1777" y="19935"/>
                  </a:cubicBezTo>
                  <a:cubicBezTo>
                    <a:pt x="1185" y="20383"/>
                    <a:pt x="729" y="20607"/>
                    <a:pt x="820" y="20607"/>
                  </a:cubicBezTo>
                  <a:cubicBezTo>
                    <a:pt x="911" y="20607"/>
                    <a:pt x="1549" y="20383"/>
                    <a:pt x="2643" y="19879"/>
                  </a:cubicBezTo>
                  <a:cubicBezTo>
                    <a:pt x="3737" y="19376"/>
                    <a:pt x="5286" y="18592"/>
                    <a:pt x="6699" y="17025"/>
                  </a:cubicBezTo>
                  <a:cubicBezTo>
                    <a:pt x="8111" y="15458"/>
                    <a:pt x="9387" y="13108"/>
                    <a:pt x="9980" y="10646"/>
                  </a:cubicBezTo>
                  <a:cubicBezTo>
                    <a:pt x="10572" y="8184"/>
                    <a:pt x="10481" y="5610"/>
                    <a:pt x="10390" y="3987"/>
                  </a:cubicBezTo>
                  <a:cubicBezTo>
                    <a:pt x="10299" y="2364"/>
                    <a:pt x="10208" y="1693"/>
                    <a:pt x="10071" y="1077"/>
                  </a:cubicBezTo>
                  <a:cubicBezTo>
                    <a:pt x="9934" y="462"/>
                    <a:pt x="9752" y="-98"/>
                    <a:pt x="9524" y="14"/>
                  </a:cubicBezTo>
                  <a:cubicBezTo>
                    <a:pt x="9296" y="126"/>
                    <a:pt x="9023" y="909"/>
                    <a:pt x="8613" y="2980"/>
                  </a:cubicBezTo>
                  <a:cubicBezTo>
                    <a:pt x="8203" y="5050"/>
                    <a:pt x="7656" y="8408"/>
                    <a:pt x="7519" y="11038"/>
                  </a:cubicBezTo>
                  <a:cubicBezTo>
                    <a:pt x="7382" y="13668"/>
                    <a:pt x="7656" y="15570"/>
                    <a:pt x="8749" y="17025"/>
                  </a:cubicBezTo>
                  <a:cubicBezTo>
                    <a:pt x="9843" y="18480"/>
                    <a:pt x="11757" y="19487"/>
                    <a:pt x="13170" y="19935"/>
                  </a:cubicBezTo>
                  <a:cubicBezTo>
                    <a:pt x="14582" y="20383"/>
                    <a:pt x="15494" y="20271"/>
                    <a:pt x="16132" y="20047"/>
                  </a:cubicBezTo>
                  <a:cubicBezTo>
                    <a:pt x="16770" y="19823"/>
                    <a:pt x="17134" y="19487"/>
                    <a:pt x="17225" y="18816"/>
                  </a:cubicBezTo>
                  <a:cubicBezTo>
                    <a:pt x="17316" y="18144"/>
                    <a:pt x="17134" y="17137"/>
                    <a:pt x="16815" y="16466"/>
                  </a:cubicBezTo>
                  <a:cubicBezTo>
                    <a:pt x="16496" y="15794"/>
                    <a:pt x="16041" y="15458"/>
                    <a:pt x="15494" y="15235"/>
                  </a:cubicBezTo>
                  <a:cubicBezTo>
                    <a:pt x="14947" y="15011"/>
                    <a:pt x="14309" y="14899"/>
                    <a:pt x="13990" y="15123"/>
                  </a:cubicBezTo>
                  <a:cubicBezTo>
                    <a:pt x="13671" y="15347"/>
                    <a:pt x="13671" y="15906"/>
                    <a:pt x="14673" y="16913"/>
                  </a:cubicBezTo>
                  <a:cubicBezTo>
                    <a:pt x="15676" y="17921"/>
                    <a:pt x="17681" y="19376"/>
                    <a:pt x="19003" y="20215"/>
                  </a:cubicBezTo>
                  <a:cubicBezTo>
                    <a:pt x="20324" y="21054"/>
                    <a:pt x="20962" y="21278"/>
                    <a:pt x="21600" y="215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6" name="Line"/>
            <p:cNvSpPr/>
            <p:nvPr/>
          </p:nvSpPr>
          <p:spPr>
            <a:xfrm>
              <a:off x="15448229" y="11865844"/>
              <a:ext cx="41515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7" name="Line"/>
            <p:cNvSpPr/>
            <p:nvPr/>
          </p:nvSpPr>
          <p:spPr>
            <a:xfrm>
              <a:off x="16008657" y="11312336"/>
              <a:ext cx="778372" cy="615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6" y="1213"/>
                  </a:moveTo>
                  <a:cubicBezTo>
                    <a:pt x="480" y="607"/>
                    <a:pt x="384" y="0"/>
                    <a:pt x="336" y="0"/>
                  </a:cubicBezTo>
                  <a:cubicBezTo>
                    <a:pt x="288" y="0"/>
                    <a:pt x="288" y="607"/>
                    <a:pt x="240" y="2791"/>
                  </a:cubicBezTo>
                  <a:cubicBezTo>
                    <a:pt x="192" y="4975"/>
                    <a:pt x="96" y="8737"/>
                    <a:pt x="48" y="10982"/>
                  </a:cubicBezTo>
                  <a:cubicBezTo>
                    <a:pt x="0" y="13227"/>
                    <a:pt x="0" y="13955"/>
                    <a:pt x="0" y="14622"/>
                  </a:cubicBezTo>
                  <a:cubicBezTo>
                    <a:pt x="0" y="15290"/>
                    <a:pt x="0" y="15897"/>
                    <a:pt x="48" y="15836"/>
                  </a:cubicBezTo>
                  <a:cubicBezTo>
                    <a:pt x="96" y="15775"/>
                    <a:pt x="192" y="15047"/>
                    <a:pt x="528" y="14137"/>
                  </a:cubicBezTo>
                  <a:cubicBezTo>
                    <a:pt x="864" y="13227"/>
                    <a:pt x="1440" y="12135"/>
                    <a:pt x="1872" y="11346"/>
                  </a:cubicBezTo>
                  <a:cubicBezTo>
                    <a:pt x="2304" y="10557"/>
                    <a:pt x="2592" y="10072"/>
                    <a:pt x="2736" y="10133"/>
                  </a:cubicBezTo>
                  <a:cubicBezTo>
                    <a:pt x="2880" y="10193"/>
                    <a:pt x="2880" y="10800"/>
                    <a:pt x="2832" y="11771"/>
                  </a:cubicBezTo>
                  <a:cubicBezTo>
                    <a:pt x="2784" y="12742"/>
                    <a:pt x="2688" y="14076"/>
                    <a:pt x="3120" y="15169"/>
                  </a:cubicBezTo>
                  <a:cubicBezTo>
                    <a:pt x="3552" y="16261"/>
                    <a:pt x="4512" y="17110"/>
                    <a:pt x="5712" y="17474"/>
                  </a:cubicBezTo>
                  <a:cubicBezTo>
                    <a:pt x="6912" y="17838"/>
                    <a:pt x="8352" y="17717"/>
                    <a:pt x="9360" y="17171"/>
                  </a:cubicBezTo>
                  <a:cubicBezTo>
                    <a:pt x="10368" y="16625"/>
                    <a:pt x="10944" y="15654"/>
                    <a:pt x="11136" y="14865"/>
                  </a:cubicBezTo>
                  <a:cubicBezTo>
                    <a:pt x="11328" y="14076"/>
                    <a:pt x="11136" y="13470"/>
                    <a:pt x="10800" y="13106"/>
                  </a:cubicBezTo>
                  <a:cubicBezTo>
                    <a:pt x="10464" y="12742"/>
                    <a:pt x="9984" y="12620"/>
                    <a:pt x="9504" y="12681"/>
                  </a:cubicBezTo>
                  <a:cubicBezTo>
                    <a:pt x="9024" y="12742"/>
                    <a:pt x="8544" y="12984"/>
                    <a:pt x="8256" y="13470"/>
                  </a:cubicBezTo>
                  <a:cubicBezTo>
                    <a:pt x="7968" y="13955"/>
                    <a:pt x="7872" y="14683"/>
                    <a:pt x="8112" y="15593"/>
                  </a:cubicBezTo>
                  <a:cubicBezTo>
                    <a:pt x="8352" y="16503"/>
                    <a:pt x="8928" y="17595"/>
                    <a:pt x="9792" y="18324"/>
                  </a:cubicBezTo>
                  <a:cubicBezTo>
                    <a:pt x="10656" y="19052"/>
                    <a:pt x="11808" y="19416"/>
                    <a:pt x="12624" y="19537"/>
                  </a:cubicBezTo>
                  <a:cubicBezTo>
                    <a:pt x="13440" y="19658"/>
                    <a:pt x="13920" y="19537"/>
                    <a:pt x="14304" y="19173"/>
                  </a:cubicBezTo>
                  <a:cubicBezTo>
                    <a:pt x="14688" y="18809"/>
                    <a:pt x="14976" y="18202"/>
                    <a:pt x="15216" y="17596"/>
                  </a:cubicBezTo>
                  <a:cubicBezTo>
                    <a:pt x="15456" y="16989"/>
                    <a:pt x="15648" y="16382"/>
                    <a:pt x="15840" y="16382"/>
                  </a:cubicBezTo>
                  <a:cubicBezTo>
                    <a:pt x="16032" y="16382"/>
                    <a:pt x="16224" y="16989"/>
                    <a:pt x="16320" y="17596"/>
                  </a:cubicBezTo>
                  <a:cubicBezTo>
                    <a:pt x="16416" y="18202"/>
                    <a:pt x="16416" y="18809"/>
                    <a:pt x="16608" y="18930"/>
                  </a:cubicBezTo>
                  <a:cubicBezTo>
                    <a:pt x="16800" y="19052"/>
                    <a:pt x="17184" y="18688"/>
                    <a:pt x="17520" y="18263"/>
                  </a:cubicBezTo>
                  <a:cubicBezTo>
                    <a:pt x="17856" y="17838"/>
                    <a:pt x="18144" y="17353"/>
                    <a:pt x="18528" y="16989"/>
                  </a:cubicBezTo>
                  <a:cubicBezTo>
                    <a:pt x="18912" y="16625"/>
                    <a:pt x="19392" y="16382"/>
                    <a:pt x="19776" y="16685"/>
                  </a:cubicBezTo>
                  <a:cubicBezTo>
                    <a:pt x="20160" y="16989"/>
                    <a:pt x="20448" y="17838"/>
                    <a:pt x="20736" y="18748"/>
                  </a:cubicBezTo>
                  <a:cubicBezTo>
                    <a:pt x="21024" y="19658"/>
                    <a:pt x="21312" y="206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8" name="Line"/>
            <p:cNvSpPr/>
            <p:nvPr/>
          </p:nvSpPr>
          <p:spPr>
            <a:xfrm>
              <a:off x="16994540" y="11643787"/>
              <a:ext cx="560485" cy="284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389" extrusionOk="0">
                  <a:moveTo>
                    <a:pt x="6285" y="4213"/>
                  </a:moveTo>
                  <a:cubicBezTo>
                    <a:pt x="6547" y="2912"/>
                    <a:pt x="6809" y="1611"/>
                    <a:pt x="6482" y="830"/>
                  </a:cubicBezTo>
                  <a:cubicBezTo>
                    <a:pt x="6154" y="49"/>
                    <a:pt x="5238" y="-211"/>
                    <a:pt x="4125" y="179"/>
                  </a:cubicBezTo>
                  <a:cubicBezTo>
                    <a:pt x="3013" y="570"/>
                    <a:pt x="1704" y="1611"/>
                    <a:pt x="853" y="2782"/>
                  </a:cubicBezTo>
                  <a:cubicBezTo>
                    <a:pt x="2" y="3953"/>
                    <a:pt x="-391" y="5254"/>
                    <a:pt x="525" y="7987"/>
                  </a:cubicBezTo>
                  <a:cubicBezTo>
                    <a:pt x="1442" y="10719"/>
                    <a:pt x="3667" y="14883"/>
                    <a:pt x="5893" y="17095"/>
                  </a:cubicBezTo>
                  <a:cubicBezTo>
                    <a:pt x="8118" y="19307"/>
                    <a:pt x="10344" y="19567"/>
                    <a:pt x="12045" y="19177"/>
                  </a:cubicBezTo>
                  <a:cubicBezTo>
                    <a:pt x="13747" y="18787"/>
                    <a:pt x="14925" y="17746"/>
                    <a:pt x="15580" y="16575"/>
                  </a:cubicBezTo>
                  <a:cubicBezTo>
                    <a:pt x="16234" y="15403"/>
                    <a:pt x="16365" y="14102"/>
                    <a:pt x="15776" y="12671"/>
                  </a:cubicBezTo>
                  <a:cubicBezTo>
                    <a:pt x="15187" y="11240"/>
                    <a:pt x="13878" y="9678"/>
                    <a:pt x="12896" y="8897"/>
                  </a:cubicBezTo>
                  <a:cubicBezTo>
                    <a:pt x="11914" y="8117"/>
                    <a:pt x="11260" y="8117"/>
                    <a:pt x="11064" y="8767"/>
                  </a:cubicBezTo>
                  <a:cubicBezTo>
                    <a:pt x="10867" y="9418"/>
                    <a:pt x="11129" y="10719"/>
                    <a:pt x="12896" y="12931"/>
                  </a:cubicBezTo>
                  <a:cubicBezTo>
                    <a:pt x="14664" y="15143"/>
                    <a:pt x="17936" y="18266"/>
                    <a:pt x="21209" y="213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9" name="Line"/>
            <p:cNvSpPr/>
            <p:nvPr/>
          </p:nvSpPr>
          <p:spPr>
            <a:xfrm>
              <a:off x="18296646" y="11502604"/>
              <a:ext cx="285830" cy="44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78" extrusionOk="0">
                  <a:moveTo>
                    <a:pt x="9791" y="0"/>
                  </a:moveTo>
                  <a:cubicBezTo>
                    <a:pt x="7970" y="2492"/>
                    <a:pt x="6148" y="4985"/>
                    <a:pt x="4586" y="7726"/>
                  </a:cubicBezTo>
                  <a:cubicBezTo>
                    <a:pt x="3025" y="10468"/>
                    <a:pt x="1724" y="13458"/>
                    <a:pt x="943" y="15702"/>
                  </a:cubicBezTo>
                  <a:cubicBezTo>
                    <a:pt x="162" y="17945"/>
                    <a:pt x="-98" y="19440"/>
                    <a:pt x="32" y="19772"/>
                  </a:cubicBezTo>
                  <a:cubicBezTo>
                    <a:pt x="162" y="20105"/>
                    <a:pt x="683" y="19274"/>
                    <a:pt x="1854" y="18111"/>
                  </a:cubicBezTo>
                  <a:cubicBezTo>
                    <a:pt x="3025" y="16948"/>
                    <a:pt x="4847" y="15452"/>
                    <a:pt x="6408" y="14455"/>
                  </a:cubicBezTo>
                  <a:cubicBezTo>
                    <a:pt x="7969" y="13458"/>
                    <a:pt x="9271" y="12960"/>
                    <a:pt x="10051" y="13126"/>
                  </a:cubicBezTo>
                  <a:cubicBezTo>
                    <a:pt x="10832" y="13292"/>
                    <a:pt x="11092" y="14123"/>
                    <a:pt x="11222" y="14954"/>
                  </a:cubicBezTo>
                  <a:cubicBezTo>
                    <a:pt x="11353" y="15785"/>
                    <a:pt x="11353" y="16615"/>
                    <a:pt x="11353" y="17446"/>
                  </a:cubicBezTo>
                  <a:cubicBezTo>
                    <a:pt x="11353" y="18277"/>
                    <a:pt x="11353" y="19108"/>
                    <a:pt x="11743" y="19855"/>
                  </a:cubicBezTo>
                  <a:cubicBezTo>
                    <a:pt x="12133" y="20603"/>
                    <a:pt x="12914" y="21268"/>
                    <a:pt x="14606" y="21434"/>
                  </a:cubicBezTo>
                  <a:cubicBezTo>
                    <a:pt x="16297" y="21600"/>
                    <a:pt x="18900" y="21268"/>
                    <a:pt x="21502" y="209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0" name="Line"/>
            <p:cNvSpPr/>
            <p:nvPr/>
          </p:nvSpPr>
          <p:spPr>
            <a:xfrm>
              <a:off x="18657930" y="11728464"/>
              <a:ext cx="536039" cy="29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160" extrusionOk="0">
                  <a:moveTo>
                    <a:pt x="4873" y="8467"/>
                  </a:moveTo>
                  <a:cubicBezTo>
                    <a:pt x="4457" y="7462"/>
                    <a:pt x="4042" y="6457"/>
                    <a:pt x="3488" y="5830"/>
                  </a:cubicBezTo>
                  <a:cubicBezTo>
                    <a:pt x="2934" y="5202"/>
                    <a:pt x="2242" y="4950"/>
                    <a:pt x="1550" y="5955"/>
                  </a:cubicBezTo>
                  <a:cubicBezTo>
                    <a:pt x="857" y="6960"/>
                    <a:pt x="165" y="9220"/>
                    <a:pt x="26" y="10853"/>
                  </a:cubicBezTo>
                  <a:cubicBezTo>
                    <a:pt x="-112" y="12485"/>
                    <a:pt x="303" y="13490"/>
                    <a:pt x="1203" y="13992"/>
                  </a:cubicBezTo>
                  <a:cubicBezTo>
                    <a:pt x="2103" y="14495"/>
                    <a:pt x="3488" y="14495"/>
                    <a:pt x="4457" y="13992"/>
                  </a:cubicBezTo>
                  <a:cubicBezTo>
                    <a:pt x="5426" y="13490"/>
                    <a:pt x="5980" y="12485"/>
                    <a:pt x="6326" y="11355"/>
                  </a:cubicBezTo>
                  <a:cubicBezTo>
                    <a:pt x="6673" y="10225"/>
                    <a:pt x="6811" y="8969"/>
                    <a:pt x="6673" y="8843"/>
                  </a:cubicBezTo>
                  <a:cubicBezTo>
                    <a:pt x="6534" y="8718"/>
                    <a:pt x="6119" y="9723"/>
                    <a:pt x="6050" y="10853"/>
                  </a:cubicBezTo>
                  <a:cubicBezTo>
                    <a:pt x="5980" y="11983"/>
                    <a:pt x="6257" y="13239"/>
                    <a:pt x="7088" y="14118"/>
                  </a:cubicBezTo>
                  <a:cubicBezTo>
                    <a:pt x="7919" y="14997"/>
                    <a:pt x="9303" y="15499"/>
                    <a:pt x="10480" y="14871"/>
                  </a:cubicBezTo>
                  <a:cubicBezTo>
                    <a:pt x="11657" y="14243"/>
                    <a:pt x="12626" y="12485"/>
                    <a:pt x="13388" y="10476"/>
                  </a:cubicBezTo>
                  <a:cubicBezTo>
                    <a:pt x="14150" y="8467"/>
                    <a:pt x="14703" y="6206"/>
                    <a:pt x="14980" y="4323"/>
                  </a:cubicBezTo>
                  <a:cubicBezTo>
                    <a:pt x="15257" y="2439"/>
                    <a:pt x="15257" y="932"/>
                    <a:pt x="15603" y="304"/>
                  </a:cubicBezTo>
                  <a:cubicBezTo>
                    <a:pt x="15950" y="-324"/>
                    <a:pt x="16642" y="-73"/>
                    <a:pt x="17611" y="1936"/>
                  </a:cubicBezTo>
                  <a:cubicBezTo>
                    <a:pt x="18580" y="3946"/>
                    <a:pt x="19826" y="7713"/>
                    <a:pt x="20519" y="10225"/>
                  </a:cubicBezTo>
                  <a:cubicBezTo>
                    <a:pt x="21211" y="12736"/>
                    <a:pt x="21350" y="13992"/>
                    <a:pt x="21419" y="15374"/>
                  </a:cubicBezTo>
                  <a:cubicBezTo>
                    <a:pt x="21488" y="16755"/>
                    <a:pt x="21488" y="18262"/>
                    <a:pt x="21142" y="19267"/>
                  </a:cubicBezTo>
                  <a:cubicBezTo>
                    <a:pt x="20796" y="20271"/>
                    <a:pt x="20103" y="20774"/>
                    <a:pt x="19411" y="21025"/>
                  </a:cubicBezTo>
                  <a:cubicBezTo>
                    <a:pt x="18719" y="21276"/>
                    <a:pt x="18026" y="21276"/>
                    <a:pt x="17196" y="20146"/>
                  </a:cubicBezTo>
                  <a:cubicBezTo>
                    <a:pt x="16365" y="19016"/>
                    <a:pt x="15396" y="16755"/>
                    <a:pt x="14426" y="144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1" name="Line"/>
            <p:cNvSpPr/>
            <p:nvPr/>
          </p:nvSpPr>
          <p:spPr>
            <a:xfrm>
              <a:off x="19599546" y="11710135"/>
              <a:ext cx="558887" cy="24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064" extrusionOk="0">
                  <a:moveTo>
                    <a:pt x="0" y="3603"/>
                  </a:moveTo>
                  <a:cubicBezTo>
                    <a:pt x="400" y="2103"/>
                    <a:pt x="800" y="603"/>
                    <a:pt x="1333" y="153"/>
                  </a:cubicBezTo>
                  <a:cubicBezTo>
                    <a:pt x="1867" y="-297"/>
                    <a:pt x="2533" y="303"/>
                    <a:pt x="2867" y="1353"/>
                  </a:cubicBezTo>
                  <a:cubicBezTo>
                    <a:pt x="3200" y="2403"/>
                    <a:pt x="3200" y="3903"/>
                    <a:pt x="3200" y="5403"/>
                  </a:cubicBezTo>
                  <a:cubicBezTo>
                    <a:pt x="3200" y="6903"/>
                    <a:pt x="3200" y="8403"/>
                    <a:pt x="3133" y="10503"/>
                  </a:cubicBezTo>
                  <a:cubicBezTo>
                    <a:pt x="3067" y="12603"/>
                    <a:pt x="2933" y="15303"/>
                    <a:pt x="3000" y="15903"/>
                  </a:cubicBezTo>
                  <a:cubicBezTo>
                    <a:pt x="3067" y="16503"/>
                    <a:pt x="3333" y="15003"/>
                    <a:pt x="3800" y="12753"/>
                  </a:cubicBezTo>
                  <a:cubicBezTo>
                    <a:pt x="4267" y="10503"/>
                    <a:pt x="4933" y="7503"/>
                    <a:pt x="5467" y="5403"/>
                  </a:cubicBezTo>
                  <a:cubicBezTo>
                    <a:pt x="6000" y="3303"/>
                    <a:pt x="6400" y="2103"/>
                    <a:pt x="6933" y="1203"/>
                  </a:cubicBezTo>
                  <a:cubicBezTo>
                    <a:pt x="7467" y="303"/>
                    <a:pt x="8133" y="-297"/>
                    <a:pt x="8533" y="153"/>
                  </a:cubicBezTo>
                  <a:cubicBezTo>
                    <a:pt x="8933" y="603"/>
                    <a:pt x="9067" y="2103"/>
                    <a:pt x="9133" y="5103"/>
                  </a:cubicBezTo>
                  <a:cubicBezTo>
                    <a:pt x="9200" y="8103"/>
                    <a:pt x="9200" y="12603"/>
                    <a:pt x="9400" y="15453"/>
                  </a:cubicBezTo>
                  <a:cubicBezTo>
                    <a:pt x="9600" y="18303"/>
                    <a:pt x="10000" y="19503"/>
                    <a:pt x="10867" y="20253"/>
                  </a:cubicBezTo>
                  <a:cubicBezTo>
                    <a:pt x="11733" y="21003"/>
                    <a:pt x="13067" y="21303"/>
                    <a:pt x="14733" y="20853"/>
                  </a:cubicBezTo>
                  <a:cubicBezTo>
                    <a:pt x="16400" y="20403"/>
                    <a:pt x="18400" y="19203"/>
                    <a:pt x="19667" y="18003"/>
                  </a:cubicBezTo>
                  <a:cubicBezTo>
                    <a:pt x="20933" y="16803"/>
                    <a:pt x="21467" y="15603"/>
                    <a:pt x="21533" y="14403"/>
                  </a:cubicBezTo>
                  <a:cubicBezTo>
                    <a:pt x="21600" y="13203"/>
                    <a:pt x="21200" y="12003"/>
                    <a:pt x="20600" y="11103"/>
                  </a:cubicBezTo>
                  <a:cubicBezTo>
                    <a:pt x="20000" y="10203"/>
                    <a:pt x="19200" y="9603"/>
                    <a:pt x="18067" y="9153"/>
                  </a:cubicBezTo>
                  <a:cubicBezTo>
                    <a:pt x="16933" y="8703"/>
                    <a:pt x="15467" y="8403"/>
                    <a:pt x="14867" y="9003"/>
                  </a:cubicBezTo>
                  <a:cubicBezTo>
                    <a:pt x="14267" y="9603"/>
                    <a:pt x="14533" y="11103"/>
                    <a:pt x="15133" y="12453"/>
                  </a:cubicBezTo>
                  <a:cubicBezTo>
                    <a:pt x="15733" y="13803"/>
                    <a:pt x="16667" y="15003"/>
                    <a:pt x="17600" y="162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2" name="Line"/>
            <p:cNvSpPr/>
            <p:nvPr/>
          </p:nvSpPr>
          <p:spPr>
            <a:xfrm>
              <a:off x="20222243" y="11722093"/>
              <a:ext cx="383998" cy="23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2" extrusionOk="0">
                  <a:moveTo>
                    <a:pt x="0" y="2639"/>
                  </a:moveTo>
                  <a:cubicBezTo>
                    <a:pt x="584" y="1405"/>
                    <a:pt x="1168" y="171"/>
                    <a:pt x="1849" y="16"/>
                  </a:cubicBezTo>
                  <a:cubicBezTo>
                    <a:pt x="2530" y="-138"/>
                    <a:pt x="3308" y="788"/>
                    <a:pt x="3795" y="2793"/>
                  </a:cubicBezTo>
                  <a:cubicBezTo>
                    <a:pt x="4281" y="4799"/>
                    <a:pt x="4476" y="7885"/>
                    <a:pt x="4670" y="10662"/>
                  </a:cubicBezTo>
                  <a:cubicBezTo>
                    <a:pt x="4865" y="13439"/>
                    <a:pt x="5060" y="15908"/>
                    <a:pt x="5449" y="15908"/>
                  </a:cubicBezTo>
                  <a:cubicBezTo>
                    <a:pt x="5838" y="15908"/>
                    <a:pt x="6422" y="13439"/>
                    <a:pt x="7005" y="11588"/>
                  </a:cubicBezTo>
                  <a:cubicBezTo>
                    <a:pt x="7589" y="9736"/>
                    <a:pt x="8173" y="8502"/>
                    <a:pt x="8854" y="7422"/>
                  </a:cubicBezTo>
                  <a:cubicBezTo>
                    <a:pt x="9535" y="6342"/>
                    <a:pt x="10314" y="5416"/>
                    <a:pt x="10995" y="5571"/>
                  </a:cubicBezTo>
                  <a:cubicBezTo>
                    <a:pt x="11676" y="5725"/>
                    <a:pt x="12259" y="6959"/>
                    <a:pt x="12551" y="8348"/>
                  </a:cubicBezTo>
                  <a:cubicBezTo>
                    <a:pt x="12843" y="9736"/>
                    <a:pt x="12843" y="11279"/>
                    <a:pt x="12843" y="13593"/>
                  </a:cubicBezTo>
                  <a:cubicBezTo>
                    <a:pt x="12843" y="15908"/>
                    <a:pt x="12843" y="18993"/>
                    <a:pt x="13427" y="20228"/>
                  </a:cubicBezTo>
                  <a:cubicBezTo>
                    <a:pt x="14011" y="21462"/>
                    <a:pt x="15178" y="20845"/>
                    <a:pt x="16638" y="19456"/>
                  </a:cubicBezTo>
                  <a:cubicBezTo>
                    <a:pt x="18097" y="18068"/>
                    <a:pt x="19849" y="15908"/>
                    <a:pt x="21600" y="137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3" name="Line"/>
            <p:cNvSpPr/>
            <p:nvPr/>
          </p:nvSpPr>
          <p:spPr>
            <a:xfrm>
              <a:off x="20626997" y="11782819"/>
              <a:ext cx="14529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4" name="Line"/>
            <p:cNvSpPr/>
            <p:nvPr/>
          </p:nvSpPr>
          <p:spPr>
            <a:xfrm>
              <a:off x="20853327" y="11554496"/>
              <a:ext cx="406747" cy="36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extrusionOk="0">
                  <a:moveTo>
                    <a:pt x="3400" y="0"/>
                  </a:moveTo>
                  <a:cubicBezTo>
                    <a:pt x="2485" y="0"/>
                    <a:pt x="1569" y="0"/>
                    <a:pt x="929" y="720"/>
                  </a:cubicBezTo>
                  <a:cubicBezTo>
                    <a:pt x="288" y="1440"/>
                    <a:pt x="-78" y="2880"/>
                    <a:pt x="14" y="5760"/>
                  </a:cubicBezTo>
                  <a:cubicBezTo>
                    <a:pt x="105" y="8640"/>
                    <a:pt x="654" y="12960"/>
                    <a:pt x="1752" y="15531"/>
                  </a:cubicBezTo>
                  <a:cubicBezTo>
                    <a:pt x="2851" y="18103"/>
                    <a:pt x="4498" y="18926"/>
                    <a:pt x="5780" y="19131"/>
                  </a:cubicBezTo>
                  <a:cubicBezTo>
                    <a:pt x="7061" y="19337"/>
                    <a:pt x="7976" y="18926"/>
                    <a:pt x="8525" y="17486"/>
                  </a:cubicBezTo>
                  <a:cubicBezTo>
                    <a:pt x="9075" y="16046"/>
                    <a:pt x="9258" y="13577"/>
                    <a:pt x="9349" y="13371"/>
                  </a:cubicBezTo>
                  <a:cubicBezTo>
                    <a:pt x="9441" y="13166"/>
                    <a:pt x="9441" y="15223"/>
                    <a:pt x="9715" y="16766"/>
                  </a:cubicBezTo>
                  <a:cubicBezTo>
                    <a:pt x="9990" y="18309"/>
                    <a:pt x="10539" y="19337"/>
                    <a:pt x="11180" y="20160"/>
                  </a:cubicBezTo>
                  <a:cubicBezTo>
                    <a:pt x="11820" y="20983"/>
                    <a:pt x="12552" y="21600"/>
                    <a:pt x="13376" y="21600"/>
                  </a:cubicBezTo>
                  <a:cubicBezTo>
                    <a:pt x="14200" y="21600"/>
                    <a:pt x="15115" y="20983"/>
                    <a:pt x="15756" y="19749"/>
                  </a:cubicBezTo>
                  <a:cubicBezTo>
                    <a:pt x="16397" y="18514"/>
                    <a:pt x="16763" y="16663"/>
                    <a:pt x="17312" y="16251"/>
                  </a:cubicBezTo>
                  <a:cubicBezTo>
                    <a:pt x="17861" y="15840"/>
                    <a:pt x="18593" y="16869"/>
                    <a:pt x="19325" y="17691"/>
                  </a:cubicBezTo>
                  <a:cubicBezTo>
                    <a:pt x="20058" y="18514"/>
                    <a:pt x="20790" y="19131"/>
                    <a:pt x="21522" y="197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5" name="Line"/>
            <p:cNvSpPr/>
            <p:nvPr/>
          </p:nvSpPr>
          <p:spPr>
            <a:xfrm>
              <a:off x="21197802" y="11658279"/>
              <a:ext cx="1038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6" name="Line"/>
            <p:cNvSpPr/>
            <p:nvPr/>
          </p:nvSpPr>
          <p:spPr>
            <a:xfrm>
              <a:off x="20793050" y="11710170"/>
              <a:ext cx="18681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7" name="Line"/>
            <p:cNvSpPr/>
            <p:nvPr/>
          </p:nvSpPr>
          <p:spPr>
            <a:xfrm>
              <a:off x="21260073" y="11689414"/>
              <a:ext cx="155675" cy="17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extrusionOk="0">
                  <a:moveTo>
                    <a:pt x="0" y="7776"/>
                  </a:moveTo>
                  <a:cubicBezTo>
                    <a:pt x="1920" y="9072"/>
                    <a:pt x="3840" y="10368"/>
                    <a:pt x="5280" y="12096"/>
                  </a:cubicBezTo>
                  <a:cubicBezTo>
                    <a:pt x="6720" y="13824"/>
                    <a:pt x="7680" y="15984"/>
                    <a:pt x="8880" y="17928"/>
                  </a:cubicBezTo>
                  <a:cubicBezTo>
                    <a:pt x="10080" y="19872"/>
                    <a:pt x="11520" y="21600"/>
                    <a:pt x="12720" y="21168"/>
                  </a:cubicBezTo>
                  <a:cubicBezTo>
                    <a:pt x="13920" y="20736"/>
                    <a:pt x="14880" y="18144"/>
                    <a:pt x="16320" y="14256"/>
                  </a:cubicBezTo>
                  <a:cubicBezTo>
                    <a:pt x="17760" y="10368"/>
                    <a:pt x="19680" y="518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8" name="Line"/>
            <p:cNvSpPr/>
            <p:nvPr/>
          </p:nvSpPr>
          <p:spPr>
            <a:xfrm>
              <a:off x="21467639" y="11834710"/>
              <a:ext cx="10378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9" name="Line"/>
            <p:cNvSpPr/>
            <p:nvPr/>
          </p:nvSpPr>
          <p:spPr>
            <a:xfrm>
              <a:off x="21384613" y="11596009"/>
              <a:ext cx="4151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0" name="Line"/>
            <p:cNvSpPr/>
            <p:nvPr/>
          </p:nvSpPr>
          <p:spPr>
            <a:xfrm>
              <a:off x="21504505" y="11351980"/>
              <a:ext cx="399022" cy="596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43" extrusionOk="0">
                  <a:moveTo>
                    <a:pt x="6395" y="16674"/>
                  </a:moveTo>
                  <a:cubicBezTo>
                    <a:pt x="5650" y="16299"/>
                    <a:pt x="4906" y="15924"/>
                    <a:pt x="4068" y="15800"/>
                  </a:cubicBezTo>
                  <a:cubicBezTo>
                    <a:pt x="3230" y="15675"/>
                    <a:pt x="2299" y="15800"/>
                    <a:pt x="1554" y="16112"/>
                  </a:cubicBezTo>
                  <a:cubicBezTo>
                    <a:pt x="809" y="16424"/>
                    <a:pt x="250" y="16923"/>
                    <a:pt x="64" y="17548"/>
                  </a:cubicBezTo>
                  <a:cubicBezTo>
                    <a:pt x="-122" y="18172"/>
                    <a:pt x="64" y="18921"/>
                    <a:pt x="1088" y="19358"/>
                  </a:cubicBezTo>
                  <a:cubicBezTo>
                    <a:pt x="2113" y="19795"/>
                    <a:pt x="3975" y="19920"/>
                    <a:pt x="5185" y="19733"/>
                  </a:cubicBezTo>
                  <a:cubicBezTo>
                    <a:pt x="6395" y="19545"/>
                    <a:pt x="6954" y="19046"/>
                    <a:pt x="6954" y="18546"/>
                  </a:cubicBezTo>
                  <a:cubicBezTo>
                    <a:pt x="6954" y="18047"/>
                    <a:pt x="6395" y="17548"/>
                    <a:pt x="6302" y="17610"/>
                  </a:cubicBezTo>
                  <a:cubicBezTo>
                    <a:pt x="6209" y="17672"/>
                    <a:pt x="6581" y="18297"/>
                    <a:pt x="7792" y="18859"/>
                  </a:cubicBezTo>
                  <a:cubicBezTo>
                    <a:pt x="9002" y="19420"/>
                    <a:pt x="11050" y="19920"/>
                    <a:pt x="12540" y="20045"/>
                  </a:cubicBezTo>
                  <a:cubicBezTo>
                    <a:pt x="14030" y="20170"/>
                    <a:pt x="14961" y="19920"/>
                    <a:pt x="15799" y="19171"/>
                  </a:cubicBezTo>
                  <a:cubicBezTo>
                    <a:pt x="16637" y="18422"/>
                    <a:pt x="17381" y="17173"/>
                    <a:pt x="17754" y="14738"/>
                  </a:cubicBezTo>
                  <a:cubicBezTo>
                    <a:pt x="18126" y="12304"/>
                    <a:pt x="18126" y="8683"/>
                    <a:pt x="18033" y="6248"/>
                  </a:cubicBezTo>
                  <a:cubicBezTo>
                    <a:pt x="17940" y="3814"/>
                    <a:pt x="17754" y="2565"/>
                    <a:pt x="17381" y="1629"/>
                  </a:cubicBezTo>
                  <a:cubicBezTo>
                    <a:pt x="17009" y="692"/>
                    <a:pt x="16450" y="68"/>
                    <a:pt x="15892" y="5"/>
                  </a:cubicBezTo>
                  <a:cubicBezTo>
                    <a:pt x="15333" y="-57"/>
                    <a:pt x="14775" y="442"/>
                    <a:pt x="14123" y="2690"/>
                  </a:cubicBezTo>
                  <a:cubicBezTo>
                    <a:pt x="13471" y="4937"/>
                    <a:pt x="12726" y="8933"/>
                    <a:pt x="12540" y="11992"/>
                  </a:cubicBezTo>
                  <a:cubicBezTo>
                    <a:pt x="12354" y="15051"/>
                    <a:pt x="12726" y="17173"/>
                    <a:pt x="14309" y="18609"/>
                  </a:cubicBezTo>
                  <a:cubicBezTo>
                    <a:pt x="15892" y="20045"/>
                    <a:pt x="18685" y="20794"/>
                    <a:pt x="21478" y="215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1" name="Line"/>
            <p:cNvSpPr/>
            <p:nvPr/>
          </p:nvSpPr>
          <p:spPr>
            <a:xfrm>
              <a:off x="399771" y="12156436"/>
              <a:ext cx="530082" cy="252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extrusionOk="0">
                  <a:moveTo>
                    <a:pt x="5014" y="0"/>
                  </a:moveTo>
                  <a:cubicBezTo>
                    <a:pt x="6826" y="4438"/>
                    <a:pt x="8637" y="8877"/>
                    <a:pt x="9543" y="11984"/>
                  </a:cubicBezTo>
                  <a:cubicBezTo>
                    <a:pt x="10449" y="15090"/>
                    <a:pt x="10449" y="16866"/>
                    <a:pt x="9404" y="18493"/>
                  </a:cubicBezTo>
                  <a:cubicBezTo>
                    <a:pt x="8359" y="20121"/>
                    <a:pt x="6268" y="21600"/>
                    <a:pt x="4596" y="21600"/>
                  </a:cubicBezTo>
                  <a:cubicBezTo>
                    <a:pt x="2924" y="21600"/>
                    <a:pt x="1670" y="20121"/>
                    <a:pt x="903" y="18345"/>
                  </a:cubicBezTo>
                  <a:cubicBezTo>
                    <a:pt x="137" y="16570"/>
                    <a:pt x="-142" y="14499"/>
                    <a:pt x="67" y="13463"/>
                  </a:cubicBezTo>
                  <a:cubicBezTo>
                    <a:pt x="276" y="12427"/>
                    <a:pt x="973" y="12427"/>
                    <a:pt x="3481" y="12575"/>
                  </a:cubicBezTo>
                  <a:cubicBezTo>
                    <a:pt x="5990" y="12723"/>
                    <a:pt x="10310" y="13019"/>
                    <a:pt x="13027" y="13463"/>
                  </a:cubicBezTo>
                  <a:cubicBezTo>
                    <a:pt x="15744" y="13907"/>
                    <a:pt x="16859" y="14499"/>
                    <a:pt x="17765" y="14794"/>
                  </a:cubicBezTo>
                  <a:cubicBezTo>
                    <a:pt x="18671" y="15090"/>
                    <a:pt x="19368" y="15090"/>
                    <a:pt x="19995" y="14351"/>
                  </a:cubicBezTo>
                  <a:cubicBezTo>
                    <a:pt x="20622" y="13611"/>
                    <a:pt x="21179" y="12131"/>
                    <a:pt x="21319" y="10652"/>
                  </a:cubicBezTo>
                  <a:cubicBezTo>
                    <a:pt x="21458" y="9173"/>
                    <a:pt x="21179" y="7693"/>
                    <a:pt x="20343" y="6510"/>
                  </a:cubicBezTo>
                  <a:cubicBezTo>
                    <a:pt x="19507" y="5326"/>
                    <a:pt x="18113" y="4438"/>
                    <a:pt x="16790" y="3995"/>
                  </a:cubicBezTo>
                  <a:cubicBezTo>
                    <a:pt x="15466" y="3551"/>
                    <a:pt x="14212" y="3551"/>
                    <a:pt x="13515" y="4290"/>
                  </a:cubicBezTo>
                  <a:cubicBezTo>
                    <a:pt x="12818" y="5030"/>
                    <a:pt x="12679" y="6510"/>
                    <a:pt x="12957" y="7841"/>
                  </a:cubicBezTo>
                  <a:cubicBezTo>
                    <a:pt x="13236" y="9173"/>
                    <a:pt x="13933" y="10356"/>
                    <a:pt x="14630" y="115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2" name="Line"/>
            <p:cNvSpPr/>
            <p:nvPr/>
          </p:nvSpPr>
          <p:spPr>
            <a:xfrm>
              <a:off x="1022407" y="11981637"/>
              <a:ext cx="726481" cy="491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extrusionOk="0">
                  <a:moveTo>
                    <a:pt x="0" y="2195"/>
                  </a:moveTo>
                  <a:cubicBezTo>
                    <a:pt x="103" y="1137"/>
                    <a:pt x="206" y="80"/>
                    <a:pt x="360" y="5"/>
                  </a:cubicBezTo>
                  <a:cubicBezTo>
                    <a:pt x="514" y="-71"/>
                    <a:pt x="720" y="835"/>
                    <a:pt x="823" y="3630"/>
                  </a:cubicBezTo>
                  <a:cubicBezTo>
                    <a:pt x="926" y="6424"/>
                    <a:pt x="926" y="11107"/>
                    <a:pt x="926" y="13826"/>
                  </a:cubicBezTo>
                  <a:cubicBezTo>
                    <a:pt x="926" y="16544"/>
                    <a:pt x="926" y="17300"/>
                    <a:pt x="1029" y="18055"/>
                  </a:cubicBezTo>
                  <a:cubicBezTo>
                    <a:pt x="1131" y="18810"/>
                    <a:pt x="1337" y="19565"/>
                    <a:pt x="1697" y="19867"/>
                  </a:cubicBezTo>
                  <a:cubicBezTo>
                    <a:pt x="2057" y="20170"/>
                    <a:pt x="2571" y="20019"/>
                    <a:pt x="2983" y="19565"/>
                  </a:cubicBezTo>
                  <a:cubicBezTo>
                    <a:pt x="3394" y="19112"/>
                    <a:pt x="3703" y="18357"/>
                    <a:pt x="3909" y="17602"/>
                  </a:cubicBezTo>
                  <a:cubicBezTo>
                    <a:pt x="4114" y="16846"/>
                    <a:pt x="4217" y="16091"/>
                    <a:pt x="4371" y="16091"/>
                  </a:cubicBezTo>
                  <a:cubicBezTo>
                    <a:pt x="4526" y="16091"/>
                    <a:pt x="4731" y="16846"/>
                    <a:pt x="4989" y="17602"/>
                  </a:cubicBezTo>
                  <a:cubicBezTo>
                    <a:pt x="5246" y="18357"/>
                    <a:pt x="5554" y="19112"/>
                    <a:pt x="5966" y="19641"/>
                  </a:cubicBezTo>
                  <a:cubicBezTo>
                    <a:pt x="6377" y="20170"/>
                    <a:pt x="6891" y="20472"/>
                    <a:pt x="7251" y="20245"/>
                  </a:cubicBezTo>
                  <a:cubicBezTo>
                    <a:pt x="7611" y="20019"/>
                    <a:pt x="7817" y="19263"/>
                    <a:pt x="8023" y="19263"/>
                  </a:cubicBezTo>
                  <a:cubicBezTo>
                    <a:pt x="8229" y="19263"/>
                    <a:pt x="8434" y="20019"/>
                    <a:pt x="8794" y="20547"/>
                  </a:cubicBezTo>
                  <a:cubicBezTo>
                    <a:pt x="9154" y="21076"/>
                    <a:pt x="9669" y="21378"/>
                    <a:pt x="10183" y="21453"/>
                  </a:cubicBezTo>
                  <a:cubicBezTo>
                    <a:pt x="10697" y="21529"/>
                    <a:pt x="11211" y="21378"/>
                    <a:pt x="11674" y="20472"/>
                  </a:cubicBezTo>
                  <a:cubicBezTo>
                    <a:pt x="12137" y="19565"/>
                    <a:pt x="12549" y="17904"/>
                    <a:pt x="12806" y="15260"/>
                  </a:cubicBezTo>
                  <a:cubicBezTo>
                    <a:pt x="13063" y="12617"/>
                    <a:pt x="13166" y="8992"/>
                    <a:pt x="13114" y="6500"/>
                  </a:cubicBezTo>
                  <a:cubicBezTo>
                    <a:pt x="13063" y="4007"/>
                    <a:pt x="12857" y="2648"/>
                    <a:pt x="12754" y="2421"/>
                  </a:cubicBezTo>
                  <a:cubicBezTo>
                    <a:pt x="12651" y="2195"/>
                    <a:pt x="12651" y="3101"/>
                    <a:pt x="12806" y="5669"/>
                  </a:cubicBezTo>
                  <a:cubicBezTo>
                    <a:pt x="12960" y="8237"/>
                    <a:pt x="13269" y="12466"/>
                    <a:pt x="13423" y="14958"/>
                  </a:cubicBezTo>
                  <a:cubicBezTo>
                    <a:pt x="13577" y="17451"/>
                    <a:pt x="13577" y="18206"/>
                    <a:pt x="13680" y="18961"/>
                  </a:cubicBezTo>
                  <a:cubicBezTo>
                    <a:pt x="13783" y="19716"/>
                    <a:pt x="13989" y="20472"/>
                    <a:pt x="14349" y="20849"/>
                  </a:cubicBezTo>
                  <a:cubicBezTo>
                    <a:pt x="14709" y="21227"/>
                    <a:pt x="15223" y="21227"/>
                    <a:pt x="15686" y="21000"/>
                  </a:cubicBezTo>
                  <a:cubicBezTo>
                    <a:pt x="16149" y="20774"/>
                    <a:pt x="16560" y="20321"/>
                    <a:pt x="17023" y="19641"/>
                  </a:cubicBezTo>
                  <a:cubicBezTo>
                    <a:pt x="17486" y="18961"/>
                    <a:pt x="18000" y="18055"/>
                    <a:pt x="18514" y="18055"/>
                  </a:cubicBezTo>
                  <a:cubicBezTo>
                    <a:pt x="19029" y="18055"/>
                    <a:pt x="19543" y="18961"/>
                    <a:pt x="20057" y="19490"/>
                  </a:cubicBezTo>
                  <a:cubicBezTo>
                    <a:pt x="20571" y="20019"/>
                    <a:pt x="21086" y="20170"/>
                    <a:pt x="21600" y="203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3" name="Line"/>
            <p:cNvSpPr/>
            <p:nvPr/>
          </p:nvSpPr>
          <p:spPr>
            <a:xfrm>
              <a:off x="1676239" y="12208327"/>
              <a:ext cx="41514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4" name="Line"/>
            <p:cNvSpPr/>
            <p:nvPr/>
          </p:nvSpPr>
          <p:spPr>
            <a:xfrm>
              <a:off x="1396026" y="12239463"/>
              <a:ext cx="15567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5" name="Line"/>
            <p:cNvSpPr/>
            <p:nvPr/>
          </p:nvSpPr>
          <p:spPr>
            <a:xfrm>
              <a:off x="1826580" y="12274058"/>
              <a:ext cx="617653" cy="23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01" extrusionOk="0">
                  <a:moveTo>
                    <a:pt x="2358" y="9212"/>
                  </a:moveTo>
                  <a:cubicBezTo>
                    <a:pt x="2841" y="10165"/>
                    <a:pt x="3324" y="11118"/>
                    <a:pt x="3867" y="11594"/>
                  </a:cubicBezTo>
                  <a:cubicBezTo>
                    <a:pt x="4410" y="12071"/>
                    <a:pt x="5013" y="12071"/>
                    <a:pt x="5556" y="11435"/>
                  </a:cubicBezTo>
                  <a:cubicBezTo>
                    <a:pt x="6099" y="10800"/>
                    <a:pt x="6582" y="9529"/>
                    <a:pt x="6522" y="8576"/>
                  </a:cubicBezTo>
                  <a:cubicBezTo>
                    <a:pt x="6461" y="7624"/>
                    <a:pt x="5858" y="6988"/>
                    <a:pt x="4832" y="6512"/>
                  </a:cubicBezTo>
                  <a:cubicBezTo>
                    <a:pt x="3806" y="6035"/>
                    <a:pt x="2358" y="5718"/>
                    <a:pt x="1393" y="6035"/>
                  </a:cubicBezTo>
                  <a:cubicBezTo>
                    <a:pt x="428" y="6353"/>
                    <a:pt x="-55" y="7306"/>
                    <a:pt x="5" y="7941"/>
                  </a:cubicBezTo>
                  <a:cubicBezTo>
                    <a:pt x="66" y="8576"/>
                    <a:pt x="669" y="8894"/>
                    <a:pt x="1996" y="9053"/>
                  </a:cubicBezTo>
                  <a:cubicBezTo>
                    <a:pt x="3324" y="9212"/>
                    <a:pt x="5375" y="9212"/>
                    <a:pt x="6884" y="8100"/>
                  </a:cubicBezTo>
                  <a:cubicBezTo>
                    <a:pt x="8392" y="6988"/>
                    <a:pt x="9357" y="4765"/>
                    <a:pt x="10021" y="3018"/>
                  </a:cubicBezTo>
                  <a:cubicBezTo>
                    <a:pt x="10685" y="1271"/>
                    <a:pt x="11047" y="0"/>
                    <a:pt x="11409" y="0"/>
                  </a:cubicBezTo>
                  <a:cubicBezTo>
                    <a:pt x="11771" y="0"/>
                    <a:pt x="12133" y="1271"/>
                    <a:pt x="12314" y="3653"/>
                  </a:cubicBezTo>
                  <a:cubicBezTo>
                    <a:pt x="12495" y="6035"/>
                    <a:pt x="12495" y="9529"/>
                    <a:pt x="12555" y="12229"/>
                  </a:cubicBezTo>
                  <a:cubicBezTo>
                    <a:pt x="12615" y="14929"/>
                    <a:pt x="12736" y="16835"/>
                    <a:pt x="12917" y="16994"/>
                  </a:cubicBezTo>
                  <a:cubicBezTo>
                    <a:pt x="13098" y="17153"/>
                    <a:pt x="13339" y="15565"/>
                    <a:pt x="13581" y="13976"/>
                  </a:cubicBezTo>
                  <a:cubicBezTo>
                    <a:pt x="13822" y="12388"/>
                    <a:pt x="14063" y="10800"/>
                    <a:pt x="14365" y="9212"/>
                  </a:cubicBezTo>
                  <a:cubicBezTo>
                    <a:pt x="14667" y="7624"/>
                    <a:pt x="15029" y="6035"/>
                    <a:pt x="15451" y="4765"/>
                  </a:cubicBezTo>
                  <a:cubicBezTo>
                    <a:pt x="15873" y="3494"/>
                    <a:pt x="16356" y="2541"/>
                    <a:pt x="16658" y="2859"/>
                  </a:cubicBezTo>
                  <a:cubicBezTo>
                    <a:pt x="16960" y="3176"/>
                    <a:pt x="17080" y="4765"/>
                    <a:pt x="17080" y="7306"/>
                  </a:cubicBezTo>
                  <a:cubicBezTo>
                    <a:pt x="17080" y="9847"/>
                    <a:pt x="16960" y="13341"/>
                    <a:pt x="16899" y="15882"/>
                  </a:cubicBezTo>
                  <a:cubicBezTo>
                    <a:pt x="16839" y="18424"/>
                    <a:pt x="16839" y="20012"/>
                    <a:pt x="17261" y="20806"/>
                  </a:cubicBezTo>
                  <a:cubicBezTo>
                    <a:pt x="17684" y="21600"/>
                    <a:pt x="18528" y="21600"/>
                    <a:pt x="19313" y="20806"/>
                  </a:cubicBezTo>
                  <a:cubicBezTo>
                    <a:pt x="20097" y="20012"/>
                    <a:pt x="20821" y="18424"/>
                    <a:pt x="21545" y="168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6" name="Line"/>
            <p:cNvSpPr/>
            <p:nvPr/>
          </p:nvSpPr>
          <p:spPr>
            <a:xfrm>
              <a:off x="2568772" y="12550812"/>
              <a:ext cx="41514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7" name="Line"/>
            <p:cNvSpPr/>
            <p:nvPr/>
          </p:nvSpPr>
          <p:spPr>
            <a:xfrm>
              <a:off x="2960347" y="12217797"/>
              <a:ext cx="232899" cy="294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1415" extrusionOk="0">
                  <a:moveTo>
                    <a:pt x="20616" y="3080"/>
                  </a:moveTo>
                  <a:cubicBezTo>
                    <a:pt x="19382" y="2327"/>
                    <a:pt x="18147" y="1573"/>
                    <a:pt x="16759" y="945"/>
                  </a:cubicBezTo>
                  <a:cubicBezTo>
                    <a:pt x="15370" y="317"/>
                    <a:pt x="13827" y="-185"/>
                    <a:pt x="12593" y="66"/>
                  </a:cubicBezTo>
                  <a:cubicBezTo>
                    <a:pt x="11359" y="317"/>
                    <a:pt x="10433" y="1322"/>
                    <a:pt x="10124" y="2452"/>
                  </a:cubicBezTo>
                  <a:cubicBezTo>
                    <a:pt x="9816" y="3582"/>
                    <a:pt x="10124" y="4838"/>
                    <a:pt x="11976" y="6973"/>
                  </a:cubicBezTo>
                  <a:cubicBezTo>
                    <a:pt x="13827" y="9108"/>
                    <a:pt x="17222" y="12122"/>
                    <a:pt x="19073" y="14257"/>
                  </a:cubicBezTo>
                  <a:cubicBezTo>
                    <a:pt x="20924" y="16392"/>
                    <a:pt x="21233" y="17648"/>
                    <a:pt x="20153" y="18903"/>
                  </a:cubicBezTo>
                  <a:cubicBezTo>
                    <a:pt x="19073" y="20159"/>
                    <a:pt x="16604" y="21415"/>
                    <a:pt x="13364" y="21415"/>
                  </a:cubicBezTo>
                  <a:cubicBezTo>
                    <a:pt x="10124" y="21415"/>
                    <a:pt x="6113" y="20159"/>
                    <a:pt x="3490" y="19029"/>
                  </a:cubicBezTo>
                  <a:cubicBezTo>
                    <a:pt x="867" y="17899"/>
                    <a:pt x="-367" y="16894"/>
                    <a:pt x="96" y="16141"/>
                  </a:cubicBezTo>
                  <a:cubicBezTo>
                    <a:pt x="559" y="15387"/>
                    <a:pt x="2719" y="14885"/>
                    <a:pt x="4879" y="143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8" name="Line"/>
            <p:cNvSpPr/>
            <p:nvPr/>
          </p:nvSpPr>
          <p:spPr>
            <a:xfrm>
              <a:off x="3274496" y="12348960"/>
              <a:ext cx="187640" cy="1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230" extrusionOk="0">
                  <a:moveTo>
                    <a:pt x="0" y="21230"/>
                  </a:moveTo>
                  <a:cubicBezTo>
                    <a:pt x="4243" y="21230"/>
                    <a:pt x="8486" y="21230"/>
                    <a:pt x="12343" y="20377"/>
                  </a:cubicBezTo>
                  <a:cubicBezTo>
                    <a:pt x="16200" y="19525"/>
                    <a:pt x="19671" y="17820"/>
                    <a:pt x="20636" y="14409"/>
                  </a:cubicBezTo>
                  <a:cubicBezTo>
                    <a:pt x="21600" y="10998"/>
                    <a:pt x="20057" y="5883"/>
                    <a:pt x="16971" y="3040"/>
                  </a:cubicBezTo>
                  <a:cubicBezTo>
                    <a:pt x="13886" y="198"/>
                    <a:pt x="9257" y="-370"/>
                    <a:pt x="6171" y="198"/>
                  </a:cubicBezTo>
                  <a:cubicBezTo>
                    <a:pt x="3086" y="767"/>
                    <a:pt x="1543" y="2472"/>
                    <a:pt x="771" y="4746"/>
                  </a:cubicBezTo>
                  <a:cubicBezTo>
                    <a:pt x="0" y="7019"/>
                    <a:pt x="0" y="9862"/>
                    <a:pt x="964" y="12135"/>
                  </a:cubicBezTo>
                  <a:cubicBezTo>
                    <a:pt x="1929" y="14409"/>
                    <a:pt x="3857" y="16114"/>
                    <a:pt x="5786" y="178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9" name="Line"/>
            <p:cNvSpPr/>
            <p:nvPr/>
          </p:nvSpPr>
          <p:spPr>
            <a:xfrm>
              <a:off x="4011354" y="12353625"/>
              <a:ext cx="217946" cy="19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extrusionOk="0">
                  <a:moveTo>
                    <a:pt x="0" y="9095"/>
                  </a:moveTo>
                  <a:cubicBezTo>
                    <a:pt x="343" y="6821"/>
                    <a:pt x="686" y="4547"/>
                    <a:pt x="1543" y="2842"/>
                  </a:cubicBezTo>
                  <a:cubicBezTo>
                    <a:pt x="2400" y="1137"/>
                    <a:pt x="3771" y="0"/>
                    <a:pt x="5314" y="0"/>
                  </a:cubicBezTo>
                  <a:cubicBezTo>
                    <a:pt x="6857" y="0"/>
                    <a:pt x="8571" y="1137"/>
                    <a:pt x="9771" y="4168"/>
                  </a:cubicBezTo>
                  <a:cubicBezTo>
                    <a:pt x="10971" y="7200"/>
                    <a:pt x="11657" y="12126"/>
                    <a:pt x="12514" y="15347"/>
                  </a:cubicBezTo>
                  <a:cubicBezTo>
                    <a:pt x="13371" y="18568"/>
                    <a:pt x="14400" y="20084"/>
                    <a:pt x="15771" y="20842"/>
                  </a:cubicBezTo>
                  <a:cubicBezTo>
                    <a:pt x="17143" y="21600"/>
                    <a:pt x="18857" y="21600"/>
                    <a:pt x="19886" y="20463"/>
                  </a:cubicBezTo>
                  <a:cubicBezTo>
                    <a:pt x="20914" y="19326"/>
                    <a:pt x="21257" y="17053"/>
                    <a:pt x="21429" y="13832"/>
                  </a:cubicBezTo>
                  <a:cubicBezTo>
                    <a:pt x="21600" y="10610"/>
                    <a:pt x="21600" y="6442"/>
                    <a:pt x="21600" y="22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0" name="Line"/>
            <p:cNvSpPr/>
            <p:nvPr/>
          </p:nvSpPr>
          <p:spPr>
            <a:xfrm>
              <a:off x="4384973" y="12488541"/>
              <a:ext cx="1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1" name="Line"/>
            <p:cNvSpPr/>
            <p:nvPr/>
          </p:nvSpPr>
          <p:spPr>
            <a:xfrm>
              <a:off x="3969841" y="12063032"/>
              <a:ext cx="308557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600" extrusionOk="0">
                  <a:moveTo>
                    <a:pt x="0" y="21600"/>
                  </a:moveTo>
                  <a:cubicBezTo>
                    <a:pt x="3840" y="20945"/>
                    <a:pt x="7680" y="20291"/>
                    <a:pt x="10800" y="20291"/>
                  </a:cubicBezTo>
                  <a:cubicBezTo>
                    <a:pt x="13920" y="20291"/>
                    <a:pt x="16320" y="20945"/>
                    <a:pt x="18120" y="21273"/>
                  </a:cubicBezTo>
                  <a:cubicBezTo>
                    <a:pt x="19920" y="21600"/>
                    <a:pt x="21120" y="21600"/>
                    <a:pt x="21360" y="19964"/>
                  </a:cubicBezTo>
                  <a:cubicBezTo>
                    <a:pt x="21600" y="18327"/>
                    <a:pt x="20880" y="15055"/>
                    <a:pt x="19800" y="11455"/>
                  </a:cubicBezTo>
                  <a:cubicBezTo>
                    <a:pt x="18720" y="7855"/>
                    <a:pt x="17280" y="3927"/>
                    <a:pt x="1584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2" name="Line"/>
            <p:cNvSpPr/>
            <p:nvPr/>
          </p:nvSpPr>
          <p:spPr>
            <a:xfrm>
              <a:off x="4634052" y="12592324"/>
              <a:ext cx="134918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3" name="Line"/>
            <p:cNvSpPr/>
            <p:nvPr/>
          </p:nvSpPr>
          <p:spPr>
            <a:xfrm>
              <a:off x="4986914" y="12395138"/>
              <a:ext cx="31136" cy="4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4" name="Line"/>
            <p:cNvSpPr/>
            <p:nvPr/>
          </p:nvSpPr>
          <p:spPr>
            <a:xfrm>
              <a:off x="5184101" y="12384759"/>
              <a:ext cx="1" cy="31135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5" name="Line"/>
            <p:cNvSpPr/>
            <p:nvPr/>
          </p:nvSpPr>
          <p:spPr>
            <a:xfrm>
              <a:off x="5350154" y="12395138"/>
              <a:ext cx="1" cy="31135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6" name="Line"/>
            <p:cNvSpPr/>
            <p:nvPr/>
          </p:nvSpPr>
          <p:spPr>
            <a:xfrm>
              <a:off x="5557719" y="12571567"/>
              <a:ext cx="51893" cy="83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7" name="Line"/>
            <p:cNvSpPr/>
            <p:nvPr/>
          </p:nvSpPr>
          <p:spPr>
            <a:xfrm>
              <a:off x="5931338" y="12353624"/>
              <a:ext cx="304430" cy="249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3" extrusionOk="0">
                  <a:moveTo>
                    <a:pt x="0" y="5326"/>
                  </a:moveTo>
                  <a:cubicBezTo>
                    <a:pt x="982" y="4142"/>
                    <a:pt x="1964" y="2959"/>
                    <a:pt x="3068" y="2219"/>
                  </a:cubicBezTo>
                  <a:cubicBezTo>
                    <a:pt x="4173" y="1479"/>
                    <a:pt x="5400" y="1184"/>
                    <a:pt x="6259" y="1775"/>
                  </a:cubicBezTo>
                  <a:cubicBezTo>
                    <a:pt x="7118" y="2367"/>
                    <a:pt x="7609" y="3847"/>
                    <a:pt x="8100" y="6805"/>
                  </a:cubicBezTo>
                  <a:cubicBezTo>
                    <a:pt x="8591" y="9764"/>
                    <a:pt x="9082" y="14203"/>
                    <a:pt x="9695" y="17014"/>
                  </a:cubicBezTo>
                  <a:cubicBezTo>
                    <a:pt x="10309" y="19825"/>
                    <a:pt x="11045" y="21008"/>
                    <a:pt x="12641" y="21304"/>
                  </a:cubicBezTo>
                  <a:cubicBezTo>
                    <a:pt x="14236" y="21600"/>
                    <a:pt x="16691" y="21008"/>
                    <a:pt x="18532" y="18197"/>
                  </a:cubicBezTo>
                  <a:cubicBezTo>
                    <a:pt x="20373" y="15386"/>
                    <a:pt x="21600" y="10356"/>
                    <a:pt x="21600" y="6953"/>
                  </a:cubicBezTo>
                  <a:cubicBezTo>
                    <a:pt x="21600" y="3551"/>
                    <a:pt x="20373" y="1775"/>
                    <a:pt x="1914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8" name="Line"/>
            <p:cNvSpPr/>
            <p:nvPr/>
          </p:nvSpPr>
          <p:spPr>
            <a:xfrm>
              <a:off x="6336091" y="12571486"/>
              <a:ext cx="207567" cy="12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5" extrusionOk="0">
                  <a:moveTo>
                    <a:pt x="0" y="13"/>
                  </a:moveTo>
                  <a:cubicBezTo>
                    <a:pt x="1440" y="5129"/>
                    <a:pt x="2880" y="10245"/>
                    <a:pt x="3600" y="14224"/>
                  </a:cubicBezTo>
                  <a:cubicBezTo>
                    <a:pt x="4320" y="18203"/>
                    <a:pt x="4320" y="21045"/>
                    <a:pt x="4320" y="21045"/>
                  </a:cubicBezTo>
                  <a:cubicBezTo>
                    <a:pt x="4320" y="21045"/>
                    <a:pt x="4320" y="18203"/>
                    <a:pt x="4680" y="15361"/>
                  </a:cubicBezTo>
                  <a:cubicBezTo>
                    <a:pt x="5040" y="12519"/>
                    <a:pt x="5760" y="9677"/>
                    <a:pt x="6480" y="6834"/>
                  </a:cubicBezTo>
                  <a:cubicBezTo>
                    <a:pt x="7200" y="3992"/>
                    <a:pt x="7920" y="1150"/>
                    <a:pt x="10440" y="298"/>
                  </a:cubicBezTo>
                  <a:cubicBezTo>
                    <a:pt x="12960" y="-555"/>
                    <a:pt x="17280" y="582"/>
                    <a:pt x="21600" y="17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9" name="Line"/>
            <p:cNvSpPr/>
            <p:nvPr/>
          </p:nvSpPr>
          <p:spPr>
            <a:xfrm>
              <a:off x="5869068" y="12031897"/>
              <a:ext cx="464224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600" extrusionOk="0">
                  <a:moveTo>
                    <a:pt x="0" y="21600"/>
                  </a:moveTo>
                  <a:cubicBezTo>
                    <a:pt x="4960" y="21086"/>
                    <a:pt x="9920" y="20571"/>
                    <a:pt x="13200" y="20314"/>
                  </a:cubicBezTo>
                  <a:cubicBezTo>
                    <a:pt x="16480" y="20057"/>
                    <a:pt x="18080" y="20057"/>
                    <a:pt x="19280" y="20057"/>
                  </a:cubicBezTo>
                  <a:cubicBezTo>
                    <a:pt x="20480" y="20057"/>
                    <a:pt x="21280" y="20057"/>
                    <a:pt x="21440" y="19029"/>
                  </a:cubicBezTo>
                  <a:cubicBezTo>
                    <a:pt x="21600" y="18000"/>
                    <a:pt x="21120" y="15943"/>
                    <a:pt x="20240" y="12600"/>
                  </a:cubicBezTo>
                  <a:cubicBezTo>
                    <a:pt x="19360" y="9257"/>
                    <a:pt x="18080" y="4629"/>
                    <a:pt x="168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0" name="Line"/>
            <p:cNvSpPr/>
            <p:nvPr/>
          </p:nvSpPr>
          <p:spPr>
            <a:xfrm>
              <a:off x="7133346" y="12396678"/>
              <a:ext cx="842516" cy="268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77" extrusionOk="0">
                  <a:moveTo>
                    <a:pt x="3750" y="5692"/>
                  </a:moveTo>
                  <a:cubicBezTo>
                    <a:pt x="3750" y="4308"/>
                    <a:pt x="3750" y="2923"/>
                    <a:pt x="3574" y="1815"/>
                  </a:cubicBezTo>
                  <a:cubicBezTo>
                    <a:pt x="3398" y="708"/>
                    <a:pt x="3045" y="-123"/>
                    <a:pt x="2428" y="15"/>
                  </a:cubicBezTo>
                  <a:cubicBezTo>
                    <a:pt x="1811" y="154"/>
                    <a:pt x="929" y="1262"/>
                    <a:pt x="444" y="2508"/>
                  </a:cubicBezTo>
                  <a:cubicBezTo>
                    <a:pt x="-41" y="3754"/>
                    <a:pt x="-129" y="5139"/>
                    <a:pt x="180" y="6800"/>
                  </a:cubicBezTo>
                  <a:cubicBezTo>
                    <a:pt x="488" y="8462"/>
                    <a:pt x="1193" y="10400"/>
                    <a:pt x="1987" y="11369"/>
                  </a:cubicBezTo>
                  <a:cubicBezTo>
                    <a:pt x="2780" y="12339"/>
                    <a:pt x="3662" y="12339"/>
                    <a:pt x="4191" y="11646"/>
                  </a:cubicBezTo>
                  <a:cubicBezTo>
                    <a:pt x="4720" y="10954"/>
                    <a:pt x="4896" y="9569"/>
                    <a:pt x="4896" y="8185"/>
                  </a:cubicBezTo>
                  <a:cubicBezTo>
                    <a:pt x="4896" y="6800"/>
                    <a:pt x="4720" y="5416"/>
                    <a:pt x="4411" y="4585"/>
                  </a:cubicBezTo>
                  <a:cubicBezTo>
                    <a:pt x="4103" y="3754"/>
                    <a:pt x="3662" y="3477"/>
                    <a:pt x="3486" y="4169"/>
                  </a:cubicBezTo>
                  <a:cubicBezTo>
                    <a:pt x="3309" y="4862"/>
                    <a:pt x="3398" y="6523"/>
                    <a:pt x="3750" y="8323"/>
                  </a:cubicBezTo>
                  <a:cubicBezTo>
                    <a:pt x="4103" y="10123"/>
                    <a:pt x="4720" y="12062"/>
                    <a:pt x="5249" y="13031"/>
                  </a:cubicBezTo>
                  <a:cubicBezTo>
                    <a:pt x="5778" y="14000"/>
                    <a:pt x="6219" y="14000"/>
                    <a:pt x="6748" y="13031"/>
                  </a:cubicBezTo>
                  <a:cubicBezTo>
                    <a:pt x="7277" y="12062"/>
                    <a:pt x="7894" y="10123"/>
                    <a:pt x="8291" y="8323"/>
                  </a:cubicBezTo>
                  <a:cubicBezTo>
                    <a:pt x="8687" y="6523"/>
                    <a:pt x="8864" y="4862"/>
                    <a:pt x="9084" y="4585"/>
                  </a:cubicBezTo>
                  <a:cubicBezTo>
                    <a:pt x="9304" y="4308"/>
                    <a:pt x="9569" y="5415"/>
                    <a:pt x="9878" y="7354"/>
                  </a:cubicBezTo>
                  <a:cubicBezTo>
                    <a:pt x="10186" y="9292"/>
                    <a:pt x="10539" y="12062"/>
                    <a:pt x="11244" y="13723"/>
                  </a:cubicBezTo>
                  <a:cubicBezTo>
                    <a:pt x="11949" y="15385"/>
                    <a:pt x="13007" y="15939"/>
                    <a:pt x="14065" y="15523"/>
                  </a:cubicBezTo>
                  <a:cubicBezTo>
                    <a:pt x="15123" y="15108"/>
                    <a:pt x="16181" y="13723"/>
                    <a:pt x="16887" y="12339"/>
                  </a:cubicBezTo>
                  <a:cubicBezTo>
                    <a:pt x="17592" y="10954"/>
                    <a:pt x="17944" y="9569"/>
                    <a:pt x="18077" y="8185"/>
                  </a:cubicBezTo>
                  <a:cubicBezTo>
                    <a:pt x="18209" y="6800"/>
                    <a:pt x="18121" y="5416"/>
                    <a:pt x="17900" y="4308"/>
                  </a:cubicBezTo>
                  <a:cubicBezTo>
                    <a:pt x="17680" y="3200"/>
                    <a:pt x="17327" y="2369"/>
                    <a:pt x="16887" y="1954"/>
                  </a:cubicBezTo>
                  <a:cubicBezTo>
                    <a:pt x="16446" y="1539"/>
                    <a:pt x="15917" y="1539"/>
                    <a:pt x="15608" y="2369"/>
                  </a:cubicBezTo>
                  <a:cubicBezTo>
                    <a:pt x="15300" y="3200"/>
                    <a:pt x="15211" y="4862"/>
                    <a:pt x="15432" y="6939"/>
                  </a:cubicBezTo>
                  <a:cubicBezTo>
                    <a:pt x="15652" y="9015"/>
                    <a:pt x="16181" y="11508"/>
                    <a:pt x="17239" y="14000"/>
                  </a:cubicBezTo>
                  <a:cubicBezTo>
                    <a:pt x="18297" y="16492"/>
                    <a:pt x="19884" y="18985"/>
                    <a:pt x="21471" y="214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1" name="Line"/>
            <p:cNvSpPr/>
            <p:nvPr/>
          </p:nvSpPr>
          <p:spPr>
            <a:xfrm>
              <a:off x="8433804" y="12218706"/>
              <a:ext cx="361943" cy="428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24" extrusionOk="0">
                  <a:moveTo>
                    <a:pt x="3009" y="0"/>
                  </a:moveTo>
                  <a:cubicBezTo>
                    <a:pt x="1980" y="2592"/>
                    <a:pt x="952" y="5184"/>
                    <a:pt x="437" y="7949"/>
                  </a:cubicBezTo>
                  <a:cubicBezTo>
                    <a:pt x="-77" y="10714"/>
                    <a:pt x="-77" y="13651"/>
                    <a:pt x="129" y="15552"/>
                  </a:cubicBezTo>
                  <a:cubicBezTo>
                    <a:pt x="334" y="17453"/>
                    <a:pt x="746" y="18317"/>
                    <a:pt x="1260" y="19181"/>
                  </a:cubicBezTo>
                  <a:cubicBezTo>
                    <a:pt x="1774" y="20045"/>
                    <a:pt x="2392" y="20909"/>
                    <a:pt x="3729" y="21254"/>
                  </a:cubicBezTo>
                  <a:cubicBezTo>
                    <a:pt x="5066" y="21600"/>
                    <a:pt x="7123" y="21427"/>
                    <a:pt x="8872" y="20650"/>
                  </a:cubicBezTo>
                  <a:cubicBezTo>
                    <a:pt x="10620" y="19872"/>
                    <a:pt x="12060" y="18490"/>
                    <a:pt x="12780" y="17280"/>
                  </a:cubicBezTo>
                  <a:cubicBezTo>
                    <a:pt x="13500" y="16070"/>
                    <a:pt x="13500" y="15034"/>
                    <a:pt x="13500" y="14947"/>
                  </a:cubicBezTo>
                  <a:cubicBezTo>
                    <a:pt x="13500" y="14861"/>
                    <a:pt x="13500" y="15725"/>
                    <a:pt x="13809" y="16589"/>
                  </a:cubicBezTo>
                  <a:cubicBezTo>
                    <a:pt x="14117" y="17453"/>
                    <a:pt x="14734" y="18317"/>
                    <a:pt x="15660" y="19008"/>
                  </a:cubicBezTo>
                  <a:cubicBezTo>
                    <a:pt x="16586" y="19699"/>
                    <a:pt x="17820" y="20218"/>
                    <a:pt x="18849" y="20218"/>
                  </a:cubicBezTo>
                  <a:cubicBezTo>
                    <a:pt x="19877" y="20218"/>
                    <a:pt x="20700" y="19699"/>
                    <a:pt x="21523" y="191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2" name="Line"/>
            <p:cNvSpPr/>
            <p:nvPr/>
          </p:nvSpPr>
          <p:spPr>
            <a:xfrm>
              <a:off x="8617466" y="12328873"/>
              <a:ext cx="43363" cy="4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0296" extrusionOk="0">
                  <a:moveTo>
                    <a:pt x="15842" y="20296"/>
                  </a:moveTo>
                  <a:cubicBezTo>
                    <a:pt x="7535" y="12582"/>
                    <a:pt x="-773" y="4867"/>
                    <a:pt x="58" y="1782"/>
                  </a:cubicBezTo>
                  <a:cubicBezTo>
                    <a:pt x="889" y="-1304"/>
                    <a:pt x="10858" y="239"/>
                    <a:pt x="20827" y="17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3" name="Line"/>
            <p:cNvSpPr/>
            <p:nvPr/>
          </p:nvSpPr>
          <p:spPr>
            <a:xfrm>
              <a:off x="8816503" y="12457407"/>
              <a:ext cx="560429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3" y="2817"/>
                    <a:pt x="1067" y="5635"/>
                    <a:pt x="1333" y="7826"/>
                  </a:cubicBezTo>
                  <a:cubicBezTo>
                    <a:pt x="1600" y="10017"/>
                    <a:pt x="1600" y="11583"/>
                    <a:pt x="1933" y="12209"/>
                  </a:cubicBezTo>
                  <a:cubicBezTo>
                    <a:pt x="2267" y="12835"/>
                    <a:pt x="2933" y="12522"/>
                    <a:pt x="3467" y="11583"/>
                  </a:cubicBezTo>
                  <a:cubicBezTo>
                    <a:pt x="4000" y="10643"/>
                    <a:pt x="4400" y="9078"/>
                    <a:pt x="4800" y="7670"/>
                  </a:cubicBezTo>
                  <a:cubicBezTo>
                    <a:pt x="5200" y="6261"/>
                    <a:pt x="5600" y="5009"/>
                    <a:pt x="5800" y="5165"/>
                  </a:cubicBezTo>
                  <a:cubicBezTo>
                    <a:pt x="6000" y="5322"/>
                    <a:pt x="6000" y="6887"/>
                    <a:pt x="6333" y="9235"/>
                  </a:cubicBezTo>
                  <a:cubicBezTo>
                    <a:pt x="6667" y="11583"/>
                    <a:pt x="7333" y="14713"/>
                    <a:pt x="8467" y="16591"/>
                  </a:cubicBezTo>
                  <a:cubicBezTo>
                    <a:pt x="9600" y="18470"/>
                    <a:pt x="11200" y="19096"/>
                    <a:pt x="12733" y="18783"/>
                  </a:cubicBezTo>
                  <a:cubicBezTo>
                    <a:pt x="14267" y="18470"/>
                    <a:pt x="15733" y="17217"/>
                    <a:pt x="16667" y="15965"/>
                  </a:cubicBezTo>
                  <a:cubicBezTo>
                    <a:pt x="17600" y="14713"/>
                    <a:pt x="18000" y="13461"/>
                    <a:pt x="18200" y="12052"/>
                  </a:cubicBezTo>
                  <a:cubicBezTo>
                    <a:pt x="18400" y="10643"/>
                    <a:pt x="18400" y="9078"/>
                    <a:pt x="18133" y="7826"/>
                  </a:cubicBezTo>
                  <a:cubicBezTo>
                    <a:pt x="17867" y="6574"/>
                    <a:pt x="17333" y="5635"/>
                    <a:pt x="16733" y="5165"/>
                  </a:cubicBezTo>
                  <a:cubicBezTo>
                    <a:pt x="16133" y="4696"/>
                    <a:pt x="15467" y="4696"/>
                    <a:pt x="15067" y="5478"/>
                  </a:cubicBezTo>
                  <a:cubicBezTo>
                    <a:pt x="14667" y="6261"/>
                    <a:pt x="14533" y="7826"/>
                    <a:pt x="15000" y="9861"/>
                  </a:cubicBezTo>
                  <a:cubicBezTo>
                    <a:pt x="15467" y="11896"/>
                    <a:pt x="16533" y="14400"/>
                    <a:pt x="17733" y="16435"/>
                  </a:cubicBezTo>
                  <a:cubicBezTo>
                    <a:pt x="18933" y="18470"/>
                    <a:pt x="20267" y="2003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4" name="Line"/>
            <p:cNvSpPr/>
            <p:nvPr/>
          </p:nvSpPr>
          <p:spPr>
            <a:xfrm>
              <a:off x="9544521" y="12531703"/>
              <a:ext cx="403216" cy="205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29" extrusionOk="0">
                  <a:moveTo>
                    <a:pt x="6010" y="3069"/>
                  </a:moveTo>
                  <a:cubicBezTo>
                    <a:pt x="5272" y="1989"/>
                    <a:pt x="4533" y="909"/>
                    <a:pt x="3703" y="369"/>
                  </a:cubicBezTo>
                  <a:cubicBezTo>
                    <a:pt x="2872" y="-171"/>
                    <a:pt x="1949" y="-171"/>
                    <a:pt x="1303" y="729"/>
                  </a:cubicBezTo>
                  <a:cubicBezTo>
                    <a:pt x="656" y="1629"/>
                    <a:pt x="287" y="3429"/>
                    <a:pt x="103" y="5589"/>
                  </a:cubicBezTo>
                  <a:cubicBezTo>
                    <a:pt x="-82" y="7749"/>
                    <a:pt x="-82" y="10269"/>
                    <a:pt x="656" y="12249"/>
                  </a:cubicBezTo>
                  <a:cubicBezTo>
                    <a:pt x="1395" y="14229"/>
                    <a:pt x="2872" y="15669"/>
                    <a:pt x="3887" y="15489"/>
                  </a:cubicBezTo>
                  <a:cubicBezTo>
                    <a:pt x="4903" y="15309"/>
                    <a:pt x="5456" y="13509"/>
                    <a:pt x="5733" y="11709"/>
                  </a:cubicBezTo>
                  <a:cubicBezTo>
                    <a:pt x="6010" y="9909"/>
                    <a:pt x="6010" y="8109"/>
                    <a:pt x="6010" y="6309"/>
                  </a:cubicBezTo>
                  <a:cubicBezTo>
                    <a:pt x="6010" y="4509"/>
                    <a:pt x="6010" y="2709"/>
                    <a:pt x="5826" y="2709"/>
                  </a:cubicBezTo>
                  <a:cubicBezTo>
                    <a:pt x="5641" y="2709"/>
                    <a:pt x="5272" y="4509"/>
                    <a:pt x="5272" y="6489"/>
                  </a:cubicBezTo>
                  <a:cubicBezTo>
                    <a:pt x="5272" y="8469"/>
                    <a:pt x="5641" y="10629"/>
                    <a:pt x="6564" y="12609"/>
                  </a:cubicBezTo>
                  <a:cubicBezTo>
                    <a:pt x="7487" y="14589"/>
                    <a:pt x="8964" y="16389"/>
                    <a:pt x="10164" y="17109"/>
                  </a:cubicBezTo>
                  <a:cubicBezTo>
                    <a:pt x="11364" y="17829"/>
                    <a:pt x="12287" y="17469"/>
                    <a:pt x="13580" y="15309"/>
                  </a:cubicBezTo>
                  <a:cubicBezTo>
                    <a:pt x="14872" y="13149"/>
                    <a:pt x="16533" y="9189"/>
                    <a:pt x="17364" y="8469"/>
                  </a:cubicBezTo>
                  <a:cubicBezTo>
                    <a:pt x="18195" y="7749"/>
                    <a:pt x="18195" y="10269"/>
                    <a:pt x="18749" y="12969"/>
                  </a:cubicBezTo>
                  <a:cubicBezTo>
                    <a:pt x="19303" y="15669"/>
                    <a:pt x="20410" y="18549"/>
                    <a:pt x="21518" y="214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5" name="Line"/>
            <p:cNvSpPr/>
            <p:nvPr/>
          </p:nvSpPr>
          <p:spPr>
            <a:xfrm>
              <a:off x="10051519" y="12260220"/>
              <a:ext cx="404755" cy="645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extrusionOk="0">
                  <a:moveTo>
                    <a:pt x="0" y="0"/>
                  </a:moveTo>
                  <a:cubicBezTo>
                    <a:pt x="923" y="1386"/>
                    <a:pt x="1846" y="2772"/>
                    <a:pt x="2585" y="4620"/>
                  </a:cubicBezTo>
                  <a:cubicBezTo>
                    <a:pt x="3323" y="6468"/>
                    <a:pt x="3877" y="8779"/>
                    <a:pt x="4246" y="10280"/>
                  </a:cubicBezTo>
                  <a:cubicBezTo>
                    <a:pt x="4615" y="11782"/>
                    <a:pt x="4800" y="12475"/>
                    <a:pt x="5262" y="12648"/>
                  </a:cubicBezTo>
                  <a:cubicBezTo>
                    <a:pt x="5723" y="12821"/>
                    <a:pt x="6462" y="12475"/>
                    <a:pt x="7108" y="12013"/>
                  </a:cubicBezTo>
                  <a:cubicBezTo>
                    <a:pt x="7754" y="11551"/>
                    <a:pt x="8308" y="10973"/>
                    <a:pt x="8677" y="10396"/>
                  </a:cubicBezTo>
                  <a:cubicBezTo>
                    <a:pt x="9046" y="9818"/>
                    <a:pt x="9231" y="9241"/>
                    <a:pt x="9508" y="9241"/>
                  </a:cubicBezTo>
                  <a:cubicBezTo>
                    <a:pt x="9785" y="9241"/>
                    <a:pt x="10154" y="9818"/>
                    <a:pt x="10615" y="10338"/>
                  </a:cubicBezTo>
                  <a:cubicBezTo>
                    <a:pt x="11077" y="10858"/>
                    <a:pt x="11631" y="11320"/>
                    <a:pt x="12369" y="11551"/>
                  </a:cubicBezTo>
                  <a:cubicBezTo>
                    <a:pt x="13108" y="11782"/>
                    <a:pt x="14031" y="11782"/>
                    <a:pt x="14585" y="11493"/>
                  </a:cubicBezTo>
                  <a:cubicBezTo>
                    <a:pt x="15138" y="11204"/>
                    <a:pt x="15323" y="10627"/>
                    <a:pt x="15415" y="10627"/>
                  </a:cubicBezTo>
                  <a:cubicBezTo>
                    <a:pt x="15508" y="10627"/>
                    <a:pt x="15508" y="11204"/>
                    <a:pt x="15692" y="12533"/>
                  </a:cubicBezTo>
                  <a:cubicBezTo>
                    <a:pt x="15877" y="13861"/>
                    <a:pt x="16246" y="15940"/>
                    <a:pt x="16431" y="17268"/>
                  </a:cubicBezTo>
                  <a:cubicBezTo>
                    <a:pt x="16615" y="18597"/>
                    <a:pt x="16615" y="19174"/>
                    <a:pt x="16338" y="19694"/>
                  </a:cubicBezTo>
                  <a:cubicBezTo>
                    <a:pt x="16062" y="20214"/>
                    <a:pt x="15508" y="20676"/>
                    <a:pt x="14769" y="21022"/>
                  </a:cubicBezTo>
                  <a:cubicBezTo>
                    <a:pt x="14031" y="21369"/>
                    <a:pt x="13108" y="21600"/>
                    <a:pt x="12277" y="21542"/>
                  </a:cubicBezTo>
                  <a:cubicBezTo>
                    <a:pt x="11446" y="21484"/>
                    <a:pt x="10708" y="21138"/>
                    <a:pt x="10338" y="20676"/>
                  </a:cubicBezTo>
                  <a:cubicBezTo>
                    <a:pt x="9969" y="20214"/>
                    <a:pt x="9969" y="19636"/>
                    <a:pt x="10523" y="18886"/>
                  </a:cubicBezTo>
                  <a:cubicBezTo>
                    <a:pt x="11077" y="18135"/>
                    <a:pt x="12185" y="17211"/>
                    <a:pt x="14123" y="16518"/>
                  </a:cubicBezTo>
                  <a:cubicBezTo>
                    <a:pt x="16062" y="15825"/>
                    <a:pt x="18831" y="15363"/>
                    <a:pt x="21600" y="149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6" name="Line"/>
            <p:cNvSpPr/>
            <p:nvPr/>
          </p:nvSpPr>
          <p:spPr>
            <a:xfrm>
              <a:off x="11442175" y="12237616"/>
              <a:ext cx="622734" cy="460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317" extrusionOk="0">
                  <a:moveTo>
                    <a:pt x="2865" y="16885"/>
                  </a:moveTo>
                  <a:cubicBezTo>
                    <a:pt x="2507" y="16245"/>
                    <a:pt x="2149" y="15605"/>
                    <a:pt x="1732" y="15525"/>
                  </a:cubicBezTo>
                  <a:cubicBezTo>
                    <a:pt x="1314" y="15445"/>
                    <a:pt x="837" y="15925"/>
                    <a:pt x="479" y="16725"/>
                  </a:cubicBezTo>
                  <a:cubicBezTo>
                    <a:pt x="121" y="17525"/>
                    <a:pt x="-118" y="18645"/>
                    <a:pt x="61" y="19365"/>
                  </a:cubicBezTo>
                  <a:cubicBezTo>
                    <a:pt x="240" y="20085"/>
                    <a:pt x="837" y="20405"/>
                    <a:pt x="1433" y="20485"/>
                  </a:cubicBezTo>
                  <a:cubicBezTo>
                    <a:pt x="2030" y="20565"/>
                    <a:pt x="2627" y="20405"/>
                    <a:pt x="3283" y="19205"/>
                  </a:cubicBezTo>
                  <a:cubicBezTo>
                    <a:pt x="3939" y="18005"/>
                    <a:pt x="4655" y="15765"/>
                    <a:pt x="4954" y="12725"/>
                  </a:cubicBezTo>
                  <a:cubicBezTo>
                    <a:pt x="5252" y="9685"/>
                    <a:pt x="5133" y="5845"/>
                    <a:pt x="5013" y="3445"/>
                  </a:cubicBezTo>
                  <a:cubicBezTo>
                    <a:pt x="4894" y="1045"/>
                    <a:pt x="4775" y="85"/>
                    <a:pt x="4715" y="5"/>
                  </a:cubicBezTo>
                  <a:cubicBezTo>
                    <a:pt x="4655" y="-75"/>
                    <a:pt x="4655" y="725"/>
                    <a:pt x="4834" y="3125"/>
                  </a:cubicBezTo>
                  <a:cubicBezTo>
                    <a:pt x="5013" y="5525"/>
                    <a:pt x="5372" y="9525"/>
                    <a:pt x="6028" y="12805"/>
                  </a:cubicBezTo>
                  <a:cubicBezTo>
                    <a:pt x="6684" y="16085"/>
                    <a:pt x="7639" y="18645"/>
                    <a:pt x="8713" y="20005"/>
                  </a:cubicBezTo>
                  <a:cubicBezTo>
                    <a:pt x="9787" y="21365"/>
                    <a:pt x="10980" y="21525"/>
                    <a:pt x="12174" y="21125"/>
                  </a:cubicBezTo>
                  <a:cubicBezTo>
                    <a:pt x="13367" y="20725"/>
                    <a:pt x="14560" y="19765"/>
                    <a:pt x="15336" y="18885"/>
                  </a:cubicBezTo>
                  <a:cubicBezTo>
                    <a:pt x="16112" y="18005"/>
                    <a:pt x="16470" y="17205"/>
                    <a:pt x="16470" y="16485"/>
                  </a:cubicBezTo>
                  <a:cubicBezTo>
                    <a:pt x="16470" y="15765"/>
                    <a:pt x="16112" y="15125"/>
                    <a:pt x="15515" y="14725"/>
                  </a:cubicBezTo>
                  <a:cubicBezTo>
                    <a:pt x="14918" y="14325"/>
                    <a:pt x="14083" y="14165"/>
                    <a:pt x="13725" y="14485"/>
                  </a:cubicBezTo>
                  <a:cubicBezTo>
                    <a:pt x="13367" y="14805"/>
                    <a:pt x="13486" y="15605"/>
                    <a:pt x="14202" y="16485"/>
                  </a:cubicBezTo>
                  <a:cubicBezTo>
                    <a:pt x="14918" y="17365"/>
                    <a:pt x="16231" y="18325"/>
                    <a:pt x="17544" y="19045"/>
                  </a:cubicBezTo>
                  <a:cubicBezTo>
                    <a:pt x="18857" y="19765"/>
                    <a:pt x="20169" y="20245"/>
                    <a:pt x="21482" y="207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7" name="Line"/>
            <p:cNvSpPr/>
            <p:nvPr/>
          </p:nvSpPr>
          <p:spPr>
            <a:xfrm>
              <a:off x="12151393" y="12452071"/>
              <a:ext cx="785292" cy="428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extrusionOk="0">
                  <a:moveTo>
                    <a:pt x="190" y="2836"/>
                  </a:moveTo>
                  <a:cubicBezTo>
                    <a:pt x="95" y="1808"/>
                    <a:pt x="0" y="779"/>
                    <a:pt x="0" y="1122"/>
                  </a:cubicBezTo>
                  <a:cubicBezTo>
                    <a:pt x="0" y="1465"/>
                    <a:pt x="95" y="3179"/>
                    <a:pt x="238" y="6179"/>
                  </a:cubicBezTo>
                  <a:cubicBezTo>
                    <a:pt x="381" y="9179"/>
                    <a:pt x="571" y="13465"/>
                    <a:pt x="809" y="16379"/>
                  </a:cubicBezTo>
                  <a:cubicBezTo>
                    <a:pt x="1047" y="19293"/>
                    <a:pt x="1332" y="20836"/>
                    <a:pt x="1475" y="21179"/>
                  </a:cubicBezTo>
                  <a:cubicBezTo>
                    <a:pt x="1618" y="21522"/>
                    <a:pt x="1618" y="20665"/>
                    <a:pt x="1380" y="18608"/>
                  </a:cubicBezTo>
                  <a:cubicBezTo>
                    <a:pt x="1142" y="16551"/>
                    <a:pt x="666" y="13293"/>
                    <a:pt x="428" y="10293"/>
                  </a:cubicBezTo>
                  <a:cubicBezTo>
                    <a:pt x="190" y="7293"/>
                    <a:pt x="190" y="4551"/>
                    <a:pt x="381" y="2751"/>
                  </a:cubicBezTo>
                  <a:cubicBezTo>
                    <a:pt x="571" y="951"/>
                    <a:pt x="952" y="93"/>
                    <a:pt x="1570" y="8"/>
                  </a:cubicBezTo>
                  <a:cubicBezTo>
                    <a:pt x="2189" y="-78"/>
                    <a:pt x="3045" y="608"/>
                    <a:pt x="3473" y="1379"/>
                  </a:cubicBezTo>
                  <a:cubicBezTo>
                    <a:pt x="3901" y="2151"/>
                    <a:pt x="3901" y="3008"/>
                    <a:pt x="3568" y="4122"/>
                  </a:cubicBezTo>
                  <a:cubicBezTo>
                    <a:pt x="3235" y="5236"/>
                    <a:pt x="2569" y="6608"/>
                    <a:pt x="1951" y="7208"/>
                  </a:cubicBezTo>
                  <a:cubicBezTo>
                    <a:pt x="1332" y="7808"/>
                    <a:pt x="761" y="7636"/>
                    <a:pt x="952" y="7293"/>
                  </a:cubicBezTo>
                  <a:cubicBezTo>
                    <a:pt x="1142" y="6951"/>
                    <a:pt x="2093" y="6436"/>
                    <a:pt x="3330" y="6093"/>
                  </a:cubicBezTo>
                  <a:cubicBezTo>
                    <a:pt x="4567" y="5751"/>
                    <a:pt x="6090" y="5579"/>
                    <a:pt x="7089" y="5408"/>
                  </a:cubicBezTo>
                  <a:cubicBezTo>
                    <a:pt x="8088" y="5236"/>
                    <a:pt x="8564" y="5065"/>
                    <a:pt x="9040" y="4722"/>
                  </a:cubicBezTo>
                  <a:cubicBezTo>
                    <a:pt x="9515" y="4379"/>
                    <a:pt x="9991" y="3865"/>
                    <a:pt x="10086" y="3265"/>
                  </a:cubicBezTo>
                  <a:cubicBezTo>
                    <a:pt x="10181" y="2665"/>
                    <a:pt x="9896" y="1979"/>
                    <a:pt x="9325" y="1465"/>
                  </a:cubicBezTo>
                  <a:cubicBezTo>
                    <a:pt x="8754" y="951"/>
                    <a:pt x="7898" y="608"/>
                    <a:pt x="7517" y="865"/>
                  </a:cubicBezTo>
                  <a:cubicBezTo>
                    <a:pt x="7137" y="1122"/>
                    <a:pt x="7232" y="1979"/>
                    <a:pt x="7612" y="3179"/>
                  </a:cubicBezTo>
                  <a:cubicBezTo>
                    <a:pt x="7993" y="4379"/>
                    <a:pt x="8659" y="5922"/>
                    <a:pt x="9182" y="6951"/>
                  </a:cubicBezTo>
                  <a:cubicBezTo>
                    <a:pt x="9706" y="7979"/>
                    <a:pt x="10086" y="8493"/>
                    <a:pt x="10515" y="8836"/>
                  </a:cubicBezTo>
                  <a:cubicBezTo>
                    <a:pt x="10943" y="9179"/>
                    <a:pt x="11418" y="9351"/>
                    <a:pt x="12037" y="8922"/>
                  </a:cubicBezTo>
                  <a:cubicBezTo>
                    <a:pt x="12655" y="8493"/>
                    <a:pt x="13417" y="7465"/>
                    <a:pt x="13988" y="6522"/>
                  </a:cubicBezTo>
                  <a:cubicBezTo>
                    <a:pt x="14559" y="5579"/>
                    <a:pt x="14939" y="4722"/>
                    <a:pt x="15320" y="3865"/>
                  </a:cubicBezTo>
                  <a:cubicBezTo>
                    <a:pt x="15700" y="3008"/>
                    <a:pt x="16081" y="2151"/>
                    <a:pt x="16271" y="2151"/>
                  </a:cubicBezTo>
                  <a:cubicBezTo>
                    <a:pt x="16462" y="2151"/>
                    <a:pt x="16462" y="3008"/>
                    <a:pt x="16462" y="3865"/>
                  </a:cubicBezTo>
                  <a:cubicBezTo>
                    <a:pt x="16462" y="4722"/>
                    <a:pt x="16462" y="5579"/>
                    <a:pt x="16462" y="6436"/>
                  </a:cubicBezTo>
                  <a:cubicBezTo>
                    <a:pt x="16462" y="7293"/>
                    <a:pt x="16462" y="8151"/>
                    <a:pt x="16652" y="8236"/>
                  </a:cubicBezTo>
                  <a:cubicBezTo>
                    <a:pt x="16842" y="8322"/>
                    <a:pt x="17223" y="7636"/>
                    <a:pt x="17508" y="6865"/>
                  </a:cubicBezTo>
                  <a:cubicBezTo>
                    <a:pt x="17794" y="6093"/>
                    <a:pt x="17984" y="5236"/>
                    <a:pt x="18222" y="4465"/>
                  </a:cubicBezTo>
                  <a:cubicBezTo>
                    <a:pt x="18460" y="3693"/>
                    <a:pt x="18745" y="3008"/>
                    <a:pt x="19031" y="3093"/>
                  </a:cubicBezTo>
                  <a:cubicBezTo>
                    <a:pt x="19316" y="3179"/>
                    <a:pt x="19602" y="4036"/>
                    <a:pt x="20030" y="5236"/>
                  </a:cubicBezTo>
                  <a:cubicBezTo>
                    <a:pt x="20458" y="6436"/>
                    <a:pt x="21029" y="7979"/>
                    <a:pt x="21600" y="95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8" name="Line"/>
            <p:cNvSpPr/>
            <p:nvPr/>
          </p:nvSpPr>
          <p:spPr>
            <a:xfrm>
              <a:off x="13048888" y="12281828"/>
              <a:ext cx="251037" cy="414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378" extrusionOk="0">
                  <a:moveTo>
                    <a:pt x="10673" y="15487"/>
                  </a:moveTo>
                  <a:cubicBezTo>
                    <a:pt x="9797" y="14773"/>
                    <a:pt x="8922" y="14059"/>
                    <a:pt x="7754" y="13613"/>
                  </a:cubicBezTo>
                  <a:cubicBezTo>
                    <a:pt x="6586" y="13166"/>
                    <a:pt x="5127" y="12988"/>
                    <a:pt x="3813" y="13166"/>
                  </a:cubicBezTo>
                  <a:cubicBezTo>
                    <a:pt x="2500" y="13345"/>
                    <a:pt x="1332" y="13880"/>
                    <a:pt x="603" y="14595"/>
                  </a:cubicBezTo>
                  <a:cubicBezTo>
                    <a:pt x="-127" y="15309"/>
                    <a:pt x="-419" y="16201"/>
                    <a:pt x="1040" y="16915"/>
                  </a:cubicBezTo>
                  <a:cubicBezTo>
                    <a:pt x="2500" y="17629"/>
                    <a:pt x="5711" y="18165"/>
                    <a:pt x="8046" y="18433"/>
                  </a:cubicBezTo>
                  <a:cubicBezTo>
                    <a:pt x="10381" y="18700"/>
                    <a:pt x="11841" y="18700"/>
                    <a:pt x="13154" y="16112"/>
                  </a:cubicBezTo>
                  <a:cubicBezTo>
                    <a:pt x="14468" y="13523"/>
                    <a:pt x="15635" y="8347"/>
                    <a:pt x="15927" y="5044"/>
                  </a:cubicBezTo>
                  <a:cubicBezTo>
                    <a:pt x="16219" y="1742"/>
                    <a:pt x="15635" y="314"/>
                    <a:pt x="15343" y="46"/>
                  </a:cubicBezTo>
                  <a:cubicBezTo>
                    <a:pt x="15051" y="-222"/>
                    <a:pt x="15051" y="671"/>
                    <a:pt x="15051" y="3438"/>
                  </a:cubicBezTo>
                  <a:cubicBezTo>
                    <a:pt x="15051" y="6204"/>
                    <a:pt x="15051" y="10846"/>
                    <a:pt x="16073" y="14148"/>
                  </a:cubicBezTo>
                  <a:cubicBezTo>
                    <a:pt x="17095" y="17451"/>
                    <a:pt x="19138" y="19414"/>
                    <a:pt x="21181" y="213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9" name="Line"/>
            <p:cNvSpPr/>
            <p:nvPr/>
          </p:nvSpPr>
          <p:spPr>
            <a:xfrm>
              <a:off x="13405252" y="12381299"/>
              <a:ext cx="859854" cy="339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391" extrusionOk="0">
                  <a:moveTo>
                    <a:pt x="3604" y="10691"/>
                  </a:moveTo>
                  <a:cubicBezTo>
                    <a:pt x="3431" y="9600"/>
                    <a:pt x="3257" y="8509"/>
                    <a:pt x="2954" y="7964"/>
                  </a:cubicBezTo>
                  <a:cubicBezTo>
                    <a:pt x="2650" y="7418"/>
                    <a:pt x="2216" y="7418"/>
                    <a:pt x="1826" y="7746"/>
                  </a:cubicBezTo>
                  <a:cubicBezTo>
                    <a:pt x="1436" y="8073"/>
                    <a:pt x="1089" y="8727"/>
                    <a:pt x="742" y="10036"/>
                  </a:cubicBezTo>
                  <a:cubicBezTo>
                    <a:pt x="395" y="11345"/>
                    <a:pt x="48" y="13309"/>
                    <a:pt x="4" y="14727"/>
                  </a:cubicBezTo>
                  <a:cubicBezTo>
                    <a:pt x="-39" y="16145"/>
                    <a:pt x="221" y="17018"/>
                    <a:pt x="828" y="17564"/>
                  </a:cubicBezTo>
                  <a:cubicBezTo>
                    <a:pt x="1436" y="18109"/>
                    <a:pt x="2390" y="18327"/>
                    <a:pt x="3041" y="18000"/>
                  </a:cubicBezTo>
                  <a:cubicBezTo>
                    <a:pt x="3691" y="17673"/>
                    <a:pt x="4038" y="16800"/>
                    <a:pt x="4212" y="15818"/>
                  </a:cubicBezTo>
                  <a:cubicBezTo>
                    <a:pt x="4385" y="14836"/>
                    <a:pt x="4385" y="13745"/>
                    <a:pt x="4212" y="12327"/>
                  </a:cubicBezTo>
                  <a:cubicBezTo>
                    <a:pt x="4038" y="10909"/>
                    <a:pt x="3691" y="9164"/>
                    <a:pt x="3518" y="8836"/>
                  </a:cubicBezTo>
                  <a:cubicBezTo>
                    <a:pt x="3344" y="8509"/>
                    <a:pt x="3344" y="9600"/>
                    <a:pt x="3518" y="11236"/>
                  </a:cubicBezTo>
                  <a:cubicBezTo>
                    <a:pt x="3691" y="12873"/>
                    <a:pt x="4038" y="15055"/>
                    <a:pt x="4385" y="16473"/>
                  </a:cubicBezTo>
                  <a:cubicBezTo>
                    <a:pt x="4732" y="17891"/>
                    <a:pt x="5079" y="18545"/>
                    <a:pt x="5600" y="18436"/>
                  </a:cubicBezTo>
                  <a:cubicBezTo>
                    <a:pt x="6120" y="18327"/>
                    <a:pt x="6814" y="17455"/>
                    <a:pt x="7334" y="16582"/>
                  </a:cubicBezTo>
                  <a:cubicBezTo>
                    <a:pt x="7855" y="15709"/>
                    <a:pt x="8202" y="14836"/>
                    <a:pt x="8549" y="13855"/>
                  </a:cubicBezTo>
                  <a:cubicBezTo>
                    <a:pt x="8896" y="12873"/>
                    <a:pt x="9243" y="11782"/>
                    <a:pt x="9416" y="11782"/>
                  </a:cubicBezTo>
                  <a:cubicBezTo>
                    <a:pt x="9590" y="11782"/>
                    <a:pt x="9590" y="12873"/>
                    <a:pt x="9547" y="13964"/>
                  </a:cubicBezTo>
                  <a:cubicBezTo>
                    <a:pt x="9503" y="15055"/>
                    <a:pt x="9416" y="16145"/>
                    <a:pt x="9373" y="17236"/>
                  </a:cubicBezTo>
                  <a:cubicBezTo>
                    <a:pt x="9330" y="18327"/>
                    <a:pt x="9330" y="19418"/>
                    <a:pt x="9460" y="19418"/>
                  </a:cubicBezTo>
                  <a:cubicBezTo>
                    <a:pt x="9590" y="19418"/>
                    <a:pt x="9850" y="18327"/>
                    <a:pt x="10110" y="17345"/>
                  </a:cubicBezTo>
                  <a:cubicBezTo>
                    <a:pt x="10371" y="16364"/>
                    <a:pt x="10631" y="15491"/>
                    <a:pt x="10978" y="14400"/>
                  </a:cubicBezTo>
                  <a:cubicBezTo>
                    <a:pt x="11325" y="13309"/>
                    <a:pt x="11759" y="12000"/>
                    <a:pt x="11975" y="12000"/>
                  </a:cubicBezTo>
                  <a:cubicBezTo>
                    <a:pt x="12192" y="12000"/>
                    <a:pt x="12192" y="13309"/>
                    <a:pt x="12192" y="14509"/>
                  </a:cubicBezTo>
                  <a:cubicBezTo>
                    <a:pt x="12192" y="15709"/>
                    <a:pt x="12192" y="16800"/>
                    <a:pt x="12322" y="17782"/>
                  </a:cubicBezTo>
                  <a:cubicBezTo>
                    <a:pt x="12453" y="18764"/>
                    <a:pt x="12713" y="19636"/>
                    <a:pt x="13060" y="20073"/>
                  </a:cubicBezTo>
                  <a:cubicBezTo>
                    <a:pt x="13407" y="20509"/>
                    <a:pt x="13841" y="20509"/>
                    <a:pt x="14404" y="19745"/>
                  </a:cubicBezTo>
                  <a:cubicBezTo>
                    <a:pt x="14968" y="18982"/>
                    <a:pt x="15662" y="17455"/>
                    <a:pt x="16139" y="15600"/>
                  </a:cubicBezTo>
                  <a:cubicBezTo>
                    <a:pt x="16616" y="13745"/>
                    <a:pt x="16877" y="11564"/>
                    <a:pt x="17050" y="9273"/>
                  </a:cubicBezTo>
                  <a:cubicBezTo>
                    <a:pt x="17224" y="6982"/>
                    <a:pt x="17310" y="4582"/>
                    <a:pt x="17354" y="2836"/>
                  </a:cubicBezTo>
                  <a:cubicBezTo>
                    <a:pt x="17397" y="1091"/>
                    <a:pt x="17397" y="0"/>
                    <a:pt x="17441" y="0"/>
                  </a:cubicBezTo>
                  <a:cubicBezTo>
                    <a:pt x="17484" y="0"/>
                    <a:pt x="17571" y="1091"/>
                    <a:pt x="17527" y="3491"/>
                  </a:cubicBezTo>
                  <a:cubicBezTo>
                    <a:pt x="17484" y="5891"/>
                    <a:pt x="17310" y="9600"/>
                    <a:pt x="17180" y="12218"/>
                  </a:cubicBezTo>
                  <a:cubicBezTo>
                    <a:pt x="17050" y="14836"/>
                    <a:pt x="16963" y="16364"/>
                    <a:pt x="16963" y="17673"/>
                  </a:cubicBezTo>
                  <a:cubicBezTo>
                    <a:pt x="16963" y="18982"/>
                    <a:pt x="17050" y="20073"/>
                    <a:pt x="17310" y="20727"/>
                  </a:cubicBezTo>
                  <a:cubicBezTo>
                    <a:pt x="17571" y="21382"/>
                    <a:pt x="18004" y="21600"/>
                    <a:pt x="18655" y="21164"/>
                  </a:cubicBezTo>
                  <a:cubicBezTo>
                    <a:pt x="19306" y="20727"/>
                    <a:pt x="20173" y="19636"/>
                    <a:pt x="20694" y="18545"/>
                  </a:cubicBezTo>
                  <a:cubicBezTo>
                    <a:pt x="21214" y="17454"/>
                    <a:pt x="21388" y="16364"/>
                    <a:pt x="21561" y="152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0" name="Line"/>
            <p:cNvSpPr/>
            <p:nvPr/>
          </p:nvSpPr>
          <p:spPr>
            <a:xfrm>
              <a:off x="14057539" y="12498921"/>
              <a:ext cx="197189" cy="4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305" y="14400"/>
                    <a:pt x="10610" y="7200"/>
                    <a:pt x="14210" y="3600"/>
                  </a:cubicBezTo>
                  <a:cubicBezTo>
                    <a:pt x="17810" y="0"/>
                    <a:pt x="19705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1" name="Line"/>
            <p:cNvSpPr/>
            <p:nvPr/>
          </p:nvSpPr>
          <p:spPr>
            <a:xfrm>
              <a:off x="14514184" y="12737621"/>
              <a:ext cx="20756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2" name="Line"/>
            <p:cNvSpPr/>
            <p:nvPr/>
          </p:nvSpPr>
          <p:spPr>
            <a:xfrm>
              <a:off x="15764622" y="12406985"/>
              <a:ext cx="455300" cy="412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46" extrusionOk="0">
                  <a:moveTo>
                    <a:pt x="738" y="3704"/>
                  </a:moveTo>
                  <a:cubicBezTo>
                    <a:pt x="1225" y="7484"/>
                    <a:pt x="1712" y="11264"/>
                    <a:pt x="1956" y="13964"/>
                  </a:cubicBezTo>
                  <a:cubicBezTo>
                    <a:pt x="2200" y="16664"/>
                    <a:pt x="2200" y="18284"/>
                    <a:pt x="2200" y="18644"/>
                  </a:cubicBezTo>
                  <a:cubicBezTo>
                    <a:pt x="2200" y="19004"/>
                    <a:pt x="2200" y="18104"/>
                    <a:pt x="1875" y="15404"/>
                  </a:cubicBezTo>
                  <a:cubicBezTo>
                    <a:pt x="1550" y="12704"/>
                    <a:pt x="900" y="8204"/>
                    <a:pt x="576" y="5324"/>
                  </a:cubicBezTo>
                  <a:cubicBezTo>
                    <a:pt x="251" y="2444"/>
                    <a:pt x="251" y="1184"/>
                    <a:pt x="657" y="554"/>
                  </a:cubicBezTo>
                  <a:cubicBezTo>
                    <a:pt x="1063" y="-76"/>
                    <a:pt x="1875" y="-76"/>
                    <a:pt x="3986" y="104"/>
                  </a:cubicBezTo>
                  <a:cubicBezTo>
                    <a:pt x="6097" y="284"/>
                    <a:pt x="9508" y="644"/>
                    <a:pt x="12188" y="914"/>
                  </a:cubicBezTo>
                  <a:cubicBezTo>
                    <a:pt x="14867" y="1184"/>
                    <a:pt x="16816" y="1364"/>
                    <a:pt x="18278" y="1454"/>
                  </a:cubicBezTo>
                  <a:cubicBezTo>
                    <a:pt x="19740" y="1544"/>
                    <a:pt x="20714" y="1544"/>
                    <a:pt x="21120" y="1994"/>
                  </a:cubicBezTo>
                  <a:cubicBezTo>
                    <a:pt x="21526" y="2444"/>
                    <a:pt x="21364" y="3344"/>
                    <a:pt x="21201" y="5864"/>
                  </a:cubicBezTo>
                  <a:cubicBezTo>
                    <a:pt x="21039" y="8384"/>
                    <a:pt x="20876" y="12524"/>
                    <a:pt x="20795" y="15044"/>
                  </a:cubicBezTo>
                  <a:cubicBezTo>
                    <a:pt x="20714" y="17564"/>
                    <a:pt x="20714" y="18464"/>
                    <a:pt x="20470" y="19274"/>
                  </a:cubicBezTo>
                  <a:cubicBezTo>
                    <a:pt x="20227" y="20084"/>
                    <a:pt x="19740" y="20804"/>
                    <a:pt x="19090" y="21164"/>
                  </a:cubicBezTo>
                  <a:cubicBezTo>
                    <a:pt x="18440" y="21524"/>
                    <a:pt x="17628" y="21524"/>
                    <a:pt x="15436" y="21254"/>
                  </a:cubicBezTo>
                  <a:cubicBezTo>
                    <a:pt x="13243" y="20984"/>
                    <a:pt x="9670" y="20444"/>
                    <a:pt x="7072" y="19814"/>
                  </a:cubicBezTo>
                  <a:cubicBezTo>
                    <a:pt x="4473" y="19184"/>
                    <a:pt x="2849" y="18464"/>
                    <a:pt x="1712" y="17834"/>
                  </a:cubicBezTo>
                  <a:cubicBezTo>
                    <a:pt x="576" y="17204"/>
                    <a:pt x="-74" y="16664"/>
                    <a:pt x="7" y="16394"/>
                  </a:cubicBezTo>
                  <a:cubicBezTo>
                    <a:pt x="88" y="16124"/>
                    <a:pt x="900" y="16124"/>
                    <a:pt x="1712" y="1612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3" name="Line"/>
            <p:cNvSpPr/>
            <p:nvPr/>
          </p:nvSpPr>
          <p:spPr>
            <a:xfrm>
              <a:off x="15852983" y="12467785"/>
              <a:ext cx="186810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200" y="5082"/>
                    <a:pt x="8800" y="10165"/>
                    <a:pt x="5200" y="13765"/>
                  </a:cubicBezTo>
                  <a:cubicBezTo>
                    <a:pt x="1600" y="17365"/>
                    <a:pt x="800" y="1948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4" name="Line"/>
            <p:cNvSpPr/>
            <p:nvPr/>
          </p:nvSpPr>
          <p:spPr>
            <a:xfrm>
              <a:off x="15821848" y="12571568"/>
              <a:ext cx="249081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700" y="3600"/>
                    <a:pt x="13800" y="7200"/>
                    <a:pt x="10200" y="10800"/>
                  </a:cubicBezTo>
                  <a:cubicBezTo>
                    <a:pt x="6600" y="14400"/>
                    <a:pt x="3300" y="18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5" name="Line"/>
            <p:cNvSpPr/>
            <p:nvPr/>
          </p:nvSpPr>
          <p:spPr>
            <a:xfrm>
              <a:off x="5930496" y="236824"/>
              <a:ext cx="507282" cy="318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95" extrusionOk="0">
                  <a:moveTo>
                    <a:pt x="6604" y="1752"/>
                  </a:moveTo>
                  <a:cubicBezTo>
                    <a:pt x="6020" y="823"/>
                    <a:pt x="5436" y="-106"/>
                    <a:pt x="5290" y="10"/>
                  </a:cubicBezTo>
                  <a:cubicBezTo>
                    <a:pt x="5144" y="126"/>
                    <a:pt x="5436" y="1288"/>
                    <a:pt x="6239" y="3494"/>
                  </a:cubicBezTo>
                  <a:cubicBezTo>
                    <a:pt x="7041" y="5700"/>
                    <a:pt x="8355" y="8952"/>
                    <a:pt x="9085" y="11855"/>
                  </a:cubicBezTo>
                  <a:cubicBezTo>
                    <a:pt x="9814" y="14759"/>
                    <a:pt x="9960" y="17313"/>
                    <a:pt x="9231" y="18939"/>
                  </a:cubicBezTo>
                  <a:cubicBezTo>
                    <a:pt x="8501" y="20565"/>
                    <a:pt x="6895" y="21262"/>
                    <a:pt x="5290" y="21378"/>
                  </a:cubicBezTo>
                  <a:cubicBezTo>
                    <a:pt x="3685" y="21494"/>
                    <a:pt x="2079" y="21029"/>
                    <a:pt x="1131" y="20217"/>
                  </a:cubicBezTo>
                  <a:cubicBezTo>
                    <a:pt x="182" y="19404"/>
                    <a:pt x="-110" y="18242"/>
                    <a:pt x="36" y="17313"/>
                  </a:cubicBezTo>
                  <a:cubicBezTo>
                    <a:pt x="182" y="16384"/>
                    <a:pt x="766" y="15688"/>
                    <a:pt x="2371" y="15223"/>
                  </a:cubicBezTo>
                  <a:cubicBezTo>
                    <a:pt x="3976" y="14759"/>
                    <a:pt x="6604" y="14526"/>
                    <a:pt x="9522" y="14991"/>
                  </a:cubicBezTo>
                  <a:cubicBezTo>
                    <a:pt x="12441" y="15455"/>
                    <a:pt x="15652" y="16617"/>
                    <a:pt x="17695" y="17081"/>
                  </a:cubicBezTo>
                  <a:cubicBezTo>
                    <a:pt x="19739" y="17546"/>
                    <a:pt x="20614" y="17313"/>
                    <a:pt x="21052" y="16617"/>
                  </a:cubicBezTo>
                  <a:cubicBezTo>
                    <a:pt x="21490" y="15920"/>
                    <a:pt x="21490" y="14759"/>
                    <a:pt x="21198" y="13713"/>
                  </a:cubicBezTo>
                  <a:cubicBezTo>
                    <a:pt x="20906" y="12668"/>
                    <a:pt x="20322" y="11739"/>
                    <a:pt x="19666" y="11275"/>
                  </a:cubicBezTo>
                  <a:cubicBezTo>
                    <a:pt x="19009" y="10810"/>
                    <a:pt x="18279" y="10810"/>
                    <a:pt x="17404" y="10926"/>
                  </a:cubicBezTo>
                  <a:cubicBezTo>
                    <a:pt x="16528" y="11042"/>
                    <a:pt x="15506" y="11275"/>
                    <a:pt x="15141" y="11971"/>
                  </a:cubicBezTo>
                  <a:cubicBezTo>
                    <a:pt x="14776" y="12668"/>
                    <a:pt x="15068" y="13829"/>
                    <a:pt x="15871" y="14642"/>
                  </a:cubicBezTo>
                  <a:cubicBezTo>
                    <a:pt x="16674" y="15455"/>
                    <a:pt x="17987" y="15920"/>
                    <a:pt x="19301" y="163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6" name="Line"/>
            <p:cNvSpPr/>
            <p:nvPr/>
          </p:nvSpPr>
          <p:spPr>
            <a:xfrm>
              <a:off x="6581571" y="76107"/>
              <a:ext cx="128140" cy="456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600" extrusionOk="0">
                  <a:moveTo>
                    <a:pt x="7413" y="0"/>
                  </a:moveTo>
                  <a:cubicBezTo>
                    <a:pt x="4571" y="3764"/>
                    <a:pt x="1729" y="7527"/>
                    <a:pt x="592" y="10800"/>
                  </a:cubicBezTo>
                  <a:cubicBezTo>
                    <a:pt x="-545" y="14073"/>
                    <a:pt x="23" y="16855"/>
                    <a:pt x="1729" y="18736"/>
                  </a:cubicBezTo>
                  <a:cubicBezTo>
                    <a:pt x="3434" y="20618"/>
                    <a:pt x="6276" y="21600"/>
                    <a:pt x="9687" y="21600"/>
                  </a:cubicBezTo>
                  <a:cubicBezTo>
                    <a:pt x="13097" y="21600"/>
                    <a:pt x="17076" y="20618"/>
                    <a:pt x="21055" y="196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7" name="Line"/>
            <p:cNvSpPr/>
            <p:nvPr/>
          </p:nvSpPr>
          <p:spPr>
            <a:xfrm>
              <a:off x="6771979" y="347433"/>
              <a:ext cx="539672" cy="19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extrusionOk="0">
                  <a:moveTo>
                    <a:pt x="0" y="7661"/>
                  </a:moveTo>
                  <a:cubicBezTo>
                    <a:pt x="831" y="11012"/>
                    <a:pt x="1662" y="14364"/>
                    <a:pt x="2285" y="16971"/>
                  </a:cubicBezTo>
                  <a:cubicBezTo>
                    <a:pt x="2908" y="19578"/>
                    <a:pt x="3323" y="21440"/>
                    <a:pt x="3669" y="21440"/>
                  </a:cubicBezTo>
                  <a:cubicBezTo>
                    <a:pt x="4015" y="21440"/>
                    <a:pt x="4292" y="19578"/>
                    <a:pt x="4569" y="17716"/>
                  </a:cubicBezTo>
                  <a:cubicBezTo>
                    <a:pt x="4846" y="15854"/>
                    <a:pt x="5123" y="13992"/>
                    <a:pt x="5331" y="12130"/>
                  </a:cubicBezTo>
                  <a:cubicBezTo>
                    <a:pt x="5538" y="10268"/>
                    <a:pt x="5677" y="8406"/>
                    <a:pt x="6092" y="7102"/>
                  </a:cubicBezTo>
                  <a:cubicBezTo>
                    <a:pt x="6508" y="5799"/>
                    <a:pt x="7200" y="5054"/>
                    <a:pt x="8585" y="5426"/>
                  </a:cubicBezTo>
                  <a:cubicBezTo>
                    <a:pt x="9969" y="5799"/>
                    <a:pt x="12046" y="7288"/>
                    <a:pt x="13500" y="8033"/>
                  </a:cubicBezTo>
                  <a:cubicBezTo>
                    <a:pt x="14954" y="8778"/>
                    <a:pt x="15785" y="8778"/>
                    <a:pt x="16338" y="7847"/>
                  </a:cubicBezTo>
                  <a:cubicBezTo>
                    <a:pt x="16892" y="6916"/>
                    <a:pt x="17169" y="5054"/>
                    <a:pt x="17031" y="3564"/>
                  </a:cubicBezTo>
                  <a:cubicBezTo>
                    <a:pt x="16892" y="2074"/>
                    <a:pt x="16338" y="957"/>
                    <a:pt x="15715" y="399"/>
                  </a:cubicBezTo>
                  <a:cubicBezTo>
                    <a:pt x="15092" y="-160"/>
                    <a:pt x="14400" y="-160"/>
                    <a:pt x="13846" y="585"/>
                  </a:cubicBezTo>
                  <a:cubicBezTo>
                    <a:pt x="13292" y="1330"/>
                    <a:pt x="12877" y="2819"/>
                    <a:pt x="12877" y="5799"/>
                  </a:cubicBezTo>
                  <a:cubicBezTo>
                    <a:pt x="12877" y="8778"/>
                    <a:pt x="13292" y="13247"/>
                    <a:pt x="14469" y="16226"/>
                  </a:cubicBezTo>
                  <a:cubicBezTo>
                    <a:pt x="15646" y="19206"/>
                    <a:pt x="17585" y="20695"/>
                    <a:pt x="18900" y="21068"/>
                  </a:cubicBezTo>
                  <a:cubicBezTo>
                    <a:pt x="20215" y="21440"/>
                    <a:pt x="20908" y="20695"/>
                    <a:pt x="21600" y="199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8" name="Line"/>
            <p:cNvSpPr/>
            <p:nvPr/>
          </p:nvSpPr>
          <p:spPr>
            <a:xfrm>
              <a:off x="7832939" y="32745"/>
              <a:ext cx="672216" cy="43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440" extrusionOk="0">
                  <a:moveTo>
                    <a:pt x="1253" y="9786"/>
                  </a:moveTo>
                  <a:cubicBezTo>
                    <a:pt x="810" y="10296"/>
                    <a:pt x="367" y="10806"/>
                    <a:pt x="146" y="12337"/>
                  </a:cubicBezTo>
                  <a:cubicBezTo>
                    <a:pt x="-76" y="13867"/>
                    <a:pt x="-76" y="16419"/>
                    <a:pt x="367" y="18204"/>
                  </a:cubicBezTo>
                  <a:cubicBezTo>
                    <a:pt x="810" y="19990"/>
                    <a:pt x="1696" y="21011"/>
                    <a:pt x="2859" y="20671"/>
                  </a:cubicBezTo>
                  <a:cubicBezTo>
                    <a:pt x="4022" y="20330"/>
                    <a:pt x="5462" y="18630"/>
                    <a:pt x="6349" y="16164"/>
                  </a:cubicBezTo>
                  <a:cubicBezTo>
                    <a:pt x="7235" y="13697"/>
                    <a:pt x="7567" y="10466"/>
                    <a:pt x="7456" y="7915"/>
                  </a:cubicBezTo>
                  <a:cubicBezTo>
                    <a:pt x="7346" y="5364"/>
                    <a:pt x="6792" y="3493"/>
                    <a:pt x="6404" y="2132"/>
                  </a:cubicBezTo>
                  <a:cubicBezTo>
                    <a:pt x="6016" y="771"/>
                    <a:pt x="5795" y="-79"/>
                    <a:pt x="5629" y="6"/>
                  </a:cubicBezTo>
                  <a:cubicBezTo>
                    <a:pt x="5462" y="91"/>
                    <a:pt x="5352" y="1112"/>
                    <a:pt x="5407" y="3578"/>
                  </a:cubicBezTo>
                  <a:cubicBezTo>
                    <a:pt x="5462" y="6044"/>
                    <a:pt x="5684" y="9956"/>
                    <a:pt x="5795" y="12762"/>
                  </a:cubicBezTo>
                  <a:cubicBezTo>
                    <a:pt x="5906" y="15568"/>
                    <a:pt x="5906" y="17269"/>
                    <a:pt x="5906" y="18545"/>
                  </a:cubicBezTo>
                  <a:cubicBezTo>
                    <a:pt x="5906" y="19820"/>
                    <a:pt x="5906" y="20671"/>
                    <a:pt x="6182" y="21096"/>
                  </a:cubicBezTo>
                  <a:cubicBezTo>
                    <a:pt x="6459" y="21521"/>
                    <a:pt x="7013" y="21521"/>
                    <a:pt x="8509" y="21266"/>
                  </a:cubicBezTo>
                  <a:cubicBezTo>
                    <a:pt x="10004" y="21011"/>
                    <a:pt x="12441" y="20501"/>
                    <a:pt x="13936" y="19990"/>
                  </a:cubicBezTo>
                  <a:cubicBezTo>
                    <a:pt x="15432" y="19480"/>
                    <a:pt x="15986" y="18970"/>
                    <a:pt x="16373" y="18290"/>
                  </a:cubicBezTo>
                  <a:cubicBezTo>
                    <a:pt x="16761" y="17609"/>
                    <a:pt x="16982" y="16759"/>
                    <a:pt x="16872" y="15993"/>
                  </a:cubicBezTo>
                  <a:cubicBezTo>
                    <a:pt x="16761" y="15228"/>
                    <a:pt x="16318" y="14548"/>
                    <a:pt x="15764" y="14123"/>
                  </a:cubicBezTo>
                  <a:cubicBezTo>
                    <a:pt x="15210" y="13697"/>
                    <a:pt x="14546" y="13527"/>
                    <a:pt x="14213" y="13952"/>
                  </a:cubicBezTo>
                  <a:cubicBezTo>
                    <a:pt x="13881" y="14378"/>
                    <a:pt x="13881" y="15398"/>
                    <a:pt x="14435" y="16674"/>
                  </a:cubicBezTo>
                  <a:cubicBezTo>
                    <a:pt x="14989" y="17949"/>
                    <a:pt x="16096" y="19480"/>
                    <a:pt x="17370" y="20160"/>
                  </a:cubicBezTo>
                  <a:cubicBezTo>
                    <a:pt x="18644" y="20841"/>
                    <a:pt x="20084" y="20671"/>
                    <a:pt x="21524" y="205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9" name="Line"/>
            <p:cNvSpPr/>
            <p:nvPr/>
          </p:nvSpPr>
          <p:spPr>
            <a:xfrm>
              <a:off x="7716404" y="304429"/>
              <a:ext cx="18681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0" name="Line"/>
            <p:cNvSpPr/>
            <p:nvPr/>
          </p:nvSpPr>
          <p:spPr>
            <a:xfrm>
              <a:off x="8918319" y="224862"/>
              <a:ext cx="251047" cy="172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600" extrusionOk="0">
                  <a:moveTo>
                    <a:pt x="3719" y="12528"/>
                  </a:moveTo>
                  <a:cubicBezTo>
                    <a:pt x="6677" y="10368"/>
                    <a:pt x="9636" y="8208"/>
                    <a:pt x="11708" y="6264"/>
                  </a:cubicBezTo>
                  <a:cubicBezTo>
                    <a:pt x="13779" y="4320"/>
                    <a:pt x="14962" y="2592"/>
                    <a:pt x="14667" y="1512"/>
                  </a:cubicBezTo>
                  <a:cubicBezTo>
                    <a:pt x="14371" y="432"/>
                    <a:pt x="12595" y="0"/>
                    <a:pt x="10228" y="0"/>
                  </a:cubicBezTo>
                  <a:cubicBezTo>
                    <a:pt x="7861" y="0"/>
                    <a:pt x="4902" y="432"/>
                    <a:pt x="2979" y="1512"/>
                  </a:cubicBezTo>
                  <a:cubicBezTo>
                    <a:pt x="1056" y="2592"/>
                    <a:pt x="168" y="4320"/>
                    <a:pt x="20" y="6264"/>
                  </a:cubicBezTo>
                  <a:cubicBezTo>
                    <a:pt x="-128" y="8208"/>
                    <a:pt x="464" y="10368"/>
                    <a:pt x="4162" y="12960"/>
                  </a:cubicBezTo>
                  <a:cubicBezTo>
                    <a:pt x="7861" y="15552"/>
                    <a:pt x="14667" y="18576"/>
                    <a:pt x="2147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1" name="Line"/>
            <p:cNvSpPr/>
            <p:nvPr/>
          </p:nvSpPr>
          <p:spPr>
            <a:xfrm>
              <a:off x="9234474" y="221403"/>
              <a:ext cx="152836" cy="43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600" extrusionOk="0">
                  <a:moveTo>
                    <a:pt x="21206" y="1029"/>
                  </a:moveTo>
                  <a:cubicBezTo>
                    <a:pt x="16406" y="514"/>
                    <a:pt x="11606" y="0"/>
                    <a:pt x="8006" y="0"/>
                  </a:cubicBezTo>
                  <a:cubicBezTo>
                    <a:pt x="4406" y="0"/>
                    <a:pt x="2006" y="514"/>
                    <a:pt x="806" y="1200"/>
                  </a:cubicBezTo>
                  <a:cubicBezTo>
                    <a:pt x="-394" y="1886"/>
                    <a:pt x="-394" y="2743"/>
                    <a:pt x="1766" y="3686"/>
                  </a:cubicBezTo>
                  <a:cubicBezTo>
                    <a:pt x="3926" y="4629"/>
                    <a:pt x="8246" y="5657"/>
                    <a:pt x="11606" y="6086"/>
                  </a:cubicBezTo>
                  <a:cubicBezTo>
                    <a:pt x="14966" y="6514"/>
                    <a:pt x="17366" y="6343"/>
                    <a:pt x="18806" y="5829"/>
                  </a:cubicBezTo>
                  <a:cubicBezTo>
                    <a:pt x="20246" y="5314"/>
                    <a:pt x="20726" y="4457"/>
                    <a:pt x="20246" y="3514"/>
                  </a:cubicBezTo>
                  <a:cubicBezTo>
                    <a:pt x="19766" y="2571"/>
                    <a:pt x="18326" y="1543"/>
                    <a:pt x="17606" y="1457"/>
                  </a:cubicBezTo>
                  <a:cubicBezTo>
                    <a:pt x="16886" y="1371"/>
                    <a:pt x="16886" y="2229"/>
                    <a:pt x="17126" y="4457"/>
                  </a:cubicBezTo>
                  <a:cubicBezTo>
                    <a:pt x="17366" y="6686"/>
                    <a:pt x="17846" y="10286"/>
                    <a:pt x="18326" y="13371"/>
                  </a:cubicBezTo>
                  <a:cubicBezTo>
                    <a:pt x="18806" y="16457"/>
                    <a:pt x="19286" y="19029"/>
                    <a:pt x="1976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2" name="Line"/>
            <p:cNvSpPr/>
            <p:nvPr/>
          </p:nvSpPr>
          <p:spPr>
            <a:xfrm>
              <a:off x="9501470" y="252538"/>
              <a:ext cx="197188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37" y="5143"/>
                    <a:pt x="2274" y="10286"/>
                    <a:pt x="3411" y="13886"/>
                  </a:cubicBezTo>
                  <a:cubicBezTo>
                    <a:pt x="4547" y="17486"/>
                    <a:pt x="5684" y="19543"/>
                    <a:pt x="7200" y="19543"/>
                  </a:cubicBezTo>
                  <a:cubicBezTo>
                    <a:pt x="8716" y="19543"/>
                    <a:pt x="10611" y="17486"/>
                    <a:pt x="11747" y="14914"/>
                  </a:cubicBezTo>
                  <a:cubicBezTo>
                    <a:pt x="12884" y="12343"/>
                    <a:pt x="13263" y="9257"/>
                    <a:pt x="13263" y="6429"/>
                  </a:cubicBezTo>
                  <a:cubicBezTo>
                    <a:pt x="13263" y="3600"/>
                    <a:pt x="12884" y="1029"/>
                    <a:pt x="12695" y="2057"/>
                  </a:cubicBezTo>
                  <a:cubicBezTo>
                    <a:pt x="12505" y="3086"/>
                    <a:pt x="12505" y="7714"/>
                    <a:pt x="13074" y="11057"/>
                  </a:cubicBezTo>
                  <a:cubicBezTo>
                    <a:pt x="13642" y="14400"/>
                    <a:pt x="14779" y="16457"/>
                    <a:pt x="16295" y="18000"/>
                  </a:cubicBezTo>
                  <a:cubicBezTo>
                    <a:pt x="17811" y="19543"/>
                    <a:pt x="19705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3" name="Line"/>
            <p:cNvSpPr/>
            <p:nvPr/>
          </p:nvSpPr>
          <p:spPr>
            <a:xfrm>
              <a:off x="9831582" y="0"/>
              <a:ext cx="593557" cy="41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78" extrusionOk="0">
                  <a:moveTo>
                    <a:pt x="4217" y="14220"/>
                  </a:moveTo>
                  <a:cubicBezTo>
                    <a:pt x="3589" y="14040"/>
                    <a:pt x="2961" y="13860"/>
                    <a:pt x="2333" y="13680"/>
                  </a:cubicBezTo>
                  <a:cubicBezTo>
                    <a:pt x="1705" y="13500"/>
                    <a:pt x="1077" y="13320"/>
                    <a:pt x="638" y="14040"/>
                  </a:cubicBezTo>
                  <a:cubicBezTo>
                    <a:pt x="198" y="14760"/>
                    <a:pt x="-53" y="16380"/>
                    <a:pt x="10" y="17550"/>
                  </a:cubicBezTo>
                  <a:cubicBezTo>
                    <a:pt x="73" y="18720"/>
                    <a:pt x="449" y="19440"/>
                    <a:pt x="952" y="19890"/>
                  </a:cubicBezTo>
                  <a:cubicBezTo>
                    <a:pt x="1454" y="20340"/>
                    <a:pt x="2082" y="20520"/>
                    <a:pt x="2521" y="20160"/>
                  </a:cubicBezTo>
                  <a:cubicBezTo>
                    <a:pt x="2961" y="19800"/>
                    <a:pt x="3212" y="18900"/>
                    <a:pt x="3338" y="18000"/>
                  </a:cubicBezTo>
                  <a:cubicBezTo>
                    <a:pt x="3463" y="17100"/>
                    <a:pt x="3463" y="16200"/>
                    <a:pt x="3652" y="16290"/>
                  </a:cubicBezTo>
                  <a:cubicBezTo>
                    <a:pt x="3840" y="16380"/>
                    <a:pt x="4217" y="17460"/>
                    <a:pt x="4594" y="18360"/>
                  </a:cubicBezTo>
                  <a:cubicBezTo>
                    <a:pt x="4970" y="19260"/>
                    <a:pt x="5347" y="19980"/>
                    <a:pt x="6226" y="20340"/>
                  </a:cubicBezTo>
                  <a:cubicBezTo>
                    <a:pt x="7105" y="20700"/>
                    <a:pt x="8487" y="20700"/>
                    <a:pt x="9868" y="18900"/>
                  </a:cubicBezTo>
                  <a:cubicBezTo>
                    <a:pt x="11249" y="17100"/>
                    <a:pt x="12631" y="13500"/>
                    <a:pt x="13259" y="10350"/>
                  </a:cubicBezTo>
                  <a:cubicBezTo>
                    <a:pt x="13887" y="7200"/>
                    <a:pt x="13761" y="4500"/>
                    <a:pt x="13510" y="2700"/>
                  </a:cubicBezTo>
                  <a:cubicBezTo>
                    <a:pt x="13259" y="900"/>
                    <a:pt x="12882" y="0"/>
                    <a:pt x="12505" y="0"/>
                  </a:cubicBezTo>
                  <a:cubicBezTo>
                    <a:pt x="12128" y="0"/>
                    <a:pt x="11752" y="900"/>
                    <a:pt x="11563" y="3240"/>
                  </a:cubicBezTo>
                  <a:cubicBezTo>
                    <a:pt x="11375" y="5580"/>
                    <a:pt x="11375" y="9360"/>
                    <a:pt x="11752" y="12600"/>
                  </a:cubicBezTo>
                  <a:cubicBezTo>
                    <a:pt x="12128" y="15840"/>
                    <a:pt x="12882" y="18540"/>
                    <a:pt x="13573" y="19980"/>
                  </a:cubicBezTo>
                  <a:cubicBezTo>
                    <a:pt x="14263" y="21420"/>
                    <a:pt x="14891" y="21600"/>
                    <a:pt x="15456" y="21420"/>
                  </a:cubicBezTo>
                  <a:cubicBezTo>
                    <a:pt x="16021" y="21240"/>
                    <a:pt x="16524" y="20700"/>
                    <a:pt x="17026" y="19710"/>
                  </a:cubicBezTo>
                  <a:cubicBezTo>
                    <a:pt x="17528" y="18720"/>
                    <a:pt x="18031" y="17280"/>
                    <a:pt x="18407" y="17100"/>
                  </a:cubicBezTo>
                  <a:cubicBezTo>
                    <a:pt x="18784" y="16920"/>
                    <a:pt x="19035" y="18000"/>
                    <a:pt x="19538" y="18900"/>
                  </a:cubicBezTo>
                  <a:cubicBezTo>
                    <a:pt x="20040" y="19800"/>
                    <a:pt x="20794" y="20520"/>
                    <a:pt x="21547" y="212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4" name="Line"/>
            <p:cNvSpPr/>
            <p:nvPr/>
          </p:nvSpPr>
          <p:spPr>
            <a:xfrm>
              <a:off x="10373246" y="127998"/>
              <a:ext cx="72649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5" name="Line"/>
            <p:cNvSpPr/>
            <p:nvPr/>
          </p:nvSpPr>
          <p:spPr>
            <a:xfrm>
              <a:off x="10051519" y="190268"/>
              <a:ext cx="19718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6" name="Line"/>
            <p:cNvSpPr/>
            <p:nvPr/>
          </p:nvSpPr>
          <p:spPr>
            <a:xfrm>
              <a:off x="10504992" y="238095"/>
              <a:ext cx="625871" cy="136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0824" extrusionOk="0">
                  <a:moveTo>
                    <a:pt x="1889" y="8521"/>
                  </a:moveTo>
                  <a:cubicBezTo>
                    <a:pt x="1295" y="7994"/>
                    <a:pt x="702" y="7467"/>
                    <a:pt x="346" y="8521"/>
                  </a:cubicBezTo>
                  <a:cubicBezTo>
                    <a:pt x="-10" y="9575"/>
                    <a:pt x="-129" y="12209"/>
                    <a:pt x="168" y="14580"/>
                  </a:cubicBezTo>
                  <a:cubicBezTo>
                    <a:pt x="464" y="16950"/>
                    <a:pt x="1176" y="19058"/>
                    <a:pt x="1829" y="20111"/>
                  </a:cubicBezTo>
                  <a:cubicBezTo>
                    <a:pt x="2482" y="21165"/>
                    <a:pt x="3075" y="21165"/>
                    <a:pt x="3728" y="19321"/>
                  </a:cubicBezTo>
                  <a:cubicBezTo>
                    <a:pt x="4381" y="17477"/>
                    <a:pt x="5093" y="13789"/>
                    <a:pt x="4974" y="10365"/>
                  </a:cubicBezTo>
                  <a:cubicBezTo>
                    <a:pt x="4856" y="6941"/>
                    <a:pt x="3906" y="3780"/>
                    <a:pt x="3135" y="1936"/>
                  </a:cubicBezTo>
                  <a:cubicBezTo>
                    <a:pt x="2363" y="92"/>
                    <a:pt x="1770" y="-435"/>
                    <a:pt x="1651" y="355"/>
                  </a:cubicBezTo>
                  <a:cubicBezTo>
                    <a:pt x="1533" y="1145"/>
                    <a:pt x="1889" y="3253"/>
                    <a:pt x="2363" y="4570"/>
                  </a:cubicBezTo>
                  <a:cubicBezTo>
                    <a:pt x="2838" y="5887"/>
                    <a:pt x="3431" y="6414"/>
                    <a:pt x="4025" y="6677"/>
                  </a:cubicBezTo>
                  <a:cubicBezTo>
                    <a:pt x="4618" y="6941"/>
                    <a:pt x="5212" y="6941"/>
                    <a:pt x="5864" y="5624"/>
                  </a:cubicBezTo>
                  <a:cubicBezTo>
                    <a:pt x="6517" y="4306"/>
                    <a:pt x="7229" y="1672"/>
                    <a:pt x="7823" y="1145"/>
                  </a:cubicBezTo>
                  <a:cubicBezTo>
                    <a:pt x="8416" y="619"/>
                    <a:pt x="8891" y="2199"/>
                    <a:pt x="9128" y="4306"/>
                  </a:cubicBezTo>
                  <a:cubicBezTo>
                    <a:pt x="9365" y="6414"/>
                    <a:pt x="9365" y="9048"/>
                    <a:pt x="9425" y="11682"/>
                  </a:cubicBezTo>
                  <a:cubicBezTo>
                    <a:pt x="9484" y="14316"/>
                    <a:pt x="9603" y="16950"/>
                    <a:pt x="9900" y="15897"/>
                  </a:cubicBezTo>
                  <a:cubicBezTo>
                    <a:pt x="10196" y="14843"/>
                    <a:pt x="10671" y="10102"/>
                    <a:pt x="11146" y="6941"/>
                  </a:cubicBezTo>
                  <a:cubicBezTo>
                    <a:pt x="11620" y="3780"/>
                    <a:pt x="12095" y="2199"/>
                    <a:pt x="12511" y="2726"/>
                  </a:cubicBezTo>
                  <a:cubicBezTo>
                    <a:pt x="12926" y="3253"/>
                    <a:pt x="13282" y="5887"/>
                    <a:pt x="13994" y="8785"/>
                  </a:cubicBezTo>
                  <a:cubicBezTo>
                    <a:pt x="14706" y="11682"/>
                    <a:pt x="15774" y="14843"/>
                    <a:pt x="17080" y="15633"/>
                  </a:cubicBezTo>
                  <a:cubicBezTo>
                    <a:pt x="18385" y="16424"/>
                    <a:pt x="19928" y="14843"/>
                    <a:pt x="21471" y="132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Theorem"/>
          <p:cNvSpPr txBox="1">
            <a:spLocks noGrp="1"/>
          </p:cNvSpPr>
          <p:nvPr>
            <p:ph type="body" idx="1"/>
          </p:nvPr>
        </p:nvSpPr>
        <p:spPr>
          <a:xfrm>
            <a:off x="1270000" y="934719"/>
            <a:ext cx="21844000" cy="11846562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Theorem</a:t>
            </a:r>
          </a:p>
        </p:txBody>
      </p:sp>
      <p:pic>
        <p:nvPicPr>
          <p:cNvPr id="1380" name="IMG_0050.png" descr="IMG_00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5766" y="2288676"/>
            <a:ext cx="21223926" cy="20844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2" name="Drawing"/>
          <p:cNvGrpSpPr/>
          <p:nvPr/>
        </p:nvGrpSpPr>
        <p:grpSpPr>
          <a:xfrm>
            <a:off x="1587878" y="4669806"/>
            <a:ext cx="21420791" cy="7469714"/>
            <a:chOff x="0" y="0"/>
            <a:chExt cx="21420790" cy="7469713"/>
          </a:xfrm>
        </p:grpSpPr>
        <p:sp>
          <p:nvSpPr>
            <p:cNvPr id="1381" name="Line"/>
            <p:cNvSpPr/>
            <p:nvPr/>
          </p:nvSpPr>
          <p:spPr>
            <a:xfrm>
              <a:off x="204756" y="60844"/>
              <a:ext cx="1222664" cy="737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05" extrusionOk="0">
                  <a:moveTo>
                    <a:pt x="597" y="4899"/>
                  </a:moveTo>
                  <a:cubicBezTo>
                    <a:pt x="658" y="7422"/>
                    <a:pt x="719" y="9946"/>
                    <a:pt x="810" y="11762"/>
                  </a:cubicBezTo>
                  <a:cubicBezTo>
                    <a:pt x="902" y="13579"/>
                    <a:pt x="1023" y="14689"/>
                    <a:pt x="1114" y="15497"/>
                  </a:cubicBezTo>
                  <a:cubicBezTo>
                    <a:pt x="1206" y="16304"/>
                    <a:pt x="1267" y="16809"/>
                    <a:pt x="1206" y="16708"/>
                  </a:cubicBezTo>
                  <a:cubicBezTo>
                    <a:pt x="1145" y="16607"/>
                    <a:pt x="962" y="15901"/>
                    <a:pt x="749" y="14437"/>
                  </a:cubicBezTo>
                  <a:cubicBezTo>
                    <a:pt x="536" y="12974"/>
                    <a:pt x="293" y="10753"/>
                    <a:pt x="171" y="9390"/>
                  </a:cubicBezTo>
                  <a:cubicBezTo>
                    <a:pt x="50" y="8028"/>
                    <a:pt x="50" y="7523"/>
                    <a:pt x="111" y="7018"/>
                  </a:cubicBezTo>
                  <a:cubicBezTo>
                    <a:pt x="171" y="6514"/>
                    <a:pt x="293" y="6009"/>
                    <a:pt x="689" y="5656"/>
                  </a:cubicBezTo>
                  <a:cubicBezTo>
                    <a:pt x="1084" y="5303"/>
                    <a:pt x="1753" y="5101"/>
                    <a:pt x="2392" y="5504"/>
                  </a:cubicBezTo>
                  <a:cubicBezTo>
                    <a:pt x="3031" y="5908"/>
                    <a:pt x="3640" y="6917"/>
                    <a:pt x="3944" y="7674"/>
                  </a:cubicBezTo>
                  <a:cubicBezTo>
                    <a:pt x="4248" y="8432"/>
                    <a:pt x="4248" y="8936"/>
                    <a:pt x="4187" y="9441"/>
                  </a:cubicBezTo>
                  <a:cubicBezTo>
                    <a:pt x="4126" y="9946"/>
                    <a:pt x="4005" y="10450"/>
                    <a:pt x="3609" y="10854"/>
                  </a:cubicBezTo>
                  <a:cubicBezTo>
                    <a:pt x="3214" y="11258"/>
                    <a:pt x="2544" y="11560"/>
                    <a:pt x="2058" y="11762"/>
                  </a:cubicBezTo>
                  <a:cubicBezTo>
                    <a:pt x="1571" y="11964"/>
                    <a:pt x="1267" y="12065"/>
                    <a:pt x="902" y="11914"/>
                  </a:cubicBezTo>
                  <a:cubicBezTo>
                    <a:pt x="536" y="11762"/>
                    <a:pt x="111" y="11359"/>
                    <a:pt x="19" y="10955"/>
                  </a:cubicBezTo>
                  <a:cubicBezTo>
                    <a:pt x="-72" y="10551"/>
                    <a:pt x="171" y="10147"/>
                    <a:pt x="628" y="9845"/>
                  </a:cubicBezTo>
                  <a:cubicBezTo>
                    <a:pt x="1084" y="9542"/>
                    <a:pt x="1753" y="9340"/>
                    <a:pt x="2575" y="9239"/>
                  </a:cubicBezTo>
                  <a:cubicBezTo>
                    <a:pt x="3396" y="9138"/>
                    <a:pt x="4370" y="9138"/>
                    <a:pt x="5069" y="8987"/>
                  </a:cubicBezTo>
                  <a:cubicBezTo>
                    <a:pt x="5769" y="8835"/>
                    <a:pt x="6195" y="8532"/>
                    <a:pt x="6438" y="8633"/>
                  </a:cubicBezTo>
                  <a:cubicBezTo>
                    <a:pt x="6682" y="8734"/>
                    <a:pt x="6743" y="9239"/>
                    <a:pt x="6895" y="9946"/>
                  </a:cubicBezTo>
                  <a:cubicBezTo>
                    <a:pt x="7047" y="10652"/>
                    <a:pt x="7290" y="11560"/>
                    <a:pt x="7686" y="12166"/>
                  </a:cubicBezTo>
                  <a:cubicBezTo>
                    <a:pt x="8081" y="12772"/>
                    <a:pt x="8629" y="13074"/>
                    <a:pt x="9329" y="13175"/>
                  </a:cubicBezTo>
                  <a:cubicBezTo>
                    <a:pt x="10028" y="13276"/>
                    <a:pt x="10880" y="13175"/>
                    <a:pt x="11428" y="12974"/>
                  </a:cubicBezTo>
                  <a:cubicBezTo>
                    <a:pt x="11975" y="12772"/>
                    <a:pt x="12219" y="12469"/>
                    <a:pt x="12371" y="12065"/>
                  </a:cubicBezTo>
                  <a:cubicBezTo>
                    <a:pt x="12523" y="11661"/>
                    <a:pt x="12584" y="11157"/>
                    <a:pt x="12462" y="10803"/>
                  </a:cubicBezTo>
                  <a:cubicBezTo>
                    <a:pt x="12340" y="10450"/>
                    <a:pt x="12036" y="10248"/>
                    <a:pt x="11732" y="10097"/>
                  </a:cubicBezTo>
                  <a:cubicBezTo>
                    <a:pt x="11428" y="9946"/>
                    <a:pt x="11123" y="9845"/>
                    <a:pt x="10728" y="9895"/>
                  </a:cubicBezTo>
                  <a:cubicBezTo>
                    <a:pt x="10333" y="9946"/>
                    <a:pt x="9846" y="10147"/>
                    <a:pt x="9694" y="10450"/>
                  </a:cubicBezTo>
                  <a:cubicBezTo>
                    <a:pt x="9542" y="10753"/>
                    <a:pt x="9724" y="11157"/>
                    <a:pt x="10363" y="11560"/>
                  </a:cubicBezTo>
                  <a:cubicBezTo>
                    <a:pt x="11002" y="11964"/>
                    <a:pt x="12097" y="12368"/>
                    <a:pt x="12979" y="12570"/>
                  </a:cubicBezTo>
                  <a:cubicBezTo>
                    <a:pt x="13862" y="12772"/>
                    <a:pt x="14531" y="12772"/>
                    <a:pt x="15018" y="12671"/>
                  </a:cubicBezTo>
                  <a:cubicBezTo>
                    <a:pt x="15504" y="12570"/>
                    <a:pt x="15809" y="12368"/>
                    <a:pt x="15991" y="12015"/>
                  </a:cubicBezTo>
                  <a:cubicBezTo>
                    <a:pt x="16174" y="11661"/>
                    <a:pt x="16234" y="11157"/>
                    <a:pt x="16113" y="10703"/>
                  </a:cubicBezTo>
                  <a:cubicBezTo>
                    <a:pt x="15991" y="10248"/>
                    <a:pt x="15687" y="9845"/>
                    <a:pt x="15352" y="9643"/>
                  </a:cubicBezTo>
                  <a:cubicBezTo>
                    <a:pt x="15018" y="9441"/>
                    <a:pt x="14653" y="9441"/>
                    <a:pt x="14318" y="9491"/>
                  </a:cubicBezTo>
                  <a:cubicBezTo>
                    <a:pt x="13983" y="9542"/>
                    <a:pt x="13679" y="9643"/>
                    <a:pt x="13618" y="9895"/>
                  </a:cubicBezTo>
                  <a:cubicBezTo>
                    <a:pt x="13557" y="10147"/>
                    <a:pt x="13740" y="10551"/>
                    <a:pt x="14379" y="10904"/>
                  </a:cubicBezTo>
                  <a:cubicBezTo>
                    <a:pt x="15018" y="11258"/>
                    <a:pt x="16113" y="11560"/>
                    <a:pt x="17117" y="11207"/>
                  </a:cubicBezTo>
                  <a:cubicBezTo>
                    <a:pt x="18121" y="10854"/>
                    <a:pt x="19033" y="9845"/>
                    <a:pt x="19733" y="8532"/>
                  </a:cubicBezTo>
                  <a:cubicBezTo>
                    <a:pt x="20433" y="7220"/>
                    <a:pt x="20920" y="5605"/>
                    <a:pt x="21193" y="4546"/>
                  </a:cubicBezTo>
                  <a:cubicBezTo>
                    <a:pt x="21467" y="3486"/>
                    <a:pt x="21528" y="2981"/>
                    <a:pt x="21498" y="2476"/>
                  </a:cubicBezTo>
                  <a:cubicBezTo>
                    <a:pt x="21467" y="1972"/>
                    <a:pt x="21345" y="1467"/>
                    <a:pt x="21102" y="962"/>
                  </a:cubicBezTo>
                  <a:cubicBezTo>
                    <a:pt x="20859" y="458"/>
                    <a:pt x="20494" y="-47"/>
                    <a:pt x="20250" y="3"/>
                  </a:cubicBezTo>
                  <a:cubicBezTo>
                    <a:pt x="20007" y="54"/>
                    <a:pt x="19885" y="660"/>
                    <a:pt x="19763" y="2628"/>
                  </a:cubicBezTo>
                  <a:cubicBezTo>
                    <a:pt x="19642" y="4596"/>
                    <a:pt x="19520" y="7927"/>
                    <a:pt x="19611" y="11106"/>
                  </a:cubicBezTo>
                  <a:cubicBezTo>
                    <a:pt x="19703" y="14286"/>
                    <a:pt x="20007" y="17314"/>
                    <a:pt x="20250" y="19131"/>
                  </a:cubicBezTo>
                  <a:cubicBezTo>
                    <a:pt x="20494" y="20947"/>
                    <a:pt x="20676" y="21553"/>
                    <a:pt x="20767" y="21503"/>
                  </a:cubicBezTo>
                  <a:cubicBezTo>
                    <a:pt x="20859" y="21452"/>
                    <a:pt x="20859" y="20746"/>
                    <a:pt x="20828" y="20089"/>
                  </a:cubicBezTo>
                  <a:cubicBezTo>
                    <a:pt x="20798" y="19433"/>
                    <a:pt x="20737" y="18828"/>
                    <a:pt x="20676" y="1822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2" name="Line"/>
            <p:cNvSpPr/>
            <p:nvPr/>
          </p:nvSpPr>
          <p:spPr>
            <a:xfrm>
              <a:off x="1266151" y="467446"/>
              <a:ext cx="38399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5643" y="21600"/>
                    <a:pt x="11286" y="21600"/>
                    <a:pt x="14886" y="0"/>
                  </a:cubicBezTo>
                  <a:cubicBezTo>
                    <a:pt x="18486" y="21600"/>
                    <a:pt x="20043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3" name="Line"/>
            <p:cNvSpPr/>
            <p:nvPr/>
          </p:nvSpPr>
          <p:spPr>
            <a:xfrm>
              <a:off x="0" y="769112"/>
              <a:ext cx="1712418" cy="82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extrusionOk="0">
                  <a:moveTo>
                    <a:pt x="0" y="21419"/>
                  </a:moveTo>
                  <a:cubicBezTo>
                    <a:pt x="480" y="17819"/>
                    <a:pt x="960" y="14219"/>
                    <a:pt x="1985" y="11969"/>
                  </a:cubicBezTo>
                  <a:cubicBezTo>
                    <a:pt x="3011" y="9719"/>
                    <a:pt x="4582" y="8819"/>
                    <a:pt x="6044" y="8369"/>
                  </a:cubicBezTo>
                  <a:cubicBezTo>
                    <a:pt x="7505" y="7919"/>
                    <a:pt x="8858" y="7919"/>
                    <a:pt x="10036" y="6569"/>
                  </a:cubicBezTo>
                  <a:cubicBezTo>
                    <a:pt x="11215" y="5219"/>
                    <a:pt x="12218" y="2519"/>
                    <a:pt x="13484" y="1169"/>
                  </a:cubicBezTo>
                  <a:cubicBezTo>
                    <a:pt x="14749" y="-181"/>
                    <a:pt x="16276" y="-181"/>
                    <a:pt x="17673" y="269"/>
                  </a:cubicBezTo>
                  <a:cubicBezTo>
                    <a:pt x="19069" y="719"/>
                    <a:pt x="20335" y="1619"/>
                    <a:pt x="21600" y="251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4" name="Line"/>
            <p:cNvSpPr/>
            <p:nvPr/>
          </p:nvSpPr>
          <p:spPr>
            <a:xfrm>
              <a:off x="2538513" y="182666"/>
              <a:ext cx="251857" cy="454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358" extrusionOk="0">
                  <a:moveTo>
                    <a:pt x="1227" y="702"/>
                  </a:moveTo>
                  <a:cubicBezTo>
                    <a:pt x="1227" y="3463"/>
                    <a:pt x="1227" y="6224"/>
                    <a:pt x="1519" y="8741"/>
                  </a:cubicBezTo>
                  <a:cubicBezTo>
                    <a:pt x="1811" y="11258"/>
                    <a:pt x="2395" y="13532"/>
                    <a:pt x="2979" y="15237"/>
                  </a:cubicBezTo>
                  <a:cubicBezTo>
                    <a:pt x="3563" y="16943"/>
                    <a:pt x="4146" y="18079"/>
                    <a:pt x="4292" y="18242"/>
                  </a:cubicBezTo>
                  <a:cubicBezTo>
                    <a:pt x="4438" y="18404"/>
                    <a:pt x="4146" y="17592"/>
                    <a:pt x="3417" y="15562"/>
                  </a:cubicBezTo>
                  <a:cubicBezTo>
                    <a:pt x="2687" y="13532"/>
                    <a:pt x="1519" y="10284"/>
                    <a:pt x="790" y="7685"/>
                  </a:cubicBezTo>
                  <a:cubicBezTo>
                    <a:pt x="60" y="5087"/>
                    <a:pt x="-232" y="3138"/>
                    <a:pt x="206" y="1920"/>
                  </a:cubicBezTo>
                  <a:cubicBezTo>
                    <a:pt x="644" y="702"/>
                    <a:pt x="1811" y="215"/>
                    <a:pt x="3854" y="52"/>
                  </a:cubicBezTo>
                  <a:cubicBezTo>
                    <a:pt x="5898" y="-110"/>
                    <a:pt x="8817" y="52"/>
                    <a:pt x="10860" y="1352"/>
                  </a:cubicBezTo>
                  <a:cubicBezTo>
                    <a:pt x="12903" y="2651"/>
                    <a:pt x="14071" y="5087"/>
                    <a:pt x="14071" y="6549"/>
                  </a:cubicBezTo>
                  <a:cubicBezTo>
                    <a:pt x="14071" y="8010"/>
                    <a:pt x="12903" y="8498"/>
                    <a:pt x="11590" y="8904"/>
                  </a:cubicBezTo>
                  <a:cubicBezTo>
                    <a:pt x="10276" y="9310"/>
                    <a:pt x="8817" y="9634"/>
                    <a:pt x="8817" y="9797"/>
                  </a:cubicBezTo>
                  <a:cubicBezTo>
                    <a:pt x="8817" y="9959"/>
                    <a:pt x="10276" y="9959"/>
                    <a:pt x="12319" y="10528"/>
                  </a:cubicBezTo>
                  <a:cubicBezTo>
                    <a:pt x="14363" y="11096"/>
                    <a:pt x="16990" y="12233"/>
                    <a:pt x="18595" y="13288"/>
                  </a:cubicBezTo>
                  <a:cubicBezTo>
                    <a:pt x="20200" y="14344"/>
                    <a:pt x="20784" y="15319"/>
                    <a:pt x="21076" y="16212"/>
                  </a:cubicBezTo>
                  <a:cubicBezTo>
                    <a:pt x="21368" y="17105"/>
                    <a:pt x="21368" y="17917"/>
                    <a:pt x="20492" y="18729"/>
                  </a:cubicBezTo>
                  <a:cubicBezTo>
                    <a:pt x="19617" y="19541"/>
                    <a:pt x="17865" y="20353"/>
                    <a:pt x="16260" y="20840"/>
                  </a:cubicBezTo>
                  <a:cubicBezTo>
                    <a:pt x="14654" y="21328"/>
                    <a:pt x="13195" y="21490"/>
                    <a:pt x="11006" y="21246"/>
                  </a:cubicBezTo>
                  <a:cubicBezTo>
                    <a:pt x="8817" y="21003"/>
                    <a:pt x="5898" y="20353"/>
                    <a:pt x="4584" y="19379"/>
                  </a:cubicBezTo>
                  <a:cubicBezTo>
                    <a:pt x="3271" y="18404"/>
                    <a:pt x="3563" y="17105"/>
                    <a:pt x="3854" y="158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5" name="Line"/>
            <p:cNvSpPr/>
            <p:nvPr/>
          </p:nvSpPr>
          <p:spPr>
            <a:xfrm>
              <a:off x="2834813" y="444844"/>
              <a:ext cx="304188" cy="493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413" extrusionOk="0">
                  <a:moveTo>
                    <a:pt x="4989" y="980"/>
                  </a:moveTo>
                  <a:cubicBezTo>
                    <a:pt x="5231" y="1730"/>
                    <a:pt x="5474" y="2480"/>
                    <a:pt x="6688" y="3155"/>
                  </a:cubicBezTo>
                  <a:cubicBezTo>
                    <a:pt x="7901" y="3830"/>
                    <a:pt x="10085" y="4430"/>
                    <a:pt x="12270" y="4205"/>
                  </a:cubicBezTo>
                  <a:cubicBezTo>
                    <a:pt x="14454" y="3980"/>
                    <a:pt x="16638" y="2930"/>
                    <a:pt x="17609" y="1955"/>
                  </a:cubicBezTo>
                  <a:cubicBezTo>
                    <a:pt x="18580" y="980"/>
                    <a:pt x="18337" y="80"/>
                    <a:pt x="18094" y="5"/>
                  </a:cubicBezTo>
                  <a:cubicBezTo>
                    <a:pt x="17852" y="-70"/>
                    <a:pt x="17609" y="680"/>
                    <a:pt x="18094" y="3305"/>
                  </a:cubicBezTo>
                  <a:cubicBezTo>
                    <a:pt x="18580" y="5930"/>
                    <a:pt x="19793" y="10430"/>
                    <a:pt x="20521" y="13505"/>
                  </a:cubicBezTo>
                  <a:cubicBezTo>
                    <a:pt x="21249" y="16580"/>
                    <a:pt x="21492" y="18230"/>
                    <a:pt x="21249" y="19355"/>
                  </a:cubicBezTo>
                  <a:cubicBezTo>
                    <a:pt x="21007" y="20480"/>
                    <a:pt x="20279" y="21080"/>
                    <a:pt x="17366" y="21305"/>
                  </a:cubicBezTo>
                  <a:cubicBezTo>
                    <a:pt x="14454" y="21530"/>
                    <a:pt x="9357" y="21380"/>
                    <a:pt x="6323" y="21080"/>
                  </a:cubicBezTo>
                  <a:cubicBezTo>
                    <a:pt x="3290" y="20780"/>
                    <a:pt x="2319" y="20330"/>
                    <a:pt x="1470" y="19805"/>
                  </a:cubicBezTo>
                  <a:cubicBezTo>
                    <a:pt x="620" y="19280"/>
                    <a:pt x="-108" y="18680"/>
                    <a:pt x="13" y="18155"/>
                  </a:cubicBezTo>
                  <a:cubicBezTo>
                    <a:pt x="135" y="17630"/>
                    <a:pt x="1105" y="17180"/>
                    <a:pt x="3775" y="16505"/>
                  </a:cubicBezTo>
                  <a:cubicBezTo>
                    <a:pt x="6445" y="15830"/>
                    <a:pt x="10813" y="14930"/>
                    <a:pt x="15182" y="140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6" name="Line"/>
            <p:cNvSpPr/>
            <p:nvPr/>
          </p:nvSpPr>
          <p:spPr>
            <a:xfrm>
              <a:off x="3820750" y="40087"/>
              <a:ext cx="766454" cy="60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474" extrusionOk="0">
                  <a:moveTo>
                    <a:pt x="541" y="10805"/>
                  </a:moveTo>
                  <a:cubicBezTo>
                    <a:pt x="249" y="12039"/>
                    <a:pt x="-43" y="13273"/>
                    <a:pt x="6" y="14754"/>
                  </a:cubicBezTo>
                  <a:cubicBezTo>
                    <a:pt x="54" y="16236"/>
                    <a:pt x="443" y="17964"/>
                    <a:pt x="1173" y="19013"/>
                  </a:cubicBezTo>
                  <a:cubicBezTo>
                    <a:pt x="1903" y="20062"/>
                    <a:pt x="2973" y="20432"/>
                    <a:pt x="3946" y="19445"/>
                  </a:cubicBezTo>
                  <a:cubicBezTo>
                    <a:pt x="4919" y="18457"/>
                    <a:pt x="5795" y="16112"/>
                    <a:pt x="6087" y="13150"/>
                  </a:cubicBezTo>
                  <a:cubicBezTo>
                    <a:pt x="6379" y="10188"/>
                    <a:pt x="6087" y="6608"/>
                    <a:pt x="5795" y="4510"/>
                  </a:cubicBezTo>
                  <a:cubicBezTo>
                    <a:pt x="5503" y="2412"/>
                    <a:pt x="5211" y="1794"/>
                    <a:pt x="4871" y="1177"/>
                  </a:cubicBezTo>
                  <a:cubicBezTo>
                    <a:pt x="4530" y="560"/>
                    <a:pt x="4141" y="-57"/>
                    <a:pt x="3946" y="5"/>
                  </a:cubicBezTo>
                  <a:cubicBezTo>
                    <a:pt x="3752" y="66"/>
                    <a:pt x="3752" y="807"/>
                    <a:pt x="3898" y="2782"/>
                  </a:cubicBezTo>
                  <a:cubicBezTo>
                    <a:pt x="4043" y="4757"/>
                    <a:pt x="4335" y="7966"/>
                    <a:pt x="4579" y="10620"/>
                  </a:cubicBezTo>
                  <a:cubicBezTo>
                    <a:pt x="4822" y="13273"/>
                    <a:pt x="5016" y="15372"/>
                    <a:pt x="5162" y="16976"/>
                  </a:cubicBezTo>
                  <a:cubicBezTo>
                    <a:pt x="5308" y="18581"/>
                    <a:pt x="5406" y="19692"/>
                    <a:pt x="5454" y="19938"/>
                  </a:cubicBezTo>
                  <a:cubicBezTo>
                    <a:pt x="5503" y="20185"/>
                    <a:pt x="5503" y="19568"/>
                    <a:pt x="5552" y="18951"/>
                  </a:cubicBezTo>
                  <a:cubicBezTo>
                    <a:pt x="5600" y="18334"/>
                    <a:pt x="5698" y="17717"/>
                    <a:pt x="6038" y="17593"/>
                  </a:cubicBezTo>
                  <a:cubicBezTo>
                    <a:pt x="6379" y="17470"/>
                    <a:pt x="6962" y="17840"/>
                    <a:pt x="8373" y="18396"/>
                  </a:cubicBezTo>
                  <a:cubicBezTo>
                    <a:pt x="9784" y="18951"/>
                    <a:pt x="12022" y="19692"/>
                    <a:pt x="13627" y="19753"/>
                  </a:cubicBezTo>
                  <a:cubicBezTo>
                    <a:pt x="15233" y="19815"/>
                    <a:pt x="16206" y="19198"/>
                    <a:pt x="16789" y="18581"/>
                  </a:cubicBezTo>
                  <a:cubicBezTo>
                    <a:pt x="17373" y="17964"/>
                    <a:pt x="17568" y="17346"/>
                    <a:pt x="17714" y="16729"/>
                  </a:cubicBezTo>
                  <a:cubicBezTo>
                    <a:pt x="17860" y="16112"/>
                    <a:pt x="17957" y="15495"/>
                    <a:pt x="17811" y="14940"/>
                  </a:cubicBezTo>
                  <a:cubicBezTo>
                    <a:pt x="17665" y="14384"/>
                    <a:pt x="17276" y="13890"/>
                    <a:pt x="16789" y="13520"/>
                  </a:cubicBezTo>
                  <a:cubicBezTo>
                    <a:pt x="16303" y="13150"/>
                    <a:pt x="15719" y="12903"/>
                    <a:pt x="15184" y="12903"/>
                  </a:cubicBezTo>
                  <a:cubicBezTo>
                    <a:pt x="14649" y="12903"/>
                    <a:pt x="14162" y="13150"/>
                    <a:pt x="13919" y="13582"/>
                  </a:cubicBezTo>
                  <a:cubicBezTo>
                    <a:pt x="13676" y="14014"/>
                    <a:pt x="13676" y="14631"/>
                    <a:pt x="14114" y="15742"/>
                  </a:cubicBezTo>
                  <a:cubicBezTo>
                    <a:pt x="14552" y="16853"/>
                    <a:pt x="15427" y="18457"/>
                    <a:pt x="16303" y="19506"/>
                  </a:cubicBezTo>
                  <a:cubicBezTo>
                    <a:pt x="17179" y="20556"/>
                    <a:pt x="18054" y="21049"/>
                    <a:pt x="18881" y="21296"/>
                  </a:cubicBezTo>
                  <a:cubicBezTo>
                    <a:pt x="19708" y="21543"/>
                    <a:pt x="20487" y="21543"/>
                    <a:pt x="20925" y="21234"/>
                  </a:cubicBezTo>
                  <a:cubicBezTo>
                    <a:pt x="21362" y="20926"/>
                    <a:pt x="21460" y="20309"/>
                    <a:pt x="21557" y="196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7" name="Line"/>
            <p:cNvSpPr/>
            <p:nvPr/>
          </p:nvSpPr>
          <p:spPr>
            <a:xfrm>
              <a:off x="3725806" y="446690"/>
              <a:ext cx="20756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8" name="Line"/>
            <p:cNvSpPr/>
            <p:nvPr/>
          </p:nvSpPr>
          <p:spPr>
            <a:xfrm>
              <a:off x="5158009" y="330536"/>
              <a:ext cx="757617" cy="508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13" extrusionOk="0">
                  <a:moveTo>
                    <a:pt x="0" y="1824"/>
                  </a:moveTo>
                  <a:cubicBezTo>
                    <a:pt x="786" y="6462"/>
                    <a:pt x="1571" y="11101"/>
                    <a:pt x="2013" y="14146"/>
                  </a:cubicBezTo>
                  <a:cubicBezTo>
                    <a:pt x="2455" y="17190"/>
                    <a:pt x="2553" y="18640"/>
                    <a:pt x="2651" y="19727"/>
                  </a:cubicBezTo>
                  <a:cubicBezTo>
                    <a:pt x="2749" y="20814"/>
                    <a:pt x="2847" y="21539"/>
                    <a:pt x="2749" y="21249"/>
                  </a:cubicBezTo>
                  <a:cubicBezTo>
                    <a:pt x="2651" y="20959"/>
                    <a:pt x="2357" y="19654"/>
                    <a:pt x="1817" y="17190"/>
                  </a:cubicBezTo>
                  <a:cubicBezTo>
                    <a:pt x="1277" y="14726"/>
                    <a:pt x="491" y="11101"/>
                    <a:pt x="197" y="8202"/>
                  </a:cubicBezTo>
                  <a:cubicBezTo>
                    <a:pt x="-98" y="5303"/>
                    <a:pt x="98" y="3128"/>
                    <a:pt x="687" y="1824"/>
                  </a:cubicBezTo>
                  <a:cubicBezTo>
                    <a:pt x="1277" y="519"/>
                    <a:pt x="2258" y="84"/>
                    <a:pt x="2995" y="11"/>
                  </a:cubicBezTo>
                  <a:cubicBezTo>
                    <a:pt x="3731" y="-61"/>
                    <a:pt x="4222" y="229"/>
                    <a:pt x="4566" y="736"/>
                  </a:cubicBezTo>
                  <a:cubicBezTo>
                    <a:pt x="4909" y="1244"/>
                    <a:pt x="5106" y="1969"/>
                    <a:pt x="5204" y="2693"/>
                  </a:cubicBezTo>
                  <a:cubicBezTo>
                    <a:pt x="5302" y="3418"/>
                    <a:pt x="5302" y="4143"/>
                    <a:pt x="5155" y="4795"/>
                  </a:cubicBezTo>
                  <a:cubicBezTo>
                    <a:pt x="5007" y="5448"/>
                    <a:pt x="4713" y="6028"/>
                    <a:pt x="4271" y="6607"/>
                  </a:cubicBezTo>
                  <a:cubicBezTo>
                    <a:pt x="3829" y="7187"/>
                    <a:pt x="3240" y="7767"/>
                    <a:pt x="2700" y="8202"/>
                  </a:cubicBezTo>
                  <a:cubicBezTo>
                    <a:pt x="2160" y="8637"/>
                    <a:pt x="1669" y="8927"/>
                    <a:pt x="1375" y="8709"/>
                  </a:cubicBezTo>
                  <a:cubicBezTo>
                    <a:pt x="1080" y="8492"/>
                    <a:pt x="982" y="7767"/>
                    <a:pt x="1178" y="7187"/>
                  </a:cubicBezTo>
                  <a:cubicBezTo>
                    <a:pt x="1375" y="6607"/>
                    <a:pt x="1866" y="6173"/>
                    <a:pt x="2798" y="5665"/>
                  </a:cubicBezTo>
                  <a:cubicBezTo>
                    <a:pt x="3731" y="5158"/>
                    <a:pt x="5106" y="4578"/>
                    <a:pt x="6038" y="4216"/>
                  </a:cubicBezTo>
                  <a:cubicBezTo>
                    <a:pt x="6971" y="3853"/>
                    <a:pt x="7462" y="3708"/>
                    <a:pt x="7953" y="3781"/>
                  </a:cubicBezTo>
                  <a:cubicBezTo>
                    <a:pt x="8444" y="3853"/>
                    <a:pt x="8935" y="4143"/>
                    <a:pt x="9229" y="4650"/>
                  </a:cubicBezTo>
                  <a:cubicBezTo>
                    <a:pt x="9524" y="5158"/>
                    <a:pt x="9622" y="5883"/>
                    <a:pt x="9720" y="6607"/>
                  </a:cubicBezTo>
                  <a:cubicBezTo>
                    <a:pt x="9818" y="7332"/>
                    <a:pt x="9917" y="8057"/>
                    <a:pt x="10407" y="8782"/>
                  </a:cubicBezTo>
                  <a:cubicBezTo>
                    <a:pt x="10898" y="9507"/>
                    <a:pt x="11782" y="10232"/>
                    <a:pt x="12911" y="10449"/>
                  </a:cubicBezTo>
                  <a:cubicBezTo>
                    <a:pt x="14040" y="10667"/>
                    <a:pt x="15415" y="10377"/>
                    <a:pt x="16347" y="9869"/>
                  </a:cubicBezTo>
                  <a:cubicBezTo>
                    <a:pt x="17280" y="9362"/>
                    <a:pt x="17771" y="8637"/>
                    <a:pt x="18164" y="7912"/>
                  </a:cubicBezTo>
                  <a:cubicBezTo>
                    <a:pt x="18557" y="7187"/>
                    <a:pt x="18851" y="6462"/>
                    <a:pt x="18851" y="5810"/>
                  </a:cubicBezTo>
                  <a:cubicBezTo>
                    <a:pt x="18851" y="5158"/>
                    <a:pt x="18557" y="4578"/>
                    <a:pt x="18017" y="4288"/>
                  </a:cubicBezTo>
                  <a:cubicBezTo>
                    <a:pt x="17477" y="3998"/>
                    <a:pt x="16691" y="3998"/>
                    <a:pt x="16249" y="4433"/>
                  </a:cubicBezTo>
                  <a:cubicBezTo>
                    <a:pt x="15807" y="4868"/>
                    <a:pt x="15709" y="5738"/>
                    <a:pt x="15807" y="6462"/>
                  </a:cubicBezTo>
                  <a:cubicBezTo>
                    <a:pt x="15906" y="7187"/>
                    <a:pt x="16200" y="7767"/>
                    <a:pt x="17182" y="8420"/>
                  </a:cubicBezTo>
                  <a:cubicBezTo>
                    <a:pt x="18164" y="9072"/>
                    <a:pt x="19833" y="9797"/>
                    <a:pt x="21502" y="105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9" name="Line"/>
            <p:cNvSpPr/>
            <p:nvPr/>
          </p:nvSpPr>
          <p:spPr>
            <a:xfrm>
              <a:off x="6019408" y="373195"/>
              <a:ext cx="352862" cy="203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0" extrusionOk="0">
                  <a:moveTo>
                    <a:pt x="0" y="2211"/>
                  </a:moveTo>
                  <a:cubicBezTo>
                    <a:pt x="1906" y="7168"/>
                    <a:pt x="3812" y="12126"/>
                    <a:pt x="5188" y="15312"/>
                  </a:cubicBezTo>
                  <a:cubicBezTo>
                    <a:pt x="6565" y="18499"/>
                    <a:pt x="7412" y="19916"/>
                    <a:pt x="7941" y="19739"/>
                  </a:cubicBezTo>
                  <a:cubicBezTo>
                    <a:pt x="8471" y="19562"/>
                    <a:pt x="8682" y="17791"/>
                    <a:pt x="9000" y="15135"/>
                  </a:cubicBezTo>
                  <a:cubicBezTo>
                    <a:pt x="9318" y="12480"/>
                    <a:pt x="9741" y="8939"/>
                    <a:pt x="10059" y="6283"/>
                  </a:cubicBezTo>
                  <a:cubicBezTo>
                    <a:pt x="10376" y="3627"/>
                    <a:pt x="10588" y="1857"/>
                    <a:pt x="11224" y="794"/>
                  </a:cubicBezTo>
                  <a:cubicBezTo>
                    <a:pt x="11859" y="-268"/>
                    <a:pt x="12918" y="-622"/>
                    <a:pt x="14612" y="2034"/>
                  </a:cubicBezTo>
                  <a:cubicBezTo>
                    <a:pt x="16306" y="4689"/>
                    <a:pt x="18635" y="10355"/>
                    <a:pt x="19906" y="14427"/>
                  </a:cubicBezTo>
                  <a:cubicBezTo>
                    <a:pt x="21176" y="18499"/>
                    <a:pt x="21388" y="20978"/>
                    <a:pt x="21494" y="20801"/>
                  </a:cubicBezTo>
                  <a:cubicBezTo>
                    <a:pt x="21600" y="20624"/>
                    <a:pt x="21600" y="17791"/>
                    <a:pt x="21600" y="149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0" name="Line"/>
            <p:cNvSpPr/>
            <p:nvPr/>
          </p:nvSpPr>
          <p:spPr>
            <a:xfrm>
              <a:off x="6226974" y="218367"/>
              <a:ext cx="207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1" name="Line"/>
            <p:cNvSpPr/>
            <p:nvPr/>
          </p:nvSpPr>
          <p:spPr>
            <a:xfrm>
              <a:off x="6474060" y="304626"/>
              <a:ext cx="933012" cy="279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024" extrusionOk="0">
                  <a:moveTo>
                    <a:pt x="46" y="10687"/>
                  </a:moveTo>
                  <a:cubicBezTo>
                    <a:pt x="843" y="11208"/>
                    <a:pt x="1640" y="11728"/>
                    <a:pt x="2317" y="11988"/>
                  </a:cubicBezTo>
                  <a:cubicBezTo>
                    <a:pt x="2995" y="12249"/>
                    <a:pt x="3553" y="12249"/>
                    <a:pt x="3951" y="11598"/>
                  </a:cubicBezTo>
                  <a:cubicBezTo>
                    <a:pt x="4350" y="10947"/>
                    <a:pt x="4589" y="9646"/>
                    <a:pt x="4151" y="8215"/>
                  </a:cubicBezTo>
                  <a:cubicBezTo>
                    <a:pt x="3712" y="6784"/>
                    <a:pt x="2596" y="5222"/>
                    <a:pt x="1839" y="4441"/>
                  </a:cubicBezTo>
                  <a:cubicBezTo>
                    <a:pt x="1082" y="3661"/>
                    <a:pt x="683" y="3661"/>
                    <a:pt x="404" y="4441"/>
                  </a:cubicBezTo>
                  <a:cubicBezTo>
                    <a:pt x="125" y="5222"/>
                    <a:pt x="-34" y="6784"/>
                    <a:pt x="6" y="8215"/>
                  </a:cubicBezTo>
                  <a:cubicBezTo>
                    <a:pt x="46" y="9646"/>
                    <a:pt x="285" y="10947"/>
                    <a:pt x="1122" y="11988"/>
                  </a:cubicBezTo>
                  <a:cubicBezTo>
                    <a:pt x="1959" y="13029"/>
                    <a:pt x="3393" y="13810"/>
                    <a:pt x="4509" y="12639"/>
                  </a:cubicBezTo>
                  <a:cubicBezTo>
                    <a:pt x="5625" y="11468"/>
                    <a:pt x="6422" y="8345"/>
                    <a:pt x="6940" y="6263"/>
                  </a:cubicBezTo>
                  <a:cubicBezTo>
                    <a:pt x="7458" y="4181"/>
                    <a:pt x="7697" y="3140"/>
                    <a:pt x="7817" y="3400"/>
                  </a:cubicBezTo>
                  <a:cubicBezTo>
                    <a:pt x="7936" y="3661"/>
                    <a:pt x="7936" y="5222"/>
                    <a:pt x="8016" y="6653"/>
                  </a:cubicBezTo>
                  <a:cubicBezTo>
                    <a:pt x="8096" y="8085"/>
                    <a:pt x="8255" y="9386"/>
                    <a:pt x="8494" y="10557"/>
                  </a:cubicBezTo>
                  <a:cubicBezTo>
                    <a:pt x="8734" y="11728"/>
                    <a:pt x="9052" y="12769"/>
                    <a:pt x="9411" y="13290"/>
                  </a:cubicBezTo>
                  <a:cubicBezTo>
                    <a:pt x="9770" y="13810"/>
                    <a:pt x="10168" y="13810"/>
                    <a:pt x="10487" y="13159"/>
                  </a:cubicBezTo>
                  <a:cubicBezTo>
                    <a:pt x="10806" y="12509"/>
                    <a:pt x="11045" y="11208"/>
                    <a:pt x="11165" y="9516"/>
                  </a:cubicBezTo>
                  <a:cubicBezTo>
                    <a:pt x="11284" y="7824"/>
                    <a:pt x="11284" y="5743"/>
                    <a:pt x="11284" y="5352"/>
                  </a:cubicBezTo>
                  <a:cubicBezTo>
                    <a:pt x="11284" y="4962"/>
                    <a:pt x="11284" y="6263"/>
                    <a:pt x="11523" y="8345"/>
                  </a:cubicBezTo>
                  <a:cubicBezTo>
                    <a:pt x="11762" y="10427"/>
                    <a:pt x="12241" y="13290"/>
                    <a:pt x="12679" y="15111"/>
                  </a:cubicBezTo>
                  <a:cubicBezTo>
                    <a:pt x="13117" y="16933"/>
                    <a:pt x="13516" y="17714"/>
                    <a:pt x="13914" y="17844"/>
                  </a:cubicBezTo>
                  <a:cubicBezTo>
                    <a:pt x="14313" y="17974"/>
                    <a:pt x="14711" y="17453"/>
                    <a:pt x="15070" y="15892"/>
                  </a:cubicBezTo>
                  <a:cubicBezTo>
                    <a:pt x="15429" y="14330"/>
                    <a:pt x="15748" y="11728"/>
                    <a:pt x="15947" y="9776"/>
                  </a:cubicBezTo>
                  <a:cubicBezTo>
                    <a:pt x="16146" y="7824"/>
                    <a:pt x="16226" y="6523"/>
                    <a:pt x="16345" y="4962"/>
                  </a:cubicBezTo>
                  <a:cubicBezTo>
                    <a:pt x="16465" y="3400"/>
                    <a:pt x="16624" y="1579"/>
                    <a:pt x="16903" y="668"/>
                  </a:cubicBezTo>
                  <a:cubicBezTo>
                    <a:pt x="17182" y="-243"/>
                    <a:pt x="17581" y="-243"/>
                    <a:pt x="18099" y="798"/>
                  </a:cubicBezTo>
                  <a:cubicBezTo>
                    <a:pt x="18617" y="1839"/>
                    <a:pt x="19255" y="3921"/>
                    <a:pt x="19852" y="6784"/>
                  </a:cubicBezTo>
                  <a:cubicBezTo>
                    <a:pt x="20450" y="9646"/>
                    <a:pt x="21008" y="13290"/>
                    <a:pt x="21287" y="15762"/>
                  </a:cubicBezTo>
                  <a:cubicBezTo>
                    <a:pt x="21566" y="18234"/>
                    <a:pt x="21566" y="19535"/>
                    <a:pt x="21287" y="20316"/>
                  </a:cubicBezTo>
                  <a:cubicBezTo>
                    <a:pt x="21008" y="21097"/>
                    <a:pt x="20450" y="21357"/>
                    <a:pt x="19534" y="20446"/>
                  </a:cubicBezTo>
                  <a:cubicBezTo>
                    <a:pt x="18617" y="19535"/>
                    <a:pt x="17342" y="17453"/>
                    <a:pt x="16066" y="153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2" name="Line"/>
            <p:cNvSpPr/>
            <p:nvPr/>
          </p:nvSpPr>
          <p:spPr>
            <a:xfrm>
              <a:off x="8032796" y="0"/>
              <a:ext cx="747238" cy="583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extrusionOk="0">
                  <a:moveTo>
                    <a:pt x="0" y="10626"/>
                  </a:moveTo>
                  <a:cubicBezTo>
                    <a:pt x="100" y="13405"/>
                    <a:pt x="200" y="16184"/>
                    <a:pt x="650" y="18078"/>
                  </a:cubicBezTo>
                  <a:cubicBezTo>
                    <a:pt x="1100" y="19973"/>
                    <a:pt x="1900" y="20984"/>
                    <a:pt x="2800" y="21236"/>
                  </a:cubicBezTo>
                  <a:cubicBezTo>
                    <a:pt x="3700" y="21489"/>
                    <a:pt x="4700" y="20984"/>
                    <a:pt x="5600" y="19026"/>
                  </a:cubicBezTo>
                  <a:cubicBezTo>
                    <a:pt x="6500" y="17068"/>
                    <a:pt x="7300" y="13657"/>
                    <a:pt x="7550" y="10563"/>
                  </a:cubicBezTo>
                  <a:cubicBezTo>
                    <a:pt x="7800" y="7468"/>
                    <a:pt x="7500" y="4689"/>
                    <a:pt x="7200" y="2857"/>
                  </a:cubicBezTo>
                  <a:cubicBezTo>
                    <a:pt x="6900" y="1026"/>
                    <a:pt x="6600" y="142"/>
                    <a:pt x="6450" y="15"/>
                  </a:cubicBezTo>
                  <a:cubicBezTo>
                    <a:pt x="6300" y="-111"/>
                    <a:pt x="6300" y="521"/>
                    <a:pt x="6400" y="2478"/>
                  </a:cubicBezTo>
                  <a:cubicBezTo>
                    <a:pt x="6500" y="4436"/>
                    <a:pt x="6700" y="7721"/>
                    <a:pt x="6850" y="10373"/>
                  </a:cubicBezTo>
                  <a:cubicBezTo>
                    <a:pt x="7000" y="13026"/>
                    <a:pt x="7100" y="15047"/>
                    <a:pt x="7200" y="16436"/>
                  </a:cubicBezTo>
                  <a:cubicBezTo>
                    <a:pt x="7300" y="17826"/>
                    <a:pt x="7400" y="18584"/>
                    <a:pt x="7650" y="18773"/>
                  </a:cubicBezTo>
                  <a:cubicBezTo>
                    <a:pt x="7900" y="18963"/>
                    <a:pt x="8300" y="18584"/>
                    <a:pt x="8750" y="18584"/>
                  </a:cubicBezTo>
                  <a:cubicBezTo>
                    <a:pt x="9200" y="18584"/>
                    <a:pt x="9700" y="18963"/>
                    <a:pt x="10700" y="19278"/>
                  </a:cubicBezTo>
                  <a:cubicBezTo>
                    <a:pt x="11700" y="19594"/>
                    <a:pt x="13200" y="19847"/>
                    <a:pt x="14550" y="19721"/>
                  </a:cubicBezTo>
                  <a:cubicBezTo>
                    <a:pt x="15900" y="19594"/>
                    <a:pt x="17100" y="19089"/>
                    <a:pt x="17850" y="18584"/>
                  </a:cubicBezTo>
                  <a:cubicBezTo>
                    <a:pt x="18600" y="18078"/>
                    <a:pt x="18900" y="17573"/>
                    <a:pt x="19000" y="17005"/>
                  </a:cubicBezTo>
                  <a:cubicBezTo>
                    <a:pt x="19100" y="16436"/>
                    <a:pt x="19000" y="15805"/>
                    <a:pt x="18700" y="15363"/>
                  </a:cubicBezTo>
                  <a:cubicBezTo>
                    <a:pt x="18400" y="14921"/>
                    <a:pt x="17900" y="14668"/>
                    <a:pt x="17300" y="14605"/>
                  </a:cubicBezTo>
                  <a:cubicBezTo>
                    <a:pt x="16700" y="14542"/>
                    <a:pt x="16000" y="14668"/>
                    <a:pt x="15600" y="15047"/>
                  </a:cubicBezTo>
                  <a:cubicBezTo>
                    <a:pt x="15200" y="15426"/>
                    <a:pt x="15100" y="16057"/>
                    <a:pt x="15500" y="16942"/>
                  </a:cubicBezTo>
                  <a:cubicBezTo>
                    <a:pt x="15900" y="17826"/>
                    <a:pt x="16800" y="18963"/>
                    <a:pt x="17900" y="19657"/>
                  </a:cubicBezTo>
                  <a:cubicBezTo>
                    <a:pt x="19000" y="20352"/>
                    <a:pt x="20300" y="20605"/>
                    <a:pt x="21600" y="208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3" name="Line"/>
            <p:cNvSpPr/>
            <p:nvPr/>
          </p:nvSpPr>
          <p:spPr>
            <a:xfrm>
              <a:off x="7939391" y="415555"/>
              <a:ext cx="21794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4" name="Line"/>
            <p:cNvSpPr/>
            <p:nvPr/>
          </p:nvSpPr>
          <p:spPr>
            <a:xfrm>
              <a:off x="8905759" y="376881"/>
              <a:ext cx="1119670" cy="256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364" extrusionOk="0">
                  <a:moveTo>
                    <a:pt x="1377" y="5812"/>
                  </a:moveTo>
                  <a:cubicBezTo>
                    <a:pt x="1044" y="5524"/>
                    <a:pt x="710" y="5236"/>
                    <a:pt x="477" y="5812"/>
                  </a:cubicBezTo>
                  <a:cubicBezTo>
                    <a:pt x="244" y="6388"/>
                    <a:pt x="110" y="7828"/>
                    <a:pt x="44" y="9268"/>
                  </a:cubicBezTo>
                  <a:cubicBezTo>
                    <a:pt x="-23" y="10708"/>
                    <a:pt x="-23" y="12148"/>
                    <a:pt x="110" y="13300"/>
                  </a:cubicBezTo>
                  <a:cubicBezTo>
                    <a:pt x="244" y="14452"/>
                    <a:pt x="510" y="15316"/>
                    <a:pt x="810" y="15748"/>
                  </a:cubicBezTo>
                  <a:cubicBezTo>
                    <a:pt x="1110" y="16180"/>
                    <a:pt x="1444" y="16180"/>
                    <a:pt x="1610" y="15460"/>
                  </a:cubicBezTo>
                  <a:cubicBezTo>
                    <a:pt x="1777" y="14740"/>
                    <a:pt x="1777" y="13300"/>
                    <a:pt x="1677" y="12004"/>
                  </a:cubicBezTo>
                  <a:cubicBezTo>
                    <a:pt x="1577" y="10708"/>
                    <a:pt x="1377" y="9556"/>
                    <a:pt x="1210" y="8260"/>
                  </a:cubicBezTo>
                  <a:cubicBezTo>
                    <a:pt x="1044" y="6964"/>
                    <a:pt x="910" y="5524"/>
                    <a:pt x="1177" y="4084"/>
                  </a:cubicBezTo>
                  <a:cubicBezTo>
                    <a:pt x="1444" y="2644"/>
                    <a:pt x="2110" y="1204"/>
                    <a:pt x="2677" y="484"/>
                  </a:cubicBezTo>
                  <a:cubicBezTo>
                    <a:pt x="3244" y="-236"/>
                    <a:pt x="3710" y="-236"/>
                    <a:pt x="4077" y="1060"/>
                  </a:cubicBezTo>
                  <a:cubicBezTo>
                    <a:pt x="4444" y="2356"/>
                    <a:pt x="4710" y="4948"/>
                    <a:pt x="4844" y="6964"/>
                  </a:cubicBezTo>
                  <a:cubicBezTo>
                    <a:pt x="4977" y="8980"/>
                    <a:pt x="4977" y="10420"/>
                    <a:pt x="5210" y="12148"/>
                  </a:cubicBezTo>
                  <a:cubicBezTo>
                    <a:pt x="5444" y="13876"/>
                    <a:pt x="5910" y="15892"/>
                    <a:pt x="6644" y="16468"/>
                  </a:cubicBezTo>
                  <a:cubicBezTo>
                    <a:pt x="7377" y="17044"/>
                    <a:pt x="8377" y="16180"/>
                    <a:pt x="9010" y="15316"/>
                  </a:cubicBezTo>
                  <a:cubicBezTo>
                    <a:pt x="9644" y="14452"/>
                    <a:pt x="9910" y="13588"/>
                    <a:pt x="10177" y="12580"/>
                  </a:cubicBezTo>
                  <a:cubicBezTo>
                    <a:pt x="10444" y="11572"/>
                    <a:pt x="10710" y="10420"/>
                    <a:pt x="10844" y="9124"/>
                  </a:cubicBezTo>
                  <a:cubicBezTo>
                    <a:pt x="10977" y="7828"/>
                    <a:pt x="10977" y="6388"/>
                    <a:pt x="10810" y="5236"/>
                  </a:cubicBezTo>
                  <a:cubicBezTo>
                    <a:pt x="10644" y="4084"/>
                    <a:pt x="10310" y="3220"/>
                    <a:pt x="9977" y="2788"/>
                  </a:cubicBezTo>
                  <a:cubicBezTo>
                    <a:pt x="9644" y="2356"/>
                    <a:pt x="9310" y="2356"/>
                    <a:pt x="9110" y="3076"/>
                  </a:cubicBezTo>
                  <a:cubicBezTo>
                    <a:pt x="8910" y="3796"/>
                    <a:pt x="8844" y="5236"/>
                    <a:pt x="8810" y="6676"/>
                  </a:cubicBezTo>
                  <a:cubicBezTo>
                    <a:pt x="8777" y="8116"/>
                    <a:pt x="8777" y="9556"/>
                    <a:pt x="9044" y="11284"/>
                  </a:cubicBezTo>
                  <a:cubicBezTo>
                    <a:pt x="9310" y="13012"/>
                    <a:pt x="9844" y="15028"/>
                    <a:pt x="10644" y="15892"/>
                  </a:cubicBezTo>
                  <a:cubicBezTo>
                    <a:pt x="11444" y="16756"/>
                    <a:pt x="12510" y="16468"/>
                    <a:pt x="13210" y="15892"/>
                  </a:cubicBezTo>
                  <a:cubicBezTo>
                    <a:pt x="13910" y="15316"/>
                    <a:pt x="14244" y="14452"/>
                    <a:pt x="14477" y="13300"/>
                  </a:cubicBezTo>
                  <a:cubicBezTo>
                    <a:pt x="14710" y="12148"/>
                    <a:pt x="14844" y="10708"/>
                    <a:pt x="14910" y="9268"/>
                  </a:cubicBezTo>
                  <a:cubicBezTo>
                    <a:pt x="14977" y="7828"/>
                    <a:pt x="14977" y="6388"/>
                    <a:pt x="15010" y="6388"/>
                  </a:cubicBezTo>
                  <a:cubicBezTo>
                    <a:pt x="15044" y="6388"/>
                    <a:pt x="15110" y="7828"/>
                    <a:pt x="15177" y="9268"/>
                  </a:cubicBezTo>
                  <a:cubicBezTo>
                    <a:pt x="15244" y="10708"/>
                    <a:pt x="15310" y="12148"/>
                    <a:pt x="15377" y="13588"/>
                  </a:cubicBezTo>
                  <a:cubicBezTo>
                    <a:pt x="15444" y="15028"/>
                    <a:pt x="15510" y="16468"/>
                    <a:pt x="15644" y="16468"/>
                  </a:cubicBezTo>
                  <a:cubicBezTo>
                    <a:pt x="15777" y="16468"/>
                    <a:pt x="15977" y="15028"/>
                    <a:pt x="16144" y="13588"/>
                  </a:cubicBezTo>
                  <a:cubicBezTo>
                    <a:pt x="16310" y="12148"/>
                    <a:pt x="16444" y="10708"/>
                    <a:pt x="16677" y="9268"/>
                  </a:cubicBezTo>
                  <a:cubicBezTo>
                    <a:pt x="16910" y="7828"/>
                    <a:pt x="17244" y="6388"/>
                    <a:pt x="17510" y="6244"/>
                  </a:cubicBezTo>
                  <a:cubicBezTo>
                    <a:pt x="17777" y="6100"/>
                    <a:pt x="17977" y="7252"/>
                    <a:pt x="18110" y="8548"/>
                  </a:cubicBezTo>
                  <a:cubicBezTo>
                    <a:pt x="18244" y="9844"/>
                    <a:pt x="18310" y="11284"/>
                    <a:pt x="18344" y="12724"/>
                  </a:cubicBezTo>
                  <a:cubicBezTo>
                    <a:pt x="18377" y="14164"/>
                    <a:pt x="18377" y="15604"/>
                    <a:pt x="18444" y="15604"/>
                  </a:cubicBezTo>
                  <a:cubicBezTo>
                    <a:pt x="18510" y="15604"/>
                    <a:pt x="18644" y="14164"/>
                    <a:pt x="18777" y="12724"/>
                  </a:cubicBezTo>
                  <a:cubicBezTo>
                    <a:pt x="18910" y="11284"/>
                    <a:pt x="19044" y="9844"/>
                    <a:pt x="19277" y="8836"/>
                  </a:cubicBezTo>
                  <a:cubicBezTo>
                    <a:pt x="19510" y="7828"/>
                    <a:pt x="19844" y="7252"/>
                    <a:pt x="20110" y="7828"/>
                  </a:cubicBezTo>
                  <a:cubicBezTo>
                    <a:pt x="20377" y="8404"/>
                    <a:pt x="20577" y="10132"/>
                    <a:pt x="20777" y="12436"/>
                  </a:cubicBezTo>
                  <a:cubicBezTo>
                    <a:pt x="20977" y="14740"/>
                    <a:pt x="21177" y="17620"/>
                    <a:pt x="21310" y="19204"/>
                  </a:cubicBezTo>
                  <a:cubicBezTo>
                    <a:pt x="21444" y="20788"/>
                    <a:pt x="21510" y="21076"/>
                    <a:pt x="21577" y="213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5" name="Line"/>
            <p:cNvSpPr/>
            <p:nvPr/>
          </p:nvSpPr>
          <p:spPr>
            <a:xfrm>
              <a:off x="10191480" y="726904"/>
              <a:ext cx="2075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6" name="Line"/>
            <p:cNvSpPr/>
            <p:nvPr/>
          </p:nvSpPr>
          <p:spPr>
            <a:xfrm>
              <a:off x="10724207" y="28099"/>
              <a:ext cx="1008891" cy="931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550" extrusionOk="0">
                  <a:moveTo>
                    <a:pt x="2139" y="8720"/>
                  </a:moveTo>
                  <a:cubicBezTo>
                    <a:pt x="1844" y="8480"/>
                    <a:pt x="1549" y="8240"/>
                    <a:pt x="1180" y="8280"/>
                  </a:cubicBezTo>
                  <a:cubicBezTo>
                    <a:pt x="812" y="8320"/>
                    <a:pt x="369" y="8640"/>
                    <a:pt x="148" y="9040"/>
                  </a:cubicBezTo>
                  <a:cubicBezTo>
                    <a:pt x="-73" y="9440"/>
                    <a:pt x="-73" y="9920"/>
                    <a:pt x="332" y="10440"/>
                  </a:cubicBezTo>
                  <a:cubicBezTo>
                    <a:pt x="738" y="10960"/>
                    <a:pt x="1549" y="11520"/>
                    <a:pt x="2139" y="11800"/>
                  </a:cubicBezTo>
                  <a:cubicBezTo>
                    <a:pt x="2728" y="12080"/>
                    <a:pt x="3097" y="12080"/>
                    <a:pt x="3392" y="11920"/>
                  </a:cubicBezTo>
                  <a:cubicBezTo>
                    <a:pt x="3687" y="11760"/>
                    <a:pt x="3908" y="11440"/>
                    <a:pt x="3908" y="11120"/>
                  </a:cubicBezTo>
                  <a:cubicBezTo>
                    <a:pt x="3908" y="10800"/>
                    <a:pt x="3687" y="10480"/>
                    <a:pt x="3429" y="10160"/>
                  </a:cubicBezTo>
                  <a:cubicBezTo>
                    <a:pt x="3171" y="9840"/>
                    <a:pt x="2876" y="9520"/>
                    <a:pt x="2507" y="9160"/>
                  </a:cubicBezTo>
                  <a:cubicBezTo>
                    <a:pt x="2139" y="8800"/>
                    <a:pt x="1696" y="8400"/>
                    <a:pt x="1696" y="8200"/>
                  </a:cubicBezTo>
                  <a:cubicBezTo>
                    <a:pt x="1696" y="8000"/>
                    <a:pt x="2139" y="8000"/>
                    <a:pt x="2728" y="7960"/>
                  </a:cubicBezTo>
                  <a:cubicBezTo>
                    <a:pt x="3318" y="7920"/>
                    <a:pt x="4055" y="7840"/>
                    <a:pt x="4608" y="7760"/>
                  </a:cubicBezTo>
                  <a:cubicBezTo>
                    <a:pt x="5161" y="7680"/>
                    <a:pt x="5530" y="7600"/>
                    <a:pt x="5788" y="7760"/>
                  </a:cubicBezTo>
                  <a:cubicBezTo>
                    <a:pt x="6046" y="7920"/>
                    <a:pt x="6193" y="8320"/>
                    <a:pt x="6267" y="8920"/>
                  </a:cubicBezTo>
                  <a:cubicBezTo>
                    <a:pt x="6341" y="9520"/>
                    <a:pt x="6341" y="10320"/>
                    <a:pt x="6378" y="10920"/>
                  </a:cubicBezTo>
                  <a:cubicBezTo>
                    <a:pt x="6414" y="11520"/>
                    <a:pt x="6488" y="11920"/>
                    <a:pt x="6599" y="11920"/>
                  </a:cubicBezTo>
                  <a:cubicBezTo>
                    <a:pt x="6709" y="11920"/>
                    <a:pt x="6857" y="11520"/>
                    <a:pt x="7004" y="11120"/>
                  </a:cubicBezTo>
                  <a:cubicBezTo>
                    <a:pt x="7152" y="10720"/>
                    <a:pt x="7299" y="10320"/>
                    <a:pt x="7483" y="9960"/>
                  </a:cubicBezTo>
                  <a:cubicBezTo>
                    <a:pt x="7668" y="9600"/>
                    <a:pt x="7889" y="9280"/>
                    <a:pt x="8184" y="9200"/>
                  </a:cubicBezTo>
                  <a:cubicBezTo>
                    <a:pt x="8479" y="9120"/>
                    <a:pt x="8847" y="9280"/>
                    <a:pt x="9031" y="9560"/>
                  </a:cubicBezTo>
                  <a:cubicBezTo>
                    <a:pt x="9216" y="9840"/>
                    <a:pt x="9216" y="10240"/>
                    <a:pt x="9289" y="10680"/>
                  </a:cubicBezTo>
                  <a:cubicBezTo>
                    <a:pt x="9363" y="11120"/>
                    <a:pt x="9511" y="11600"/>
                    <a:pt x="9732" y="12000"/>
                  </a:cubicBezTo>
                  <a:cubicBezTo>
                    <a:pt x="9953" y="12400"/>
                    <a:pt x="10248" y="12720"/>
                    <a:pt x="10653" y="12880"/>
                  </a:cubicBezTo>
                  <a:cubicBezTo>
                    <a:pt x="11059" y="13040"/>
                    <a:pt x="11575" y="13040"/>
                    <a:pt x="12128" y="12720"/>
                  </a:cubicBezTo>
                  <a:cubicBezTo>
                    <a:pt x="12681" y="12400"/>
                    <a:pt x="13270" y="11760"/>
                    <a:pt x="13750" y="10320"/>
                  </a:cubicBezTo>
                  <a:cubicBezTo>
                    <a:pt x="14229" y="8880"/>
                    <a:pt x="14597" y="6640"/>
                    <a:pt x="14745" y="4920"/>
                  </a:cubicBezTo>
                  <a:cubicBezTo>
                    <a:pt x="14892" y="3200"/>
                    <a:pt x="14818" y="2000"/>
                    <a:pt x="14671" y="1200"/>
                  </a:cubicBezTo>
                  <a:cubicBezTo>
                    <a:pt x="14524" y="400"/>
                    <a:pt x="14302" y="0"/>
                    <a:pt x="14155" y="0"/>
                  </a:cubicBezTo>
                  <a:cubicBezTo>
                    <a:pt x="14008" y="0"/>
                    <a:pt x="13934" y="400"/>
                    <a:pt x="13860" y="1720"/>
                  </a:cubicBezTo>
                  <a:cubicBezTo>
                    <a:pt x="13786" y="3040"/>
                    <a:pt x="13713" y="5280"/>
                    <a:pt x="13713" y="7160"/>
                  </a:cubicBezTo>
                  <a:cubicBezTo>
                    <a:pt x="13713" y="9040"/>
                    <a:pt x="13786" y="10560"/>
                    <a:pt x="13934" y="11520"/>
                  </a:cubicBezTo>
                  <a:cubicBezTo>
                    <a:pt x="14081" y="12480"/>
                    <a:pt x="14302" y="12880"/>
                    <a:pt x="14597" y="13120"/>
                  </a:cubicBezTo>
                  <a:cubicBezTo>
                    <a:pt x="14892" y="13360"/>
                    <a:pt x="15261" y="13440"/>
                    <a:pt x="15629" y="13480"/>
                  </a:cubicBezTo>
                  <a:cubicBezTo>
                    <a:pt x="15998" y="13520"/>
                    <a:pt x="16367" y="13520"/>
                    <a:pt x="16809" y="13240"/>
                  </a:cubicBezTo>
                  <a:cubicBezTo>
                    <a:pt x="17251" y="12960"/>
                    <a:pt x="17767" y="12400"/>
                    <a:pt x="18099" y="11920"/>
                  </a:cubicBezTo>
                  <a:cubicBezTo>
                    <a:pt x="18431" y="11440"/>
                    <a:pt x="18578" y="11040"/>
                    <a:pt x="18578" y="11040"/>
                  </a:cubicBezTo>
                  <a:cubicBezTo>
                    <a:pt x="18578" y="11040"/>
                    <a:pt x="18431" y="11440"/>
                    <a:pt x="18468" y="11800"/>
                  </a:cubicBezTo>
                  <a:cubicBezTo>
                    <a:pt x="18504" y="12160"/>
                    <a:pt x="18726" y="12480"/>
                    <a:pt x="19021" y="12720"/>
                  </a:cubicBezTo>
                  <a:cubicBezTo>
                    <a:pt x="19315" y="12960"/>
                    <a:pt x="19684" y="13120"/>
                    <a:pt x="20053" y="13120"/>
                  </a:cubicBezTo>
                  <a:cubicBezTo>
                    <a:pt x="20421" y="13120"/>
                    <a:pt x="20790" y="12960"/>
                    <a:pt x="21011" y="12680"/>
                  </a:cubicBezTo>
                  <a:cubicBezTo>
                    <a:pt x="21232" y="12400"/>
                    <a:pt x="21306" y="12000"/>
                    <a:pt x="21306" y="11520"/>
                  </a:cubicBezTo>
                  <a:cubicBezTo>
                    <a:pt x="21306" y="11040"/>
                    <a:pt x="21232" y="10480"/>
                    <a:pt x="21195" y="10440"/>
                  </a:cubicBezTo>
                  <a:cubicBezTo>
                    <a:pt x="21158" y="10400"/>
                    <a:pt x="21158" y="10880"/>
                    <a:pt x="21232" y="12200"/>
                  </a:cubicBezTo>
                  <a:cubicBezTo>
                    <a:pt x="21306" y="13520"/>
                    <a:pt x="21453" y="15680"/>
                    <a:pt x="21490" y="17160"/>
                  </a:cubicBezTo>
                  <a:cubicBezTo>
                    <a:pt x="21527" y="18640"/>
                    <a:pt x="21453" y="19440"/>
                    <a:pt x="21306" y="20040"/>
                  </a:cubicBezTo>
                  <a:cubicBezTo>
                    <a:pt x="21158" y="20640"/>
                    <a:pt x="20937" y="21040"/>
                    <a:pt x="20642" y="21280"/>
                  </a:cubicBezTo>
                  <a:cubicBezTo>
                    <a:pt x="20347" y="21520"/>
                    <a:pt x="19979" y="21600"/>
                    <a:pt x="19463" y="21520"/>
                  </a:cubicBezTo>
                  <a:cubicBezTo>
                    <a:pt x="18947" y="21440"/>
                    <a:pt x="18283" y="21200"/>
                    <a:pt x="17804" y="20920"/>
                  </a:cubicBezTo>
                  <a:cubicBezTo>
                    <a:pt x="17325" y="20640"/>
                    <a:pt x="17030" y="20320"/>
                    <a:pt x="16809" y="19960"/>
                  </a:cubicBezTo>
                  <a:cubicBezTo>
                    <a:pt x="16588" y="19600"/>
                    <a:pt x="16440" y="19200"/>
                    <a:pt x="16551" y="18840"/>
                  </a:cubicBezTo>
                  <a:cubicBezTo>
                    <a:pt x="16661" y="18480"/>
                    <a:pt x="17030" y="18160"/>
                    <a:pt x="17657" y="17960"/>
                  </a:cubicBezTo>
                  <a:cubicBezTo>
                    <a:pt x="18283" y="17760"/>
                    <a:pt x="19168" y="17680"/>
                    <a:pt x="20053" y="17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7" name="Line"/>
            <p:cNvSpPr/>
            <p:nvPr/>
          </p:nvSpPr>
          <p:spPr>
            <a:xfrm>
              <a:off x="12308651" y="411571"/>
              <a:ext cx="1006696" cy="232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extrusionOk="0">
                  <a:moveTo>
                    <a:pt x="0" y="5130"/>
                  </a:moveTo>
                  <a:cubicBezTo>
                    <a:pt x="223" y="3859"/>
                    <a:pt x="445" y="2589"/>
                    <a:pt x="742" y="1795"/>
                  </a:cubicBezTo>
                  <a:cubicBezTo>
                    <a:pt x="1039" y="1001"/>
                    <a:pt x="1410" y="683"/>
                    <a:pt x="1856" y="2748"/>
                  </a:cubicBezTo>
                  <a:cubicBezTo>
                    <a:pt x="2301" y="4812"/>
                    <a:pt x="2821" y="9259"/>
                    <a:pt x="3080" y="12277"/>
                  </a:cubicBezTo>
                  <a:cubicBezTo>
                    <a:pt x="3340" y="15295"/>
                    <a:pt x="3340" y="16883"/>
                    <a:pt x="3340" y="16883"/>
                  </a:cubicBezTo>
                  <a:cubicBezTo>
                    <a:pt x="3340" y="16883"/>
                    <a:pt x="3340" y="15295"/>
                    <a:pt x="3452" y="12912"/>
                  </a:cubicBezTo>
                  <a:cubicBezTo>
                    <a:pt x="3563" y="10530"/>
                    <a:pt x="3786" y="7354"/>
                    <a:pt x="4045" y="4812"/>
                  </a:cubicBezTo>
                  <a:cubicBezTo>
                    <a:pt x="4305" y="2271"/>
                    <a:pt x="4602" y="365"/>
                    <a:pt x="4862" y="48"/>
                  </a:cubicBezTo>
                  <a:cubicBezTo>
                    <a:pt x="5122" y="-270"/>
                    <a:pt x="5344" y="1001"/>
                    <a:pt x="5567" y="3383"/>
                  </a:cubicBezTo>
                  <a:cubicBezTo>
                    <a:pt x="5790" y="5765"/>
                    <a:pt x="6012" y="9259"/>
                    <a:pt x="6458" y="12436"/>
                  </a:cubicBezTo>
                  <a:cubicBezTo>
                    <a:pt x="6903" y="15612"/>
                    <a:pt x="7571" y="18471"/>
                    <a:pt x="8313" y="19901"/>
                  </a:cubicBezTo>
                  <a:cubicBezTo>
                    <a:pt x="9056" y="21330"/>
                    <a:pt x="9872" y="21330"/>
                    <a:pt x="10614" y="20377"/>
                  </a:cubicBezTo>
                  <a:cubicBezTo>
                    <a:pt x="11357" y="19424"/>
                    <a:pt x="12025" y="17518"/>
                    <a:pt x="12433" y="15771"/>
                  </a:cubicBezTo>
                  <a:cubicBezTo>
                    <a:pt x="12841" y="14024"/>
                    <a:pt x="12990" y="12436"/>
                    <a:pt x="13027" y="10848"/>
                  </a:cubicBezTo>
                  <a:cubicBezTo>
                    <a:pt x="13064" y="9259"/>
                    <a:pt x="12990" y="7671"/>
                    <a:pt x="12767" y="6559"/>
                  </a:cubicBezTo>
                  <a:cubicBezTo>
                    <a:pt x="12544" y="5448"/>
                    <a:pt x="12173" y="4812"/>
                    <a:pt x="11728" y="4654"/>
                  </a:cubicBezTo>
                  <a:cubicBezTo>
                    <a:pt x="11282" y="4495"/>
                    <a:pt x="10763" y="4812"/>
                    <a:pt x="10503" y="6083"/>
                  </a:cubicBezTo>
                  <a:cubicBezTo>
                    <a:pt x="10243" y="7354"/>
                    <a:pt x="10243" y="9577"/>
                    <a:pt x="10466" y="11959"/>
                  </a:cubicBezTo>
                  <a:cubicBezTo>
                    <a:pt x="10689" y="14342"/>
                    <a:pt x="11134" y="16883"/>
                    <a:pt x="12025" y="18630"/>
                  </a:cubicBezTo>
                  <a:cubicBezTo>
                    <a:pt x="12915" y="20377"/>
                    <a:pt x="14252" y="21330"/>
                    <a:pt x="15365" y="21171"/>
                  </a:cubicBezTo>
                  <a:cubicBezTo>
                    <a:pt x="16478" y="21012"/>
                    <a:pt x="17369" y="19742"/>
                    <a:pt x="17963" y="18630"/>
                  </a:cubicBezTo>
                  <a:cubicBezTo>
                    <a:pt x="18557" y="17518"/>
                    <a:pt x="18854" y="16565"/>
                    <a:pt x="19039" y="15295"/>
                  </a:cubicBezTo>
                  <a:cubicBezTo>
                    <a:pt x="19225" y="14024"/>
                    <a:pt x="19299" y="12436"/>
                    <a:pt x="19188" y="11165"/>
                  </a:cubicBezTo>
                  <a:cubicBezTo>
                    <a:pt x="19076" y="9895"/>
                    <a:pt x="18779" y="8942"/>
                    <a:pt x="18445" y="8465"/>
                  </a:cubicBezTo>
                  <a:cubicBezTo>
                    <a:pt x="18111" y="7989"/>
                    <a:pt x="17740" y="7989"/>
                    <a:pt x="17369" y="7989"/>
                  </a:cubicBezTo>
                  <a:cubicBezTo>
                    <a:pt x="16998" y="7989"/>
                    <a:pt x="16627" y="7989"/>
                    <a:pt x="16404" y="8783"/>
                  </a:cubicBezTo>
                  <a:cubicBezTo>
                    <a:pt x="16181" y="9577"/>
                    <a:pt x="16107" y="11165"/>
                    <a:pt x="16181" y="12595"/>
                  </a:cubicBezTo>
                  <a:cubicBezTo>
                    <a:pt x="16256" y="14024"/>
                    <a:pt x="16478" y="15295"/>
                    <a:pt x="17406" y="16724"/>
                  </a:cubicBezTo>
                  <a:cubicBezTo>
                    <a:pt x="18334" y="18154"/>
                    <a:pt x="19967" y="19742"/>
                    <a:pt x="21600" y="213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8" name="Line"/>
            <p:cNvSpPr/>
            <p:nvPr/>
          </p:nvSpPr>
          <p:spPr>
            <a:xfrm>
              <a:off x="13399913" y="176435"/>
              <a:ext cx="226783" cy="50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07" extrusionOk="0">
                  <a:moveTo>
                    <a:pt x="7709" y="16656"/>
                  </a:moveTo>
                  <a:cubicBezTo>
                    <a:pt x="6072" y="16364"/>
                    <a:pt x="4436" y="16072"/>
                    <a:pt x="2963" y="16145"/>
                  </a:cubicBezTo>
                  <a:cubicBezTo>
                    <a:pt x="1490" y="16218"/>
                    <a:pt x="181" y="16656"/>
                    <a:pt x="18" y="17240"/>
                  </a:cubicBezTo>
                  <a:cubicBezTo>
                    <a:pt x="-146" y="17823"/>
                    <a:pt x="836" y="18553"/>
                    <a:pt x="2145" y="18991"/>
                  </a:cubicBezTo>
                  <a:cubicBezTo>
                    <a:pt x="3454" y="19429"/>
                    <a:pt x="5090" y="19575"/>
                    <a:pt x="7381" y="19064"/>
                  </a:cubicBezTo>
                  <a:cubicBezTo>
                    <a:pt x="9672" y="18553"/>
                    <a:pt x="12618" y="17386"/>
                    <a:pt x="14090" y="15269"/>
                  </a:cubicBezTo>
                  <a:cubicBezTo>
                    <a:pt x="15563" y="13153"/>
                    <a:pt x="15563" y="10088"/>
                    <a:pt x="15072" y="7753"/>
                  </a:cubicBezTo>
                  <a:cubicBezTo>
                    <a:pt x="14581" y="5418"/>
                    <a:pt x="13599" y="3813"/>
                    <a:pt x="12618" y="2499"/>
                  </a:cubicBezTo>
                  <a:cubicBezTo>
                    <a:pt x="11636" y="1186"/>
                    <a:pt x="10654" y="164"/>
                    <a:pt x="10163" y="18"/>
                  </a:cubicBezTo>
                  <a:cubicBezTo>
                    <a:pt x="9672" y="-128"/>
                    <a:pt x="9672" y="602"/>
                    <a:pt x="9836" y="3229"/>
                  </a:cubicBezTo>
                  <a:cubicBezTo>
                    <a:pt x="9999" y="5856"/>
                    <a:pt x="10327" y="10380"/>
                    <a:pt x="10818" y="13153"/>
                  </a:cubicBezTo>
                  <a:cubicBezTo>
                    <a:pt x="11309" y="15926"/>
                    <a:pt x="11963" y="16948"/>
                    <a:pt x="12454" y="17896"/>
                  </a:cubicBezTo>
                  <a:cubicBezTo>
                    <a:pt x="12945" y="18845"/>
                    <a:pt x="13272" y="19721"/>
                    <a:pt x="14090" y="20377"/>
                  </a:cubicBezTo>
                  <a:cubicBezTo>
                    <a:pt x="14908" y="21034"/>
                    <a:pt x="16218" y="21472"/>
                    <a:pt x="17527" y="21399"/>
                  </a:cubicBezTo>
                  <a:cubicBezTo>
                    <a:pt x="18836" y="21326"/>
                    <a:pt x="20145" y="20742"/>
                    <a:pt x="21454" y="201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9" name="Line"/>
            <p:cNvSpPr/>
            <p:nvPr/>
          </p:nvSpPr>
          <p:spPr>
            <a:xfrm>
              <a:off x="14472065" y="259881"/>
              <a:ext cx="429512" cy="395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62" extrusionOk="0">
                  <a:moveTo>
                    <a:pt x="283" y="0"/>
                  </a:moveTo>
                  <a:cubicBezTo>
                    <a:pt x="110" y="4696"/>
                    <a:pt x="-63" y="9391"/>
                    <a:pt x="23" y="12678"/>
                  </a:cubicBezTo>
                  <a:cubicBezTo>
                    <a:pt x="110" y="15965"/>
                    <a:pt x="455" y="17843"/>
                    <a:pt x="974" y="19158"/>
                  </a:cubicBezTo>
                  <a:cubicBezTo>
                    <a:pt x="1492" y="20473"/>
                    <a:pt x="2183" y="21224"/>
                    <a:pt x="3393" y="21412"/>
                  </a:cubicBezTo>
                  <a:cubicBezTo>
                    <a:pt x="4603" y="21600"/>
                    <a:pt x="6331" y="21224"/>
                    <a:pt x="7540" y="20755"/>
                  </a:cubicBezTo>
                  <a:cubicBezTo>
                    <a:pt x="8750" y="20285"/>
                    <a:pt x="9441" y="19722"/>
                    <a:pt x="9873" y="18970"/>
                  </a:cubicBezTo>
                  <a:cubicBezTo>
                    <a:pt x="10305" y="18219"/>
                    <a:pt x="10478" y="17280"/>
                    <a:pt x="10564" y="16341"/>
                  </a:cubicBezTo>
                  <a:cubicBezTo>
                    <a:pt x="10651" y="15402"/>
                    <a:pt x="10651" y="14463"/>
                    <a:pt x="10910" y="14369"/>
                  </a:cubicBezTo>
                  <a:cubicBezTo>
                    <a:pt x="11169" y="14275"/>
                    <a:pt x="11687" y="15026"/>
                    <a:pt x="12811" y="15777"/>
                  </a:cubicBezTo>
                  <a:cubicBezTo>
                    <a:pt x="13934" y="16529"/>
                    <a:pt x="15662" y="17280"/>
                    <a:pt x="16958" y="17562"/>
                  </a:cubicBezTo>
                  <a:cubicBezTo>
                    <a:pt x="18254" y="17843"/>
                    <a:pt x="19118" y="17656"/>
                    <a:pt x="19809" y="17186"/>
                  </a:cubicBezTo>
                  <a:cubicBezTo>
                    <a:pt x="20500" y="16717"/>
                    <a:pt x="21019" y="15965"/>
                    <a:pt x="21278" y="15120"/>
                  </a:cubicBezTo>
                  <a:cubicBezTo>
                    <a:pt x="21537" y="14275"/>
                    <a:pt x="21537" y="13336"/>
                    <a:pt x="21105" y="12584"/>
                  </a:cubicBezTo>
                  <a:cubicBezTo>
                    <a:pt x="20673" y="11833"/>
                    <a:pt x="19809" y="11270"/>
                    <a:pt x="18427" y="10894"/>
                  </a:cubicBezTo>
                  <a:cubicBezTo>
                    <a:pt x="17044" y="10518"/>
                    <a:pt x="15143" y="10330"/>
                    <a:pt x="13761" y="10424"/>
                  </a:cubicBezTo>
                  <a:cubicBezTo>
                    <a:pt x="12379" y="10518"/>
                    <a:pt x="11515" y="10894"/>
                    <a:pt x="10996" y="11551"/>
                  </a:cubicBezTo>
                  <a:cubicBezTo>
                    <a:pt x="10478" y="12209"/>
                    <a:pt x="10305" y="13148"/>
                    <a:pt x="10651" y="13993"/>
                  </a:cubicBezTo>
                  <a:cubicBezTo>
                    <a:pt x="10996" y="14838"/>
                    <a:pt x="11860" y="15590"/>
                    <a:pt x="12724" y="163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0" name="Line"/>
            <p:cNvSpPr/>
            <p:nvPr/>
          </p:nvSpPr>
          <p:spPr>
            <a:xfrm>
              <a:off x="14342796" y="467446"/>
              <a:ext cx="259459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1" name="Line"/>
            <p:cNvSpPr/>
            <p:nvPr/>
          </p:nvSpPr>
          <p:spPr>
            <a:xfrm>
              <a:off x="15577813" y="72652"/>
              <a:ext cx="621157" cy="597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43" extrusionOk="0">
                  <a:moveTo>
                    <a:pt x="0" y="12305"/>
                  </a:moveTo>
                  <a:cubicBezTo>
                    <a:pt x="1560" y="13919"/>
                    <a:pt x="3120" y="15532"/>
                    <a:pt x="3960" y="16712"/>
                  </a:cubicBezTo>
                  <a:cubicBezTo>
                    <a:pt x="4800" y="17891"/>
                    <a:pt x="4920" y="18636"/>
                    <a:pt x="4620" y="19132"/>
                  </a:cubicBezTo>
                  <a:cubicBezTo>
                    <a:pt x="4320" y="19629"/>
                    <a:pt x="3600" y="19877"/>
                    <a:pt x="2760" y="20001"/>
                  </a:cubicBezTo>
                  <a:cubicBezTo>
                    <a:pt x="1920" y="20125"/>
                    <a:pt x="960" y="20125"/>
                    <a:pt x="480" y="19815"/>
                  </a:cubicBezTo>
                  <a:cubicBezTo>
                    <a:pt x="0" y="19505"/>
                    <a:pt x="0" y="18884"/>
                    <a:pt x="1020" y="18015"/>
                  </a:cubicBezTo>
                  <a:cubicBezTo>
                    <a:pt x="2040" y="17146"/>
                    <a:pt x="4080" y="16029"/>
                    <a:pt x="6000" y="14663"/>
                  </a:cubicBezTo>
                  <a:cubicBezTo>
                    <a:pt x="7920" y="13298"/>
                    <a:pt x="9720" y="11684"/>
                    <a:pt x="10680" y="9822"/>
                  </a:cubicBezTo>
                  <a:cubicBezTo>
                    <a:pt x="11640" y="7960"/>
                    <a:pt x="11760" y="5850"/>
                    <a:pt x="11700" y="4484"/>
                  </a:cubicBezTo>
                  <a:cubicBezTo>
                    <a:pt x="11640" y="3119"/>
                    <a:pt x="11400" y="2498"/>
                    <a:pt x="11160" y="1753"/>
                  </a:cubicBezTo>
                  <a:cubicBezTo>
                    <a:pt x="10920" y="1008"/>
                    <a:pt x="10680" y="139"/>
                    <a:pt x="10560" y="15"/>
                  </a:cubicBezTo>
                  <a:cubicBezTo>
                    <a:pt x="10440" y="-109"/>
                    <a:pt x="10440" y="512"/>
                    <a:pt x="10440" y="2746"/>
                  </a:cubicBezTo>
                  <a:cubicBezTo>
                    <a:pt x="10440" y="4981"/>
                    <a:pt x="10440" y="8829"/>
                    <a:pt x="10320" y="11498"/>
                  </a:cubicBezTo>
                  <a:cubicBezTo>
                    <a:pt x="10200" y="14167"/>
                    <a:pt x="9960" y="15657"/>
                    <a:pt x="9840" y="16712"/>
                  </a:cubicBezTo>
                  <a:cubicBezTo>
                    <a:pt x="9720" y="17767"/>
                    <a:pt x="9720" y="18388"/>
                    <a:pt x="9720" y="18388"/>
                  </a:cubicBezTo>
                  <a:cubicBezTo>
                    <a:pt x="9720" y="18388"/>
                    <a:pt x="9720" y="17767"/>
                    <a:pt x="10080" y="17084"/>
                  </a:cubicBezTo>
                  <a:cubicBezTo>
                    <a:pt x="10440" y="16401"/>
                    <a:pt x="11160" y="15657"/>
                    <a:pt x="11580" y="15657"/>
                  </a:cubicBezTo>
                  <a:cubicBezTo>
                    <a:pt x="12000" y="15657"/>
                    <a:pt x="12120" y="16401"/>
                    <a:pt x="12600" y="17394"/>
                  </a:cubicBezTo>
                  <a:cubicBezTo>
                    <a:pt x="13080" y="18388"/>
                    <a:pt x="13920" y="19629"/>
                    <a:pt x="15000" y="20374"/>
                  </a:cubicBezTo>
                  <a:cubicBezTo>
                    <a:pt x="16080" y="21119"/>
                    <a:pt x="17400" y="21367"/>
                    <a:pt x="18360" y="21429"/>
                  </a:cubicBezTo>
                  <a:cubicBezTo>
                    <a:pt x="19320" y="21491"/>
                    <a:pt x="19920" y="21367"/>
                    <a:pt x="20460" y="20746"/>
                  </a:cubicBezTo>
                  <a:cubicBezTo>
                    <a:pt x="21000" y="20125"/>
                    <a:pt x="21480" y="19008"/>
                    <a:pt x="21540" y="18201"/>
                  </a:cubicBezTo>
                  <a:cubicBezTo>
                    <a:pt x="21600" y="17394"/>
                    <a:pt x="21240" y="16898"/>
                    <a:pt x="20760" y="16525"/>
                  </a:cubicBezTo>
                  <a:cubicBezTo>
                    <a:pt x="20280" y="16153"/>
                    <a:pt x="19680" y="15905"/>
                    <a:pt x="19140" y="15967"/>
                  </a:cubicBezTo>
                  <a:cubicBezTo>
                    <a:pt x="18600" y="16029"/>
                    <a:pt x="18120" y="16401"/>
                    <a:pt x="17880" y="16898"/>
                  </a:cubicBezTo>
                  <a:cubicBezTo>
                    <a:pt x="17640" y="17394"/>
                    <a:pt x="17640" y="18015"/>
                    <a:pt x="18000" y="18636"/>
                  </a:cubicBezTo>
                  <a:cubicBezTo>
                    <a:pt x="18360" y="19257"/>
                    <a:pt x="19080" y="19877"/>
                    <a:pt x="19800" y="204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2" name="Line"/>
            <p:cNvSpPr/>
            <p:nvPr/>
          </p:nvSpPr>
          <p:spPr>
            <a:xfrm>
              <a:off x="16293915" y="508960"/>
              <a:ext cx="342484" cy="18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extrusionOk="0">
                  <a:moveTo>
                    <a:pt x="0" y="0"/>
                  </a:moveTo>
                  <a:cubicBezTo>
                    <a:pt x="2182" y="6113"/>
                    <a:pt x="4364" y="12226"/>
                    <a:pt x="5782" y="16098"/>
                  </a:cubicBezTo>
                  <a:cubicBezTo>
                    <a:pt x="7200" y="19970"/>
                    <a:pt x="7855" y="21600"/>
                    <a:pt x="8182" y="21396"/>
                  </a:cubicBezTo>
                  <a:cubicBezTo>
                    <a:pt x="8509" y="21192"/>
                    <a:pt x="8509" y="19155"/>
                    <a:pt x="8509" y="17117"/>
                  </a:cubicBezTo>
                  <a:cubicBezTo>
                    <a:pt x="8509" y="15079"/>
                    <a:pt x="8509" y="13041"/>
                    <a:pt x="8509" y="11004"/>
                  </a:cubicBezTo>
                  <a:cubicBezTo>
                    <a:pt x="8509" y="8966"/>
                    <a:pt x="8509" y="6928"/>
                    <a:pt x="8836" y="6725"/>
                  </a:cubicBezTo>
                  <a:cubicBezTo>
                    <a:pt x="9164" y="6521"/>
                    <a:pt x="9818" y="8151"/>
                    <a:pt x="10473" y="9985"/>
                  </a:cubicBezTo>
                  <a:cubicBezTo>
                    <a:pt x="11127" y="11819"/>
                    <a:pt x="11782" y="13857"/>
                    <a:pt x="12545" y="16098"/>
                  </a:cubicBezTo>
                  <a:cubicBezTo>
                    <a:pt x="13309" y="18340"/>
                    <a:pt x="14182" y="20785"/>
                    <a:pt x="14618" y="20785"/>
                  </a:cubicBezTo>
                  <a:cubicBezTo>
                    <a:pt x="15055" y="20785"/>
                    <a:pt x="15055" y="18340"/>
                    <a:pt x="15164" y="16098"/>
                  </a:cubicBezTo>
                  <a:cubicBezTo>
                    <a:pt x="15273" y="13857"/>
                    <a:pt x="15491" y="11819"/>
                    <a:pt x="16582" y="9374"/>
                  </a:cubicBezTo>
                  <a:cubicBezTo>
                    <a:pt x="17673" y="6928"/>
                    <a:pt x="19636" y="4075"/>
                    <a:pt x="21600" y="12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3" name="Line"/>
            <p:cNvSpPr/>
            <p:nvPr/>
          </p:nvSpPr>
          <p:spPr>
            <a:xfrm>
              <a:off x="17260640" y="129390"/>
              <a:ext cx="486237" cy="55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29" extrusionOk="0">
                  <a:moveTo>
                    <a:pt x="1311" y="12629"/>
                  </a:moveTo>
                  <a:cubicBezTo>
                    <a:pt x="698" y="13029"/>
                    <a:pt x="85" y="13429"/>
                    <a:pt x="9" y="14362"/>
                  </a:cubicBezTo>
                  <a:cubicBezTo>
                    <a:pt x="-68" y="15296"/>
                    <a:pt x="392" y="16762"/>
                    <a:pt x="1387" y="17896"/>
                  </a:cubicBezTo>
                  <a:cubicBezTo>
                    <a:pt x="2383" y="19029"/>
                    <a:pt x="3915" y="19829"/>
                    <a:pt x="5370" y="19762"/>
                  </a:cubicBezTo>
                  <a:cubicBezTo>
                    <a:pt x="6826" y="19696"/>
                    <a:pt x="8204" y="18762"/>
                    <a:pt x="9353" y="16496"/>
                  </a:cubicBezTo>
                  <a:cubicBezTo>
                    <a:pt x="10502" y="14229"/>
                    <a:pt x="11421" y="10629"/>
                    <a:pt x="11804" y="8096"/>
                  </a:cubicBezTo>
                  <a:cubicBezTo>
                    <a:pt x="12187" y="5562"/>
                    <a:pt x="12034" y="4096"/>
                    <a:pt x="11804" y="2762"/>
                  </a:cubicBezTo>
                  <a:cubicBezTo>
                    <a:pt x="11575" y="1429"/>
                    <a:pt x="11268" y="229"/>
                    <a:pt x="11115" y="29"/>
                  </a:cubicBezTo>
                  <a:cubicBezTo>
                    <a:pt x="10962" y="-171"/>
                    <a:pt x="10962" y="629"/>
                    <a:pt x="10885" y="3096"/>
                  </a:cubicBezTo>
                  <a:cubicBezTo>
                    <a:pt x="10809" y="5562"/>
                    <a:pt x="10655" y="9696"/>
                    <a:pt x="10502" y="12429"/>
                  </a:cubicBezTo>
                  <a:cubicBezTo>
                    <a:pt x="10349" y="15162"/>
                    <a:pt x="10196" y="16496"/>
                    <a:pt x="10119" y="17562"/>
                  </a:cubicBezTo>
                  <a:cubicBezTo>
                    <a:pt x="10043" y="18629"/>
                    <a:pt x="10043" y="19429"/>
                    <a:pt x="10119" y="19429"/>
                  </a:cubicBezTo>
                  <a:cubicBezTo>
                    <a:pt x="10196" y="19429"/>
                    <a:pt x="10349" y="18629"/>
                    <a:pt x="10655" y="17896"/>
                  </a:cubicBezTo>
                  <a:cubicBezTo>
                    <a:pt x="10962" y="17162"/>
                    <a:pt x="11421" y="16496"/>
                    <a:pt x="11881" y="15896"/>
                  </a:cubicBezTo>
                  <a:cubicBezTo>
                    <a:pt x="12340" y="15296"/>
                    <a:pt x="12800" y="14762"/>
                    <a:pt x="13260" y="14762"/>
                  </a:cubicBezTo>
                  <a:cubicBezTo>
                    <a:pt x="13719" y="14762"/>
                    <a:pt x="14179" y="15296"/>
                    <a:pt x="14868" y="16362"/>
                  </a:cubicBezTo>
                  <a:cubicBezTo>
                    <a:pt x="15558" y="17429"/>
                    <a:pt x="16477" y="19029"/>
                    <a:pt x="17626" y="19962"/>
                  </a:cubicBezTo>
                  <a:cubicBezTo>
                    <a:pt x="18775" y="20896"/>
                    <a:pt x="20153" y="21162"/>
                    <a:pt x="21532" y="214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4" name="Line"/>
            <p:cNvSpPr/>
            <p:nvPr/>
          </p:nvSpPr>
          <p:spPr>
            <a:xfrm>
              <a:off x="17757253" y="293021"/>
              <a:ext cx="498160" cy="41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extrusionOk="0">
                  <a:moveTo>
                    <a:pt x="4050" y="13486"/>
                  </a:moveTo>
                  <a:cubicBezTo>
                    <a:pt x="3450" y="12964"/>
                    <a:pt x="2850" y="12441"/>
                    <a:pt x="2175" y="12180"/>
                  </a:cubicBezTo>
                  <a:cubicBezTo>
                    <a:pt x="1500" y="11919"/>
                    <a:pt x="750" y="11919"/>
                    <a:pt x="375" y="12354"/>
                  </a:cubicBezTo>
                  <a:cubicBezTo>
                    <a:pt x="0" y="12790"/>
                    <a:pt x="0" y="13660"/>
                    <a:pt x="0" y="14531"/>
                  </a:cubicBezTo>
                  <a:cubicBezTo>
                    <a:pt x="0" y="15402"/>
                    <a:pt x="0" y="16273"/>
                    <a:pt x="375" y="16883"/>
                  </a:cubicBezTo>
                  <a:cubicBezTo>
                    <a:pt x="750" y="17493"/>
                    <a:pt x="1500" y="17841"/>
                    <a:pt x="2100" y="17667"/>
                  </a:cubicBezTo>
                  <a:cubicBezTo>
                    <a:pt x="2700" y="17493"/>
                    <a:pt x="3150" y="16796"/>
                    <a:pt x="3450" y="16012"/>
                  </a:cubicBezTo>
                  <a:cubicBezTo>
                    <a:pt x="3750" y="15228"/>
                    <a:pt x="3900" y="14357"/>
                    <a:pt x="4125" y="14357"/>
                  </a:cubicBezTo>
                  <a:cubicBezTo>
                    <a:pt x="4350" y="14357"/>
                    <a:pt x="4650" y="15228"/>
                    <a:pt x="4950" y="16099"/>
                  </a:cubicBezTo>
                  <a:cubicBezTo>
                    <a:pt x="5250" y="16970"/>
                    <a:pt x="5550" y="17841"/>
                    <a:pt x="6450" y="18538"/>
                  </a:cubicBezTo>
                  <a:cubicBezTo>
                    <a:pt x="7350" y="19235"/>
                    <a:pt x="8850" y="19757"/>
                    <a:pt x="10425" y="18277"/>
                  </a:cubicBezTo>
                  <a:cubicBezTo>
                    <a:pt x="12000" y="16796"/>
                    <a:pt x="13650" y="13312"/>
                    <a:pt x="14550" y="10525"/>
                  </a:cubicBezTo>
                  <a:cubicBezTo>
                    <a:pt x="15450" y="7738"/>
                    <a:pt x="15600" y="5648"/>
                    <a:pt x="15600" y="3819"/>
                  </a:cubicBezTo>
                  <a:cubicBezTo>
                    <a:pt x="15600" y="1990"/>
                    <a:pt x="15450" y="422"/>
                    <a:pt x="15300" y="73"/>
                  </a:cubicBezTo>
                  <a:cubicBezTo>
                    <a:pt x="15150" y="-275"/>
                    <a:pt x="15000" y="596"/>
                    <a:pt x="14775" y="3209"/>
                  </a:cubicBezTo>
                  <a:cubicBezTo>
                    <a:pt x="14550" y="5822"/>
                    <a:pt x="14250" y="10177"/>
                    <a:pt x="14175" y="13312"/>
                  </a:cubicBezTo>
                  <a:cubicBezTo>
                    <a:pt x="14100" y="16448"/>
                    <a:pt x="14250" y="18364"/>
                    <a:pt x="14700" y="19583"/>
                  </a:cubicBezTo>
                  <a:cubicBezTo>
                    <a:pt x="15150" y="20802"/>
                    <a:pt x="15900" y="21325"/>
                    <a:pt x="17100" y="20977"/>
                  </a:cubicBezTo>
                  <a:cubicBezTo>
                    <a:pt x="18300" y="20628"/>
                    <a:pt x="19950" y="19409"/>
                    <a:pt x="21600" y="181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5" name="Line"/>
            <p:cNvSpPr/>
            <p:nvPr/>
          </p:nvSpPr>
          <p:spPr>
            <a:xfrm>
              <a:off x="18058224" y="477825"/>
              <a:ext cx="19718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6" name="Line"/>
            <p:cNvSpPr/>
            <p:nvPr/>
          </p:nvSpPr>
          <p:spPr>
            <a:xfrm>
              <a:off x="17155313" y="488203"/>
              <a:ext cx="23870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7" name="Line"/>
            <p:cNvSpPr/>
            <p:nvPr/>
          </p:nvSpPr>
          <p:spPr>
            <a:xfrm>
              <a:off x="19064918" y="239124"/>
              <a:ext cx="435889" cy="425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extrusionOk="0">
                  <a:moveTo>
                    <a:pt x="0" y="0"/>
                  </a:moveTo>
                  <a:cubicBezTo>
                    <a:pt x="1543" y="3135"/>
                    <a:pt x="3086" y="6271"/>
                    <a:pt x="4286" y="9145"/>
                  </a:cubicBezTo>
                  <a:cubicBezTo>
                    <a:pt x="5486" y="12019"/>
                    <a:pt x="6343" y="14632"/>
                    <a:pt x="6857" y="16374"/>
                  </a:cubicBezTo>
                  <a:cubicBezTo>
                    <a:pt x="7371" y="18116"/>
                    <a:pt x="7543" y="18987"/>
                    <a:pt x="7800" y="19858"/>
                  </a:cubicBezTo>
                  <a:cubicBezTo>
                    <a:pt x="8057" y="20729"/>
                    <a:pt x="8400" y="21600"/>
                    <a:pt x="8743" y="21426"/>
                  </a:cubicBezTo>
                  <a:cubicBezTo>
                    <a:pt x="9086" y="21252"/>
                    <a:pt x="9429" y="20032"/>
                    <a:pt x="10200" y="17594"/>
                  </a:cubicBezTo>
                  <a:cubicBezTo>
                    <a:pt x="10971" y="15155"/>
                    <a:pt x="12171" y="11497"/>
                    <a:pt x="12771" y="9232"/>
                  </a:cubicBezTo>
                  <a:cubicBezTo>
                    <a:pt x="13371" y="6968"/>
                    <a:pt x="13371" y="6097"/>
                    <a:pt x="13714" y="5400"/>
                  </a:cubicBezTo>
                  <a:cubicBezTo>
                    <a:pt x="14057" y="4703"/>
                    <a:pt x="14743" y="4181"/>
                    <a:pt x="16114" y="3832"/>
                  </a:cubicBezTo>
                  <a:cubicBezTo>
                    <a:pt x="17486" y="3484"/>
                    <a:pt x="19543" y="3310"/>
                    <a:pt x="21600" y="31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8" name="Line"/>
            <p:cNvSpPr/>
            <p:nvPr/>
          </p:nvSpPr>
          <p:spPr>
            <a:xfrm>
              <a:off x="20017959" y="396344"/>
              <a:ext cx="354625" cy="205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006" extrusionOk="0">
                  <a:moveTo>
                    <a:pt x="10698" y="3029"/>
                  </a:moveTo>
                  <a:cubicBezTo>
                    <a:pt x="10075" y="1613"/>
                    <a:pt x="9452" y="196"/>
                    <a:pt x="7894" y="19"/>
                  </a:cubicBezTo>
                  <a:cubicBezTo>
                    <a:pt x="6336" y="-158"/>
                    <a:pt x="3844" y="904"/>
                    <a:pt x="2182" y="3560"/>
                  </a:cubicBezTo>
                  <a:cubicBezTo>
                    <a:pt x="521" y="6216"/>
                    <a:pt x="-310" y="10465"/>
                    <a:pt x="105" y="14006"/>
                  </a:cubicBezTo>
                  <a:cubicBezTo>
                    <a:pt x="521" y="17547"/>
                    <a:pt x="2182" y="20380"/>
                    <a:pt x="5921" y="20911"/>
                  </a:cubicBezTo>
                  <a:cubicBezTo>
                    <a:pt x="9659" y="21442"/>
                    <a:pt x="15475" y="19671"/>
                    <a:pt x="21290" y="179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9" name="Line"/>
            <p:cNvSpPr/>
            <p:nvPr/>
          </p:nvSpPr>
          <p:spPr>
            <a:xfrm>
              <a:off x="20327609" y="476934"/>
              <a:ext cx="657293" cy="158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3" extrusionOk="0">
                  <a:moveTo>
                    <a:pt x="5229" y="4166"/>
                  </a:moveTo>
                  <a:cubicBezTo>
                    <a:pt x="4888" y="2366"/>
                    <a:pt x="4547" y="566"/>
                    <a:pt x="3752" y="116"/>
                  </a:cubicBezTo>
                  <a:cubicBezTo>
                    <a:pt x="2956" y="-334"/>
                    <a:pt x="1705" y="566"/>
                    <a:pt x="966" y="2141"/>
                  </a:cubicBezTo>
                  <a:cubicBezTo>
                    <a:pt x="227" y="3716"/>
                    <a:pt x="0" y="5966"/>
                    <a:pt x="0" y="8216"/>
                  </a:cubicBezTo>
                  <a:cubicBezTo>
                    <a:pt x="0" y="10466"/>
                    <a:pt x="227" y="12716"/>
                    <a:pt x="909" y="14291"/>
                  </a:cubicBezTo>
                  <a:cubicBezTo>
                    <a:pt x="1592" y="15866"/>
                    <a:pt x="2728" y="16766"/>
                    <a:pt x="3581" y="16766"/>
                  </a:cubicBezTo>
                  <a:cubicBezTo>
                    <a:pt x="4434" y="16766"/>
                    <a:pt x="5002" y="15866"/>
                    <a:pt x="5457" y="14516"/>
                  </a:cubicBezTo>
                  <a:cubicBezTo>
                    <a:pt x="5912" y="13166"/>
                    <a:pt x="6253" y="11366"/>
                    <a:pt x="6253" y="8891"/>
                  </a:cubicBezTo>
                  <a:cubicBezTo>
                    <a:pt x="6253" y="6416"/>
                    <a:pt x="5912" y="3266"/>
                    <a:pt x="5741" y="2816"/>
                  </a:cubicBezTo>
                  <a:cubicBezTo>
                    <a:pt x="5571" y="2366"/>
                    <a:pt x="5571" y="4616"/>
                    <a:pt x="5571" y="6866"/>
                  </a:cubicBezTo>
                  <a:cubicBezTo>
                    <a:pt x="5571" y="9116"/>
                    <a:pt x="5571" y="11366"/>
                    <a:pt x="5741" y="13616"/>
                  </a:cubicBezTo>
                  <a:cubicBezTo>
                    <a:pt x="5912" y="15866"/>
                    <a:pt x="6253" y="18116"/>
                    <a:pt x="6707" y="19466"/>
                  </a:cubicBezTo>
                  <a:cubicBezTo>
                    <a:pt x="7162" y="20816"/>
                    <a:pt x="7731" y="21266"/>
                    <a:pt x="8413" y="19466"/>
                  </a:cubicBezTo>
                  <a:cubicBezTo>
                    <a:pt x="9095" y="17666"/>
                    <a:pt x="9891" y="13616"/>
                    <a:pt x="10459" y="10691"/>
                  </a:cubicBezTo>
                  <a:cubicBezTo>
                    <a:pt x="11027" y="7766"/>
                    <a:pt x="11368" y="5966"/>
                    <a:pt x="11766" y="5741"/>
                  </a:cubicBezTo>
                  <a:cubicBezTo>
                    <a:pt x="12164" y="5516"/>
                    <a:pt x="12619" y="6866"/>
                    <a:pt x="12846" y="8666"/>
                  </a:cubicBezTo>
                  <a:cubicBezTo>
                    <a:pt x="13074" y="10466"/>
                    <a:pt x="13074" y="12716"/>
                    <a:pt x="13074" y="14966"/>
                  </a:cubicBezTo>
                  <a:cubicBezTo>
                    <a:pt x="13074" y="17216"/>
                    <a:pt x="13074" y="19466"/>
                    <a:pt x="13244" y="19691"/>
                  </a:cubicBezTo>
                  <a:cubicBezTo>
                    <a:pt x="13415" y="19916"/>
                    <a:pt x="13756" y="18116"/>
                    <a:pt x="14324" y="15641"/>
                  </a:cubicBezTo>
                  <a:cubicBezTo>
                    <a:pt x="14893" y="13166"/>
                    <a:pt x="15688" y="10016"/>
                    <a:pt x="16314" y="7766"/>
                  </a:cubicBezTo>
                  <a:cubicBezTo>
                    <a:pt x="16939" y="5516"/>
                    <a:pt x="17394" y="4166"/>
                    <a:pt x="17678" y="4616"/>
                  </a:cubicBezTo>
                  <a:cubicBezTo>
                    <a:pt x="17962" y="5066"/>
                    <a:pt x="18076" y="7316"/>
                    <a:pt x="18133" y="10016"/>
                  </a:cubicBezTo>
                  <a:cubicBezTo>
                    <a:pt x="18189" y="12716"/>
                    <a:pt x="18189" y="15866"/>
                    <a:pt x="18474" y="17441"/>
                  </a:cubicBezTo>
                  <a:cubicBezTo>
                    <a:pt x="18758" y="19016"/>
                    <a:pt x="19326" y="19016"/>
                    <a:pt x="19895" y="18116"/>
                  </a:cubicBezTo>
                  <a:cubicBezTo>
                    <a:pt x="20463" y="17216"/>
                    <a:pt x="21032" y="15416"/>
                    <a:pt x="21600" y="136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0" name="Line"/>
            <p:cNvSpPr/>
            <p:nvPr/>
          </p:nvSpPr>
          <p:spPr>
            <a:xfrm>
              <a:off x="383996" y="1609058"/>
              <a:ext cx="538864" cy="29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92" extrusionOk="0">
                  <a:moveTo>
                    <a:pt x="0" y="0"/>
                  </a:moveTo>
                  <a:cubicBezTo>
                    <a:pt x="688" y="0"/>
                    <a:pt x="1376" y="0"/>
                    <a:pt x="1926" y="1271"/>
                  </a:cubicBezTo>
                  <a:cubicBezTo>
                    <a:pt x="2476" y="2541"/>
                    <a:pt x="2889" y="5082"/>
                    <a:pt x="3302" y="7496"/>
                  </a:cubicBezTo>
                  <a:cubicBezTo>
                    <a:pt x="3715" y="9911"/>
                    <a:pt x="4127" y="12198"/>
                    <a:pt x="4334" y="14358"/>
                  </a:cubicBezTo>
                  <a:cubicBezTo>
                    <a:pt x="4540" y="16518"/>
                    <a:pt x="4540" y="18551"/>
                    <a:pt x="4471" y="18932"/>
                  </a:cubicBezTo>
                  <a:cubicBezTo>
                    <a:pt x="4403" y="19313"/>
                    <a:pt x="4265" y="18042"/>
                    <a:pt x="4196" y="15501"/>
                  </a:cubicBezTo>
                  <a:cubicBezTo>
                    <a:pt x="4127" y="12960"/>
                    <a:pt x="4127" y="9148"/>
                    <a:pt x="4334" y="6734"/>
                  </a:cubicBezTo>
                  <a:cubicBezTo>
                    <a:pt x="4540" y="4320"/>
                    <a:pt x="4953" y="3304"/>
                    <a:pt x="5503" y="2922"/>
                  </a:cubicBezTo>
                  <a:cubicBezTo>
                    <a:pt x="6054" y="2541"/>
                    <a:pt x="6741" y="2795"/>
                    <a:pt x="7223" y="3558"/>
                  </a:cubicBezTo>
                  <a:cubicBezTo>
                    <a:pt x="7704" y="4320"/>
                    <a:pt x="7980" y="5591"/>
                    <a:pt x="8255" y="7751"/>
                  </a:cubicBezTo>
                  <a:cubicBezTo>
                    <a:pt x="8530" y="9911"/>
                    <a:pt x="8805" y="12960"/>
                    <a:pt x="9080" y="15247"/>
                  </a:cubicBezTo>
                  <a:cubicBezTo>
                    <a:pt x="9355" y="17534"/>
                    <a:pt x="9631" y="19059"/>
                    <a:pt x="10181" y="20075"/>
                  </a:cubicBezTo>
                  <a:cubicBezTo>
                    <a:pt x="10731" y="21092"/>
                    <a:pt x="11557" y="21600"/>
                    <a:pt x="12864" y="21473"/>
                  </a:cubicBezTo>
                  <a:cubicBezTo>
                    <a:pt x="14171" y="21346"/>
                    <a:pt x="15959" y="20584"/>
                    <a:pt x="17404" y="19313"/>
                  </a:cubicBezTo>
                  <a:cubicBezTo>
                    <a:pt x="18848" y="18042"/>
                    <a:pt x="19949" y="16264"/>
                    <a:pt x="20637" y="14739"/>
                  </a:cubicBezTo>
                  <a:cubicBezTo>
                    <a:pt x="21325" y="13214"/>
                    <a:pt x="21600" y="11944"/>
                    <a:pt x="21325" y="11054"/>
                  </a:cubicBezTo>
                  <a:cubicBezTo>
                    <a:pt x="21050" y="10165"/>
                    <a:pt x="20224" y="9656"/>
                    <a:pt x="19468" y="9402"/>
                  </a:cubicBezTo>
                  <a:cubicBezTo>
                    <a:pt x="18711" y="9148"/>
                    <a:pt x="18023" y="9148"/>
                    <a:pt x="17266" y="9148"/>
                  </a:cubicBezTo>
                  <a:cubicBezTo>
                    <a:pt x="16510" y="9148"/>
                    <a:pt x="15684" y="9148"/>
                    <a:pt x="15271" y="9784"/>
                  </a:cubicBezTo>
                  <a:cubicBezTo>
                    <a:pt x="14859" y="10419"/>
                    <a:pt x="14859" y="11689"/>
                    <a:pt x="15409" y="13087"/>
                  </a:cubicBezTo>
                  <a:cubicBezTo>
                    <a:pt x="15959" y="14485"/>
                    <a:pt x="17060" y="16009"/>
                    <a:pt x="17748" y="16899"/>
                  </a:cubicBezTo>
                  <a:cubicBezTo>
                    <a:pt x="18436" y="17788"/>
                    <a:pt x="18711" y="18042"/>
                    <a:pt x="18986" y="182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1" name="Line"/>
            <p:cNvSpPr/>
            <p:nvPr/>
          </p:nvSpPr>
          <p:spPr>
            <a:xfrm>
              <a:off x="1090489" y="1463762"/>
              <a:ext cx="206798" cy="388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293" extrusionOk="0">
                  <a:moveTo>
                    <a:pt x="1000" y="0"/>
                  </a:moveTo>
                  <a:cubicBezTo>
                    <a:pt x="640" y="4926"/>
                    <a:pt x="280" y="9853"/>
                    <a:pt x="100" y="13263"/>
                  </a:cubicBezTo>
                  <a:cubicBezTo>
                    <a:pt x="-80" y="16674"/>
                    <a:pt x="-80" y="18568"/>
                    <a:pt x="640" y="19800"/>
                  </a:cubicBezTo>
                  <a:cubicBezTo>
                    <a:pt x="1360" y="21032"/>
                    <a:pt x="2800" y="21600"/>
                    <a:pt x="6400" y="21126"/>
                  </a:cubicBezTo>
                  <a:cubicBezTo>
                    <a:pt x="10000" y="20653"/>
                    <a:pt x="15760" y="19137"/>
                    <a:pt x="21520" y="176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2" name="Line"/>
            <p:cNvSpPr/>
            <p:nvPr/>
          </p:nvSpPr>
          <p:spPr>
            <a:xfrm>
              <a:off x="975559" y="1681706"/>
              <a:ext cx="2490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3" name="Line"/>
            <p:cNvSpPr/>
            <p:nvPr/>
          </p:nvSpPr>
          <p:spPr>
            <a:xfrm>
              <a:off x="1930361" y="1411871"/>
              <a:ext cx="290594" cy="459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extrusionOk="0">
                  <a:moveTo>
                    <a:pt x="0" y="0"/>
                  </a:moveTo>
                  <a:cubicBezTo>
                    <a:pt x="257" y="4513"/>
                    <a:pt x="514" y="9027"/>
                    <a:pt x="643" y="12090"/>
                  </a:cubicBezTo>
                  <a:cubicBezTo>
                    <a:pt x="771" y="15152"/>
                    <a:pt x="771" y="16764"/>
                    <a:pt x="771" y="17973"/>
                  </a:cubicBezTo>
                  <a:cubicBezTo>
                    <a:pt x="771" y="19182"/>
                    <a:pt x="771" y="19988"/>
                    <a:pt x="771" y="19988"/>
                  </a:cubicBezTo>
                  <a:cubicBezTo>
                    <a:pt x="771" y="19988"/>
                    <a:pt x="771" y="19182"/>
                    <a:pt x="771" y="18376"/>
                  </a:cubicBezTo>
                  <a:cubicBezTo>
                    <a:pt x="771" y="17570"/>
                    <a:pt x="771" y="16764"/>
                    <a:pt x="900" y="15958"/>
                  </a:cubicBezTo>
                  <a:cubicBezTo>
                    <a:pt x="1029" y="15152"/>
                    <a:pt x="1286" y="14346"/>
                    <a:pt x="1929" y="13701"/>
                  </a:cubicBezTo>
                  <a:cubicBezTo>
                    <a:pt x="2571" y="13057"/>
                    <a:pt x="3600" y="12573"/>
                    <a:pt x="4500" y="12654"/>
                  </a:cubicBezTo>
                  <a:cubicBezTo>
                    <a:pt x="5400" y="12734"/>
                    <a:pt x="6171" y="13379"/>
                    <a:pt x="6943" y="14507"/>
                  </a:cubicBezTo>
                  <a:cubicBezTo>
                    <a:pt x="7714" y="15636"/>
                    <a:pt x="8486" y="17248"/>
                    <a:pt x="9129" y="18537"/>
                  </a:cubicBezTo>
                  <a:cubicBezTo>
                    <a:pt x="9771" y="19827"/>
                    <a:pt x="10286" y="20794"/>
                    <a:pt x="11314" y="21197"/>
                  </a:cubicBezTo>
                  <a:cubicBezTo>
                    <a:pt x="12343" y="21600"/>
                    <a:pt x="13886" y="21439"/>
                    <a:pt x="15686" y="20955"/>
                  </a:cubicBezTo>
                  <a:cubicBezTo>
                    <a:pt x="17486" y="20472"/>
                    <a:pt x="19543" y="19666"/>
                    <a:pt x="21600" y="188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4" name="Line"/>
            <p:cNvSpPr/>
            <p:nvPr/>
          </p:nvSpPr>
          <p:spPr>
            <a:xfrm>
              <a:off x="2206976" y="1704954"/>
              <a:ext cx="231923" cy="18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12" extrusionOk="0">
                  <a:moveTo>
                    <a:pt x="11766" y="4512"/>
                  </a:moveTo>
                  <a:cubicBezTo>
                    <a:pt x="10813" y="2912"/>
                    <a:pt x="9860" y="1312"/>
                    <a:pt x="8589" y="512"/>
                  </a:cubicBezTo>
                  <a:cubicBezTo>
                    <a:pt x="7319" y="-288"/>
                    <a:pt x="5730" y="-288"/>
                    <a:pt x="4142" y="1512"/>
                  </a:cubicBezTo>
                  <a:cubicBezTo>
                    <a:pt x="2554" y="3312"/>
                    <a:pt x="966" y="6912"/>
                    <a:pt x="330" y="9712"/>
                  </a:cubicBezTo>
                  <a:cubicBezTo>
                    <a:pt x="-305" y="12512"/>
                    <a:pt x="13" y="14512"/>
                    <a:pt x="966" y="15912"/>
                  </a:cubicBezTo>
                  <a:cubicBezTo>
                    <a:pt x="1919" y="17312"/>
                    <a:pt x="3507" y="18112"/>
                    <a:pt x="5095" y="18512"/>
                  </a:cubicBezTo>
                  <a:cubicBezTo>
                    <a:pt x="6683" y="18912"/>
                    <a:pt x="8271" y="18912"/>
                    <a:pt x="9542" y="18112"/>
                  </a:cubicBezTo>
                  <a:cubicBezTo>
                    <a:pt x="10813" y="17312"/>
                    <a:pt x="11766" y="15712"/>
                    <a:pt x="11924" y="13312"/>
                  </a:cubicBezTo>
                  <a:cubicBezTo>
                    <a:pt x="12083" y="10912"/>
                    <a:pt x="11448" y="7712"/>
                    <a:pt x="11448" y="7112"/>
                  </a:cubicBezTo>
                  <a:cubicBezTo>
                    <a:pt x="11448" y="6512"/>
                    <a:pt x="12083" y="8512"/>
                    <a:pt x="13830" y="11312"/>
                  </a:cubicBezTo>
                  <a:cubicBezTo>
                    <a:pt x="15577" y="14112"/>
                    <a:pt x="18436" y="17712"/>
                    <a:pt x="21295" y="213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5" name="Line"/>
            <p:cNvSpPr/>
            <p:nvPr/>
          </p:nvSpPr>
          <p:spPr>
            <a:xfrm>
              <a:off x="2563437" y="1672097"/>
              <a:ext cx="591564" cy="21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0" y="3975"/>
                  </a:moveTo>
                  <a:cubicBezTo>
                    <a:pt x="632" y="4650"/>
                    <a:pt x="1263" y="5325"/>
                    <a:pt x="1832" y="7519"/>
                  </a:cubicBezTo>
                  <a:cubicBezTo>
                    <a:pt x="2400" y="9713"/>
                    <a:pt x="2905" y="13425"/>
                    <a:pt x="3411" y="16294"/>
                  </a:cubicBezTo>
                  <a:cubicBezTo>
                    <a:pt x="3916" y="19163"/>
                    <a:pt x="4421" y="21188"/>
                    <a:pt x="4737" y="21356"/>
                  </a:cubicBezTo>
                  <a:cubicBezTo>
                    <a:pt x="5053" y="21525"/>
                    <a:pt x="5179" y="19838"/>
                    <a:pt x="5242" y="18150"/>
                  </a:cubicBezTo>
                  <a:cubicBezTo>
                    <a:pt x="5305" y="16463"/>
                    <a:pt x="5305" y="14775"/>
                    <a:pt x="5368" y="13088"/>
                  </a:cubicBezTo>
                  <a:cubicBezTo>
                    <a:pt x="5432" y="11400"/>
                    <a:pt x="5558" y="9713"/>
                    <a:pt x="6253" y="8531"/>
                  </a:cubicBezTo>
                  <a:cubicBezTo>
                    <a:pt x="6947" y="7350"/>
                    <a:pt x="8211" y="6675"/>
                    <a:pt x="9663" y="6675"/>
                  </a:cubicBezTo>
                  <a:cubicBezTo>
                    <a:pt x="11116" y="6675"/>
                    <a:pt x="12758" y="7350"/>
                    <a:pt x="13895" y="7350"/>
                  </a:cubicBezTo>
                  <a:cubicBezTo>
                    <a:pt x="15032" y="7350"/>
                    <a:pt x="15663" y="6675"/>
                    <a:pt x="15853" y="5494"/>
                  </a:cubicBezTo>
                  <a:cubicBezTo>
                    <a:pt x="16042" y="4313"/>
                    <a:pt x="15789" y="2625"/>
                    <a:pt x="15347" y="1613"/>
                  </a:cubicBezTo>
                  <a:cubicBezTo>
                    <a:pt x="14905" y="600"/>
                    <a:pt x="14274" y="263"/>
                    <a:pt x="13642" y="94"/>
                  </a:cubicBezTo>
                  <a:cubicBezTo>
                    <a:pt x="13011" y="-75"/>
                    <a:pt x="12379" y="-75"/>
                    <a:pt x="11874" y="600"/>
                  </a:cubicBezTo>
                  <a:cubicBezTo>
                    <a:pt x="11368" y="1275"/>
                    <a:pt x="10989" y="2625"/>
                    <a:pt x="10800" y="4144"/>
                  </a:cubicBezTo>
                  <a:cubicBezTo>
                    <a:pt x="10611" y="5663"/>
                    <a:pt x="10611" y="7350"/>
                    <a:pt x="11053" y="9544"/>
                  </a:cubicBezTo>
                  <a:cubicBezTo>
                    <a:pt x="11495" y="11738"/>
                    <a:pt x="12379" y="14438"/>
                    <a:pt x="13516" y="16294"/>
                  </a:cubicBezTo>
                  <a:cubicBezTo>
                    <a:pt x="14653" y="18150"/>
                    <a:pt x="16042" y="19163"/>
                    <a:pt x="17432" y="19163"/>
                  </a:cubicBezTo>
                  <a:cubicBezTo>
                    <a:pt x="18821" y="19163"/>
                    <a:pt x="20211" y="18150"/>
                    <a:pt x="21600" y="171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6" name="Line"/>
            <p:cNvSpPr/>
            <p:nvPr/>
          </p:nvSpPr>
          <p:spPr>
            <a:xfrm>
              <a:off x="3677806" y="1712759"/>
              <a:ext cx="369727" cy="195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070" extrusionOk="0">
                  <a:moveTo>
                    <a:pt x="8175" y="1126"/>
                  </a:moveTo>
                  <a:cubicBezTo>
                    <a:pt x="7175" y="381"/>
                    <a:pt x="6175" y="-364"/>
                    <a:pt x="4775" y="195"/>
                  </a:cubicBezTo>
                  <a:cubicBezTo>
                    <a:pt x="3375" y="753"/>
                    <a:pt x="1575" y="2615"/>
                    <a:pt x="675" y="4850"/>
                  </a:cubicBezTo>
                  <a:cubicBezTo>
                    <a:pt x="-225" y="7084"/>
                    <a:pt x="-225" y="9691"/>
                    <a:pt x="675" y="11739"/>
                  </a:cubicBezTo>
                  <a:cubicBezTo>
                    <a:pt x="1575" y="13788"/>
                    <a:pt x="3375" y="15277"/>
                    <a:pt x="5275" y="15464"/>
                  </a:cubicBezTo>
                  <a:cubicBezTo>
                    <a:pt x="7175" y="15650"/>
                    <a:pt x="9175" y="14533"/>
                    <a:pt x="10475" y="13043"/>
                  </a:cubicBezTo>
                  <a:cubicBezTo>
                    <a:pt x="11775" y="11553"/>
                    <a:pt x="12375" y="9691"/>
                    <a:pt x="12575" y="7643"/>
                  </a:cubicBezTo>
                  <a:cubicBezTo>
                    <a:pt x="12775" y="5595"/>
                    <a:pt x="12575" y="3360"/>
                    <a:pt x="11975" y="2243"/>
                  </a:cubicBezTo>
                  <a:cubicBezTo>
                    <a:pt x="11375" y="1126"/>
                    <a:pt x="10375" y="1126"/>
                    <a:pt x="9775" y="2057"/>
                  </a:cubicBezTo>
                  <a:cubicBezTo>
                    <a:pt x="9175" y="2988"/>
                    <a:pt x="8975" y="4850"/>
                    <a:pt x="9575" y="7829"/>
                  </a:cubicBezTo>
                  <a:cubicBezTo>
                    <a:pt x="10175" y="10808"/>
                    <a:pt x="11575" y="14905"/>
                    <a:pt x="12875" y="17512"/>
                  </a:cubicBezTo>
                  <a:cubicBezTo>
                    <a:pt x="14175" y="20119"/>
                    <a:pt x="15375" y="21236"/>
                    <a:pt x="16775" y="21050"/>
                  </a:cubicBezTo>
                  <a:cubicBezTo>
                    <a:pt x="18175" y="20864"/>
                    <a:pt x="19775" y="19374"/>
                    <a:pt x="21375" y="178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7" name="Line"/>
            <p:cNvSpPr/>
            <p:nvPr/>
          </p:nvSpPr>
          <p:spPr>
            <a:xfrm>
              <a:off x="4630258" y="1484519"/>
              <a:ext cx="221296" cy="378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474" extrusionOk="0">
                  <a:moveTo>
                    <a:pt x="1818" y="0"/>
                  </a:moveTo>
                  <a:cubicBezTo>
                    <a:pt x="2472" y="5498"/>
                    <a:pt x="3127" y="10996"/>
                    <a:pt x="3781" y="14236"/>
                  </a:cubicBezTo>
                  <a:cubicBezTo>
                    <a:pt x="4436" y="17476"/>
                    <a:pt x="5090" y="18458"/>
                    <a:pt x="5581" y="19440"/>
                  </a:cubicBezTo>
                  <a:cubicBezTo>
                    <a:pt x="6072" y="20422"/>
                    <a:pt x="6399" y="21404"/>
                    <a:pt x="6727" y="21404"/>
                  </a:cubicBezTo>
                  <a:cubicBezTo>
                    <a:pt x="7054" y="21404"/>
                    <a:pt x="7381" y="20422"/>
                    <a:pt x="8036" y="18949"/>
                  </a:cubicBezTo>
                  <a:cubicBezTo>
                    <a:pt x="8690" y="17476"/>
                    <a:pt x="9672" y="15513"/>
                    <a:pt x="10818" y="14236"/>
                  </a:cubicBezTo>
                  <a:cubicBezTo>
                    <a:pt x="11963" y="12960"/>
                    <a:pt x="13272" y="12371"/>
                    <a:pt x="14745" y="12076"/>
                  </a:cubicBezTo>
                  <a:cubicBezTo>
                    <a:pt x="16218" y="11782"/>
                    <a:pt x="17854" y="11782"/>
                    <a:pt x="19163" y="12665"/>
                  </a:cubicBezTo>
                  <a:cubicBezTo>
                    <a:pt x="20472" y="13549"/>
                    <a:pt x="21454" y="15316"/>
                    <a:pt x="20636" y="16887"/>
                  </a:cubicBezTo>
                  <a:cubicBezTo>
                    <a:pt x="19818" y="18458"/>
                    <a:pt x="17199" y="19833"/>
                    <a:pt x="13927" y="20618"/>
                  </a:cubicBezTo>
                  <a:cubicBezTo>
                    <a:pt x="10654" y="21404"/>
                    <a:pt x="6727" y="21600"/>
                    <a:pt x="4109" y="21404"/>
                  </a:cubicBezTo>
                  <a:cubicBezTo>
                    <a:pt x="1490" y="21207"/>
                    <a:pt x="181" y="20618"/>
                    <a:pt x="18" y="19931"/>
                  </a:cubicBezTo>
                  <a:cubicBezTo>
                    <a:pt x="-146" y="19244"/>
                    <a:pt x="836" y="18458"/>
                    <a:pt x="2145" y="17869"/>
                  </a:cubicBezTo>
                  <a:cubicBezTo>
                    <a:pt x="3454" y="17280"/>
                    <a:pt x="5090" y="16887"/>
                    <a:pt x="6727" y="164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8" name="Line"/>
            <p:cNvSpPr/>
            <p:nvPr/>
          </p:nvSpPr>
          <p:spPr>
            <a:xfrm>
              <a:off x="4915525" y="1596110"/>
              <a:ext cx="620332" cy="286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049" extrusionOk="0">
                  <a:moveTo>
                    <a:pt x="4785" y="6288"/>
                  </a:moveTo>
                  <a:cubicBezTo>
                    <a:pt x="3591" y="6288"/>
                    <a:pt x="2398" y="6288"/>
                    <a:pt x="1563" y="6796"/>
                  </a:cubicBezTo>
                  <a:cubicBezTo>
                    <a:pt x="727" y="7305"/>
                    <a:pt x="250" y="8321"/>
                    <a:pt x="71" y="9465"/>
                  </a:cubicBezTo>
                  <a:cubicBezTo>
                    <a:pt x="-108" y="10608"/>
                    <a:pt x="11" y="11879"/>
                    <a:pt x="906" y="13149"/>
                  </a:cubicBezTo>
                  <a:cubicBezTo>
                    <a:pt x="1801" y="14420"/>
                    <a:pt x="3472" y="15690"/>
                    <a:pt x="4606" y="15945"/>
                  </a:cubicBezTo>
                  <a:cubicBezTo>
                    <a:pt x="5740" y="16199"/>
                    <a:pt x="6336" y="15436"/>
                    <a:pt x="6635" y="14420"/>
                  </a:cubicBezTo>
                  <a:cubicBezTo>
                    <a:pt x="6933" y="13403"/>
                    <a:pt x="6933" y="12133"/>
                    <a:pt x="6694" y="10608"/>
                  </a:cubicBezTo>
                  <a:cubicBezTo>
                    <a:pt x="6456" y="9083"/>
                    <a:pt x="5978" y="7305"/>
                    <a:pt x="5680" y="7177"/>
                  </a:cubicBezTo>
                  <a:cubicBezTo>
                    <a:pt x="5382" y="7050"/>
                    <a:pt x="5262" y="8575"/>
                    <a:pt x="5501" y="10481"/>
                  </a:cubicBezTo>
                  <a:cubicBezTo>
                    <a:pt x="5740" y="12387"/>
                    <a:pt x="6336" y="14674"/>
                    <a:pt x="6933" y="16072"/>
                  </a:cubicBezTo>
                  <a:cubicBezTo>
                    <a:pt x="7530" y="17469"/>
                    <a:pt x="8126" y="17977"/>
                    <a:pt x="8962" y="17723"/>
                  </a:cubicBezTo>
                  <a:cubicBezTo>
                    <a:pt x="9797" y="17469"/>
                    <a:pt x="10871" y="16453"/>
                    <a:pt x="11706" y="14039"/>
                  </a:cubicBezTo>
                  <a:cubicBezTo>
                    <a:pt x="12542" y="11625"/>
                    <a:pt x="13138" y="7813"/>
                    <a:pt x="13496" y="5145"/>
                  </a:cubicBezTo>
                  <a:cubicBezTo>
                    <a:pt x="13854" y="2476"/>
                    <a:pt x="13974" y="952"/>
                    <a:pt x="14332" y="316"/>
                  </a:cubicBezTo>
                  <a:cubicBezTo>
                    <a:pt x="14690" y="-319"/>
                    <a:pt x="15286" y="-65"/>
                    <a:pt x="16301" y="1714"/>
                  </a:cubicBezTo>
                  <a:cubicBezTo>
                    <a:pt x="17315" y="3493"/>
                    <a:pt x="18747" y="6796"/>
                    <a:pt x="19642" y="8956"/>
                  </a:cubicBezTo>
                  <a:cubicBezTo>
                    <a:pt x="20537" y="11116"/>
                    <a:pt x="20895" y="12133"/>
                    <a:pt x="21134" y="13530"/>
                  </a:cubicBezTo>
                  <a:cubicBezTo>
                    <a:pt x="21373" y="14928"/>
                    <a:pt x="21492" y="16707"/>
                    <a:pt x="21313" y="17977"/>
                  </a:cubicBezTo>
                  <a:cubicBezTo>
                    <a:pt x="21134" y="19248"/>
                    <a:pt x="20657" y="20010"/>
                    <a:pt x="19702" y="20519"/>
                  </a:cubicBezTo>
                  <a:cubicBezTo>
                    <a:pt x="18747" y="21027"/>
                    <a:pt x="17315" y="21281"/>
                    <a:pt x="16301" y="20773"/>
                  </a:cubicBezTo>
                  <a:cubicBezTo>
                    <a:pt x="15286" y="20265"/>
                    <a:pt x="14690" y="18994"/>
                    <a:pt x="14988" y="16580"/>
                  </a:cubicBezTo>
                  <a:cubicBezTo>
                    <a:pt x="15286" y="14166"/>
                    <a:pt x="16480" y="10608"/>
                    <a:pt x="17673" y="70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9" name="Line"/>
            <p:cNvSpPr/>
            <p:nvPr/>
          </p:nvSpPr>
          <p:spPr>
            <a:xfrm>
              <a:off x="5542006" y="1692085"/>
              <a:ext cx="155244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extrusionOk="0">
                  <a:moveTo>
                    <a:pt x="0" y="0"/>
                  </a:moveTo>
                  <a:cubicBezTo>
                    <a:pt x="2400" y="0"/>
                    <a:pt x="4800" y="0"/>
                    <a:pt x="8160" y="2753"/>
                  </a:cubicBezTo>
                  <a:cubicBezTo>
                    <a:pt x="11520" y="5506"/>
                    <a:pt x="15840" y="11012"/>
                    <a:pt x="18240" y="15035"/>
                  </a:cubicBezTo>
                  <a:cubicBezTo>
                    <a:pt x="20640" y="19059"/>
                    <a:pt x="21120" y="21600"/>
                    <a:pt x="21360" y="21600"/>
                  </a:cubicBezTo>
                  <a:cubicBezTo>
                    <a:pt x="21600" y="21600"/>
                    <a:pt x="21600" y="19059"/>
                    <a:pt x="21360" y="17365"/>
                  </a:cubicBezTo>
                  <a:cubicBezTo>
                    <a:pt x="21120" y="15671"/>
                    <a:pt x="20640" y="14824"/>
                    <a:pt x="20160" y="139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0" name="Line"/>
            <p:cNvSpPr/>
            <p:nvPr/>
          </p:nvSpPr>
          <p:spPr>
            <a:xfrm>
              <a:off x="5604276" y="1515654"/>
              <a:ext cx="31136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1" name="Line"/>
            <p:cNvSpPr/>
            <p:nvPr/>
          </p:nvSpPr>
          <p:spPr>
            <a:xfrm>
              <a:off x="5863734" y="1615665"/>
              <a:ext cx="241939" cy="298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178" extrusionOk="0">
                  <a:moveTo>
                    <a:pt x="12777" y="2477"/>
                  </a:moveTo>
                  <a:cubicBezTo>
                    <a:pt x="11561" y="1741"/>
                    <a:pt x="10344" y="1004"/>
                    <a:pt x="8975" y="513"/>
                  </a:cubicBezTo>
                  <a:cubicBezTo>
                    <a:pt x="7606" y="22"/>
                    <a:pt x="6085" y="-223"/>
                    <a:pt x="5172" y="268"/>
                  </a:cubicBezTo>
                  <a:cubicBezTo>
                    <a:pt x="4259" y="759"/>
                    <a:pt x="3955" y="1986"/>
                    <a:pt x="5020" y="3582"/>
                  </a:cubicBezTo>
                  <a:cubicBezTo>
                    <a:pt x="6084" y="5177"/>
                    <a:pt x="8518" y="7141"/>
                    <a:pt x="11408" y="9472"/>
                  </a:cubicBezTo>
                  <a:cubicBezTo>
                    <a:pt x="14299" y="11804"/>
                    <a:pt x="17645" y="14504"/>
                    <a:pt x="19470" y="16468"/>
                  </a:cubicBezTo>
                  <a:cubicBezTo>
                    <a:pt x="21296" y="18432"/>
                    <a:pt x="21600" y="19659"/>
                    <a:pt x="20992" y="20395"/>
                  </a:cubicBezTo>
                  <a:cubicBezTo>
                    <a:pt x="20383" y="21132"/>
                    <a:pt x="18862" y="21377"/>
                    <a:pt x="15668" y="21009"/>
                  </a:cubicBezTo>
                  <a:cubicBezTo>
                    <a:pt x="12473" y="20641"/>
                    <a:pt x="7606" y="19659"/>
                    <a:pt x="4715" y="18677"/>
                  </a:cubicBezTo>
                  <a:cubicBezTo>
                    <a:pt x="1825" y="17695"/>
                    <a:pt x="913" y="16713"/>
                    <a:pt x="456" y="15609"/>
                  </a:cubicBezTo>
                  <a:cubicBezTo>
                    <a:pt x="0" y="14504"/>
                    <a:pt x="0" y="13277"/>
                    <a:pt x="0" y="120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2" name="Line"/>
            <p:cNvSpPr/>
            <p:nvPr/>
          </p:nvSpPr>
          <p:spPr>
            <a:xfrm>
              <a:off x="6733037" y="1310895"/>
              <a:ext cx="562901" cy="869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456" extrusionOk="0">
                  <a:moveTo>
                    <a:pt x="2450" y="11201"/>
                  </a:moveTo>
                  <a:cubicBezTo>
                    <a:pt x="3759" y="11542"/>
                    <a:pt x="5068" y="11884"/>
                    <a:pt x="6377" y="11926"/>
                  </a:cubicBezTo>
                  <a:cubicBezTo>
                    <a:pt x="7687" y="11969"/>
                    <a:pt x="8996" y="11713"/>
                    <a:pt x="9650" y="11329"/>
                  </a:cubicBezTo>
                  <a:cubicBezTo>
                    <a:pt x="10305" y="10944"/>
                    <a:pt x="10305" y="10432"/>
                    <a:pt x="9519" y="10005"/>
                  </a:cubicBezTo>
                  <a:cubicBezTo>
                    <a:pt x="8734" y="9578"/>
                    <a:pt x="7163" y="9237"/>
                    <a:pt x="5985" y="9066"/>
                  </a:cubicBezTo>
                  <a:cubicBezTo>
                    <a:pt x="4807" y="8895"/>
                    <a:pt x="4021" y="8895"/>
                    <a:pt x="3105" y="8938"/>
                  </a:cubicBezTo>
                  <a:cubicBezTo>
                    <a:pt x="2188" y="8981"/>
                    <a:pt x="1141" y="9066"/>
                    <a:pt x="552" y="9322"/>
                  </a:cubicBezTo>
                  <a:cubicBezTo>
                    <a:pt x="-37" y="9578"/>
                    <a:pt x="-168" y="10005"/>
                    <a:pt x="225" y="10347"/>
                  </a:cubicBezTo>
                  <a:cubicBezTo>
                    <a:pt x="617" y="10688"/>
                    <a:pt x="1534" y="10944"/>
                    <a:pt x="3563" y="10987"/>
                  </a:cubicBezTo>
                  <a:cubicBezTo>
                    <a:pt x="5592" y="11030"/>
                    <a:pt x="8734" y="10859"/>
                    <a:pt x="11417" y="10390"/>
                  </a:cubicBezTo>
                  <a:cubicBezTo>
                    <a:pt x="14101" y="9920"/>
                    <a:pt x="16327" y="9152"/>
                    <a:pt x="17963" y="7871"/>
                  </a:cubicBezTo>
                  <a:cubicBezTo>
                    <a:pt x="19599" y="6590"/>
                    <a:pt x="20647" y="4797"/>
                    <a:pt x="21039" y="3474"/>
                  </a:cubicBezTo>
                  <a:cubicBezTo>
                    <a:pt x="21432" y="2151"/>
                    <a:pt x="21170" y="1297"/>
                    <a:pt x="20647" y="742"/>
                  </a:cubicBezTo>
                  <a:cubicBezTo>
                    <a:pt x="20123" y="187"/>
                    <a:pt x="19337" y="-69"/>
                    <a:pt x="18814" y="16"/>
                  </a:cubicBezTo>
                  <a:cubicBezTo>
                    <a:pt x="18290" y="102"/>
                    <a:pt x="18028" y="529"/>
                    <a:pt x="17832" y="2108"/>
                  </a:cubicBezTo>
                  <a:cubicBezTo>
                    <a:pt x="17636" y="3688"/>
                    <a:pt x="17505" y="6420"/>
                    <a:pt x="17570" y="9365"/>
                  </a:cubicBezTo>
                  <a:cubicBezTo>
                    <a:pt x="17636" y="12310"/>
                    <a:pt x="17897" y="15469"/>
                    <a:pt x="18094" y="17305"/>
                  </a:cubicBezTo>
                  <a:cubicBezTo>
                    <a:pt x="18290" y="19140"/>
                    <a:pt x="18421" y="19653"/>
                    <a:pt x="18748" y="20208"/>
                  </a:cubicBezTo>
                  <a:cubicBezTo>
                    <a:pt x="19076" y="20763"/>
                    <a:pt x="19599" y="21360"/>
                    <a:pt x="20057" y="21446"/>
                  </a:cubicBezTo>
                  <a:cubicBezTo>
                    <a:pt x="20516" y="21531"/>
                    <a:pt x="20908" y="21104"/>
                    <a:pt x="21105" y="20421"/>
                  </a:cubicBezTo>
                  <a:cubicBezTo>
                    <a:pt x="21301" y="19738"/>
                    <a:pt x="21301" y="18799"/>
                    <a:pt x="21301" y="178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3" name="Line"/>
            <p:cNvSpPr/>
            <p:nvPr/>
          </p:nvSpPr>
          <p:spPr>
            <a:xfrm>
              <a:off x="7098750" y="1831732"/>
              <a:ext cx="415133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220" y="11375"/>
                    <a:pt x="10440" y="2735"/>
                    <a:pt x="14040" y="575"/>
                  </a:cubicBezTo>
                  <a:cubicBezTo>
                    <a:pt x="17640" y="-1585"/>
                    <a:pt x="19620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4" name="Line"/>
            <p:cNvSpPr/>
            <p:nvPr/>
          </p:nvSpPr>
          <p:spPr>
            <a:xfrm>
              <a:off x="8105444" y="1650571"/>
              <a:ext cx="259458" cy="250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7" extrusionOk="0">
                  <a:moveTo>
                    <a:pt x="0" y="0"/>
                  </a:moveTo>
                  <a:cubicBezTo>
                    <a:pt x="2016" y="4670"/>
                    <a:pt x="4032" y="9341"/>
                    <a:pt x="5328" y="13281"/>
                  </a:cubicBezTo>
                  <a:cubicBezTo>
                    <a:pt x="6624" y="17222"/>
                    <a:pt x="7200" y="20432"/>
                    <a:pt x="7056" y="21016"/>
                  </a:cubicBezTo>
                  <a:cubicBezTo>
                    <a:pt x="6912" y="21600"/>
                    <a:pt x="6048" y="19557"/>
                    <a:pt x="5616" y="17076"/>
                  </a:cubicBezTo>
                  <a:cubicBezTo>
                    <a:pt x="5184" y="14595"/>
                    <a:pt x="5184" y="11676"/>
                    <a:pt x="6048" y="9049"/>
                  </a:cubicBezTo>
                  <a:cubicBezTo>
                    <a:pt x="6912" y="6422"/>
                    <a:pt x="8640" y="4086"/>
                    <a:pt x="11376" y="3211"/>
                  </a:cubicBezTo>
                  <a:cubicBezTo>
                    <a:pt x="14112" y="2335"/>
                    <a:pt x="17856" y="2919"/>
                    <a:pt x="21600" y="35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5" name="Line"/>
            <p:cNvSpPr/>
            <p:nvPr/>
          </p:nvSpPr>
          <p:spPr>
            <a:xfrm>
              <a:off x="8904572" y="1671328"/>
              <a:ext cx="684968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300"/>
                  </a:moveTo>
                  <a:cubicBezTo>
                    <a:pt x="109" y="4800"/>
                    <a:pt x="218" y="3300"/>
                    <a:pt x="491" y="2100"/>
                  </a:cubicBezTo>
                  <a:cubicBezTo>
                    <a:pt x="764" y="900"/>
                    <a:pt x="1200" y="0"/>
                    <a:pt x="1636" y="0"/>
                  </a:cubicBezTo>
                  <a:cubicBezTo>
                    <a:pt x="2073" y="0"/>
                    <a:pt x="2509" y="900"/>
                    <a:pt x="2945" y="3450"/>
                  </a:cubicBezTo>
                  <a:cubicBezTo>
                    <a:pt x="3382" y="6000"/>
                    <a:pt x="3818" y="10200"/>
                    <a:pt x="4200" y="12900"/>
                  </a:cubicBezTo>
                  <a:cubicBezTo>
                    <a:pt x="4582" y="15600"/>
                    <a:pt x="4909" y="16800"/>
                    <a:pt x="5236" y="16800"/>
                  </a:cubicBezTo>
                  <a:cubicBezTo>
                    <a:pt x="5564" y="16800"/>
                    <a:pt x="5891" y="15600"/>
                    <a:pt x="6055" y="13500"/>
                  </a:cubicBezTo>
                  <a:cubicBezTo>
                    <a:pt x="6218" y="11400"/>
                    <a:pt x="6218" y="8400"/>
                    <a:pt x="6218" y="6150"/>
                  </a:cubicBezTo>
                  <a:cubicBezTo>
                    <a:pt x="6218" y="3900"/>
                    <a:pt x="6218" y="2400"/>
                    <a:pt x="6491" y="1650"/>
                  </a:cubicBezTo>
                  <a:cubicBezTo>
                    <a:pt x="6764" y="900"/>
                    <a:pt x="7309" y="900"/>
                    <a:pt x="8891" y="1800"/>
                  </a:cubicBezTo>
                  <a:cubicBezTo>
                    <a:pt x="10473" y="2700"/>
                    <a:pt x="13091" y="4500"/>
                    <a:pt x="14673" y="5550"/>
                  </a:cubicBezTo>
                  <a:cubicBezTo>
                    <a:pt x="16255" y="6600"/>
                    <a:pt x="16800" y="6900"/>
                    <a:pt x="17236" y="6450"/>
                  </a:cubicBezTo>
                  <a:cubicBezTo>
                    <a:pt x="17673" y="6000"/>
                    <a:pt x="18000" y="4800"/>
                    <a:pt x="17945" y="3750"/>
                  </a:cubicBezTo>
                  <a:cubicBezTo>
                    <a:pt x="17891" y="2700"/>
                    <a:pt x="17455" y="1800"/>
                    <a:pt x="16909" y="1200"/>
                  </a:cubicBezTo>
                  <a:cubicBezTo>
                    <a:pt x="16364" y="600"/>
                    <a:pt x="15709" y="300"/>
                    <a:pt x="15055" y="300"/>
                  </a:cubicBezTo>
                  <a:cubicBezTo>
                    <a:pt x="14400" y="300"/>
                    <a:pt x="13745" y="600"/>
                    <a:pt x="13309" y="1650"/>
                  </a:cubicBezTo>
                  <a:cubicBezTo>
                    <a:pt x="12873" y="2700"/>
                    <a:pt x="12655" y="4500"/>
                    <a:pt x="13145" y="7800"/>
                  </a:cubicBezTo>
                  <a:cubicBezTo>
                    <a:pt x="13636" y="11100"/>
                    <a:pt x="14836" y="15900"/>
                    <a:pt x="16364" y="18450"/>
                  </a:cubicBezTo>
                  <a:cubicBezTo>
                    <a:pt x="17891" y="21000"/>
                    <a:pt x="19745" y="213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6" name="Line"/>
            <p:cNvSpPr/>
            <p:nvPr/>
          </p:nvSpPr>
          <p:spPr>
            <a:xfrm>
              <a:off x="9671232" y="1423101"/>
              <a:ext cx="1302148" cy="511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292" extrusionOk="0">
                  <a:moveTo>
                    <a:pt x="2587" y="15517"/>
                  </a:moveTo>
                  <a:cubicBezTo>
                    <a:pt x="2017" y="14941"/>
                    <a:pt x="1447" y="14365"/>
                    <a:pt x="1019" y="14293"/>
                  </a:cubicBezTo>
                  <a:cubicBezTo>
                    <a:pt x="592" y="14221"/>
                    <a:pt x="307" y="14653"/>
                    <a:pt x="136" y="15229"/>
                  </a:cubicBezTo>
                  <a:cubicBezTo>
                    <a:pt x="-35" y="15805"/>
                    <a:pt x="-92" y="16525"/>
                    <a:pt x="250" y="17389"/>
                  </a:cubicBezTo>
                  <a:cubicBezTo>
                    <a:pt x="592" y="18253"/>
                    <a:pt x="1333" y="19261"/>
                    <a:pt x="2017" y="19837"/>
                  </a:cubicBezTo>
                  <a:cubicBezTo>
                    <a:pt x="2701" y="20413"/>
                    <a:pt x="3328" y="20557"/>
                    <a:pt x="4040" y="19045"/>
                  </a:cubicBezTo>
                  <a:cubicBezTo>
                    <a:pt x="4752" y="17533"/>
                    <a:pt x="5550" y="14365"/>
                    <a:pt x="5921" y="11341"/>
                  </a:cubicBezTo>
                  <a:cubicBezTo>
                    <a:pt x="6291" y="8317"/>
                    <a:pt x="6234" y="5437"/>
                    <a:pt x="6092" y="3421"/>
                  </a:cubicBezTo>
                  <a:cubicBezTo>
                    <a:pt x="5949" y="1405"/>
                    <a:pt x="5721" y="253"/>
                    <a:pt x="5607" y="37"/>
                  </a:cubicBezTo>
                  <a:cubicBezTo>
                    <a:pt x="5493" y="-179"/>
                    <a:pt x="5493" y="541"/>
                    <a:pt x="5522" y="2773"/>
                  </a:cubicBezTo>
                  <a:cubicBezTo>
                    <a:pt x="5550" y="5005"/>
                    <a:pt x="5607" y="8749"/>
                    <a:pt x="5721" y="11485"/>
                  </a:cubicBezTo>
                  <a:cubicBezTo>
                    <a:pt x="5835" y="14221"/>
                    <a:pt x="6006" y="15949"/>
                    <a:pt x="6206" y="17029"/>
                  </a:cubicBezTo>
                  <a:cubicBezTo>
                    <a:pt x="6405" y="18109"/>
                    <a:pt x="6633" y="18541"/>
                    <a:pt x="7032" y="18613"/>
                  </a:cubicBezTo>
                  <a:cubicBezTo>
                    <a:pt x="7431" y="18685"/>
                    <a:pt x="8001" y="18397"/>
                    <a:pt x="8599" y="18253"/>
                  </a:cubicBezTo>
                  <a:cubicBezTo>
                    <a:pt x="9198" y="18109"/>
                    <a:pt x="9825" y="18109"/>
                    <a:pt x="10281" y="18109"/>
                  </a:cubicBezTo>
                  <a:cubicBezTo>
                    <a:pt x="10736" y="18109"/>
                    <a:pt x="11021" y="18109"/>
                    <a:pt x="11221" y="17677"/>
                  </a:cubicBezTo>
                  <a:cubicBezTo>
                    <a:pt x="11420" y="17245"/>
                    <a:pt x="11534" y="16381"/>
                    <a:pt x="11449" y="15805"/>
                  </a:cubicBezTo>
                  <a:cubicBezTo>
                    <a:pt x="11363" y="15229"/>
                    <a:pt x="11078" y="14941"/>
                    <a:pt x="10623" y="14725"/>
                  </a:cubicBezTo>
                  <a:cubicBezTo>
                    <a:pt x="10167" y="14509"/>
                    <a:pt x="9540" y="14365"/>
                    <a:pt x="9055" y="14293"/>
                  </a:cubicBezTo>
                  <a:cubicBezTo>
                    <a:pt x="8571" y="14221"/>
                    <a:pt x="8229" y="14221"/>
                    <a:pt x="8029" y="14581"/>
                  </a:cubicBezTo>
                  <a:cubicBezTo>
                    <a:pt x="7830" y="14941"/>
                    <a:pt x="7773" y="15661"/>
                    <a:pt x="7887" y="16309"/>
                  </a:cubicBezTo>
                  <a:cubicBezTo>
                    <a:pt x="8001" y="16957"/>
                    <a:pt x="8286" y="17533"/>
                    <a:pt x="8742" y="17965"/>
                  </a:cubicBezTo>
                  <a:cubicBezTo>
                    <a:pt x="9198" y="18397"/>
                    <a:pt x="9825" y="18685"/>
                    <a:pt x="10423" y="18613"/>
                  </a:cubicBezTo>
                  <a:cubicBezTo>
                    <a:pt x="11021" y="18541"/>
                    <a:pt x="11591" y="18109"/>
                    <a:pt x="12047" y="17317"/>
                  </a:cubicBezTo>
                  <a:cubicBezTo>
                    <a:pt x="12503" y="16525"/>
                    <a:pt x="12845" y="15373"/>
                    <a:pt x="13159" y="14581"/>
                  </a:cubicBezTo>
                  <a:cubicBezTo>
                    <a:pt x="13472" y="13789"/>
                    <a:pt x="13757" y="13357"/>
                    <a:pt x="13900" y="13573"/>
                  </a:cubicBezTo>
                  <a:cubicBezTo>
                    <a:pt x="14042" y="13789"/>
                    <a:pt x="14042" y="14653"/>
                    <a:pt x="14099" y="15805"/>
                  </a:cubicBezTo>
                  <a:cubicBezTo>
                    <a:pt x="14156" y="16957"/>
                    <a:pt x="14270" y="18397"/>
                    <a:pt x="14441" y="19405"/>
                  </a:cubicBezTo>
                  <a:cubicBezTo>
                    <a:pt x="14612" y="20413"/>
                    <a:pt x="14840" y="20989"/>
                    <a:pt x="15096" y="21205"/>
                  </a:cubicBezTo>
                  <a:cubicBezTo>
                    <a:pt x="15353" y="21421"/>
                    <a:pt x="15638" y="21277"/>
                    <a:pt x="15980" y="20341"/>
                  </a:cubicBezTo>
                  <a:cubicBezTo>
                    <a:pt x="16322" y="19405"/>
                    <a:pt x="16721" y="17677"/>
                    <a:pt x="17148" y="16237"/>
                  </a:cubicBezTo>
                  <a:cubicBezTo>
                    <a:pt x="17576" y="14797"/>
                    <a:pt x="18031" y="13645"/>
                    <a:pt x="18573" y="13285"/>
                  </a:cubicBezTo>
                  <a:cubicBezTo>
                    <a:pt x="19114" y="12925"/>
                    <a:pt x="19741" y="13357"/>
                    <a:pt x="20226" y="14293"/>
                  </a:cubicBezTo>
                  <a:cubicBezTo>
                    <a:pt x="20710" y="15229"/>
                    <a:pt x="21052" y="16669"/>
                    <a:pt x="21252" y="17821"/>
                  </a:cubicBezTo>
                  <a:cubicBezTo>
                    <a:pt x="21451" y="18973"/>
                    <a:pt x="21508" y="19837"/>
                    <a:pt x="21394" y="20413"/>
                  </a:cubicBezTo>
                  <a:cubicBezTo>
                    <a:pt x="21280" y="20989"/>
                    <a:pt x="20995" y="21277"/>
                    <a:pt x="20311" y="21205"/>
                  </a:cubicBezTo>
                  <a:cubicBezTo>
                    <a:pt x="19627" y="21133"/>
                    <a:pt x="18544" y="20701"/>
                    <a:pt x="17861" y="20197"/>
                  </a:cubicBezTo>
                  <a:cubicBezTo>
                    <a:pt x="17177" y="19693"/>
                    <a:pt x="16892" y="19117"/>
                    <a:pt x="16607" y="185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7" name="Line"/>
            <p:cNvSpPr/>
            <p:nvPr/>
          </p:nvSpPr>
          <p:spPr>
            <a:xfrm>
              <a:off x="9890509" y="1628895"/>
              <a:ext cx="238702" cy="3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939" y="11375"/>
                    <a:pt x="1878" y="2735"/>
                    <a:pt x="5478" y="575"/>
                  </a:cubicBezTo>
                  <a:cubicBezTo>
                    <a:pt x="9078" y="-1585"/>
                    <a:pt x="15339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8" name="Line"/>
            <p:cNvSpPr/>
            <p:nvPr/>
          </p:nvSpPr>
          <p:spPr>
            <a:xfrm>
              <a:off x="11395362" y="1982677"/>
              <a:ext cx="31136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9" name="Line"/>
            <p:cNvSpPr/>
            <p:nvPr/>
          </p:nvSpPr>
          <p:spPr>
            <a:xfrm>
              <a:off x="11841628" y="1712841"/>
              <a:ext cx="373620" cy="1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extrusionOk="0">
                  <a:moveTo>
                    <a:pt x="0" y="1178"/>
                  </a:moveTo>
                  <a:cubicBezTo>
                    <a:pt x="1000" y="1571"/>
                    <a:pt x="2000" y="1964"/>
                    <a:pt x="2600" y="3142"/>
                  </a:cubicBezTo>
                  <a:cubicBezTo>
                    <a:pt x="3200" y="4320"/>
                    <a:pt x="3400" y="6284"/>
                    <a:pt x="3800" y="8051"/>
                  </a:cubicBezTo>
                  <a:cubicBezTo>
                    <a:pt x="4200" y="9818"/>
                    <a:pt x="4800" y="11389"/>
                    <a:pt x="5600" y="12960"/>
                  </a:cubicBezTo>
                  <a:cubicBezTo>
                    <a:pt x="6400" y="14531"/>
                    <a:pt x="7400" y="16102"/>
                    <a:pt x="8000" y="15905"/>
                  </a:cubicBezTo>
                  <a:cubicBezTo>
                    <a:pt x="8600" y="15709"/>
                    <a:pt x="8800" y="13745"/>
                    <a:pt x="8900" y="11782"/>
                  </a:cubicBezTo>
                  <a:cubicBezTo>
                    <a:pt x="9000" y="9818"/>
                    <a:pt x="9000" y="7855"/>
                    <a:pt x="9000" y="5891"/>
                  </a:cubicBezTo>
                  <a:cubicBezTo>
                    <a:pt x="9000" y="3927"/>
                    <a:pt x="9000" y="1964"/>
                    <a:pt x="9400" y="1964"/>
                  </a:cubicBezTo>
                  <a:cubicBezTo>
                    <a:pt x="9800" y="1964"/>
                    <a:pt x="10600" y="3927"/>
                    <a:pt x="11800" y="7265"/>
                  </a:cubicBezTo>
                  <a:cubicBezTo>
                    <a:pt x="13000" y="10604"/>
                    <a:pt x="14600" y="15316"/>
                    <a:pt x="15900" y="18065"/>
                  </a:cubicBezTo>
                  <a:cubicBezTo>
                    <a:pt x="17200" y="20815"/>
                    <a:pt x="18200" y="21600"/>
                    <a:pt x="18700" y="21011"/>
                  </a:cubicBezTo>
                  <a:cubicBezTo>
                    <a:pt x="19200" y="20422"/>
                    <a:pt x="19200" y="18458"/>
                    <a:pt x="19300" y="15513"/>
                  </a:cubicBezTo>
                  <a:cubicBezTo>
                    <a:pt x="19400" y="12567"/>
                    <a:pt x="19600" y="8640"/>
                    <a:pt x="20000" y="5891"/>
                  </a:cubicBezTo>
                  <a:cubicBezTo>
                    <a:pt x="20400" y="3142"/>
                    <a:pt x="21000" y="1571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0" name="Line"/>
            <p:cNvSpPr/>
            <p:nvPr/>
          </p:nvSpPr>
          <p:spPr>
            <a:xfrm>
              <a:off x="12277516" y="1785489"/>
              <a:ext cx="51893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1" name="Line"/>
            <p:cNvSpPr/>
            <p:nvPr/>
          </p:nvSpPr>
          <p:spPr>
            <a:xfrm>
              <a:off x="12236003" y="1546789"/>
              <a:ext cx="1" cy="51892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2" name="Line"/>
            <p:cNvSpPr/>
            <p:nvPr/>
          </p:nvSpPr>
          <p:spPr>
            <a:xfrm>
              <a:off x="12510568" y="1567545"/>
              <a:ext cx="213215" cy="36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38" extrusionOk="0">
                  <a:moveTo>
                    <a:pt x="569" y="0"/>
                  </a:moveTo>
                  <a:cubicBezTo>
                    <a:pt x="220" y="4891"/>
                    <a:pt x="-128" y="9781"/>
                    <a:pt x="46" y="13245"/>
                  </a:cubicBezTo>
                  <a:cubicBezTo>
                    <a:pt x="220" y="16709"/>
                    <a:pt x="917" y="18747"/>
                    <a:pt x="3008" y="19970"/>
                  </a:cubicBezTo>
                  <a:cubicBezTo>
                    <a:pt x="5098" y="21192"/>
                    <a:pt x="8582" y="21600"/>
                    <a:pt x="11891" y="20887"/>
                  </a:cubicBezTo>
                  <a:cubicBezTo>
                    <a:pt x="15201" y="20174"/>
                    <a:pt x="18337" y="18340"/>
                    <a:pt x="21472" y="165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3" name="Line"/>
            <p:cNvSpPr/>
            <p:nvPr/>
          </p:nvSpPr>
          <p:spPr>
            <a:xfrm>
              <a:off x="12402056" y="1718844"/>
              <a:ext cx="300972" cy="3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4717" y="12302"/>
                    <a:pt x="9434" y="4448"/>
                    <a:pt x="13034" y="1502"/>
                  </a:cubicBezTo>
                  <a:cubicBezTo>
                    <a:pt x="16634" y="-1443"/>
                    <a:pt x="19117" y="521"/>
                    <a:pt x="21600" y="24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4" name="Line"/>
            <p:cNvSpPr/>
            <p:nvPr/>
          </p:nvSpPr>
          <p:spPr>
            <a:xfrm>
              <a:off x="12734161" y="1425328"/>
              <a:ext cx="217945" cy="484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extrusionOk="0">
                  <a:moveTo>
                    <a:pt x="0" y="1702"/>
                  </a:moveTo>
                  <a:cubicBezTo>
                    <a:pt x="0" y="783"/>
                    <a:pt x="0" y="-136"/>
                    <a:pt x="514" y="17"/>
                  </a:cubicBezTo>
                  <a:cubicBezTo>
                    <a:pt x="1029" y="170"/>
                    <a:pt x="2057" y="1396"/>
                    <a:pt x="3086" y="4000"/>
                  </a:cubicBezTo>
                  <a:cubicBezTo>
                    <a:pt x="4114" y="6604"/>
                    <a:pt x="5143" y="10587"/>
                    <a:pt x="5657" y="13345"/>
                  </a:cubicBezTo>
                  <a:cubicBezTo>
                    <a:pt x="6171" y="16102"/>
                    <a:pt x="6171" y="17634"/>
                    <a:pt x="6000" y="18783"/>
                  </a:cubicBezTo>
                  <a:cubicBezTo>
                    <a:pt x="5829" y="19932"/>
                    <a:pt x="5486" y="20698"/>
                    <a:pt x="5486" y="20698"/>
                  </a:cubicBezTo>
                  <a:cubicBezTo>
                    <a:pt x="5486" y="20698"/>
                    <a:pt x="5829" y="19932"/>
                    <a:pt x="6514" y="19090"/>
                  </a:cubicBezTo>
                  <a:cubicBezTo>
                    <a:pt x="7200" y="18247"/>
                    <a:pt x="8229" y="17328"/>
                    <a:pt x="9429" y="16562"/>
                  </a:cubicBezTo>
                  <a:cubicBezTo>
                    <a:pt x="10629" y="15796"/>
                    <a:pt x="12000" y="15183"/>
                    <a:pt x="13543" y="15183"/>
                  </a:cubicBezTo>
                  <a:cubicBezTo>
                    <a:pt x="15086" y="15183"/>
                    <a:pt x="16800" y="15796"/>
                    <a:pt x="18171" y="16945"/>
                  </a:cubicBezTo>
                  <a:cubicBezTo>
                    <a:pt x="19543" y="18094"/>
                    <a:pt x="20571" y="19779"/>
                    <a:pt x="21600" y="214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5" name="Line"/>
            <p:cNvSpPr/>
            <p:nvPr/>
          </p:nvSpPr>
          <p:spPr>
            <a:xfrm>
              <a:off x="13512532" y="1702463"/>
              <a:ext cx="259458" cy="27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728" y="2461"/>
                    <a:pt x="3456" y="4922"/>
                    <a:pt x="4752" y="7792"/>
                  </a:cubicBezTo>
                  <a:cubicBezTo>
                    <a:pt x="6048" y="10663"/>
                    <a:pt x="6912" y="13944"/>
                    <a:pt x="7488" y="16678"/>
                  </a:cubicBezTo>
                  <a:cubicBezTo>
                    <a:pt x="8064" y="19413"/>
                    <a:pt x="8352" y="21600"/>
                    <a:pt x="8208" y="21600"/>
                  </a:cubicBezTo>
                  <a:cubicBezTo>
                    <a:pt x="8064" y="21600"/>
                    <a:pt x="7488" y="19413"/>
                    <a:pt x="7200" y="16815"/>
                  </a:cubicBezTo>
                  <a:cubicBezTo>
                    <a:pt x="6912" y="14218"/>
                    <a:pt x="6912" y="11210"/>
                    <a:pt x="7920" y="8613"/>
                  </a:cubicBezTo>
                  <a:cubicBezTo>
                    <a:pt x="8928" y="6015"/>
                    <a:pt x="10944" y="3828"/>
                    <a:pt x="13392" y="3008"/>
                  </a:cubicBezTo>
                  <a:cubicBezTo>
                    <a:pt x="15840" y="2187"/>
                    <a:pt x="18720" y="2734"/>
                    <a:pt x="21600" y="32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6" name="Line"/>
            <p:cNvSpPr/>
            <p:nvPr/>
          </p:nvSpPr>
          <p:spPr>
            <a:xfrm>
              <a:off x="14104916" y="1660950"/>
              <a:ext cx="217124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extrusionOk="0">
                  <a:moveTo>
                    <a:pt x="21182" y="0"/>
                  </a:moveTo>
                  <a:cubicBezTo>
                    <a:pt x="16119" y="3600"/>
                    <a:pt x="11057" y="7200"/>
                    <a:pt x="7176" y="9692"/>
                  </a:cubicBezTo>
                  <a:cubicBezTo>
                    <a:pt x="3294" y="12185"/>
                    <a:pt x="594" y="13569"/>
                    <a:pt x="88" y="14262"/>
                  </a:cubicBezTo>
                  <a:cubicBezTo>
                    <a:pt x="-418" y="14954"/>
                    <a:pt x="1270" y="14954"/>
                    <a:pt x="4476" y="16062"/>
                  </a:cubicBezTo>
                  <a:cubicBezTo>
                    <a:pt x="7682" y="17169"/>
                    <a:pt x="12407" y="19385"/>
                    <a:pt x="1713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7" name="Line"/>
            <p:cNvSpPr/>
            <p:nvPr/>
          </p:nvSpPr>
          <p:spPr>
            <a:xfrm>
              <a:off x="14623010" y="1740295"/>
              <a:ext cx="269836" cy="19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7" extrusionOk="0">
                  <a:moveTo>
                    <a:pt x="0" y="3748"/>
                  </a:moveTo>
                  <a:cubicBezTo>
                    <a:pt x="1108" y="2630"/>
                    <a:pt x="2215" y="1513"/>
                    <a:pt x="3185" y="1885"/>
                  </a:cubicBezTo>
                  <a:cubicBezTo>
                    <a:pt x="4154" y="2258"/>
                    <a:pt x="4985" y="4120"/>
                    <a:pt x="5400" y="5982"/>
                  </a:cubicBezTo>
                  <a:cubicBezTo>
                    <a:pt x="5815" y="7844"/>
                    <a:pt x="5815" y="9706"/>
                    <a:pt x="5677" y="12313"/>
                  </a:cubicBezTo>
                  <a:cubicBezTo>
                    <a:pt x="5538" y="14920"/>
                    <a:pt x="5261" y="18272"/>
                    <a:pt x="4985" y="19017"/>
                  </a:cubicBezTo>
                  <a:cubicBezTo>
                    <a:pt x="4708" y="19761"/>
                    <a:pt x="4431" y="17899"/>
                    <a:pt x="4846" y="15106"/>
                  </a:cubicBezTo>
                  <a:cubicBezTo>
                    <a:pt x="5262" y="12313"/>
                    <a:pt x="6369" y="8589"/>
                    <a:pt x="7338" y="5982"/>
                  </a:cubicBezTo>
                  <a:cubicBezTo>
                    <a:pt x="8308" y="3375"/>
                    <a:pt x="9138" y="1885"/>
                    <a:pt x="10246" y="954"/>
                  </a:cubicBezTo>
                  <a:cubicBezTo>
                    <a:pt x="11354" y="23"/>
                    <a:pt x="12739" y="-349"/>
                    <a:pt x="13569" y="396"/>
                  </a:cubicBezTo>
                  <a:cubicBezTo>
                    <a:pt x="14400" y="1141"/>
                    <a:pt x="14677" y="3003"/>
                    <a:pt x="14954" y="5796"/>
                  </a:cubicBezTo>
                  <a:cubicBezTo>
                    <a:pt x="15231" y="8589"/>
                    <a:pt x="15508" y="12313"/>
                    <a:pt x="15646" y="15106"/>
                  </a:cubicBezTo>
                  <a:cubicBezTo>
                    <a:pt x="15785" y="17899"/>
                    <a:pt x="15785" y="19761"/>
                    <a:pt x="16754" y="20506"/>
                  </a:cubicBezTo>
                  <a:cubicBezTo>
                    <a:pt x="17723" y="21251"/>
                    <a:pt x="19662" y="20879"/>
                    <a:pt x="21600" y="205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8" name="Line"/>
            <p:cNvSpPr/>
            <p:nvPr/>
          </p:nvSpPr>
          <p:spPr>
            <a:xfrm>
              <a:off x="15090033" y="1951542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9" name="Line"/>
            <p:cNvSpPr/>
            <p:nvPr/>
          </p:nvSpPr>
          <p:spPr>
            <a:xfrm>
              <a:off x="2050525" y="2480408"/>
              <a:ext cx="388374" cy="49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341" extrusionOk="0">
                  <a:moveTo>
                    <a:pt x="241" y="2268"/>
                  </a:moveTo>
                  <a:cubicBezTo>
                    <a:pt x="50" y="1218"/>
                    <a:pt x="-141" y="168"/>
                    <a:pt x="146" y="18"/>
                  </a:cubicBezTo>
                  <a:cubicBezTo>
                    <a:pt x="432" y="-132"/>
                    <a:pt x="1197" y="618"/>
                    <a:pt x="2248" y="2718"/>
                  </a:cubicBezTo>
                  <a:cubicBezTo>
                    <a:pt x="3300" y="4818"/>
                    <a:pt x="4638" y="8268"/>
                    <a:pt x="5785" y="11268"/>
                  </a:cubicBezTo>
                  <a:cubicBezTo>
                    <a:pt x="6932" y="14268"/>
                    <a:pt x="7887" y="16818"/>
                    <a:pt x="8747" y="18543"/>
                  </a:cubicBezTo>
                  <a:cubicBezTo>
                    <a:pt x="9608" y="20268"/>
                    <a:pt x="10372" y="21168"/>
                    <a:pt x="10755" y="21243"/>
                  </a:cubicBezTo>
                  <a:cubicBezTo>
                    <a:pt x="11137" y="21318"/>
                    <a:pt x="11137" y="20568"/>
                    <a:pt x="10850" y="17943"/>
                  </a:cubicBezTo>
                  <a:cubicBezTo>
                    <a:pt x="10563" y="15318"/>
                    <a:pt x="9990" y="10818"/>
                    <a:pt x="9608" y="8193"/>
                  </a:cubicBezTo>
                  <a:cubicBezTo>
                    <a:pt x="9225" y="5568"/>
                    <a:pt x="9034" y="4818"/>
                    <a:pt x="9225" y="4968"/>
                  </a:cubicBezTo>
                  <a:cubicBezTo>
                    <a:pt x="9417" y="5118"/>
                    <a:pt x="9990" y="6168"/>
                    <a:pt x="11328" y="8718"/>
                  </a:cubicBezTo>
                  <a:cubicBezTo>
                    <a:pt x="12666" y="11268"/>
                    <a:pt x="14769" y="15318"/>
                    <a:pt x="16202" y="17793"/>
                  </a:cubicBezTo>
                  <a:cubicBezTo>
                    <a:pt x="17636" y="20268"/>
                    <a:pt x="18401" y="21168"/>
                    <a:pt x="19070" y="21318"/>
                  </a:cubicBezTo>
                  <a:cubicBezTo>
                    <a:pt x="19739" y="21468"/>
                    <a:pt x="20312" y="20868"/>
                    <a:pt x="20599" y="19443"/>
                  </a:cubicBezTo>
                  <a:cubicBezTo>
                    <a:pt x="20886" y="18018"/>
                    <a:pt x="20886" y="15768"/>
                    <a:pt x="20694" y="13893"/>
                  </a:cubicBezTo>
                  <a:cubicBezTo>
                    <a:pt x="20503" y="12018"/>
                    <a:pt x="20121" y="10518"/>
                    <a:pt x="19834" y="9243"/>
                  </a:cubicBezTo>
                  <a:cubicBezTo>
                    <a:pt x="19547" y="7968"/>
                    <a:pt x="19356" y="6918"/>
                    <a:pt x="19643" y="6693"/>
                  </a:cubicBezTo>
                  <a:cubicBezTo>
                    <a:pt x="19930" y="6468"/>
                    <a:pt x="20694" y="7068"/>
                    <a:pt x="21459" y="76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0" name="Line"/>
            <p:cNvSpPr/>
            <p:nvPr/>
          </p:nvSpPr>
          <p:spPr>
            <a:xfrm>
              <a:off x="2542681" y="2763589"/>
              <a:ext cx="290593" cy="193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4" extrusionOk="0">
                  <a:moveTo>
                    <a:pt x="0" y="10899"/>
                  </a:moveTo>
                  <a:cubicBezTo>
                    <a:pt x="2571" y="11272"/>
                    <a:pt x="5143" y="11644"/>
                    <a:pt x="7071" y="11086"/>
                  </a:cubicBezTo>
                  <a:cubicBezTo>
                    <a:pt x="9000" y="10527"/>
                    <a:pt x="10286" y="9037"/>
                    <a:pt x="11314" y="6989"/>
                  </a:cubicBezTo>
                  <a:cubicBezTo>
                    <a:pt x="12343" y="4941"/>
                    <a:pt x="13114" y="2334"/>
                    <a:pt x="12857" y="1030"/>
                  </a:cubicBezTo>
                  <a:cubicBezTo>
                    <a:pt x="12600" y="-273"/>
                    <a:pt x="11314" y="-273"/>
                    <a:pt x="9514" y="658"/>
                  </a:cubicBezTo>
                  <a:cubicBezTo>
                    <a:pt x="7714" y="1589"/>
                    <a:pt x="5400" y="3451"/>
                    <a:pt x="3857" y="5127"/>
                  </a:cubicBezTo>
                  <a:cubicBezTo>
                    <a:pt x="2314" y="6803"/>
                    <a:pt x="1543" y="8292"/>
                    <a:pt x="1800" y="10713"/>
                  </a:cubicBezTo>
                  <a:cubicBezTo>
                    <a:pt x="2057" y="13134"/>
                    <a:pt x="3343" y="16486"/>
                    <a:pt x="6171" y="18534"/>
                  </a:cubicBezTo>
                  <a:cubicBezTo>
                    <a:pt x="9000" y="20582"/>
                    <a:pt x="13371" y="21327"/>
                    <a:pt x="16200" y="20582"/>
                  </a:cubicBezTo>
                  <a:cubicBezTo>
                    <a:pt x="19029" y="19837"/>
                    <a:pt x="20314" y="17603"/>
                    <a:pt x="21600" y="153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1" name="Line"/>
            <p:cNvSpPr/>
            <p:nvPr/>
          </p:nvSpPr>
          <p:spPr>
            <a:xfrm>
              <a:off x="3220278" y="2783346"/>
              <a:ext cx="619690" cy="199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18" extrusionOk="0">
                  <a:moveTo>
                    <a:pt x="6376" y="3132"/>
                  </a:moveTo>
                  <a:cubicBezTo>
                    <a:pt x="6016" y="1668"/>
                    <a:pt x="5656" y="203"/>
                    <a:pt x="4816" y="20"/>
                  </a:cubicBezTo>
                  <a:cubicBezTo>
                    <a:pt x="3976" y="-163"/>
                    <a:pt x="2656" y="935"/>
                    <a:pt x="1756" y="2400"/>
                  </a:cubicBezTo>
                  <a:cubicBezTo>
                    <a:pt x="856" y="3864"/>
                    <a:pt x="376" y="5695"/>
                    <a:pt x="136" y="7525"/>
                  </a:cubicBezTo>
                  <a:cubicBezTo>
                    <a:pt x="-104" y="9356"/>
                    <a:pt x="-104" y="11186"/>
                    <a:pt x="796" y="12834"/>
                  </a:cubicBezTo>
                  <a:cubicBezTo>
                    <a:pt x="1696" y="14481"/>
                    <a:pt x="3496" y="15945"/>
                    <a:pt x="4936" y="15762"/>
                  </a:cubicBezTo>
                  <a:cubicBezTo>
                    <a:pt x="6376" y="15579"/>
                    <a:pt x="7456" y="13749"/>
                    <a:pt x="8056" y="11918"/>
                  </a:cubicBezTo>
                  <a:cubicBezTo>
                    <a:pt x="8656" y="10088"/>
                    <a:pt x="8776" y="8257"/>
                    <a:pt x="8596" y="6793"/>
                  </a:cubicBezTo>
                  <a:cubicBezTo>
                    <a:pt x="8416" y="5328"/>
                    <a:pt x="7936" y="4230"/>
                    <a:pt x="7516" y="4413"/>
                  </a:cubicBezTo>
                  <a:cubicBezTo>
                    <a:pt x="7096" y="4596"/>
                    <a:pt x="6736" y="6061"/>
                    <a:pt x="6616" y="7708"/>
                  </a:cubicBezTo>
                  <a:cubicBezTo>
                    <a:pt x="6496" y="9356"/>
                    <a:pt x="6616" y="11186"/>
                    <a:pt x="7216" y="13200"/>
                  </a:cubicBezTo>
                  <a:cubicBezTo>
                    <a:pt x="7816" y="15213"/>
                    <a:pt x="8896" y="17410"/>
                    <a:pt x="10036" y="17776"/>
                  </a:cubicBezTo>
                  <a:cubicBezTo>
                    <a:pt x="11176" y="18142"/>
                    <a:pt x="12376" y="16678"/>
                    <a:pt x="13156" y="15030"/>
                  </a:cubicBezTo>
                  <a:cubicBezTo>
                    <a:pt x="13936" y="13383"/>
                    <a:pt x="14296" y="11552"/>
                    <a:pt x="14656" y="9905"/>
                  </a:cubicBezTo>
                  <a:cubicBezTo>
                    <a:pt x="15016" y="8257"/>
                    <a:pt x="15376" y="6793"/>
                    <a:pt x="15736" y="6793"/>
                  </a:cubicBezTo>
                  <a:cubicBezTo>
                    <a:pt x="16096" y="6793"/>
                    <a:pt x="16456" y="8257"/>
                    <a:pt x="16936" y="10820"/>
                  </a:cubicBezTo>
                  <a:cubicBezTo>
                    <a:pt x="17416" y="13383"/>
                    <a:pt x="18016" y="17044"/>
                    <a:pt x="18616" y="19057"/>
                  </a:cubicBezTo>
                  <a:cubicBezTo>
                    <a:pt x="19216" y="21071"/>
                    <a:pt x="19816" y="21437"/>
                    <a:pt x="20296" y="20888"/>
                  </a:cubicBezTo>
                  <a:cubicBezTo>
                    <a:pt x="20776" y="20339"/>
                    <a:pt x="21136" y="18874"/>
                    <a:pt x="21496" y="174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2" name="Line"/>
            <p:cNvSpPr/>
            <p:nvPr/>
          </p:nvSpPr>
          <p:spPr>
            <a:xfrm>
              <a:off x="3838633" y="2814430"/>
              <a:ext cx="675923" cy="538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05" extrusionOk="0">
                  <a:moveTo>
                    <a:pt x="6950" y="1592"/>
                  </a:moveTo>
                  <a:cubicBezTo>
                    <a:pt x="6621" y="1042"/>
                    <a:pt x="6292" y="491"/>
                    <a:pt x="5853" y="216"/>
                  </a:cubicBezTo>
                  <a:cubicBezTo>
                    <a:pt x="5415" y="-59"/>
                    <a:pt x="4867" y="-59"/>
                    <a:pt x="4373" y="147"/>
                  </a:cubicBezTo>
                  <a:cubicBezTo>
                    <a:pt x="3880" y="354"/>
                    <a:pt x="3441" y="766"/>
                    <a:pt x="3332" y="1592"/>
                  </a:cubicBezTo>
                  <a:cubicBezTo>
                    <a:pt x="3222" y="2417"/>
                    <a:pt x="3441" y="3656"/>
                    <a:pt x="4099" y="4206"/>
                  </a:cubicBezTo>
                  <a:cubicBezTo>
                    <a:pt x="4757" y="4756"/>
                    <a:pt x="5853" y="4619"/>
                    <a:pt x="6621" y="4344"/>
                  </a:cubicBezTo>
                  <a:cubicBezTo>
                    <a:pt x="7388" y="4068"/>
                    <a:pt x="7827" y="3656"/>
                    <a:pt x="7827" y="3174"/>
                  </a:cubicBezTo>
                  <a:cubicBezTo>
                    <a:pt x="7827" y="2693"/>
                    <a:pt x="7388" y="2142"/>
                    <a:pt x="7169" y="2211"/>
                  </a:cubicBezTo>
                  <a:cubicBezTo>
                    <a:pt x="6950" y="2280"/>
                    <a:pt x="6950" y="2968"/>
                    <a:pt x="7498" y="5307"/>
                  </a:cubicBezTo>
                  <a:cubicBezTo>
                    <a:pt x="8046" y="7645"/>
                    <a:pt x="9143" y="11635"/>
                    <a:pt x="9691" y="14318"/>
                  </a:cubicBezTo>
                  <a:cubicBezTo>
                    <a:pt x="10239" y="17001"/>
                    <a:pt x="10239" y="18377"/>
                    <a:pt x="9746" y="19409"/>
                  </a:cubicBezTo>
                  <a:cubicBezTo>
                    <a:pt x="9252" y="20440"/>
                    <a:pt x="8266" y="21128"/>
                    <a:pt x="6840" y="21335"/>
                  </a:cubicBezTo>
                  <a:cubicBezTo>
                    <a:pt x="5415" y="21541"/>
                    <a:pt x="3551" y="21266"/>
                    <a:pt x="2345" y="20853"/>
                  </a:cubicBezTo>
                  <a:cubicBezTo>
                    <a:pt x="1139" y="20440"/>
                    <a:pt x="591" y="19890"/>
                    <a:pt x="262" y="19202"/>
                  </a:cubicBezTo>
                  <a:cubicBezTo>
                    <a:pt x="-67" y="18514"/>
                    <a:pt x="-177" y="17689"/>
                    <a:pt x="481" y="16657"/>
                  </a:cubicBezTo>
                  <a:cubicBezTo>
                    <a:pt x="1139" y="15625"/>
                    <a:pt x="2564" y="14387"/>
                    <a:pt x="4702" y="12598"/>
                  </a:cubicBezTo>
                  <a:cubicBezTo>
                    <a:pt x="6840" y="10810"/>
                    <a:pt x="9691" y="8471"/>
                    <a:pt x="11336" y="7095"/>
                  </a:cubicBezTo>
                  <a:cubicBezTo>
                    <a:pt x="12980" y="5719"/>
                    <a:pt x="13419" y="5307"/>
                    <a:pt x="13583" y="5444"/>
                  </a:cubicBezTo>
                  <a:cubicBezTo>
                    <a:pt x="13748" y="5582"/>
                    <a:pt x="13638" y="6270"/>
                    <a:pt x="13748" y="6889"/>
                  </a:cubicBezTo>
                  <a:cubicBezTo>
                    <a:pt x="13858" y="7508"/>
                    <a:pt x="14186" y="8058"/>
                    <a:pt x="14625" y="8402"/>
                  </a:cubicBezTo>
                  <a:cubicBezTo>
                    <a:pt x="15064" y="8746"/>
                    <a:pt x="15612" y="8884"/>
                    <a:pt x="16105" y="8746"/>
                  </a:cubicBezTo>
                  <a:cubicBezTo>
                    <a:pt x="16599" y="8609"/>
                    <a:pt x="17037" y="8196"/>
                    <a:pt x="17311" y="7577"/>
                  </a:cubicBezTo>
                  <a:cubicBezTo>
                    <a:pt x="17585" y="6958"/>
                    <a:pt x="17695" y="6132"/>
                    <a:pt x="17969" y="6063"/>
                  </a:cubicBezTo>
                  <a:cubicBezTo>
                    <a:pt x="18243" y="5995"/>
                    <a:pt x="18682" y="6682"/>
                    <a:pt x="19285" y="7164"/>
                  </a:cubicBezTo>
                  <a:cubicBezTo>
                    <a:pt x="19888" y="7645"/>
                    <a:pt x="20655" y="7921"/>
                    <a:pt x="21423" y="81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3" name="Line"/>
            <p:cNvSpPr/>
            <p:nvPr/>
          </p:nvSpPr>
          <p:spPr>
            <a:xfrm>
              <a:off x="4597582" y="2886414"/>
              <a:ext cx="300971" cy="196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0" y="13552"/>
                  </a:moveTo>
                  <a:cubicBezTo>
                    <a:pt x="2483" y="12036"/>
                    <a:pt x="4966" y="10520"/>
                    <a:pt x="7076" y="9194"/>
                  </a:cubicBezTo>
                  <a:cubicBezTo>
                    <a:pt x="9186" y="7868"/>
                    <a:pt x="10924" y="6731"/>
                    <a:pt x="12166" y="5215"/>
                  </a:cubicBezTo>
                  <a:cubicBezTo>
                    <a:pt x="13407" y="3699"/>
                    <a:pt x="14152" y="1805"/>
                    <a:pt x="13655" y="857"/>
                  </a:cubicBezTo>
                  <a:cubicBezTo>
                    <a:pt x="13159" y="-90"/>
                    <a:pt x="11421" y="-90"/>
                    <a:pt x="9310" y="99"/>
                  </a:cubicBezTo>
                  <a:cubicBezTo>
                    <a:pt x="7200" y="289"/>
                    <a:pt x="4717" y="668"/>
                    <a:pt x="2979" y="1426"/>
                  </a:cubicBezTo>
                  <a:cubicBezTo>
                    <a:pt x="1241" y="2184"/>
                    <a:pt x="248" y="3320"/>
                    <a:pt x="497" y="5973"/>
                  </a:cubicBezTo>
                  <a:cubicBezTo>
                    <a:pt x="745" y="8626"/>
                    <a:pt x="2234" y="12794"/>
                    <a:pt x="5959" y="15636"/>
                  </a:cubicBezTo>
                  <a:cubicBezTo>
                    <a:pt x="9683" y="18478"/>
                    <a:pt x="15641" y="19994"/>
                    <a:pt x="21600" y="215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4" name="Line"/>
            <p:cNvSpPr/>
            <p:nvPr/>
          </p:nvSpPr>
          <p:spPr>
            <a:xfrm>
              <a:off x="5448602" y="2678022"/>
              <a:ext cx="236845" cy="319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41" extrusionOk="0">
                  <a:moveTo>
                    <a:pt x="0" y="0"/>
                  </a:moveTo>
                  <a:cubicBezTo>
                    <a:pt x="1878" y="4877"/>
                    <a:pt x="3757" y="9755"/>
                    <a:pt x="5009" y="13239"/>
                  </a:cubicBezTo>
                  <a:cubicBezTo>
                    <a:pt x="6261" y="16723"/>
                    <a:pt x="6887" y="18813"/>
                    <a:pt x="7043" y="18929"/>
                  </a:cubicBezTo>
                  <a:cubicBezTo>
                    <a:pt x="7200" y="19045"/>
                    <a:pt x="6887" y="17187"/>
                    <a:pt x="7200" y="15794"/>
                  </a:cubicBezTo>
                  <a:cubicBezTo>
                    <a:pt x="7513" y="14400"/>
                    <a:pt x="8452" y="13471"/>
                    <a:pt x="10643" y="12658"/>
                  </a:cubicBezTo>
                  <a:cubicBezTo>
                    <a:pt x="12835" y="11845"/>
                    <a:pt x="16278" y="11148"/>
                    <a:pt x="18313" y="11381"/>
                  </a:cubicBezTo>
                  <a:cubicBezTo>
                    <a:pt x="20348" y="11613"/>
                    <a:pt x="20974" y="12774"/>
                    <a:pt x="21287" y="13935"/>
                  </a:cubicBezTo>
                  <a:cubicBezTo>
                    <a:pt x="21600" y="15097"/>
                    <a:pt x="21600" y="16258"/>
                    <a:pt x="19252" y="17535"/>
                  </a:cubicBezTo>
                  <a:cubicBezTo>
                    <a:pt x="16904" y="18813"/>
                    <a:pt x="12209" y="20206"/>
                    <a:pt x="8922" y="20903"/>
                  </a:cubicBezTo>
                  <a:cubicBezTo>
                    <a:pt x="5635" y="21600"/>
                    <a:pt x="3757" y="21600"/>
                    <a:pt x="3130" y="21019"/>
                  </a:cubicBezTo>
                  <a:cubicBezTo>
                    <a:pt x="2504" y="20439"/>
                    <a:pt x="3130" y="19277"/>
                    <a:pt x="3757" y="181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5" name="Line"/>
            <p:cNvSpPr/>
            <p:nvPr/>
          </p:nvSpPr>
          <p:spPr>
            <a:xfrm>
              <a:off x="5714269" y="2800712"/>
              <a:ext cx="230844" cy="504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415" extrusionOk="0">
                  <a:moveTo>
                    <a:pt x="4194" y="520"/>
                  </a:moveTo>
                  <a:cubicBezTo>
                    <a:pt x="4512" y="1254"/>
                    <a:pt x="4829" y="1989"/>
                    <a:pt x="6259" y="2724"/>
                  </a:cubicBezTo>
                  <a:cubicBezTo>
                    <a:pt x="7688" y="3459"/>
                    <a:pt x="10229" y="4193"/>
                    <a:pt x="12294" y="4340"/>
                  </a:cubicBezTo>
                  <a:cubicBezTo>
                    <a:pt x="14359" y="4487"/>
                    <a:pt x="15947" y="4046"/>
                    <a:pt x="16900" y="3459"/>
                  </a:cubicBezTo>
                  <a:cubicBezTo>
                    <a:pt x="17853" y="2871"/>
                    <a:pt x="18171" y="2136"/>
                    <a:pt x="18171" y="1401"/>
                  </a:cubicBezTo>
                  <a:cubicBezTo>
                    <a:pt x="18171" y="667"/>
                    <a:pt x="17853" y="-68"/>
                    <a:pt x="17535" y="5"/>
                  </a:cubicBezTo>
                  <a:cubicBezTo>
                    <a:pt x="17218" y="79"/>
                    <a:pt x="16900" y="961"/>
                    <a:pt x="17535" y="3605"/>
                  </a:cubicBezTo>
                  <a:cubicBezTo>
                    <a:pt x="18171" y="6250"/>
                    <a:pt x="19759" y="10659"/>
                    <a:pt x="20553" y="13671"/>
                  </a:cubicBezTo>
                  <a:cubicBezTo>
                    <a:pt x="21347" y="16683"/>
                    <a:pt x="21347" y="18299"/>
                    <a:pt x="20871" y="19401"/>
                  </a:cubicBezTo>
                  <a:cubicBezTo>
                    <a:pt x="20394" y="20503"/>
                    <a:pt x="19441" y="21091"/>
                    <a:pt x="16582" y="21312"/>
                  </a:cubicBezTo>
                  <a:cubicBezTo>
                    <a:pt x="13723" y="21532"/>
                    <a:pt x="8959" y="21385"/>
                    <a:pt x="5941" y="21018"/>
                  </a:cubicBezTo>
                  <a:cubicBezTo>
                    <a:pt x="2923" y="20650"/>
                    <a:pt x="1653" y="20063"/>
                    <a:pt x="859" y="19401"/>
                  </a:cubicBezTo>
                  <a:cubicBezTo>
                    <a:pt x="65" y="18740"/>
                    <a:pt x="-253" y="18005"/>
                    <a:pt x="223" y="17418"/>
                  </a:cubicBezTo>
                  <a:cubicBezTo>
                    <a:pt x="700" y="16830"/>
                    <a:pt x="1971" y="16389"/>
                    <a:pt x="4512" y="15875"/>
                  </a:cubicBezTo>
                  <a:cubicBezTo>
                    <a:pt x="7053" y="15361"/>
                    <a:pt x="10865" y="14773"/>
                    <a:pt x="14676" y="141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6" name="Line"/>
            <p:cNvSpPr/>
            <p:nvPr/>
          </p:nvSpPr>
          <p:spPr>
            <a:xfrm>
              <a:off x="6466528" y="2821361"/>
              <a:ext cx="798276" cy="251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181" extrusionOk="0">
                  <a:moveTo>
                    <a:pt x="5284" y="3667"/>
                  </a:moveTo>
                  <a:cubicBezTo>
                    <a:pt x="5005" y="2500"/>
                    <a:pt x="4725" y="1332"/>
                    <a:pt x="4120" y="603"/>
                  </a:cubicBezTo>
                  <a:cubicBezTo>
                    <a:pt x="3515" y="-127"/>
                    <a:pt x="2584" y="-419"/>
                    <a:pt x="1746" y="1040"/>
                  </a:cubicBezTo>
                  <a:cubicBezTo>
                    <a:pt x="908" y="2500"/>
                    <a:pt x="163" y="5711"/>
                    <a:pt x="24" y="8776"/>
                  </a:cubicBezTo>
                  <a:cubicBezTo>
                    <a:pt x="-116" y="11840"/>
                    <a:pt x="350" y="14759"/>
                    <a:pt x="1839" y="16949"/>
                  </a:cubicBezTo>
                  <a:cubicBezTo>
                    <a:pt x="3329" y="19138"/>
                    <a:pt x="5843" y="20597"/>
                    <a:pt x="7612" y="20451"/>
                  </a:cubicBezTo>
                  <a:cubicBezTo>
                    <a:pt x="9381" y="20305"/>
                    <a:pt x="10405" y="18554"/>
                    <a:pt x="10917" y="16949"/>
                  </a:cubicBezTo>
                  <a:cubicBezTo>
                    <a:pt x="11429" y="15343"/>
                    <a:pt x="11429" y="13884"/>
                    <a:pt x="11196" y="12862"/>
                  </a:cubicBezTo>
                  <a:cubicBezTo>
                    <a:pt x="10963" y="11840"/>
                    <a:pt x="10498" y="11257"/>
                    <a:pt x="9986" y="10673"/>
                  </a:cubicBezTo>
                  <a:cubicBezTo>
                    <a:pt x="9474" y="10089"/>
                    <a:pt x="8915" y="9505"/>
                    <a:pt x="8356" y="9213"/>
                  </a:cubicBezTo>
                  <a:cubicBezTo>
                    <a:pt x="7798" y="8922"/>
                    <a:pt x="7239" y="8922"/>
                    <a:pt x="6913" y="9651"/>
                  </a:cubicBezTo>
                  <a:cubicBezTo>
                    <a:pt x="6587" y="10381"/>
                    <a:pt x="6494" y="11840"/>
                    <a:pt x="6634" y="13008"/>
                  </a:cubicBezTo>
                  <a:cubicBezTo>
                    <a:pt x="6774" y="14176"/>
                    <a:pt x="7146" y="15051"/>
                    <a:pt x="7798" y="15781"/>
                  </a:cubicBezTo>
                  <a:cubicBezTo>
                    <a:pt x="8450" y="16511"/>
                    <a:pt x="9381" y="17095"/>
                    <a:pt x="10451" y="16511"/>
                  </a:cubicBezTo>
                  <a:cubicBezTo>
                    <a:pt x="11522" y="15927"/>
                    <a:pt x="12732" y="14176"/>
                    <a:pt x="13570" y="12424"/>
                  </a:cubicBezTo>
                  <a:cubicBezTo>
                    <a:pt x="14408" y="10673"/>
                    <a:pt x="14874" y="8922"/>
                    <a:pt x="15200" y="9213"/>
                  </a:cubicBezTo>
                  <a:cubicBezTo>
                    <a:pt x="15525" y="9505"/>
                    <a:pt x="15712" y="11840"/>
                    <a:pt x="15805" y="13884"/>
                  </a:cubicBezTo>
                  <a:cubicBezTo>
                    <a:pt x="15898" y="15927"/>
                    <a:pt x="15898" y="17678"/>
                    <a:pt x="15991" y="17824"/>
                  </a:cubicBezTo>
                  <a:cubicBezTo>
                    <a:pt x="16084" y="17970"/>
                    <a:pt x="16270" y="16511"/>
                    <a:pt x="16503" y="15051"/>
                  </a:cubicBezTo>
                  <a:cubicBezTo>
                    <a:pt x="16736" y="13592"/>
                    <a:pt x="17015" y="12132"/>
                    <a:pt x="17341" y="10965"/>
                  </a:cubicBezTo>
                  <a:cubicBezTo>
                    <a:pt x="17667" y="9797"/>
                    <a:pt x="18039" y="8922"/>
                    <a:pt x="18412" y="9067"/>
                  </a:cubicBezTo>
                  <a:cubicBezTo>
                    <a:pt x="18784" y="9213"/>
                    <a:pt x="19156" y="10381"/>
                    <a:pt x="19668" y="12570"/>
                  </a:cubicBezTo>
                  <a:cubicBezTo>
                    <a:pt x="20181" y="14759"/>
                    <a:pt x="20832" y="17970"/>
                    <a:pt x="21484" y="211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7" name="Line"/>
            <p:cNvSpPr/>
            <p:nvPr/>
          </p:nvSpPr>
          <p:spPr>
            <a:xfrm>
              <a:off x="7407273" y="2671103"/>
              <a:ext cx="386823" cy="37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207" extrusionOk="0">
                  <a:moveTo>
                    <a:pt x="4170" y="1557"/>
                  </a:moveTo>
                  <a:cubicBezTo>
                    <a:pt x="3406" y="778"/>
                    <a:pt x="2641" y="0"/>
                    <a:pt x="1972" y="0"/>
                  </a:cubicBezTo>
                  <a:cubicBezTo>
                    <a:pt x="1303" y="0"/>
                    <a:pt x="730" y="778"/>
                    <a:pt x="347" y="2919"/>
                  </a:cubicBezTo>
                  <a:cubicBezTo>
                    <a:pt x="-35" y="5059"/>
                    <a:pt x="-226" y="8562"/>
                    <a:pt x="443" y="11773"/>
                  </a:cubicBezTo>
                  <a:cubicBezTo>
                    <a:pt x="1112" y="14984"/>
                    <a:pt x="2641" y="17903"/>
                    <a:pt x="4553" y="19557"/>
                  </a:cubicBezTo>
                  <a:cubicBezTo>
                    <a:pt x="6464" y="21211"/>
                    <a:pt x="8758" y="21600"/>
                    <a:pt x="10478" y="20822"/>
                  </a:cubicBezTo>
                  <a:cubicBezTo>
                    <a:pt x="12199" y="20043"/>
                    <a:pt x="13346" y="18097"/>
                    <a:pt x="14015" y="16638"/>
                  </a:cubicBezTo>
                  <a:cubicBezTo>
                    <a:pt x="14684" y="15178"/>
                    <a:pt x="14875" y="14205"/>
                    <a:pt x="15257" y="14108"/>
                  </a:cubicBezTo>
                  <a:cubicBezTo>
                    <a:pt x="15640" y="14011"/>
                    <a:pt x="16213" y="14789"/>
                    <a:pt x="17264" y="15762"/>
                  </a:cubicBezTo>
                  <a:cubicBezTo>
                    <a:pt x="18316" y="16735"/>
                    <a:pt x="19845" y="17903"/>
                    <a:pt x="21374" y="190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8" name="Line"/>
            <p:cNvSpPr/>
            <p:nvPr/>
          </p:nvSpPr>
          <p:spPr>
            <a:xfrm>
              <a:off x="7275181" y="2869560"/>
              <a:ext cx="217945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3429" y="2735"/>
                    <a:pt x="6857" y="-1585"/>
                    <a:pt x="10457" y="575"/>
                  </a:cubicBezTo>
                  <a:cubicBezTo>
                    <a:pt x="14057" y="2735"/>
                    <a:pt x="17829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9" name="Line"/>
            <p:cNvSpPr/>
            <p:nvPr/>
          </p:nvSpPr>
          <p:spPr>
            <a:xfrm>
              <a:off x="7927238" y="2936559"/>
              <a:ext cx="230099" cy="135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204" extrusionOk="0">
                  <a:moveTo>
                    <a:pt x="11599" y="1764"/>
                  </a:moveTo>
                  <a:cubicBezTo>
                    <a:pt x="10010" y="684"/>
                    <a:pt x="8422" y="-396"/>
                    <a:pt x="6357" y="144"/>
                  </a:cubicBezTo>
                  <a:cubicBezTo>
                    <a:pt x="4293" y="684"/>
                    <a:pt x="1752" y="2844"/>
                    <a:pt x="640" y="5274"/>
                  </a:cubicBezTo>
                  <a:cubicBezTo>
                    <a:pt x="-472" y="7704"/>
                    <a:pt x="-154" y="10404"/>
                    <a:pt x="1752" y="12834"/>
                  </a:cubicBezTo>
                  <a:cubicBezTo>
                    <a:pt x="3657" y="15264"/>
                    <a:pt x="7152" y="17424"/>
                    <a:pt x="9534" y="17694"/>
                  </a:cubicBezTo>
                  <a:cubicBezTo>
                    <a:pt x="11916" y="17964"/>
                    <a:pt x="13187" y="16344"/>
                    <a:pt x="13663" y="13914"/>
                  </a:cubicBezTo>
                  <a:cubicBezTo>
                    <a:pt x="14140" y="11484"/>
                    <a:pt x="13822" y="8244"/>
                    <a:pt x="13663" y="8514"/>
                  </a:cubicBezTo>
                  <a:cubicBezTo>
                    <a:pt x="13504" y="8784"/>
                    <a:pt x="13504" y="12564"/>
                    <a:pt x="14775" y="15264"/>
                  </a:cubicBezTo>
                  <a:cubicBezTo>
                    <a:pt x="16046" y="17964"/>
                    <a:pt x="18587" y="19584"/>
                    <a:pt x="21128" y="212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0" name="Line"/>
            <p:cNvSpPr/>
            <p:nvPr/>
          </p:nvSpPr>
          <p:spPr>
            <a:xfrm>
              <a:off x="8249883" y="2511547"/>
              <a:ext cx="478259" cy="58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11" extrusionOk="0">
                  <a:moveTo>
                    <a:pt x="6565" y="18205"/>
                  </a:moveTo>
                  <a:cubicBezTo>
                    <a:pt x="5943" y="17826"/>
                    <a:pt x="5322" y="17447"/>
                    <a:pt x="4312" y="17384"/>
                  </a:cubicBezTo>
                  <a:cubicBezTo>
                    <a:pt x="3302" y="17321"/>
                    <a:pt x="1903" y="17573"/>
                    <a:pt x="1048" y="18015"/>
                  </a:cubicBezTo>
                  <a:cubicBezTo>
                    <a:pt x="194" y="18457"/>
                    <a:pt x="-117" y="19089"/>
                    <a:pt x="38" y="19594"/>
                  </a:cubicBezTo>
                  <a:cubicBezTo>
                    <a:pt x="194" y="20100"/>
                    <a:pt x="815" y="20478"/>
                    <a:pt x="2059" y="20794"/>
                  </a:cubicBezTo>
                  <a:cubicBezTo>
                    <a:pt x="3302" y="21110"/>
                    <a:pt x="5166" y="21363"/>
                    <a:pt x="6720" y="21173"/>
                  </a:cubicBezTo>
                  <a:cubicBezTo>
                    <a:pt x="8274" y="20984"/>
                    <a:pt x="9518" y="20352"/>
                    <a:pt x="10217" y="18457"/>
                  </a:cubicBezTo>
                  <a:cubicBezTo>
                    <a:pt x="10916" y="16563"/>
                    <a:pt x="11072" y="13405"/>
                    <a:pt x="10838" y="10436"/>
                  </a:cubicBezTo>
                  <a:cubicBezTo>
                    <a:pt x="10605" y="7468"/>
                    <a:pt x="9984" y="4689"/>
                    <a:pt x="9440" y="2857"/>
                  </a:cubicBezTo>
                  <a:cubicBezTo>
                    <a:pt x="8896" y="1026"/>
                    <a:pt x="8430" y="142"/>
                    <a:pt x="8041" y="15"/>
                  </a:cubicBezTo>
                  <a:cubicBezTo>
                    <a:pt x="7653" y="-111"/>
                    <a:pt x="7342" y="521"/>
                    <a:pt x="7187" y="2542"/>
                  </a:cubicBezTo>
                  <a:cubicBezTo>
                    <a:pt x="7031" y="4563"/>
                    <a:pt x="7031" y="7973"/>
                    <a:pt x="7420" y="11068"/>
                  </a:cubicBezTo>
                  <a:cubicBezTo>
                    <a:pt x="7808" y="14163"/>
                    <a:pt x="8585" y="16942"/>
                    <a:pt x="9207" y="18584"/>
                  </a:cubicBezTo>
                  <a:cubicBezTo>
                    <a:pt x="9828" y="20226"/>
                    <a:pt x="10295" y="20731"/>
                    <a:pt x="10916" y="21047"/>
                  </a:cubicBezTo>
                  <a:cubicBezTo>
                    <a:pt x="11538" y="21363"/>
                    <a:pt x="12315" y="21489"/>
                    <a:pt x="13014" y="21363"/>
                  </a:cubicBezTo>
                  <a:cubicBezTo>
                    <a:pt x="13713" y="21236"/>
                    <a:pt x="14335" y="20857"/>
                    <a:pt x="14801" y="20352"/>
                  </a:cubicBezTo>
                  <a:cubicBezTo>
                    <a:pt x="15267" y="19847"/>
                    <a:pt x="15578" y="19215"/>
                    <a:pt x="16277" y="19215"/>
                  </a:cubicBezTo>
                  <a:cubicBezTo>
                    <a:pt x="16977" y="19215"/>
                    <a:pt x="18064" y="19847"/>
                    <a:pt x="18997" y="20100"/>
                  </a:cubicBezTo>
                  <a:cubicBezTo>
                    <a:pt x="19929" y="20352"/>
                    <a:pt x="20706" y="20226"/>
                    <a:pt x="21483" y="201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1" name="Line"/>
            <p:cNvSpPr/>
            <p:nvPr/>
          </p:nvSpPr>
          <p:spPr>
            <a:xfrm>
              <a:off x="8655493" y="2864831"/>
              <a:ext cx="2075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2" name="Line"/>
            <p:cNvSpPr/>
            <p:nvPr/>
          </p:nvSpPr>
          <p:spPr>
            <a:xfrm>
              <a:off x="8856317" y="2624284"/>
              <a:ext cx="619063" cy="490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17" extrusionOk="0">
                  <a:moveTo>
                    <a:pt x="3834" y="15488"/>
                  </a:moveTo>
                  <a:cubicBezTo>
                    <a:pt x="3714" y="14733"/>
                    <a:pt x="3594" y="13978"/>
                    <a:pt x="3234" y="13524"/>
                  </a:cubicBezTo>
                  <a:cubicBezTo>
                    <a:pt x="2874" y="13071"/>
                    <a:pt x="2274" y="12920"/>
                    <a:pt x="1674" y="13222"/>
                  </a:cubicBezTo>
                  <a:cubicBezTo>
                    <a:pt x="1074" y="13524"/>
                    <a:pt x="474" y="14280"/>
                    <a:pt x="174" y="15186"/>
                  </a:cubicBezTo>
                  <a:cubicBezTo>
                    <a:pt x="-126" y="16092"/>
                    <a:pt x="-126" y="17150"/>
                    <a:pt x="894" y="18131"/>
                  </a:cubicBezTo>
                  <a:cubicBezTo>
                    <a:pt x="1914" y="19113"/>
                    <a:pt x="3954" y="20020"/>
                    <a:pt x="5994" y="19793"/>
                  </a:cubicBezTo>
                  <a:cubicBezTo>
                    <a:pt x="8034" y="19566"/>
                    <a:pt x="10074" y="18207"/>
                    <a:pt x="11334" y="16470"/>
                  </a:cubicBezTo>
                  <a:cubicBezTo>
                    <a:pt x="12594" y="14733"/>
                    <a:pt x="13074" y="12618"/>
                    <a:pt x="13074" y="10050"/>
                  </a:cubicBezTo>
                  <a:cubicBezTo>
                    <a:pt x="13074" y="7482"/>
                    <a:pt x="12594" y="4461"/>
                    <a:pt x="12294" y="2573"/>
                  </a:cubicBezTo>
                  <a:cubicBezTo>
                    <a:pt x="11994" y="685"/>
                    <a:pt x="11874" y="-70"/>
                    <a:pt x="11754" y="6"/>
                  </a:cubicBezTo>
                  <a:cubicBezTo>
                    <a:pt x="11634" y="81"/>
                    <a:pt x="11514" y="987"/>
                    <a:pt x="11514" y="4159"/>
                  </a:cubicBezTo>
                  <a:cubicBezTo>
                    <a:pt x="11514" y="7331"/>
                    <a:pt x="11634" y="12769"/>
                    <a:pt x="11814" y="15941"/>
                  </a:cubicBezTo>
                  <a:cubicBezTo>
                    <a:pt x="11994" y="19113"/>
                    <a:pt x="12234" y="20020"/>
                    <a:pt x="12654" y="20624"/>
                  </a:cubicBezTo>
                  <a:cubicBezTo>
                    <a:pt x="13074" y="21228"/>
                    <a:pt x="13674" y="21530"/>
                    <a:pt x="14154" y="21379"/>
                  </a:cubicBezTo>
                  <a:cubicBezTo>
                    <a:pt x="14634" y="21228"/>
                    <a:pt x="14994" y="20624"/>
                    <a:pt x="15354" y="20020"/>
                  </a:cubicBezTo>
                  <a:cubicBezTo>
                    <a:pt x="15714" y="19415"/>
                    <a:pt x="16074" y="18811"/>
                    <a:pt x="16434" y="18207"/>
                  </a:cubicBezTo>
                  <a:cubicBezTo>
                    <a:pt x="16794" y="17603"/>
                    <a:pt x="17154" y="16999"/>
                    <a:pt x="17694" y="17074"/>
                  </a:cubicBezTo>
                  <a:cubicBezTo>
                    <a:pt x="18234" y="17150"/>
                    <a:pt x="18954" y="17905"/>
                    <a:pt x="19614" y="18509"/>
                  </a:cubicBezTo>
                  <a:cubicBezTo>
                    <a:pt x="20274" y="19113"/>
                    <a:pt x="20874" y="19566"/>
                    <a:pt x="21474" y="200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3" name="Line"/>
            <p:cNvSpPr/>
            <p:nvPr/>
          </p:nvSpPr>
          <p:spPr>
            <a:xfrm>
              <a:off x="9392351" y="2774886"/>
              <a:ext cx="103784" cy="2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160" y="10800"/>
                    <a:pt x="4320" y="0"/>
                    <a:pt x="7920" y="0"/>
                  </a:cubicBezTo>
                  <a:cubicBezTo>
                    <a:pt x="11520" y="0"/>
                    <a:pt x="16560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4" name="Line"/>
            <p:cNvSpPr/>
            <p:nvPr/>
          </p:nvSpPr>
          <p:spPr>
            <a:xfrm>
              <a:off x="9112137" y="2875210"/>
              <a:ext cx="228324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5" name="Line"/>
            <p:cNvSpPr/>
            <p:nvPr/>
          </p:nvSpPr>
          <p:spPr>
            <a:xfrm>
              <a:off x="9518437" y="2921480"/>
              <a:ext cx="506992" cy="192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55" extrusionOk="0">
                  <a:moveTo>
                    <a:pt x="1697" y="9884"/>
                  </a:moveTo>
                  <a:cubicBezTo>
                    <a:pt x="3461" y="8726"/>
                    <a:pt x="5224" y="7569"/>
                    <a:pt x="6326" y="6219"/>
                  </a:cubicBezTo>
                  <a:cubicBezTo>
                    <a:pt x="7428" y="4869"/>
                    <a:pt x="7869" y="3326"/>
                    <a:pt x="7648" y="2169"/>
                  </a:cubicBezTo>
                  <a:cubicBezTo>
                    <a:pt x="7428" y="1012"/>
                    <a:pt x="6546" y="241"/>
                    <a:pt x="5371" y="48"/>
                  </a:cubicBezTo>
                  <a:cubicBezTo>
                    <a:pt x="4195" y="-145"/>
                    <a:pt x="2726" y="241"/>
                    <a:pt x="1697" y="1205"/>
                  </a:cubicBezTo>
                  <a:cubicBezTo>
                    <a:pt x="669" y="2169"/>
                    <a:pt x="81" y="3712"/>
                    <a:pt x="7" y="5255"/>
                  </a:cubicBezTo>
                  <a:cubicBezTo>
                    <a:pt x="-66" y="6798"/>
                    <a:pt x="375" y="8341"/>
                    <a:pt x="1403" y="9498"/>
                  </a:cubicBezTo>
                  <a:cubicBezTo>
                    <a:pt x="2432" y="10655"/>
                    <a:pt x="4048" y="11426"/>
                    <a:pt x="5224" y="11812"/>
                  </a:cubicBezTo>
                  <a:cubicBezTo>
                    <a:pt x="6399" y="12198"/>
                    <a:pt x="7134" y="12198"/>
                    <a:pt x="8016" y="10655"/>
                  </a:cubicBezTo>
                  <a:cubicBezTo>
                    <a:pt x="8897" y="9112"/>
                    <a:pt x="9926" y="6026"/>
                    <a:pt x="10734" y="3905"/>
                  </a:cubicBezTo>
                  <a:cubicBezTo>
                    <a:pt x="11542" y="1784"/>
                    <a:pt x="12130" y="626"/>
                    <a:pt x="12497" y="1012"/>
                  </a:cubicBezTo>
                  <a:cubicBezTo>
                    <a:pt x="12865" y="1398"/>
                    <a:pt x="13012" y="3326"/>
                    <a:pt x="13158" y="5255"/>
                  </a:cubicBezTo>
                  <a:cubicBezTo>
                    <a:pt x="13305" y="7184"/>
                    <a:pt x="13452" y="9112"/>
                    <a:pt x="13673" y="11619"/>
                  </a:cubicBezTo>
                  <a:cubicBezTo>
                    <a:pt x="13893" y="14126"/>
                    <a:pt x="14187" y="17212"/>
                    <a:pt x="14481" y="17598"/>
                  </a:cubicBezTo>
                  <a:cubicBezTo>
                    <a:pt x="14775" y="17984"/>
                    <a:pt x="15069" y="15669"/>
                    <a:pt x="15436" y="13355"/>
                  </a:cubicBezTo>
                  <a:cubicBezTo>
                    <a:pt x="15803" y="11041"/>
                    <a:pt x="16244" y="8726"/>
                    <a:pt x="16758" y="6798"/>
                  </a:cubicBezTo>
                  <a:cubicBezTo>
                    <a:pt x="17273" y="4869"/>
                    <a:pt x="17861" y="3326"/>
                    <a:pt x="18228" y="3519"/>
                  </a:cubicBezTo>
                  <a:cubicBezTo>
                    <a:pt x="18595" y="3712"/>
                    <a:pt x="18742" y="5641"/>
                    <a:pt x="18816" y="7569"/>
                  </a:cubicBezTo>
                  <a:cubicBezTo>
                    <a:pt x="18889" y="9498"/>
                    <a:pt x="18889" y="11426"/>
                    <a:pt x="19330" y="13741"/>
                  </a:cubicBezTo>
                  <a:cubicBezTo>
                    <a:pt x="19771" y="16055"/>
                    <a:pt x="20652" y="18755"/>
                    <a:pt x="21534" y="214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6" name="Line"/>
            <p:cNvSpPr/>
            <p:nvPr/>
          </p:nvSpPr>
          <p:spPr>
            <a:xfrm>
              <a:off x="10201859" y="3113910"/>
              <a:ext cx="2075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7" name="Line"/>
            <p:cNvSpPr/>
            <p:nvPr/>
          </p:nvSpPr>
          <p:spPr>
            <a:xfrm>
              <a:off x="10748042" y="2709157"/>
              <a:ext cx="294458" cy="394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413" extrusionOk="0">
                  <a:moveTo>
                    <a:pt x="21133" y="2817"/>
                  </a:moveTo>
                  <a:cubicBezTo>
                    <a:pt x="20885" y="1878"/>
                    <a:pt x="20636" y="939"/>
                    <a:pt x="19892" y="470"/>
                  </a:cubicBezTo>
                  <a:cubicBezTo>
                    <a:pt x="19147" y="0"/>
                    <a:pt x="17905" y="0"/>
                    <a:pt x="15919" y="0"/>
                  </a:cubicBezTo>
                  <a:cubicBezTo>
                    <a:pt x="13933" y="0"/>
                    <a:pt x="11202" y="0"/>
                    <a:pt x="9216" y="188"/>
                  </a:cubicBezTo>
                  <a:cubicBezTo>
                    <a:pt x="7230" y="376"/>
                    <a:pt x="5988" y="751"/>
                    <a:pt x="5368" y="1878"/>
                  </a:cubicBezTo>
                  <a:cubicBezTo>
                    <a:pt x="4747" y="3005"/>
                    <a:pt x="4747" y="4883"/>
                    <a:pt x="6981" y="6856"/>
                  </a:cubicBezTo>
                  <a:cubicBezTo>
                    <a:pt x="9216" y="8828"/>
                    <a:pt x="13685" y="10894"/>
                    <a:pt x="16416" y="12772"/>
                  </a:cubicBezTo>
                  <a:cubicBezTo>
                    <a:pt x="19147" y="14650"/>
                    <a:pt x="20140" y="16341"/>
                    <a:pt x="20512" y="17656"/>
                  </a:cubicBezTo>
                  <a:cubicBezTo>
                    <a:pt x="20885" y="18970"/>
                    <a:pt x="20636" y="19910"/>
                    <a:pt x="19271" y="20567"/>
                  </a:cubicBezTo>
                  <a:cubicBezTo>
                    <a:pt x="17905" y="21224"/>
                    <a:pt x="15423" y="21600"/>
                    <a:pt x="12195" y="21318"/>
                  </a:cubicBezTo>
                  <a:cubicBezTo>
                    <a:pt x="8967" y="21037"/>
                    <a:pt x="4995" y="20097"/>
                    <a:pt x="2636" y="19252"/>
                  </a:cubicBezTo>
                  <a:cubicBezTo>
                    <a:pt x="278" y="18407"/>
                    <a:pt x="-467" y="17656"/>
                    <a:pt x="278" y="16998"/>
                  </a:cubicBezTo>
                  <a:cubicBezTo>
                    <a:pt x="1023" y="16341"/>
                    <a:pt x="3257" y="15777"/>
                    <a:pt x="5492" y="152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8" name="Line"/>
            <p:cNvSpPr/>
            <p:nvPr/>
          </p:nvSpPr>
          <p:spPr>
            <a:xfrm>
              <a:off x="11090451" y="2937480"/>
              <a:ext cx="242642" cy="1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600" extrusionOk="0">
                  <a:moveTo>
                    <a:pt x="3084" y="0"/>
                  </a:moveTo>
                  <a:cubicBezTo>
                    <a:pt x="1868" y="1271"/>
                    <a:pt x="651" y="2541"/>
                    <a:pt x="194" y="4235"/>
                  </a:cubicBezTo>
                  <a:cubicBezTo>
                    <a:pt x="-262" y="5929"/>
                    <a:pt x="42" y="8047"/>
                    <a:pt x="1563" y="10165"/>
                  </a:cubicBezTo>
                  <a:cubicBezTo>
                    <a:pt x="3084" y="12282"/>
                    <a:pt x="5823" y="14400"/>
                    <a:pt x="8256" y="15459"/>
                  </a:cubicBezTo>
                  <a:cubicBezTo>
                    <a:pt x="10690" y="16518"/>
                    <a:pt x="12820" y="16518"/>
                    <a:pt x="14493" y="15247"/>
                  </a:cubicBezTo>
                  <a:cubicBezTo>
                    <a:pt x="16166" y="13976"/>
                    <a:pt x="17383" y="11435"/>
                    <a:pt x="17687" y="9106"/>
                  </a:cubicBezTo>
                  <a:cubicBezTo>
                    <a:pt x="17992" y="6776"/>
                    <a:pt x="17383" y="4659"/>
                    <a:pt x="16623" y="4447"/>
                  </a:cubicBezTo>
                  <a:cubicBezTo>
                    <a:pt x="15862" y="4235"/>
                    <a:pt x="14949" y="5929"/>
                    <a:pt x="14493" y="7835"/>
                  </a:cubicBezTo>
                  <a:cubicBezTo>
                    <a:pt x="14037" y="9741"/>
                    <a:pt x="14037" y="11859"/>
                    <a:pt x="15254" y="14188"/>
                  </a:cubicBezTo>
                  <a:cubicBezTo>
                    <a:pt x="16470" y="16518"/>
                    <a:pt x="18904" y="19059"/>
                    <a:pt x="2133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9" name="Line"/>
            <p:cNvSpPr/>
            <p:nvPr/>
          </p:nvSpPr>
          <p:spPr>
            <a:xfrm>
              <a:off x="11468009" y="2926656"/>
              <a:ext cx="123270" cy="404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0519" extrusionOk="0">
                  <a:moveTo>
                    <a:pt x="1751" y="1603"/>
                  </a:moveTo>
                  <a:cubicBezTo>
                    <a:pt x="1751" y="725"/>
                    <a:pt x="1751" y="-153"/>
                    <a:pt x="2043" y="23"/>
                  </a:cubicBezTo>
                  <a:cubicBezTo>
                    <a:pt x="2335" y="198"/>
                    <a:pt x="2919" y="1427"/>
                    <a:pt x="3795" y="4764"/>
                  </a:cubicBezTo>
                  <a:cubicBezTo>
                    <a:pt x="4670" y="8101"/>
                    <a:pt x="5838" y="13545"/>
                    <a:pt x="6130" y="16881"/>
                  </a:cubicBezTo>
                  <a:cubicBezTo>
                    <a:pt x="6422" y="20218"/>
                    <a:pt x="5838" y="21447"/>
                    <a:pt x="4962" y="19779"/>
                  </a:cubicBezTo>
                  <a:cubicBezTo>
                    <a:pt x="4087" y="18110"/>
                    <a:pt x="2919" y="13545"/>
                    <a:pt x="2919" y="10296"/>
                  </a:cubicBezTo>
                  <a:cubicBezTo>
                    <a:pt x="2919" y="7047"/>
                    <a:pt x="4087" y="5115"/>
                    <a:pt x="5838" y="3886"/>
                  </a:cubicBezTo>
                  <a:cubicBezTo>
                    <a:pt x="7589" y="2657"/>
                    <a:pt x="9924" y="2130"/>
                    <a:pt x="12259" y="2130"/>
                  </a:cubicBezTo>
                  <a:cubicBezTo>
                    <a:pt x="14595" y="2130"/>
                    <a:pt x="16930" y="2657"/>
                    <a:pt x="18681" y="3359"/>
                  </a:cubicBezTo>
                  <a:cubicBezTo>
                    <a:pt x="20432" y="4062"/>
                    <a:pt x="21600" y="4940"/>
                    <a:pt x="20141" y="6257"/>
                  </a:cubicBezTo>
                  <a:cubicBezTo>
                    <a:pt x="18681" y="7574"/>
                    <a:pt x="14595" y="9330"/>
                    <a:pt x="10800" y="10120"/>
                  </a:cubicBezTo>
                  <a:cubicBezTo>
                    <a:pt x="7005" y="10910"/>
                    <a:pt x="3503" y="10735"/>
                    <a:pt x="1751" y="10208"/>
                  </a:cubicBezTo>
                  <a:cubicBezTo>
                    <a:pt x="0" y="9681"/>
                    <a:pt x="0" y="8803"/>
                    <a:pt x="0" y="79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0" name="Line"/>
            <p:cNvSpPr/>
            <p:nvPr/>
          </p:nvSpPr>
          <p:spPr>
            <a:xfrm>
              <a:off x="11665197" y="2923420"/>
              <a:ext cx="237514" cy="41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329" extrusionOk="0">
                  <a:moveTo>
                    <a:pt x="3757" y="2240"/>
                  </a:moveTo>
                  <a:cubicBezTo>
                    <a:pt x="5948" y="8926"/>
                    <a:pt x="8139" y="15611"/>
                    <a:pt x="9078" y="18526"/>
                  </a:cubicBezTo>
                  <a:cubicBezTo>
                    <a:pt x="10017" y="21440"/>
                    <a:pt x="9704" y="20583"/>
                    <a:pt x="9391" y="17669"/>
                  </a:cubicBezTo>
                  <a:cubicBezTo>
                    <a:pt x="9078" y="14754"/>
                    <a:pt x="8765" y="9783"/>
                    <a:pt x="8765" y="6869"/>
                  </a:cubicBezTo>
                  <a:cubicBezTo>
                    <a:pt x="8765" y="3954"/>
                    <a:pt x="9078" y="3097"/>
                    <a:pt x="9861" y="2326"/>
                  </a:cubicBezTo>
                  <a:cubicBezTo>
                    <a:pt x="10644" y="1554"/>
                    <a:pt x="11896" y="869"/>
                    <a:pt x="13304" y="440"/>
                  </a:cubicBezTo>
                  <a:cubicBezTo>
                    <a:pt x="14713" y="11"/>
                    <a:pt x="16278" y="-160"/>
                    <a:pt x="17687" y="183"/>
                  </a:cubicBezTo>
                  <a:cubicBezTo>
                    <a:pt x="19096" y="526"/>
                    <a:pt x="20348" y="1383"/>
                    <a:pt x="20974" y="2240"/>
                  </a:cubicBezTo>
                  <a:cubicBezTo>
                    <a:pt x="21600" y="3097"/>
                    <a:pt x="21600" y="3954"/>
                    <a:pt x="21287" y="4811"/>
                  </a:cubicBezTo>
                  <a:cubicBezTo>
                    <a:pt x="20974" y="5669"/>
                    <a:pt x="20348" y="6526"/>
                    <a:pt x="18157" y="7211"/>
                  </a:cubicBezTo>
                  <a:cubicBezTo>
                    <a:pt x="15965" y="7897"/>
                    <a:pt x="12209" y="8411"/>
                    <a:pt x="8922" y="8411"/>
                  </a:cubicBezTo>
                  <a:cubicBezTo>
                    <a:pt x="5635" y="8411"/>
                    <a:pt x="2817" y="7897"/>
                    <a:pt x="0" y="73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1" name="Line"/>
            <p:cNvSpPr/>
            <p:nvPr/>
          </p:nvSpPr>
          <p:spPr>
            <a:xfrm>
              <a:off x="11906728" y="2826243"/>
              <a:ext cx="848192" cy="32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0980" extrusionOk="0">
                  <a:moveTo>
                    <a:pt x="191" y="13310"/>
                  </a:moveTo>
                  <a:cubicBezTo>
                    <a:pt x="1069" y="13760"/>
                    <a:pt x="1948" y="14210"/>
                    <a:pt x="2869" y="14323"/>
                  </a:cubicBezTo>
                  <a:cubicBezTo>
                    <a:pt x="3791" y="14435"/>
                    <a:pt x="4757" y="14210"/>
                    <a:pt x="5372" y="13535"/>
                  </a:cubicBezTo>
                  <a:cubicBezTo>
                    <a:pt x="5987" y="12860"/>
                    <a:pt x="6250" y="11735"/>
                    <a:pt x="6250" y="10723"/>
                  </a:cubicBezTo>
                  <a:cubicBezTo>
                    <a:pt x="6250" y="9710"/>
                    <a:pt x="5987" y="8810"/>
                    <a:pt x="5065" y="8135"/>
                  </a:cubicBezTo>
                  <a:cubicBezTo>
                    <a:pt x="4143" y="7460"/>
                    <a:pt x="2562" y="7010"/>
                    <a:pt x="1552" y="7010"/>
                  </a:cubicBezTo>
                  <a:cubicBezTo>
                    <a:pt x="543" y="7010"/>
                    <a:pt x="104" y="7460"/>
                    <a:pt x="16" y="8135"/>
                  </a:cubicBezTo>
                  <a:cubicBezTo>
                    <a:pt x="-72" y="8810"/>
                    <a:pt x="191" y="9710"/>
                    <a:pt x="1069" y="10610"/>
                  </a:cubicBezTo>
                  <a:cubicBezTo>
                    <a:pt x="1948" y="11510"/>
                    <a:pt x="3440" y="12410"/>
                    <a:pt x="4406" y="12860"/>
                  </a:cubicBezTo>
                  <a:cubicBezTo>
                    <a:pt x="5372" y="13310"/>
                    <a:pt x="5811" y="13310"/>
                    <a:pt x="6338" y="12522"/>
                  </a:cubicBezTo>
                  <a:cubicBezTo>
                    <a:pt x="6865" y="11735"/>
                    <a:pt x="7479" y="10160"/>
                    <a:pt x="7830" y="8810"/>
                  </a:cubicBezTo>
                  <a:cubicBezTo>
                    <a:pt x="8182" y="7460"/>
                    <a:pt x="8269" y="6335"/>
                    <a:pt x="8313" y="4760"/>
                  </a:cubicBezTo>
                  <a:cubicBezTo>
                    <a:pt x="8357" y="3185"/>
                    <a:pt x="8357" y="1160"/>
                    <a:pt x="8577" y="372"/>
                  </a:cubicBezTo>
                  <a:cubicBezTo>
                    <a:pt x="8796" y="-415"/>
                    <a:pt x="9235" y="35"/>
                    <a:pt x="9894" y="1835"/>
                  </a:cubicBezTo>
                  <a:cubicBezTo>
                    <a:pt x="10552" y="3635"/>
                    <a:pt x="11430" y="6785"/>
                    <a:pt x="12001" y="9035"/>
                  </a:cubicBezTo>
                  <a:cubicBezTo>
                    <a:pt x="12572" y="11285"/>
                    <a:pt x="12835" y="12635"/>
                    <a:pt x="12967" y="14097"/>
                  </a:cubicBezTo>
                  <a:cubicBezTo>
                    <a:pt x="13099" y="15560"/>
                    <a:pt x="13099" y="17135"/>
                    <a:pt x="12923" y="18260"/>
                  </a:cubicBezTo>
                  <a:cubicBezTo>
                    <a:pt x="12748" y="19385"/>
                    <a:pt x="12396" y="20060"/>
                    <a:pt x="11782" y="20510"/>
                  </a:cubicBezTo>
                  <a:cubicBezTo>
                    <a:pt x="11167" y="20960"/>
                    <a:pt x="10289" y="21185"/>
                    <a:pt x="9587" y="20735"/>
                  </a:cubicBezTo>
                  <a:cubicBezTo>
                    <a:pt x="8884" y="20285"/>
                    <a:pt x="8357" y="19160"/>
                    <a:pt x="8050" y="17923"/>
                  </a:cubicBezTo>
                  <a:cubicBezTo>
                    <a:pt x="7743" y="16685"/>
                    <a:pt x="7655" y="15335"/>
                    <a:pt x="7830" y="14210"/>
                  </a:cubicBezTo>
                  <a:cubicBezTo>
                    <a:pt x="8006" y="13085"/>
                    <a:pt x="8445" y="12185"/>
                    <a:pt x="9411" y="11285"/>
                  </a:cubicBezTo>
                  <a:cubicBezTo>
                    <a:pt x="10377" y="10385"/>
                    <a:pt x="11869" y="9485"/>
                    <a:pt x="13318" y="8810"/>
                  </a:cubicBezTo>
                  <a:cubicBezTo>
                    <a:pt x="14767" y="8135"/>
                    <a:pt x="16172" y="7685"/>
                    <a:pt x="17094" y="7010"/>
                  </a:cubicBezTo>
                  <a:cubicBezTo>
                    <a:pt x="18016" y="6335"/>
                    <a:pt x="18455" y="5435"/>
                    <a:pt x="18543" y="4535"/>
                  </a:cubicBezTo>
                  <a:cubicBezTo>
                    <a:pt x="18630" y="3635"/>
                    <a:pt x="18367" y="2735"/>
                    <a:pt x="18016" y="2060"/>
                  </a:cubicBezTo>
                  <a:cubicBezTo>
                    <a:pt x="17665" y="1385"/>
                    <a:pt x="17226" y="935"/>
                    <a:pt x="16787" y="710"/>
                  </a:cubicBezTo>
                  <a:cubicBezTo>
                    <a:pt x="16347" y="485"/>
                    <a:pt x="15908" y="485"/>
                    <a:pt x="15645" y="1048"/>
                  </a:cubicBezTo>
                  <a:cubicBezTo>
                    <a:pt x="15382" y="1610"/>
                    <a:pt x="15294" y="2735"/>
                    <a:pt x="15733" y="4310"/>
                  </a:cubicBezTo>
                  <a:cubicBezTo>
                    <a:pt x="16172" y="5885"/>
                    <a:pt x="17138" y="7910"/>
                    <a:pt x="18191" y="9260"/>
                  </a:cubicBezTo>
                  <a:cubicBezTo>
                    <a:pt x="19245" y="10610"/>
                    <a:pt x="20387" y="11285"/>
                    <a:pt x="21528" y="11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2" name="Line"/>
            <p:cNvSpPr/>
            <p:nvPr/>
          </p:nvSpPr>
          <p:spPr>
            <a:xfrm>
              <a:off x="13211562" y="2902885"/>
              <a:ext cx="582077" cy="203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21" extrusionOk="0">
                  <a:moveTo>
                    <a:pt x="0" y="7920"/>
                  </a:moveTo>
                  <a:cubicBezTo>
                    <a:pt x="256" y="6120"/>
                    <a:pt x="511" y="4320"/>
                    <a:pt x="959" y="3060"/>
                  </a:cubicBezTo>
                  <a:cubicBezTo>
                    <a:pt x="1406" y="1800"/>
                    <a:pt x="2045" y="1080"/>
                    <a:pt x="2812" y="2160"/>
                  </a:cubicBezTo>
                  <a:cubicBezTo>
                    <a:pt x="3579" y="3240"/>
                    <a:pt x="4473" y="6120"/>
                    <a:pt x="4921" y="8460"/>
                  </a:cubicBezTo>
                  <a:cubicBezTo>
                    <a:pt x="5368" y="10800"/>
                    <a:pt x="5368" y="12600"/>
                    <a:pt x="5368" y="14400"/>
                  </a:cubicBezTo>
                  <a:cubicBezTo>
                    <a:pt x="5368" y="16200"/>
                    <a:pt x="5368" y="18000"/>
                    <a:pt x="5304" y="18000"/>
                  </a:cubicBezTo>
                  <a:cubicBezTo>
                    <a:pt x="5240" y="18000"/>
                    <a:pt x="5112" y="16200"/>
                    <a:pt x="5304" y="13500"/>
                  </a:cubicBezTo>
                  <a:cubicBezTo>
                    <a:pt x="5496" y="10800"/>
                    <a:pt x="6007" y="7200"/>
                    <a:pt x="6582" y="4500"/>
                  </a:cubicBezTo>
                  <a:cubicBezTo>
                    <a:pt x="7157" y="1800"/>
                    <a:pt x="7796" y="0"/>
                    <a:pt x="8244" y="0"/>
                  </a:cubicBezTo>
                  <a:cubicBezTo>
                    <a:pt x="8691" y="0"/>
                    <a:pt x="8947" y="1800"/>
                    <a:pt x="9266" y="4680"/>
                  </a:cubicBezTo>
                  <a:cubicBezTo>
                    <a:pt x="9586" y="7560"/>
                    <a:pt x="9969" y="11520"/>
                    <a:pt x="10736" y="14580"/>
                  </a:cubicBezTo>
                  <a:cubicBezTo>
                    <a:pt x="11503" y="17640"/>
                    <a:pt x="12653" y="19800"/>
                    <a:pt x="13995" y="20700"/>
                  </a:cubicBezTo>
                  <a:cubicBezTo>
                    <a:pt x="15337" y="21600"/>
                    <a:pt x="16871" y="21240"/>
                    <a:pt x="17957" y="20340"/>
                  </a:cubicBezTo>
                  <a:cubicBezTo>
                    <a:pt x="19044" y="19440"/>
                    <a:pt x="19683" y="18000"/>
                    <a:pt x="20258" y="16380"/>
                  </a:cubicBezTo>
                  <a:cubicBezTo>
                    <a:pt x="20833" y="14760"/>
                    <a:pt x="21344" y="12960"/>
                    <a:pt x="21472" y="11160"/>
                  </a:cubicBezTo>
                  <a:cubicBezTo>
                    <a:pt x="21600" y="9360"/>
                    <a:pt x="21344" y="7560"/>
                    <a:pt x="20897" y="6660"/>
                  </a:cubicBezTo>
                  <a:cubicBezTo>
                    <a:pt x="20450" y="5760"/>
                    <a:pt x="19811" y="5760"/>
                    <a:pt x="19172" y="5760"/>
                  </a:cubicBezTo>
                  <a:cubicBezTo>
                    <a:pt x="18533" y="5760"/>
                    <a:pt x="17893" y="5760"/>
                    <a:pt x="17254" y="5760"/>
                  </a:cubicBezTo>
                  <a:cubicBezTo>
                    <a:pt x="16615" y="5760"/>
                    <a:pt x="15976" y="5760"/>
                    <a:pt x="15529" y="6660"/>
                  </a:cubicBezTo>
                  <a:cubicBezTo>
                    <a:pt x="15082" y="7560"/>
                    <a:pt x="14826" y="9360"/>
                    <a:pt x="15721" y="11160"/>
                  </a:cubicBezTo>
                  <a:cubicBezTo>
                    <a:pt x="16615" y="12960"/>
                    <a:pt x="18660" y="14760"/>
                    <a:pt x="20705" y="165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3" name="Line"/>
            <p:cNvSpPr/>
            <p:nvPr/>
          </p:nvSpPr>
          <p:spPr>
            <a:xfrm>
              <a:off x="14015409" y="2699572"/>
              <a:ext cx="233983" cy="417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173" extrusionOk="0">
                  <a:moveTo>
                    <a:pt x="519" y="1540"/>
                  </a:moveTo>
                  <a:cubicBezTo>
                    <a:pt x="519" y="662"/>
                    <a:pt x="519" y="-216"/>
                    <a:pt x="519" y="47"/>
                  </a:cubicBezTo>
                  <a:cubicBezTo>
                    <a:pt x="519" y="311"/>
                    <a:pt x="519" y="1716"/>
                    <a:pt x="360" y="4525"/>
                  </a:cubicBezTo>
                  <a:cubicBezTo>
                    <a:pt x="202" y="7335"/>
                    <a:pt x="-116" y="11550"/>
                    <a:pt x="43" y="14535"/>
                  </a:cubicBezTo>
                  <a:cubicBezTo>
                    <a:pt x="202" y="17521"/>
                    <a:pt x="837" y="19277"/>
                    <a:pt x="1949" y="20243"/>
                  </a:cubicBezTo>
                  <a:cubicBezTo>
                    <a:pt x="3061" y="21208"/>
                    <a:pt x="4649" y="21384"/>
                    <a:pt x="7984" y="20945"/>
                  </a:cubicBezTo>
                  <a:cubicBezTo>
                    <a:pt x="11319" y="20506"/>
                    <a:pt x="16402" y="19452"/>
                    <a:pt x="18943" y="18486"/>
                  </a:cubicBezTo>
                  <a:cubicBezTo>
                    <a:pt x="21484" y="17521"/>
                    <a:pt x="21484" y="16643"/>
                    <a:pt x="21484" y="157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4" name="Line"/>
            <p:cNvSpPr/>
            <p:nvPr/>
          </p:nvSpPr>
          <p:spPr>
            <a:xfrm>
              <a:off x="13938043" y="2874289"/>
              <a:ext cx="217944" cy="3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1029" y="11375"/>
                    <a:pt x="2057" y="2735"/>
                    <a:pt x="5657" y="575"/>
                  </a:cubicBezTo>
                  <a:cubicBezTo>
                    <a:pt x="9257" y="-1585"/>
                    <a:pt x="15429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5" name="Line"/>
            <p:cNvSpPr/>
            <p:nvPr/>
          </p:nvSpPr>
          <p:spPr>
            <a:xfrm>
              <a:off x="14539983" y="3165802"/>
              <a:ext cx="51892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6" name="Line"/>
            <p:cNvSpPr/>
            <p:nvPr/>
          </p:nvSpPr>
          <p:spPr>
            <a:xfrm>
              <a:off x="15138466" y="2656848"/>
              <a:ext cx="1124316" cy="543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extrusionOk="0">
                  <a:moveTo>
                    <a:pt x="266" y="10680"/>
                  </a:moveTo>
                  <a:cubicBezTo>
                    <a:pt x="133" y="12867"/>
                    <a:pt x="0" y="15055"/>
                    <a:pt x="0" y="16558"/>
                  </a:cubicBezTo>
                  <a:cubicBezTo>
                    <a:pt x="0" y="18062"/>
                    <a:pt x="133" y="18883"/>
                    <a:pt x="665" y="19498"/>
                  </a:cubicBezTo>
                  <a:cubicBezTo>
                    <a:pt x="1196" y="20113"/>
                    <a:pt x="2127" y="20523"/>
                    <a:pt x="2991" y="20045"/>
                  </a:cubicBezTo>
                  <a:cubicBezTo>
                    <a:pt x="3855" y="19566"/>
                    <a:pt x="4652" y="18199"/>
                    <a:pt x="5118" y="15738"/>
                  </a:cubicBezTo>
                  <a:cubicBezTo>
                    <a:pt x="5583" y="13277"/>
                    <a:pt x="5716" y="9723"/>
                    <a:pt x="5583" y="7262"/>
                  </a:cubicBezTo>
                  <a:cubicBezTo>
                    <a:pt x="5450" y="4802"/>
                    <a:pt x="5051" y="3434"/>
                    <a:pt x="4752" y="2272"/>
                  </a:cubicBezTo>
                  <a:cubicBezTo>
                    <a:pt x="4453" y="1110"/>
                    <a:pt x="4254" y="153"/>
                    <a:pt x="4154" y="17"/>
                  </a:cubicBezTo>
                  <a:cubicBezTo>
                    <a:pt x="4054" y="-120"/>
                    <a:pt x="4054" y="564"/>
                    <a:pt x="4087" y="3161"/>
                  </a:cubicBezTo>
                  <a:cubicBezTo>
                    <a:pt x="4121" y="5758"/>
                    <a:pt x="4187" y="10270"/>
                    <a:pt x="4220" y="13414"/>
                  </a:cubicBezTo>
                  <a:cubicBezTo>
                    <a:pt x="4254" y="16558"/>
                    <a:pt x="4254" y="18336"/>
                    <a:pt x="4287" y="19566"/>
                  </a:cubicBezTo>
                  <a:cubicBezTo>
                    <a:pt x="4320" y="20796"/>
                    <a:pt x="4386" y="21480"/>
                    <a:pt x="4486" y="21480"/>
                  </a:cubicBezTo>
                  <a:cubicBezTo>
                    <a:pt x="4586" y="21480"/>
                    <a:pt x="4719" y="20796"/>
                    <a:pt x="4885" y="20181"/>
                  </a:cubicBezTo>
                  <a:cubicBezTo>
                    <a:pt x="5051" y="19566"/>
                    <a:pt x="5250" y="19019"/>
                    <a:pt x="5516" y="18336"/>
                  </a:cubicBezTo>
                  <a:cubicBezTo>
                    <a:pt x="5782" y="17652"/>
                    <a:pt x="6114" y="16832"/>
                    <a:pt x="6380" y="16695"/>
                  </a:cubicBezTo>
                  <a:cubicBezTo>
                    <a:pt x="6646" y="16558"/>
                    <a:pt x="6846" y="17105"/>
                    <a:pt x="7344" y="17721"/>
                  </a:cubicBezTo>
                  <a:cubicBezTo>
                    <a:pt x="7842" y="18336"/>
                    <a:pt x="8640" y="19019"/>
                    <a:pt x="9438" y="19224"/>
                  </a:cubicBezTo>
                  <a:cubicBezTo>
                    <a:pt x="10235" y="19429"/>
                    <a:pt x="11033" y="19156"/>
                    <a:pt x="11564" y="18814"/>
                  </a:cubicBezTo>
                  <a:cubicBezTo>
                    <a:pt x="12096" y="18472"/>
                    <a:pt x="12362" y="18062"/>
                    <a:pt x="12528" y="17515"/>
                  </a:cubicBezTo>
                  <a:cubicBezTo>
                    <a:pt x="12694" y="16969"/>
                    <a:pt x="12761" y="16285"/>
                    <a:pt x="12661" y="15670"/>
                  </a:cubicBezTo>
                  <a:cubicBezTo>
                    <a:pt x="12561" y="15055"/>
                    <a:pt x="12295" y="14508"/>
                    <a:pt x="11897" y="14166"/>
                  </a:cubicBezTo>
                  <a:cubicBezTo>
                    <a:pt x="11498" y="13824"/>
                    <a:pt x="10966" y="13688"/>
                    <a:pt x="10667" y="13961"/>
                  </a:cubicBezTo>
                  <a:cubicBezTo>
                    <a:pt x="10368" y="14234"/>
                    <a:pt x="10302" y="14918"/>
                    <a:pt x="10368" y="15533"/>
                  </a:cubicBezTo>
                  <a:cubicBezTo>
                    <a:pt x="10434" y="16148"/>
                    <a:pt x="10634" y="16695"/>
                    <a:pt x="11033" y="17447"/>
                  </a:cubicBezTo>
                  <a:cubicBezTo>
                    <a:pt x="11431" y="18199"/>
                    <a:pt x="12030" y="19156"/>
                    <a:pt x="12694" y="19634"/>
                  </a:cubicBezTo>
                  <a:cubicBezTo>
                    <a:pt x="13359" y="20113"/>
                    <a:pt x="14090" y="20113"/>
                    <a:pt x="14688" y="19566"/>
                  </a:cubicBezTo>
                  <a:cubicBezTo>
                    <a:pt x="15286" y="19019"/>
                    <a:pt x="15751" y="17926"/>
                    <a:pt x="16050" y="16832"/>
                  </a:cubicBezTo>
                  <a:cubicBezTo>
                    <a:pt x="16350" y="15738"/>
                    <a:pt x="16482" y="14645"/>
                    <a:pt x="16649" y="14371"/>
                  </a:cubicBezTo>
                  <a:cubicBezTo>
                    <a:pt x="16815" y="14098"/>
                    <a:pt x="17014" y="14645"/>
                    <a:pt x="17180" y="15602"/>
                  </a:cubicBezTo>
                  <a:cubicBezTo>
                    <a:pt x="17346" y="16558"/>
                    <a:pt x="17479" y="17926"/>
                    <a:pt x="17579" y="18951"/>
                  </a:cubicBezTo>
                  <a:cubicBezTo>
                    <a:pt x="17679" y="19976"/>
                    <a:pt x="17745" y="20660"/>
                    <a:pt x="17812" y="20660"/>
                  </a:cubicBezTo>
                  <a:cubicBezTo>
                    <a:pt x="17878" y="20660"/>
                    <a:pt x="17945" y="19976"/>
                    <a:pt x="18044" y="19293"/>
                  </a:cubicBezTo>
                  <a:cubicBezTo>
                    <a:pt x="18144" y="18609"/>
                    <a:pt x="18277" y="17926"/>
                    <a:pt x="18443" y="17242"/>
                  </a:cubicBezTo>
                  <a:cubicBezTo>
                    <a:pt x="18609" y="16558"/>
                    <a:pt x="18809" y="15875"/>
                    <a:pt x="19074" y="15602"/>
                  </a:cubicBezTo>
                  <a:cubicBezTo>
                    <a:pt x="19340" y="15328"/>
                    <a:pt x="19673" y="15465"/>
                    <a:pt x="19872" y="15943"/>
                  </a:cubicBezTo>
                  <a:cubicBezTo>
                    <a:pt x="20071" y="16422"/>
                    <a:pt x="20138" y="17242"/>
                    <a:pt x="20238" y="17994"/>
                  </a:cubicBezTo>
                  <a:cubicBezTo>
                    <a:pt x="20337" y="18746"/>
                    <a:pt x="20470" y="19429"/>
                    <a:pt x="20703" y="19839"/>
                  </a:cubicBezTo>
                  <a:cubicBezTo>
                    <a:pt x="20935" y="20250"/>
                    <a:pt x="21268" y="20386"/>
                    <a:pt x="21600" y="205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7" name="Line"/>
            <p:cNvSpPr/>
            <p:nvPr/>
          </p:nvSpPr>
          <p:spPr>
            <a:xfrm>
              <a:off x="14996628" y="3045992"/>
              <a:ext cx="259458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4320" y="11375"/>
                    <a:pt x="8640" y="2735"/>
                    <a:pt x="12240" y="575"/>
                  </a:cubicBezTo>
                  <a:cubicBezTo>
                    <a:pt x="15840" y="-1585"/>
                    <a:pt x="18720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8" name="Line"/>
            <p:cNvSpPr/>
            <p:nvPr/>
          </p:nvSpPr>
          <p:spPr>
            <a:xfrm>
              <a:off x="17082665" y="2828367"/>
              <a:ext cx="435889" cy="386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extrusionOk="0">
                  <a:moveTo>
                    <a:pt x="0" y="2015"/>
                  </a:moveTo>
                  <a:cubicBezTo>
                    <a:pt x="0" y="1059"/>
                    <a:pt x="0" y="103"/>
                    <a:pt x="257" y="8"/>
                  </a:cubicBezTo>
                  <a:cubicBezTo>
                    <a:pt x="514" y="-88"/>
                    <a:pt x="1029" y="677"/>
                    <a:pt x="1971" y="3735"/>
                  </a:cubicBezTo>
                  <a:cubicBezTo>
                    <a:pt x="2914" y="6793"/>
                    <a:pt x="4286" y="12146"/>
                    <a:pt x="5229" y="15300"/>
                  </a:cubicBezTo>
                  <a:cubicBezTo>
                    <a:pt x="6171" y="18454"/>
                    <a:pt x="6686" y="19409"/>
                    <a:pt x="7286" y="20174"/>
                  </a:cubicBezTo>
                  <a:cubicBezTo>
                    <a:pt x="7886" y="20939"/>
                    <a:pt x="8571" y="21512"/>
                    <a:pt x="9000" y="21321"/>
                  </a:cubicBezTo>
                  <a:cubicBezTo>
                    <a:pt x="9429" y="21130"/>
                    <a:pt x="9600" y="20174"/>
                    <a:pt x="10029" y="17211"/>
                  </a:cubicBezTo>
                  <a:cubicBezTo>
                    <a:pt x="10457" y="14248"/>
                    <a:pt x="11143" y="9278"/>
                    <a:pt x="11571" y="6316"/>
                  </a:cubicBezTo>
                  <a:cubicBezTo>
                    <a:pt x="12000" y="3353"/>
                    <a:pt x="12171" y="2397"/>
                    <a:pt x="13200" y="1728"/>
                  </a:cubicBezTo>
                  <a:cubicBezTo>
                    <a:pt x="14229" y="1059"/>
                    <a:pt x="16114" y="677"/>
                    <a:pt x="17657" y="772"/>
                  </a:cubicBezTo>
                  <a:cubicBezTo>
                    <a:pt x="19200" y="868"/>
                    <a:pt x="20400" y="1441"/>
                    <a:pt x="21600" y="2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9" name="Line"/>
            <p:cNvSpPr/>
            <p:nvPr/>
          </p:nvSpPr>
          <p:spPr>
            <a:xfrm>
              <a:off x="17970727" y="2729468"/>
              <a:ext cx="253550" cy="4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391" extrusionOk="0">
                  <a:moveTo>
                    <a:pt x="5631" y="1419"/>
                  </a:moveTo>
                  <a:cubicBezTo>
                    <a:pt x="5339" y="642"/>
                    <a:pt x="5047" y="-135"/>
                    <a:pt x="4901" y="20"/>
                  </a:cubicBezTo>
                  <a:cubicBezTo>
                    <a:pt x="4755" y="176"/>
                    <a:pt x="4755" y="1264"/>
                    <a:pt x="4317" y="4216"/>
                  </a:cubicBezTo>
                  <a:cubicBezTo>
                    <a:pt x="3880" y="7169"/>
                    <a:pt x="3004" y="11986"/>
                    <a:pt x="2274" y="14861"/>
                  </a:cubicBezTo>
                  <a:cubicBezTo>
                    <a:pt x="1544" y="17736"/>
                    <a:pt x="961" y="18668"/>
                    <a:pt x="669" y="19523"/>
                  </a:cubicBezTo>
                  <a:cubicBezTo>
                    <a:pt x="377" y="20377"/>
                    <a:pt x="377" y="21154"/>
                    <a:pt x="231" y="21154"/>
                  </a:cubicBezTo>
                  <a:cubicBezTo>
                    <a:pt x="85" y="21154"/>
                    <a:pt x="-207" y="20377"/>
                    <a:pt x="231" y="19134"/>
                  </a:cubicBezTo>
                  <a:cubicBezTo>
                    <a:pt x="669" y="17891"/>
                    <a:pt x="1836" y="16182"/>
                    <a:pt x="3004" y="15016"/>
                  </a:cubicBezTo>
                  <a:cubicBezTo>
                    <a:pt x="4171" y="13851"/>
                    <a:pt x="5339" y="13229"/>
                    <a:pt x="6653" y="12841"/>
                  </a:cubicBezTo>
                  <a:cubicBezTo>
                    <a:pt x="7966" y="12452"/>
                    <a:pt x="9426" y="12297"/>
                    <a:pt x="10155" y="12607"/>
                  </a:cubicBezTo>
                  <a:cubicBezTo>
                    <a:pt x="10885" y="12918"/>
                    <a:pt x="10885" y="13695"/>
                    <a:pt x="10885" y="14861"/>
                  </a:cubicBezTo>
                  <a:cubicBezTo>
                    <a:pt x="10885" y="16026"/>
                    <a:pt x="10885" y="17580"/>
                    <a:pt x="10885" y="18746"/>
                  </a:cubicBezTo>
                  <a:cubicBezTo>
                    <a:pt x="10885" y="19911"/>
                    <a:pt x="10885" y="20688"/>
                    <a:pt x="11615" y="21077"/>
                  </a:cubicBezTo>
                  <a:cubicBezTo>
                    <a:pt x="12344" y="21465"/>
                    <a:pt x="13804" y="21465"/>
                    <a:pt x="15555" y="21232"/>
                  </a:cubicBezTo>
                  <a:cubicBezTo>
                    <a:pt x="17307" y="20999"/>
                    <a:pt x="19350" y="20533"/>
                    <a:pt x="21393" y="200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0" name="Line"/>
            <p:cNvSpPr/>
            <p:nvPr/>
          </p:nvSpPr>
          <p:spPr>
            <a:xfrm>
              <a:off x="18300513" y="2998907"/>
              <a:ext cx="565921" cy="264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166" extrusionOk="0">
                  <a:moveTo>
                    <a:pt x="6148" y="5882"/>
                  </a:moveTo>
                  <a:cubicBezTo>
                    <a:pt x="5624" y="4775"/>
                    <a:pt x="5100" y="3667"/>
                    <a:pt x="4511" y="3113"/>
                  </a:cubicBezTo>
                  <a:cubicBezTo>
                    <a:pt x="3922" y="2559"/>
                    <a:pt x="3268" y="2559"/>
                    <a:pt x="2482" y="3390"/>
                  </a:cubicBezTo>
                  <a:cubicBezTo>
                    <a:pt x="1697" y="4221"/>
                    <a:pt x="780" y="5882"/>
                    <a:pt x="322" y="7405"/>
                  </a:cubicBezTo>
                  <a:cubicBezTo>
                    <a:pt x="-136" y="8928"/>
                    <a:pt x="-136" y="10313"/>
                    <a:pt x="519" y="11698"/>
                  </a:cubicBezTo>
                  <a:cubicBezTo>
                    <a:pt x="1173" y="13082"/>
                    <a:pt x="2482" y="14467"/>
                    <a:pt x="3464" y="14744"/>
                  </a:cubicBezTo>
                  <a:cubicBezTo>
                    <a:pt x="4446" y="15021"/>
                    <a:pt x="5100" y="14190"/>
                    <a:pt x="5624" y="13082"/>
                  </a:cubicBezTo>
                  <a:cubicBezTo>
                    <a:pt x="6148" y="11975"/>
                    <a:pt x="6540" y="10590"/>
                    <a:pt x="6606" y="9205"/>
                  </a:cubicBezTo>
                  <a:cubicBezTo>
                    <a:pt x="6671" y="7821"/>
                    <a:pt x="6409" y="6436"/>
                    <a:pt x="6213" y="6436"/>
                  </a:cubicBezTo>
                  <a:cubicBezTo>
                    <a:pt x="6017" y="6436"/>
                    <a:pt x="5886" y="7821"/>
                    <a:pt x="5820" y="9205"/>
                  </a:cubicBezTo>
                  <a:cubicBezTo>
                    <a:pt x="5755" y="10590"/>
                    <a:pt x="5755" y="11975"/>
                    <a:pt x="6213" y="13636"/>
                  </a:cubicBezTo>
                  <a:cubicBezTo>
                    <a:pt x="6671" y="15298"/>
                    <a:pt x="7588" y="17236"/>
                    <a:pt x="8635" y="17513"/>
                  </a:cubicBezTo>
                  <a:cubicBezTo>
                    <a:pt x="9682" y="17790"/>
                    <a:pt x="10860" y="16405"/>
                    <a:pt x="11842" y="13636"/>
                  </a:cubicBezTo>
                  <a:cubicBezTo>
                    <a:pt x="12824" y="10867"/>
                    <a:pt x="13609" y="6713"/>
                    <a:pt x="14199" y="4082"/>
                  </a:cubicBezTo>
                  <a:cubicBezTo>
                    <a:pt x="14788" y="1452"/>
                    <a:pt x="15180" y="344"/>
                    <a:pt x="15704" y="67"/>
                  </a:cubicBezTo>
                  <a:cubicBezTo>
                    <a:pt x="16228" y="-210"/>
                    <a:pt x="16882" y="344"/>
                    <a:pt x="17733" y="2144"/>
                  </a:cubicBezTo>
                  <a:cubicBezTo>
                    <a:pt x="18584" y="3944"/>
                    <a:pt x="19631" y="6990"/>
                    <a:pt x="20286" y="9621"/>
                  </a:cubicBezTo>
                  <a:cubicBezTo>
                    <a:pt x="20940" y="12252"/>
                    <a:pt x="21202" y="14467"/>
                    <a:pt x="21333" y="16267"/>
                  </a:cubicBezTo>
                  <a:cubicBezTo>
                    <a:pt x="21464" y="18067"/>
                    <a:pt x="21464" y="19452"/>
                    <a:pt x="21137" y="20282"/>
                  </a:cubicBezTo>
                  <a:cubicBezTo>
                    <a:pt x="20809" y="21113"/>
                    <a:pt x="20155" y="21390"/>
                    <a:pt x="19173" y="20975"/>
                  </a:cubicBezTo>
                  <a:cubicBezTo>
                    <a:pt x="18191" y="20559"/>
                    <a:pt x="16882" y="19452"/>
                    <a:pt x="15900" y="18067"/>
                  </a:cubicBezTo>
                  <a:cubicBezTo>
                    <a:pt x="14919" y="16682"/>
                    <a:pt x="14264" y="15021"/>
                    <a:pt x="13609" y="133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1" name="Line"/>
            <p:cNvSpPr/>
            <p:nvPr/>
          </p:nvSpPr>
          <p:spPr>
            <a:xfrm>
              <a:off x="19339470" y="3054132"/>
              <a:ext cx="265119" cy="205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341" extrusionOk="0">
                  <a:moveTo>
                    <a:pt x="8760" y="4061"/>
                  </a:moveTo>
                  <a:cubicBezTo>
                    <a:pt x="7653" y="2621"/>
                    <a:pt x="6545" y="1181"/>
                    <a:pt x="5299" y="461"/>
                  </a:cubicBezTo>
                  <a:cubicBezTo>
                    <a:pt x="4053" y="-259"/>
                    <a:pt x="2668" y="-259"/>
                    <a:pt x="1561" y="1361"/>
                  </a:cubicBezTo>
                  <a:cubicBezTo>
                    <a:pt x="453" y="2981"/>
                    <a:pt x="-378" y="6221"/>
                    <a:pt x="176" y="9281"/>
                  </a:cubicBezTo>
                  <a:cubicBezTo>
                    <a:pt x="730" y="12341"/>
                    <a:pt x="2668" y="15221"/>
                    <a:pt x="4330" y="16661"/>
                  </a:cubicBezTo>
                  <a:cubicBezTo>
                    <a:pt x="5991" y="18101"/>
                    <a:pt x="7376" y="18101"/>
                    <a:pt x="8760" y="16661"/>
                  </a:cubicBezTo>
                  <a:cubicBezTo>
                    <a:pt x="10145" y="15221"/>
                    <a:pt x="11530" y="12341"/>
                    <a:pt x="11945" y="9641"/>
                  </a:cubicBezTo>
                  <a:cubicBezTo>
                    <a:pt x="12360" y="6941"/>
                    <a:pt x="11807" y="4421"/>
                    <a:pt x="11530" y="4061"/>
                  </a:cubicBezTo>
                  <a:cubicBezTo>
                    <a:pt x="11253" y="3701"/>
                    <a:pt x="11253" y="5501"/>
                    <a:pt x="11945" y="8021"/>
                  </a:cubicBezTo>
                  <a:cubicBezTo>
                    <a:pt x="12637" y="10541"/>
                    <a:pt x="14022" y="13781"/>
                    <a:pt x="15684" y="16121"/>
                  </a:cubicBezTo>
                  <a:cubicBezTo>
                    <a:pt x="17345" y="18461"/>
                    <a:pt x="19284" y="19901"/>
                    <a:pt x="21222" y="213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2" name="Line"/>
            <p:cNvSpPr/>
            <p:nvPr/>
          </p:nvSpPr>
          <p:spPr>
            <a:xfrm>
              <a:off x="20211575" y="2895966"/>
              <a:ext cx="215586" cy="35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502" extrusionOk="0">
                  <a:moveTo>
                    <a:pt x="2545" y="0"/>
                  </a:moveTo>
                  <a:cubicBezTo>
                    <a:pt x="2545" y="6501"/>
                    <a:pt x="2545" y="13002"/>
                    <a:pt x="2545" y="16777"/>
                  </a:cubicBezTo>
                  <a:cubicBezTo>
                    <a:pt x="2545" y="20551"/>
                    <a:pt x="2545" y="21600"/>
                    <a:pt x="2714" y="21495"/>
                  </a:cubicBezTo>
                  <a:cubicBezTo>
                    <a:pt x="2883" y="21390"/>
                    <a:pt x="3220" y="20132"/>
                    <a:pt x="4401" y="18559"/>
                  </a:cubicBezTo>
                  <a:cubicBezTo>
                    <a:pt x="5583" y="16986"/>
                    <a:pt x="7608" y="15099"/>
                    <a:pt x="9464" y="13841"/>
                  </a:cubicBezTo>
                  <a:cubicBezTo>
                    <a:pt x="11320" y="12583"/>
                    <a:pt x="13008" y="11953"/>
                    <a:pt x="14864" y="11534"/>
                  </a:cubicBezTo>
                  <a:cubicBezTo>
                    <a:pt x="16720" y="11115"/>
                    <a:pt x="18745" y="10905"/>
                    <a:pt x="19926" y="11534"/>
                  </a:cubicBezTo>
                  <a:cubicBezTo>
                    <a:pt x="21107" y="12163"/>
                    <a:pt x="21445" y="13631"/>
                    <a:pt x="20433" y="15204"/>
                  </a:cubicBezTo>
                  <a:cubicBezTo>
                    <a:pt x="19420" y="16777"/>
                    <a:pt x="17058" y="18454"/>
                    <a:pt x="13851" y="19503"/>
                  </a:cubicBezTo>
                  <a:cubicBezTo>
                    <a:pt x="10645" y="20551"/>
                    <a:pt x="6595" y="20971"/>
                    <a:pt x="3895" y="20656"/>
                  </a:cubicBezTo>
                  <a:cubicBezTo>
                    <a:pt x="1195" y="20342"/>
                    <a:pt x="-155" y="19293"/>
                    <a:pt x="14" y="18559"/>
                  </a:cubicBezTo>
                  <a:cubicBezTo>
                    <a:pt x="183" y="17825"/>
                    <a:pt x="1870" y="17406"/>
                    <a:pt x="3558" y="169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3" name="Line"/>
            <p:cNvSpPr/>
            <p:nvPr/>
          </p:nvSpPr>
          <p:spPr>
            <a:xfrm>
              <a:off x="20493950" y="2991862"/>
              <a:ext cx="485359" cy="27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08" extrusionOk="0">
                  <a:moveTo>
                    <a:pt x="4703" y="6208"/>
                  </a:moveTo>
                  <a:cubicBezTo>
                    <a:pt x="3942" y="5675"/>
                    <a:pt x="3181" y="5141"/>
                    <a:pt x="2421" y="5008"/>
                  </a:cubicBezTo>
                  <a:cubicBezTo>
                    <a:pt x="1660" y="4875"/>
                    <a:pt x="900" y="5141"/>
                    <a:pt x="443" y="5941"/>
                  </a:cubicBezTo>
                  <a:cubicBezTo>
                    <a:pt x="-13" y="6741"/>
                    <a:pt x="-165" y="8075"/>
                    <a:pt x="215" y="9808"/>
                  </a:cubicBezTo>
                  <a:cubicBezTo>
                    <a:pt x="596" y="11541"/>
                    <a:pt x="1508" y="13675"/>
                    <a:pt x="2345" y="14875"/>
                  </a:cubicBezTo>
                  <a:cubicBezTo>
                    <a:pt x="3181" y="16075"/>
                    <a:pt x="3942" y="16341"/>
                    <a:pt x="4627" y="16075"/>
                  </a:cubicBezTo>
                  <a:cubicBezTo>
                    <a:pt x="5311" y="15808"/>
                    <a:pt x="5920" y="15008"/>
                    <a:pt x="6224" y="13941"/>
                  </a:cubicBezTo>
                  <a:cubicBezTo>
                    <a:pt x="6528" y="12875"/>
                    <a:pt x="6528" y="11541"/>
                    <a:pt x="6452" y="10208"/>
                  </a:cubicBezTo>
                  <a:cubicBezTo>
                    <a:pt x="6376" y="8875"/>
                    <a:pt x="6224" y="7541"/>
                    <a:pt x="6148" y="7541"/>
                  </a:cubicBezTo>
                  <a:cubicBezTo>
                    <a:pt x="6072" y="7541"/>
                    <a:pt x="6072" y="8875"/>
                    <a:pt x="6072" y="10208"/>
                  </a:cubicBezTo>
                  <a:cubicBezTo>
                    <a:pt x="6072" y="11541"/>
                    <a:pt x="6072" y="12875"/>
                    <a:pt x="6680" y="14341"/>
                  </a:cubicBezTo>
                  <a:cubicBezTo>
                    <a:pt x="7289" y="15808"/>
                    <a:pt x="8505" y="17408"/>
                    <a:pt x="9722" y="17541"/>
                  </a:cubicBezTo>
                  <a:cubicBezTo>
                    <a:pt x="10939" y="17675"/>
                    <a:pt x="12156" y="16341"/>
                    <a:pt x="13069" y="14341"/>
                  </a:cubicBezTo>
                  <a:cubicBezTo>
                    <a:pt x="13981" y="12341"/>
                    <a:pt x="14590" y="9675"/>
                    <a:pt x="14894" y="7141"/>
                  </a:cubicBezTo>
                  <a:cubicBezTo>
                    <a:pt x="15198" y="4608"/>
                    <a:pt x="15198" y="2208"/>
                    <a:pt x="15579" y="1008"/>
                  </a:cubicBezTo>
                  <a:cubicBezTo>
                    <a:pt x="15959" y="-192"/>
                    <a:pt x="16720" y="-192"/>
                    <a:pt x="17404" y="341"/>
                  </a:cubicBezTo>
                  <a:cubicBezTo>
                    <a:pt x="18089" y="875"/>
                    <a:pt x="18697" y="1941"/>
                    <a:pt x="19305" y="4075"/>
                  </a:cubicBezTo>
                  <a:cubicBezTo>
                    <a:pt x="19914" y="6208"/>
                    <a:pt x="20522" y="9408"/>
                    <a:pt x="20903" y="11941"/>
                  </a:cubicBezTo>
                  <a:cubicBezTo>
                    <a:pt x="21283" y="14475"/>
                    <a:pt x="21435" y="16341"/>
                    <a:pt x="21283" y="17808"/>
                  </a:cubicBezTo>
                  <a:cubicBezTo>
                    <a:pt x="21131" y="19275"/>
                    <a:pt x="20674" y="20341"/>
                    <a:pt x="20066" y="20875"/>
                  </a:cubicBezTo>
                  <a:cubicBezTo>
                    <a:pt x="19458" y="21408"/>
                    <a:pt x="18697" y="21408"/>
                    <a:pt x="17936" y="21408"/>
                  </a:cubicBezTo>
                  <a:cubicBezTo>
                    <a:pt x="17176" y="21408"/>
                    <a:pt x="16415" y="21408"/>
                    <a:pt x="15731" y="20475"/>
                  </a:cubicBezTo>
                  <a:cubicBezTo>
                    <a:pt x="15046" y="19541"/>
                    <a:pt x="14438" y="17675"/>
                    <a:pt x="13829" y="158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4" name="Line"/>
            <p:cNvSpPr/>
            <p:nvPr/>
          </p:nvSpPr>
          <p:spPr>
            <a:xfrm>
              <a:off x="21036793" y="3155424"/>
              <a:ext cx="20757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5" name="Line"/>
            <p:cNvSpPr/>
            <p:nvPr/>
          </p:nvSpPr>
          <p:spPr>
            <a:xfrm>
              <a:off x="20984901" y="2937480"/>
              <a:ext cx="62272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6" name="Line"/>
            <p:cNvSpPr/>
            <p:nvPr/>
          </p:nvSpPr>
          <p:spPr>
            <a:xfrm>
              <a:off x="21130198" y="3046027"/>
              <a:ext cx="220520" cy="25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13" extrusionOk="0">
                  <a:moveTo>
                    <a:pt x="20935" y="1349"/>
                  </a:moveTo>
                  <a:cubicBezTo>
                    <a:pt x="19274" y="766"/>
                    <a:pt x="17612" y="182"/>
                    <a:pt x="15951" y="36"/>
                  </a:cubicBezTo>
                  <a:cubicBezTo>
                    <a:pt x="14289" y="-110"/>
                    <a:pt x="12628" y="182"/>
                    <a:pt x="11465" y="1058"/>
                  </a:cubicBezTo>
                  <a:cubicBezTo>
                    <a:pt x="10301" y="1933"/>
                    <a:pt x="9637" y="3393"/>
                    <a:pt x="10135" y="4560"/>
                  </a:cubicBezTo>
                  <a:cubicBezTo>
                    <a:pt x="10634" y="5728"/>
                    <a:pt x="12295" y="6604"/>
                    <a:pt x="14289" y="8063"/>
                  </a:cubicBezTo>
                  <a:cubicBezTo>
                    <a:pt x="16283" y="9522"/>
                    <a:pt x="18609" y="11566"/>
                    <a:pt x="19938" y="13901"/>
                  </a:cubicBezTo>
                  <a:cubicBezTo>
                    <a:pt x="21268" y="16236"/>
                    <a:pt x="21600" y="18863"/>
                    <a:pt x="20603" y="20176"/>
                  </a:cubicBezTo>
                  <a:cubicBezTo>
                    <a:pt x="19606" y="21490"/>
                    <a:pt x="17280" y="21490"/>
                    <a:pt x="13625" y="19739"/>
                  </a:cubicBezTo>
                  <a:cubicBezTo>
                    <a:pt x="9969" y="17987"/>
                    <a:pt x="4985" y="14485"/>
                    <a:pt x="0" y="1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7" name="Line"/>
            <p:cNvSpPr/>
            <p:nvPr/>
          </p:nvSpPr>
          <p:spPr>
            <a:xfrm>
              <a:off x="527452" y="3757069"/>
              <a:ext cx="458486" cy="730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20" extrusionOk="0">
                  <a:moveTo>
                    <a:pt x="1053" y="12177"/>
                  </a:moveTo>
                  <a:cubicBezTo>
                    <a:pt x="408" y="12482"/>
                    <a:pt x="-237" y="12786"/>
                    <a:pt x="85" y="13090"/>
                  </a:cubicBezTo>
                  <a:cubicBezTo>
                    <a:pt x="408" y="13394"/>
                    <a:pt x="1697" y="13699"/>
                    <a:pt x="3148" y="13851"/>
                  </a:cubicBezTo>
                  <a:cubicBezTo>
                    <a:pt x="4599" y="14003"/>
                    <a:pt x="6211" y="14003"/>
                    <a:pt x="7339" y="13851"/>
                  </a:cubicBezTo>
                  <a:cubicBezTo>
                    <a:pt x="8467" y="13699"/>
                    <a:pt x="9112" y="13394"/>
                    <a:pt x="9435" y="12989"/>
                  </a:cubicBezTo>
                  <a:cubicBezTo>
                    <a:pt x="9757" y="12583"/>
                    <a:pt x="9757" y="12076"/>
                    <a:pt x="8951" y="11518"/>
                  </a:cubicBezTo>
                  <a:cubicBezTo>
                    <a:pt x="8145" y="10961"/>
                    <a:pt x="6533" y="10352"/>
                    <a:pt x="4921" y="10048"/>
                  </a:cubicBezTo>
                  <a:cubicBezTo>
                    <a:pt x="3309" y="9744"/>
                    <a:pt x="1697" y="9744"/>
                    <a:pt x="1053" y="9997"/>
                  </a:cubicBezTo>
                  <a:cubicBezTo>
                    <a:pt x="408" y="10251"/>
                    <a:pt x="730" y="10758"/>
                    <a:pt x="1375" y="11062"/>
                  </a:cubicBezTo>
                  <a:cubicBezTo>
                    <a:pt x="2020" y="11366"/>
                    <a:pt x="2987" y="11468"/>
                    <a:pt x="4760" y="11265"/>
                  </a:cubicBezTo>
                  <a:cubicBezTo>
                    <a:pt x="6533" y="11062"/>
                    <a:pt x="9112" y="10555"/>
                    <a:pt x="11611" y="9693"/>
                  </a:cubicBezTo>
                  <a:cubicBezTo>
                    <a:pt x="14109" y="8831"/>
                    <a:pt x="16527" y="7614"/>
                    <a:pt x="18059" y="6448"/>
                  </a:cubicBezTo>
                  <a:cubicBezTo>
                    <a:pt x="19590" y="5282"/>
                    <a:pt x="20235" y="4166"/>
                    <a:pt x="20396" y="3355"/>
                  </a:cubicBezTo>
                  <a:cubicBezTo>
                    <a:pt x="20557" y="2544"/>
                    <a:pt x="20235" y="2037"/>
                    <a:pt x="19751" y="1377"/>
                  </a:cubicBezTo>
                  <a:cubicBezTo>
                    <a:pt x="19267" y="718"/>
                    <a:pt x="18623" y="-93"/>
                    <a:pt x="18220" y="8"/>
                  </a:cubicBezTo>
                  <a:cubicBezTo>
                    <a:pt x="17817" y="110"/>
                    <a:pt x="17656" y="1124"/>
                    <a:pt x="17575" y="3406"/>
                  </a:cubicBezTo>
                  <a:cubicBezTo>
                    <a:pt x="17494" y="5687"/>
                    <a:pt x="17494" y="9237"/>
                    <a:pt x="17897" y="12330"/>
                  </a:cubicBezTo>
                  <a:cubicBezTo>
                    <a:pt x="18300" y="15422"/>
                    <a:pt x="19106" y="18059"/>
                    <a:pt x="19751" y="19580"/>
                  </a:cubicBezTo>
                  <a:cubicBezTo>
                    <a:pt x="20396" y="21101"/>
                    <a:pt x="20879" y="21507"/>
                    <a:pt x="21121" y="21406"/>
                  </a:cubicBezTo>
                  <a:cubicBezTo>
                    <a:pt x="21363" y="21304"/>
                    <a:pt x="21363" y="20696"/>
                    <a:pt x="21363" y="20087"/>
                  </a:cubicBezTo>
                  <a:cubicBezTo>
                    <a:pt x="21363" y="19479"/>
                    <a:pt x="21363" y="18870"/>
                    <a:pt x="21363" y="182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8" name="Line"/>
            <p:cNvSpPr/>
            <p:nvPr/>
          </p:nvSpPr>
          <p:spPr>
            <a:xfrm>
              <a:off x="871776" y="4193253"/>
              <a:ext cx="17643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9" name="Line"/>
            <p:cNvSpPr/>
            <p:nvPr/>
          </p:nvSpPr>
          <p:spPr>
            <a:xfrm>
              <a:off x="1660526" y="4019602"/>
              <a:ext cx="207567" cy="227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1" extrusionOk="0">
                  <a:moveTo>
                    <a:pt x="0" y="4577"/>
                  </a:moveTo>
                  <a:cubicBezTo>
                    <a:pt x="0" y="2965"/>
                    <a:pt x="0" y="1353"/>
                    <a:pt x="720" y="1031"/>
                  </a:cubicBezTo>
                  <a:cubicBezTo>
                    <a:pt x="1440" y="708"/>
                    <a:pt x="2880" y="1675"/>
                    <a:pt x="4500" y="4577"/>
                  </a:cubicBezTo>
                  <a:cubicBezTo>
                    <a:pt x="6120" y="7478"/>
                    <a:pt x="7920" y="12314"/>
                    <a:pt x="9000" y="15699"/>
                  </a:cubicBezTo>
                  <a:cubicBezTo>
                    <a:pt x="10080" y="19084"/>
                    <a:pt x="10440" y="21019"/>
                    <a:pt x="10440" y="21180"/>
                  </a:cubicBezTo>
                  <a:cubicBezTo>
                    <a:pt x="10440" y="21341"/>
                    <a:pt x="10080" y="19729"/>
                    <a:pt x="9900" y="16505"/>
                  </a:cubicBezTo>
                  <a:cubicBezTo>
                    <a:pt x="9720" y="13281"/>
                    <a:pt x="9720" y="8445"/>
                    <a:pt x="10440" y="5222"/>
                  </a:cubicBezTo>
                  <a:cubicBezTo>
                    <a:pt x="11160" y="1998"/>
                    <a:pt x="12600" y="386"/>
                    <a:pt x="14580" y="63"/>
                  </a:cubicBezTo>
                  <a:cubicBezTo>
                    <a:pt x="16560" y="-259"/>
                    <a:pt x="19080" y="708"/>
                    <a:pt x="21600" y="16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0" name="Line"/>
            <p:cNvSpPr/>
            <p:nvPr/>
          </p:nvSpPr>
          <p:spPr>
            <a:xfrm>
              <a:off x="2428519" y="3982784"/>
              <a:ext cx="643456" cy="26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0" y="6967"/>
                  </a:moveTo>
                  <a:cubicBezTo>
                    <a:pt x="465" y="6126"/>
                    <a:pt x="929" y="5284"/>
                    <a:pt x="1452" y="5284"/>
                  </a:cubicBezTo>
                  <a:cubicBezTo>
                    <a:pt x="1974" y="5284"/>
                    <a:pt x="2555" y="6126"/>
                    <a:pt x="3252" y="8230"/>
                  </a:cubicBezTo>
                  <a:cubicBezTo>
                    <a:pt x="3948" y="10334"/>
                    <a:pt x="4761" y="13700"/>
                    <a:pt x="5342" y="16084"/>
                  </a:cubicBezTo>
                  <a:cubicBezTo>
                    <a:pt x="5923" y="18469"/>
                    <a:pt x="6271" y="19871"/>
                    <a:pt x="6445" y="19871"/>
                  </a:cubicBezTo>
                  <a:cubicBezTo>
                    <a:pt x="6619" y="19871"/>
                    <a:pt x="6619" y="18469"/>
                    <a:pt x="6619" y="16084"/>
                  </a:cubicBezTo>
                  <a:cubicBezTo>
                    <a:pt x="6619" y="13700"/>
                    <a:pt x="6619" y="10334"/>
                    <a:pt x="6677" y="7529"/>
                  </a:cubicBezTo>
                  <a:cubicBezTo>
                    <a:pt x="6735" y="4723"/>
                    <a:pt x="6852" y="2479"/>
                    <a:pt x="7200" y="1217"/>
                  </a:cubicBezTo>
                  <a:cubicBezTo>
                    <a:pt x="7548" y="-45"/>
                    <a:pt x="8129" y="-326"/>
                    <a:pt x="9058" y="375"/>
                  </a:cubicBezTo>
                  <a:cubicBezTo>
                    <a:pt x="9987" y="1077"/>
                    <a:pt x="11265" y="2760"/>
                    <a:pt x="12484" y="3882"/>
                  </a:cubicBezTo>
                  <a:cubicBezTo>
                    <a:pt x="13703" y="5004"/>
                    <a:pt x="14865" y="5565"/>
                    <a:pt x="15794" y="5845"/>
                  </a:cubicBezTo>
                  <a:cubicBezTo>
                    <a:pt x="16723" y="6126"/>
                    <a:pt x="17419" y="6126"/>
                    <a:pt x="17594" y="5565"/>
                  </a:cubicBezTo>
                  <a:cubicBezTo>
                    <a:pt x="17768" y="5004"/>
                    <a:pt x="17419" y="3882"/>
                    <a:pt x="16839" y="3321"/>
                  </a:cubicBezTo>
                  <a:cubicBezTo>
                    <a:pt x="16258" y="2760"/>
                    <a:pt x="15445" y="2760"/>
                    <a:pt x="14806" y="3180"/>
                  </a:cubicBezTo>
                  <a:cubicBezTo>
                    <a:pt x="14168" y="3601"/>
                    <a:pt x="13703" y="4443"/>
                    <a:pt x="13471" y="5565"/>
                  </a:cubicBezTo>
                  <a:cubicBezTo>
                    <a:pt x="13239" y="6687"/>
                    <a:pt x="13239" y="8090"/>
                    <a:pt x="13819" y="10474"/>
                  </a:cubicBezTo>
                  <a:cubicBezTo>
                    <a:pt x="14400" y="12858"/>
                    <a:pt x="15561" y="16225"/>
                    <a:pt x="16955" y="18188"/>
                  </a:cubicBezTo>
                  <a:cubicBezTo>
                    <a:pt x="18348" y="20152"/>
                    <a:pt x="19974" y="20713"/>
                    <a:pt x="21600" y="212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1" name="Line"/>
            <p:cNvSpPr/>
            <p:nvPr/>
          </p:nvSpPr>
          <p:spPr>
            <a:xfrm>
              <a:off x="3168673" y="4081872"/>
              <a:ext cx="318433" cy="115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0561" extrusionOk="0">
                  <a:moveTo>
                    <a:pt x="11624" y="3207"/>
                  </a:moveTo>
                  <a:cubicBezTo>
                    <a:pt x="10695" y="1355"/>
                    <a:pt x="9766" y="-496"/>
                    <a:pt x="7792" y="121"/>
                  </a:cubicBezTo>
                  <a:cubicBezTo>
                    <a:pt x="5818" y="738"/>
                    <a:pt x="2798" y="3824"/>
                    <a:pt x="1289" y="6910"/>
                  </a:cubicBezTo>
                  <a:cubicBezTo>
                    <a:pt x="-221" y="9995"/>
                    <a:pt x="-221" y="13081"/>
                    <a:pt x="360" y="15241"/>
                  </a:cubicBezTo>
                  <a:cubicBezTo>
                    <a:pt x="940" y="17401"/>
                    <a:pt x="2102" y="18635"/>
                    <a:pt x="5121" y="19561"/>
                  </a:cubicBezTo>
                  <a:cubicBezTo>
                    <a:pt x="8140" y="20487"/>
                    <a:pt x="13018" y="21104"/>
                    <a:pt x="16037" y="19870"/>
                  </a:cubicBezTo>
                  <a:cubicBezTo>
                    <a:pt x="19056" y="18635"/>
                    <a:pt x="20218" y="15550"/>
                    <a:pt x="21379" y="124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2" name="Line"/>
            <p:cNvSpPr/>
            <p:nvPr/>
          </p:nvSpPr>
          <p:spPr>
            <a:xfrm>
              <a:off x="3487970" y="3772844"/>
              <a:ext cx="972711" cy="467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52" extrusionOk="0">
                  <a:moveTo>
                    <a:pt x="668" y="4531"/>
                  </a:moveTo>
                  <a:cubicBezTo>
                    <a:pt x="592" y="3737"/>
                    <a:pt x="515" y="2943"/>
                    <a:pt x="401" y="1990"/>
                  </a:cubicBezTo>
                  <a:cubicBezTo>
                    <a:pt x="286" y="1037"/>
                    <a:pt x="134" y="-75"/>
                    <a:pt x="57" y="4"/>
                  </a:cubicBezTo>
                  <a:cubicBezTo>
                    <a:pt x="-19" y="84"/>
                    <a:pt x="-19" y="1354"/>
                    <a:pt x="57" y="4531"/>
                  </a:cubicBezTo>
                  <a:cubicBezTo>
                    <a:pt x="134" y="7707"/>
                    <a:pt x="286" y="12790"/>
                    <a:pt x="401" y="15728"/>
                  </a:cubicBezTo>
                  <a:cubicBezTo>
                    <a:pt x="515" y="18666"/>
                    <a:pt x="592" y="19460"/>
                    <a:pt x="973" y="20175"/>
                  </a:cubicBezTo>
                  <a:cubicBezTo>
                    <a:pt x="1355" y="20890"/>
                    <a:pt x="2042" y="21525"/>
                    <a:pt x="2576" y="21446"/>
                  </a:cubicBezTo>
                  <a:cubicBezTo>
                    <a:pt x="3110" y="21366"/>
                    <a:pt x="3492" y="20572"/>
                    <a:pt x="3988" y="19857"/>
                  </a:cubicBezTo>
                  <a:cubicBezTo>
                    <a:pt x="4484" y="19143"/>
                    <a:pt x="5095" y="18507"/>
                    <a:pt x="5629" y="18110"/>
                  </a:cubicBezTo>
                  <a:cubicBezTo>
                    <a:pt x="6163" y="17713"/>
                    <a:pt x="6621" y="17554"/>
                    <a:pt x="6927" y="17078"/>
                  </a:cubicBezTo>
                  <a:cubicBezTo>
                    <a:pt x="7232" y="16601"/>
                    <a:pt x="7385" y="15807"/>
                    <a:pt x="7270" y="15251"/>
                  </a:cubicBezTo>
                  <a:cubicBezTo>
                    <a:pt x="7156" y="14696"/>
                    <a:pt x="6774" y="14378"/>
                    <a:pt x="6354" y="14219"/>
                  </a:cubicBezTo>
                  <a:cubicBezTo>
                    <a:pt x="5934" y="14060"/>
                    <a:pt x="5476" y="14060"/>
                    <a:pt x="5057" y="14060"/>
                  </a:cubicBezTo>
                  <a:cubicBezTo>
                    <a:pt x="4637" y="14060"/>
                    <a:pt x="4255" y="14060"/>
                    <a:pt x="3950" y="14378"/>
                  </a:cubicBezTo>
                  <a:cubicBezTo>
                    <a:pt x="3645" y="14696"/>
                    <a:pt x="3416" y="15331"/>
                    <a:pt x="3416" y="16046"/>
                  </a:cubicBezTo>
                  <a:cubicBezTo>
                    <a:pt x="3416" y="16760"/>
                    <a:pt x="3645" y="17554"/>
                    <a:pt x="4217" y="18110"/>
                  </a:cubicBezTo>
                  <a:cubicBezTo>
                    <a:pt x="4789" y="18666"/>
                    <a:pt x="5705" y="18984"/>
                    <a:pt x="6354" y="19143"/>
                  </a:cubicBezTo>
                  <a:cubicBezTo>
                    <a:pt x="7003" y="19301"/>
                    <a:pt x="7385" y="19301"/>
                    <a:pt x="7881" y="18746"/>
                  </a:cubicBezTo>
                  <a:cubicBezTo>
                    <a:pt x="8377" y="18190"/>
                    <a:pt x="8987" y="17078"/>
                    <a:pt x="9407" y="16204"/>
                  </a:cubicBezTo>
                  <a:cubicBezTo>
                    <a:pt x="9827" y="15331"/>
                    <a:pt x="10056" y="14696"/>
                    <a:pt x="10285" y="14060"/>
                  </a:cubicBezTo>
                  <a:cubicBezTo>
                    <a:pt x="10514" y="13425"/>
                    <a:pt x="10743" y="12790"/>
                    <a:pt x="11010" y="12710"/>
                  </a:cubicBezTo>
                  <a:cubicBezTo>
                    <a:pt x="11277" y="12631"/>
                    <a:pt x="11582" y="13107"/>
                    <a:pt x="11773" y="13981"/>
                  </a:cubicBezTo>
                  <a:cubicBezTo>
                    <a:pt x="11964" y="14854"/>
                    <a:pt x="12040" y="16125"/>
                    <a:pt x="12193" y="17157"/>
                  </a:cubicBezTo>
                  <a:cubicBezTo>
                    <a:pt x="12346" y="18190"/>
                    <a:pt x="12575" y="18984"/>
                    <a:pt x="12880" y="19460"/>
                  </a:cubicBezTo>
                  <a:cubicBezTo>
                    <a:pt x="13185" y="19937"/>
                    <a:pt x="13567" y="20096"/>
                    <a:pt x="13948" y="20096"/>
                  </a:cubicBezTo>
                  <a:cubicBezTo>
                    <a:pt x="14330" y="20096"/>
                    <a:pt x="14712" y="19937"/>
                    <a:pt x="15170" y="19143"/>
                  </a:cubicBezTo>
                  <a:cubicBezTo>
                    <a:pt x="15628" y="18349"/>
                    <a:pt x="16162" y="16919"/>
                    <a:pt x="16582" y="15410"/>
                  </a:cubicBezTo>
                  <a:cubicBezTo>
                    <a:pt x="17001" y="13901"/>
                    <a:pt x="17307" y="12313"/>
                    <a:pt x="17612" y="11281"/>
                  </a:cubicBezTo>
                  <a:cubicBezTo>
                    <a:pt x="17917" y="10249"/>
                    <a:pt x="18223" y="9772"/>
                    <a:pt x="18566" y="9534"/>
                  </a:cubicBezTo>
                  <a:cubicBezTo>
                    <a:pt x="18910" y="9296"/>
                    <a:pt x="19291" y="9296"/>
                    <a:pt x="19749" y="9931"/>
                  </a:cubicBezTo>
                  <a:cubicBezTo>
                    <a:pt x="20207" y="10566"/>
                    <a:pt x="20741" y="11837"/>
                    <a:pt x="21085" y="13266"/>
                  </a:cubicBezTo>
                  <a:cubicBezTo>
                    <a:pt x="21428" y="14696"/>
                    <a:pt x="21581" y="16284"/>
                    <a:pt x="21352" y="17475"/>
                  </a:cubicBezTo>
                  <a:cubicBezTo>
                    <a:pt x="21123" y="18666"/>
                    <a:pt x="20512" y="19460"/>
                    <a:pt x="19597" y="19540"/>
                  </a:cubicBezTo>
                  <a:cubicBezTo>
                    <a:pt x="18681" y="19619"/>
                    <a:pt x="17459" y="18984"/>
                    <a:pt x="16238" y="183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3" name="Line"/>
            <p:cNvSpPr/>
            <p:nvPr/>
          </p:nvSpPr>
          <p:spPr>
            <a:xfrm>
              <a:off x="3404079" y="3981311"/>
              <a:ext cx="228323" cy="3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982" y="12302"/>
                    <a:pt x="1964" y="4448"/>
                    <a:pt x="5564" y="1502"/>
                  </a:cubicBezTo>
                  <a:cubicBezTo>
                    <a:pt x="9164" y="-1443"/>
                    <a:pt x="15382" y="521"/>
                    <a:pt x="21600" y="24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4" name="Line"/>
            <p:cNvSpPr/>
            <p:nvPr/>
          </p:nvSpPr>
          <p:spPr>
            <a:xfrm>
              <a:off x="5199523" y="4047957"/>
              <a:ext cx="394376" cy="219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6" extrusionOk="0">
                  <a:moveTo>
                    <a:pt x="0" y="5981"/>
                  </a:moveTo>
                  <a:cubicBezTo>
                    <a:pt x="1326" y="8640"/>
                    <a:pt x="2653" y="11298"/>
                    <a:pt x="3884" y="13458"/>
                  </a:cubicBezTo>
                  <a:cubicBezTo>
                    <a:pt x="5116" y="15618"/>
                    <a:pt x="6253" y="17280"/>
                    <a:pt x="6916" y="17280"/>
                  </a:cubicBezTo>
                  <a:cubicBezTo>
                    <a:pt x="7579" y="17280"/>
                    <a:pt x="7768" y="15618"/>
                    <a:pt x="7863" y="13957"/>
                  </a:cubicBezTo>
                  <a:cubicBezTo>
                    <a:pt x="7958" y="12295"/>
                    <a:pt x="7958" y="10634"/>
                    <a:pt x="7958" y="8972"/>
                  </a:cubicBezTo>
                  <a:cubicBezTo>
                    <a:pt x="7958" y="7311"/>
                    <a:pt x="7958" y="5649"/>
                    <a:pt x="8337" y="5483"/>
                  </a:cubicBezTo>
                  <a:cubicBezTo>
                    <a:pt x="8716" y="5317"/>
                    <a:pt x="9474" y="6646"/>
                    <a:pt x="10516" y="9138"/>
                  </a:cubicBezTo>
                  <a:cubicBezTo>
                    <a:pt x="11558" y="11631"/>
                    <a:pt x="12884" y="15286"/>
                    <a:pt x="14116" y="17778"/>
                  </a:cubicBezTo>
                  <a:cubicBezTo>
                    <a:pt x="15347" y="20271"/>
                    <a:pt x="16484" y="21600"/>
                    <a:pt x="17242" y="20935"/>
                  </a:cubicBezTo>
                  <a:cubicBezTo>
                    <a:pt x="18000" y="20271"/>
                    <a:pt x="18379" y="17612"/>
                    <a:pt x="19042" y="13791"/>
                  </a:cubicBezTo>
                  <a:cubicBezTo>
                    <a:pt x="19705" y="9969"/>
                    <a:pt x="20653" y="498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5" name="Line"/>
            <p:cNvSpPr/>
            <p:nvPr/>
          </p:nvSpPr>
          <p:spPr>
            <a:xfrm>
              <a:off x="5687303" y="4151740"/>
              <a:ext cx="31135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6" name="Line"/>
            <p:cNvSpPr/>
            <p:nvPr/>
          </p:nvSpPr>
          <p:spPr>
            <a:xfrm>
              <a:off x="5635411" y="3902660"/>
              <a:ext cx="10379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7" name="Line"/>
            <p:cNvSpPr/>
            <p:nvPr/>
          </p:nvSpPr>
          <p:spPr>
            <a:xfrm>
              <a:off x="5901018" y="3881904"/>
              <a:ext cx="180661" cy="372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353" extrusionOk="0">
                  <a:moveTo>
                    <a:pt x="4166" y="0"/>
                  </a:moveTo>
                  <a:cubicBezTo>
                    <a:pt x="2536" y="1982"/>
                    <a:pt x="906" y="3963"/>
                    <a:pt x="294" y="7233"/>
                  </a:cubicBezTo>
                  <a:cubicBezTo>
                    <a:pt x="-317" y="10503"/>
                    <a:pt x="91" y="15061"/>
                    <a:pt x="906" y="17835"/>
                  </a:cubicBezTo>
                  <a:cubicBezTo>
                    <a:pt x="1721" y="20609"/>
                    <a:pt x="2943" y="21600"/>
                    <a:pt x="6408" y="21303"/>
                  </a:cubicBezTo>
                  <a:cubicBezTo>
                    <a:pt x="9872" y="21006"/>
                    <a:pt x="15577" y="19420"/>
                    <a:pt x="21283" y="178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8" name="Line"/>
            <p:cNvSpPr/>
            <p:nvPr/>
          </p:nvSpPr>
          <p:spPr>
            <a:xfrm>
              <a:off x="5822220" y="4068713"/>
              <a:ext cx="21794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9" name="Line"/>
            <p:cNvSpPr/>
            <p:nvPr/>
          </p:nvSpPr>
          <p:spPr>
            <a:xfrm>
              <a:off x="6154325" y="3756666"/>
              <a:ext cx="238702" cy="509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7" extrusionOk="0">
                  <a:moveTo>
                    <a:pt x="0" y="887"/>
                  </a:moveTo>
                  <a:cubicBezTo>
                    <a:pt x="0" y="172"/>
                    <a:pt x="0" y="-543"/>
                    <a:pt x="783" y="601"/>
                  </a:cubicBezTo>
                  <a:cubicBezTo>
                    <a:pt x="1565" y="1746"/>
                    <a:pt x="3130" y="4750"/>
                    <a:pt x="4226" y="7825"/>
                  </a:cubicBezTo>
                  <a:cubicBezTo>
                    <a:pt x="5322" y="10901"/>
                    <a:pt x="5948" y="14048"/>
                    <a:pt x="6261" y="16050"/>
                  </a:cubicBezTo>
                  <a:cubicBezTo>
                    <a:pt x="6574" y="18053"/>
                    <a:pt x="6574" y="18911"/>
                    <a:pt x="6417" y="18983"/>
                  </a:cubicBezTo>
                  <a:cubicBezTo>
                    <a:pt x="6261" y="19054"/>
                    <a:pt x="5948" y="18339"/>
                    <a:pt x="5791" y="17624"/>
                  </a:cubicBezTo>
                  <a:cubicBezTo>
                    <a:pt x="5635" y="16909"/>
                    <a:pt x="5635" y="16193"/>
                    <a:pt x="6417" y="15335"/>
                  </a:cubicBezTo>
                  <a:cubicBezTo>
                    <a:pt x="7200" y="14477"/>
                    <a:pt x="8765" y="13476"/>
                    <a:pt x="10017" y="13404"/>
                  </a:cubicBezTo>
                  <a:cubicBezTo>
                    <a:pt x="11270" y="13332"/>
                    <a:pt x="12209" y="14191"/>
                    <a:pt x="13148" y="15407"/>
                  </a:cubicBezTo>
                  <a:cubicBezTo>
                    <a:pt x="14087" y="16623"/>
                    <a:pt x="15026" y="18196"/>
                    <a:pt x="16435" y="19197"/>
                  </a:cubicBezTo>
                  <a:cubicBezTo>
                    <a:pt x="17843" y="20199"/>
                    <a:pt x="19722" y="20628"/>
                    <a:pt x="21600" y="210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0" name="Line"/>
            <p:cNvSpPr/>
            <p:nvPr/>
          </p:nvSpPr>
          <p:spPr>
            <a:xfrm>
              <a:off x="6974210" y="4033350"/>
              <a:ext cx="332106" cy="24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5" extrusionOk="0">
                  <a:moveTo>
                    <a:pt x="0" y="2167"/>
                  </a:moveTo>
                  <a:cubicBezTo>
                    <a:pt x="1800" y="3967"/>
                    <a:pt x="3600" y="5767"/>
                    <a:pt x="4950" y="8467"/>
                  </a:cubicBezTo>
                  <a:cubicBezTo>
                    <a:pt x="6300" y="11167"/>
                    <a:pt x="7200" y="14767"/>
                    <a:pt x="7763" y="17317"/>
                  </a:cubicBezTo>
                  <a:cubicBezTo>
                    <a:pt x="8325" y="19867"/>
                    <a:pt x="8550" y="21367"/>
                    <a:pt x="8550" y="21067"/>
                  </a:cubicBezTo>
                  <a:cubicBezTo>
                    <a:pt x="8550" y="20767"/>
                    <a:pt x="8325" y="18667"/>
                    <a:pt x="8213" y="15367"/>
                  </a:cubicBezTo>
                  <a:cubicBezTo>
                    <a:pt x="8100" y="12067"/>
                    <a:pt x="8100" y="7567"/>
                    <a:pt x="8438" y="4717"/>
                  </a:cubicBezTo>
                  <a:cubicBezTo>
                    <a:pt x="8775" y="1867"/>
                    <a:pt x="9450" y="667"/>
                    <a:pt x="11250" y="217"/>
                  </a:cubicBezTo>
                  <a:cubicBezTo>
                    <a:pt x="13050" y="-233"/>
                    <a:pt x="15975" y="67"/>
                    <a:pt x="17888" y="667"/>
                  </a:cubicBezTo>
                  <a:cubicBezTo>
                    <a:pt x="19800" y="1267"/>
                    <a:pt x="20700" y="2167"/>
                    <a:pt x="21150" y="2767"/>
                  </a:cubicBezTo>
                  <a:cubicBezTo>
                    <a:pt x="21600" y="3367"/>
                    <a:pt x="21600" y="3667"/>
                    <a:pt x="21600" y="39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1" name="Line"/>
            <p:cNvSpPr/>
            <p:nvPr/>
          </p:nvSpPr>
          <p:spPr>
            <a:xfrm>
              <a:off x="7616499" y="3975308"/>
              <a:ext cx="250246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600" extrusionOk="0">
                  <a:moveTo>
                    <a:pt x="20239" y="0"/>
                  </a:moveTo>
                  <a:cubicBezTo>
                    <a:pt x="15861" y="2504"/>
                    <a:pt x="11483" y="5009"/>
                    <a:pt x="7688" y="7357"/>
                  </a:cubicBezTo>
                  <a:cubicBezTo>
                    <a:pt x="3893" y="9704"/>
                    <a:pt x="683" y="11896"/>
                    <a:pt x="99" y="13148"/>
                  </a:cubicBezTo>
                  <a:cubicBezTo>
                    <a:pt x="-485" y="14400"/>
                    <a:pt x="1558" y="14713"/>
                    <a:pt x="5499" y="15965"/>
                  </a:cubicBezTo>
                  <a:cubicBezTo>
                    <a:pt x="9439" y="17217"/>
                    <a:pt x="15277" y="19409"/>
                    <a:pt x="2111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2" name="Line"/>
            <p:cNvSpPr/>
            <p:nvPr/>
          </p:nvSpPr>
          <p:spPr>
            <a:xfrm>
              <a:off x="8126200" y="4047099"/>
              <a:ext cx="363242" cy="226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8" extrusionOk="0">
                  <a:moveTo>
                    <a:pt x="0" y="1047"/>
                  </a:moveTo>
                  <a:cubicBezTo>
                    <a:pt x="1029" y="1047"/>
                    <a:pt x="2057" y="1047"/>
                    <a:pt x="3189" y="2336"/>
                  </a:cubicBezTo>
                  <a:cubicBezTo>
                    <a:pt x="4320" y="3626"/>
                    <a:pt x="5554" y="6205"/>
                    <a:pt x="6171" y="8461"/>
                  </a:cubicBezTo>
                  <a:cubicBezTo>
                    <a:pt x="6789" y="10718"/>
                    <a:pt x="6789" y="12653"/>
                    <a:pt x="6686" y="12814"/>
                  </a:cubicBezTo>
                  <a:cubicBezTo>
                    <a:pt x="6583" y="12975"/>
                    <a:pt x="6377" y="11363"/>
                    <a:pt x="6994" y="9106"/>
                  </a:cubicBezTo>
                  <a:cubicBezTo>
                    <a:pt x="7611" y="6850"/>
                    <a:pt x="9051" y="3948"/>
                    <a:pt x="10286" y="2175"/>
                  </a:cubicBezTo>
                  <a:cubicBezTo>
                    <a:pt x="11520" y="402"/>
                    <a:pt x="12549" y="-243"/>
                    <a:pt x="13474" y="79"/>
                  </a:cubicBezTo>
                  <a:cubicBezTo>
                    <a:pt x="14400" y="402"/>
                    <a:pt x="15223" y="1691"/>
                    <a:pt x="15737" y="4754"/>
                  </a:cubicBezTo>
                  <a:cubicBezTo>
                    <a:pt x="16251" y="7817"/>
                    <a:pt x="16457" y="12653"/>
                    <a:pt x="16663" y="15876"/>
                  </a:cubicBezTo>
                  <a:cubicBezTo>
                    <a:pt x="16869" y="19100"/>
                    <a:pt x="17074" y="20712"/>
                    <a:pt x="17589" y="21035"/>
                  </a:cubicBezTo>
                  <a:cubicBezTo>
                    <a:pt x="18103" y="21357"/>
                    <a:pt x="18926" y="20390"/>
                    <a:pt x="19646" y="19100"/>
                  </a:cubicBezTo>
                  <a:cubicBezTo>
                    <a:pt x="20366" y="17811"/>
                    <a:pt x="20983" y="16199"/>
                    <a:pt x="21600" y="145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3" name="Line"/>
            <p:cNvSpPr/>
            <p:nvPr/>
          </p:nvSpPr>
          <p:spPr>
            <a:xfrm>
              <a:off x="8697006" y="4307414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4" name="Line"/>
            <p:cNvSpPr/>
            <p:nvPr/>
          </p:nvSpPr>
          <p:spPr>
            <a:xfrm>
              <a:off x="9341172" y="3816174"/>
              <a:ext cx="248369" cy="372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523" extrusionOk="0">
                  <a:moveTo>
                    <a:pt x="4377" y="3200"/>
                  </a:moveTo>
                  <a:cubicBezTo>
                    <a:pt x="4081" y="2200"/>
                    <a:pt x="3785" y="1200"/>
                    <a:pt x="3638" y="1500"/>
                  </a:cubicBezTo>
                  <a:cubicBezTo>
                    <a:pt x="3490" y="1800"/>
                    <a:pt x="3490" y="3400"/>
                    <a:pt x="3785" y="6900"/>
                  </a:cubicBezTo>
                  <a:cubicBezTo>
                    <a:pt x="4081" y="10400"/>
                    <a:pt x="4673" y="15800"/>
                    <a:pt x="4673" y="16700"/>
                  </a:cubicBezTo>
                  <a:cubicBezTo>
                    <a:pt x="4673" y="17600"/>
                    <a:pt x="4081" y="14000"/>
                    <a:pt x="3785" y="11100"/>
                  </a:cubicBezTo>
                  <a:cubicBezTo>
                    <a:pt x="3490" y="8200"/>
                    <a:pt x="3490" y="6000"/>
                    <a:pt x="3342" y="4400"/>
                  </a:cubicBezTo>
                  <a:cubicBezTo>
                    <a:pt x="3194" y="2800"/>
                    <a:pt x="2898" y="1800"/>
                    <a:pt x="3490" y="1100"/>
                  </a:cubicBezTo>
                  <a:cubicBezTo>
                    <a:pt x="4081" y="400"/>
                    <a:pt x="5561" y="0"/>
                    <a:pt x="7780" y="0"/>
                  </a:cubicBezTo>
                  <a:cubicBezTo>
                    <a:pt x="9999" y="0"/>
                    <a:pt x="12958" y="400"/>
                    <a:pt x="14881" y="1200"/>
                  </a:cubicBezTo>
                  <a:cubicBezTo>
                    <a:pt x="16805" y="2000"/>
                    <a:pt x="17692" y="3200"/>
                    <a:pt x="17692" y="4800"/>
                  </a:cubicBezTo>
                  <a:cubicBezTo>
                    <a:pt x="17692" y="6400"/>
                    <a:pt x="16805" y="8400"/>
                    <a:pt x="15621" y="9600"/>
                  </a:cubicBezTo>
                  <a:cubicBezTo>
                    <a:pt x="14438" y="10800"/>
                    <a:pt x="12958" y="11200"/>
                    <a:pt x="11331" y="11300"/>
                  </a:cubicBezTo>
                  <a:cubicBezTo>
                    <a:pt x="9703" y="11400"/>
                    <a:pt x="7928" y="11200"/>
                    <a:pt x="7780" y="10900"/>
                  </a:cubicBezTo>
                  <a:cubicBezTo>
                    <a:pt x="7632" y="10600"/>
                    <a:pt x="9111" y="10200"/>
                    <a:pt x="11331" y="10500"/>
                  </a:cubicBezTo>
                  <a:cubicBezTo>
                    <a:pt x="13550" y="10800"/>
                    <a:pt x="16509" y="11800"/>
                    <a:pt x="18432" y="12700"/>
                  </a:cubicBezTo>
                  <a:cubicBezTo>
                    <a:pt x="20355" y="13600"/>
                    <a:pt x="21243" y="14400"/>
                    <a:pt x="21243" y="15800"/>
                  </a:cubicBezTo>
                  <a:cubicBezTo>
                    <a:pt x="21243" y="17200"/>
                    <a:pt x="20355" y="19200"/>
                    <a:pt x="17544" y="20300"/>
                  </a:cubicBezTo>
                  <a:cubicBezTo>
                    <a:pt x="14733" y="21400"/>
                    <a:pt x="9999" y="21600"/>
                    <a:pt x="6892" y="21500"/>
                  </a:cubicBezTo>
                  <a:cubicBezTo>
                    <a:pt x="3785" y="21400"/>
                    <a:pt x="2306" y="21000"/>
                    <a:pt x="1270" y="20300"/>
                  </a:cubicBezTo>
                  <a:cubicBezTo>
                    <a:pt x="235" y="19600"/>
                    <a:pt x="-357" y="18600"/>
                    <a:pt x="235" y="17700"/>
                  </a:cubicBezTo>
                  <a:cubicBezTo>
                    <a:pt x="827" y="16800"/>
                    <a:pt x="2602" y="16000"/>
                    <a:pt x="4377" y="15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5" name="Line"/>
            <p:cNvSpPr/>
            <p:nvPr/>
          </p:nvSpPr>
          <p:spPr>
            <a:xfrm>
              <a:off x="9640715" y="4037578"/>
              <a:ext cx="272076" cy="542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421" extrusionOk="0">
                  <a:moveTo>
                    <a:pt x="7957" y="0"/>
                  </a:moveTo>
                  <a:cubicBezTo>
                    <a:pt x="8221" y="1367"/>
                    <a:pt x="8484" y="2734"/>
                    <a:pt x="8879" y="3896"/>
                  </a:cubicBezTo>
                  <a:cubicBezTo>
                    <a:pt x="9274" y="5058"/>
                    <a:pt x="9801" y="6015"/>
                    <a:pt x="10723" y="6494"/>
                  </a:cubicBezTo>
                  <a:cubicBezTo>
                    <a:pt x="11645" y="6972"/>
                    <a:pt x="12962" y="6972"/>
                    <a:pt x="14147" y="6357"/>
                  </a:cubicBezTo>
                  <a:cubicBezTo>
                    <a:pt x="15333" y="5742"/>
                    <a:pt x="16387" y="4511"/>
                    <a:pt x="16650" y="3418"/>
                  </a:cubicBezTo>
                  <a:cubicBezTo>
                    <a:pt x="16913" y="2324"/>
                    <a:pt x="16387" y="1367"/>
                    <a:pt x="16123" y="1230"/>
                  </a:cubicBezTo>
                  <a:cubicBezTo>
                    <a:pt x="15860" y="1094"/>
                    <a:pt x="15860" y="1777"/>
                    <a:pt x="16650" y="3896"/>
                  </a:cubicBezTo>
                  <a:cubicBezTo>
                    <a:pt x="17440" y="6015"/>
                    <a:pt x="19021" y="9570"/>
                    <a:pt x="19943" y="12167"/>
                  </a:cubicBezTo>
                  <a:cubicBezTo>
                    <a:pt x="20865" y="14765"/>
                    <a:pt x="21128" y="16405"/>
                    <a:pt x="19811" y="17840"/>
                  </a:cubicBezTo>
                  <a:cubicBezTo>
                    <a:pt x="18494" y="19276"/>
                    <a:pt x="15596" y="20506"/>
                    <a:pt x="12567" y="21053"/>
                  </a:cubicBezTo>
                  <a:cubicBezTo>
                    <a:pt x="9538" y="21600"/>
                    <a:pt x="6377" y="21463"/>
                    <a:pt x="4269" y="21122"/>
                  </a:cubicBezTo>
                  <a:cubicBezTo>
                    <a:pt x="2162" y="20780"/>
                    <a:pt x="1108" y="20233"/>
                    <a:pt x="450" y="19618"/>
                  </a:cubicBezTo>
                  <a:cubicBezTo>
                    <a:pt x="-209" y="19003"/>
                    <a:pt x="-472" y="18319"/>
                    <a:pt x="2030" y="17362"/>
                  </a:cubicBezTo>
                  <a:cubicBezTo>
                    <a:pt x="4533" y="16405"/>
                    <a:pt x="9801" y="15175"/>
                    <a:pt x="15069" y="139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6" name="Line"/>
            <p:cNvSpPr/>
            <p:nvPr/>
          </p:nvSpPr>
          <p:spPr>
            <a:xfrm>
              <a:off x="10442656" y="3830836"/>
              <a:ext cx="734763" cy="53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282" extrusionOk="0">
                  <a:moveTo>
                    <a:pt x="1156" y="9521"/>
                  </a:moveTo>
                  <a:cubicBezTo>
                    <a:pt x="750" y="10075"/>
                    <a:pt x="345" y="10629"/>
                    <a:pt x="142" y="12014"/>
                  </a:cubicBezTo>
                  <a:cubicBezTo>
                    <a:pt x="-61" y="13398"/>
                    <a:pt x="-61" y="15614"/>
                    <a:pt x="243" y="17275"/>
                  </a:cubicBezTo>
                  <a:cubicBezTo>
                    <a:pt x="547" y="18937"/>
                    <a:pt x="1156" y="20044"/>
                    <a:pt x="2322" y="19975"/>
                  </a:cubicBezTo>
                  <a:cubicBezTo>
                    <a:pt x="3488" y="19906"/>
                    <a:pt x="5212" y="18660"/>
                    <a:pt x="6277" y="16375"/>
                  </a:cubicBezTo>
                  <a:cubicBezTo>
                    <a:pt x="7342" y="14091"/>
                    <a:pt x="7747" y="10767"/>
                    <a:pt x="7646" y="8067"/>
                  </a:cubicBezTo>
                  <a:cubicBezTo>
                    <a:pt x="7545" y="5367"/>
                    <a:pt x="6936" y="3291"/>
                    <a:pt x="6378" y="1906"/>
                  </a:cubicBezTo>
                  <a:cubicBezTo>
                    <a:pt x="5821" y="521"/>
                    <a:pt x="5314" y="-171"/>
                    <a:pt x="5111" y="37"/>
                  </a:cubicBezTo>
                  <a:cubicBezTo>
                    <a:pt x="4908" y="244"/>
                    <a:pt x="5009" y="1352"/>
                    <a:pt x="5263" y="3844"/>
                  </a:cubicBezTo>
                  <a:cubicBezTo>
                    <a:pt x="5516" y="6337"/>
                    <a:pt x="5922" y="10214"/>
                    <a:pt x="6176" y="12844"/>
                  </a:cubicBezTo>
                  <a:cubicBezTo>
                    <a:pt x="6429" y="15475"/>
                    <a:pt x="6531" y="16860"/>
                    <a:pt x="6581" y="17898"/>
                  </a:cubicBezTo>
                  <a:cubicBezTo>
                    <a:pt x="6632" y="18937"/>
                    <a:pt x="6632" y="19629"/>
                    <a:pt x="6885" y="19975"/>
                  </a:cubicBezTo>
                  <a:cubicBezTo>
                    <a:pt x="7139" y="20321"/>
                    <a:pt x="7646" y="20321"/>
                    <a:pt x="9015" y="20460"/>
                  </a:cubicBezTo>
                  <a:cubicBezTo>
                    <a:pt x="10384" y="20598"/>
                    <a:pt x="12615" y="20875"/>
                    <a:pt x="14288" y="20667"/>
                  </a:cubicBezTo>
                  <a:cubicBezTo>
                    <a:pt x="15962" y="20460"/>
                    <a:pt x="17077" y="19767"/>
                    <a:pt x="17787" y="19144"/>
                  </a:cubicBezTo>
                  <a:cubicBezTo>
                    <a:pt x="18497" y="18521"/>
                    <a:pt x="18801" y="17967"/>
                    <a:pt x="19004" y="17344"/>
                  </a:cubicBezTo>
                  <a:cubicBezTo>
                    <a:pt x="19207" y="16721"/>
                    <a:pt x="19308" y="16029"/>
                    <a:pt x="19054" y="15544"/>
                  </a:cubicBezTo>
                  <a:cubicBezTo>
                    <a:pt x="18801" y="15060"/>
                    <a:pt x="18193" y="14783"/>
                    <a:pt x="17381" y="14644"/>
                  </a:cubicBezTo>
                  <a:cubicBezTo>
                    <a:pt x="16570" y="14506"/>
                    <a:pt x="15556" y="14506"/>
                    <a:pt x="14897" y="14783"/>
                  </a:cubicBezTo>
                  <a:cubicBezTo>
                    <a:pt x="14238" y="15060"/>
                    <a:pt x="13933" y="15614"/>
                    <a:pt x="13933" y="16237"/>
                  </a:cubicBezTo>
                  <a:cubicBezTo>
                    <a:pt x="13933" y="16860"/>
                    <a:pt x="14238" y="17552"/>
                    <a:pt x="15302" y="18452"/>
                  </a:cubicBezTo>
                  <a:cubicBezTo>
                    <a:pt x="16367" y="19352"/>
                    <a:pt x="18193" y="20460"/>
                    <a:pt x="19359" y="20944"/>
                  </a:cubicBezTo>
                  <a:cubicBezTo>
                    <a:pt x="20525" y="21429"/>
                    <a:pt x="21032" y="21291"/>
                    <a:pt x="21539" y="211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7" name="Line"/>
            <p:cNvSpPr/>
            <p:nvPr/>
          </p:nvSpPr>
          <p:spPr>
            <a:xfrm>
              <a:off x="10295263" y="4167711"/>
              <a:ext cx="249080" cy="4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8" extrusionOk="0">
                  <a:moveTo>
                    <a:pt x="0" y="20648"/>
                  </a:moveTo>
                  <a:cubicBezTo>
                    <a:pt x="900" y="14477"/>
                    <a:pt x="1800" y="8305"/>
                    <a:pt x="4650" y="4448"/>
                  </a:cubicBezTo>
                  <a:cubicBezTo>
                    <a:pt x="7500" y="591"/>
                    <a:pt x="12300" y="-952"/>
                    <a:pt x="15450" y="591"/>
                  </a:cubicBezTo>
                  <a:cubicBezTo>
                    <a:pt x="18600" y="2134"/>
                    <a:pt x="20100" y="6762"/>
                    <a:pt x="21600" y="113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8" name="Line"/>
            <p:cNvSpPr/>
            <p:nvPr/>
          </p:nvSpPr>
          <p:spPr>
            <a:xfrm>
              <a:off x="11711483" y="4032822"/>
              <a:ext cx="835871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18" extrusionOk="0">
                  <a:moveTo>
                    <a:pt x="412" y="2143"/>
                  </a:moveTo>
                  <a:cubicBezTo>
                    <a:pt x="234" y="1489"/>
                    <a:pt x="55" y="834"/>
                    <a:pt x="11" y="900"/>
                  </a:cubicBezTo>
                  <a:cubicBezTo>
                    <a:pt x="-34" y="965"/>
                    <a:pt x="55" y="1751"/>
                    <a:pt x="368" y="4042"/>
                  </a:cubicBezTo>
                  <a:cubicBezTo>
                    <a:pt x="680" y="6333"/>
                    <a:pt x="1216" y="10129"/>
                    <a:pt x="1617" y="13074"/>
                  </a:cubicBezTo>
                  <a:cubicBezTo>
                    <a:pt x="2019" y="16020"/>
                    <a:pt x="2287" y="18114"/>
                    <a:pt x="2465" y="19489"/>
                  </a:cubicBezTo>
                  <a:cubicBezTo>
                    <a:pt x="2644" y="20863"/>
                    <a:pt x="2733" y="21518"/>
                    <a:pt x="2733" y="21518"/>
                  </a:cubicBezTo>
                  <a:cubicBezTo>
                    <a:pt x="2733" y="21518"/>
                    <a:pt x="2644" y="20863"/>
                    <a:pt x="2197" y="18638"/>
                  </a:cubicBezTo>
                  <a:cubicBezTo>
                    <a:pt x="1751" y="16413"/>
                    <a:pt x="948" y="12616"/>
                    <a:pt x="591" y="9605"/>
                  </a:cubicBezTo>
                  <a:cubicBezTo>
                    <a:pt x="234" y="6594"/>
                    <a:pt x="323" y="4369"/>
                    <a:pt x="546" y="2929"/>
                  </a:cubicBezTo>
                  <a:cubicBezTo>
                    <a:pt x="769" y="1489"/>
                    <a:pt x="1126" y="834"/>
                    <a:pt x="1528" y="442"/>
                  </a:cubicBezTo>
                  <a:cubicBezTo>
                    <a:pt x="1930" y="49"/>
                    <a:pt x="2376" y="-82"/>
                    <a:pt x="2778" y="49"/>
                  </a:cubicBezTo>
                  <a:cubicBezTo>
                    <a:pt x="3179" y="180"/>
                    <a:pt x="3536" y="573"/>
                    <a:pt x="3849" y="1489"/>
                  </a:cubicBezTo>
                  <a:cubicBezTo>
                    <a:pt x="4161" y="2405"/>
                    <a:pt x="4429" y="3845"/>
                    <a:pt x="4429" y="4827"/>
                  </a:cubicBezTo>
                  <a:cubicBezTo>
                    <a:pt x="4429" y="5809"/>
                    <a:pt x="4161" y="6333"/>
                    <a:pt x="3804" y="6725"/>
                  </a:cubicBezTo>
                  <a:cubicBezTo>
                    <a:pt x="3447" y="7118"/>
                    <a:pt x="3001" y="7380"/>
                    <a:pt x="2421" y="7576"/>
                  </a:cubicBezTo>
                  <a:cubicBezTo>
                    <a:pt x="1840" y="7773"/>
                    <a:pt x="1126" y="7903"/>
                    <a:pt x="948" y="7773"/>
                  </a:cubicBezTo>
                  <a:cubicBezTo>
                    <a:pt x="769" y="7642"/>
                    <a:pt x="1126" y="7249"/>
                    <a:pt x="1751" y="6987"/>
                  </a:cubicBezTo>
                  <a:cubicBezTo>
                    <a:pt x="2376" y="6725"/>
                    <a:pt x="3268" y="6594"/>
                    <a:pt x="4340" y="5940"/>
                  </a:cubicBezTo>
                  <a:cubicBezTo>
                    <a:pt x="5411" y="5285"/>
                    <a:pt x="6660" y="4107"/>
                    <a:pt x="7553" y="3387"/>
                  </a:cubicBezTo>
                  <a:cubicBezTo>
                    <a:pt x="8445" y="2667"/>
                    <a:pt x="8981" y="2405"/>
                    <a:pt x="9293" y="2602"/>
                  </a:cubicBezTo>
                  <a:cubicBezTo>
                    <a:pt x="9606" y="2798"/>
                    <a:pt x="9695" y="3453"/>
                    <a:pt x="9784" y="4434"/>
                  </a:cubicBezTo>
                  <a:cubicBezTo>
                    <a:pt x="9873" y="5416"/>
                    <a:pt x="9963" y="6725"/>
                    <a:pt x="10454" y="7838"/>
                  </a:cubicBezTo>
                  <a:cubicBezTo>
                    <a:pt x="10944" y="8951"/>
                    <a:pt x="11837" y="9867"/>
                    <a:pt x="12730" y="10194"/>
                  </a:cubicBezTo>
                  <a:cubicBezTo>
                    <a:pt x="13622" y="10522"/>
                    <a:pt x="14515" y="10260"/>
                    <a:pt x="15363" y="9671"/>
                  </a:cubicBezTo>
                  <a:cubicBezTo>
                    <a:pt x="16211" y="9082"/>
                    <a:pt x="17014" y="8165"/>
                    <a:pt x="17505" y="7380"/>
                  </a:cubicBezTo>
                  <a:cubicBezTo>
                    <a:pt x="17996" y="6594"/>
                    <a:pt x="18174" y="5940"/>
                    <a:pt x="18085" y="5416"/>
                  </a:cubicBezTo>
                  <a:cubicBezTo>
                    <a:pt x="17996" y="4893"/>
                    <a:pt x="17639" y="4500"/>
                    <a:pt x="17237" y="4238"/>
                  </a:cubicBezTo>
                  <a:cubicBezTo>
                    <a:pt x="16835" y="3976"/>
                    <a:pt x="16389" y="3845"/>
                    <a:pt x="15943" y="3845"/>
                  </a:cubicBezTo>
                  <a:cubicBezTo>
                    <a:pt x="15497" y="3845"/>
                    <a:pt x="15050" y="3976"/>
                    <a:pt x="14916" y="4369"/>
                  </a:cubicBezTo>
                  <a:cubicBezTo>
                    <a:pt x="14783" y="4762"/>
                    <a:pt x="14961" y="5416"/>
                    <a:pt x="15586" y="6136"/>
                  </a:cubicBezTo>
                  <a:cubicBezTo>
                    <a:pt x="16211" y="6856"/>
                    <a:pt x="17282" y="7642"/>
                    <a:pt x="18353" y="8165"/>
                  </a:cubicBezTo>
                  <a:cubicBezTo>
                    <a:pt x="19424" y="8689"/>
                    <a:pt x="20495" y="8951"/>
                    <a:pt x="21566" y="92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9" name="Line"/>
            <p:cNvSpPr/>
            <p:nvPr/>
          </p:nvSpPr>
          <p:spPr>
            <a:xfrm>
              <a:off x="12588865" y="4080929"/>
              <a:ext cx="394377" cy="240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5" extrusionOk="0">
                  <a:moveTo>
                    <a:pt x="0" y="3441"/>
                  </a:moveTo>
                  <a:cubicBezTo>
                    <a:pt x="947" y="2841"/>
                    <a:pt x="1895" y="2241"/>
                    <a:pt x="2653" y="2541"/>
                  </a:cubicBezTo>
                  <a:cubicBezTo>
                    <a:pt x="3411" y="2841"/>
                    <a:pt x="3979" y="4041"/>
                    <a:pt x="4832" y="6591"/>
                  </a:cubicBezTo>
                  <a:cubicBezTo>
                    <a:pt x="5684" y="9141"/>
                    <a:pt x="6821" y="13041"/>
                    <a:pt x="7674" y="15891"/>
                  </a:cubicBezTo>
                  <a:cubicBezTo>
                    <a:pt x="8526" y="18741"/>
                    <a:pt x="9095" y="20541"/>
                    <a:pt x="9663" y="20841"/>
                  </a:cubicBezTo>
                  <a:cubicBezTo>
                    <a:pt x="10232" y="21141"/>
                    <a:pt x="10800" y="19941"/>
                    <a:pt x="11368" y="17091"/>
                  </a:cubicBezTo>
                  <a:cubicBezTo>
                    <a:pt x="11937" y="14241"/>
                    <a:pt x="12505" y="9741"/>
                    <a:pt x="12884" y="6441"/>
                  </a:cubicBezTo>
                  <a:cubicBezTo>
                    <a:pt x="13263" y="3141"/>
                    <a:pt x="13453" y="1041"/>
                    <a:pt x="14021" y="291"/>
                  </a:cubicBezTo>
                  <a:cubicBezTo>
                    <a:pt x="14589" y="-459"/>
                    <a:pt x="15537" y="141"/>
                    <a:pt x="16863" y="3291"/>
                  </a:cubicBezTo>
                  <a:cubicBezTo>
                    <a:pt x="18189" y="6441"/>
                    <a:pt x="19895" y="12141"/>
                    <a:pt x="21600" y="178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0" name="Line"/>
            <p:cNvSpPr/>
            <p:nvPr/>
          </p:nvSpPr>
          <p:spPr>
            <a:xfrm>
              <a:off x="12885460" y="3988468"/>
              <a:ext cx="35512" cy="38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0153" extrusionOk="0">
                  <a:moveTo>
                    <a:pt x="2485" y="20153"/>
                  </a:moveTo>
                  <a:cubicBezTo>
                    <a:pt x="521" y="11153"/>
                    <a:pt x="-1443" y="2153"/>
                    <a:pt x="1502" y="353"/>
                  </a:cubicBezTo>
                  <a:cubicBezTo>
                    <a:pt x="4448" y="-1447"/>
                    <a:pt x="12302" y="3953"/>
                    <a:pt x="20157" y="93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1" name="Line"/>
            <p:cNvSpPr/>
            <p:nvPr/>
          </p:nvSpPr>
          <p:spPr>
            <a:xfrm>
              <a:off x="13001535" y="4102388"/>
              <a:ext cx="985861" cy="255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261" extrusionOk="0">
                  <a:moveTo>
                    <a:pt x="2086" y="6701"/>
                  </a:moveTo>
                  <a:cubicBezTo>
                    <a:pt x="2311" y="8141"/>
                    <a:pt x="2537" y="9581"/>
                    <a:pt x="3026" y="10589"/>
                  </a:cubicBezTo>
                  <a:cubicBezTo>
                    <a:pt x="3516" y="11597"/>
                    <a:pt x="4268" y="12173"/>
                    <a:pt x="4833" y="12173"/>
                  </a:cubicBezTo>
                  <a:cubicBezTo>
                    <a:pt x="5397" y="12173"/>
                    <a:pt x="5773" y="11597"/>
                    <a:pt x="5924" y="10589"/>
                  </a:cubicBezTo>
                  <a:cubicBezTo>
                    <a:pt x="6074" y="9581"/>
                    <a:pt x="5999" y="8141"/>
                    <a:pt x="5548" y="6989"/>
                  </a:cubicBezTo>
                  <a:cubicBezTo>
                    <a:pt x="5096" y="5837"/>
                    <a:pt x="4268" y="4973"/>
                    <a:pt x="3290" y="4685"/>
                  </a:cubicBezTo>
                  <a:cubicBezTo>
                    <a:pt x="2311" y="4397"/>
                    <a:pt x="1182" y="4685"/>
                    <a:pt x="580" y="5549"/>
                  </a:cubicBezTo>
                  <a:cubicBezTo>
                    <a:pt x="-22" y="6413"/>
                    <a:pt x="-97" y="7853"/>
                    <a:pt x="91" y="9005"/>
                  </a:cubicBezTo>
                  <a:cubicBezTo>
                    <a:pt x="279" y="10157"/>
                    <a:pt x="731" y="11021"/>
                    <a:pt x="1897" y="11741"/>
                  </a:cubicBezTo>
                  <a:cubicBezTo>
                    <a:pt x="3064" y="12461"/>
                    <a:pt x="4946" y="13037"/>
                    <a:pt x="6074" y="13037"/>
                  </a:cubicBezTo>
                  <a:cubicBezTo>
                    <a:pt x="7203" y="13037"/>
                    <a:pt x="7580" y="12461"/>
                    <a:pt x="7881" y="11597"/>
                  </a:cubicBezTo>
                  <a:cubicBezTo>
                    <a:pt x="8182" y="10733"/>
                    <a:pt x="8408" y="9581"/>
                    <a:pt x="8520" y="7997"/>
                  </a:cubicBezTo>
                  <a:cubicBezTo>
                    <a:pt x="8633" y="6413"/>
                    <a:pt x="8633" y="4397"/>
                    <a:pt x="8596" y="4109"/>
                  </a:cubicBezTo>
                  <a:cubicBezTo>
                    <a:pt x="8558" y="3821"/>
                    <a:pt x="8483" y="5261"/>
                    <a:pt x="8520" y="6701"/>
                  </a:cubicBezTo>
                  <a:cubicBezTo>
                    <a:pt x="8558" y="8141"/>
                    <a:pt x="8709" y="9581"/>
                    <a:pt x="8934" y="10877"/>
                  </a:cubicBezTo>
                  <a:cubicBezTo>
                    <a:pt x="9160" y="12173"/>
                    <a:pt x="9461" y="13325"/>
                    <a:pt x="9800" y="13901"/>
                  </a:cubicBezTo>
                  <a:cubicBezTo>
                    <a:pt x="10139" y="14477"/>
                    <a:pt x="10515" y="14477"/>
                    <a:pt x="10816" y="13901"/>
                  </a:cubicBezTo>
                  <a:cubicBezTo>
                    <a:pt x="11117" y="13325"/>
                    <a:pt x="11343" y="12173"/>
                    <a:pt x="11493" y="10445"/>
                  </a:cubicBezTo>
                  <a:cubicBezTo>
                    <a:pt x="11644" y="8717"/>
                    <a:pt x="11719" y="6413"/>
                    <a:pt x="11757" y="6125"/>
                  </a:cubicBezTo>
                  <a:cubicBezTo>
                    <a:pt x="11794" y="5837"/>
                    <a:pt x="11794" y="7565"/>
                    <a:pt x="11907" y="9005"/>
                  </a:cubicBezTo>
                  <a:cubicBezTo>
                    <a:pt x="12020" y="10445"/>
                    <a:pt x="12246" y="11597"/>
                    <a:pt x="12509" y="12605"/>
                  </a:cubicBezTo>
                  <a:cubicBezTo>
                    <a:pt x="12773" y="13613"/>
                    <a:pt x="13074" y="14477"/>
                    <a:pt x="13412" y="15053"/>
                  </a:cubicBezTo>
                  <a:cubicBezTo>
                    <a:pt x="13751" y="15629"/>
                    <a:pt x="14127" y="15917"/>
                    <a:pt x="14428" y="15485"/>
                  </a:cubicBezTo>
                  <a:cubicBezTo>
                    <a:pt x="14729" y="15053"/>
                    <a:pt x="14955" y="13901"/>
                    <a:pt x="15256" y="11885"/>
                  </a:cubicBezTo>
                  <a:cubicBezTo>
                    <a:pt x="15557" y="9869"/>
                    <a:pt x="15934" y="6989"/>
                    <a:pt x="16235" y="4829"/>
                  </a:cubicBezTo>
                  <a:cubicBezTo>
                    <a:pt x="16536" y="2669"/>
                    <a:pt x="16762" y="1229"/>
                    <a:pt x="17063" y="509"/>
                  </a:cubicBezTo>
                  <a:cubicBezTo>
                    <a:pt x="17364" y="-211"/>
                    <a:pt x="17740" y="-211"/>
                    <a:pt x="18229" y="797"/>
                  </a:cubicBezTo>
                  <a:cubicBezTo>
                    <a:pt x="18718" y="1805"/>
                    <a:pt x="19320" y="3821"/>
                    <a:pt x="19885" y="6413"/>
                  </a:cubicBezTo>
                  <a:cubicBezTo>
                    <a:pt x="20449" y="9005"/>
                    <a:pt x="20976" y="12173"/>
                    <a:pt x="21240" y="14477"/>
                  </a:cubicBezTo>
                  <a:cubicBezTo>
                    <a:pt x="21503" y="16781"/>
                    <a:pt x="21503" y="18221"/>
                    <a:pt x="21315" y="19229"/>
                  </a:cubicBezTo>
                  <a:cubicBezTo>
                    <a:pt x="21127" y="20237"/>
                    <a:pt x="20750" y="20813"/>
                    <a:pt x="20336" y="21101"/>
                  </a:cubicBezTo>
                  <a:cubicBezTo>
                    <a:pt x="19923" y="21389"/>
                    <a:pt x="19471" y="21389"/>
                    <a:pt x="18944" y="20237"/>
                  </a:cubicBezTo>
                  <a:cubicBezTo>
                    <a:pt x="18417" y="19085"/>
                    <a:pt x="17815" y="16781"/>
                    <a:pt x="17213" y="144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2" name="Line"/>
            <p:cNvSpPr/>
            <p:nvPr/>
          </p:nvSpPr>
          <p:spPr>
            <a:xfrm>
              <a:off x="14555983" y="3839957"/>
              <a:ext cx="1108877" cy="60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42" extrusionOk="0">
                  <a:moveTo>
                    <a:pt x="1098" y="10013"/>
                  </a:moveTo>
                  <a:cubicBezTo>
                    <a:pt x="763" y="10137"/>
                    <a:pt x="428" y="10260"/>
                    <a:pt x="226" y="10754"/>
                  </a:cubicBezTo>
                  <a:cubicBezTo>
                    <a:pt x="25" y="11247"/>
                    <a:pt x="-42" y="12111"/>
                    <a:pt x="25" y="13531"/>
                  </a:cubicBezTo>
                  <a:cubicBezTo>
                    <a:pt x="92" y="14950"/>
                    <a:pt x="293" y="16925"/>
                    <a:pt x="729" y="18159"/>
                  </a:cubicBezTo>
                  <a:cubicBezTo>
                    <a:pt x="1165" y="19394"/>
                    <a:pt x="1836" y="19887"/>
                    <a:pt x="2775" y="19394"/>
                  </a:cubicBezTo>
                  <a:cubicBezTo>
                    <a:pt x="3715" y="18900"/>
                    <a:pt x="4922" y="17419"/>
                    <a:pt x="5559" y="15197"/>
                  </a:cubicBezTo>
                  <a:cubicBezTo>
                    <a:pt x="6197" y="12975"/>
                    <a:pt x="6264" y="10013"/>
                    <a:pt x="6029" y="7545"/>
                  </a:cubicBezTo>
                  <a:cubicBezTo>
                    <a:pt x="5794" y="5076"/>
                    <a:pt x="5257" y="3101"/>
                    <a:pt x="4922" y="1805"/>
                  </a:cubicBezTo>
                  <a:cubicBezTo>
                    <a:pt x="4587" y="509"/>
                    <a:pt x="4452" y="-108"/>
                    <a:pt x="4419" y="15"/>
                  </a:cubicBezTo>
                  <a:cubicBezTo>
                    <a:pt x="4385" y="139"/>
                    <a:pt x="4452" y="1003"/>
                    <a:pt x="4519" y="3718"/>
                  </a:cubicBezTo>
                  <a:cubicBezTo>
                    <a:pt x="4587" y="6434"/>
                    <a:pt x="4654" y="11001"/>
                    <a:pt x="4687" y="13654"/>
                  </a:cubicBezTo>
                  <a:cubicBezTo>
                    <a:pt x="4721" y="16308"/>
                    <a:pt x="4721" y="17049"/>
                    <a:pt x="4754" y="17727"/>
                  </a:cubicBezTo>
                  <a:cubicBezTo>
                    <a:pt x="4788" y="18406"/>
                    <a:pt x="4855" y="19023"/>
                    <a:pt x="4888" y="19023"/>
                  </a:cubicBezTo>
                  <a:cubicBezTo>
                    <a:pt x="4922" y="19023"/>
                    <a:pt x="4922" y="18406"/>
                    <a:pt x="5023" y="17789"/>
                  </a:cubicBezTo>
                  <a:cubicBezTo>
                    <a:pt x="5123" y="17172"/>
                    <a:pt x="5324" y="16555"/>
                    <a:pt x="5593" y="15876"/>
                  </a:cubicBezTo>
                  <a:cubicBezTo>
                    <a:pt x="5861" y="15197"/>
                    <a:pt x="6197" y="14457"/>
                    <a:pt x="6431" y="14518"/>
                  </a:cubicBezTo>
                  <a:cubicBezTo>
                    <a:pt x="6666" y="14580"/>
                    <a:pt x="6800" y="15444"/>
                    <a:pt x="7169" y="16308"/>
                  </a:cubicBezTo>
                  <a:cubicBezTo>
                    <a:pt x="7538" y="17172"/>
                    <a:pt x="8142" y="18036"/>
                    <a:pt x="8980" y="18530"/>
                  </a:cubicBezTo>
                  <a:cubicBezTo>
                    <a:pt x="9819" y="19023"/>
                    <a:pt x="10892" y="19147"/>
                    <a:pt x="11664" y="18777"/>
                  </a:cubicBezTo>
                  <a:cubicBezTo>
                    <a:pt x="12435" y="18406"/>
                    <a:pt x="12905" y="17542"/>
                    <a:pt x="13139" y="16678"/>
                  </a:cubicBezTo>
                  <a:cubicBezTo>
                    <a:pt x="13374" y="15814"/>
                    <a:pt x="13374" y="14950"/>
                    <a:pt x="13206" y="14457"/>
                  </a:cubicBezTo>
                  <a:cubicBezTo>
                    <a:pt x="13039" y="13963"/>
                    <a:pt x="12703" y="13839"/>
                    <a:pt x="12368" y="13839"/>
                  </a:cubicBezTo>
                  <a:cubicBezTo>
                    <a:pt x="12033" y="13839"/>
                    <a:pt x="11697" y="13963"/>
                    <a:pt x="11529" y="14333"/>
                  </a:cubicBezTo>
                  <a:cubicBezTo>
                    <a:pt x="11362" y="14703"/>
                    <a:pt x="11362" y="15321"/>
                    <a:pt x="11496" y="16185"/>
                  </a:cubicBezTo>
                  <a:cubicBezTo>
                    <a:pt x="11630" y="17049"/>
                    <a:pt x="11898" y="18159"/>
                    <a:pt x="12536" y="19085"/>
                  </a:cubicBezTo>
                  <a:cubicBezTo>
                    <a:pt x="13173" y="20011"/>
                    <a:pt x="14179" y="20751"/>
                    <a:pt x="14850" y="21122"/>
                  </a:cubicBezTo>
                  <a:cubicBezTo>
                    <a:pt x="15521" y="21492"/>
                    <a:pt x="15856" y="21492"/>
                    <a:pt x="16192" y="21369"/>
                  </a:cubicBezTo>
                  <a:cubicBezTo>
                    <a:pt x="16527" y="21245"/>
                    <a:pt x="16862" y="20998"/>
                    <a:pt x="17097" y="20566"/>
                  </a:cubicBezTo>
                  <a:cubicBezTo>
                    <a:pt x="17332" y="20134"/>
                    <a:pt x="17466" y="19517"/>
                    <a:pt x="17701" y="19270"/>
                  </a:cubicBezTo>
                  <a:cubicBezTo>
                    <a:pt x="17936" y="19023"/>
                    <a:pt x="18271" y="19147"/>
                    <a:pt x="18808" y="19332"/>
                  </a:cubicBezTo>
                  <a:cubicBezTo>
                    <a:pt x="19344" y="19517"/>
                    <a:pt x="20082" y="19764"/>
                    <a:pt x="20585" y="19702"/>
                  </a:cubicBezTo>
                  <a:cubicBezTo>
                    <a:pt x="21088" y="19641"/>
                    <a:pt x="21357" y="19270"/>
                    <a:pt x="21457" y="18777"/>
                  </a:cubicBezTo>
                  <a:cubicBezTo>
                    <a:pt x="21558" y="18283"/>
                    <a:pt x="21491" y="17666"/>
                    <a:pt x="21223" y="17172"/>
                  </a:cubicBezTo>
                  <a:cubicBezTo>
                    <a:pt x="20954" y="16678"/>
                    <a:pt x="20485" y="16308"/>
                    <a:pt x="20082" y="16123"/>
                  </a:cubicBezTo>
                  <a:cubicBezTo>
                    <a:pt x="19680" y="15938"/>
                    <a:pt x="19344" y="15938"/>
                    <a:pt x="18875" y="15999"/>
                  </a:cubicBezTo>
                  <a:cubicBezTo>
                    <a:pt x="18405" y="16061"/>
                    <a:pt x="17801" y="16185"/>
                    <a:pt x="17567" y="16617"/>
                  </a:cubicBezTo>
                  <a:cubicBezTo>
                    <a:pt x="17332" y="17049"/>
                    <a:pt x="17466" y="17789"/>
                    <a:pt x="17969" y="18530"/>
                  </a:cubicBezTo>
                  <a:cubicBezTo>
                    <a:pt x="18472" y="19270"/>
                    <a:pt x="19344" y="20011"/>
                    <a:pt x="20216" y="207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3" name="Line"/>
            <p:cNvSpPr/>
            <p:nvPr/>
          </p:nvSpPr>
          <p:spPr>
            <a:xfrm>
              <a:off x="15681595" y="4237576"/>
              <a:ext cx="1058586" cy="256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extrusionOk="0">
                  <a:moveTo>
                    <a:pt x="0" y="3222"/>
                  </a:moveTo>
                  <a:cubicBezTo>
                    <a:pt x="141" y="1782"/>
                    <a:pt x="282" y="342"/>
                    <a:pt x="529" y="54"/>
                  </a:cubicBezTo>
                  <a:cubicBezTo>
                    <a:pt x="776" y="-234"/>
                    <a:pt x="1129" y="630"/>
                    <a:pt x="1376" y="2646"/>
                  </a:cubicBezTo>
                  <a:cubicBezTo>
                    <a:pt x="1624" y="4662"/>
                    <a:pt x="1765" y="7830"/>
                    <a:pt x="1906" y="10278"/>
                  </a:cubicBezTo>
                  <a:cubicBezTo>
                    <a:pt x="2047" y="12726"/>
                    <a:pt x="2188" y="14454"/>
                    <a:pt x="2400" y="15750"/>
                  </a:cubicBezTo>
                  <a:cubicBezTo>
                    <a:pt x="2612" y="17046"/>
                    <a:pt x="2894" y="17910"/>
                    <a:pt x="3212" y="18054"/>
                  </a:cubicBezTo>
                  <a:cubicBezTo>
                    <a:pt x="3529" y="18198"/>
                    <a:pt x="3882" y="17622"/>
                    <a:pt x="4694" y="16758"/>
                  </a:cubicBezTo>
                  <a:cubicBezTo>
                    <a:pt x="5506" y="15894"/>
                    <a:pt x="6776" y="14742"/>
                    <a:pt x="7588" y="13734"/>
                  </a:cubicBezTo>
                  <a:cubicBezTo>
                    <a:pt x="8400" y="12726"/>
                    <a:pt x="8753" y="11862"/>
                    <a:pt x="9035" y="10854"/>
                  </a:cubicBezTo>
                  <a:cubicBezTo>
                    <a:pt x="9318" y="9846"/>
                    <a:pt x="9529" y="8694"/>
                    <a:pt x="9494" y="7686"/>
                  </a:cubicBezTo>
                  <a:cubicBezTo>
                    <a:pt x="9459" y="6678"/>
                    <a:pt x="9176" y="5814"/>
                    <a:pt x="8682" y="5382"/>
                  </a:cubicBezTo>
                  <a:cubicBezTo>
                    <a:pt x="8188" y="4950"/>
                    <a:pt x="7482" y="4950"/>
                    <a:pt x="6953" y="5094"/>
                  </a:cubicBezTo>
                  <a:cubicBezTo>
                    <a:pt x="6424" y="5238"/>
                    <a:pt x="6071" y="5526"/>
                    <a:pt x="5929" y="6390"/>
                  </a:cubicBezTo>
                  <a:cubicBezTo>
                    <a:pt x="5788" y="7254"/>
                    <a:pt x="5859" y="8694"/>
                    <a:pt x="6459" y="10854"/>
                  </a:cubicBezTo>
                  <a:cubicBezTo>
                    <a:pt x="7059" y="13014"/>
                    <a:pt x="8188" y="15894"/>
                    <a:pt x="9141" y="17622"/>
                  </a:cubicBezTo>
                  <a:cubicBezTo>
                    <a:pt x="10094" y="19350"/>
                    <a:pt x="10871" y="19926"/>
                    <a:pt x="11576" y="19782"/>
                  </a:cubicBezTo>
                  <a:cubicBezTo>
                    <a:pt x="12282" y="19638"/>
                    <a:pt x="12918" y="18774"/>
                    <a:pt x="13271" y="17622"/>
                  </a:cubicBezTo>
                  <a:cubicBezTo>
                    <a:pt x="13624" y="16470"/>
                    <a:pt x="13694" y="15030"/>
                    <a:pt x="13906" y="15462"/>
                  </a:cubicBezTo>
                  <a:cubicBezTo>
                    <a:pt x="14118" y="15894"/>
                    <a:pt x="14471" y="18198"/>
                    <a:pt x="14718" y="18486"/>
                  </a:cubicBezTo>
                  <a:cubicBezTo>
                    <a:pt x="14965" y="18774"/>
                    <a:pt x="15106" y="17046"/>
                    <a:pt x="15247" y="15462"/>
                  </a:cubicBezTo>
                  <a:cubicBezTo>
                    <a:pt x="15388" y="13878"/>
                    <a:pt x="15529" y="12438"/>
                    <a:pt x="15741" y="11286"/>
                  </a:cubicBezTo>
                  <a:cubicBezTo>
                    <a:pt x="15953" y="10134"/>
                    <a:pt x="16235" y="9270"/>
                    <a:pt x="16518" y="9270"/>
                  </a:cubicBezTo>
                  <a:cubicBezTo>
                    <a:pt x="16800" y="9270"/>
                    <a:pt x="17082" y="10134"/>
                    <a:pt x="17259" y="11286"/>
                  </a:cubicBezTo>
                  <a:cubicBezTo>
                    <a:pt x="17435" y="12438"/>
                    <a:pt x="17506" y="13878"/>
                    <a:pt x="17541" y="15606"/>
                  </a:cubicBezTo>
                  <a:cubicBezTo>
                    <a:pt x="17576" y="17334"/>
                    <a:pt x="17576" y="19350"/>
                    <a:pt x="17647" y="19494"/>
                  </a:cubicBezTo>
                  <a:cubicBezTo>
                    <a:pt x="17718" y="19638"/>
                    <a:pt x="17859" y="17910"/>
                    <a:pt x="18071" y="16182"/>
                  </a:cubicBezTo>
                  <a:cubicBezTo>
                    <a:pt x="18282" y="14454"/>
                    <a:pt x="18565" y="12726"/>
                    <a:pt x="18847" y="11430"/>
                  </a:cubicBezTo>
                  <a:cubicBezTo>
                    <a:pt x="19129" y="10134"/>
                    <a:pt x="19412" y="9270"/>
                    <a:pt x="19659" y="9414"/>
                  </a:cubicBezTo>
                  <a:cubicBezTo>
                    <a:pt x="19906" y="9558"/>
                    <a:pt x="20118" y="10710"/>
                    <a:pt x="20435" y="12870"/>
                  </a:cubicBezTo>
                  <a:cubicBezTo>
                    <a:pt x="20753" y="15030"/>
                    <a:pt x="21176" y="18198"/>
                    <a:pt x="21600" y="213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4" name="Line"/>
            <p:cNvSpPr/>
            <p:nvPr/>
          </p:nvSpPr>
          <p:spPr>
            <a:xfrm>
              <a:off x="14446579" y="4208360"/>
              <a:ext cx="280215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4533" y="2735"/>
                    <a:pt x="9067" y="-1585"/>
                    <a:pt x="12667" y="575"/>
                  </a:cubicBezTo>
                  <a:cubicBezTo>
                    <a:pt x="16267" y="2735"/>
                    <a:pt x="18933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5" name="Line"/>
            <p:cNvSpPr/>
            <p:nvPr/>
          </p:nvSpPr>
          <p:spPr>
            <a:xfrm>
              <a:off x="17020394" y="4546114"/>
              <a:ext cx="51300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16200" y="0"/>
                  </a:moveTo>
                  <a:cubicBezTo>
                    <a:pt x="18900" y="3323"/>
                    <a:pt x="21600" y="6646"/>
                    <a:pt x="18900" y="10246"/>
                  </a:cubicBezTo>
                  <a:cubicBezTo>
                    <a:pt x="16200" y="13846"/>
                    <a:pt x="8100" y="1772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6" name="Line"/>
            <p:cNvSpPr/>
            <p:nvPr/>
          </p:nvSpPr>
          <p:spPr>
            <a:xfrm>
              <a:off x="17925037" y="3888289"/>
              <a:ext cx="838911" cy="621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455" extrusionOk="0">
                  <a:moveTo>
                    <a:pt x="1023" y="11594"/>
                  </a:moveTo>
                  <a:cubicBezTo>
                    <a:pt x="667" y="11952"/>
                    <a:pt x="312" y="12310"/>
                    <a:pt x="134" y="13145"/>
                  </a:cubicBezTo>
                  <a:cubicBezTo>
                    <a:pt x="-44" y="13981"/>
                    <a:pt x="-44" y="15293"/>
                    <a:pt x="134" y="16547"/>
                  </a:cubicBezTo>
                  <a:cubicBezTo>
                    <a:pt x="312" y="17800"/>
                    <a:pt x="667" y="18993"/>
                    <a:pt x="1512" y="19769"/>
                  </a:cubicBezTo>
                  <a:cubicBezTo>
                    <a:pt x="2356" y="20544"/>
                    <a:pt x="3689" y="20902"/>
                    <a:pt x="5067" y="19470"/>
                  </a:cubicBezTo>
                  <a:cubicBezTo>
                    <a:pt x="6445" y="18038"/>
                    <a:pt x="7867" y="14816"/>
                    <a:pt x="8356" y="11773"/>
                  </a:cubicBezTo>
                  <a:cubicBezTo>
                    <a:pt x="8845" y="8730"/>
                    <a:pt x="8400" y="5866"/>
                    <a:pt x="8089" y="4076"/>
                  </a:cubicBezTo>
                  <a:cubicBezTo>
                    <a:pt x="7778" y="2286"/>
                    <a:pt x="7600" y="1570"/>
                    <a:pt x="7378" y="973"/>
                  </a:cubicBezTo>
                  <a:cubicBezTo>
                    <a:pt x="7156" y="376"/>
                    <a:pt x="6889" y="-101"/>
                    <a:pt x="6712" y="18"/>
                  </a:cubicBezTo>
                  <a:cubicBezTo>
                    <a:pt x="6534" y="138"/>
                    <a:pt x="6445" y="854"/>
                    <a:pt x="6400" y="3539"/>
                  </a:cubicBezTo>
                  <a:cubicBezTo>
                    <a:pt x="6356" y="6224"/>
                    <a:pt x="6356" y="10878"/>
                    <a:pt x="6356" y="13503"/>
                  </a:cubicBezTo>
                  <a:cubicBezTo>
                    <a:pt x="6356" y="16129"/>
                    <a:pt x="6356" y="16726"/>
                    <a:pt x="6356" y="17322"/>
                  </a:cubicBezTo>
                  <a:cubicBezTo>
                    <a:pt x="6356" y="17919"/>
                    <a:pt x="6356" y="18516"/>
                    <a:pt x="6356" y="19112"/>
                  </a:cubicBezTo>
                  <a:cubicBezTo>
                    <a:pt x="6356" y="19709"/>
                    <a:pt x="6356" y="20306"/>
                    <a:pt x="6489" y="20365"/>
                  </a:cubicBezTo>
                  <a:cubicBezTo>
                    <a:pt x="6623" y="20425"/>
                    <a:pt x="6889" y="19948"/>
                    <a:pt x="7112" y="19411"/>
                  </a:cubicBezTo>
                  <a:cubicBezTo>
                    <a:pt x="7334" y="18874"/>
                    <a:pt x="7512" y="18277"/>
                    <a:pt x="7778" y="17680"/>
                  </a:cubicBezTo>
                  <a:cubicBezTo>
                    <a:pt x="8045" y="17084"/>
                    <a:pt x="8400" y="16487"/>
                    <a:pt x="8756" y="16368"/>
                  </a:cubicBezTo>
                  <a:cubicBezTo>
                    <a:pt x="9112" y="16248"/>
                    <a:pt x="9467" y="16606"/>
                    <a:pt x="10223" y="17442"/>
                  </a:cubicBezTo>
                  <a:cubicBezTo>
                    <a:pt x="10978" y="18277"/>
                    <a:pt x="12134" y="19590"/>
                    <a:pt x="13245" y="20246"/>
                  </a:cubicBezTo>
                  <a:cubicBezTo>
                    <a:pt x="14356" y="20902"/>
                    <a:pt x="15423" y="20902"/>
                    <a:pt x="16134" y="20664"/>
                  </a:cubicBezTo>
                  <a:cubicBezTo>
                    <a:pt x="16845" y="20425"/>
                    <a:pt x="17200" y="19948"/>
                    <a:pt x="17423" y="19411"/>
                  </a:cubicBezTo>
                  <a:cubicBezTo>
                    <a:pt x="17645" y="18874"/>
                    <a:pt x="17734" y="18277"/>
                    <a:pt x="17689" y="17680"/>
                  </a:cubicBezTo>
                  <a:cubicBezTo>
                    <a:pt x="17645" y="17084"/>
                    <a:pt x="17467" y="16487"/>
                    <a:pt x="17200" y="16009"/>
                  </a:cubicBezTo>
                  <a:cubicBezTo>
                    <a:pt x="16934" y="15532"/>
                    <a:pt x="16578" y="15174"/>
                    <a:pt x="16223" y="15174"/>
                  </a:cubicBezTo>
                  <a:cubicBezTo>
                    <a:pt x="15867" y="15174"/>
                    <a:pt x="15512" y="15532"/>
                    <a:pt x="15467" y="16129"/>
                  </a:cubicBezTo>
                  <a:cubicBezTo>
                    <a:pt x="15423" y="16726"/>
                    <a:pt x="15689" y="17561"/>
                    <a:pt x="16267" y="18396"/>
                  </a:cubicBezTo>
                  <a:cubicBezTo>
                    <a:pt x="16845" y="19232"/>
                    <a:pt x="17734" y="20067"/>
                    <a:pt x="18445" y="20604"/>
                  </a:cubicBezTo>
                  <a:cubicBezTo>
                    <a:pt x="19156" y="21141"/>
                    <a:pt x="19689" y="21380"/>
                    <a:pt x="20178" y="21439"/>
                  </a:cubicBezTo>
                  <a:cubicBezTo>
                    <a:pt x="20667" y="21499"/>
                    <a:pt x="21112" y="21380"/>
                    <a:pt x="21334" y="21260"/>
                  </a:cubicBezTo>
                  <a:cubicBezTo>
                    <a:pt x="21556" y="21141"/>
                    <a:pt x="21556" y="21022"/>
                    <a:pt x="21556" y="209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7" name="Line"/>
            <p:cNvSpPr/>
            <p:nvPr/>
          </p:nvSpPr>
          <p:spPr>
            <a:xfrm>
              <a:off x="17845322" y="4350417"/>
              <a:ext cx="233660" cy="40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825" extrusionOk="0">
                  <a:moveTo>
                    <a:pt x="2396" y="20825"/>
                  </a:moveTo>
                  <a:cubicBezTo>
                    <a:pt x="1126" y="13625"/>
                    <a:pt x="-145" y="6425"/>
                    <a:pt x="14" y="2825"/>
                  </a:cubicBezTo>
                  <a:cubicBezTo>
                    <a:pt x="173" y="-775"/>
                    <a:pt x="1761" y="-775"/>
                    <a:pt x="5573" y="1925"/>
                  </a:cubicBezTo>
                  <a:cubicBezTo>
                    <a:pt x="9384" y="4625"/>
                    <a:pt x="15420" y="10025"/>
                    <a:pt x="21455" y="154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8" name="Line"/>
            <p:cNvSpPr/>
            <p:nvPr/>
          </p:nvSpPr>
          <p:spPr>
            <a:xfrm>
              <a:off x="19269197" y="4310873"/>
              <a:ext cx="667499" cy="204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1442" y="8420"/>
                  </a:moveTo>
                  <a:cubicBezTo>
                    <a:pt x="885" y="7688"/>
                    <a:pt x="328" y="6956"/>
                    <a:pt x="106" y="7505"/>
                  </a:cubicBezTo>
                  <a:cubicBezTo>
                    <a:pt x="-117" y="8054"/>
                    <a:pt x="-6" y="9885"/>
                    <a:pt x="607" y="11898"/>
                  </a:cubicBezTo>
                  <a:cubicBezTo>
                    <a:pt x="1219" y="13912"/>
                    <a:pt x="2332" y="16109"/>
                    <a:pt x="3223" y="17207"/>
                  </a:cubicBezTo>
                  <a:cubicBezTo>
                    <a:pt x="4114" y="18305"/>
                    <a:pt x="4782" y="18305"/>
                    <a:pt x="5116" y="17390"/>
                  </a:cubicBezTo>
                  <a:cubicBezTo>
                    <a:pt x="5450" y="16475"/>
                    <a:pt x="5450" y="14644"/>
                    <a:pt x="5227" y="13180"/>
                  </a:cubicBezTo>
                  <a:cubicBezTo>
                    <a:pt x="5005" y="11715"/>
                    <a:pt x="4559" y="10617"/>
                    <a:pt x="4058" y="8969"/>
                  </a:cubicBezTo>
                  <a:cubicBezTo>
                    <a:pt x="3557" y="7322"/>
                    <a:pt x="3001" y="5125"/>
                    <a:pt x="3001" y="3661"/>
                  </a:cubicBezTo>
                  <a:cubicBezTo>
                    <a:pt x="3001" y="2197"/>
                    <a:pt x="3557" y="1464"/>
                    <a:pt x="4559" y="915"/>
                  </a:cubicBezTo>
                  <a:cubicBezTo>
                    <a:pt x="5561" y="366"/>
                    <a:pt x="7009" y="0"/>
                    <a:pt x="8011" y="0"/>
                  </a:cubicBezTo>
                  <a:cubicBezTo>
                    <a:pt x="9013" y="0"/>
                    <a:pt x="9570" y="366"/>
                    <a:pt x="9959" y="1464"/>
                  </a:cubicBezTo>
                  <a:cubicBezTo>
                    <a:pt x="10349" y="2563"/>
                    <a:pt x="10572" y="4393"/>
                    <a:pt x="10683" y="7139"/>
                  </a:cubicBezTo>
                  <a:cubicBezTo>
                    <a:pt x="10794" y="9885"/>
                    <a:pt x="10794" y="13546"/>
                    <a:pt x="10961" y="16108"/>
                  </a:cubicBezTo>
                  <a:cubicBezTo>
                    <a:pt x="11128" y="18671"/>
                    <a:pt x="11462" y="20136"/>
                    <a:pt x="11908" y="20868"/>
                  </a:cubicBezTo>
                  <a:cubicBezTo>
                    <a:pt x="12353" y="21600"/>
                    <a:pt x="12910" y="21600"/>
                    <a:pt x="13634" y="20136"/>
                  </a:cubicBezTo>
                  <a:cubicBezTo>
                    <a:pt x="14357" y="18671"/>
                    <a:pt x="15248" y="15742"/>
                    <a:pt x="15860" y="13363"/>
                  </a:cubicBezTo>
                  <a:cubicBezTo>
                    <a:pt x="16473" y="10983"/>
                    <a:pt x="16807" y="9153"/>
                    <a:pt x="17085" y="9153"/>
                  </a:cubicBezTo>
                  <a:cubicBezTo>
                    <a:pt x="17363" y="9153"/>
                    <a:pt x="17586" y="10983"/>
                    <a:pt x="17809" y="12814"/>
                  </a:cubicBezTo>
                  <a:cubicBezTo>
                    <a:pt x="18031" y="14644"/>
                    <a:pt x="18254" y="16475"/>
                    <a:pt x="18867" y="17939"/>
                  </a:cubicBezTo>
                  <a:cubicBezTo>
                    <a:pt x="19479" y="19403"/>
                    <a:pt x="20481" y="20502"/>
                    <a:pt x="2148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9" name="Line"/>
            <p:cNvSpPr/>
            <p:nvPr/>
          </p:nvSpPr>
          <p:spPr>
            <a:xfrm>
              <a:off x="19801776" y="4172496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0" name="Line"/>
            <p:cNvSpPr/>
            <p:nvPr/>
          </p:nvSpPr>
          <p:spPr>
            <a:xfrm>
              <a:off x="19931282" y="4315809"/>
              <a:ext cx="451681" cy="509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513" extrusionOk="0">
                  <a:moveTo>
                    <a:pt x="9092" y="3149"/>
                  </a:moveTo>
                  <a:cubicBezTo>
                    <a:pt x="9092" y="2419"/>
                    <a:pt x="9092" y="1689"/>
                    <a:pt x="8765" y="1106"/>
                  </a:cubicBezTo>
                  <a:cubicBezTo>
                    <a:pt x="8438" y="522"/>
                    <a:pt x="7783" y="84"/>
                    <a:pt x="7047" y="11"/>
                  </a:cubicBezTo>
                  <a:cubicBezTo>
                    <a:pt x="6310" y="-62"/>
                    <a:pt x="5492" y="230"/>
                    <a:pt x="5001" y="1179"/>
                  </a:cubicBezTo>
                  <a:cubicBezTo>
                    <a:pt x="4510" y="2127"/>
                    <a:pt x="4347" y="3733"/>
                    <a:pt x="4592" y="4754"/>
                  </a:cubicBezTo>
                  <a:cubicBezTo>
                    <a:pt x="4838" y="5776"/>
                    <a:pt x="5492" y="6214"/>
                    <a:pt x="6556" y="6141"/>
                  </a:cubicBezTo>
                  <a:cubicBezTo>
                    <a:pt x="7620" y="6068"/>
                    <a:pt x="9092" y="5484"/>
                    <a:pt x="9910" y="4827"/>
                  </a:cubicBezTo>
                  <a:cubicBezTo>
                    <a:pt x="10729" y="4170"/>
                    <a:pt x="10892" y="3441"/>
                    <a:pt x="10729" y="2638"/>
                  </a:cubicBezTo>
                  <a:cubicBezTo>
                    <a:pt x="10565" y="1835"/>
                    <a:pt x="10074" y="960"/>
                    <a:pt x="9829" y="960"/>
                  </a:cubicBezTo>
                  <a:cubicBezTo>
                    <a:pt x="9583" y="960"/>
                    <a:pt x="9583" y="1835"/>
                    <a:pt x="10156" y="4389"/>
                  </a:cubicBezTo>
                  <a:cubicBezTo>
                    <a:pt x="10729" y="6943"/>
                    <a:pt x="11874" y="11176"/>
                    <a:pt x="12447" y="13730"/>
                  </a:cubicBezTo>
                  <a:cubicBezTo>
                    <a:pt x="13020" y="16284"/>
                    <a:pt x="13020" y="17160"/>
                    <a:pt x="13020" y="18035"/>
                  </a:cubicBezTo>
                  <a:cubicBezTo>
                    <a:pt x="13020" y="18911"/>
                    <a:pt x="13020" y="19787"/>
                    <a:pt x="12610" y="20370"/>
                  </a:cubicBezTo>
                  <a:cubicBezTo>
                    <a:pt x="12201" y="20954"/>
                    <a:pt x="11383" y="21246"/>
                    <a:pt x="10156" y="21392"/>
                  </a:cubicBezTo>
                  <a:cubicBezTo>
                    <a:pt x="8929" y="21538"/>
                    <a:pt x="7292" y="21538"/>
                    <a:pt x="5983" y="21465"/>
                  </a:cubicBezTo>
                  <a:cubicBezTo>
                    <a:pt x="4674" y="21392"/>
                    <a:pt x="3692" y="21246"/>
                    <a:pt x="2629" y="20735"/>
                  </a:cubicBezTo>
                  <a:cubicBezTo>
                    <a:pt x="1565" y="20225"/>
                    <a:pt x="420" y="19349"/>
                    <a:pt x="92" y="18619"/>
                  </a:cubicBezTo>
                  <a:cubicBezTo>
                    <a:pt x="-235" y="17889"/>
                    <a:pt x="256" y="17306"/>
                    <a:pt x="2383" y="16065"/>
                  </a:cubicBezTo>
                  <a:cubicBezTo>
                    <a:pt x="4510" y="14824"/>
                    <a:pt x="8274" y="12927"/>
                    <a:pt x="10974" y="11541"/>
                  </a:cubicBezTo>
                  <a:cubicBezTo>
                    <a:pt x="13674" y="10154"/>
                    <a:pt x="15310" y="9279"/>
                    <a:pt x="16456" y="8622"/>
                  </a:cubicBezTo>
                  <a:cubicBezTo>
                    <a:pt x="17601" y="7965"/>
                    <a:pt x="18256" y="7527"/>
                    <a:pt x="18665" y="7673"/>
                  </a:cubicBezTo>
                  <a:cubicBezTo>
                    <a:pt x="19074" y="7819"/>
                    <a:pt x="19238" y="8549"/>
                    <a:pt x="19647" y="9133"/>
                  </a:cubicBezTo>
                  <a:cubicBezTo>
                    <a:pt x="20056" y="9716"/>
                    <a:pt x="20710" y="10154"/>
                    <a:pt x="21365" y="105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1" name="Line"/>
            <p:cNvSpPr/>
            <p:nvPr/>
          </p:nvSpPr>
          <p:spPr>
            <a:xfrm>
              <a:off x="20258421" y="4245144"/>
              <a:ext cx="311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2" name="Line"/>
            <p:cNvSpPr/>
            <p:nvPr/>
          </p:nvSpPr>
          <p:spPr>
            <a:xfrm>
              <a:off x="20434853" y="4348927"/>
              <a:ext cx="249080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100" y="4000"/>
                    <a:pt x="4200" y="8000"/>
                    <a:pt x="5400" y="11000"/>
                  </a:cubicBezTo>
                  <a:cubicBezTo>
                    <a:pt x="6600" y="14000"/>
                    <a:pt x="6900" y="16000"/>
                    <a:pt x="7350" y="15800"/>
                  </a:cubicBezTo>
                  <a:cubicBezTo>
                    <a:pt x="7800" y="15600"/>
                    <a:pt x="8400" y="13200"/>
                    <a:pt x="9450" y="11800"/>
                  </a:cubicBezTo>
                  <a:cubicBezTo>
                    <a:pt x="10500" y="10400"/>
                    <a:pt x="12000" y="10000"/>
                    <a:pt x="14100" y="11800"/>
                  </a:cubicBezTo>
                  <a:cubicBezTo>
                    <a:pt x="16200" y="13600"/>
                    <a:pt x="18900" y="17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3" name="Line"/>
            <p:cNvSpPr/>
            <p:nvPr/>
          </p:nvSpPr>
          <p:spPr>
            <a:xfrm>
              <a:off x="20878525" y="3971368"/>
              <a:ext cx="542266" cy="646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68" extrusionOk="0">
                  <a:moveTo>
                    <a:pt x="4614" y="15559"/>
                  </a:moveTo>
                  <a:cubicBezTo>
                    <a:pt x="4204" y="15102"/>
                    <a:pt x="3794" y="14645"/>
                    <a:pt x="3247" y="14416"/>
                  </a:cubicBezTo>
                  <a:cubicBezTo>
                    <a:pt x="2700" y="14188"/>
                    <a:pt x="2016" y="14188"/>
                    <a:pt x="1469" y="14416"/>
                  </a:cubicBezTo>
                  <a:cubicBezTo>
                    <a:pt x="923" y="14645"/>
                    <a:pt x="513" y="15102"/>
                    <a:pt x="239" y="15616"/>
                  </a:cubicBezTo>
                  <a:cubicBezTo>
                    <a:pt x="-34" y="16131"/>
                    <a:pt x="-171" y="16702"/>
                    <a:pt x="376" y="17216"/>
                  </a:cubicBezTo>
                  <a:cubicBezTo>
                    <a:pt x="923" y="17731"/>
                    <a:pt x="2153" y="18188"/>
                    <a:pt x="2973" y="18131"/>
                  </a:cubicBezTo>
                  <a:cubicBezTo>
                    <a:pt x="3794" y="18073"/>
                    <a:pt x="4204" y="17502"/>
                    <a:pt x="4409" y="16931"/>
                  </a:cubicBezTo>
                  <a:cubicBezTo>
                    <a:pt x="4614" y="16359"/>
                    <a:pt x="4614" y="15788"/>
                    <a:pt x="4682" y="15845"/>
                  </a:cubicBezTo>
                  <a:cubicBezTo>
                    <a:pt x="4751" y="15902"/>
                    <a:pt x="4887" y="16588"/>
                    <a:pt x="5502" y="17388"/>
                  </a:cubicBezTo>
                  <a:cubicBezTo>
                    <a:pt x="6118" y="18188"/>
                    <a:pt x="7211" y="19102"/>
                    <a:pt x="8510" y="19559"/>
                  </a:cubicBezTo>
                  <a:cubicBezTo>
                    <a:pt x="9809" y="20016"/>
                    <a:pt x="11313" y="20016"/>
                    <a:pt x="12885" y="19216"/>
                  </a:cubicBezTo>
                  <a:cubicBezTo>
                    <a:pt x="14457" y="18416"/>
                    <a:pt x="16097" y="16816"/>
                    <a:pt x="17328" y="14645"/>
                  </a:cubicBezTo>
                  <a:cubicBezTo>
                    <a:pt x="18558" y="12473"/>
                    <a:pt x="19378" y="9731"/>
                    <a:pt x="19789" y="7731"/>
                  </a:cubicBezTo>
                  <a:cubicBezTo>
                    <a:pt x="20199" y="5731"/>
                    <a:pt x="20199" y="4473"/>
                    <a:pt x="19994" y="3331"/>
                  </a:cubicBezTo>
                  <a:cubicBezTo>
                    <a:pt x="19789" y="2188"/>
                    <a:pt x="19378" y="1159"/>
                    <a:pt x="18832" y="588"/>
                  </a:cubicBezTo>
                  <a:cubicBezTo>
                    <a:pt x="18285" y="16"/>
                    <a:pt x="17601" y="-98"/>
                    <a:pt x="17054" y="73"/>
                  </a:cubicBezTo>
                  <a:cubicBezTo>
                    <a:pt x="16508" y="245"/>
                    <a:pt x="16097" y="702"/>
                    <a:pt x="15345" y="2473"/>
                  </a:cubicBezTo>
                  <a:cubicBezTo>
                    <a:pt x="14594" y="4245"/>
                    <a:pt x="13500" y="7331"/>
                    <a:pt x="13090" y="10416"/>
                  </a:cubicBezTo>
                  <a:cubicBezTo>
                    <a:pt x="12680" y="13502"/>
                    <a:pt x="12953" y="16588"/>
                    <a:pt x="13773" y="18473"/>
                  </a:cubicBezTo>
                  <a:cubicBezTo>
                    <a:pt x="14594" y="20359"/>
                    <a:pt x="15961" y="21045"/>
                    <a:pt x="17328" y="21273"/>
                  </a:cubicBezTo>
                  <a:cubicBezTo>
                    <a:pt x="18695" y="21502"/>
                    <a:pt x="20062" y="21273"/>
                    <a:pt x="21429" y="210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4" name="Line"/>
            <p:cNvSpPr/>
            <p:nvPr/>
          </p:nvSpPr>
          <p:spPr>
            <a:xfrm>
              <a:off x="653832" y="5148056"/>
              <a:ext cx="248059" cy="402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80" extrusionOk="0">
                  <a:moveTo>
                    <a:pt x="0" y="0"/>
                  </a:moveTo>
                  <a:cubicBezTo>
                    <a:pt x="1500" y="6092"/>
                    <a:pt x="3000" y="12185"/>
                    <a:pt x="3900" y="15785"/>
                  </a:cubicBezTo>
                  <a:cubicBezTo>
                    <a:pt x="4800" y="19385"/>
                    <a:pt x="5100" y="20492"/>
                    <a:pt x="5250" y="20585"/>
                  </a:cubicBezTo>
                  <a:cubicBezTo>
                    <a:pt x="5400" y="20677"/>
                    <a:pt x="5400" y="19754"/>
                    <a:pt x="5700" y="18369"/>
                  </a:cubicBezTo>
                  <a:cubicBezTo>
                    <a:pt x="6000" y="16985"/>
                    <a:pt x="6600" y="15138"/>
                    <a:pt x="7650" y="13754"/>
                  </a:cubicBezTo>
                  <a:cubicBezTo>
                    <a:pt x="8700" y="12369"/>
                    <a:pt x="10200" y="11446"/>
                    <a:pt x="11850" y="10892"/>
                  </a:cubicBezTo>
                  <a:cubicBezTo>
                    <a:pt x="13500" y="10338"/>
                    <a:pt x="15300" y="10154"/>
                    <a:pt x="16800" y="10338"/>
                  </a:cubicBezTo>
                  <a:cubicBezTo>
                    <a:pt x="18300" y="10523"/>
                    <a:pt x="19500" y="11077"/>
                    <a:pt x="20250" y="11908"/>
                  </a:cubicBezTo>
                  <a:cubicBezTo>
                    <a:pt x="21000" y="12738"/>
                    <a:pt x="21300" y="13846"/>
                    <a:pt x="21450" y="14862"/>
                  </a:cubicBezTo>
                  <a:cubicBezTo>
                    <a:pt x="21600" y="15877"/>
                    <a:pt x="21600" y="16800"/>
                    <a:pt x="19950" y="17908"/>
                  </a:cubicBezTo>
                  <a:cubicBezTo>
                    <a:pt x="18300" y="19015"/>
                    <a:pt x="15000" y="20308"/>
                    <a:pt x="12000" y="20954"/>
                  </a:cubicBezTo>
                  <a:cubicBezTo>
                    <a:pt x="9000" y="21600"/>
                    <a:pt x="6300" y="21600"/>
                    <a:pt x="4500" y="21231"/>
                  </a:cubicBezTo>
                  <a:cubicBezTo>
                    <a:pt x="2700" y="20862"/>
                    <a:pt x="1800" y="20123"/>
                    <a:pt x="1950" y="19477"/>
                  </a:cubicBezTo>
                  <a:cubicBezTo>
                    <a:pt x="2100" y="18831"/>
                    <a:pt x="3300" y="18277"/>
                    <a:pt x="4500" y="177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5" name="Line"/>
            <p:cNvSpPr/>
            <p:nvPr/>
          </p:nvSpPr>
          <p:spPr>
            <a:xfrm>
              <a:off x="1023851" y="5309469"/>
              <a:ext cx="528129" cy="304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130" extrusionOk="0">
                  <a:moveTo>
                    <a:pt x="4353" y="6802"/>
                  </a:moveTo>
                  <a:cubicBezTo>
                    <a:pt x="3652" y="6322"/>
                    <a:pt x="2951" y="5842"/>
                    <a:pt x="2249" y="5722"/>
                  </a:cubicBezTo>
                  <a:cubicBezTo>
                    <a:pt x="1548" y="5602"/>
                    <a:pt x="847" y="5842"/>
                    <a:pt x="426" y="6562"/>
                  </a:cubicBezTo>
                  <a:cubicBezTo>
                    <a:pt x="5" y="7282"/>
                    <a:pt x="-135" y="8482"/>
                    <a:pt x="146" y="10162"/>
                  </a:cubicBezTo>
                  <a:cubicBezTo>
                    <a:pt x="426" y="11842"/>
                    <a:pt x="1127" y="14002"/>
                    <a:pt x="1829" y="15202"/>
                  </a:cubicBezTo>
                  <a:cubicBezTo>
                    <a:pt x="2530" y="16402"/>
                    <a:pt x="3231" y="16642"/>
                    <a:pt x="3722" y="16162"/>
                  </a:cubicBezTo>
                  <a:cubicBezTo>
                    <a:pt x="4213" y="15682"/>
                    <a:pt x="4494" y="14482"/>
                    <a:pt x="4634" y="13282"/>
                  </a:cubicBezTo>
                  <a:cubicBezTo>
                    <a:pt x="4774" y="12082"/>
                    <a:pt x="4774" y="10882"/>
                    <a:pt x="4704" y="9682"/>
                  </a:cubicBezTo>
                  <a:cubicBezTo>
                    <a:pt x="4634" y="8482"/>
                    <a:pt x="4494" y="7282"/>
                    <a:pt x="4423" y="7282"/>
                  </a:cubicBezTo>
                  <a:cubicBezTo>
                    <a:pt x="4353" y="7282"/>
                    <a:pt x="4353" y="8482"/>
                    <a:pt x="4774" y="10402"/>
                  </a:cubicBezTo>
                  <a:cubicBezTo>
                    <a:pt x="5195" y="12322"/>
                    <a:pt x="6036" y="14962"/>
                    <a:pt x="6808" y="16522"/>
                  </a:cubicBezTo>
                  <a:cubicBezTo>
                    <a:pt x="7579" y="18082"/>
                    <a:pt x="8281" y="18562"/>
                    <a:pt x="8912" y="18322"/>
                  </a:cubicBezTo>
                  <a:cubicBezTo>
                    <a:pt x="9543" y="18082"/>
                    <a:pt x="10104" y="17122"/>
                    <a:pt x="10946" y="14722"/>
                  </a:cubicBezTo>
                  <a:cubicBezTo>
                    <a:pt x="11787" y="12322"/>
                    <a:pt x="12909" y="8482"/>
                    <a:pt x="13540" y="5602"/>
                  </a:cubicBezTo>
                  <a:cubicBezTo>
                    <a:pt x="14171" y="2722"/>
                    <a:pt x="14312" y="802"/>
                    <a:pt x="14733" y="202"/>
                  </a:cubicBezTo>
                  <a:cubicBezTo>
                    <a:pt x="15153" y="-398"/>
                    <a:pt x="15855" y="322"/>
                    <a:pt x="16907" y="2602"/>
                  </a:cubicBezTo>
                  <a:cubicBezTo>
                    <a:pt x="17959" y="4882"/>
                    <a:pt x="19361" y="8722"/>
                    <a:pt x="20203" y="11362"/>
                  </a:cubicBezTo>
                  <a:cubicBezTo>
                    <a:pt x="21044" y="14002"/>
                    <a:pt x="21325" y="15442"/>
                    <a:pt x="21395" y="16762"/>
                  </a:cubicBezTo>
                  <a:cubicBezTo>
                    <a:pt x="21465" y="18082"/>
                    <a:pt x="21325" y="19282"/>
                    <a:pt x="20904" y="20002"/>
                  </a:cubicBezTo>
                  <a:cubicBezTo>
                    <a:pt x="20483" y="20722"/>
                    <a:pt x="19782" y="20962"/>
                    <a:pt x="19010" y="21082"/>
                  </a:cubicBezTo>
                  <a:cubicBezTo>
                    <a:pt x="18239" y="21202"/>
                    <a:pt x="17397" y="21202"/>
                    <a:pt x="16696" y="19762"/>
                  </a:cubicBezTo>
                  <a:cubicBezTo>
                    <a:pt x="15995" y="18322"/>
                    <a:pt x="15434" y="15442"/>
                    <a:pt x="14873" y="125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6" name="Line"/>
            <p:cNvSpPr/>
            <p:nvPr/>
          </p:nvSpPr>
          <p:spPr>
            <a:xfrm>
              <a:off x="1650148" y="5469782"/>
              <a:ext cx="62270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7" name="Line"/>
            <p:cNvSpPr/>
            <p:nvPr/>
          </p:nvSpPr>
          <p:spPr>
            <a:xfrm>
              <a:off x="1598256" y="5262216"/>
              <a:ext cx="103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8" name="Line"/>
            <p:cNvSpPr/>
            <p:nvPr/>
          </p:nvSpPr>
          <p:spPr>
            <a:xfrm>
              <a:off x="1878470" y="5360663"/>
              <a:ext cx="181189" cy="27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258" extrusionOk="0">
                  <a:moveTo>
                    <a:pt x="13449" y="2036"/>
                  </a:moveTo>
                  <a:cubicBezTo>
                    <a:pt x="12226" y="956"/>
                    <a:pt x="11004" y="-124"/>
                    <a:pt x="10189" y="11"/>
                  </a:cubicBezTo>
                  <a:cubicBezTo>
                    <a:pt x="9374" y="146"/>
                    <a:pt x="8966" y="1496"/>
                    <a:pt x="10392" y="3656"/>
                  </a:cubicBezTo>
                  <a:cubicBezTo>
                    <a:pt x="11819" y="5816"/>
                    <a:pt x="15079" y="8786"/>
                    <a:pt x="17321" y="11081"/>
                  </a:cubicBezTo>
                  <a:cubicBezTo>
                    <a:pt x="19562" y="13376"/>
                    <a:pt x="20785" y="14996"/>
                    <a:pt x="21192" y="16616"/>
                  </a:cubicBezTo>
                  <a:cubicBezTo>
                    <a:pt x="21600" y="18236"/>
                    <a:pt x="21192" y="19856"/>
                    <a:pt x="19970" y="20666"/>
                  </a:cubicBezTo>
                  <a:cubicBezTo>
                    <a:pt x="18747" y="21476"/>
                    <a:pt x="16709" y="21476"/>
                    <a:pt x="13245" y="20531"/>
                  </a:cubicBezTo>
                  <a:cubicBezTo>
                    <a:pt x="9781" y="19586"/>
                    <a:pt x="4891" y="17696"/>
                    <a:pt x="2445" y="16076"/>
                  </a:cubicBezTo>
                  <a:cubicBezTo>
                    <a:pt x="0" y="14456"/>
                    <a:pt x="0" y="13106"/>
                    <a:pt x="0" y="117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9" name="Line"/>
            <p:cNvSpPr/>
            <p:nvPr/>
          </p:nvSpPr>
          <p:spPr>
            <a:xfrm>
              <a:off x="2722138" y="5020056"/>
              <a:ext cx="582915" cy="897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561" extrusionOk="0">
                  <a:moveTo>
                    <a:pt x="1414" y="12545"/>
                  </a:moveTo>
                  <a:cubicBezTo>
                    <a:pt x="2684" y="12711"/>
                    <a:pt x="3955" y="12877"/>
                    <a:pt x="5225" y="12752"/>
                  </a:cubicBezTo>
                  <a:cubicBezTo>
                    <a:pt x="6496" y="12628"/>
                    <a:pt x="7767" y="12212"/>
                    <a:pt x="8402" y="11797"/>
                  </a:cubicBezTo>
                  <a:cubicBezTo>
                    <a:pt x="9037" y="11382"/>
                    <a:pt x="9037" y="10966"/>
                    <a:pt x="8720" y="10675"/>
                  </a:cubicBezTo>
                  <a:cubicBezTo>
                    <a:pt x="8402" y="10385"/>
                    <a:pt x="7767" y="10218"/>
                    <a:pt x="6687" y="10135"/>
                  </a:cubicBezTo>
                  <a:cubicBezTo>
                    <a:pt x="5607" y="10052"/>
                    <a:pt x="4082" y="10052"/>
                    <a:pt x="2875" y="10218"/>
                  </a:cubicBezTo>
                  <a:cubicBezTo>
                    <a:pt x="1668" y="10385"/>
                    <a:pt x="778" y="10717"/>
                    <a:pt x="334" y="11091"/>
                  </a:cubicBezTo>
                  <a:cubicBezTo>
                    <a:pt x="-111" y="11465"/>
                    <a:pt x="-111" y="11880"/>
                    <a:pt x="334" y="12212"/>
                  </a:cubicBezTo>
                  <a:cubicBezTo>
                    <a:pt x="778" y="12545"/>
                    <a:pt x="1668" y="12794"/>
                    <a:pt x="3701" y="12752"/>
                  </a:cubicBezTo>
                  <a:cubicBezTo>
                    <a:pt x="5734" y="12711"/>
                    <a:pt x="8910" y="12378"/>
                    <a:pt x="11642" y="11465"/>
                  </a:cubicBezTo>
                  <a:cubicBezTo>
                    <a:pt x="14374" y="10551"/>
                    <a:pt x="16661" y="9055"/>
                    <a:pt x="18058" y="7602"/>
                  </a:cubicBezTo>
                  <a:cubicBezTo>
                    <a:pt x="19456" y="6148"/>
                    <a:pt x="19964" y="4735"/>
                    <a:pt x="20028" y="3614"/>
                  </a:cubicBezTo>
                  <a:cubicBezTo>
                    <a:pt x="20091" y="2492"/>
                    <a:pt x="19710" y="1662"/>
                    <a:pt x="19265" y="1038"/>
                  </a:cubicBezTo>
                  <a:cubicBezTo>
                    <a:pt x="18821" y="415"/>
                    <a:pt x="18313" y="0"/>
                    <a:pt x="17931" y="0"/>
                  </a:cubicBezTo>
                  <a:cubicBezTo>
                    <a:pt x="17550" y="0"/>
                    <a:pt x="17296" y="415"/>
                    <a:pt x="17105" y="1786"/>
                  </a:cubicBezTo>
                  <a:cubicBezTo>
                    <a:pt x="16915" y="3157"/>
                    <a:pt x="16788" y="5483"/>
                    <a:pt x="16915" y="8142"/>
                  </a:cubicBezTo>
                  <a:cubicBezTo>
                    <a:pt x="17042" y="10800"/>
                    <a:pt x="17423" y="13791"/>
                    <a:pt x="17868" y="15951"/>
                  </a:cubicBezTo>
                  <a:cubicBezTo>
                    <a:pt x="18313" y="18111"/>
                    <a:pt x="18821" y="19440"/>
                    <a:pt x="19393" y="20312"/>
                  </a:cubicBezTo>
                  <a:cubicBezTo>
                    <a:pt x="19964" y="21185"/>
                    <a:pt x="20600" y="21600"/>
                    <a:pt x="20981" y="21558"/>
                  </a:cubicBezTo>
                  <a:cubicBezTo>
                    <a:pt x="21362" y="21517"/>
                    <a:pt x="21489" y="21018"/>
                    <a:pt x="21362" y="20437"/>
                  </a:cubicBezTo>
                  <a:cubicBezTo>
                    <a:pt x="21235" y="19855"/>
                    <a:pt x="20854" y="19191"/>
                    <a:pt x="20473" y="185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0" name="Line"/>
            <p:cNvSpPr/>
            <p:nvPr/>
          </p:nvSpPr>
          <p:spPr>
            <a:xfrm>
              <a:off x="3144621" y="5532052"/>
              <a:ext cx="24908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1" name="Line"/>
            <p:cNvSpPr/>
            <p:nvPr/>
          </p:nvSpPr>
          <p:spPr>
            <a:xfrm>
              <a:off x="4078668" y="5421350"/>
              <a:ext cx="363241" cy="248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extrusionOk="0">
                  <a:moveTo>
                    <a:pt x="0" y="2367"/>
                  </a:moveTo>
                  <a:cubicBezTo>
                    <a:pt x="617" y="1184"/>
                    <a:pt x="1234" y="0"/>
                    <a:pt x="1954" y="0"/>
                  </a:cubicBezTo>
                  <a:cubicBezTo>
                    <a:pt x="2674" y="0"/>
                    <a:pt x="3497" y="1184"/>
                    <a:pt x="4320" y="3995"/>
                  </a:cubicBezTo>
                  <a:cubicBezTo>
                    <a:pt x="5143" y="6805"/>
                    <a:pt x="5966" y="11244"/>
                    <a:pt x="6583" y="14203"/>
                  </a:cubicBezTo>
                  <a:cubicBezTo>
                    <a:pt x="7200" y="17162"/>
                    <a:pt x="7611" y="18641"/>
                    <a:pt x="7920" y="18641"/>
                  </a:cubicBezTo>
                  <a:cubicBezTo>
                    <a:pt x="8229" y="18641"/>
                    <a:pt x="8434" y="17162"/>
                    <a:pt x="8743" y="14942"/>
                  </a:cubicBezTo>
                  <a:cubicBezTo>
                    <a:pt x="9051" y="12723"/>
                    <a:pt x="9463" y="9764"/>
                    <a:pt x="9874" y="7545"/>
                  </a:cubicBezTo>
                  <a:cubicBezTo>
                    <a:pt x="10286" y="5326"/>
                    <a:pt x="10697" y="3847"/>
                    <a:pt x="11314" y="2663"/>
                  </a:cubicBezTo>
                  <a:cubicBezTo>
                    <a:pt x="11931" y="1479"/>
                    <a:pt x="12754" y="592"/>
                    <a:pt x="13371" y="888"/>
                  </a:cubicBezTo>
                  <a:cubicBezTo>
                    <a:pt x="13989" y="1184"/>
                    <a:pt x="14400" y="2663"/>
                    <a:pt x="14709" y="5178"/>
                  </a:cubicBezTo>
                  <a:cubicBezTo>
                    <a:pt x="15017" y="7693"/>
                    <a:pt x="15223" y="11244"/>
                    <a:pt x="15531" y="14055"/>
                  </a:cubicBezTo>
                  <a:cubicBezTo>
                    <a:pt x="15840" y="16866"/>
                    <a:pt x="16251" y="18937"/>
                    <a:pt x="16971" y="20121"/>
                  </a:cubicBezTo>
                  <a:cubicBezTo>
                    <a:pt x="17691" y="21304"/>
                    <a:pt x="18720" y="21600"/>
                    <a:pt x="19543" y="20860"/>
                  </a:cubicBezTo>
                  <a:cubicBezTo>
                    <a:pt x="20366" y="20121"/>
                    <a:pt x="20983" y="18345"/>
                    <a:pt x="21600" y="165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2" name="Line"/>
            <p:cNvSpPr/>
            <p:nvPr/>
          </p:nvSpPr>
          <p:spPr>
            <a:xfrm>
              <a:off x="4825905" y="5397160"/>
              <a:ext cx="716102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extrusionOk="0">
                  <a:moveTo>
                    <a:pt x="0" y="4626"/>
                  </a:moveTo>
                  <a:cubicBezTo>
                    <a:pt x="522" y="4009"/>
                    <a:pt x="1043" y="3392"/>
                    <a:pt x="1722" y="4163"/>
                  </a:cubicBezTo>
                  <a:cubicBezTo>
                    <a:pt x="2400" y="4935"/>
                    <a:pt x="3235" y="7095"/>
                    <a:pt x="3809" y="8792"/>
                  </a:cubicBezTo>
                  <a:cubicBezTo>
                    <a:pt x="4383" y="10489"/>
                    <a:pt x="4696" y="11723"/>
                    <a:pt x="4957" y="13112"/>
                  </a:cubicBezTo>
                  <a:cubicBezTo>
                    <a:pt x="5217" y="14500"/>
                    <a:pt x="5426" y="16043"/>
                    <a:pt x="5635" y="16043"/>
                  </a:cubicBezTo>
                  <a:cubicBezTo>
                    <a:pt x="5843" y="16043"/>
                    <a:pt x="6052" y="14500"/>
                    <a:pt x="6313" y="12186"/>
                  </a:cubicBezTo>
                  <a:cubicBezTo>
                    <a:pt x="6574" y="9872"/>
                    <a:pt x="6887" y="6786"/>
                    <a:pt x="7148" y="4472"/>
                  </a:cubicBezTo>
                  <a:cubicBezTo>
                    <a:pt x="7409" y="2158"/>
                    <a:pt x="7617" y="615"/>
                    <a:pt x="7983" y="152"/>
                  </a:cubicBezTo>
                  <a:cubicBezTo>
                    <a:pt x="8348" y="-311"/>
                    <a:pt x="8870" y="306"/>
                    <a:pt x="9496" y="1695"/>
                  </a:cubicBezTo>
                  <a:cubicBezTo>
                    <a:pt x="10122" y="3083"/>
                    <a:pt x="10852" y="5243"/>
                    <a:pt x="11739" y="6940"/>
                  </a:cubicBezTo>
                  <a:cubicBezTo>
                    <a:pt x="12626" y="8638"/>
                    <a:pt x="13670" y="9872"/>
                    <a:pt x="14765" y="10180"/>
                  </a:cubicBezTo>
                  <a:cubicBezTo>
                    <a:pt x="15861" y="10489"/>
                    <a:pt x="17009" y="9872"/>
                    <a:pt x="17635" y="8792"/>
                  </a:cubicBezTo>
                  <a:cubicBezTo>
                    <a:pt x="18261" y="7712"/>
                    <a:pt x="18365" y="6169"/>
                    <a:pt x="18157" y="5089"/>
                  </a:cubicBezTo>
                  <a:cubicBezTo>
                    <a:pt x="17948" y="4009"/>
                    <a:pt x="17426" y="3392"/>
                    <a:pt x="16748" y="2929"/>
                  </a:cubicBezTo>
                  <a:cubicBezTo>
                    <a:pt x="16070" y="2466"/>
                    <a:pt x="15235" y="2158"/>
                    <a:pt x="14609" y="2620"/>
                  </a:cubicBezTo>
                  <a:cubicBezTo>
                    <a:pt x="13983" y="3083"/>
                    <a:pt x="13565" y="4318"/>
                    <a:pt x="13304" y="5860"/>
                  </a:cubicBezTo>
                  <a:cubicBezTo>
                    <a:pt x="13043" y="7403"/>
                    <a:pt x="12939" y="9255"/>
                    <a:pt x="13565" y="11569"/>
                  </a:cubicBezTo>
                  <a:cubicBezTo>
                    <a:pt x="14191" y="13883"/>
                    <a:pt x="15548" y="16660"/>
                    <a:pt x="17009" y="18358"/>
                  </a:cubicBezTo>
                  <a:cubicBezTo>
                    <a:pt x="18470" y="20055"/>
                    <a:pt x="20035" y="20672"/>
                    <a:pt x="21600" y="212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3" name="Line"/>
            <p:cNvSpPr/>
            <p:nvPr/>
          </p:nvSpPr>
          <p:spPr>
            <a:xfrm>
              <a:off x="5627825" y="5504376"/>
              <a:ext cx="360449" cy="147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0923" extrusionOk="0">
                  <a:moveTo>
                    <a:pt x="7857" y="8345"/>
                  </a:moveTo>
                  <a:cubicBezTo>
                    <a:pt x="7857" y="5891"/>
                    <a:pt x="7857" y="3436"/>
                    <a:pt x="7343" y="1964"/>
                  </a:cubicBezTo>
                  <a:cubicBezTo>
                    <a:pt x="6828" y="491"/>
                    <a:pt x="5800" y="0"/>
                    <a:pt x="4668" y="0"/>
                  </a:cubicBezTo>
                  <a:cubicBezTo>
                    <a:pt x="3537" y="0"/>
                    <a:pt x="2303" y="491"/>
                    <a:pt x="1377" y="1718"/>
                  </a:cubicBezTo>
                  <a:cubicBezTo>
                    <a:pt x="451" y="2945"/>
                    <a:pt x="-166" y="4909"/>
                    <a:pt x="40" y="7855"/>
                  </a:cubicBezTo>
                  <a:cubicBezTo>
                    <a:pt x="245" y="10800"/>
                    <a:pt x="1274" y="14727"/>
                    <a:pt x="3948" y="17427"/>
                  </a:cubicBezTo>
                  <a:cubicBezTo>
                    <a:pt x="6623" y="20127"/>
                    <a:pt x="10943" y="21600"/>
                    <a:pt x="14131" y="20618"/>
                  </a:cubicBezTo>
                  <a:cubicBezTo>
                    <a:pt x="17320" y="19636"/>
                    <a:pt x="19377" y="16200"/>
                    <a:pt x="21434" y="127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4" name="Line"/>
            <p:cNvSpPr/>
            <p:nvPr/>
          </p:nvSpPr>
          <p:spPr>
            <a:xfrm>
              <a:off x="5988273" y="5154974"/>
              <a:ext cx="1018824" cy="528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10" extrusionOk="0">
                  <a:moveTo>
                    <a:pt x="1095" y="7714"/>
                  </a:moveTo>
                  <a:cubicBezTo>
                    <a:pt x="1022" y="5610"/>
                    <a:pt x="949" y="3506"/>
                    <a:pt x="766" y="2104"/>
                  </a:cubicBezTo>
                  <a:cubicBezTo>
                    <a:pt x="584" y="701"/>
                    <a:pt x="292" y="0"/>
                    <a:pt x="146" y="0"/>
                  </a:cubicBezTo>
                  <a:cubicBezTo>
                    <a:pt x="0" y="0"/>
                    <a:pt x="0" y="701"/>
                    <a:pt x="0" y="3226"/>
                  </a:cubicBezTo>
                  <a:cubicBezTo>
                    <a:pt x="0" y="5751"/>
                    <a:pt x="0" y="10099"/>
                    <a:pt x="182" y="13184"/>
                  </a:cubicBezTo>
                  <a:cubicBezTo>
                    <a:pt x="365" y="16270"/>
                    <a:pt x="730" y="18093"/>
                    <a:pt x="1277" y="19216"/>
                  </a:cubicBezTo>
                  <a:cubicBezTo>
                    <a:pt x="1824" y="20338"/>
                    <a:pt x="2554" y="20758"/>
                    <a:pt x="3211" y="20548"/>
                  </a:cubicBezTo>
                  <a:cubicBezTo>
                    <a:pt x="3868" y="20338"/>
                    <a:pt x="4451" y="19496"/>
                    <a:pt x="5035" y="19005"/>
                  </a:cubicBezTo>
                  <a:cubicBezTo>
                    <a:pt x="5619" y="18514"/>
                    <a:pt x="6203" y="18374"/>
                    <a:pt x="6677" y="18023"/>
                  </a:cubicBezTo>
                  <a:cubicBezTo>
                    <a:pt x="7151" y="17673"/>
                    <a:pt x="7516" y="17112"/>
                    <a:pt x="7589" y="16551"/>
                  </a:cubicBezTo>
                  <a:cubicBezTo>
                    <a:pt x="7662" y="15990"/>
                    <a:pt x="7443" y="15429"/>
                    <a:pt x="6969" y="15078"/>
                  </a:cubicBezTo>
                  <a:cubicBezTo>
                    <a:pt x="6495" y="14727"/>
                    <a:pt x="5765" y="14587"/>
                    <a:pt x="5218" y="14657"/>
                  </a:cubicBezTo>
                  <a:cubicBezTo>
                    <a:pt x="4670" y="14727"/>
                    <a:pt x="4305" y="15008"/>
                    <a:pt x="4123" y="15499"/>
                  </a:cubicBezTo>
                  <a:cubicBezTo>
                    <a:pt x="3941" y="15990"/>
                    <a:pt x="3941" y="16691"/>
                    <a:pt x="4159" y="17182"/>
                  </a:cubicBezTo>
                  <a:cubicBezTo>
                    <a:pt x="4378" y="17673"/>
                    <a:pt x="4816" y="17953"/>
                    <a:pt x="5509" y="18164"/>
                  </a:cubicBezTo>
                  <a:cubicBezTo>
                    <a:pt x="6203" y="18374"/>
                    <a:pt x="7151" y="18514"/>
                    <a:pt x="7918" y="18093"/>
                  </a:cubicBezTo>
                  <a:cubicBezTo>
                    <a:pt x="8684" y="17673"/>
                    <a:pt x="9268" y="16691"/>
                    <a:pt x="9705" y="15919"/>
                  </a:cubicBezTo>
                  <a:cubicBezTo>
                    <a:pt x="10143" y="15148"/>
                    <a:pt x="10435" y="14587"/>
                    <a:pt x="10764" y="14096"/>
                  </a:cubicBezTo>
                  <a:cubicBezTo>
                    <a:pt x="11092" y="13605"/>
                    <a:pt x="11457" y="13184"/>
                    <a:pt x="11676" y="13395"/>
                  </a:cubicBezTo>
                  <a:cubicBezTo>
                    <a:pt x="11895" y="13605"/>
                    <a:pt x="11968" y="14447"/>
                    <a:pt x="12150" y="15499"/>
                  </a:cubicBezTo>
                  <a:cubicBezTo>
                    <a:pt x="12332" y="16551"/>
                    <a:pt x="12624" y="17813"/>
                    <a:pt x="12953" y="18584"/>
                  </a:cubicBezTo>
                  <a:cubicBezTo>
                    <a:pt x="13281" y="19356"/>
                    <a:pt x="13646" y="19636"/>
                    <a:pt x="14193" y="19566"/>
                  </a:cubicBezTo>
                  <a:cubicBezTo>
                    <a:pt x="14741" y="19496"/>
                    <a:pt x="15470" y="19075"/>
                    <a:pt x="16054" y="18164"/>
                  </a:cubicBezTo>
                  <a:cubicBezTo>
                    <a:pt x="16638" y="17252"/>
                    <a:pt x="17076" y="15849"/>
                    <a:pt x="17331" y="14797"/>
                  </a:cubicBezTo>
                  <a:cubicBezTo>
                    <a:pt x="17586" y="13745"/>
                    <a:pt x="17659" y="13044"/>
                    <a:pt x="17842" y="12413"/>
                  </a:cubicBezTo>
                  <a:cubicBezTo>
                    <a:pt x="18024" y="11782"/>
                    <a:pt x="18316" y="11221"/>
                    <a:pt x="18645" y="10940"/>
                  </a:cubicBezTo>
                  <a:cubicBezTo>
                    <a:pt x="18973" y="10660"/>
                    <a:pt x="19338" y="10660"/>
                    <a:pt x="19812" y="11151"/>
                  </a:cubicBezTo>
                  <a:cubicBezTo>
                    <a:pt x="20286" y="11642"/>
                    <a:pt x="20870" y="12623"/>
                    <a:pt x="21199" y="14026"/>
                  </a:cubicBezTo>
                  <a:cubicBezTo>
                    <a:pt x="21527" y="15429"/>
                    <a:pt x="21600" y="17252"/>
                    <a:pt x="21308" y="18655"/>
                  </a:cubicBezTo>
                  <a:cubicBezTo>
                    <a:pt x="21016" y="20057"/>
                    <a:pt x="20359" y="21039"/>
                    <a:pt x="19630" y="21319"/>
                  </a:cubicBezTo>
                  <a:cubicBezTo>
                    <a:pt x="18900" y="21600"/>
                    <a:pt x="18097" y="21179"/>
                    <a:pt x="17295" y="207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5" name="Line"/>
            <p:cNvSpPr/>
            <p:nvPr/>
          </p:nvSpPr>
          <p:spPr>
            <a:xfrm>
              <a:off x="5915625" y="5428269"/>
              <a:ext cx="2490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6" name="Line"/>
            <p:cNvSpPr/>
            <p:nvPr/>
          </p:nvSpPr>
          <p:spPr>
            <a:xfrm>
              <a:off x="7534638" y="5480160"/>
              <a:ext cx="404754" cy="23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5718"/>
                  </a:moveTo>
                  <a:cubicBezTo>
                    <a:pt x="738" y="4765"/>
                    <a:pt x="1477" y="3812"/>
                    <a:pt x="2123" y="3971"/>
                  </a:cubicBezTo>
                  <a:cubicBezTo>
                    <a:pt x="2769" y="4129"/>
                    <a:pt x="3323" y="5400"/>
                    <a:pt x="4154" y="7624"/>
                  </a:cubicBezTo>
                  <a:cubicBezTo>
                    <a:pt x="4985" y="9847"/>
                    <a:pt x="6092" y="13024"/>
                    <a:pt x="7015" y="15247"/>
                  </a:cubicBezTo>
                  <a:cubicBezTo>
                    <a:pt x="7938" y="17471"/>
                    <a:pt x="8677" y="18741"/>
                    <a:pt x="9323" y="18741"/>
                  </a:cubicBezTo>
                  <a:cubicBezTo>
                    <a:pt x="9969" y="18741"/>
                    <a:pt x="10523" y="17471"/>
                    <a:pt x="10708" y="15088"/>
                  </a:cubicBezTo>
                  <a:cubicBezTo>
                    <a:pt x="10892" y="12706"/>
                    <a:pt x="10708" y="9212"/>
                    <a:pt x="10246" y="6512"/>
                  </a:cubicBezTo>
                  <a:cubicBezTo>
                    <a:pt x="9785" y="3812"/>
                    <a:pt x="9046" y="1906"/>
                    <a:pt x="8954" y="1588"/>
                  </a:cubicBezTo>
                  <a:cubicBezTo>
                    <a:pt x="8862" y="1271"/>
                    <a:pt x="9415" y="2541"/>
                    <a:pt x="10431" y="5559"/>
                  </a:cubicBezTo>
                  <a:cubicBezTo>
                    <a:pt x="11446" y="8577"/>
                    <a:pt x="12923" y="13341"/>
                    <a:pt x="13938" y="16359"/>
                  </a:cubicBezTo>
                  <a:cubicBezTo>
                    <a:pt x="14954" y="19376"/>
                    <a:pt x="15508" y="20647"/>
                    <a:pt x="16246" y="21124"/>
                  </a:cubicBezTo>
                  <a:cubicBezTo>
                    <a:pt x="16985" y="21600"/>
                    <a:pt x="17908" y="21282"/>
                    <a:pt x="18554" y="19059"/>
                  </a:cubicBezTo>
                  <a:cubicBezTo>
                    <a:pt x="19200" y="16835"/>
                    <a:pt x="19569" y="12706"/>
                    <a:pt x="20031" y="9212"/>
                  </a:cubicBezTo>
                  <a:cubicBezTo>
                    <a:pt x="20492" y="5718"/>
                    <a:pt x="21046" y="285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7" name="Line"/>
            <p:cNvSpPr/>
            <p:nvPr/>
          </p:nvSpPr>
          <p:spPr>
            <a:xfrm>
              <a:off x="8012039" y="5563187"/>
              <a:ext cx="62271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8" name="Line"/>
            <p:cNvSpPr/>
            <p:nvPr/>
          </p:nvSpPr>
          <p:spPr>
            <a:xfrm>
              <a:off x="7960147" y="5355621"/>
              <a:ext cx="1" cy="31136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9" name="Line"/>
            <p:cNvSpPr/>
            <p:nvPr/>
          </p:nvSpPr>
          <p:spPr>
            <a:xfrm>
              <a:off x="8219605" y="5262216"/>
              <a:ext cx="62271" cy="474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extrusionOk="0">
                  <a:moveTo>
                    <a:pt x="0" y="0"/>
                  </a:moveTo>
                  <a:cubicBezTo>
                    <a:pt x="1200" y="5478"/>
                    <a:pt x="2400" y="10957"/>
                    <a:pt x="3600" y="14400"/>
                  </a:cubicBezTo>
                  <a:cubicBezTo>
                    <a:pt x="4800" y="17843"/>
                    <a:pt x="6000" y="19252"/>
                    <a:pt x="9000" y="20191"/>
                  </a:cubicBezTo>
                  <a:cubicBezTo>
                    <a:pt x="12000" y="21130"/>
                    <a:pt x="16800" y="21600"/>
                    <a:pt x="19200" y="21443"/>
                  </a:cubicBezTo>
                  <a:cubicBezTo>
                    <a:pt x="21600" y="21287"/>
                    <a:pt x="21600" y="20504"/>
                    <a:pt x="21600" y="197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0" name="Line"/>
            <p:cNvSpPr/>
            <p:nvPr/>
          </p:nvSpPr>
          <p:spPr>
            <a:xfrm>
              <a:off x="8427171" y="5293351"/>
              <a:ext cx="62271" cy="54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extrusionOk="0">
                  <a:moveTo>
                    <a:pt x="0" y="0"/>
                  </a:moveTo>
                  <a:cubicBezTo>
                    <a:pt x="0" y="5434"/>
                    <a:pt x="0" y="10868"/>
                    <a:pt x="0" y="13925"/>
                  </a:cubicBezTo>
                  <a:cubicBezTo>
                    <a:pt x="0" y="16981"/>
                    <a:pt x="0" y="17660"/>
                    <a:pt x="600" y="18611"/>
                  </a:cubicBezTo>
                  <a:cubicBezTo>
                    <a:pt x="1200" y="19562"/>
                    <a:pt x="2400" y="20785"/>
                    <a:pt x="5400" y="21192"/>
                  </a:cubicBezTo>
                  <a:cubicBezTo>
                    <a:pt x="8400" y="21600"/>
                    <a:pt x="13200" y="21192"/>
                    <a:pt x="16200" y="20445"/>
                  </a:cubicBezTo>
                  <a:cubicBezTo>
                    <a:pt x="19200" y="19698"/>
                    <a:pt x="20400" y="18611"/>
                    <a:pt x="21600" y="175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1" name="Line"/>
            <p:cNvSpPr/>
            <p:nvPr/>
          </p:nvSpPr>
          <p:spPr>
            <a:xfrm>
              <a:off x="9179452" y="5286432"/>
              <a:ext cx="607275" cy="598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extrusionOk="0">
                  <a:moveTo>
                    <a:pt x="926" y="1748"/>
                  </a:moveTo>
                  <a:cubicBezTo>
                    <a:pt x="680" y="874"/>
                    <a:pt x="435" y="0"/>
                    <a:pt x="312" y="0"/>
                  </a:cubicBezTo>
                  <a:cubicBezTo>
                    <a:pt x="189" y="0"/>
                    <a:pt x="189" y="874"/>
                    <a:pt x="312" y="2872"/>
                  </a:cubicBezTo>
                  <a:cubicBezTo>
                    <a:pt x="435" y="4869"/>
                    <a:pt x="680" y="7991"/>
                    <a:pt x="864" y="10176"/>
                  </a:cubicBezTo>
                  <a:cubicBezTo>
                    <a:pt x="1049" y="12361"/>
                    <a:pt x="1171" y="13609"/>
                    <a:pt x="1355" y="14671"/>
                  </a:cubicBezTo>
                  <a:cubicBezTo>
                    <a:pt x="1539" y="15732"/>
                    <a:pt x="1785" y="16606"/>
                    <a:pt x="1908" y="16731"/>
                  </a:cubicBezTo>
                  <a:cubicBezTo>
                    <a:pt x="2030" y="16855"/>
                    <a:pt x="2030" y="16231"/>
                    <a:pt x="2030" y="15232"/>
                  </a:cubicBezTo>
                  <a:cubicBezTo>
                    <a:pt x="2030" y="14234"/>
                    <a:pt x="2030" y="12860"/>
                    <a:pt x="2214" y="11924"/>
                  </a:cubicBezTo>
                  <a:cubicBezTo>
                    <a:pt x="2399" y="10987"/>
                    <a:pt x="2767" y="10488"/>
                    <a:pt x="3196" y="9988"/>
                  </a:cubicBezTo>
                  <a:cubicBezTo>
                    <a:pt x="3626" y="9489"/>
                    <a:pt x="4117" y="8990"/>
                    <a:pt x="4976" y="8802"/>
                  </a:cubicBezTo>
                  <a:cubicBezTo>
                    <a:pt x="5835" y="8615"/>
                    <a:pt x="7062" y="8740"/>
                    <a:pt x="7799" y="9114"/>
                  </a:cubicBezTo>
                  <a:cubicBezTo>
                    <a:pt x="8535" y="9489"/>
                    <a:pt x="8780" y="10113"/>
                    <a:pt x="8903" y="10862"/>
                  </a:cubicBezTo>
                  <a:cubicBezTo>
                    <a:pt x="9026" y="11612"/>
                    <a:pt x="9026" y="12486"/>
                    <a:pt x="8289" y="13422"/>
                  </a:cubicBezTo>
                  <a:cubicBezTo>
                    <a:pt x="7553" y="14358"/>
                    <a:pt x="6080" y="15357"/>
                    <a:pt x="4730" y="15857"/>
                  </a:cubicBezTo>
                  <a:cubicBezTo>
                    <a:pt x="3380" y="16356"/>
                    <a:pt x="2153" y="16356"/>
                    <a:pt x="1294" y="16106"/>
                  </a:cubicBezTo>
                  <a:cubicBezTo>
                    <a:pt x="435" y="15857"/>
                    <a:pt x="-56" y="15357"/>
                    <a:pt x="5" y="15108"/>
                  </a:cubicBezTo>
                  <a:cubicBezTo>
                    <a:pt x="67" y="14858"/>
                    <a:pt x="680" y="14858"/>
                    <a:pt x="3074" y="14983"/>
                  </a:cubicBezTo>
                  <a:cubicBezTo>
                    <a:pt x="5467" y="15108"/>
                    <a:pt x="9639" y="15357"/>
                    <a:pt x="12585" y="15357"/>
                  </a:cubicBezTo>
                  <a:cubicBezTo>
                    <a:pt x="15530" y="15357"/>
                    <a:pt x="17249" y="15108"/>
                    <a:pt x="18169" y="14671"/>
                  </a:cubicBezTo>
                  <a:cubicBezTo>
                    <a:pt x="19089" y="14234"/>
                    <a:pt x="19212" y="13609"/>
                    <a:pt x="18967" y="13110"/>
                  </a:cubicBezTo>
                  <a:cubicBezTo>
                    <a:pt x="18721" y="12610"/>
                    <a:pt x="18108" y="12236"/>
                    <a:pt x="17494" y="11986"/>
                  </a:cubicBezTo>
                  <a:cubicBezTo>
                    <a:pt x="16880" y="11736"/>
                    <a:pt x="16267" y="11612"/>
                    <a:pt x="15530" y="11549"/>
                  </a:cubicBezTo>
                  <a:cubicBezTo>
                    <a:pt x="14794" y="11487"/>
                    <a:pt x="13935" y="11487"/>
                    <a:pt x="13444" y="11799"/>
                  </a:cubicBezTo>
                  <a:cubicBezTo>
                    <a:pt x="12953" y="12111"/>
                    <a:pt x="12830" y="12735"/>
                    <a:pt x="13137" y="13859"/>
                  </a:cubicBezTo>
                  <a:cubicBezTo>
                    <a:pt x="13444" y="14983"/>
                    <a:pt x="14180" y="16606"/>
                    <a:pt x="15653" y="17979"/>
                  </a:cubicBezTo>
                  <a:cubicBezTo>
                    <a:pt x="17126" y="19353"/>
                    <a:pt x="19335" y="20476"/>
                    <a:pt x="2154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2" name="Line"/>
            <p:cNvSpPr/>
            <p:nvPr/>
          </p:nvSpPr>
          <p:spPr>
            <a:xfrm>
              <a:off x="10472567" y="5231081"/>
              <a:ext cx="455773" cy="559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554" extrusionOk="0">
                  <a:moveTo>
                    <a:pt x="2414" y="0"/>
                  </a:moveTo>
                  <a:cubicBezTo>
                    <a:pt x="1759" y="3333"/>
                    <a:pt x="1104" y="6667"/>
                    <a:pt x="695" y="9533"/>
                  </a:cubicBezTo>
                  <a:cubicBezTo>
                    <a:pt x="286" y="12400"/>
                    <a:pt x="123" y="14800"/>
                    <a:pt x="41" y="16467"/>
                  </a:cubicBezTo>
                  <a:cubicBezTo>
                    <a:pt x="-41" y="18133"/>
                    <a:pt x="-41" y="19067"/>
                    <a:pt x="450" y="19800"/>
                  </a:cubicBezTo>
                  <a:cubicBezTo>
                    <a:pt x="941" y="20533"/>
                    <a:pt x="1923" y="21067"/>
                    <a:pt x="3395" y="21333"/>
                  </a:cubicBezTo>
                  <a:cubicBezTo>
                    <a:pt x="4868" y="21600"/>
                    <a:pt x="6832" y="21600"/>
                    <a:pt x="8223" y="21467"/>
                  </a:cubicBezTo>
                  <a:cubicBezTo>
                    <a:pt x="9614" y="21333"/>
                    <a:pt x="10432" y="21067"/>
                    <a:pt x="11168" y="20733"/>
                  </a:cubicBezTo>
                  <a:cubicBezTo>
                    <a:pt x="11904" y="20400"/>
                    <a:pt x="12559" y="20000"/>
                    <a:pt x="12968" y="19467"/>
                  </a:cubicBezTo>
                  <a:cubicBezTo>
                    <a:pt x="13377" y="18933"/>
                    <a:pt x="13541" y="18267"/>
                    <a:pt x="13377" y="17667"/>
                  </a:cubicBezTo>
                  <a:cubicBezTo>
                    <a:pt x="13214" y="17067"/>
                    <a:pt x="12723" y="16533"/>
                    <a:pt x="12559" y="16600"/>
                  </a:cubicBezTo>
                  <a:cubicBezTo>
                    <a:pt x="12395" y="16667"/>
                    <a:pt x="12559" y="17333"/>
                    <a:pt x="13459" y="18000"/>
                  </a:cubicBezTo>
                  <a:cubicBezTo>
                    <a:pt x="14359" y="18667"/>
                    <a:pt x="15995" y="19333"/>
                    <a:pt x="17223" y="19667"/>
                  </a:cubicBezTo>
                  <a:cubicBezTo>
                    <a:pt x="18450" y="20000"/>
                    <a:pt x="19268" y="20000"/>
                    <a:pt x="19923" y="19733"/>
                  </a:cubicBezTo>
                  <a:cubicBezTo>
                    <a:pt x="20577" y="19467"/>
                    <a:pt x="21068" y="18933"/>
                    <a:pt x="21559" y="18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3" name="Line"/>
            <p:cNvSpPr/>
            <p:nvPr/>
          </p:nvSpPr>
          <p:spPr>
            <a:xfrm>
              <a:off x="10700017" y="5449026"/>
              <a:ext cx="41513" cy="4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4" name="Line"/>
            <p:cNvSpPr/>
            <p:nvPr/>
          </p:nvSpPr>
          <p:spPr>
            <a:xfrm>
              <a:off x="10938717" y="5603809"/>
              <a:ext cx="664212" cy="23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1" extrusionOk="0">
                  <a:moveTo>
                    <a:pt x="0" y="5554"/>
                  </a:moveTo>
                  <a:cubicBezTo>
                    <a:pt x="0" y="4033"/>
                    <a:pt x="0" y="2512"/>
                    <a:pt x="281" y="1447"/>
                  </a:cubicBezTo>
                  <a:cubicBezTo>
                    <a:pt x="562" y="382"/>
                    <a:pt x="1125" y="-226"/>
                    <a:pt x="1575" y="78"/>
                  </a:cubicBezTo>
                  <a:cubicBezTo>
                    <a:pt x="2025" y="382"/>
                    <a:pt x="2363" y="1599"/>
                    <a:pt x="2700" y="4490"/>
                  </a:cubicBezTo>
                  <a:cubicBezTo>
                    <a:pt x="3038" y="7380"/>
                    <a:pt x="3375" y="11943"/>
                    <a:pt x="3544" y="14985"/>
                  </a:cubicBezTo>
                  <a:cubicBezTo>
                    <a:pt x="3712" y="18028"/>
                    <a:pt x="3712" y="19549"/>
                    <a:pt x="3825" y="19549"/>
                  </a:cubicBezTo>
                  <a:cubicBezTo>
                    <a:pt x="3938" y="19549"/>
                    <a:pt x="4163" y="18028"/>
                    <a:pt x="4444" y="15746"/>
                  </a:cubicBezTo>
                  <a:cubicBezTo>
                    <a:pt x="4725" y="13464"/>
                    <a:pt x="5062" y="10422"/>
                    <a:pt x="5456" y="8292"/>
                  </a:cubicBezTo>
                  <a:cubicBezTo>
                    <a:pt x="5850" y="6163"/>
                    <a:pt x="6300" y="4946"/>
                    <a:pt x="6694" y="4946"/>
                  </a:cubicBezTo>
                  <a:cubicBezTo>
                    <a:pt x="7087" y="4946"/>
                    <a:pt x="7425" y="6163"/>
                    <a:pt x="7762" y="8292"/>
                  </a:cubicBezTo>
                  <a:cubicBezTo>
                    <a:pt x="8100" y="10422"/>
                    <a:pt x="8437" y="13464"/>
                    <a:pt x="9112" y="15898"/>
                  </a:cubicBezTo>
                  <a:cubicBezTo>
                    <a:pt x="9787" y="18332"/>
                    <a:pt x="10800" y="20157"/>
                    <a:pt x="12037" y="20766"/>
                  </a:cubicBezTo>
                  <a:cubicBezTo>
                    <a:pt x="13275" y="21374"/>
                    <a:pt x="14737" y="20766"/>
                    <a:pt x="15694" y="19853"/>
                  </a:cubicBezTo>
                  <a:cubicBezTo>
                    <a:pt x="16650" y="18940"/>
                    <a:pt x="17100" y="17723"/>
                    <a:pt x="17381" y="16354"/>
                  </a:cubicBezTo>
                  <a:cubicBezTo>
                    <a:pt x="17662" y="14985"/>
                    <a:pt x="17775" y="13464"/>
                    <a:pt x="17606" y="12095"/>
                  </a:cubicBezTo>
                  <a:cubicBezTo>
                    <a:pt x="17437" y="10726"/>
                    <a:pt x="16987" y="9509"/>
                    <a:pt x="16481" y="8749"/>
                  </a:cubicBezTo>
                  <a:cubicBezTo>
                    <a:pt x="15975" y="7988"/>
                    <a:pt x="15412" y="7684"/>
                    <a:pt x="14906" y="7988"/>
                  </a:cubicBezTo>
                  <a:cubicBezTo>
                    <a:pt x="14400" y="8292"/>
                    <a:pt x="13950" y="9205"/>
                    <a:pt x="13894" y="10422"/>
                  </a:cubicBezTo>
                  <a:cubicBezTo>
                    <a:pt x="13837" y="11639"/>
                    <a:pt x="14175" y="13160"/>
                    <a:pt x="14906" y="14833"/>
                  </a:cubicBezTo>
                  <a:cubicBezTo>
                    <a:pt x="15637" y="16506"/>
                    <a:pt x="16762" y="18332"/>
                    <a:pt x="17944" y="18940"/>
                  </a:cubicBezTo>
                  <a:cubicBezTo>
                    <a:pt x="19125" y="19549"/>
                    <a:pt x="20362" y="18940"/>
                    <a:pt x="21600" y="183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5" name="Line"/>
            <p:cNvSpPr/>
            <p:nvPr/>
          </p:nvSpPr>
          <p:spPr>
            <a:xfrm>
              <a:off x="11698188" y="5672591"/>
              <a:ext cx="548195" cy="22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395" extrusionOk="0">
                  <a:moveTo>
                    <a:pt x="5598" y="5359"/>
                  </a:moveTo>
                  <a:cubicBezTo>
                    <a:pt x="5598" y="3722"/>
                    <a:pt x="5598" y="2086"/>
                    <a:pt x="5058" y="1104"/>
                  </a:cubicBezTo>
                  <a:cubicBezTo>
                    <a:pt x="4518" y="122"/>
                    <a:pt x="3438" y="-205"/>
                    <a:pt x="2561" y="122"/>
                  </a:cubicBezTo>
                  <a:cubicBezTo>
                    <a:pt x="1683" y="450"/>
                    <a:pt x="1008" y="1431"/>
                    <a:pt x="536" y="2904"/>
                  </a:cubicBezTo>
                  <a:cubicBezTo>
                    <a:pt x="63" y="4377"/>
                    <a:pt x="-207" y="6340"/>
                    <a:pt x="198" y="8304"/>
                  </a:cubicBezTo>
                  <a:cubicBezTo>
                    <a:pt x="603" y="10268"/>
                    <a:pt x="1683" y="12231"/>
                    <a:pt x="2560" y="13377"/>
                  </a:cubicBezTo>
                  <a:cubicBezTo>
                    <a:pt x="3438" y="14522"/>
                    <a:pt x="4113" y="14850"/>
                    <a:pt x="4653" y="14359"/>
                  </a:cubicBezTo>
                  <a:cubicBezTo>
                    <a:pt x="5193" y="13868"/>
                    <a:pt x="5598" y="12559"/>
                    <a:pt x="5733" y="11086"/>
                  </a:cubicBezTo>
                  <a:cubicBezTo>
                    <a:pt x="5868" y="9613"/>
                    <a:pt x="5733" y="7977"/>
                    <a:pt x="5463" y="6504"/>
                  </a:cubicBezTo>
                  <a:cubicBezTo>
                    <a:pt x="5193" y="5031"/>
                    <a:pt x="4788" y="3722"/>
                    <a:pt x="4653" y="3886"/>
                  </a:cubicBezTo>
                  <a:cubicBezTo>
                    <a:pt x="4518" y="4050"/>
                    <a:pt x="4653" y="5686"/>
                    <a:pt x="5058" y="7977"/>
                  </a:cubicBezTo>
                  <a:cubicBezTo>
                    <a:pt x="5463" y="10268"/>
                    <a:pt x="6138" y="13213"/>
                    <a:pt x="7083" y="15340"/>
                  </a:cubicBezTo>
                  <a:cubicBezTo>
                    <a:pt x="8028" y="17468"/>
                    <a:pt x="9243" y="18777"/>
                    <a:pt x="10120" y="18777"/>
                  </a:cubicBezTo>
                  <a:cubicBezTo>
                    <a:pt x="10998" y="18777"/>
                    <a:pt x="11538" y="17468"/>
                    <a:pt x="11943" y="15995"/>
                  </a:cubicBezTo>
                  <a:cubicBezTo>
                    <a:pt x="12348" y="14522"/>
                    <a:pt x="12618" y="12886"/>
                    <a:pt x="13023" y="11413"/>
                  </a:cubicBezTo>
                  <a:cubicBezTo>
                    <a:pt x="13428" y="9940"/>
                    <a:pt x="13968" y="8631"/>
                    <a:pt x="14440" y="8631"/>
                  </a:cubicBezTo>
                  <a:cubicBezTo>
                    <a:pt x="14913" y="8631"/>
                    <a:pt x="15318" y="9940"/>
                    <a:pt x="15790" y="12068"/>
                  </a:cubicBezTo>
                  <a:cubicBezTo>
                    <a:pt x="16263" y="14195"/>
                    <a:pt x="16803" y="17140"/>
                    <a:pt x="17410" y="18940"/>
                  </a:cubicBezTo>
                  <a:cubicBezTo>
                    <a:pt x="18018" y="20740"/>
                    <a:pt x="18693" y="21395"/>
                    <a:pt x="19368" y="21395"/>
                  </a:cubicBezTo>
                  <a:cubicBezTo>
                    <a:pt x="20043" y="21395"/>
                    <a:pt x="20718" y="20740"/>
                    <a:pt x="21393" y="200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6" name="Line"/>
            <p:cNvSpPr/>
            <p:nvPr/>
          </p:nvSpPr>
          <p:spPr>
            <a:xfrm>
              <a:off x="12391677" y="5281168"/>
              <a:ext cx="335888" cy="1054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448" extrusionOk="0">
                  <a:moveTo>
                    <a:pt x="0" y="1303"/>
                  </a:moveTo>
                  <a:cubicBezTo>
                    <a:pt x="436" y="670"/>
                    <a:pt x="873" y="36"/>
                    <a:pt x="1091" y="1"/>
                  </a:cubicBezTo>
                  <a:cubicBezTo>
                    <a:pt x="1309" y="-34"/>
                    <a:pt x="1309" y="529"/>
                    <a:pt x="1309" y="2077"/>
                  </a:cubicBezTo>
                  <a:cubicBezTo>
                    <a:pt x="1309" y="3625"/>
                    <a:pt x="1309" y="6158"/>
                    <a:pt x="1309" y="7705"/>
                  </a:cubicBezTo>
                  <a:cubicBezTo>
                    <a:pt x="1309" y="9253"/>
                    <a:pt x="1309" y="9816"/>
                    <a:pt x="1418" y="10273"/>
                  </a:cubicBezTo>
                  <a:cubicBezTo>
                    <a:pt x="1527" y="10731"/>
                    <a:pt x="1746" y="11083"/>
                    <a:pt x="2400" y="11294"/>
                  </a:cubicBezTo>
                  <a:cubicBezTo>
                    <a:pt x="3055" y="11505"/>
                    <a:pt x="4146" y="11575"/>
                    <a:pt x="5127" y="11470"/>
                  </a:cubicBezTo>
                  <a:cubicBezTo>
                    <a:pt x="6109" y="11364"/>
                    <a:pt x="6982" y="11083"/>
                    <a:pt x="7745" y="10801"/>
                  </a:cubicBezTo>
                  <a:cubicBezTo>
                    <a:pt x="8509" y="10520"/>
                    <a:pt x="9164" y="10238"/>
                    <a:pt x="9818" y="9957"/>
                  </a:cubicBezTo>
                  <a:cubicBezTo>
                    <a:pt x="10473" y="9675"/>
                    <a:pt x="11127" y="9394"/>
                    <a:pt x="11346" y="9429"/>
                  </a:cubicBezTo>
                  <a:cubicBezTo>
                    <a:pt x="11564" y="9464"/>
                    <a:pt x="11345" y="9816"/>
                    <a:pt x="11564" y="10133"/>
                  </a:cubicBezTo>
                  <a:cubicBezTo>
                    <a:pt x="11782" y="10449"/>
                    <a:pt x="12436" y="10731"/>
                    <a:pt x="13309" y="10907"/>
                  </a:cubicBezTo>
                  <a:cubicBezTo>
                    <a:pt x="14182" y="11083"/>
                    <a:pt x="15273" y="11153"/>
                    <a:pt x="16255" y="11047"/>
                  </a:cubicBezTo>
                  <a:cubicBezTo>
                    <a:pt x="17236" y="10942"/>
                    <a:pt x="18109" y="10660"/>
                    <a:pt x="18545" y="10273"/>
                  </a:cubicBezTo>
                  <a:cubicBezTo>
                    <a:pt x="18982" y="9887"/>
                    <a:pt x="18982" y="9394"/>
                    <a:pt x="19200" y="9359"/>
                  </a:cubicBezTo>
                  <a:cubicBezTo>
                    <a:pt x="19418" y="9324"/>
                    <a:pt x="19855" y="9746"/>
                    <a:pt x="20400" y="11083"/>
                  </a:cubicBezTo>
                  <a:cubicBezTo>
                    <a:pt x="20945" y="12419"/>
                    <a:pt x="21600" y="14671"/>
                    <a:pt x="20836" y="16500"/>
                  </a:cubicBezTo>
                  <a:cubicBezTo>
                    <a:pt x="20073" y="18330"/>
                    <a:pt x="17891" y="19737"/>
                    <a:pt x="15491" y="20546"/>
                  </a:cubicBezTo>
                  <a:cubicBezTo>
                    <a:pt x="13091" y="21355"/>
                    <a:pt x="10473" y="21566"/>
                    <a:pt x="8509" y="21390"/>
                  </a:cubicBezTo>
                  <a:cubicBezTo>
                    <a:pt x="6545" y="21214"/>
                    <a:pt x="5236" y="20651"/>
                    <a:pt x="4691" y="20018"/>
                  </a:cubicBezTo>
                  <a:cubicBezTo>
                    <a:pt x="4145" y="19385"/>
                    <a:pt x="4364" y="18681"/>
                    <a:pt x="6000" y="18048"/>
                  </a:cubicBezTo>
                  <a:cubicBezTo>
                    <a:pt x="7636" y="17415"/>
                    <a:pt x="10691" y="16852"/>
                    <a:pt x="12982" y="16571"/>
                  </a:cubicBezTo>
                  <a:cubicBezTo>
                    <a:pt x="15273" y="16289"/>
                    <a:pt x="16800" y="16289"/>
                    <a:pt x="18109" y="16359"/>
                  </a:cubicBezTo>
                  <a:cubicBezTo>
                    <a:pt x="19418" y="16430"/>
                    <a:pt x="20509" y="16571"/>
                    <a:pt x="20509" y="16606"/>
                  </a:cubicBezTo>
                  <a:cubicBezTo>
                    <a:pt x="20509" y="16641"/>
                    <a:pt x="19418" y="16571"/>
                    <a:pt x="18327" y="165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7" name="Line"/>
            <p:cNvSpPr/>
            <p:nvPr/>
          </p:nvSpPr>
          <p:spPr>
            <a:xfrm>
              <a:off x="13394115" y="5348702"/>
              <a:ext cx="699603" cy="532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4260" y="16691"/>
                  </a:moveTo>
                  <a:cubicBezTo>
                    <a:pt x="3942" y="16130"/>
                    <a:pt x="3625" y="15569"/>
                    <a:pt x="3201" y="15429"/>
                  </a:cubicBezTo>
                  <a:cubicBezTo>
                    <a:pt x="2778" y="15288"/>
                    <a:pt x="2248" y="15569"/>
                    <a:pt x="1772" y="15919"/>
                  </a:cubicBezTo>
                  <a:cubicBezTo>
                    <a:pt x="1295" y="16270"/>
                    <a:pt x="872" y="16691"/>
                    <a:pt x="501" y="17182"/>
                  </a:cubicBezTo>
                  <a:cubicBezTo>
                    <a:pt x="131" y="17673"/>
                    <a:pt x="-187" y="18234"/>
                    <a:pt x="131" y="19005"/>
                  </a:cubicBezTo>
                  <a:cubicBezTo>
                    <a:pt x="448" y="19777"/>
                    <a:pt x="1401" y="20758"/>
                    <a:pt x="2725" y="20127"/>
                  </a:cubicBezTo>
                  <a:cubicBezTo>
                    <a:pt x="4048" y="19496"/>
                    <a:pt x="5742" y="17252"/>
                    <a:pt x="6695" y="13956"/>
                  </a:cubicBezTo>
                  <a:cubicBezTo>
                    <a:pt x="7648" y="10660"/>
                    <a:pt x="7860" y="6312"/>
                    <a:pt x="8019" y="3647"/>
                  </a:cubicBezTo>
                  <a:cubicBezTo>
                    <a:pt x="8178" y="982"/>
                    <a:pt x="8284" y="0"/>
                    <a:pt x="8337" y="0"/>
                  </a:cubicBezTo>
                  <a:cubicBezTo>
                    <a:pt x="8389" y="0"/>
                    <a:pt x="8389" y="982"/>
                    <a:pt x="8178" y="3506"/>
                  </a:cubicBezTo>
                  <a:cubicBezTo>
                    <a:pt x="7966" y="6031"/>
                    <a:pt x="7542" y="10099"/>
                    <a:pt x="7542" y="13184"/>
                  </a:cubicBezTo>
                  <a:cubicBezTo>
                    <a:pt x="7542" y="16270"/>
                    <a:pt x="7966" y="18374"/>
                    <a:pt x="8760" y="19706"/>
                  </a:cubicBezTo>
                  <a:cubicBezTo>
                    <a:pt x="9554" y="21039"/>
                    <a:pt x="10719" y="21600"/>
                    <a:pt x="11884" y="21600"/>
                  </a:cubicBezTo>
                  <a:cubicBezTo>
                    <a:pt x="13048" y="21600"/>
                    <a:pt x="14213" y="21039"/>
                    <a:pt x="15113" y="20197"/>
                  </a:cubicBezTo>
                  <a:cubicBezTo>
                    <a:pt x="16013" y="19356"/>
                    <a:pt x="16648" y="18234"/>
                    <a:pt x="16860" y="17322"/>
                  </a:cubicBezTo>
                  <a:cubicBezTo>
                    <a:pt x="17072" y="16410"/>
                    <a:pt x="16860" y="15709"/>
                    <a:pt x="16331" y="15288"/>
                  </a:cubicBezTo>
                  <a:cubicBezTo>
                    <a:pt x="15801" y="14868"/>
                    <a:pt x="14954" y="14727"/>
                    <a:pt x="14372" y="14938"/>
                  </a:cubicBezTo>
                  <a:cubicBezTo>
                    <a:pt x="13789" y="15148"/>
                    <a:pt x="13472" y="15709"/>
                    <a:pt x="13419" y="16340"/>
                  </a:cubicBezTo>
                  <a:cubicBezTo>
                    <a:pt x="13366" y="16971"/>
                    <a:pt x="13578" y="17673"/>
                    <a:pt x="14637" y="18584"/>
                  </a:cubicBezTo>
                  <a:cubicBezTo>
                    <a:pt x="15695" y="19496"/>
                    <a:pt x="17601" y="20618"/>
                    <a:pt x="18872" y="21109"/>
                  </a:cubicBezTo>
                  <a:cubicBezTo>
                    <a:pt x="20142" y="21600"/>
                    <a:pt x="20778" y="21460"/>
                    <a:pt x="21413" y="213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8" name="Line"/>
            <p:cNvSpPr/>
            <p:nvPr/>
          </p:nvSpPr>
          <p:spPr>
            <a:xfrm>
              <a:off x="14218257" y="5658835"/>
              <a:ext cx="840643" cy="663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0" y="1942"/>
                  </a:moveTo>
                  <a:cubicBezTo>
                    <a:pt x="267" y="1494"/>
                    <a:pt x="533" y="1046"/>
                    <a:pt x="800" y="1158"/>
                  </a:cubicBezTo>
                  <a:cubicBezTo>
                    <a:pt x="1067" y="1270"/>
                    <a:pt x="1333" y="1942"/>
                    <a:pt x="1644" y="3844"/>
                  </a:cubicBezTo>
                  <a:cubicBezTo>
                    <a:pt x="1956" y="5747"/>
                    <a:pt x="2311" y="8880"/>
                    <a:pt x="2489" y="11790"/>
                  </a:cubicBezTo>
                  <a:cubicBezTo>
                    <a:pt x="2667" y="14700"/>
                    <a:pt x="2667" y="17386"/>
                    <a:pt x="2667" y="19065"/>
                  </a:cubicBezTo>
                  <a:cubicBezTo>
                    <a:pt x="2667" y="20744"/>
                    <a:pt x="2667" y="21415"/>
                    <a:pt x="2622" y="21471"/>
                  </a:cubicBezTo>
                  <a:cubicBezTo>
                    <a:pt x="2578" y="21527"/>
                    <a:pt x="2489" y="20967"/>
                    <a:pt x="2133" y="19121"/>
                  </a:cubicBezTo>
                  <a:cubicBezTo>
                    <a:pt x="1778" y="17274"/>
                    <a:pt x="1156" y="14140"/>
                    <a:pt x="933" y="11119"/>
                  </a:cubicBezTo>
                  <a:cubicBezTo>
                    <a:pt x="711" y="8097"/>
                    <a:pt x="889" y="5187"/>
                    <a:pt x="1378" y="3340"/>
                  </a:cubicBezTo>
                  <a:cubicBezTo>
                    <a:pt x="1867" y="1494"/>
                    <a:pt x="2667" y="710"/>
                    <a:pt x="3378" y="319"/>
                  </a:cubicBezTo>
                  <a:cubicBezTo>
                    <a:pt x="4089" y="-73"/>
                    <a:pt x="4711" y="-73"/>
                    <a:pt x="5156" y="151"/>
                  </a:cubicBezTo>
                  <a:cubicBezTo>
                    <a:pt x="5600" y="375"/>
                    <a:pt x="5867" y="822"/>
                    <a:pt x="6000" y="1494"/>
                  </a:cubicBezTo>
                  <a:cubicBezTo>
                    <a:pt x="6133" y="2165"/>
                    <a:pt x="6133" y="3061"/>
                    <a:pt x="5956" y="3676"/>
                  </a:cubicBezTo>
                  <a:cubicBezTo>
                    <a:pt x="5778" y="4292"/>
                    <a:pt x="5422" y="4628"/>
                    <a:pt x="4578" y="5019"/>
                  </a:cubicBezTo>
                  <a:cubicBezTo>
                    <a:pt x="3733" y="5411"/>
                    <a:pt x="2400" y="5859"/>
                    <a:pt x="1467" y="6082"/>
                  </a:cubicBezTo>
                  <a:cubicBezTo>
                    <a:pt x="533" y="6306"/>
                    <a:pt x="0" y="6306"/>
                    <a:pt x="133" y="6194"/>
                  </a:cubicBezTo>
                  <a:cubicBezTo>
                    <a:pt x="267" y="6082"/>
                    <a:pt x="1067" y="5859"/>
                    <a:pt x="2578" y="5691"/>
                  </a:cubicBezTo>
                  <a:cubicBezTo>
                    <a:pt x="4089" y="5523"/>
                    <a:pt x="6311" y="5411"/>
                    <a:pt x="7644" y="5299"/>
                  </a:cubicBezTo>
                  <a:cubicBezTo>
                    <a:pt x="8978" y="5187"/>
                    <a:pt x="9422" y="5075"/>
                    <a:pt x="9822" y="4739"/>
                  </a:cubicBezTo>
                  <a:cubicBezTo>
                    <a:pt x="10222" y="4404"/>
                    <a:pt x="10578" y="3844"/>
                    <a:pt x="10533" y="3340"/>
                  </a:cubicBezTo>
                  <a:cubicBezTo>
                    <a:pt x="10489" y="2837"/>
                    <a:pt x="10044" y="2389"/>
                    <a:pt x="9600" y="2109"/>
                  </a:cubicBezTo>
                  <a:cubicBezTo>
                    <a:pt x="9156" y="1830"/>
                    <a:pt x="8711" y="1718"/>
                    <a:pt x="8267" y="1662"/>
                  </a:cubicBezTo>
                  <a:cubicBezTo>
                    <a:pt x="7822" y="1606"/>
                    <a:pt x="7378" y="1606"/>
                    <a:pt x="7022" y="1830"/>
                  </a:cubicBezTo>
                  <a:cubicBezTo>
                    <a:pt x="6667" y="2053"/>
                    <a:pt x="6400" y="2501"/>
                    <a:pt x="6356" y="3005"/>
                  </a:cubicBezTo>
                  <a:cubicBezTo>
                    <a:pt x="6311" y="3508"/>
                    <a:pt x="6489" y="4068"/>
                    <a:pt x="7156" y="5019"/>
                  </a:cubicBezTo>
                  <a:cubicBezTo>
                    <a:pt x="7822" y="5971"/>
                    <a:pt x="8978" y="7314"/>
                    <a:pt x="10044" y="8041"/>
                  </a:cubicBezTo>
                  <a:cubicBezTo>
                    <a:pt x="11111" y="8768"/>
                    <a:pt x="12089" y="8880"/>
                    <a:pt x="12756" y="8768"/>
                  </a:cubicBezTo>
                  <a:cubicBezTo>
                    <a:pt x="13422" y="8657"/>
                    <a:pt x="13778" y="8321"/>
                    <a:pt x="14044" y="7873"/>
                  </a:cubicBezTo>
                  <a:cubicBezTo>
                    <a:pt x="14311" y="7425"/>
                    <a:pt x="14489" y="6866"/>
                    <a:pt x="14622" y="6306"/>
                  </a:cubicBezTo>
                  <a:cubicBezTo>
                    <a:pt x="14756" y="5747"/>
                    <a:pt x="14844" y="5187"/>
                    <a:pt x="15111" y="4963"/>
                  </a:cubicBezTo>
                  <a:cubicBezTo>
                    <a:pt x="15378" y="4739"/>
                    <a:pt x="15822" y="4851"/>
                    <a:pt x="16089" y="5187"/>
                  </a:cubicBezTo>
                  <a:cubicBezTo>
                    <a:pt x="16356" y="5523"/>
                    <a:pt x="16444" y="6082"/>
                    <a:pt x="16533" y="6866"/>
                  </a:cubicBezTo>
                  <a:cubicBezTo>
                    <a:pt x="16622" y="7649"/>
                    <a:pt x="16711" y="8657"/>
                    <a:pt x="16756" y="8824"/>
                  </a:cubicBezTo>
                  <a:cubicBezTo>
                    <a:pt x="16800" y="8992"/>
                    <a:pt x="16800" y="8321"/>
                    <a:pt x="16978" y="7481"/>
                  </a:cubicBezTo>
                  <a:cubicBezTo>
                    <a:pt x="17156" y="6642"/>
                    <a:pt x="17511" y="5635"/>
                    <a:pt x="17867" y="4963"/>
                  </a:cubicBezTo>
                  <a:cubicBezTo>
                    <a:pt x="18222" y="4292"/>
                    <a:pt x="18578" y="3956"/>
                    <a:pt x="18978" y="3844"/>
                  </a:cubicBezTo>
                  <a:cubicBezTo>
                    <a:pt x="19378" y="3732"/>
                    <a:pt x="19822" y="3844"/>
                    <a:pt x="20267" y="4628"/>
                  </a:cubicBezTo>
                  <a:cubicBezTo>
                    <a:pt x="20711" y="5411"/>
                    <a:pt x="21156" y="6866"/>
                    <a:pt x="21600" y="83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9" name="Line"/>
            <p:cNvSpPr/>
            <p:nvPr/>
          </p:nvSpPr>
          <p:spPr>
            <a:xfrm>
              <a:off x="15298396" y="5448372"/>
              <a:ext cx="331309" cy="49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203" extrusionOk="0">
                  <a:moveTo>
                    <a:pt x="7965" y="17904"/>
                  </a:moveTo>
                  <a:cubicBezTo>
                    <a:pt x="7297" y="17159"/>
                    <a:pt x="6629" y="16414"/>
                    <a:pt x="5627" y="15967"/>
                  </a:cubicBezTo>
                  <a:cubicBezTo>
                    <a:pt x="4625" y="15520"/>
                    <a:pt x="3289" y="15371"/>
                    <a:pt x="2064" y="15967"/>
                  </a:cubicBezTo>
                  <a:cubicBezTo>
                    <a:pt x="839" y="16563"/>
                    <a:pt x="-274" y="17904"/>
                    <a:pt x="60" y="19021"/>
                  </a:cubicBezTo>
                  <a:cubicBezTo>
                    <a:pt x="394" y="20138"/>
                    <a:pt x="2175" y="21032"/>
                    <a:pt x="4402" y="21181"/>
                  </a:cubicBezTo>
                  <a:cubicBezTo>
                    <a:pt x="6629" y="21330"/>
                    <a:pt x="9301" y="20734"/>
                    <a:pt x="10860" y="18798"/>
                  </a:cubicBezTo>
                  <a:cubicBezTo>
                    <a:pt x="12419" y="16861"/>
                    <a:pt x="12864" y="13584"/>
                    <a:pt x="12864" y="10753"/>
                  </a:cubicBezTo>
                  <a:cubicBezTo>
                    <a:pt x="12864" y="7923"/>
                    <a:pt x="12419" y="5540"/>
                    <a:pt x="12196" y="3678"/>
                  </a:cubicBezTo>
                  <a:cubicBezTo>
                    <a:pt x="11973" y="1816"/>
                    <a:pt x="11973" y="475"/>
                    <a:pt x="12307" y="102"/>
                  </a:cubicBezTo>
                  <a:cubicBezTo>
                    <a:pt x="12641" y="-270"/>
                    <a:pt x="13310" y="326"/>
                    <a:pt x="13755" y="2635"/>
                  </a:cubicBezTo>
                  <a:cubicBezTo>
                    <a:pt x="14200" y="4944"/>
                    <a:pt x="14423" y="8966"/>
                    <a:pt x="14534" y="11796"/>
                  </a:cubicBezTo>
                  <a:cubicBezTo>
                    <a:pt x="14646" y="14627"/>
                    <a:pt x="14646" y="16265"/>
                    <a:pt x="14757" y="17457"/>
                  </a:cubicBezTo>
                  <a:cubicBezTo>
                    <a:pt x="14868" y="18649"/>
                    <a:pt x="15091" y="19393"/>
                    <a:pt x="15759" y="19766"/>
                  </a:cubicBezTo>
                  <a:cubicBezTo>
                    <a:pt x="16427" y="20138"/>
                    <a:pt x="17540" y="20138"/>
                    <a:pt x="18542" y="19691"/>
                  </a:cubicBezTo>
                  <a:cubicBezTo>
                    <a:pt x="19545" y="19244"/>
                    <a:pt x="20435" y="18351"/>
                    <a:pt x="21326" y="174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0" name="Line"/>
            <p:cNvSpPr/>
            <p:nvPr/>
          </p:nvSpPr>
          <p:spPr>
            <a:xfrm>
              <a:off x="15683296" y="5566270"/>
              <a:ext cx="1036130" cy="418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261" extrusionOk="0">
                  <a:moveTo>
                    <a:pt x="3853" y="12488"/>
                  </a:moveTo>
                  <a:cubicBezTo>
                    <a:pt x="3853" y="11610"/>
                    <a:pt x="3853" y="10732"/>
                    <a:pt x="3673" y="10205"/>
                  </a:cubicBezTo>
                  <a:cubicBezTo>
                    <a:pt x="3493" y="9678"/>
                    <a:pt x="3133" y="9503"/>
                    <a:pt x="2557" y="9766"/>
                  </a:cubicBezTo>
                  <a:cubicBezTo>
                    <a:pt x="1981" y="10029"/>
                    <a:pt x="1189" y="10732"/>
                    <a:pt x="721" y="11522"/>
                  </a:cubicBezTo>
                  <a:cubicBezTo>
                    <a:pt x="253" y="12312"/>
                    <a:pt x="109" y="13190"/>
                    <a:pt x="37" y="14068"/>
                  </a:cubicBezTo>
                  <a:cubicBezTo>
                    <a:pt x="-35" y="14946"/>
                    <a:pt x="-35" y="15825"/>
                    <a:pt x="361" y="16527"/>
                  </a:cubicBezTo>
                  <a:cubicBezTo>
                    <a:pt x="757" y="17229"/>
                    <a:pt x="1549" y="17756"/>
                    <a:pt x="2161" y="18020"/>
                  </a:cubicBezTo>
                  <a:cubicBezTo>
                    <a:pt x="2773" y="18283"/>
                    <a:pt x="3205" y="18283"/>
                    <a:pt x="3493" y="17317"/>
                  </a:cubicBezTo>
                  <a:cubicBezTo>
                    <a:pt x="3781" y="16351"/>
                    <a:pt x="3925" y="14420"/>
                    <a:pt x="3817" y="13190"/>
                  </a:cubicBezTo>
                  <a:cubicBezTo>
                    <a:pt x="3709" y="11961"/>
                    <a:pt x="3349" y="11434"/>
                    <a:pt x="3205" y="11698"/>
                  </a:cubicBezTo>
                  <a:cubicBezTo>
                    <a:pt x="3061" y="11961"/>
                    <a:pt x="3133" y="13015"/>
                    <a:pt x="3349" y="14332"/>
                  </a:cubicBezTo>
                  <a:cubicBezTo>
                    <a:pt x="3565" y="15649"/>
                    <a:pt x="3925" y="17229"/>
                    <a:pt x="4429" y="18283"/>
                  </a:cubicBezTo>
                  <a:cubicBezTo>
                    <a:pt x="4933" y="19337"/>
                    <a:pt x="5581" y="19864"/>
                    <a:pt x="6121" y="19161"/>
                  </a:cubicBezTo>
                  <a:cubicBezTo>
                    <a:pt x="6661" y="18459"/>
                    <a:pt x="7093" y="16527"/>
                    <a:pt x="7417" y="15122"/>
                  </a:cubicBezTo>
                  <a:cubicBezTo>
                    <a:pt x="7741" y="13717"/>
                    <a:pt x="7957" y="12839"/>
                    <a:pt x="8137" y="12839"/>
                  </a:cubicBezTo>
                  <a:cubicBezTo>
                    <a:pt x="8317" y="12839"/>
                    <a:pt x="8461" y="13717"/>
                    <a:pt x="8533" y="14595"/>
                  </a:cubicBezTo>
                  <a:cubicBezTo>
                    <a:pt x="8605" y="15473"/>
                    <a:pt x="8605" y="16351"/>
                    <a:pt x="8605" y="17229"/>
                  </a:cubicBezTo>
                  <a:cubicBezTo>
                    <a:pt x="8605" y="18107"/>
                    <a:pt x="8605" y="18985"/>
                    <a:pt x="8677" y="18985"/>
                  </a:cubicBezTo>
                  <a:cubicBezTo>
                    <a:pt x="8749" y="18985"/>
                    <a:pt x="8893" y="18107"/>
                    <a:pt x="9073" y="17317"/>
                  </a:cubicBezTo>
                  <a:cubicBezTo>
                    <a:pt x="9253" y="16527"/>
                    <a:pt x="9469" y="15824"/>
                    <a:pt x="9721" y="15210"/>
                  </a:cubicBezTo>
                  <a:cubicBezTo>
                    <a:pt x="9973" y="14595"/>
                    <a:pt x="10261" y="14068"/>
                    <a:pt x="10477" y="14244"/>
                  </a:cubicBezTo>
                  <a:cubicBezTo>
                    <a:pt x="10693" y="14420"/>
                    <a:pt x="10837" y="15298"/>
                    <a:pt x="11125" y="16615"/>
                  </a:cubicBezTo>
                  <a:cubicBezTo>
                    <a:pt x="11413" y="17932"/>
                    <a:pt x="11845" y="19688"/>
                    <a:pt x="12241" y="20566"/>
                  </a:cubicBezTo>
                  <a:cubicBezTo>
                    <a:pt x="12637" y="21444"/>
                    <a:pt x="12997" y="21444"/>
                    <a:pt x="13465" y="20829"/>
                  </a:cubicBezTo>
                  <a:cubicBezTo>
                    <a:pt x="13933" y="20215"/>
                    <a:pt x="14509" y="18985"/>
                    <a:pt x="15049" y="16703"/>
                  </a:cubicBezTo>
                  <a:cubicBezTo>
                    <a:pt x="15589" y="14420"/>
                    <a:pt x="16093" y="11083"/>
                    <a:pt x="16309" y="8449"/>
                  </a:cubicBezTo>
                  <a:cubicBezTo>
                    <a:pt x="16525" y="5815"/>
                    <a:pt x="16453" y="3883"/>
                    <a:pt x="16417" y="2390"/>
                  </a:cubicBezTo>
                  <a:cubicBezTo>
                    <a:pt x="16381" y="898"/>
                    <a:pt x="16381" y="-156"/>
                    <a:pt x="16345" y="20"/>
                  </a:cubicBezTo>
                  <a:cubicBezTo>
                    <a:pt x="16309" y="195"/>
                    <a:pt x="16237" y="1600"/>
                    <a:pt x="16165" y="4234"/>
                  </a:cubicBezTo>
                  <a:cubicBezTo>
                    <a:pt x="16093" y="6868"/>
                    <a:pt x="16021" y="10732"/>
                    <a:pt x="16021" y="13190"/>
                  </a:cubicBezTo>
                  <a:cubicBezTo>
                    <a:pt x="16021" y="15649"/>
                    <a:pt x="16093" y="16703"/>
                    <a:pt x="16237" y="17581"/>
                  </a:cubicBezTo>
                  <a:cubicBezTo>
                    <a:pt x="16381" y="18459"/>
                    <a:pt x="16597" y="19161"/>
                    <a:pt x="17137" y="19688"/>
                  </a:cubicBezTo>
                  <a:cubicBezTo>
                    <a:pt x="17677" y="20215"/>
                    <a:pt x="18541" y="20566"/>
                    <a:pt x="19333" y="19864"/>
                  </a:cubicBezTo>
                  <a:cubicBezTo>
                    <a:pt x="20125" y="19161"/>
                    <a:pt x="20845" y="17405"/>
                    <a:pt x="21565" y="156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1" name="Line"/>
            <p:cNvSpPr/>
            <p:nvPr/>
          </p:nvSpPr>
          <p:spPr>
            <a:xfrm>
              <a:off x="16366563" y="5710023"/>
              <a:ext cx="217944" cy="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13332"/>
                  </a:moveTo>
                  <a:cubicBezTo>
                    <a:pt x="4114" y="6132"/>
                    <a:pt x="8229" y="-1068"/>
                    <a:pt x="11829" y="132"/>
                  </a:cubicBezTo>
                  <a:cubicBezTo>
                    <a:pt x="15429" y="1332"/>
                    <a:pt x="18514" y="10932"/>
                    <a:pt x="21600" y="205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2" name="Line"/>
            <p:cNvSpPr/>
            <p:nvPr/>
          </p:nvSpPr>
          <p:spPr>
            <a:xfrm>
              <a:off x="16999639" y="5988696"/>
              <a:ext cx="65077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6" h="21600" extrusionOk="0">
                  <a:moveTo>
                    <a:pt x="3240" y="0"/>
                  </a:moveTo>
                  <a:cubicBezTo>
                    <a:pt x="8640" y="400"/>
                    <a:pt x="14040" y="800"/>
                    <a:pt x="17280" y="2400"/>
                  </a:cubicBezTo>
                  <a:cubicBezTo>
                    <a:pt x="20520" y="4000"/>
                    <a:pt x="21600" y="6800"/>
                    <a:pt x="18360" y="10200"/>
                  </a:cubicBezTo>
                  <a:cubicBezTo>
                    <a:pt x="15120" y="13600"/>
                    <a:pt x="7560" y="17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3" name="Line"/>
            <p:cNvSpPr/>
            <p:nvPr/>
          </p:nvSpPr>
          <p:spPr>
            <a:xfrm>
              <a:off x="17651624" y="5607397"/>
              <a:ext cx="800976" cy="339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430" extrusionOk="0">
                  <a:moveTo>
                    <a:pt x="4240" y="3103"/>
                  </a:moveTo>
                  <a:cubicBezTo>
                    <a:pt x="3960" y="2012"/>
                    <a:pt x="3681" y="921"/>
                    <a:pt x="3169" y="375"/>
                  </a:cubicBezTo>
                  <a:cubicBezTo>
                    <a:pt x="2657" y="-170"/>
                    <a:pt x="1912" y="-170"/>
                    <a:pt x="1260" y="703"/>
                  </a:cubicBezTo>
                  <a:cubicBezTo>
                    <a:pt x="609" y="1575"/>
                    <a:pt x="50" y="3321"/>
                    <a:pt x="4" y="5721"/>
                  </a:cubicBezTo>
                  <a:cubicBezTo>
                    <a:pt x="-43" y="8121"/>
                    <a:pt x="423" y="11175"/>
                    <a:pt x="1633" y="13466"/>
                  </a:cubicBezTo>
                  <a:cubicBezTo>
                    <a:pt x="2843" y="15757"/>
                    <a:pt x="4798" y="17285"/>
                    <a:pt x="6381" y="17612"/>
                  </a:cubicBezTo>
                  <a:cubicBezTo>
                    <a:pt x="7964" y="17939"/>
                    <a:pt x="9174" y="17066"/>
                    <a:pt x="9919" y="16194"/>
                  </a:cubicBezTo>
                  <a:cubicBezTo>
                    <a:pt x="10664" y="15321"/>
                    <a:pt x="10943" y="14448"/>
                    <a:pt x="10943" y="13575"/>
                  </a:cubicBezTo>
                  <a:cubicBezTo>
                    <a:pt x="10943" y="12703"/>
                    <a:pt x="10664" y="11830"/>
                    <a:pt x="10059" y="11066"/>
                  </a:cubicBezTo>
                  <a:cubicBezTo>
                    <a:pt x="9454" y="10303"/>
                    <a:pt x="8523" y="9648"/>
                    <a:pt x="7778" y="9321"/>
                  </a:cubicBezTo>
                  <a:cubicBezTo>
                    <a:pt x="7033" y="8994"/>
                    <a:pt x="6474" y="8994"/>
                    <a:pt x="6288" y="9539"/>
                  </a:cubicBezTo>
                  <a:cubicBezTo>
                    <a:pt x="6102" y="10085"/>
                    <a:pt x="6288" y="11175"/>
                    <a:pt x="6986" y="12594"/>
                  </a:cubicBezTo>
                  <a:cubicBezTo>
                    <a:pt x="7685" y="14012"/>
                    <a:pt x="8895" y="15757"/>
                    <a:pt x="9733" y="16739"/>
                  </a:cubicBezTo>
                  <a:cubicBezTo>
                    <a:pt x="10571" y="17721"/>
                    <a:pt x="11036" y="17939"/>
                    <a:pt x="11502" y="17721"/>
                  </a:cubicBezTo>
                  <a:cubicBezTo>
                    <a:pt x="11967" y="17503"/>
                    <a:pt x="12433" y="16848"/>
                    <a:pt x="12945" y="15430"/>
                  </a:cubicBezTo>
                  <a:cubicBezTo>
                    <a:pt x="13457" y="14012"/>
                    <a:pt x="14016" y="11830"/>
                    <a:pt x="14481" y="10194"/>
                  </a:cubicBezTo>
                  <a:cubicBezTo>
                    <a:pt x="14947" y="8557"/>
                    <a:pt x="15319" y="7466"/>
                    <a:pt x="15691" y="7248"/>
                  </a:cubicBezTo>
                  <a:cubicBezTo>
                    <a:pt x="16064" y="7030"/>
                    <a:pt x="16436" y="7685"/>
                    <a:pt x="16623" y="9212"/>
                  </a:cubicBezTo>
                  <a:cubicBezTo>
                    <a:pt x="16809" y="10739"/>
                    <a:pt x="16809" y="13139"/>
                    <a:pt x="16809" y="14885"/>
                  </a:cubicBezTo>
                  <a:cubicBezTo>
                    <a:pt x="16809" y="16630"/>
                    <a:pt x="16809" y="17721"/>
                    <a:pt x="16855" y="17612"/>
                  </a:cubicBezTo>
                  <a:cubicBezTo>
                    <a:pt x="16902" y="17503"/>
                    <a:pt x="16995" y="16194"/>
                    <a:pt x="17181" y="14994"/>
                  </a:cubicBezTo>
                  <a:cubicBezTo>
                    <a:pt x="17367" y="13794"/>
                    <a:pt x="17647" y="12703"/>
                    <a:pt x="17926" y="11721"/>
                  </a:cubicBezTo>
                  <a:cubicBezTo>
                    <a:pt x="18205" y="10739"/>
                    <a:pt x="18485" y="9866"/>
                    <a:pt x="18810" y="9757"/>
                  </a:cubicBezTo>
                  <a:cubicBezTo>
                    <a:pt x="19136" y="9648"/>
                    <a:pt x="19509" y="10303"/>
                    <a:pt x="19835" y="11939"/>
                  </a:cubicBezTo>
                  <a:cubicBezTo>
                    <a:pt x="20160" y="13575"/>
                    <a:pt x="20440" y="16194"/>
                    <a:pt x="20719" y="17939"/>
                  </a:cubicBezTo>
                  <a:cubicBezTo>
                    <a:pt x="20998" y="19685"/>
                    <a:pt x="21278" y="20557"/>
                    <a:pt x="21557" y="214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4" name="Line"/>
            <p:cNvSpPr/>
            <p:nvPr/>
          </p:nvSpPr>
          <p:spPr>
            <a:xfrm>
              <a:off x="18630077" y="5451806"/>
              <a:ext cx="372572" cy="417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180" extrusionOk="0">
                  <a:moveTo>
                    <a:pt x="5939" y="913"/>
                  </a:moveTo>
                  <a:cubicBezTo>
                    <a:pt x="5139" y="386"/>
                    <a:pt x="4339" y="-141"/>
                    <a:pt x="3639" y="35"/>
                  </a:cubicBezTo>
                  <a:cubicBezTo>
                    <a:pt x="2939" y="210"/>
                    <a:pt x="2339" y="1088"/>
                    <a:pt x="1739" y="3635"/>
                  </a:cubicBezTo>
                  <a:cubicBezTo>
                    <a:pt x="1139" y="6181"/>
                    <a:pt x="539" y="10396"/>
                    <a:pt x="239" y="13030"/>
                  </a:cubicBezTo>
                  <a:cubicBezTo>
                    <a:pt x="-61" y="15664"/>
                    <a:pt x="-61" y="16718"/>
                    <a:pt x="139" y="17683"/>
                  </a:cubicBezTo>
                  <a:cubicBezTo>
                    <a:pt x="339" y="18649"/>
                    <a:pt x="739" y="19527"/>
                    <a:pt x="2039" y="20230"/>
                  </a:cubicBezTo>
                  <a:cubicBezTo>
                    <a:pt x="3339" y="20932"/>
                    <a:pt x="5539" y="21459"/>
                    <a:pt x="7439" y="21020"/>
                  </a:cubicBezTo>
                  <a:cubicBezTo>
                    <a:pt x="9339" y="20581"/>
                    <a:pt x="10939" y="19176"/>
                    <a:pt x="11839" y="18035"/>
                  </a:cubicBezTo>
                  <a:cubicBezTo>
                    <a:pt x="12739" y="16893"/>
                    <a:pt x="12939" y="16015"/>
                    <a:pt x="13039" y="15137"/>
                  </a:cubicBezTo>
                  <a:cubicBezTo>
                    <a:pt x="13139" y="14259"/>
                    <a:pt x="13139" y="13381"/>
                    <a:pt x="13139" y="13381"/>
                  </a:cubicBezTo>
                  <a:cubicBezTo>
                    <a:pt x="13139" y="13381"/>
                    <a:pt x="13139" y="14259"/>
                    <a:pt x="13539" y="15488"/>
                  </a:cubicBezTo>
                  <a:cubicBezTo>
                    <a:pt x="13939" y="16718"/>
                    <a:pt x="14739" y="18298"/>
                    <a:pt x="16139" y="19264"/>
                  </a:cubicBezTo>
                  <a:cubicBezTo>
                    <a:pt x="17539" y="20230"/>
                    <a:pt x="19539" y="20581"/>
                    <a:pt x="21539" y="209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5" name="Line"/>
            <p:cNvSpPr/>
            <p:nvPr/>
          </p:nvSpPr>
          <p:spPr>
            <a:xfrm>
              <a:off x="18473355" y="5675349"/>
              <a:ext cx="217946" cy="2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3771" y="11040"/>
                    <a:pt x="7543" y="1783"/>
                    <a:pt x="11143" y="240"/>
                  </a:cubicBezTo>
                  <a:cubicBezTo>
                    <a:pt x="14743" y="-1303"/>
                    <a:pt x="18171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6" name="Line"/>
            <p:cNvSpPr/>
            <p:nvPr/>
          </p:nvSpPr>
          <p:spPr>
            <a:xfrm>
              <a:off x="19057772" y="5736018"/>
              <a:ext cx="204334" cy="14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0721" extrusionOk="0">
                  <a:moveTo>
                    <a:pt x="12624" y="7699"/>
                  </a:moveTo>
                  <a:cubicBezTo>
                    <a:pt x="12624" y="5299"/>
                    <a:pt x="12624" y="2899"/>
                    <a:pt x="11724" y="1459"/>
                  </a:cubicBezTo>
                  <a:cubicBezTo>
                    <a:pt x="10824" y="19"/>
                    <a:pt x="9024" y="-461"/>
                    <a:pt x="6864" y="499"/>
                  </a:cubicBezTo>
                  <a:cubicBezTo>
                    <a:pt x="4704" y="1459"/>
                    <a:pt x="2184" y="3859"/>
                    <a:pt x="924" y="6259"/>
                  </a:cubicBezTo>
                  <a:cubicBezTo>
                    <a:pt x="-336" y="8659"/>
                    <a:pt x="-336" y="11059"/>
                    <a:pt x="1104" y="13939"/>
                  </a:cubicBezTo>
                  <a:cubicBezTo>
                    <a:pt x="2544" y="16819"/>
                    <a:pt x="5424" y="20179"/>
                    <a:pt x="8484" y="20659"/>
                  </a:cubicBezTo>
                  <a:cubicBezTo>
                    <a:pt x="11544" y="21139"/>
                    <a:pt x="14784" y="18739"/>
                    <a:pt x="16764" y="15859"/>
                  </a:cubicBezTo>
                  <a:cubicBezTo>
                    <a:pt x="18744" y="12979"/>
                    <a:pt x="19464" y="9619"/>
                    <a:pt x="19464" y="9379"/>
                  </a:cubicBezTo>
                  <a:cubicBezTo>
                    <a:pt x="19464" y="9139"/>
                    <a:pt x="18744" y="12019"/>
                    <a:pt x="18924" y="14419"/>
                  </a:cubicBezTo>
                  <a:cubicBezTo>
                    <a:pt x="19104" y="16819"/>
                    <a:pt x="20184" y="18739"/>
                    <a:pt x="21264" y="206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7" name="Line"/>
            <p:cNvSpPr/>
            <p:nvPr/>
          </p:nvSpPr>
          <p:spPr>
            <a:xfrm>
              <a:off x="19365039" y="5318544"/>
              <a:ext cx="509386" cy="569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291" extrusionOk="0">
                  <a:moveTo>
                    <a:pt x="6603" y="18847"/>
                  </a:moveTo>
                  <a:cubicBezTo>
                    <a:pt x="6020" y="18459"/>
                    <a:pt x="5436" y="18071"/>
                    <a:pt x="4414" y="17942"/>
                  </a:cubicBezTo>
                  <a:cubicBezTo>
                    <a:pt x="3393" y="17812"/>
                    <a:pt x="1933" y="17942"/>
                    <a:pt x="1058" y="18330"/>
                  </a:cubicBezTo>
                  <a:cubicBezTo>
                    <a:pt x="182" y="18718"/>
                    <a:pt x="-110" y="19365"/>
                    <a:pt x="36" y="19882"/>
                  </a:cubicBezTo>
                  <a:cubicBezTo>
                    <a:pt x="182" y="20399"/>
                    <a:pt x="766" y="20787"/>
                    <a:pt x="1933" y="21046"/>
                  </a:cubicBezTo>
                  <a:cubicBezTo>
                    <a:pt x="3101" y="21305"/>
                    <a:pt x="4852" y="21434"/>
                    <a:pt x="6312" y="21046"/>
                  </a:cubicBezTo>
                  <a:cubicBezTo>
                    <a:pt x="7771" y="20658"/>
                    <a:pt x="8939" y="19753"/>
                    <a:pt x="9668" y="17618"/>
                  </a:cubicBezTo>
                  <a:cubicBezTo>
                    <a:pt x="10398" y="15484"/>
                    <a:pt x="10690" y="12121"/>
                    <a:pt x="10763" y="9405"/>
                  </a:cubicBezTo>
                  <a:cubicBezTo>
                    <a:pt x="10836" y="6689"/>
                    <a:pt x="10690" y="4620"/>
                    <a:pt x="10471" y="3003"/>
                  </a:cubicBezTo>
                  <a:cubicBezTo>
                    <a:pt x="10252" y="1386"/>
                    <a:pt x="9960" y="222"/>
                    <a:pt x="9814" y="28"/>
                  </a:cubicBezTo>
                  <a:cubicBezTo>
                    <a:pt x="9668" y="-166"/>
                    <a:pt x="9668" y="610"/>
                    <a:pt x="9741" y="3391"/>
                  </a:cubicBezTo>
                  <a:cubicBezTo>
                    <a:pt x="9814" y="6172"/>
                    <a:pt x="9960" y="10957"/>
                    <a:pt x="10179" y="13868"/>
                  </a:cubicBezTo>
                  <a:cubicBezTo>
                    <a:pt x="10398" y="16778"/>
                    <a:pt x="10690" y="17812"/>
                    <a:pt x="11128" y="18653"/>
                  </a:cubicBezTo>
                  <a:cubicBezTo>
                    <a:pt x="11566" y="19494"/>
                    <a:pt x="12149" y="20141"/>
                    <a:pt x="12806" y="20464"/>
                  </a:cubicBezTo>
                  <a:cubicBezTo>
                    <a:pt x="13463" y="20787"/>
                    <a:pt x="14193" y="20787"/>
                    <a:pt x="14849" y="20593"/>
                  </a:cubicBezTo>
                  <a:cubicBezTo>
                    <a:pt x="15506" y="20399"/>
                    <a:pt x="16090" y="20011"/>
                    <a:pt x="16601" y="19494"/>
                  </a:cubicBezTo>
                  <a:cubicBezTo>
                    <a:pt x="17112" y="18977"/>
                    <a:pt x="17549" y="18330"/>
                    <a:pt x="17987" y="18394"/>
                  </a:cubicBezTo>
                  <a:cubicBezTo>
                    <a:pt x="18425" y="18459"/>
                    <a:pt x="18863" y="19235"/>
                    <a:pt x="19447" y="19688"/>
                  </a:cubicBezTo>
                  <a:cubicBezTo>
                    <a:pt x="20031" y="20141"/>
                    <a:pt x="20760" y="20270"/>
                    <a:pt x="21490" y="203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8" name="Line"/>
            <p:cNvSpPr/>
            <p:nvPr/>
          </p:nvSpPr>
          <p:spPr>
            <a:xfrm>
              <a:off x="19791399" y="5563187"/>
              <a:ext cx="20756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9" name="Line"/>
            <p:cNvSpPr/>
            <p:nvPr/>
          </p:nvSpPr>
          <p:spPr>
            <a:xfrm>
              <a:off x="19998045" y="5391859"/>
              <a:ext cx="654753" cy="539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42" extrusionOk="0">
                  <a:moveTo>
                    <a:pt x="4101" y="12592"/>
                  </a:moveTo>
                  <a:cubicBezTo>
                    <a:pt x="3649" y="12042"/>
                    <a:pt x="3197" y="11492"/>
                    <a:pt x="2631" y="11285"/>
                  </a:cubicBezTo>
                  <a:cubicBezTo>
                    <a:pt x="2066" y="11079"/>
                    <a:pt x="1387" y="11217"/>
                    <a:pt x="822" y="11904"/>
                  </a:cubicBezTo>
                  <a:cubicBezTo>
                    <a:pt x="256" y="12592"/>
                    <a:pt x="-196" y="13831"/>
                    <a:pt x="87" y="14862"/>
                  </a:cubicBezTo>
                  <a:cubicBezTo>
                    <a:pt x="369" y="15894"/>
                    <a:pt x="1387" y="16720"/>
                    <a:pt x="2688" y="17201"/>
                  </a:cubicBezTo>
                  <a:cubicBezTo>
                    <a:pt x="3988" y="17683"/>
                    <a:pt x="5572" y="17820"/>
                    <a:pt x="7268" y="16445"/>
                  </a:cubicBezTo>
                  <a:cubicBezTo>
                    <a:pt x="8964" y="15069"/>
                    <a:pt x="10774" y="12180"/>
                    <a:pt x="11509" y="9566"/>
                  </a:cubicBezTo>
                  <a:cubicBezTo>
                    <a:pt x="12244" y="6952"/>
                    <a:pt x="11905" y="4613"/>
                    <a:pt x="11622" y="2893"/>
                  </a:cubicBezTo>
                  <a:cubicBezTo>
                    <a:pt x="11339" y="1173"/>
                    <a:pt x="11113" y="73"/>
                    <a:pt x="11000" y="4"/>
                  </a:cubicBezTo>
                  <a:cubicBezTo>
                    <a:pt x="10887" y="-65"/>
                    <a:pt x="10887" y="898"/>
                    <a:pt x="10887" y="3650"/>
                  </a:cubicBezTo>
                  <a:cubicBezTo>
                    <a:pt x="10887" y="6401"/>
                    <a:pt x="10887" y="10941"/>
                    <a:pt x="11000" y="14174"/>
                  </a:cubicBezTo>
                  <a:cubicBezTo>
                    <a:pt x="11113" y="17408"/>
                    <a:pt x="11339" y="19334"/>
                    <a:pt x="11735" y="20366"/>
                  </a:cubicBezTo>
                  <a:cubicBezTo>
                    <a:pt x="12131" y="21397"/>
                    <a:pt x="12696" y="21535"/>
                    <a:pt x="13205" y="21397"/>
                  </a:cubicBezTo>
                  <a:cubicBezTo>
                    <a:pt x="13714" y="21260"/>
                    <a:pt x="14166" y="20847"/>
                    <a:pt x="14788" y="20022"/>
                  </a:cubicBezTo>
                  <a:cubicBezTo>
                    <a:pt x="15410" y="19196"/>
                    <a:pt x="16202" y="17958"/>
                    <a:pt x="16767" y="16995"/>
                  </a:cubicBezTo>
                  <a:cubicBezTo>
                    <a:pt x="17333" y="16032"/>
                    <a:pt x="17672" y="15344"/>
                    <a:pt x="18124" y="15550"/>
                  </a:cubicBezTo>
                  <a:cubicBezTo>
                    <a:pt x="18577" y="15757"/>
                    <a:pt x="19142" y="16857"/>
                    <a:pt x="19708" y="17476"/>
                  </a:cubicBezTo>
                  <a:cubicBezTo>
                    <a:pt x="20273" y="18096"/>
                    <a:pt x="20839" y="18233"/>
                    <a:pt x="21404" y="183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0" name="Line"/>
            <p:cNvSpPr/>
            <p:nvPr/>
          </p:nvSpPr>
          <p:spPr>
            <a:xfrm>
              <a:off x="20538635" y="5552808"/>
              <a:ext cx="103784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1" name="Line"/>
            <p:cNvSpPr/>
            <p:nvPr/>
          </p:nvSpPr>
          <p:spPr>
            <a:xfrm>
              <a:off x="20258421" y="5646213"/>
              <a:ext cx="321728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2" name="Line"/>
            <p:cNvSpPr/>
            <p:nvPr/>
          </p:nvSpPr>
          <p:spPr>
            <a:xfrm>
              <a:off x="20706013" y="5678220"/>
              <a:ext cx="662886" cy="15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069" extrusionOk="0">
                  <a:moveTo>
                    <a:pt x="293" y="6778"/>
                  </a:moveTo>
                  <a:cubicBezTo>
                    <a:pt x="1412" y="8616"/>
                    <a:pt x="2531" y="10454"/>
                    <a:pt x="3538" y="11373"/>
                  </a:cubicBezTo>
                  <a:cubicBezTo>
                    <a:pt x="4546" y="12293"/>
                    <a:pt x="5441" y="12293"/>
                    <a:pt x="6000" y="11144"/>
                  </a:cubicBezTo>
                  <a:cubicBezTo>
                    <a:pt x="6560" y="9995"/>
                    <a:pt x="6784" y="7697"/>
                    <a:pt x="6616" y="5858"/>
                  </a:cubicBezTo>
                  <a:cubicBezTo>
                    <a:pt x="6448" y="4020"/>
                    <a:pt x="5889" y="2641"/>
                    <a:pt x="5049" y="1722"/>
                  </a:cubicBezTo>
                  <a:cubicBezTo>
                    <a:pt x="4210" y="803"/>
                    <a:pt x="3091" y="344"/>
                    <a:pt x="2251" y="114"/>
                  </a:cubicBezTo>
                  <a:cubicBezTo>
                    <a:pt x="1412" y="-116"/>
                    <a:pt x="852" y="-116"/>
                    <a:pt x="461" y="1263"/>
                  </a:cubicBezTo>
                  <a:cubicBezTo>
                    <a:pt x="69" y="2641"/>
                    <a:pt x="-155" y="5399"/>
                    <a:pt x="125" y="7467"/>
                  </a:cubicBezTo>
                  <a:cubicBezTo>
                    <a:pt x="405" y="9535"/>
                    <a:pt x="1188" y="10914"/>
                    <a:pt x="2531" y="11833"/>
                  </a:cubicBezTo>
                  <a:cubicBezTo>
                    <a:pt x="3874" y="12752"/>
                    <a:pt x="5777" y="13212"/>
                    <a:pt x="6952" y="12752"/>
                  </a:cubicBezTo>
                  <a:cubicBezTo>
                    <a:pt x="8127" y="12293"/>
                    <a:pt x="8575" y="10914"/>
                    <a:pt x="8966" y="9305"/>
                  </a:cubicBezTo>
                  <a:cubicBezTo>
                    <a:pt x="9358" y="7697"/>
                    <a:pt x="9694" y="5858"/>
                    <a:pt x="10085" y="5629"/>
                  </a:cubicBezTo>
                  <a:cubicBezTo>
                    <a:pt x="10477" y="5399"/>
                    <a:pt x="10925" y="6778"/>
                    <a:pt x="11149" y="8616"/>
                  </a:cubicBezTo>
                  <a:cubicBezTo>
                    <a:pt x="11372" y="10454"/>
                    <a:pt x="11372" y="12752"/>
                    <a:pt x="11372" y="15510"/>
                  </a:cubicBezTo>
                  <a:cubicBezTo>
                    <a:pt x="11372" y="18267"/>
                    <a:pt x="11372" y="21484"/>
                    <a:pt x="11596" y="21024"/>
                  </a:cubicBezTo>
                  <a:cubicBezTo>
                    <a:pt x="11820" y="20565"/>
                    <a:pt x="12268" y="16429"/>
                    <a:pt x="12715" y="13212"/>
                  </a:cubicBezTo>
                  <a:cubicBezTo>
                    <a:pt x="13163" y="9995"/>
                    <a:pt x="13611" y="7697"/>
                    <a:pt x="14058" y="7237"/>
                  </a:cubicBezTo>
                  <a:cubicBezTo>
                    <a:pt x="14506" y="6778"/>
                    <a:pt x="14954" y="8156"/>
                    <a:pt x="15569" y="10454"/>
                  </a:cubicBezTo>
                  <a:cubicBezTo>
                    <a:pt x="16185" y="12752"/>
                    <a:pt x="16968" y="15969"/>
                    <a:pt x="17976" y="17578"/>
                  </a:cubicBezTo>
                  <a:cubicBezTo>
                    <a:pt x="18983" y="19186"/>
                    <a:pt x="20214" y="19186"/>
                    <a:pt x="21445" y="191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3" name="Line"/>
            <p:cNvSpPr/>
            <p:nvPr/>
          </p:nvSpPr>
          <p:spPr>
            <a:xfrm>
              <a:off x="778371" y="6476476"/>
              <a:ext cx="450382" cy="402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80" extrusionOk="0">
                  <a:moveTo>
                    <a:pt x="0" y="0"/>
                  </a:moveTo>
                  <a:cubicBezTo>
                    <a:pt x="495" y="2954"/>
                    <a:pt x="989" y="5908"/>
                    <a:pt x="1566" y="9138"/>
                  </a:cubicBezTo>
                  <a:cubicBezTo>
                    <a:pt x="2144" y="12369"/>
                    <a:pt x="2803" y="15877"/>
                    <a:pt x="3380" y="18000"/>
                  </a:cubicBezTo>
                  <a:cubicBezTo>
                    <a:pt x="3957" y="20123"/>
                    <a:pt x="4452" y="20862"/>
                    <a:pt x="5111" y="21231"/>
                  </a:cubicBezTo>
                  <a:cubicBezTo>
                    <a:pt x="5771" y="21600"/>
                    <a:pt x="6595" y="21600"/>
                    <a:pt x="7585" y="20954"/>
                  </a:cubicBezTo>
                  <a:cubicBezTo>
                    <a:pt x="8574" y="20308"/>
                    <a:pt x="9728" y="19015"/>
                    <a:pt x="10553" y="17723"/>
                  </a:cubicBezTo>
                  <a:cubicBezTo>
                    <a:pt x="11377" y="16431"/>
                    <a:pt x="11872" y="15138"/>
                    <a:pt x="12366" y="14862"/>
                  </a:cubicBezTo>
                  <a:cubicBezTo>
                    <a:pt x="12861" y="14585"/>
                    <a:pt x="13356" y="15323"/>
                    <a:pt x="14427" y="15877"/>
                  </a:cubicBezTo>
                  <a:cubicBezTo>
                    <a:pt x="15499" y="16431"/>
                    <a:pt x="17148" y="16800"/>
                    <a:pt x="18385" y="16892"/>
                  </a:cubicBezTo>
                  <a:cubicBezTo>
                    <a:pt x="19621" y="16985"/>
                    <a:pt x="20446" y="16800"/>
                    <a:pt x="20940" y="15969"/>
                  </a:cubicBezTo>
                  <a:cubicBezTo>
                    <a:pt x="21435" y="15138"/>
                    <a:pt x="21600" y="13662"/>
                    <a:pt x="21353" y="12646"/>
                  </a:cubicBezTo>
                  <a:cubicBezTo>
                    <a:pt x="21105" y="11631"/>
                    <a:pt x="20446" y="11077"/>
                    <a:pt x="19127" y="10708"/>
                  </a:cubicBezTo>
                  <a:cubicBezTo>
                    <a:pt x="17808" y="10338"/>
                    <a:pt x="15829" y="10154"/>
                    <a:pt x="14427" y="10154"/>
                  </a:cubicBezTo>
                  <a:cubicBezTo>
                    <a:pt x="13026" y="10154"/>
                    <a:pt x="12202" y="10338"/>
                    <a:pt x="11954" y="11446"/>
                  </a:cubicBezTo>
                  <a:cubicBezTo>
                    <a:pt x="11707" y="12554"/>
                    <a:pt x="12037" y="14585"/>
                    <a:pt x="12366" y="166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4" name="Line"/>
            <p:cNvSpPr/>
            <p:nvPr/>
          </p:nvSpPr>
          <p:spPr>
            <a:xfrm>
              <a:off x="726480" y="6632151"/>
              <a:ext cx="30097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469" y="14400"/>
                    <a:pt x="8938" y="7200"/>
                    <a:pt x="12538" y="3600"/>
                  </a:cubicBezTo>
                  <a:cubicBezTo>
                    <a:pt x="16138" y="0"/>
                    <a:pt x="18869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5" name="Line"/>
            <p:cNvSpPr/>
            <p:nvPr/>
          </p:nvSpPr>
          <p:spPr>
            <a:xfrm>
              <a:off x="1967877" y="6325844"/>
              <a:ext cx="761614" cy="596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43" extrusionOk="0">
                  <a:moveTo>
                    <a:pt x="699" y="9182"/>
                  </a:moveTo>
                  <a:cubicBezTo>
                    <a:pt x="308" y="10431"/>
                    <a:pt x="-83" y="11679"/>
                    <a:pt x="15" y="13365"/>
                  </a:cubicBezTo>
                  <a:cubicBezTo>
                    <a:pt x="112" y="15051"/>
                    <a:pt x="699" y="17173"/>
                    <a:pt x="1872" y="18359"/>
                  </a:cubicBezTo>
                  <a:cubicBezTo>
                    <a:pt x="3045" y="19545"/>
                    <a:pt x="4804" y="19795"/>
                    <a:pt x="6026" y="18859"/>
                  </a:cubicBezTo>
                  <a:cubicBezTo>
                    <a:pt x="7247" y="17922"/>
                    <a:pt x="7931" y="15800"/>
                    <a:pt x="8078" y="12928"/>
                  </a:cubicBezTo>
                  <a:cubicBezTo>
                    <a:pt x="8225" y="10056"/>
                    <a:pt x="7834" y="6435"/>
                    <a:pt x="7541" y="4313"/>
                  </a:cubicBezTo>
                  <a:cubicBezTo>
                    <a:pt x="7247" y="2190"/>
                    <a:pt x="7052" y="1566"/>
                    <a:pt x="6759" y="1004"/>
                  </a:cubicBezTo>
                  <a:cubicBezTo>
                    <a:pt x="6465" y="442"/>
                    <a:pt x="6074" y="-57"/>
                    <a:pt x="5879" y="5"/>
                  </a:cubicBezTo>
                  <a:cubicBezTo>
                    <a:pt x="5684" y="68"/>
                    <a:pt x="5684" y="692"/>
                    <a:pt x="5879" y="2315"/>
                  </a:cubicBezTo>
                  <a:cubicBezTo>
                    <a:pt x="6074" y="3938"/>
                    <a:pt x="6465" y="6560"/>
                    <a:pt x="6710" y="9307"/>
                  </a:cubicBezTo>
                  <a:cubicBezTo>
                    <a:pt x="6954" y="12054"/>
                    <a:pt x="7052" y="14926"/>
                    <a:pt x="7150" y="16674"/>
                  </a:cubicBezTo>
                  <a:cubicBezTo>
                    <a:pt x="7247" y="18422"/>
                    <a:pt x="7345" y="19046"/>
                    <a:pt x="7589" y="19171"/>
                  </a:cubicBezTo>
                  <a:cubicBezTo>
                    <a:pt x="7834" y="19296"/>
                    <a:pt x="8225" y="18921"/>
                    <a:pt x="9202" y="18983"/>
                  </a:cubicBezTo>
                  <a:cubicBezTo>
                    <a:pt x="10179" y="19046"/>
                    <a:pt x="11743" y="19545"/>
                    <a:pt x="13405" y="19483"/>
                  </a:cubicBezTo>
                  <a:cubicBezTo>
                    <a:pt x="15066" y="19420"/>
                    <a:pt x="16826" y="18796"/>
                    <a:pt x="17852" y="18234"/>
                  </a:cubicBezTo>
                  <a:cubicBezTo>
                    <a:pt x="18878" y="17672"/>
                    <a:pt x="19171" y="17173"/>
                    <a:pt x="19416" y="16611"/>
                  </a:cubicBezTo>
                  <a:cubicBezTo>
                    <a:pt x="19660" y="16049"/>
                    <a:pt x="19855" y="15425"/>
                    <a:pt x="19758" y="14863"/>
                  </a:cubicBezTo>
                  <a:cubicBezTo>
                    <a:pt x="19660" y="14301"/>
                    <a:pt x="19269" y="13802"/>
                    <a:pt x="18829" y="13490"/>
                  </a:cubicBezTo>
                  <a:cubicBezTo>
                    <a:pt x="18389" y="13178"/>
                    <a:pt x="17901" y="13053"/>
                    <a:pt x="17363" y="12990"/>
                  </a:cubicBezTo>
                  <a:cubicBezTo>
                    <a:pt x="16826" y="12928"/>
                    <a:pt x="16239" y="12928"/>
                    <a:pt x="15750" y="13178"/>
                  </a:cubicBezTo>
                  <a:cubicBezTo>
                    <a:pt x="15262" y="13427"/>
                    <a:pt x="14871" y="13927"/>
                    <a:pt x="14675" y="14551"/>
                  </a:cubicBezTo>
                  <a:cubicBezTo>
                    <a:pt x="14480" y="15175"/>
                    <a:pt x="14480" y="15925"/>
                    <a:pt x="15653" y="17111"/>
                  </a:cubicBezTo>
                  <a:cubicBezTo>
                    <a:pt x="16826" y="18297"/>
                    <a:pt x="19171" y="19920"/>
                    <a:pt x="21517" y="215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6" name="Line"/>
            <p:cNvSpPr/>
            <p:nvPr/>
          </p:nvSpPr>
          <p:spPr>
            <a:xfrm>
              <a:off x="1847335" y="6704798"/>
              <a:ext cx="19718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7" name="Line"/>
            <p:cNvSpPr/>
            <p:nvPr/>
          </p:nvSpPr>
          <p:spPr>
            <a:xfrm>
              <a:off x="3278698" y="6635296"/>
              <a:ext cx="762477" cy="256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338" extrusionOk="0">
                  <a:moveTo>
                    <a:pt x="4092" y="5786"/>
                  </a:moveTo>
                  <a:cubicBezTo>
                    <a:pt x="3704" y="4922"/>
                    <a:pt x="3317" y="4058"/>
                    <a:pt x="2591" y="4922"/>
                  </a:cubicBezTo>
                  <a:cubicBezTo>
                    <a:pt x="1864" y="5786"/>
                    <a:pt x="799" y="8378"/>
                    <a:pt x="314" y="10538"/>
                  </a:cubicBezTo>
                  <a:cubicBezTo>
                    <a:pt x="-170" y="12698"/>
                    <a:pt x="-73" y="14426"/>
                    <a:pt x="460" y="15866"/>
                  </a:cubicBezTo>
                  <a:cubicBezTo>
                    <a:pt x="992" y="17306"/>
                    <a:pt x="1961" y="18458"/>
                    <a:pt x="2881" y="18602"/>
                  </a:cubicBezTo>
                  <a:cubicBezTo>
                    <a:pt x="3801" y="18746"/>
                    <a:pt x="4673" y="17882"/>
                    <a:pt x="5157" y="16730"/>
                  </a:cubicBezTo>
                  <a:cubicBezTo>
                    <a:pt x="5642" y="15578"/>
                    <a:pt x="5739" y="14138"/>
                    <a:pt x="5545" y="12410"/>
                  </a:cubicBezTo>
                  <a:cubicBezTo>
                    <a:pt x="5351" y="10682"/>
                    <a:pt x="4867" y="8666"/>
                    <a:pt x="4625" y="8522"/>
                  </a:cubicBezTo>
                  <a:cubicBezTo>
                    <a:pt x="4382" y="8378"/>
                    <a:pt x="4382" y="10106"/>
                    <a:pt x="4721" y="12266"/>
                  </a:cubicBezTo>
                  <a:cubicBezTo>
                    <a:pt x="5060" y="14426"/>
                    <a:pt x="5739" y="17018"/>
                    <a:pt x="6320" y="18458"/>
                  </a:cubicBezTo>
                  <a:cubicBezTo>
                    <a:pt x="6901" y="19898"/>
                    <a:pt x="7385" y="20186"/>
                    <a:pt x="8015" y="18458"/>
                  </a:cubicBezTo>
                  <a:cubicBezTo>
                    <a:pt x="8644" y="16730"/>
                    <a:pt x="9419" y="12986"/>
                    <a:pt x="9807" y="10394"/>
                  </a:cubicBezTo>
                  <a:cubicBezTo>
                    <a:pt x="10194" y="7802"/>
                    <a:pt x="10194" y="6362"/>
                    <a:pt x="10194" y="4778"/>
                  </a:cubicBezTo>
                  <a:cubicBezTo>
                    <a:pt x="10194" y="3194"/>
                    <a:pt x="10194" y="1466"/>
                    <a:pt x="10436" y="602"/>
                  </a:cubicBezTo>
                  <a:cubicBezTo>
                    <a:pt x="10678" y="-262"/>
                    <a:pt x="11163" y="-262"/>
                    <a:pt x="11792" y="1034"/>
                  </a:cubicBezTo>
                  <a:cubicBezTo>
                    <a:pt x="12422" y="2330"/>
                    <a:pt x="13197" y="4922"/>
                    <a:pt x="13681" y="8234"/>
                  </a:cubicBezTo>
                  <a:cubicBezTo>
                    <a:pt x="14165" y="11546"/>
                    <a:pt x="14359" y="15578"/>
                    <a:pt x="14117" y="18026"/>
                  </a:cubicBezTo>
                  <a:cubicBezTo>
                    <a:pt x="13875" y="20474"/>
                    <a:pt x="13197" y="21338"/>
                    <a:pt x="12809" y="21050"/>
                  </a:cubicBezTo>
                  <a:cubicBezTo>
                    <a:pt x="12422" y="20762"/>
                    <a:pt x="12325" y="19322"/>
                    <a:pt x="12519" y="17162"/>
                  </a:cubicBezTo>
                  <a:cubicBezTo>
                    <a:pt x="12713" y="15002"/>
                    <a:pt x="13197" y="12122"/>
                    <a:pt x="13923" y="9242"/>
                  </a:cubicBezTo>
                  <a:cubicBezTo>
                    <a:pt x="14650" y="6362"/>
                    <a:pt x="15618" y="3482"/>
                    <a:pt x="16539" y="2042"/>
                  </a:cubicBezTo>
                  <a:cubicBezTo>
                    <a:pt x="17459" y="602"/>
                    <a:pt x="18330" y="602"/>
                    <a:pt x="19105" y="2042"/>
                  </a:cubicBezTo>
                  <a:cubicBezTo>
                    <a:pt x="19880" y="3482"/>
                    <a:pt x="20558" y="6362"/>
                    <a:pt x="20946" y="9242"/>
                  </a:cubicBezTo>
                  <a:cubicBezTo>
                    <a:pt x="21333" y="12122"/>
                    <a:pt x="21430" y="15002"/>
                    <a:pt x="21285" y="17018"/>
                  </a:cubicBezTo>
                  <a:cubicBezTo>
                    <a:pt x="21139" y="19034"/>
                    <a:pt x="20752" y="20186"/>
                    <a:pt x="19929" y="20762"/>
                  </a:cubicBezTo>
                  <a:cubicBezTo>
                    <a:pt x="19105" y="21338"/>
                    <a:pt x="17846" y="21338"/>
                    <a:pt x="16587" y="213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8" name="Line"/>
            <p:cNvSpPr/>
            <p:nvPr/>
          </p:nvSpPr>
          <p:spPr>
            <a:xfrm>
              <a:off x="4143181" y="6735934"/>
              <a:ext cx="661968" cy="170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319" extrusionOk="0">
                  <a:moveTo>
                    <a:pt x="1277" y="0"/>
                  </a:moveTo>
                  <a:cubicBezTo>
                    <a:pt x="827" y="1296"/>
                    <a:pt x="377" y="2592"/>
                    <a:pt x="152" y="4320"/>
                  </a:cubicBezTo>
                  <a:cubicBezTo>
                    <a:pt x="-73" y="6048"/>
                    <a:pt x="-73" y="8208"/>
                    <a:pt x="321" y="10800"/>
                  </a:cubicBezTo>
                  <a:cubicBezTo>
                    <a:pt x="714" y="13392"/>
                    <a:pt x="1502" y="16416"/>
                    <a:pt x="2233" y="17928"/>
                  </a:cubicBezTo>
                  <a:cubicBezTo>
                    <a:pt x="2964" y="19440"/>
                    <a:pt x="3639" y="19440"/>
                    <a:pt x="4202" y="18792"/>
                  </a:cubicBezTo>
                  <a:cubicBezTo>
                    <a:pt x="4764" y="18144"/>
                    <a:pt x="5214" y="16848"/>
                    <a:pt x="5439" y="15120"/>
                  </a:cubicBezTo>
                  <a:cubicBezTo>
                    <a:pt x="5664" y="13392"/>
                    <a:pt x="5664" y="11232"/>
                    <a:pt x="5552" y="9072"/>
                  </a:cubicBezTo>
                  <a:cubicBezTo>
                    <a:pt x="5439" y="6912"/>
                    <a:pt x="5214" y="4752"/>
                    <a:pt x="5046" y="4752"/>
                  </a:cubicBezTo>
                  <a:cubicBezTo>
                    <a:pt x="4877" y="4752"/>
                    <a:pt x="4764" y="6912"/>
                    <a:pt x="5158" y="9936"/>
                  </a:cubicBezTo>
                  <a:cubicBezTo>
                    <a:pt x="5552" y="12960"/>
                    <a:pt x="6452" y="16848"/>
                    <a:pt x="7183" y="19008"/>
                  </a:cubicBezTo>
                  <a:cubicBezTo>
                    <a:pt x="7914" y="21168"/>
                    <a:pt x="8477" y="21600"/>
                    <a:pt x="8983" y="21168"/>
                  </a:cubicBezTo>
                  <a:cubicBezTo>
                    <a:pt x="9489" y="20736"/>
                    <a:pt x="9939" y="19440"/>
                    <a:pt x="10221" y="17712"/>
                  </a:cubicBezTo>
                  <a:cubicBezTo>
                    <a:pt x="10502" y="15984"/>
                    <a:pt x="10614" y="13824"/>
                    <a:pt x="10783" y="11664"/>
                  </a:cubicBezTo>
                  <a:cubicBezTo>
                    <a:pt x="10952" y="9504"/>
                    <a:pt x="11177" y="7344"/>
                    <a:pt x="11514" y="7128"/>
                  </a:cubicBezTo>
                  <a:cubicBezTo>
                    <a:pt x="11852" y="6912"/>
                    <a:pt x="12302" y="8640"/>
                    <a:pt x="12527" y="10584"/>
                  </a:cubicBezTo>
                  <a:cubicBezTo>
                    <a:pt x="12752" y="12528"/>
                    <a:pt x="12752" y="14688"/>
                    <a:pt x="12808" y="16848"/>
                  </a:cubicBezTo>
                  <a:cubicBezTo>
                    <a:pt x="12864" y="19008"/>
                    <a:pt x="12977" y="21168"/>
                    <a:pt x="13089" y="20952"/>
                  </a:cubicBezTo>
                  <a:cubicBezTo>
                    <a:pt x="13202" y="20736"/>
                    <a:pt x="13314" y="18144"/>
                    <a:pt x="13483" y="15768"/>
                  </a:cubicBezTo>
                  <a:cubicBezTo>
                    <a:pt x="13652" y="13392"/>
                    <a:pt x="13877" y="11232"/>
                    <a:pt x="14158" y="9288"/>
                  </a:cubicBezTo>
                  <a:cubicBezTo>
                    <a:pt x="14439" y="7344"/>
                    <a:pt x="14777" y="5616"/>
                    <a:pt x="15114" y="5616"/>
                  </a:cubicBezTo>
                  <a:cubicBezTo>
                    <a:pt x="15452" y="5616"/>
                    <a:pt x="15789" y="7344"/>
                    <a:pt x="15958" y="9288"/>
                  </a:cubicBezTo>
                  <a:cubicBezTo>
                    <a:pt x="16127" y="11232"/>
                    <a:pt x="16127" y="13392"/>
                    <a:pt x="16352" y="13608"/>
                  </a:cubicBezTo>
                  <a:cubicBezTo>
                    <a:pt x="16577" y="13824"/>
                    <a:pt x="17027" y="12096"/>
                    <a:pt x="17533" y="10368"/>
                  </a:cubicBezTo>
                  <a:cubicBezTo>
                    <a:pt x="18039" y="8640"/>
                    <a:pt x="18602" y="6912"/>
                    <a:pt x="19052" y="7128"/>
                  </a:cubicBezTo>
                  <a:cubicBezTo>
                    <a:pt x="19502" y="7344"/>
                    <a:pt x="19839" y="9504"/>
                    <a:pt x="20233" y="11880"/>
                  </a:cubicBezTo>
                  <a:cubicBezTo>
                    <a:pt x="20627" y="14256"/>
                    <a:pt x="21077" y="16848"/>
                    <a:pt x="21527" y="194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9" name="Line"/>
            <p:cNvSpPr/>
            <p:nvPr/>
          </p:nvSpPr>
          <p:spPr>
            <a:xfrm>
              <a:off x="4964282" y="6691140"/>
              <a:ext cx="167411" cy="593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410" extrusionOk="0">
                  <a:moveTo>
                    <a:pt x="882" y="1992"/>
                  </a:moveTo>
                  <a:cubicBezTo>
                    <a:pt x="441" y="1242"/>
                    <a:pt x="0" y="493"/>
                    <a:pt x="0" y="493"/>
                  </a:cubicBezTo>
                  <a:cubicBezTo>
                    <a:pt x="0" y="493"/>
                    <a:pt x="441" y="1242"/>
                    <a:pt x="1322" y="3365"/>
                  </a:cubicBezTo>
                  <a:cubicBezTo>
                    <a:pt x="2204" y="5487"/>
                    <a:pt x="3527" y="8983"/>
                    <a:pt x="4629" y="11918"/>
                  </a:cubicBezTo>
                  <a:cubicBezTo>
                    <a:pt x="5731" y="14852"/>
                    <a:pt x="6612" y="17224"/>
                    <a:pt x="7273" y="18847"/>
                  </a:cubicBezTo>
                  <a:cubicBezTo>
                    <a:pt x="7935" y="20470"/>
                    <a:pt x="8376" y="21344"/>
                    <a:pt x="8596" y="21407"/>
                  </a:cubicBezTo>
                  <a:cubicBezTo>
                    <a:pt x="8816" y="21469"/>
                    <a:pt x="8816" y="20720"/>
                    <a:pt x="7494" y="18847"/>
                  </a:cubicBezTo>
                  <a:cubicBezTo>
                    <a:pt x="6171" y="16974"/>
                    <a:pt x="3527" y="13978"/>
                    <a:pt x="2865" y="10919"/>
                  </a:cubicBezTo>
                  <a:cubicBezTo>
                    <a:pt x="2204" y="7860"/>
                    <a:pt x="3527" y="4738"/>
                    <a:pt x="5069" y="2928"/>
                  </a:cubicBezTo>
                  <a:cubicBezTo>
                    <a:pt x="6612" y="1118"/>
                    <a:pt x="8375" y="618"/>
                    <a:pt x="10359" y="306"/>
                  </a:cubicBezTo>
                  <a:cubicBezTo>
                    <a:pt x="12343" y="-6"/>
                    <a:pt x="14547" y="-131"/>
                    <a:pt x="16310" y="181"/>
                  </a:cubicBezTo>
                  <a:cubicBezTo>
                    <a:pt x="18073" y="493"/>
                    <a:pt x="19396" y="1242"/>
                    <a:pt x="20278" y="2241"/>
                  </a:cubicBezTo>
                  <a:cubicBezTo>
                    <a:pt x="21159" y="3240"/>
                    <a:pt x="21600" y="4489"/>
                    <a:pt x="21159" y="5425"/>
                  </a:cubicBezTo>
                  <a:cubicBezTo>
                    <a:pt x="20718" y="6361"/>
                    <a:pt x="19396" y="6986"/>
                    <a:pt x="16531" y="7173"/>
                  </a:cubicBezTo>
                  <a:cubicBezTo>
                    <a:pt x="13665" y="7360"/>
                    <a:pt x="9257" y="7111"/>
                    <a:pt x="6833" y="6611"/>
                  </a:cubicBezTo>
                  <a:cubicBezTo>
                    <a:pt x="4408" y="6112"/>
                    <a:pt x="3967" y="5363"/>
                    <a:pt x="3526" y="46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0" name="Line"/>
            <p:cNvSpPr/>
            <p:nvPr/>
          </p:nvSpPr>
          <p:spPr>
            <a:xfrm>
              <a:off x="5292928" y="6403828"/>
              <a:ext cx="259458" cy="481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0" y="0"/>
                  </a:moveTo>
                  <a:cubicBezTo>
                    <a:pt x="0" y="5554"/>
                    <a:pt x="0" y="11109"/>
                    <a:pt x="0" y="14271"/>
                  </a:cubicBezTo>
                  <a:cubicBezTo>
                    <a:pt x="0" y="17434"/>
                    <a:pt x="0" y="18206"/>
                    <a:pt x="144" y="18977"/>
                  </a:cubicBezTo>
                  <a:cubicBezTo>
                    <a:pt x="288" y="19749"/>
                    <a:pt x="576" y="20520"/>
                    <a:pt x="1440" y="20983"/>
                  </a:cubicBezTo>
                  <a:cubicBezTo>
                    <a:pt x="2304" y="21446"/>
                    <a:pt x="3744" y="21600"/>
                    <a:pt x="4896" y="21369"/>
                  </a:cubicBezTo>
                  <a:cubicBezTo>
                    <a:pt x="6048" y="21137"/>
                    <a:pt x="6912" y="20520"/>
                    <a:pt x="7632" y="19826"/>
                  </a:cubicBezTo>
                  <a:cubicBezTo>
                    <a:pt x="8352" y="19131"/>
                    <a:pt x="8928" y="18360"/>
                    <a:pt x="9504" y="17434"/>
                  </a:cubicBezTo>
                  <a:cubicBezTo>
                    <a:pt x="10080" y="16509"/>
                    <a:pt x="10656" y="15429"/>
                    <a:pt x="11232" y="15429"/>
                  </a:cubicBezTo>
                  <a:cubicBezTo>
                    <a:pt x="11808" y="15429"/>
                    <a:pt x="12384" y="16509"/>
                    <a:pt x="14112" y="17589"/>
                  </a:cubicBezTo>
                  <a:cubicBezTo>
                    <a:pt x="15840" y="18669"/>
                    <a:pt x="18720" y="19749"/>
                    <a:pt x="21600" y="208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1" name="Line"/>
            <p:cNvSpPr/>
            <p:nvPr/>
          </p:nvSpPr>
          <p:spPr>
            <a:xfrm>
              <a:off x="5479737" y="6507611"/>
              <a:ext cx="6227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2" name="Line"/>
            <p:cNvSpPr/>
            <p:nvPr/>
          </p:nvSpPr>
          <p:spPr>
            <a:xfrm>
              <a:off x="5158009" y="6663286"/>
              <a:ext cx="22832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3" name="Line"/>
            <p:cNvSpPr/>
            <p:nvPr/>
          </p:nvSpPr>
          <p:spPr>
            <a:xfrm>
              <a:off x="5569542" y="6676468"/>
              <a:ext cx="512137" cy="21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22" extrusionOk="0">
                  <a:moveTo>
                    <a:pt x="586" y="8979"/>
                  </a:moveTo>
                  <a:cubicBezTo>
                    <a:pt x="2036" y="10008"/>
                    <a:pt x="3485" y="11036"/>
                    <a:pt x="4935" y="11036"/>
                  </a:cubicBezTo>
                  <a:cubicBezTo>
                    <a:pt x="6384" y="11036"/>
                    <a:pt x="7834" y="10008"/>
                    <a:pt x="8559" y="8636"/>
                  </a:cubicBezTo>
                  <a:cubicBezTo>
                    <a:pt x="9284" y="7265"/>
                    <a:pt x="9284" y="5551"/>
                    <a:pt x="8921" y="4351"/>
                  </a:cubicBezTo>
                  <a:cubicBezTo>
                    <a:pt x="8559" y="3151"/>
                    <a:pt x="7834" y="2465"/>
                    <a:pt x="6674" y="1951"/>
                  </a:cubicBezTo>
                  <a:cubicBezTo>
                    <a:pt x="5515" y="1436"/>
                    <a:pt x="3920" y="1093"/>
                    <a:pt x="2760" y="922"/>
                  </a:cubicBezTo>
                  <a:cubicBezTo>
                    <a:pt x="1601" y="751"/>
                    <a:pt x="876" y="751"/>
                    <a:pt x="441" y="1608"/>
                  </a:cubicBezTo>
                  <a:cubicBezTo>
                    <a:pt x="6" y="2465"/>
                    <a:pt x="-139" y="4179"/>
                    <a:pt x="151" y="5551"/>
                  </a:cubicBezTo>
                  <a:cubicBezTo>
                    <a:pt x="441" y="6922"/>
                    <a:pt x="1166" y="7951"/>
                    <a:pt x="2325" y="8808"/>
                  </a:cubicBezTo>
                  <a:cubicBezTo>
                    <a:pt x="3485" y="9665"/>
                    <a:pt x="5080" y="10351"/>
                    <a:pt x="6747" y="9151"/>
                  </a:cubicBezTo>
                  <a:cubicBezTo>
                    <a:pt x="8414" y="7951"/>
                    <a:pt x="10154" y="4865"/>
                    <a:pt x="11458" y="2808"/>
                  </a:cubicBezTo>
                  <a:cubicBezTo>
                    <a:pt x="12763" y="751"/>
                    <a:pt x="13633" y="-278"/>
                    <a:pt x="14068" y="65"/>
                  </a:cubicBezTo>
                  <a:cubicBezTo>
                    <a:pt x="14503" y="408"/>
                    <a:pt x="14503" y="2122"/>
                    <a:pt x="14503" y="3836"/>
                  </a:cubicBezTo>
                  <a:cubicBezTo>
                    <a:pt x="14503" y="5551"/>
                    <a:pt x="14503" y="7265"/>
                    <a:pt x="14503" y="8979"/>
                  </a:cubicBezTo>
                  <a:cubicBezTo>
                    <a:pt x="14503" y="10693"/>
                    <a:pt x="14503" y="12408"/>
                    <a:pt x="14865" y="12751"/>
                  </a:cubicBezTo>
                  <a:cubicBezTo>
                    <a:pt x="15227" y="13093"/>
                    <a:pt x="15952" y="12065"/>
                    <a:pt x="16677" y="11036"/>
                  </a:cubicBezTo>
                  <a:cubicBezTo>
                    <a:pt x="17402" y="10008"/>
                    <a:pt x="18127" y="8979"/>
                    <a:pt x="18779" y="9665"/>
                  </a:cubicBezTo>
                  <a:cubicBezTo>
                    <a:pt x="19431" y="10351"/>
                    <a:pt x="20011" y="12751"/>
                    <a:pt x="20446" y="14979"/>
                  </a:cubicBezTo>
                  <a:cubicBezTo>
                    <a:pt x="20881" y="17208"/>
                    <a:pt x="21171" y="19265"/>
                    <a:pt x="21461" y="213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4" name="Line"/>
            <p:cNvSpPr/>
            <p:nvPr/>
          </p:nvSpPr>
          <p:spPr>
            <a:xfrm>
              <a:off x="6753441" y="6449426"/>
              <a:ext cx="480228" cy="54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06" extrusionOk="0">
                  <a:moveTo>
                    <a:pt x="126" y="11586"/>
                  </a:moveTo>
                  <a:cubicBezTo>
                    <a:pt x="-29" y="13341"/>
                    <a:pt x="-183" y="15096"/>
                    <a:pt x="588" y="16378"/>
                  </a:cubicBezTo>
                  <a:cubicBezTo>
                    <a:pt x="1360" y="17661"/>
                    <a:pt x="3057" y="18471"/>
                    <a:pt x="4677" y="18876"/>
                  </a:cubicBezTo>
                  <a:cubicBezTo>
                    <a:pt x="6297" y="19281"/>
                    <a:pt x="7840" y="19281"/>
                    <a:pt x="9228" y="18201"/>
                  </a:cubicBezTo>
                  <a:cubicBezTo>
                    <a:pt x="10617" y="17121"/>
                    <a:pt x="11851" y="14961"/>
                    <a:pt x="12006" y="11924"/>
                  </a:cubicBezTo>
                  <a:cubicBezTo>
                    <a:pt x="12160" y="8886"/>
                    <a:pt x="11234" y="4971"/>
                    <a:pt x="10617" y="2676"/>
                  </a:cubicBezTo>
                  <a:cubicBezTo>
                    <a:pt x="10000" y="381"/>
                    <a:pt x="9691" y="-294"/>
                    <a:pt x="9614" y="111"/>
                  </a:cubicBezTo>
                  <a:cubicBezTo>
                    <a:pt x="9537" y="516"/>
                    <a:pt x="9691" y="2001"/>
                    <a:pt x="9846" y="4903"/>
                  </a:cubicBezTo>
                  <a:cubicBezTo>
                    <a:pt x="10000" y="7806"/>
                    <a:pt x="10154" y="12126"/>
                    <a:pt x="10231" y="14623"/>
                  </a:cubicBezTo>
                  <a:cubicBezTo>
                    <a:pt x="10308" y="17121"/>
                    <a:pt x="10308" y="17796"/>
                    <a:pt x="10308" y="18538"/>
                  </a:cubicBezTo>
                  <a:cubicBezTo>
                    <a:pt x="10308" y="19281"/>
                    <a:pt x="10308" y="20091"/>
                    <a:pt x="10617" y="20158"/>
                  </a:cubicBezTo>
                  <a:cubicBezTo>
                    <a:pt x="10926" y="20226"/>
                    <a:pt x="11543" y="19551"/>
                    <a:pt x="12083" y="18876"/>
                  </a:cubicBezTo>
                  <a:cubicBezTo>
                    <a:pt x="12623" y="18201"/>
                    <a:pt x="13086" y="17526"/>
                    <a:pt x="13780" y="16919"/>
                  </a:cubicBezTo>
                  <a:cubicBezTo>
                    <a:pt x="14474" y="16311"/>
                    <a:pt x="15400" y="15771"/>
                    <a:pt x="16017" y="15839"/>
                  </a:cubicBezTo>
                  <a:cubicBezTo>
                    <a:pt x="16634" y="15906"/>
                    <a:pt x="16943" y="16581"/>
                    <a:pt x="17791" y="17594"/>
                  </a:cubicBezTo>
                  <a:cubicBezTo>
                    <a:pt x="18640" y="18606"/>
                    <a:pt x="20028" y="19956"/>
                    <a:pt x="21417" y="213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5" name="Line"/>
            <p:cNvSpPr/>
            <p:nvPr/>
          </p:nvSpPr>
          <p:spPr>
            <a:xfrm>
              <a:off x="7317881" y="6571542"/>
              <a:ext cx="548863" cy="43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46" extrusionOk="0">
                  <a:moveTo>
                    <a:pt x="4028" y="15735"/>
                  </a:moveTo>
                  <a:cubicBezTo>
                    <a:pt x="3621" y="15055"/>
                    <a:pt x="3213" y="14375"/>
                    <a:pt x="2670" y="13950"/>
                  </a:cubicBezTo>
                  <a:cubicBezTo>
                    <a:pt x="2127" y="13524"/>
                    <a:pt x="1447" y="13354"/>
                    <a:pt x="972" y="13694"/>
                  </a:cubicBezTo>
                  <a:cubicBezTo>
                    <a:pt x="496" y="14035"/>
                    <a:pt x="225" y="14885"/>
                    <a:pt x="89" y="15820"/>
                  </a:cubicBezTo>
                  <a:cubicBezTo>
                    <a:pt x="-47" y="16756"/>
                    <a:pt x="-47" y="17776"/>
                    <a:pt x="225" y="18542"/>
                  </a:cubicBezTo>
                  <a:cubicBezTo>
                    <a:pt x="496" y="19307"/>
                    <a:pt x="1040" y="19817"/>
                    <a:pt x="1651" y="19902"/>
                  </a:cubicBezTo>
                  <a:cubicBezTo>
                    <a:pt x="2262" y="19987"/>
                    <a:pt x="2942" y="19647"/>
                    <a:pt x="3417" y="19052"/>
                  </a:cubicBezTo>
                  <a:cubicBezTo>
                    <a:pt x="3893" y="18457"/>
                    <a:pt x="4164" y="17606"/>
                    <a:pt x="4368" y="16756"/>
                  </a:cubicBezTo>
                  <a:cubicBezTo>
                    <a:pt x="4572" y="15905"/>
                    <a:pt x="4708" y="15055"/>
                    <a:pt x="4911" y="15140"/>
                  </a:cubicBezTo>
                  <a:cubicBezTo>
                    <a:pt x="5115" y="15225"/>
                    <a:pt x="5387" y="16246"/>
                    <a:pt x="6134" y="17181"/>
                  </a:cubicBezTo>
                  <a:cubicBezTo>
                    <a:pt x="6881" y="18116"/>
                    <a:pt x="8104" y="18967"/>
                    <a:pt x="9055" y="19392"/>
                  </a:cubicBezTo>
                  <a:cubicBezTo>
                    <a:pt x="10006" y="19817"/>
                    <a:pt x="10685" y="19817"/>
                    <a:pt x="11296" y="19477"/>
                  </a:cubicBezTo>
                  <a:cubicBezTo>
                    <a:pt x="11908" y="19137"/>
                    <a:pt x="12451" y="18457"/>
                    <a:pt x="13130" y="16161"/>
                  </a:cubicBezTo>
                  <a:cubicBezTo>
                    <a:pt x="13810" y="13864"/>
                    <a:pt x="14625" y="9953"/>
                    <a:pt x="15032" y="7486"/>
                  </a:cubicBezTo>
                  <a:cubicBezTo>
                    <a:pt x="15440" y="5020"/>
                    <a:pt x="15440" y="4000"/>
                    <a:pt x="15508" y="2724"/>
                  </a:cubicBezTo>
                  <a:cubicBezTo>
                    <a:pt x="15576" y="1449"/>
                    <a:pt x="15711" y="-82"/>
                    <a:pt x="15779" y="3"/>
                  </a:cubicBezTo>
                  <a:cubicBezTo>
                    <a:pt x="15847" y="88"/>
                    <a:pt x="15847" y="1789"/>
                    <a:pt x="15779" y="4510"/>
                  </a:cubicBezTo>
                  <a:cubicBezTo>
                    <a:pt x="15711" y="7231"/>
                    <a:pt x="15576" y="10973"/>
                    <a:pt x="15576" y="13779"/>
                  </a:cubicBezTo>
                  <a:cubicBezTo>
                    <a:pt x="15576" y="16586"/>
                    <a:pt x="15711" y="18457"/>
                    <a:pt x="16051" y="19647"/>
                  </a:cubicBezTo>
                  <a:cubicBezTo>
                    <a:pt x="16391" y="20838"/>
                    <a:pt x="16934" y="21348"/>
                    <a:pt x="17817" y="21433"/>
                  </a:cubicBezTo>
                  <a:cubicBezTo>
                    <a:pt x="18700" y="21518"/>
                    <a:pt x="19923" y="21178"/>
                    <a:pt x="20602" y="20583"/>
                  </a:cubicBezTo>
                  <a:cubicBezTo>
                    <a:pt x="21281" y="19987"/>
                    <a:pt x="21417" y="19137"/>
                    <a:pt x="21553" y="182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6" name="Line"/>
            <p:cNvSpPr/>
            <p:nvPr/>
          </p:nvSpPr>
          <p:spPr>
            <a:xfrm>
              <a:off x="7690312" y="6767068"/>
              <a:ext cx="217945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371" y="14400"/>
                    <a:pt x="2743" y="7200"/>
                    <a:pt x="6343" y="3600"/>
                  </a:cubicBezTo>
                  <a:cubicBezTo>
                    <a:pt x="9943" y="0"/>
                    <a:pt x="15771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7" name="Line"/>
            <p:cNvSpPr/>
            <p:nvPr/>
          </p:nvSpPr>
          <p:spPr>
            <a:xfrm>
              <a:off x="6662862" y="6793828"/>
              <a:ext cx="259458" cy="3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3744" y="12302"/>
                    <a:pt x="7488" y="4448"/>
                    <a:pt x="11088" y="1502"/>
                  </a:cubicBezTo>
                  <a:cubicBezTo>
                    <a:pt x="14688" y="-1443"/>
                    <a:pt x="18144" y="521"/>
                    <a:pt x="21600" y="24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8" name="Line"/>
            <p:cNvSpPr/>
            <p:nvPr/>
          </p:nvSpPr>
          <p:spPr>
            <a:xfrm>
              <a:off x="8821546" y="6467730"/>
              <a:ext cx="1179666" cy="100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extrusionOk="0">
                  <a:moveTo>
                    <a:pt x="0" y="5532"/>
                  </a:moveTo>
                  <a:cubicBezTo>
                    <a:pt x="127" y="7091"/>
                    <a:pt x="253" y="8650"/>
                    <a:pt x="697" y="9614"/>
                  </a:cubicBezTo>
                  <a:cubicBezTo>
                    <a:pt x="1140" y="10579"/>
                    <a:pt x="1900" y="10951"/>
                    <a:pt x="2755" y="10691"/>
                  </a:cubicBezTo>
                  <a:cubicBezTo>
                    <a:pt x="3611" y="10431"/>
                    <a:pt x="4561" y="9540"/>
                    <a:pt x="5099" y="8019"/>
                  </a:cubicBezTo>
                  <a:cubicBezTo>
                    <a:pt x="5638" y="6497"/>
                    <a:pt x="5764" y="4344"/>
                    <a:pt x="5796" y="3083"/>
                  </a:cubicBezTo>
                  <a:cubicBezTo>
                    <a:pt x="5828" y="1821"/>
                    <a:pt x="5764" y="1450"/>
                    <a:pt x="5669" y="1004"/>
                  </a:cubicBezTo>
                  <a:cubicBezTo>
                    <a:pt x="5574" y="559"/>
                    <a:pt x="5448" y="39"/>
                    <a:pt x="5384" y="2"/>
                  </a:cubicBezTo>
                  <a:cubicBezTo>
                    <a:pt x="5321" y="-35"/>
                    <a:pt x="5321" y="410"/>
                    <a:pt x="5321" y="2043"/>
                  </a:cubicBezTo>
                  <a:cubicBezTo>
                    <a:pt x="5321" y="3676"/>
                    <a:pt x="5321" y="6497"/>
                    <a:pt x="5321" y="8130"/>
                  </a:cubicBezTo>
                  <a:cubicBezTo>
                    <a:pt x="5321" y="9763"/>
                    <a:pt x="5321" y="10208"/>
                    <a:pt x="5352" y="10654"/>
                  </a:cubicBezTo>
                  <a:cubicBezTo>
                    <a:pt x="5384" y="11099"/>
                    <a:pt x="5448" y="11544"/>
                    <a:pt x="5574" y="11544"/>
                  </a:cubicBezTo>
                  <a:cubicBezTo>
                    <a:pt x="5701" y="11544"/>
                    <a:pt x="5891" y="11099"/>
                    <a:pt x="6049" y="10691"/>
                  </a:cubicBezTo>
                  <a:cubicBezTo>
                    <a:pt x="6208" y="10283"/>
                    <a:pt x="6334" y="9911"/>
                    <a:pt x="6493" y="9577"/>
                  </a:cubicBezTo>
                  <a:cubicBezTo>
                    <a:pt x="6651" y="9243"/>
                    <a:pt x="6841" y="8946"/>
                    <a:pt x="7063" y="8909"/>
                  </a:cubicBezTo>
                  <a:cubicBezTo>
                    <a:pt x="7284" y="8872"/>
                    <a:pt x="7538" y="9095"/>
                    <a:pt x="7728" y="9392"/>
                  </a:cubicBezTo>
                  <a:cubicBezTo>
                    <a:pt x="7918" y="9689"/>
                    <a:pt x="8045" y="10060"/>
                    <a:pt x="8488" y="10394"/>
                  </a:cubicBezTo>
                  <a:cubicBezTo>
                    <a:pt x="8931" y="10728"/>
                    <a:pt x="9691" y="11025"/>
                    <a:pt x="10483" y="11136"/>
                  </a:cubicBezTo>
                  <a:cubicBezTo>
                    <a:pt x="11275" y="11247"/>
                    <a:pt x="12099" y="11173"/>
                    <a:pt x="12669" y="11025"/>
                  </a:cubicBezTo>
                  <a:cubicBezTo>
                    <a:pt x="13239" y="10876"/>
                    <a:pt x="13555" y="10654"/>
                    <a:pt x="13777" y="10208"/>
                  </a:cubicBezTo>
                  <a:cubicBezTo>
                    <a:pt x="13999" y="9763"/>
                    <a:pt x="14126" y="9095"/>
                    <a:pt x="14031" y="8650"/>
                  </a:cubicBezTo>
                  <a:cubicBezTo>
                    <a:pt x="13935" y="8204"/>
                    <a:pt x="13619" y="7981"/>
                    <a:pt x="13175" y="7870"/>
                  </a:cubicBezTo>
                  <a:cubicBezTo>
                    <a:pt x="12732" y="7759"/>
                    <a:pt x="12162" y="7759"/>
                    <a:pt x="11845" y="7944"/>
                  </a:cubicBezTo>
                  <a:cubicBezTo>
                    <a:pt x="11528" y="8130"/>
                    <a:pt x="11465" y="8501"/>
                    <a:pt x="11465" y="8872"/>
                  </a:cubicBezTo>
                  <a:cubicBezTo>
                    <a:pt x="11465" y="9243"/>
                    <a:pt x="11528" y="9614"/>
                    <a:pt x="11813" y="10023"/>
                  </a:cubicBezTo>
                  <a:cubicBezTo>
                    <a:pt x="12099" y="10431"/>
                    <a:pt x="12605" y="10876"/>
                    <a:pt x="13492" y="11136"/>
                  </a:cubicBezTo>
                  <a:cubicBezTo>
                    <a:pt x="14379" y="11396"/>
                    <a:pt x="15646" y="11470"/>
                    <a:pt x="16406" y="11396"/>
                  </a:cubicBezTo>
                  <a:cubicBezTo>
                    <a:pt x="17166" y="11322"/>
                    <a:pt x="17419" y="11099"/>
                    <a:pt x="17641" y="10839"/>
                  </a:cubicBezTo>
                  <a:cubicBezTo>
                    <a:pt x="17863" y="10579"/>
                    <a:pt x="18053" y="10283"/>
                    <a:pt x="18243" y="10283"/>
                  </a:cubicBezTo>
                  <a:cubicBezTo>
                    <a:pt x="18433" y="10283"/>
                    <a:pt x="18623" y="10579"/>
                    <a:pt x="18750" y="10913"/>
                  </a:cubicBezTo>
                  <a:cubicBezTo>
                    <a:pt x="18876" y="11247"/>
                    <a:pt x="18940" y="11619"/>
                    <a:pt x="19066" y="11953"/>
                  </a:cubicBezTo>
                  <a:cubicBezTo>
                    <a:pt x="19193" y="12287"/>
                    <a:pt x="19383" y="12584"/>
                    <a:pt x="19636" y="12695"/>
                  </a:cubicBezTo>
                  <a:cubicBezTo>
                    <a:pt x="19890" y="12806"/>
                    <a:pt x="20206" y="12732"/>
                    <a:pt x="20523" y="12324"/>
                  </a:cubicBezTo>
                  <a:cubicBezTo>
                    <a:pt x="20840" y="11916"/>
                    <a:pt x="21157" y="11173"/>
                    <a:pt x="21347" y="10617"/>
                  </a:cubicBezTo>
                  <a:cubicBezTo>
                    <a:pt x="21537" y="10060"/>
                    <a:pt x="21600" y="9689"/>
                    <a:pt x="21600" y="9726"/>
                  </a:cubicBezTo>
                  <a:cubicBezTo>
                    <a:pt x="21600" y="9763"/>
                    <a:pt x="21537" y="10208"/>
                    <a:pt x="21283" y="11359"/>
                  </a:cubicBezTo>
                  <a:cubicBezTo>
                    <a:pt x="21030" y="12509"/>
                    <a:pt x="20587" y="14365"/>
                    <a:pt x="20143" y="15961"/>
                  </a:cubicBezTo>
                  <a:cubicBezTo>
                    <a:pt x="19700" y="17557"/>
                    <a:pt x="19256" y="18893"/>
                    <a:pt x="18940" y="19858"/>
                  </a:cubicBezTo>
                  <a:cubicBezTo>
                    <a:pt x="18623" y="20823"/>
                    <a:pt x="18433" y="21417"/>
                    <a:pt x="18179" y="21491"/>
                  </a:cubicBezTo>
                  <a:cubicBezTo>
                    <a:pt x="17926" y="21565"/>
                    <a:pt x="17609" y="21120"/>
                    <a:pt x="17293" y="206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9" name="Line"/>
            <p:cNvSpPr/>
            <p:nvPr/>
          </p:nvSpPr>
          <p:spPr>
            <a:xfrm>
              <a:off x="8707385" y="6808581"/>
              <a:ext cx="28021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0" name="Line"/>
            <p:cNvSpPr/>
            <p:nvPr/>
          </p:nvSpPr>
          <p:spPr>
            <a:xfrm>
              <a:off x="10627368" y="6658647"/>
              <a:ext cx="383998" cy="63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extrusionOk="0">
                  <a:moveTo>
                    <a:pt x="21600" y="2222"/>
                  </a:moveTo>
                  <a:cubicBezTo>
                    <a:pt x="21405" y="1303"/>
                    <a:pt x="21211" y="383"/>
                    <a:pt x="20724" y="96"/>
                  </a:cubicBezTo>
                  <a:cubicBezTo>
                    <a:pt x="20238" y="-191"/>
                    <a:pt x="19459" y="154"/>
                    <a:pt x="19070" y="1245"/>
                  </a:cubicBezTo>
                  <a:cubicBezTo>
                    <a:pt x="18681" y="2337"/>
                    <a:pt x="18681" y="4175"/>
                    <a:pt x="18778" y="7047"/>
                  </a:cubicBezTo>
                  <a:cubicBezTo>
                    <a:pt x="18876" y="9920"/>
                    <a:pt x="19070" y="13826"/>
                    <a:pt x="18389" y="16411"/>
                  </a:cubicBezTo>
                  <a:cubicBezTo>
                    <a:pt x="17708" y="18996"/>
                    <a:pt x="16151" y="20260"/>
                    <a:pt x="14205" y="20835"/>
                  </a:cubicBezTo>
                  <a:cubicBezTo>
                    <a:pt x="12259" y="21409"/>
                    <a:pt x="9924" y="21294"/>
                    <a:pt x="7492" y="19800"/>
                  </a:cubicBezTo>
                  <a:cubicBezTo>
                    <a:pt x="5059" y="18307"/>
                    <a:pt x="2530" y="15435"/>
                    <a:pt x="0" y="125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1" name="Line"/>
            <p:cNvSpPr/>
            <p:nvPr/>
          </p:nvSpPr>
          <p:spPr>
            <a:xfrm>
              <a:off x="10606611" y="6856792"/>
              <a:ext cx="871778" cy="20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9" extrusionOk="0">
                  <a:moveTo>
                    <a:pt x="0" y="4703"/>
                  </a:moveTo>
                  <a:cubicBezTo>
                    <a:pt x="1543" y="5423"/>
                    <a:pt x="3086" y="6143"/>
                    <a:pt x="4843" y="7043"/>
                  </a:cubicBezTo>
                  <a:cubicBezTo>
                    <a:pt x="6600" y="7943"/>
                    <a:pt x="8571" y="9023"/>
                    <a:pt x="9771" y="9743"/>
                  </a:cubicBezTo>
                  <a:cubicBezTo>
                    <a:pt x="10971" y="10463"/>
                    <a:pt x="11400" y="10823"/>
                    <a:pt x="11829" y="11003"/>
                  </a:cubicBezTo>
                  <a:cubicBezTo>
                    <a:pt x="12257" y="11183"/>
                    <a:pt x="12686" y="11183"/>
                    <a:pt x="12900" y="12803"/>
                  </a:cubicBezTo>
                  <a:cubicBezTo>
                    <a:pt x="13114" y="14423"/>
                    <a:pt x="13114" y="17663"/>
                    <a:pt x="13243" y="18563"/>
                  </a:cubicBezTo>
                  <a:cubicBezTo>
                    <a:pt x="13371" y="19463"/>
                    <a:pt x="13629" y="18023"/>
                    <a:pt x="14014" y="15323"/>
                  </a:cubicBezTo>
                  <a:cubicBezTo>
                    <a:pt x="14400" y="12623"/>
                    <a:pt x="14914" y="8663"/>
                    <a:pt x="15386" y="5963"/>
                  </a:cubicBezTo>
                  <a:cubicBezTo>
                    <a:pt x="15857" y="3263"/>
                    <a:pt x="16286" y="1823"/>
                    <a:pt x="16714" y="923"/>
                  </a:cubicBezTo>
                  <a:cubicBezTo>
                    <a:pt x="17143" y="23"/>
                    <a:pt x="17571" y="-337"/>
                    <a:pt x="17871" y="383"/>
                  </a:cubicBezTo>
                  <a:cubicBezTo>
                    <a:pt x="18171" y="1103"/>
                    <a:pt x="18343" y="2903"/>
                    <a:pt x="18471" y="5783"/>
                  </a:cubicBezTo>
                  <a:cubicBezTo>
                    <a:pt x="18600" y="8663"/>
                    <a:pt x="18686" y="12623"/>
                    <a:pt x="18729" y="15503"/>
                  </a:cubicBezTo>
                  <a:cubicBezTo>
                    <a:pt x="18771" y="18383"/>
                    <a:pt x="18771" y="20183"/>
                    <a:pt x="19114" y="20723"/>
                  </a:cubicBezTo>
                  <a:cubicBezTo>
                    <a:pt x="19457" y="21263"/>
                    <a:pt x="20143" y="20543"/>
                    <a:pt x="20614" y="19643"/>
                  </a:cubicBezTo>
                  <a:cubicBezTo>
                    <a:pt x="21086" y="18743"/>
                    <a:pt x="21343" y="17663"/>
                    <a:pt x="21600" y="165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2" name="Line"/>
            <p:cNvSpPr/>
            <p:nvPr/>
          </p:nvSpPr>
          <p:spPr>
            <a:xfrm>
              <a:off x="11551037" y="6901986"/>
              <a:ext cx="394375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37" y="4431"/>
                    <a:pt x="2274" y="8862"/>
                    <a:pt x="2937" y="12462"/>
                  </a:cubicBezTo>
                  <a:cubicBezTo>
                    <a:pt x="3600" y="16062"/>
                    <a:pt x="3789" y="18831"/>
                    <a:pt x="4168" y="18831"/>
                  </a:cubicBezTo>
                  <a:cubicBezTo>
                    <a:pt x="4547" y="18831"/>
                    <a:pt x="5116" y="16062"/>
                    <a:pt x="5684" y="13569"/>
                  </a:cubicBezTo>
                  <a:cubicBezTo>
                    <a:pt x="6253" y="11077"/>
                    <a:pt x="6821" y="8862"/>
                    <a:pt x="7579" y="7477"/>
                  </a:cubicBezTo>
                  <a:cubicBezTo>
                    <a:pt x="8337" y="6092"/>
                    <a:pt x="9284" y="5538"/>
                    <a:pt x="9947" y="6646"/>
                  </a:cubicBezTo>
                  <a:cubicBezTo>
                    <a:pt x="10611" y="7754"/>
                    <a:pt x="10989" y="10523"/>
                    <a:pt x="11179" y="13292"/>
                  </a:cubicBezTo>
                  <a:cubicBezTo>
                    <a:pt x="11368" y="16062"/>
                    <a:pt x="11368" y="18831"/>
                    <a:pt x="11653" y="18831"/>
                  </a:cubicBezTo>
                  <a:cubicBezTo>
                    <a:pt x="11937" y="18831"/>
                    <a:pt x="12505" y="16062"/>
                    <a:pt x="13168" y="13569"/>
                  </a:cubicBezTo>
                  <a:cubicBezTo>
                    <a:pt x="13832" y="11077"/>
                    <a:pt x="14589" y="8862"/>
                    <a:pt x="15537" y="7477"/>
                  </a:cubicBezTo>
                  <a:cubicBezTo>
                    <a:pt x="16484" y="6092"/>
                    <a:pt x="17621" y="5538"/>
                    <a:pt x="18379" y="6923"/>
                  </a:cubicBezTo>
                  <a:cubicBezTo>
                    <a:pt x="19137" y="8308"/>
                    <a:pt x="19516" y="11631"/>
                    <a:pt x="19989" y="14400"/>
                  </a:cubicBezTo>
                  <a:cubicBezTo>
                    <a:pt x="20463" y="17169"/>
                    <a:pt x="21032" y="19385"/>
                    <a:pt x="21316" y="20492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3" name="Line"/>
            <p:cNvSpPr/>
            <p:nvPr/>
          </p:nvSpPr>
          <p:spPr>
            <a:xfrm>
              <a:off x="12666309" y="6899825"/>
              <a:ext cx="337688" cy="17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0390" extrusionOk="0">
                  <a:moveTo>
                    <a:pt x="8952" y="5146"/>
                  </a:moveTo>
                  <a:cubicBezTo>
                    <a:pt x="8291" y="3515"/>
                    <a:pt x="7629" y="1885"/>
                    <a:pt x="6307" y="866"/>
                  </a:cubicBezTo>
                  <a:cubicBezTo>
                    <a:pt x="4984" y="-152"/>
                    <a:pt x="3001" y="-560"/>
                    <a:pt x="1788" y="1274"/>
                  </a:cubicBezTo>
                  <a:cubicBezTo>
                    <a:pt x="576" y="3108"/>
                    <a:pt x="135" y="7183"/>
                    <a:pt x="25" y="10444"/>
                  </a:cubicBezTo>
                  <a:cubicBezTo>
                    <a:pt x="-85" y="13704"/>
                    <a:pt x="135" y="16149"/>
                    <a:pt x="1348" y="17983"/>
                  </a:cubicBezTo>
                  <a:cubicBezTo>
                    <a:pt x="2560" y="19817"/>
                    <a:pt x="4764" y="21040"/>
                    <a:pt x="6527" y="20021"/>
                  </a:cubicBezTo>
                  <a:cubicBezTo>
                    <a:pt x="8291" y="19002"/>
                    <a:pt x="9613" y="15742"/>
                    <a:pt x="9944" y="12889"/>
                  </a:cubicBezTo>
                  <a:cubicBezTo>
                    <a:pt x="10274" y="10036"/>
                    <a:pt x="9613" y="7591"/>
                    <a:pt x="9503" y="7387"/>
                  </a:cubicBezTo>
                  <a:cubicBezTo>
                    <a:pt x="9393" y="7183"/>
                    <a:pt x="9833" y="9221"/>
                    <a:pt x="11046" y="11055"/>
                  </a:cubicBezTo>
                  <a:cubicBezTo>
                    <a:pt x="12258" y="12889"/>
                    <a:pt x="14242" y="14519"/>
                    <a:pt x="16115" y="15131"/>
                  </a:cubicBezTo>
                  <a:cubicBezTo>
                    <a:pt x="17988" y="15742"/>
                    <a:pt x="19752" y="15334"/>
                    <a:pt x="21515" y="149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4" name="Line"/>
            <p:cNvSpPr/>
            <p:nvPr/>
          </p:nvSpPr>
          <p:spPr>
            <a:xfrm>
              <a:off x="13626694" y="6709847"/>
              <a:ext cx="203534" cy="360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410" extrusionOk="0">
                  <a:moveTo>
                    <a:pt x="0" y="2169"/>
                  </a:moveTo>
                  <a:cubicBezTo>
                    <a:pt x="708" y="1140"/>
                    <a:pt x="1416" y="112"/>
                    <a:pt x="2302" y="9"/>
                  </a:cubicBezTo>
                  <a:cubicBezTo>
                    <a:pt x="3187" y="-94"/>
                    <a:pt x="4249" y="729"/>
                    <a:pt x="4957" y="3609"/>
                  </a:cubicBezTo>
                  <a:cubicBezTo>
                    <a:pt x="5666" y="6489"/>
                    <a:pt x="6020" y="11426"/>
                    <a:pt x="6020" y="14409"/>
                  </a:cubicBezTo>
                  <a:cubicBezTo>
                    <a:pt x="6020" y="17392"/>
                    <a:pt x="5666" y="18420"/>
                    <a:pt x="5311" y="19449"/>
                  </a:cubicBezTo>
                  <a:cubicBezTo>
                    <a:pt x="4957" y="20477"/>
                    <a:pt x="4603" y="21506"/>
                    <a:pt x="4249" y="21403"/>
                  </a:cubicBezTo>
                  <a:cubicBezTo>
                    <a:pt x="3895" y="21300"/>
                    <a:pt x="3541" y="20066"/>
                    <a:pt x="4426" y="18523"/>
                  </a:cubicBezTo>
                  <a:cubicBezTo>
                    <a:pt x="5311" y="16980"/>
                    <a:pt x="7436" y="15129"/>
                    <a:pt x="9384" y="13997"/>
                  </a:cubicBezTo>
                  <a:cubicBezTo>
                    <a:pt x="11331" y="12866"/>
                    <a:pt x="13102" y="12455"/>
                    <a:pt x="14872" y="12249"/>
                  </a:cubicBezTo>
                  <a:cubicBezTo>
                    <a:pt x="16643" y="12043"/>
                    <a:pt x="18413" y="12043"/>
                    <a:pt x="19652" y="12557"/>
                  </a:cubicBezTo>
                  <a:cubicBezTo>
                    <a:pt x="20892" y="13072"/>
                    <a:pt x="21600" y="14100"/>
                    <a:pt x="19475" y="15437"/>
                  </a:cubicBezTo>
                  <a:cubicBezTo>
                    <a:pt x="17351" y="16775"/>
                    <a:pt x="12393" y="18420"/>
                    <a:pt x="8321" y="19243"/>
                  </a:cubicBezTo>
                  <a:cubicBezTo>
                    <a:pt x="4249" y="20066"/>
                    <a:pt x="1062" y="20066"/>
                    <a:pt x="885" y="19757"/>
                  </a:cubicBezTo>
                  <a:cubicBezTo>
                    <a:pt x="708" y="19449"/>
                    <a:pt x="3541" y="18832"/>
                    <a:pt x="6374" y="182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5" name="Line"/>
            <p:cNvSpPr/>
            <p:nvPr/>
          </p:nvSpPr>
          <p:spPr>
            <a:xfrm>
              <a:off x="13901330" y="6889400"/>
              <a:ext cx="570383" cy="24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020" extrusionOk="0">
                  <a:moveTo>
                    <a:pt x="4504" y="5440"/>
                  </a:moveTo>
                  <a:cubicBezTo>
                    <a:pt x="3854" y="4856"/>
                    <a:pt x="3203" y="4272"/>
                    <a:pt x="2552" y="4418"/>
                  </a:cubicBezTo>
                  <a:cubicBezTo>
                    <a:pt x="1902" y="4564"/>
                    <a:pt x="1251" y="5440"/>
                    <a:pt x="796" y="6607"/>
                  </a:cubicBezTo>
                  <a:cubicBezTo>
                    <a:pt x="340" y="7775"/>
                    <a:pt x="80" y="9234"/>
                    <a:pt x="15" y="10694"/>
                  </a:cubicBezTo>
                  <a:cubicBezTo>
                    <a:pt x="-50" y="12153"/>
                    <a:pt x="80" y="13613"/>
                    <a:pt x="861" y="14197"/>
                  </a:cubicBezTo>
                  <a:cubicBezTo>
                    <a:pt x="1642" y="14780"/>
                    <a:pt x="3073" y="14489"/>
                    <a:pt x="3984" y="13759"/>
                  </a:cubicBezTo>
                  <a:cubicBezTo>
                    <a:pt x="4895" y="13029"/>
                    <a:pt x="5285" y="11861"/>
                    <a:pt x="5480" y="10548"/>
                  </a:cubicBezTo>
                  <a:cubicBezTo>
                    <a:pt x="5675" y="9234"/>
                    <a:pt x="5675" y="7775"/>
                    <a:pt x="5675" y="7775"/>
                  </a:cubicBezTo>
                  <a:cubicBezTo>
                    <a:pt x="5675" y="7775"/>
                    <a:pt x="5675" y="9234"/>
                    <a:pt x="5870" y="10986"/>
                  </a:cubicBezTo>
                  <a:cubicBezTo>
                    <a:pt x="6066" y="12737"/>
                    <a:pt x="6456" y="14780"/>
                    <a:pt x="6977" y="16094"/>
                  </a:cubicBezTo>
                  <a:cubicBezTo>
                    <a:pt x="7497" y="17407"/>
                    <a:pt x="8148" y="17991"/>
                    <a:pt x="8733" y="17845"/>
                  </a:cubicBezTo>
                  <a:cubicBezTo>
                    <a:pt x="9319" y="17699"/>
                    <a:pt x="9839" y="16824"/>
                    <a:pt x="10815" y="14634"/>
                  </a:cubicBezTo>
                  <a:cubicBezTo>
                    <a:pt x="11791" y="12445"/>
                    <a:pt x="13222" y="8943"/>
                    <a:pt x="14198" y="6170"/>
                  </a:cubicBezTo>
                  <a:cubicBezTo>
                    <a:pt x="15174" y="3397"/>
                    <a:pt x="15695" y="1353"/>
                    <a:pt x="16280" y="478"/>
                  </a:cubicBezTo>
                  <a:cubicBezTo>
                    <a:pt x="16866" y="-398"/>
                    <a:pt x="17516" y="-106"/>
                    <a:pt x="18297" y="1645"/>
                  </a:cubicBezTo>
                  <a:cubicBezTo>
                    <a:pt x="19078" y="3397"/>
                    <a:pt x="19989" y="6607"/>
                    <a:pt x="20509" y="8943"/>
                  </a:cubicBezTo>
                  <a:cubicBezTo>
                    <a:pt x="21030" y="11278"/>
                    <a:pt x="21160" y="12737"/>
                    <a:pt x="21290" y="14197"/>
                  </a:cubicBezTo>
                  <a:cubicBezTo>
                    <a:pt x="21420" y="15656"/>
                    <a:pt x="21550" y="17116"/>
                    <a:pt x="21355" y="18283"/>
                  </a:cubicBezTo>
                  <a:cubicBezTo>
                    <a:pt x="21160" y="19451"/>
                    <a:pt x="20639" y="20326"/>
                    <a:pt x="19923" y="20764"/>
                  </a:cubicBezTo>
                  <a:cubicBezTo>
                    <a:pt x="19208" y="21202"/>
                    <a:pt x="18297" y="21202"/>
                    <a:pt x="17321" y="19743"/>
                  </a:cubicBezTo>
                  <a:cubicBezTo>
                    <a:pt x="16345" y="18283"/>
                    <a:pt x="15304" y="15364"/>
                    <a:pt x="15109" y="13029"/>
                  </a:cubicBezTo>
                  <a:cubicBezTo>
                    <a:pt x="14914" y="10694"/>
                    <a:pt x="15564" y="8943"/>
                    <a:pt x="16215" y="71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6" name="Line"/>
            <p:cNvSpPr/>
            <p:nvPr/>
          </p:nvSpPr>
          <p:spPr>
            <a:xfrm>
              <a:off x="14650883" y="6933121"/>
              <a:ext cx="389256" cy="21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extrusionOk="0">
                  <a:moveTo>
                    <a:pt x="179" y="0"/>
                  </a:moveTo>
                  <a:cubicBezTo>
                    <a:pt x="-11" y="4529"/>
                    <a:pt x="-200" y="9058"/>
                    <a:pt x="463" y="12368"/>
                  </a:cubicBezTo>
                  <a:cubicBezTo>
                    <a:pt x="1126" y="15677"/>
                    <a:pt x="2642" y="17768"/>
                    <a:pt x="3874" y="18987"/>
                  </a:cubicBezTo>
                  <a:cubicBezTo>
                    <a:pt x="5105" y="20206"/>
                    <a:pt x="6053" y="20555"/>
                    <a:pt x="6905" y="20206"/>
                  </a:cubicBezTo>
                  <a:cubicBezTo>
                    <a:pt x="7758" y="19858"/>
                    <a:pt x="8516" y="18813"/>
                    <a:pt x="9463" y="16897"/>
                  </a:cubicBezTo>
                  <a:cubicBezTo>
                    <a:pt x="10411" y="14981"/>
                    <a:pt x="11547" y="12194"/>
                    <a:pt x="12590" y="9755"/>
                  </a:cubicBezTo>
                  <a:cubicBezTo>
                    <a:pt x="13632" y="7316"/>
                    <a:pt x="14579" y="5226"/>
                    <a:pt x="15621" y="4181"/>
                  </a:cubicBezTo>
                  <a:cubicBezTo>
                    <a:pt x="16663" y="3135"/>
                    <a:pt x="17800" y="3135"/>
                    <a:pt x="18653" y="3832"/>
                  </a:cubicBezTo>
                  <a:cubicBezTo>
                    <a:pt x="19505" y="4529"/>
                    <a:pt x="20074" y="5923"/>
                    <a:pt x="20547" y="8535"/>
                  </a:cubicBezTo>
                  <a:cubicBezTo>
                    <a:pt x="21021" y="11148"/>
                    <a:pt x="21400" y="14981"/>
                    <a:pt x="21305" y="17594"/>
                  </a:cubicBezTo>
                  <a:cubicBezTo>
                    <a:pt x="21211" y="20206"/>
                    <a:pt x="20642" y="21600"/>
                    <a:pt x="18842" y="21600"/>
                  </a:cubicBezTo>
                  <a:cubicBezTo>
                    <a:pt x="17042" y="21600"/>
                    <a:pt x="14011" y="20206"/>
                    <a:pt x="10979" y="188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7" name="Line"/>
            <p:cNvSpPr/>
            <p:nvPr/>
          </p:nvSpPr>
          <p:spPr>
            <a:xfrm>
              <a:off x="14560740" y="6725555"/>
              <a:ext cx="6227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8" name="Line"/>
            <p:cNvSpPr/>
            <p:nvPr/>
          </p:nvSpPr>
          <p:spPr>
            <a:xfrm>
              <a:off x="15339112" y="7171822"/>
              <a:ext cx="10379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9" name="Line"/>
            <p:cNvSpPr/>
            <p:nvPr/>
          </p:nvSpPr>
          <p:spPr>
            <a:xfrm>
              <a:off x="16335346" y="6861771"/>
              <a:ext cx="402941" cy="411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403" extrusionOk="0">
                  <a:moveTo>
                    <a:pt x="4" y="2092"/>
                  </a:moveTo>
                  <a:cubicBezTo>
                    <a:pt x="736" y="5152"/>
                    <a:pt x="1468" y="8212"/>
                    <a:pt x="2109" y="11092"/>
                  </a:cubicBezTo>
                  <a:cubicBezTo>
                    <a:pt x="2750" y="13972"/>
                    <a:pt x="3299" y="16672"/>
                    <a:pt x="3574" y="17572"/>
                  </a:cubicBezTo>
                  <a:cubicBezTo>
                    <a:pt x="3848" y="18472"/>
                    <a:pt x="3848" y="17572"/>
                    <a:pt x="3482" y="15232"/>
                  </a:cubicBezTo>
                  <a:cubicBezTo>
                    <a:pt x="3116" y="12892"/>
                    <a:pt x="2384" y="9112"/>
                    <a:pt x="1835" y="6772"/>
                  </a:cubicBezTo>
                  <a:cubicBezTo>
                    <a:pt x="1285" y="4432"/>
                    <a:pt x="919" y="3532"/>
                    <a:pt x="553" y="2632"/>
                  </a:cubicBezTo>
                  <a:cubicBezTo>
                    <a:pt x="187" y="1732"/>
                    <a:pt x="-179" y="832"/>
                    <a:pt x="96" y="382"/>
                  </a:cubicBezTo>
                  <a:cubicBezTo>
                    <a:pt x="370" y="-68"/>
                    <a:pt x="1285" y="-68"/>
                    <a:pt x="3757" y="112"/>
                  </a:cubicBezTo>
                  <a:cubicBezTo>
                    <a:pt x="6228" y="292"/>
                    <a:pt x="10255" y="652"/>
                    <a:pt x="12726" y="832"/>
                  </a:cubicBezTo>
                  <a:cubicBezTo>
                    <a:pt x="15197" y="1012"/>
                    <a:pt x="16113" y="1012"/>
                    <a:pt x="17028" y="922"/>
                  </a:cubicBezTo>
                  <a:cubicBezTo>
                    <a:pt x="17943" y="832"/>
                    <a:pt x="18858" y="652"/>
                    <a:pt x="19316" y="1012"/>
                  </a:cubicBezTo>
                  <a:cubicBezTo>
                    <a:pt x="19774" y="1372"/>
                    <a:pt x="19774" y="2272"/>
                    <a:pt x="20048" y="4972"/>
                  </a:cubicBezTo>
                  <a:cubicBezTo>
                    <a:pt x="20323" y="7672"/>
                    <a:pt x="20872" y="12172"/>
                    <a:pt x="21146" y="15232"/>
                  </a:cubicBezTo>
                  <a:cubicBezTo>
                    <a:pt x="21421" y="18292"/>
                    <a:pt x="21421" y="19912"/>
                    <a:pt x="20780" y="20722"/>
                  </a:cubicBezTo>
                  <a:cubicBezTo>
                    <a:pt x="20140" y="21532"/>
                    <a:pt x="18858" y="21532"/>
                    <a:pt x="16296" y="21172"/>
                  </a:cubicBezTo>
                  <a:cubicBezTo>
                    <a:pt x="13733" y="20812"/>
                    <a:pt x="9889" y="20092"/>
                    <a:pt x="7601" y="19462"/>
                  </a:cubicBezTo>
                  <a:cubicBezTo>
                    <a:pt x="5313" y="18832"/>
                    <a:pt x="4580" y="18292"/>
                    <a:pt x="3848" y="1775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0" name="Line"/>
            <p:cNvSpPr/>
            <p:nvPr/>
          </p:nvSpPr>
          <p:spPr>
            <a:xfrm>
              <a:off x="16369648" y="6901986"/>
              <a:ext cx="194102" cy="13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155" extrusionOk="0">
                  <a:moveTo>
                    <a:pt x="21262" y="0"/>
                  </a:moveTo>
                  <a:cubicBezTo>
                    <a:pt x="15578" y="4741"/>
                    <a:pt x="9894" y="9483"/>
                    <a:pt x="5915" y="13171"/>
                  </a:cubicBezTo>
                  <a:cubicBezTo>
                    <a:pt x="1936" y="16859"/>
                    <a:pt x="-338" y="19493"/>
                    <a:pt x="41" y="20546"/>
                  </a:cubicBezTo>
                  <a:cubicBezTo>
                    <a:pt x="420" y="21600"/>
                    <a:pt x="3451" y="21073"/>
                    <a:pt x="6483" y="2054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1" name="Line"/>
            <p:cNvSpPr/>
            <p:nvPr/>
          </p:nvSpPr>
          <p:spPr>
            <a:xfrm>
              <a:off x="16408075" y="6995391"/>
              <a:ext cx="166055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00" y="3600"/>
                    <a:pt x="16200" y="7200"/>
                    <a:pt x="12600" y="10800"/>
                  </a:cubicBezTo>
                  <a:cubicBezTo>
                    <a:pt x="9000" y="14400"/>
                    <a:pt x="4500" y="18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The number of vectors in a basis of a vector space is then an invariant of the vector space. We formalize it in the definition:…"/>
          <p:cNvSpPr txBox="1">
            <a:spLocks noGrp="1"/>
          </p:cNvSpPr>
          <p:nvPr>
            <p:ph type="body" idx="1"/>
          </p:nvPr>
        </p:nvSpPr>
        <p:spPr>
          <a:xfrm>
            <a:off x="1270000" y="1433129"/>
            <a:ext cx="21844000" cy="11268988"/>
          </a:xfrm>
          <a:prstGeom prst="rect">
            <a:avLst/>
          </a:prstGeom>
        </p:spPr>
        <p:txBody>
          <a:bodyPr numCol="1" spcCol="38100"/>
          <a:lstStyle/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The number of vectors in a basis of a vector space is then an invariant of the vector space. We formalize it in the definition:</a:t>
            </a:r>
          </a:p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endParaRPr>
              <a:blipFill rotWithShape="1">
                <a:blip r:embed="rId3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Definition </a:t>
            </a:r>
          </a:p>
        </p:txBody>
      </p:sp>
      <p:pic>
        <p:nvPicPr>
          <p:cNvPr id="1585" name="IMG_0051.png" descr="IMG_00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9912" y="3574428"/>
            <a:ext cx="21520816" cy="3612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6" name="IMG_0045.png" descr="IMG_004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39339" y="9117337"/>
            <a:ext cx="21338506" cy="2762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8" name="IMG_0052.png" descr="IMG_00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2901" y="1539401"/>
            <a:ext cx="21178198" cy="54836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61" name="Drawing"/>
          <p:cNvGrpSpPr/>
          <p:nvPr/>
        </p:nvGrpSpPr>
        <p:grpSpPr>
          <a:xfrm>
            <a:off x="2532302" y="7194191"/>
            <a:ext cx="21303541" cy="5179559"/>
            <a:chOff x="0" y="0"/>
            <a:chExt cx="21303540" cy="5179557"/>
          </a:xfrm>
        </p:grpSpPr>
        <p:sp>
          <p:nvSpPr>
            <p:cNvPr id="1589" name="Line"/>
            <p:cNvSpPr/>
            <p:nvPr/>
          </p:nvSpPr>
          <p:spPr>
            <a:xfrm>
              <a:off x="383996" y="223440"/>
              <a:ext cx="279446" cy="471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343" extrusionOk="0">
                  <a:moveTo>
                    <a:pt x="0" y="2477"/>
                  </a:moveTo>
                  <a:cubicBezTo>
                    <a:pt x="1333" y="2164"/>
                    <a:pt x="2667" y="1851"/>
                    <a:pt x="3333" y="2086"/>
                  </a:cubicBezTo>
                  <a:cubicBezTo>
                    <a:pt x="4000" y="2320"/>
                    <a:pt x="4000" y="3103"/>
                    <a:pt x="4000" y="6155"/>
                  </a:cubicBezTo>
                  <a:cubicBezTo>
                    <a:pt x="4000" y="9207"/>
                    <a:pt x="4000" y="14529"/>
                    <a:pt x="4000" y="17581"/>
                  </a:cubicBezTo>
                  <a:cubicBezTo>
                    <a:pt x="4000" y="20633"/>
                    <a:pt x="4000" y="21416"/>
                    <a:pt x="3867" y="21338"/>
                  </a:cubicBezTo>
                  <a:cubicBezTo>
                    <a:pt x="3733" y="21259"/>
                    <a:pt x="3467" y="20320"/>
                    <a:pt x="3200" y="18286"/>
                  </a:cubicBezTo>
                  <a:cubicBezTo>
                    <a:pt x="2933" y="16251"/>
                    <a:pt x="2667" y="13120"/>
                    <a:pt x="2267" y="10303"/>
                  </a:cubicBezTo>
                  <a:cubicBezTo>
                    <a:pt x="1867" y="7486"/>
                    <a:pt x="1333" y="4981"/>
                    <a:pt x="1067" y="3259"/>
                  </a:cubicBezTo>
                  <a:cubicBezTo>
                    <a:pt x="800" y="1538"/>
                    <a:pt x="800" y="599"/>
                    <a:pt x="1067" y="520"/>
                  </a:cubicBezTo>
                  <a:cubicBezTo>
                    <a:pt x="1333" y="442"/>
                    <a:pt x="1867" y="1225"/>
                    <a:pt x="3600" y="3338"/>
                  </a:cubicBezTo>
                  <a:cubicBezTo>
                    <a:pt x="5333" y="5451"/>
                    <a:pt x="8267" y="8894"/>
                    <a:pt x="10933" y="11868"/>
                  </a:cubicBezTo>
                  <a:cubicBezTo>
                    <a:pt x="13600" y="14842"/>
                    <a:pt x="16000" y="17346"/>
                    <a:pt x="17733" y="18833"/>
                  </a:cubicBezTo>
                  <a:cubicBezTo>
                    <a:pt x="19467" y="20320"/>
                    <a:pt x="20533" y="20790"/>
                    <a:pt x="21067" y="20555"/>
                  </a:cubicBezTo>
                  <a:cubicBezTo>
                    <a:pt x="21600" y="20320"/>
                    <a:pt x="21600" y="19381"/>
                    <a:pt x="21467" y="16877"/>
                  </a:cubicBezTo>
                  <a:cubicBezTo>
                    <a:pt x="21333" y="14373"/>
                    <a:pt x="21067" y="10303"/>
                    <a:pt x="20800" y="7642"/>
                  </a:cubicBezTo>
                  <a:cubicBezTo>
                    <a:pt x="20533" y="4981"/>
                    <a:pt x="20267" y="3729"/>
                    <a:pt x="20000" y="2555"/>
                  </a:cubicBezTo>
                  <a:cubicBezTo>
                    <a:pt x="19733" y="1381"/>
                    <a:pt x="19467" y="286"/>
                    <a:pt x="19467" y="51"/>
                  </a:cubicBezTo>
                  <a:cubicBezTo>
                    <a:pt x="19467" y="-184"/>
                    <a:pt x="19733" y="442"/>
                    <a:pt x="20000" y="10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0" name="Line"/>
            <p:cNvSpPr/>
            <p:nvPr/>
          </p:nvSpPr>
          <p:spPr>
            <a:xfrm>
              <a:off x="774364" y="492661"/>
              <a:ext cx="183343" cy="111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1047" extrusionOk="0">
                  <a:moveTo>
                    <a:pt x="5076" y="20291"/>
                  </a:moveTo>
                  <a:cubicBezTo>
                    <a:pt x="7004" y="20945"/>
                    <a:pt x="8933" y="21600"/>
                    <a:pt x="11440" y="20291"/>
                  </a:cubicBezTo>
                  <a:cubicBezTo>
                    <a:pt x="13947" y="18982"/>
                    <a:pt x="17033" y="15709"/>
                    <a:pt x="18769" y="12436"/>
                  </a:cubicBezTo>
                  <a:cubicBezTo>
                    <a:pt x="20504" y="9164"/>
                    <a:pt x="20890" y="5891"/>
                    <a:pt x="19926" y="3600"/>
                  </a:cubicBezTo>
                  <a:cubicBezTo>
                    <a:pt x="18961" y="1309"/>
                    <a:pt x="16647" y="0"/>
                    <a:pt x="13369" y="0"/>
                  </a:cubicBezTo>
                  <a:cubicBezTo>
                    <a:pt x="10090" y="0"/>
                    <a:pt x="5847" y="1309"/>
                    <a:pt x="3147" y="3600"/>
                  </a:cubicBezTo>
                  <a:cubicBezTo>
                    <a:pt x="447" y="5891"/>
                    <a:pt x="-710" y="9164"/>
                    <a:pt x="447" y="11782"/>
                  </a:cubicBezTo>
                  <a:cubicBezTo>
                    <a:pt x="1604" y="14400"/>
                    <a:pt x="5076" y="16364"/>
                    <a:pt x="8547" y="183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1" name="Line"/>
            <p:cNvSpPr/>
            <p:nvPr/>
          </p:nvSpPr>
          <p:spPr>
            <a:xfrm>
              <a:off x="1111342" y="151830"/>
              <a:ext cx="372754" cy="535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48" extrusionOk="0">
                  <a:moveTo>
                    <a:pt x="1150" y="2149"/>
                  </a:moveTo>
                  <a:cubicBezTo>
                    <a:pt x="750" y="1042"/>
                    <a:pt x="350" y="-66"/>
                    <a:pt x="150" y="3"/>
                  </a:cubicBezTo>
                  <a:cubicBezTo>
                    <a:pt x="-50" y="72"/>
                    <a:pt x="-50" y="1319"/>
                    <a:pt x="150" y="3880"/>
                  </a:cubicBezTo>
                  <a:cubicBezTo>
                    <a:pt x="350" y="6442"/>
                    <a:pt x="750" y="10319"/>
                    <a:pt x="1150" y="13157"/>
                  </a:cubicBezTo>
                  <a:cubicBezTo>
                    <a:pt x="1550" y="15996"/>
                    <a:pt x="1950" y="17796"/>
                    <a:pt x="2450" y="18972"/>
                  </a:cubicBezTo>
                  <a:cubicBezTo>
                    <a:pt x="2950" y="20149"/>
                    <a:pt x="3550" y="20703"/>
                    <a:pt x="4350" y="21049"/>
                  </a:cubicBezTo>
                  <a:cubicBezTo>
                    <a:pt x="5150" y="21396"/>
                    <a:pt x="6150" y="21534"/>
                    <a:pt x="7050" y="21396"/>
                  </a:cubicBezTo>
                  <a:cubicBezTo>
                    <a:pt x="7950" y="21257"/>
                    <a:pt x="8750" y="20842"/>
                    <a:pt x="9450" y="20357"/>
                  </a:cubicBezTo>
                  <a:cubicBezTo>
                    <a:pt x="10150" y="19872"/>
                    <a:pt x="10750" y="19319"/>
                    <a:pt x="11350" y="18765"/>
                  </a:cubicBezTo>
                  <a:cubicBezTo>
                    <a:pt x="11950" y="18211"/>
                    <a:pt x="12550" y="17657"/>
                    <a:pt x="12950" y="17034"/>
                  </a:cubicBezTo>
                  <a:cubicBezTo>
                    <a:pt x="13350" y="16411"/>
                    <a:pt x="13550" y="15719"/>
                    <a:pt x="13650" y="15719"/>
                  </a:cubicBezTo>
                  <a:cubicBezTo>
                    <a:pt x="13750" y="15719"/>
                    <a:pt x="13750" y="16411"/>
                    <a:pt x="14050" y="17034"/>
                  </a:cubicBezTo>
                  <a:cubicBezTo>
                    <a:pt x="14350" y="17657"/>
                    <a:pt x="14950" y="18211"/>
                    <a:pt x="16250" y="18557"/>
                  </a:cubicBezTo>
                  <a:cubicBezTo>
                    <a:pt x="17550" y="18903"/>
                    <a:pt x="19550" y="19042"/>
                    <a:pt x="21550" y="191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2" name="Line"/>
            <p:cNvSpPr/>
            <p:nvPr/>
          </p:nvSpPr>
          <p:spPr>
            <a:xfrm>
              <a:off x="1266151" y="330068"/>
              <a:ext cx="2075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3" name="Line"/>
            <p:cNvSpPr/>
            <p:nvPr/>
          </p:nvSpPr>
          <p:spPr>
            <a:xfrm>
              <a:off x="1626950" y="429856"/>
              <a:ext cx="573248" cy="284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380" extrusionOk="0">
                  <a:moveTo>
                    <a:pt x="3584" y="300"/>
                  </a:moveTo>
                  <a:cubicBezTo>
                    <a:pt x="2937" y="40"/>
                    <a:pt x="2290" y="-220"/>
                    <a:pt x="1514" y="300"/>
                  </a:cubicBezTo>
                  <a:cubicBezTo>
                    <a:pt x="738" y="821"/>
                    <a:pt x="-167" y="2122"/>
                    <a:pt x="27" y="4725"/>
                  </a:cubicBezTo>
                  <a:cubicBezTo>
                    <a:pt x="221" y="7327"/>
                    <a:pt x="1514" y="11231"/>
                    <a:pt x="3196" y="13573"/>
                  </a:cubicBezTo>
                  <a:cubicBezTo>
                    <a:pt x="4877" y="15915"/>
                    <a:pt x="6947" y="16696"/>
                    <a:pt x="8628" y="16566"/>
                  </a:cubicBezTo>
                  <a:cubicBezTo>
                    <a:pt x="10310" y="16435"/>
                    <a:pt x="11603" y="15394"/>
                    <a:pt x="12508" y="14354"/>
                  </a:cubicBezTo>
                  <a:cubicBezTo>
                    <a:pt x="13414" y="13313"/>
                    <a:pt x="13931" y="12272"/>
                    <a:pt x="14125" y="11101"/>
                  </a:cubicBezTo>
                  <a:cubicBezTo>
                    <a:pt x="14319" y="9929"/>
                    <a:pt x="14190" y="8628"/>
                    <a:pt x="13673" y="7587"/>
                  </a:cubicBezTo>
                  <a:cubicBezTo>
                    <a:pt x="13155" y="6546"/>
                    <a:pt x="12250" y="5766"/>
                    <a:pt x="11474" y="5375"/>
                  </a:cubicBezTo>
                  <a:cubicBezTo>
                    <a:pt x="10698" y="4985"/>
                    <a:pt x="10051" y="4985"/>
                    <a:pt x="9792" y="5896"/>
                  </a:cubicBezTo>
                  <a:cubicBezTo>
                    <a:pt x="9534" y="6806"/>
                    <a:pt x="9663" y="8628"/>
                    <a:pt x="10892" y="11100"/>
                  </a:cubicBezTo>
                  <a:cubicBezTo>
                    <a:pt x="12120" y="13573"/>
                    <a:pt x="14449" y="16696"/>
                    <a:pt x="16389" y="18517"/>
                  </a:cubicBezTo>
                  <a:cubicBezTo>
                    <a:pt x="18329" y="20339"/>
                    <a:pt x="19881" y="20860"/>
                    <a:pt x="21433" y="213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4" name="Line"/>
            <p:cNvSpPr/>
            <p:nvPr/>
          </p:nvSpPr>
          <p:spPr>
            <a:xfrm>
              <a:off x="1048207" y="454607"/>
              <a:ext cx="21794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5" name="Line"/>
            <p:cNvSpPr/>
            <p:nvPr/>
          </p:nvSpPr>
          <p:spPr>
            <a:xfrm>
              <a:off x="2791759" y="149665"/>
              <a:ext cx="664212" cy="56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extrusionOk="0">
                  <a:moveTo>
                    <a:pt x="1688" y="12324"/>
                  </a:moveTo>
                  <a:cubicBezTo>
                    <a:pt x="1125" y="11932"/>
                    <a:pt x="563" y="11539"/>
                    <a:pt x="281" y="11670"/>
                  </a:cubicBezTo>
                  <a:cubicBezTo>
                    <a:pt x="0" y="11801"/>
                    <a:pt x="0" y="12455"/>
                    <a:pt x="0" y="13437"/>
                  </a:cubicBezTo>
                  <a:cubicBezTo>
                    <a:pt x="0" y="14419"/>
                    <a:pt x="0" y="15728"/>
                    <a:pt x="1125" y="17037"/>
                  </a:cubicBezTo>
                  <a:cubicBezTo>
                    <a:pt x="2250" y="18346"/>
                    <a:pt x="4500" y="19655"/>
                    <a:pt x="6413" y="19263"/>
                  </a:cubicBezTo>
                  <a:cubicBezTo>
                    <a:pt x="8325" y="18870"/>
                    <a:pt x="9900" y="16775"/>
                    <a:pt x="10744" y="14615"/>
                  </a:cubicBezTo>
                  <a:cubicBezTo>
                    <a:pt x="11588" y="12455"/>
                    <a:pt x="11700" y="10230"/>
                    <a:pt x="11138" y="7939"/>
                  </a:cubicBezTo>
                  <a:cubicBezTo>
                    <a:pt x="10575" y="5648"/>
                    <a:pt x="9338" y="3292"/>
                    <a:pt x="8494" y="1852"/>
                  </a:cubicBezTo>
                  <a:cubicBezTo>
                    <a:pt x="7650" y="412"/>
                    <a:pt x="7200" y="-112"/>
                    <a:pt x="6975" y="19"/>
                  </a:cubicBezTo>
                  <a:cubicBezTo>
                    <a:pt x="6750" y="150"/>
                    <a:pt x="6750" y="935"/>
                    <a:pt x="7031" y="3423"/>
                  </a:cubicBezTo>
                  <a:cubicBezTo>
                    <a:pt x="7313" y="5910"/>
                    <a:pt x="7875" y="10099"/>
                    <a:pt x="8269" y="13175"/>
                  </a:cubicBezTo>
                  <a:cubicBezTo>
                    <a:pt x="8663" y="16252"/>
                    <a:pt x="8888" y="18215"/>
                    <a:pt x="9113" y="19524"/>
                  </a:cubicBezTo>
                  <a:cubicBezTo>
                    <a:pt x="9338" y="20833"/>
                    <a:pt x="9562" y="21488"/>
                    <a:pt x="9788" y="21488"/>
                  </a:cubicBezTo>
                  <a:cubicBezTo>
                    <a:pt x="10013" y="21488"/>
                    <a:pt x="10238" y="20833"/>
                    <a:pt x="10519" y="19852"/>
                  </a:cubicBezTo>
                  <a:cubicBezTo>
                    <a:pt x="10800" y="18870"/>
                    <a:pt x="11138" y="17561"/>
                    <a:pt x="11588" y="16579"/>
                  </a:cubicBezTo>
                  <a:cubicBezTo>
                    <a:pt x="12038" y="15597"/>
                    <a:pt x="12600" y="14943"/>
                    <a:pt x="12994" y="14943"/>
                  </a:cubicBezTo>
                  <a:cubicBezTo>
                    <a:pt x="13388" y="14943"/>
                    <a:pt x="13613" y="15597"/>
                    <a:pt x="14006" y="16513"/>
                  </a:cubicBezTo>
                  <a:cubicBezTo>
                    <a:pt x="14400" y="17430"/>
                    <a:pt x="14963" y="18608"/>
                    <a:pt x="16256" y="19197"/>
                  </a:cubicBezTo>
                  <a:cubicBezTo>
                    <a:pt x="17550" y="19786"/>
                    <a:pt x="19575" y="19786"/>
                    <a:pt x="21600" y="197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6" name="Line"/>
            <p:cNvSpPr/>
            <p:nvPr/>
          </p:nvSpPr>
          <p:spPr>
            <a:xfrm>
              <a:off x="3436754" y="285095"/>
              <a:ext cx="631536" cy="406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518" extrusionOk="0">
                  <a:moveTo>
                    <a:pt x="3488" y="16658"/>
                  </a:moveTo>
                  <a:cubicBezTo>
                    <a:pt x="3724" y="15742"/>
                    <a:pt x="3960" y="14827"/>
                    <a:pt x="3783" y="14186"/>
                  </a:cubicBezTo>
                  <a:cubicBezTo>
                    <a:pt x="3606" y="13546"/>
                    <a:pt x="3016" y="13180"/>
                    <a:pt x="2426" y="13088"/>
                  </a:cubicBezTo>
                  <a:cubicBezTo>
                    <a:pt x="1836" y="12997"/>
                    <a:pt x="1245" y="13180"/>
                    <a:pt x="773" y="14095"/>
                  </a:cubicBezTo>
                  <a:cubicBezTo>
                    <a:pt x="301" y="15010"/>
                    <a:pt x="-53" y="16658"/>
                    <a:pt x="6" y="17847"/>
                  </a:cubicBezTo>
                  <a:cubicBezTo>
                    <a:pt x="65" y="19037"/>
                    <a:pt x="537" y="19770"/>
                    <a:pt x="1363" y="20044"/>
                  </a:cubicBezTo>
                  <a:cubicBezTo>
                    <a:pt x="2190" y="20319"/>
                    <a:pt x="3370" y="20136"/>
                    <a:pt x="4137" y="19678"/>
                  </a:cubicBezTo>
                  <a:cubicBezTo>
                    <a:pt x="4904" y="19220"/>
                    <a:pt x="5258" y="18488"/>
                    <a:pt x="5317" y="17573"/>
                  </a:cubicBezTo>
                  <a:cubicBezTo>
                    <a:pt x="5377" y="16658"/>
                    <a:pt x="5140" y="15559"/>
                    <a:pt x="5022" y="15468"/>
                  </a:cubicBezTo>
                  <a:cubicBezTo>
                    <a:pt x="4904" y="15376"/>
                    <a:pt x="4904" y="16292"/>
                    <a:pt x="5081" y="17115"/>
                  </a:cubicBezTo>
                  <a:cubicBezTo>
                    <a:pt x="5258" y="17939"/>
                    <a:pt x="5613" y="18671"/>
                    <a:pt x="6085" y="19312"/>
                  </a:cubicBezTo>
                  <a:cubicBezTo>
                    <a:pt x="6557" y="19953"/>
                    <a:pt x="7147" y="20502"/>
                    <a:pt x="7796" y="20776"/>
                  </a:cubicBezTo>
                  <a:cubicBezTo>
                    <a:pt x="8445" y="21051"/>
                    <a:pt x="9154" y="21051"/>
                    <a:pt x="10098" y="19403"/>
                  </a:cubicBezTo>
                  <a:cubicBezTo>
                    <a:pt x="11042" y="17756"/>
                    <a:pt x="12222" y="14461"/>
                    <a:pt x="12872" y="11258"/>
                  </a:cubicBezTo>
                  <a:cubicBezTo>
                    <a:pt x="13521" y="8054"/>
                    <a:pt x="13639" y="4942"/>
                    <a:pt x="13698" y="2929"/>
                  </a:cubicBezTo>
                  <a:cubicBezTo>
                    <a:pt x="13757" y="915"/>
                    <a:pt x="13757" y="0"/>
                    <a:pt x="13698" y="0"/>
                  </a:cubicBezTo>
                  <a:cubicBezTo>
                    <a:pt x="13639" y="0"/>
                    <a:pt x="13521" y="915"/>
                    <a:pt x="13639" y="3020"/>
                  </a:cubicBezTo>
                  <a:cubicBezTo>
                    <a:pt x="13757" y="5125"/>
                    <a:pt x="14111" y="8420"/>
                    <a:pt x="14347" y="10983"/>
                  </a:cubicBezTo>
                  <a:cubicBezTo>
                    <a:pt x="14583" y="13546"/>
                    <a:pt x="14701" y="15376"/>
                    <a:pt x="14760" y="16749"/>
                  </a:cubicBezTo>
                  <a:cubicBezTo>
                    <a:pt x="14819" y="18122"/>
                    <a:pt x="14819" y="19037"/>
                    <a:pt x="14996" y="19861"/>
                  </a:cubicBezTo>
                  <a:cubicBezTo>
                    <a:pt x="15173" y="20685"/>
                    <a:pt x="15527" y="21417"/>
                    <a:pt x="16531" y="21508"/>
                  </a:cubicBezTo>
                  <a:cubicBezTo>
                    <a:pt x="17534" y="21600"/>
                    <a:pt x="19186" y="21051"/>
                    <a:pt x="20131" y="20319"/>
                  </a:cubicBezTo>
                  <a:cubicBezTo>
                    <a:pt x="21075" y="19586"/>
                    <a:pt x="21311" y="18671"/>
                    <a:pt x="21547" y="177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7" name="Line"/>
            <p:cNvSpPr/>
            <p:nvPr/>
          </p:nvSpPr>
          <p:spPr>
            <a:xfrm>
              <a:off x="3777697" y="433851"/>
              <a:ext cx="217945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086" y="14400"/>
                    <a:pt x="6171" y="7200"/>
                    <a:pt x="9771" y="3600"/>
                  </a:cubicBezTo>
                  <a:cubicBezTo>
                    <a:pt x="13371" y="0"/>
                    <a:pt x="17486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8" name="Line"/>
            <p:cNvSpPr/>
            <p:nvPr/>
          </p:nvSpPr>
          <p:spPr>
            <a:xfrm>
              <a:off x="2707779" y="506499"/>
              <a:ext cx="198143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600" extrusionOk="0">
                  <a:moveTo>
                    <a:pt x="2298" y="21600"/>
                  </a:moveTo>
                  <a:cubicBezTo>
                    <a:pt x="833" y="17280"/>
                    <a:pt x="-631" y="12960"/>
                    <a:pt x="284" y="10800"/>
                  </a:cubicBezTo>
                  <a:cubicBezTo>
                    <a:pt x="1200" y="8640"/>
                    <a:pt x="4494" y="8640"/>
                    <a:pt x="8338" y="7200"/>
                  </a:cubicBezTo>
                  <a:cubicBezTo>
                    <a:pt x="12183" y="5760"/>
                    <a:pt x="16576" y="2880"/>
                    <a:pt x="20969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9" name="Line"/>
            <p:cNvSpPr/>
            <p:nvPr/>
          </p:nvSpPr>
          <p:spPr>
            <a:xfrm>
              <a:off x="4877795" y="413094"/>
              <a:ext cx="643456" cy="183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2" extrusionOk="0">
                  <a:moveTo>
                    <a:pt x="0" y="0"/>
                  </a:moveTo>
                  <a:cubicBezTo>
                    <a:pt x="232" y="4400"/>
                    <a:pt x="465" y="8800"/>
                    <a:pt x="1103" y="12200"/>
                  </a:cubicBezTo>
                  <a:cubicBezTo>
                    <a:pt x="1742" y="15600"/>
                    <a:pt x="2787" y="18000"/>
                    <a:pt x="3600" y="19000"/>
                  </a:cubicBezTo>
                  <a:cubicBezTo>
                    <a:pt x="4413" y="20000"/>
                    <a:pt x="4994" y="19600"/>
                    <a:pt x="5516" y="17600"/>
                  </a:cubicBezTo>
                  <a:cubicBezTo>
                    <a:pt x="6039" y="15600"/>
                    <a:pt x="6503" y="12000"/>
                    <a:pt x="6619" y="9200"/>
                  </a:cubicBezTo>
                  <a:cubicBezTo>
                    <a:pt x="6735" y="6400"/>
                    <a:pt x="6503" y="4400"/>
                    <a:pt x="6097" y="3200"/>
                  </a:cubicBezTo>
                  <a:cubicBezTo>
                    <a:pt x="5690" y="2000"/>
                    <a:pt x="5110" y="1600"/>
                    <a:pt x="4877" y="2400"/>
                  </a:cubicBezTo>
                  <a:cubicBezTo>
                    <a:pt x="4645" y="3200"/>
                    <a:pt x="4761" y="5200"/>
                    <a:pt x="5226" y="7800"/>
                  </a:cubicBezTo>
                  <a:cubicBezTo>
                    <a:pt x="5690" y="10400"/>
                    <a:pt x="6503" y="13600"/>
                    <a:pt x="7200" y="15600"/>
                  </a:cubicBezTo>
                  <a:cubicBezTo>
                    <a:pt x="7897" y="17600"/>
                    <a:pt x="8477" y="18400"/>
                    <a:pt x="9058" y="19000"/>
                  </a:cubicBezTo>
                  <a:cubicBezTo>
                    <a:pt x="9639" y="19600"/>
                    <a:pt x="10219" y="20000"/>
                    <a:pt x="10684" y="19400"/>
                  </a:cubicBezTo>
                  <a:cubicBezTo>
                    <a:pt x="11148" y="18800"/>
                    <a:pt x="11497" y="17200"/>
                    <a:pt x="11729" y="15400"/>
                  </a:cubicBezTo>
                  <a:cubicBezTo>
                    <a:pt x="11961" y="13600"/>
                    <a:pt x="12077" y="11600"/>
                    <a:pt x="12252" y="9200"/>
                  </a:cubicBezTo>
                  <a:cubicBezTo>
                    <a:pt x="12426" y="6800"/>
                    <a:pt x="12658" y="4000"/>
                    <a:pt x="12890" y="3600"/>
                  </a:cubicBezTo>
                  <a:cubicBezTo>
                    <a:pt x="13123" y="3200"/>
                    <a:pt x="13355" y="5200"/>
                    <a:pt x="13529" y="7200"/>
                  </a:cubicBezTo>
                  <a:cubicBezTo>
                    <a:pt x="13703" y="9200"/>
                    <a:pt x="13819" y="11200"/>
                    <a:pt x="14052" y="13200"/>
                  </a:cubicBezTo>
                  <a:cubicBezTo>
                    <a:pt x="14284" y="15200"/>
                    <a:pt x="14632" y="17200"/>
                    <a:pt x="14981" y="17200"/>
                  </a:cubicBezTo>
                  <a:cubicBezTo>
                    <a:pt x="15329" y="17200"/>
                    <a:pt x="15677" y="15200"/>
                    <a:pt x="15910" y="13200"/>
                  </a:cubicBezTo>
                  <a:cubicBezTo>
                    <a:pt x="16142" y="11200"/>
                    <a:pt x="16258" y="9200"/>
                    <a:pt x="16548" y="7600"/>
                  </a:cubicBezTo>
                  <a:cubicBezTo>
                    <a:pt x="16839" y="6000"/>
                    <a:pt x="17303" y="4800"/>
                    <a:pt x="17594" y="5200"/>
                  </a:cubicBezTo>
                  <a:cubicBezTo>
                    <a:pt x="17884" y="5600"/>
                    <a:pt x="18000" y="7600"/>
                    <a:pt x="18116" y="9600"/>
                  </a:cubicBezTo>
                  <a:cubicBezTo>
                    <a:pt x="18232" y="11600"/>
                    <a:pt x="18348" y="13600"/>
                    <a:pt x="18581" y="15800"/>
                  </a:cubicBezTo>
                  <a:cubicBezTo>
                    <a:pt x="18813" y="18000"/>
                    <a:pt x="19161" y="20400"/>
                    <a:pt x="19626" y="21000"/>
                  </a:cubicBezTo>
                  <a:cubicBezTo>
                    <a:pt x="20090" y="21600"/>
                    <a:pt x="20671" y="20400"/>
                    <a:pt x="21019" y="19600"/>
                  </a:cubicBezTo>
                  <a:cubicBezTo>
                    <a:pt x="21368" y="18800"/>
                    <a:pt x="21484" y="18400"/>
                    <a:pt x="21600" y="180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0" name="Line"/>
            <p:cNvSpPr/>
            <p:nvPr/>
          </p:nvSpPr>
          <p:spPr>
            <a:xfrm>
              <a:off x="5607065" y="182924"/>
              <a:ext cx="879367" cy="428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235" extrusionOk="0">
                  <a:moveTo>
                    <a:pt x="2981" y="18606"/>
                  </a:moveTo>
                  <a:cubicBezTo>
                    <a:pt x="3066" y="17749"/>
                    <a:pt x="3151" y="16891"/>
                    <a:pt x="2939" y="16463"/>
                  </a:cubicBezTo>
                  <a:cubicBezTo>
                    <a:pt x="2727" y="16034"/>
                    <a:pt x="2219" y="16034"/>
                    <a:pt x="1753" y="16206"/>
                  </a:cubicBezTo>
                  <a:cubicBezTo>
                    <a:pt x="1287" y="16377"/>
                    <a:pt x="864" y="16720"/>
                    <a:pt x="525" y="17234"/>
                  </a:cubicBezTo>
                  <a:cubicBezTo>
                    <a:pt x="186" y="17749"/>
                    <a:pt x="-68" y="18434"/>
                    <a:pt x="17" y="18949"/>
                  </a:cubicBezTo>
                  <a:cubicBezTo>
                    <a:pt x="101" y="19463"/>
                    <a:pt x="525" y="19806"/>
                    <a:pt x="1160" y="19891"/>
                  </a:cubicBezTo>
                  <a:cubicBezTo>
                    <a:pt x="1796" y="19977"/>
                    <a:pt x="2643" y="19806"/>
                    <a:pt x="3363" y="18091"/>
                  </a:cubicBezTo>
                  <a:cubicBezTo>
                    <a:pt x="4083" y="16377"/>
                    <a:pt x="4676" y="13120"/>
                    <a:pt x="4760" y="10120"/>
                  </a:cubicBezTo>
                  <a:cubicBezTo>
                    <a:pt x="4845" y="7120"/>
                    <a:pt x="4421" y="4377"/>
                    <a:pt x="4125" y="2577"/>
                  </a:cubicBezTo>
                  <a:cubicBezTo>
                    <a:pt x="3828" y="777"/>
                    <a:pt x="3659" y="-80"/>
                    <a:pt x="3532" y="6"/>
                  </a:cubicBezTo>
                  <a:cubicBezTo>
                    <a:pt x="3405" y="91"/>
                    <a:pt x="3320" y="1120"/>
                    <a:pt x="3532" y="3949"/>
                  </a:cubicBezTo>
                  <a:cubicBezTo>
                    <a:pt x="3744" y="6777"/>
                    <a:pt x="4252" y="11406"/>
                    <a:pt x="4718" y="14577"/>
                  </a:cubicBezTo>
                  <a:cubicBezTo>
                    <a:pt x="5184" y="17749"/>
                    <a:pt x="5607" y="19463"/>
                    <a:pt x="6243" y="20406"/>
                  </a:cubicBezTo>
                  <a:cubicBezTo>
                    <a:pt x="6878" y="21349"/>
                    <a:pt x="7725" y="21520"/>
                    <a:pt x="8699" y="20749"/>
                  </a:cubicBezTo>
                  <a:cubicBezTo>
                    <a:pt x="9673" y="19977"/>
                    <a:pt x="10774" y="18263"/>
                    <a:pt x="11325" y="16977"/>
                  </a:cubicBezTo>
                  <a:cubicBezTo>
                    <a:pt x="11876" y="15691"/>
                    <a:pt x="11876" y="14834"/>
                    <a:pt x="11664" y="14406"/>
                  </a:cubicBezTo>
                  <a:cubicBezTo>
                    <a:pt x="11452" y="13977"/>
                    <a:pt x="11028" y="13977"/>
                    <a:pt x="10605" y="13977"/>
                  </a:cubicBezTo>
                  <a:cubicBezTo>
                    <a:pt x="10181" y="13977"/>
                    <a:pt x="9758" y="13977"/>
                    <a:pt x="9504" y="14406"/>
                  </a:cubicBezTo>
                  <a:cubicBezTo>
                    <a:pt x="9250" y="14834"/>
                    <a:pt x="9165" y="15691"/>
                    <a:pt x="9631" y="16806"/>
                  </a:cubicBezTo>
                  <a:cubicBezTo>
                    <a:pt x="10097" y="17920"/>
                    <a:pt x="11113" y="19291"/>
                    <a:pt x="12045" y="20063"/>
                  </a:cubicBezTo>
                  <a:cubicBezTo>
                    <a:pt x="12977" y="20834"/>
                    <a:pt x="13824" y="21006"/>
                    <a:pt x="14459" y="20920"/>
                  </a:cubicBezTo>
                  <a:cubicBezTo>
                    <a:pt x="15094" y="20834"/>
                    <a:pt x="15518" y="20491"/>
                    <a:pt x="15857" y="19977"/>
                  </a:cubicBezTo>
                  <a:cubicBezTo>
                    <a:pt x="16196" y="19463"/>
                    <a:pt x="16450" y="18777"/>
                    <a:pt x="16704" y="18006"/>
                  </a:cubicBezTo>
                  <a:cubicBezTo>
                    <a:pt x="16958" y="17234"/>
                    <a:pt x="17212" y="16377"/>
                    <a:pt x="17424" y="16377"/>
                  </a:cubicBezTo>
                  <a:cubicBezTo>
                    <a:pt x="17636" y="16377"/>
                    <a:pt x="17805" y="17234"/>
                    <a:pt x="18271" y="18177"/>
                  </a:cubicBezTo>
                  <a:cubicBezTo>
                    <a:pt x="18737" y="19120"/>
                    <a:pt x="19499" y="20149"/>
                    <a:pt x="20092" y="20577"/>
                  </a:cubicBezTo>
                  <a:cubicBezTo>
                    <a:pt x="20685" y="21006"/>
                    <a:pt x="21108" y="20834"/>
                    <a:pt x="21532" y="206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1" name="Line"/>
            <p:cNvSpPr/>
            <p:nvPr/>
          </p:nvSpPr>
          <p:spPr>
            <a:xfrm>
              <a:off x="7096036" y="27253"/>
              <a:ext cx="760330" cy="54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225" extrusionOk="0">
                  <a:moveTo>
                    <a:pt x="76" y="12707"/>
                  </a:moveTo>
                  <a:cubicBezTo>
                    <a:pt x="-21" y="14065"/>
                    <a:pt x="-119" y="15424"/>
                    <a:pt x="419" y="16918"/>
                  </a:cubicBezTo>
                  <a:cubicBezTo>
                    <a:pt x="956" y="18412"/>
                    <a:pt x="2129" y="20043"/>
                    <a:pt x="3204" y="20790"/>
                  </a:cubicBezTo>
                  <a:cubicBezTo>
                    <a:pt x="4279" y="21537"/>
                    <a:pt x="5257" y="21401"/>
                    <a:pt x="6185" y="19771"/>
                  </a:cubicBezTo>
                  <a:cubicBezTo>
                    <a:pt x="7114" y="18141"/>
                    <a:pt x="7993" y="15016"/>
                    <a:pt x="8189" y="12095"/>
                  </a:cubicBezTo>
                  <a:cubicBezTo>
                    <a:pt x="8384" y="9175"/>
                    <a:pt x="7895" y="6458"/>
                    <a:pt x="7553" y="4760"/>
                  </a:cubicBezTo>
                  <a:cubicBezTo>
                    <a:pt x="7211" y="3062"/>
                    <a:pt x="7016" y="2382"/>
                    <a:pt x="6772" y="1635"/>
                  </a:cubicBezTo>
                  <a:cubicBezTo>
                    <a:pt x="6527" y="888"/>
                    <a:pt x="6234" y="73"/>
                    <a:pt x="6087" y="5"/>
                  </a:cubicBezTo>
                  <a:cubicBezTo>
                    <a:pt x="5941" y="-63"/>
                    <a:pt x="5941" y="616"/>
                    <a:pt x="6087" y="3333"/>
                  </a:cubicBezTo>
                  <a:cubicBezTo>
                    <a:pt x="6234" y="6050"/>
                    <a:pt x="6527" y="10805"/>
                    <a:pt x="6723" y="13590"/>
                  </a:cubicBezTo>
                  <a:cubicBezTo>
                    <a:pt x="6918" y="16375"/>
                    <a:pt x="7016" y="17190"/>
                    <a:pt x="7162" y="18141"/>
                  </a:cubicBezTo>
                  <a:cubicBezTo>
                    <a:pt x="7309" y="19092"/>
                    <a:pt x="7505" y="20179"/>
                    <a:pt x="7798" y="20518"/>
                  </a:cubicBezTo>
                  <a:cubicBezTo>
                    <a:pt x="8091" y="20858"/>
                    <a:pt x="8482" y="20450"/>
                    <a:pt x="9508" y="20246"/>
                  </a:cubicBezTo>
                  <a:cubicBezTo>
                    <a:pt x="10534" y="20043"/>
                    <a:pt x="12196" y="20043"/>
                    <a:pt x="13760" y="19771"/>
                  </a:cubicBezTo>
                  <a:cubicBezTo>
                    <a:pt x="15324" y="19499"/>
                    <a:pt x="16790" y="18956"/>
                    <a:pt x="17718" y="18345"/>
                  </a:cubicBezTo>
                  <a:cubicBezTo>
                    <a:pt x="18647" y="17733"/>
                    <a:pt x="19038" y="17054"/>
                    <a:pt x="19086" y="16443"/>
                  </a:cubicBezTo>
                  <a:cubicBezTo>
                    <a:pt x="19135" y="15831"/>
                    <a:pt x="18842" y="15288"/>
                    <a:pt x="18451" y="14948"/>
                  </a:cubicBezTo>
                  <a:cubicBezTo>
                    <a:pt x="18060" y="14609"/>
                    <a:pt x="17572" y="14473"/>
                    <a:pt x="16887" y="14405"/>
                  </a:cubicBezTo>
                  <a:cubicBezTo>
                    <a:pt x="16203" y="14337"/>
                    <a:pt x="15324" y="14337"/>
                    <a:pt x="14835" y="14677"/>
                  </a:cubicBezTo>
                  <a:cubicBezTo>
                    <a:pt x="14346" y="15016"/>
                    <a:pt x="14248" y="15695"/>
                    <a:pt x="14639" y="16646"/>
                  </a:cubicBezTo>
                  <a:cubicBezTo>
                    <a:pt x="15030" y="17597"/>
                    <a:pt x="15910" y="18820"/>
                    <a:pt x="17132" y="19567"/>
                  </a:cubicBezTo>
                  <a:cubicBezTo>
                    <a:pt x="18353" y="20314"/>
                    <a:pt x="19917" y="20586"/>
                    <a:pt x="21481" y="208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2" name="Line"/>
            <p:cNvSpPr/>
            <p:nvPr/>
          </p:nvSpPr>
          <p:spPr>
            <a:xfrm>
              <a:off x="7005345" y="413094"/>
              <a:ext cx="217945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29" y="14400"/>
                    <a:pt x="2057" y="7200"/>
                    <a:pt x="5657" y="3600"/>
                  </a:cubicBezTo>
                  <a:cubicBezTo>
                    <a:pt x="9257" y="0"/>
                    <a:pt x="15429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3" name="Line"/>
            <p:cNvSpPr/>
            <p:nvPr/>
          </p:nvSpPr>
          <p:spPr>
            <a:xfrm>
              <a:off x="8349001" y="361203"/>
              <a:ext cx="424768" cy="179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600" extrusionOk="0">
                  <a:moveTo>
                    <a:pt x="8051" y="0"/>
                  </a:moveTo>
                  <a:cubicBezTo>
                    <a:pt x="5632" y="0"/>
                    <a:pt x="3213" y="0"/>
                    <a:pt x="1744" y="831"/>
                  </a:cubicBezTo>
                  <a:cubicBezTo>
                    <a:pt x="275" y="1662"/>
                    <a:pt x="-243" y="3323"/>
                    <a:pt x="103" y="6646"/>
                  </a:cubicBezTo>
                  <a:cubicBezTo>
                    <a:pt x="448" y="9969"/>
                    <a:pt x="1658" y="14954"/>
                    <a:pt x="4595" y="17862"/>
                  </a:cubicBezTo>
                  <a:cubicBezTo>
                    <a:pt x="7533" y="20769"/>
                    <a:pt x="12199" y="21600"/>
                    <a:pt x="14963" y="21600"/>
                  </a:cubicBezTo>
                  <a:cubicBezTo>
                    <a:pt x="17728" y="21600"/>
                    <a:pt x="18592" y="20769"/>
                    <a:pt x="19370" y="19731"/>
                  </a:cubicBezTo>
                  <a:cubicBezTo>
                    <a:pt x="20147" y="18692"/>
                    <a:pt x="20839" y="17446"/>
                    <a:pt x="21098" y="15785"/>
                  </a:cubicBezTo>
                  <a:cubicBezTo>
                    <a:pt x="21357" y="14123"/>
                    <a:pt x="21184" y="12046"/>
                    <a:pt x="20666" y="10800"/>
                  </a:cubicBezTo>
                  <a:cubicBezTo>
                    <a:pt x="20147" y="9554"/>
                    <a:pt x="19283" y="9138"/>
                    <a:pt x="18160" y="9346"/>
                  </a:cubicBezTo>
                  <a:cubicBezTo>
                    <a:pt x="17037" y="9554"/>
                    <a:pt x="15655" y="10385"/>
                    <a:pt x="15223" y="11631"/>
                  </a:cubicBezTo>
                  <a:cubicBezTo>
                    <a:pt x="14791" y="12877"/>
                    <a:pt x="15309" y="14538"/>
                    <a:pt x="16432" y="15992"/>
                  </a:cubicBezTo>
                  <a:cubicBezTo>
                    <a:pt x="17555" y="17446"/>
                    <a:pt x="19283" y="18692"/>
                    <a:pt x="21011" y="199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4" name="Line"/>
            <p:cNvSpPr/>
            <p:nvPr/>
          </p:nvSpPr>
          <p:spPr>
            <a:xfrm>
              <a:off x="8980640" y="398721"/>
              <a:ext cx="484361" cy="14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0516" extrusionOk="0">
                  <a:moveTo>
                    <a:pt x="5364" y="3594"/>
                  </a:moveTo>
                  <a:cubicBezTo>
                    <a:pt x="4598" y="3594"/>
                    <a:pt x="3832" y="3594"/>
                    <a:pt x="2913" y="3845"/>
                  </a:cubicBezTo>
                  <a:cubicBezTo>
                    <a:pt x="1994" y="4096"/>
                    <a:pt x="921" y="4598"/>
                    <a:pt x="385" y="6105"/>
                  </a:cubicBezTo>
                  <a:cubicBezTo>
                    <a:pt x="-151" y="7612"/>
                    <a:pt x="-151" y="10124"/>
                    <a:pt x="538" y="12384"/>
                  </a:cubicBezTo>
                  <a:cubicBezTo>
                    <a:pt x="1228" y="14645"/>
                    <a:pt x="2606" y="16654"/>
                    <a:pt x="3679" y="17659"/>
                  </a:cubicBezTo>
                  <a:cubicBezTo>
                    <a:pt x="4751" y="18663"/>
                    <a:pt x="5517" y="18663"/>
                    <a:pt x="6283" y="17910"/>
                  </a:cubicBezTo>
                  <a:cubicBezTo>
                    <a:pt x="7049" y="17156"/>
                    <a:pt x="7815" y="15649"/>
                    <a:pt x="8121" y="13640"/>
                  </a:cubicBezTo>
                  <a:cubicBezTo>
                    <a:pt x="8428" y="11631"/>
                    <a:pt x="8275" y="9119"/>
                    <a:pt x="8045" y="7110"/>
                  </a:cubicBezTo>
                  <a:cubicBezTo>
                    <a:pt x="7815" y="5101"/>
                    <a:pt x="7509" y="3594"/>
                    <a:pt x="8121" y="2589"/>
                  </a:cubicBezTo>
                  <a:cubicBezTo>
                    <a:pt x="8734" y="1584"/>
                    <a:pt x="10266" y="1082"/>
                    <a:pt x="11415" y="580"/>
                  </a:cubicBezTo>
                  <a:cubicBezTo>
                    <a:pt x="12564" y="77"/>
                    <a:pt x="13330" y="-425"/>
                    <a:pt x="13866" y="580"/>
                  </a:cubicBezTo>
                  <a:cubicBezTo>
                    <a:pt x="14402" y="1584"/>
                    <a:pt x="14709" y="4096"/>
                    <a:pt x="15015" y="7612"/>
                  </a:cubicBezTo>
                  <a:cubicBezTo>
                    <a:pt x="15321" y="11128"/>
                    <a:pt x="15628" y="15649"/>
                    <a:pt x="16164" y="18161"/>
                  </a:cubicBezTo>
                  <a:cubicBezTo>
                    <a:pt x="16700" y="20673"/>
                    <a:pt x="17466" y="21175"/>
                    <a:pt x="18385" y="19668"/>
                  </a:cubicBezTo>
                  <a:cubicBezTo>
                    <a:pt x="19304" y="18161"/>
                    <a:pt x="20377" y="14645"/>
                    <a:pt x="21449" y="111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5" name="Line"/>
            <p:cNvSpPr/>
            <p:nvPr/>
          </p:nvSpPr>
          <p:spPr>
            <a:xfrm>
              <a:off x="9565323" y="64042"/>
              <a:ext cx="511997" cy="48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795" extrusionOk="0">
                  <a:moveTo>
                    <a:pt x="5364" y="17911"/>
                  </a:moveTo>
                  <a:cubicBezTo>
                    <a:pt x="4639" y="17617"/>
                    <a:pt x="3914" y="17323"/>
                    <a:pt x="3044" y="17397"/>
                  </a:cubicBezTo>
                  <a:cubicBezTo>
                    <a:pt x="2174" y="17470"/>
                    <a:pt x="1160" y="17911"/>
                    <a:pt x="580" y="18499"/>
                  </a:cubicBezTo>
                  <a:cubicBezTo>
                    <a:pt x="0" y="19087"/>
                    <a:pt x="-145" y="19821"/>
                    <a:pt x="145" y="20262"/>
                  </a:cubicBezTo>
                  <a:cubicBezTo>
                    <a:pt x="435" y="20703"/>
                    <a:pt x="1160" y="20850"/>
                    <a:pt x="2247" y="20777"/>
                  </a:cubicBezTo>
                  <a:cubicBezTo>
                    <a:pt x="3334" y="20703"/>
                    <a:pt x="4784" y="20409"/>
                    <a:pt x="6016" y="19087"/>
                  </a:cubicBezTo>
                  <a:cubicBezTo>
                    <a:pt x="7248" y="17764"/>
                    <a:pt x="8263" y="15413"/>
                    <a:pt x="8481" y="12989"/>
                  </a:cubicBezTo>
                  <a:cubicBezTo>
                    <a:pt x="8698" y="10564"/>
                    <a:pt x="8118" y="8066"/>
                    <a:pt x="7683" y="6009"/>
                  </a:cubicBezTo>
                  <a:cubicBezTo>
                    <a:pt x="7248" y="3952"/>
                    <a:pt x="6958" y="2336"/>
                    <a:pt x="6813" y="1160"/>
                  </a:cubicBezTo>
                  <a:cubicBezTo>
                    <a:pt x="6668" y="-15"/>
                    <a:pt x="6668" y="-750"/>
                    <a:pt x="6741" y="1234"/>
                  </a:cubicBezTo>
                  <a:cubicBezTo>
                    <a:pt x="6813" y="3217"/>
                    <a:pt x="6958" y="7919"/>
                    <a:pt x="7466" y="11446"/>
                  </a:cubicBezTo>
                  <a:cubicBezTo>
                    <a:pt x="7973" y="14972"/>
                    <a:pt x="8843" y="17323"/>
                    <a:pt x="9568" y="18719"/>
                  </a:cubicBezTo>
                  <a:cubicBezTo>
                    <a:pt x="10293" y="20115"/>
                    <a:pt x="10872" y="20556"/>
                    <a:pt x="11525" y="20703"/>
                  </a:cubicBezTo>
                  <a:cubicBezTo>
                    <a:pt x="12177" y="20850"/>
                    <a:pt x="12902" y="20703"/>
                    <a:pt x="13554" y="20336"/>
                  </a:cubicBezTo>
                  <a:cubicBezTo>
                    <a:pt x="14207" y="19968"/>
                    <a:pt x="14787" y="19381"/>
                    <a:pt x="15294" y="18793"/>
                  </a:cubicBezTo>
                  <a:cubicBezTo>
                    <a:pt x="15801" y="18205"/>
                    <a:pt x="16236" y="17617"/>
                    <a:pt x="16599" y="17764"/>
                  </a:cubicBezTo>
                  <a:cubicBezTo>
                    <a:pt x="16961" y="17911"/>
                    <a:pt x="17251" y="18793"/>
                    <a:pt x="17758" y="19454"/>
                  </a:cubicBezTo>
                  <a:cubicBezTo>
                    <a:pt x="18266" y="20115"/>
                    <a:pt x="18991" y="20556"/>
                    <a:pt x="19643" y="20556"/>
                  </a:cubicBezTo>
                  <a:cubicBezTo>
                    <a:pt x="20295" y="20556"/>
                    <a:pt x="20875" y="20115"/>
                    <a:pt x="21455" y="196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6" name="Line"/>
            <p:cNvSpPr/>
            <p:nvPr/>
          </p:nvSpPr>
          <p:spPr>
            <a:xfrm>
              <a:off x="9878282" y="267798"/>
              <a:ext cx="4336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600" extrusionOk="0">
                  <a:moveTo>
                    <a:pt x="15842" y="21600"/>
                  </a:moveTo>
                  <a:cubicBezTo>
                    <a:pt x="7535" y="18000"/>
                    <a:pt x="-773" y="14400"/>
                    <a:pt x="58" y="10800"/>
                  </a:cubicBezTo>
                  <a:cubicBezTo>
                    <a:pt x="889" y="7200"/>
                    <a:pt x="10858" y="3600"/>
                    <a:pt x="2082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7" name="Line"/>
            <p:cNvSpPr/>
            <p:nvPr/>
          </p:nvSpPr>
          <p:spPr>
            <a:xfrm>
              <a:off x="10077319" y="464986"/>
              <a:ext cx="321728" cy="114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0" extrusionOk="0">
                  <a:moveTo>
                    <a:pt x="0" y="3812"/>
                  </a:moveTo>
                  <a:cubicBezTo>
                    <a:pt x="1161" y="2541"/>
                    <a:pt x="2323" y="1271"/>
                    <a:pt x="3484" y="1271"/>
                  </a:cubicBezTo>
                  <a:cubicBezTo>
                    <a:pt x="4645" y="1271"/>
                    <a:pt x="5806" y="2541"/>
                    <a:pt x="6387" y="4765"/>
                  </a:cubicBezTo>
                  <a:cubicBezTo>
                    <a:pt x="6968" y="6988"/>
                    <a:pt x="6968" y="10165"/>
                    <a:pt x="7316" y="10165"/>
                  </a:cubicBezTo>
                  <a:cubicBezTo>
                    <a:pt x="7665" y="10165"/>
                    <a:pt x="8361" y="6988"/>
                    <a:pt x="9174" y="4447"/>
                  </a:cubicBezTo>
                  <a:cubicBezTo>
                    <a:pt x="9987" y="1906"/>
                    <a:pt x="10916" y="0"/>
                    <a:pt x="11845" y="0"/>
                  </a:cubicBezTo>
                  <a:cubicBezTo>
                    <a:pt x="12774" y="0"/>
                    <a:pt x="13703" y="1906"/>
                    <a:pt x="14284" y="4447"/>
                  </a:cubicBezTo>
                  <a:cubicBezTo>
                    <a:pt x="14865" y="6988"/>
                    <a:pt x="15097" y="10165"/>
                    <a:pt x="15445" y="13341"/>
                  </a:cubicBezTo>
                  <a:cubicBezTo>
                    <a:pt x="15794" y="16518"/>
                    <a:pt x="16258" y="19694"/>
                    <a:pt x="17303" y="20647"/>
                  </a:cubicBezTo>
                  <a:cubicBezTo>
                    <a:pt x="18348" y="21600"/>
                    <a:pt x="19974" y="20329"/>
                    <a:pt x="21600" y="190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8" name="Line"/>
            <p:cNvSpPr/>
            <p:nvPr/>
          </p:nvSpPr>
          <p:spPr>
            <a:xfrm>
              <a:off x="10464284" y="44522"/>
              <a:ext cx="920701" cy="51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45" extrusionOk="0">
                  <a:moveTo>
                    <a:pt x="3329" y="19102"/>
                  </a:moveTo>
                  <a:cubicBezTo>
                    <a:pt x="3005" y="18530"/>
                    <a:pt x="2682" y="17958"/>
                    <a:pt x="2318" y="17672"/>
                  </a:cubicBezTo>
                  <a:cubicBezTo>
                    <a:pt x="1953" y="17386"/>
                    <a:pt x="1549" y="17386"/>
                    <a:pt x="1144" y="17529"/>
                  </a:cubicBezTo>
                  <a:cubicBezTo>
                    <a:pt x="740" y="17672"/>
                    <a:pt x="335" y="17958"/>
                    <a:pt x="133" y="18458"/>
                  </a:cubicBezTo>
                  <a:cubicBezTo>
                    <a:pt x="-69" y="18959"/>
                    <a:pt x="-69" y="19674"/>
                    <a:pt x="335" y="20247"/>
                  </a:cubicBezTo>
                  <a:cubicBezTo>
                    <a:pt x="740" y="20819"/>
                    <a:pt x="1549" y="21248"/>
                    <a:pt x="2156" y="21391"/>
                  </a:cubicBezTo>
                  <a:cubicBezTo>
                    <a:pt x="2762" y="21534"/>
                    <a:pt x="3167" y="21391"/>
                    <a:pt x="3450" y="20962"/>
                  </a:cubicBezTo>
                  <a:cubicBezTo>
                    <a:pt x="3733" y="20533"/>
                    <a:pt x="3895" y="19817"/>
                    <a:pt x="4138" y="19746"/>
                  </a:cubicBezTo>
                  <a:cubicBezTo>
                    <a:pt x="4380" y="19674"/>
                    <a:pt x="4704" y="20247"/>
                    <a:pt x="5068" y="20604"/>
                  </a:cubicBezTo>
                  <a:cubicBezTo>
                    <a:pt x="5432" y="20962"/>
                    <a:pt x="5837" y="21105"/>
                    <a:pt x="6362" y="20819"/>
                  </a:cubicBezTo>
                  <a:cubicBezTo>
                    <a:pt x="6888" y="20533"/>
                    <a:pt x="7535" y="19817"/>
                    <a:pt x="8021" y="17743"/>
                  </a:cubicBezTo>
                  <a:cubicBezTo>
                    <a:pt x="8506" y="15669"/>
                    <a:pt x="8830" y="12236"/>
                    <a:pt x="8992" y="9232"/>
                  </a:cubicBezTo>
                  <a:cubicBezTo>
                    <a:pt x="9153" y="6228"/>
                    <a:pt x="9153" y="3653"/>
                    <a:pt x="9032" y="2080"/>
                  </a:cubicBezTo>
                  <a:cubicBezTo>
                    <a:pt x="8911" y="506"/>
                    <a:pt x="8668" y="-66"/>
                    <a:pt x="8506" y="6"/>
                  </a:cubicBezTo>
                  <a:cubicBezTo>
                    <a:pt x="8344" y="77"/>
                    <a:pt x="8264" y="792"/>
                    <a:pt x="8183" y="2723"/>
                  </a:cubicBezTo>
                  <a:cubicBezTo>
                    <a:pt x="8102" y="4655"/>
                    <a:pt x="8021" y="7802"/>
                    <a:pt x="8142" y="10448"/>
                  </a:cubicBezTo>
                  <a:cubicBezTo>
                    <a:pt x="8264" y="13094"/>
                    <a:pt x="8587" y="15240"/>
                    <a:pt x="9234" y="16742"/>
                  </a:cubicBezTo>
                  <a:cubicBezTo>
                    <a:pt x="9882" y="18244"/>
                    <a:pt x="10852" y="19102"/>
                    <a:pt x="12025" y="19460"/>
                  </a:cubicBezTo>
                  <a:cubicBezTo>
                    <a:pt x="13198" y="19817"/>
                    <a:pt x="14574" y="19674"/>
                    <a:pt x="15625" y="19174"/>
                  </a:cubicBezTo>
                  <a:cubicBezTo>
                    <a:pt x="16677" y="18673"/>
                    <a:pt x="17405" y="17815"/>
                    <a:pt x="17810" y="17028"/>
                  </a:cubicBezTo>
                  <a:cubicBezTo>
                    <a:pt x="18214" y="16241"/>
                    <a:pt x="18295" y="15526"/>
                    <a:pt x="18255" y="14811"/>
                  </a:cubicBezTo>
                  <a:cubicBezTo>
                    <a:pt x="18214" y="14096"/>
                    <a:pt x="18052" y="13380"/>
                    <a:pt x="17648" y="12951"/>
                  </a:cubicBezTo>
                  <a:cubicBezTo>
                    <a:pt x="17243" y="12522"/>
                    <a:pt x="16596" y="12379"/>
                    <a:pt x="16192" y="12665"/>
                  </a:cubicBezTo>
                  <a:cubicBezTo>
                    <a:pt x="15787" y="12951"/>
                    <a:pt x="15625" y="13666"/>
                    <a:pt x="15747" y="14310"/>
                  </a:cubicBezTo>
                  <a:cubicBezTo>
                    <a:pt x="15868" y="14954"/>
                    <a:pt x="16273" y="15526"/>
                    <a:pt x="17284" y="16241"/>
                  </a:cubicBezTo>
                  <a:cubicBezTo>
                    <a:pt x="18295" y="16957"/>
                    <a:pt x="19913" y="17815"/>
                    <a:pt x="21531" y="18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9" name="Line"/>
            <p:cNvSpPr/>
            <p:nvPr/>
          </p:nvSpPr>
          <p:spPr>
            <a:xfrm>
              <a:off x="10741530" y="267798"/>
              <a:ext cx="217944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0" name="Line"/>
            <p:cNvSpPr/>
            <p:nvPr/>
          </p:nvSpPr>
          <p:spPr>
            <a:xfrm>
              <a:off x="11955789" y="353613"/>
              <a:ext cx="508537" cy="223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extrusionOk="0">
                  <a:moveTo>
                    <a:pt x="0" y="6609"/>
                  </a:moveTo>
                  <a:cubicBezTo>
                    <a:pt x="294" y="4972"/>
                    <a:pt x="588" y="3336"/>
                    <a:pt x="1102" y="2027"/>
                  </a:cubicBezTo>
                  <a:cubicBezTo>
                    <a:pt x="1616" y="718"/>
                    <a:pt x="2351" y="-264"/>
                    <a:pt x="3012" y="63"/>
                  </a:cubicBezTo>
                  <a:cubicBezTo>
                    <a:pt x="3673" y="391"/>
                    <a:pt x="4261" y="2027"/>
                    <a:pt x="4702" y="4481"/>
                  </a:cubicBezTo>
                  <a:cubicBezTo>
                    <a:pt x="5143" y="6936"/>
                    <a:pt x="5437" y="10209"/>
                    <a:pt x="5657" y="12663"/>
                  </a:cubicBezTo>
                  <a:cubicBezTo>
                    <a:pt x="5878" y="15118"/>
                    <a:pt x="6025" y="16754"/>
                    <a:pt x="6098" y="16754"/>
                  </a:cubicBezTo>
                  <a:cubicBezTo>
                    <a:pt x="6171" y="16754"/>
                    <a:pt x="6171" y="15118"/>
                    <a:pt x="6392" y="12663"/>
                  </a:cubicBezTo>
                  <a:cubicBezTo>
                    <a:pt x="6612" y="10209"/>
                    <a:pt x="7053" y="6936"/>
                    <a:pt x="7714" y="4972"/>
                  </a:cubicBezTo>
                  <a:cubicBezTo>
                    <a:pt x="8376" y="3009"/>
                    <a:pt x="9257" y="2354"/>
                    <a:pt x="9918" y="2845"/>
                  </a:cubicBezTo>
                  <a:cubicBezTo>
                    <a:pt x="10580" y="3336"/>
                    <a:pt x="11020" y="4972"/>
                    <a:pt x="11314" y="6936"/>
                  </a:cubicBezTo>
                  <a:cubicBezTo>
                    <a:pt x="11608" y="8900"/>
                    <a:pt x="11755" y="11191"/>
                    <a:pt x="11976" y="13154"/>
                  </a:cubicBezTo>
                  <a:cubicBezTo>
                    <a:pt x="12196" y="15118"/>
                    <a:pt x="12490" y="16754"/>
                    <a:pt x="12857" y="16754"/>
                  </a:cubicBezTo>
                  <a:cubicBezTo>
                    <a:pt x="13224" y="16754"/>
                    <a:pt x="13665" y="15118"/>
                    <a:pt x="14033" y="13481"/>
                  </a:cubicBezTo>
                  <a:cubicBezTo>
                    <a:pt x="14400" y="11845"/>
                    <a:pt x="14694" y="10209"/>
                    <a:pt x="15061" y="8736"/>
                  </a:cubicBezTo>
                  <a:cubicBezTo>
                    <a:pt x="15429" y="7263"/>
                    <a:pt x="15869" y="5954"/>
                    <a:pt x="16310" y="5954"/>
                  </a:cubicBezTo>
                  <a:cubicBezTo>
                    <a:pt x="16751" y="5954"/>
                    <a:pt x="17192" y="7263"/>
                    <a:pt x="17633" y="9718"/>
                  </a:cubicBezTo>
                  <a:cubicBezTo>
                    <a:pt x="18074" y="12172"/>
                    <a:pt x="18514" y="15772"/>
                    <a:pt x="19029" y="18063"/>
                  </a:cubicBezTo>
                  <a:cubicBezTo>
                    <a:pt x="19543" y="20354"/>
                    <a:pt x="20131" y="21336"/>
                    <a:pt x="20571" y="21172"/>
                  </a:cubicBezTo>
                  <a:cubicBezTo>
                    <a:pt x="21012" y="21009"/>
                    <a:pt x="21306" y="19700"/>
                    <a:pt x="21600" y="183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1" name="Line"/>
            <p:cNvSpPr/>
            <p:nvPr/>
          </p:nvSpPr>
          <p:spPr>
            <a:xfrm>
              <a:off x="12569965" y="424299"/>
              <a:ext cx="195332" cy="113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444" extrusionOk="0">
                  <a:moveTo>
                    <a:pt x="12090" y="1808"/>
                  </a:moveTo>
                  <a:cubicBezTo>
                    <a:pt x="10228" y="1153"/>
                    <a:pt x="8366" y="499"/>
                    <a:pt x="6504" y="171"/>
                  </a:cubicBezTo>
                  <a:cubicBezTo>
                    <a:pt x="4642" y="-156"/>
                    <a:pt x="2780" y="-156"/>
                    <a:pt x="1476" y="1480"/>
                  </a:cubicBezTo>
                  <a:cubicBezTo>
                    <a:pt x="173" y="3117"/>
                    <a:pt x="-572" y="6389"/>
                    <a:pt x="545" y="9662"/>
                  </a:cubicBezTo>
                  <a:cubicBezTo>
                    <a:pt x="1662" y="12935"/>
                    <a:pt x="4642" y="16208"/>
                    <a:pt x="7062" y="17190"/>
                  </a:cubicBezTo>
                  <a:cubicBezTo>
                    <a:pt x="9483" y="18171"/>
                    <a:pt x="11345" y="16862"/>
                    <a:pt x="11904" y="14244"/>
                  </a:cubicBezTo>
                  <a:cubicBezTo>
                    <a:pt x="12462" y="11626"/>
                    <a:pt x="11718" y="7699"/>
                    <a:pt x="12090" y="7699"/>
                  </a:cubicBezTo>
                  <a:cubicBezTo>
                    <a:pt x="12462" y="7699"/>
                    <a:pt x="13952" y="11626"/>
                    <a:pt x="15628" y="14571"/>
                  </a:cubicBezTo>
                  <a:cubicBezTo>
                    <a:pt x="17304" y="17517"/>
                    <a:pt x="19166" y="19480"/>
                    <a:pt x="21028" y="214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2" name="Line"/>
            <p:cNvSpPr/>
            <p:nvPr/>
          </p:nvSpPr>
          <p:spPr>
            <a:xfrm>
              <a:off x="12891484" y="398719"/>
              <a:ext cx="173597" cy="44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381" extrusionOk="0">
                  <a:moveTo>
                    <a:pt x="3610" y="1199"/>
                  </a:moveTo>
                  <a:cubicBezTo>
                    <a:pt x="2339" y="529"/>
                    <a:pt x="1069" y="-141"/>
                    <a:pt x="433" y="26"/>
                  </a:cubicBezTo>
                  <a:cubicBezTo>
                    <a:pt x="-202" y="194"/>
                    <a:pt x="-202" y="1199"/>
                    <a:pt x="857" y="4212"/>
                  </a:cubicBezTo>
                  <a:cubicBezTo>
                    <a:pt x="1916" y="7226"/>
                    <a:pt x="4033" y="12250"/>
                    <a:pt x="5304" y="15180"/>
                  </a:cubicBezTo>
                  <a:cubicBezTo>
                    <a:pt x="6574" y="18110"/>
                    <a:pt x="6998" y="18947"/>
                    <a:pt x="7845" y="19785"/>
                  </a:cubicBezTo>
                  <a:cubicBezTo>
                    <a:pt x="8692" y="20622"/>
                    <a:pt x="9963" y="21459"/>
                    <a:pt x="10386" y="21375"/>
                  </a:cubicBezTo>
                  <a:cubicBezTo>
                    <a:pt x="10810" y="21292"/>
                    <a:pt x="10386" y="20287"/>
                    <a:pt x="9116" y="17608"/>
                  </a:cubicBezTo>
                  <a:cubicBezTo>
                    <a:pt x="7845" y="14929"/>
                    <a:pt x="5727" y="10575"/>
                    <a:pt x="4669" y="7896"/>
                  </a:cubicBezTo>
                  <a:cubicBezTo>
                    <a:pt x="3610" y="5217"/>
                    <a:pt x="3610" y="4212"/>
                    <a:pt x="5727" y="3124"/>
                  </a:cubicBezTo>
                  <a:cubicBezTo>
                    <a:pt x="7845" y="2036"/>
                    <a:pt x="12080" y="864"/>
                    <a:pt x="15045" y="612"/>
                  </a:cubicBezTo>
                  <a:cubicBezTo>
                    <a:pt x="18010" y="361"/>
                    <a:pt x="19704" y="1031"/>
                    <a:pt x="20551" y="1868"/>
                  </a:cubicBezTo>
                  <a:cubicBezTo>
                    <a:pt x="21398" y="2705"/>
                    <a:pt x="21398" y="3710"/>
                    <a:pt x="20974" y="4631"/>
                  </a:cubicBezTo>
                  <a:cubicBezTo>
                    <a:pt x="20551" y="5552"/>
                    <a:pt x="19704" y="6389"/>
                    <a:pt x="18222" y="6975"/>
                  </a:cubicBezTo>
                  <a:cubicBezTo>
                    <a:pt x="16739" y="7561"/>
                    <a:pt x="14622" y="7896"/>
                    <a:pt x="12504" y="8064"/>
                  </a:cubicBezTo>
                  <a:cubicBezTo>
                    <a:pt x="10386" y="8231"/>
                    <a:pt x="8269" y="8231"/>
                    <a:pt x="6151" y="8147"/>
                  </a:cubicBezTo>
                  <a:cubicBezTo>
                    <a:pt x="4033" y="8064"/>
                    <a:pt x="1916" y="7896"/>
                    <a:pt x="1492" y="7310"/>
                  </a:cubicBezTo>
                  <a:cubicBezTo>
                    <a:pt x="1069" y="6724"/>
                    <a:pt x="2339" y="5719"/>
                    <a:pt x="3610" y="47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3" name="Line"/>
            <p:cNvSpPr/>
            <p:nvPr/>
          </p:nvSpPr>
          <p:spPr>
            <a:xfrm>
              <a:off x="13201184" y="363131"/>
              <a:ext cx="217176" cy="489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515" extrusionOk="0">
                  <a:moveTo>
                    <a:pt x="0" y="2197"/>
                  </a:moveTo>
                  <a:cubicBezTo>
                    <a:pt x="2743" y="5543"/>
                    <a:pt x="5486" y="8890"/>
                    <a:pt x="7543" y="11856"/>
                  </a:cubicBezTo>
                  <a:cubicBezTo>
                    <a:pt x="9600" y="14822"/>
                    <a:pt x="10971" y="17408"/>
                    <a:pt x="11657" y="19081"/>
                  </a:cubicBezTo>
                  <a:cubicBezTo>
                    <a:pt x="12343" y="20754"/>
                    <a:pt x="12343" y="21515"/>
                    <a:pt x="12343" y="21515"/>
                  </a:cubicBezTo>
                  <a:cubicBezTo>
                    <a:pt x="12343" y="21515"/>
                    <a:pt x="12343" y="20754"/>
                    <a:pt x="11143" y="18169"/>
                  </a:cubicBezTo>
                  <a:cubicBezTo>
                    <a:pt x="9943" y="15583"/>
                    <a:pt x="7543" y="11171"/>
                    <a:pt x="6171" y="8129"/>
                  </a:cubicBezTo>
                  <a:cubicBezTo>
                    <a:pt x="4800" y="5087"/>
                    <a:pt x="4457" y="3414"/>
                    <a:pt x="4971" y="2273"/>
                  </a:cubicBezTo>
                  <a:cubicBezTo>
                    <a:pt x="5486" y="1132"/>
                    <a:pt x="6857" y="523"/>
                    <a:pt x="8914" y="219"/>
                  </a:cubicBezTo>
                  <a:cubicBezTo>
                    <a:pt x="10971" y="-85"/>
                    <a:pt x="13714" y="-85"/>
                    <a:pt x="15771" y="295"/>
                  </a:cubicBezTo>
                  <a:cubicBezTo>
                    <a:pt x="17829" y="676"/>
                    <a:pt x="19200" y="1436"/>
                    <a:pt x="20057" y="2197"/>
                  </a:cubicBezTo>
                  <a:cubicBezTo>
                    <a:pt x="20914" y="2957"/>
                    <a:pt x="21257" y="3718"/>
                    <a:pt x="21429" y="4478"/>
                  </a:cubicBezTo>
                  <a:cubicBezTo>
                    <a:pt x="21600" y="5239"/>
                    <a:pt x="21600" y="6000"/>
                    <a:pt x="20914" y="6608"/>
                  </a:cubicBezTo>
                  <a:cubicBezTo>
                    <a:pt x="20229" y="7216"/>
                    <a:pt x="18857" y="7673"/>
                    <a:pt x="16457" y="7901"/>
                  </a:cubicBezTo>
                  <a:cubicBezTo>
                    <a:pt x="14057" y="8129"/>
                    <a:pt x="10629" y="8129"/>
                    <a:pt x="8229" y="7901"/>
                  </a:cubicBezTo>
                  <a:cubicBezTo>
                    <a:pt x="5829" y="7673"/>
                    <a:pt x="4457" y="7216"/>
                    <a:pt x="3943" y="6608"/>
                  </a:cubicBezTo>
                  <a:cubicBezTo>
                    <a:pt x="3429" y="6000"/>
                    <a:pt x="3771" y="5239"/>
                    <a:pt x="4114" y="44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4" name="Line"/>
            <p:cNvSpPr/>
            <p:nvPr/>
          </p:nvSpPr>
          <p:spPr>
            <a:xfrm>
              <a:off x="13533290" y="413094"/>
              <a:ext cx="20758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5" name="Line"/>
            <p:cNvSpPr/>
            <p:nvPr/>
          </p:nvSpPr>
          <p:spPr>
            <a:xfrm>
              <a:off x="13419922" y="250501"/>
              <a:ext cx="61477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2" h="21600" extrusionOk="0">
                  <a:moveTo>
                    <a:pt x="9970" y="21600"/>
                  </a:moveTo>
                  <a:cubicBezTo>
                    <a:pt x="4286" y="10800"/>
                    <a:pt x="-1398" y="0"/>
                    <a:pt x="307" y="0"/>
                  </a:cubicBezTo>
                  <a:cubicBezTo>
                    <a:pt x="2013" y="0"/>
                    <a:pt x="11107" y="10800"/>
                    <a:pt x="2020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6" name="Line"/>
            <p:cNvSpPr/>
            <p:nvPr/>
          </p:nvSpPr>
          <p:spPr>
            <a:xfrm>
              <a:off x="13657830" y="350825"/>
              <a:ext cx="207567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3600"/>
                    <a:pt x="2880" y="7200"/>
                    <a:pt x="3600" y="10440"/>
                  </a:cubicBezTo>
                  <a:cubicBezTo>
                    <a:pt x="4320" y="13680"/>
                    <a:pt x="4320" y="16560"/>
                    <a:pt x="4680" y="17100"/>
                  </a:cubicBezTo>
                  <a:cubicBezTo>
                    <a:pt x="5040" y="17640"/>
                    <a:pt x="5760" y="15840"/>
                    <a:pt x="6660" y="14040"/>
                  </a:cubicBezTo>
                  <a:cubicBezTo>
                    <a:pt x="7560" y="12240"/>
                    <a:pt x="8640" y="10440"/>
                    <a:pt x="9900" y="9000"/>
                  </a:cubicBezTo>
                  <a:cubicBezTo>
                    <a:pt x="11160" y="7560"/>
                    <a:pt x="12600" y="6480"/>
                    <a:pt x="14040" y="6660"/>
                  </a:cubicBezTo>
                  <a:cubicBezTo>
                    <a:pt x="15480" y="6840"/>
                    <a:pt x="16920" y="8280"/>
                    <a:pt x="18180" y="10980"/>
                  </a:cubicBezTo>
                  <a:cubicBezTo>
                    <a:pt x="19440" y="13680"/>
                    <a:pt x="20520" y="176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7" name="Line"/>
            <p:cNvSpPr/>
            <p:nvPr/>
          </p:nvSpPr>
          <p:spPr>
            <a:xfrm>
              <a:off x="14069673" y="311474"/>
              <a:ext cx="252368" cy="577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326" extrusionOk="0">
                  <a:moveTo>
                    <a:pt x="14289" y="1837"/>
                  </a:moveTo>
                  <a:cubicBezTo>
                    <a:pt x="14289" y="1198"/>
                    <a:pt x="14289" y="559"/>
                    <a:pt x="13413" y="240"/>
                  </a:cubicBezTo>
                  <a:cubicBezTo>
                    <a:pt x="12537" y="-80"/>
                    <a:pt x="10786" y="-80"/>
                    <a:pt x="8451" y="240"/>
                  </a:cubicBezTo>
                  <a:cubicBezTo>
                    <a:pt x="6116" y="559"/>
                    <a:pt x="3197" y="1198"/>
                    <a:pt x="1591" y="1837"/>
                  </a:cubicBezTo>
                  <a:cubicBezTo>
                    <a:pt x="-14" y="2476"/>
                    <a:pt x="-306" y="3115"/>
                    <a:pt x="716" y="3818"/>
                  </a:cubicBezTo>
                  <a:cubicBezTo>
                    <a:pt x="1737" y="4521"/>
                    <a:pt x="4072" y="5288"/>
                    <a:pt x="6845" y="5608"/>
                  </a:cubicBezTo>
                  <a:cubicBezTo>
                    <a:pt x="9618" y="5927"/>
                    <a:pt x="12829" y="5799"/>
                    <a:pt x="14872" y="5480"/>
                  </a:cubicBezTo>
                  <a:cubicBezTo>
                    <a:pt x="16916" y="5160"/>
                    <a:pt x="17791" y="4649"/>
                    <a:pt x="17499" y="4074"/>
                  </a:cubicBezTo>
                  <a:cubicBezTo>
                    <a:pt x="17208" y="3499"/>
                    <a:pt x="15748" y="2860"/>
                    <a:pt x="15018" y="2924"/>
                  </a:cubicBezTo>
                  <a:cubicBezTo>
                    <a:pt x="14289" y="2987"/>
                    <a:pt x="14289" y="3754"/>
                    <a:pt x="15164" y="5480"/>
                  </a:cubicBezTo>
                  <a:cubicBezTo>
                    <a:pt x="16040" y="7205"/>
                    <a:pt x="17791" y="9889"/>
                    <a:pt x="18813" y="12382"/>
                  </a:cubicBezTo>
                  <a:cubicBezTo>
                    <a:pt x="19835" y="14874"/>
                    <a:pt x="20126" y="17174"/>
                    <a:pt x="19834" y="18580"/>
                  </a:cubicBezTo>
                  <a:cubicBezTo>
                    <a:pt x="19543" y="19986"/>
                    <a:pt x="18667" y="20498"/>
                    <a:pt x="16770" y="20881"/>
                  </a:cubicBezTo>
                  <a:cubicBezTo>
                    <a:pt x="14872" y="21264"/>
                    <a:pt x="11953" y="21520"/>
                    <a:pt x="9034" y="21137"/>
                  </a:cubicBezTo>
                  <a:cubicBezTo>
                    <a:pt x="6116" y="20753"/>
                    <a:pt x="3197" y="19731"/>
                    <a:pt x="1591" y="18836"/>
                  </a:cubicBezTo>
                  <a:cubicBezTo>
                    <a:pt x="-14" y="17941"/>
                    <a:pt x="-306" y="17174"/>
                    <a:pt x="278" y="16599"/>
                  </a:cubicBezTo>
                  <a:cubicBezTo>
                    <a:pt x="862" y="16024"/>
                    <a:pt x="2321" y="15641"/>
                    <a:pt x="5970" y="15066"/>
                  </a:cubicBezTo>
                  <a:cubicBezTo>
                    <a:pt x="9618" y="14490"/>
                    <a:pt x="15456" y="13724"/>
                    <a:pt x="21294" y="129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8" name="Line"/>
            <p:cNvSpPr/>
            <p:nvPr/>
          </p:nvSpPr>
          <p:spPr>
            <a:xfrm>
              <a:off x="14654146" y="610282"/>
              <a:ext cx="62270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9" name="Line"/>
            <p:cNvSpPr/>
            <p:nvPr/>
          </p:nvSpPr>
          <p:spPr>
            <a:xfrm>
              <a:off x="15427184" y="185598"/>
              <a:ext cx="565761" cy="27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36" extrusionOk="0">
                  <a:moveTo>
                    <a:pt x="6525" y="4736"/>
                  </a:moveTo>
                  <a:cubicBezTo>
                    <a:pt x="6657" y="3403"/>
                    <a:pt x="6789" y="2069"/>
                    <a:pt x="6525" y="1269"/>
                  </a:cubicBezTo>
                  <a:cubicBezTo>
                    <a:pt x="6262" y="469"/>
                    <a:pt x="5603" y="203"/>
                    <a:pt x="4945" y="69"/>
                  </a:cubicBezTo>
                  <a:cubicBezTo>
                    <a:pt x="4286" y="-64"/>
                    <a:pt x="3628" y="-64"/>
                    <a:pt x="3299" y="603"/>
                  </a:cubicBezTo>
                  <a:cubicBezTo>
                    <a:pt x="2969" y="1269"/>
                    <a:pt x="2969" y="2603"/>
                    <a:pt x="3694" y="4736"/>
                  </a:cubicBezTo>
                  <a:cubicBezTo>
                    <a:pt x="4418" y="6869"/>
                    <a:pt x="5867" y="9803"/>
                    <a:pt x="6855" y="11803"/>
                  </a:cubicBezTo>
                  <a:cubicBezTo>
                    <a:pt x="7842" y="13803"/>
                    <a:pt x="8369" y="14869"/>
                    <a:pt x="8764" y="16069"/>
                  </a:cubicBezTo>
                  <a:cubicBezTo>
                    <a:pt x="9160" y="17269"/>
                    <a:pt x="9423" y="18603"/>
                    <a:pt x="9225" y="19536"/>
                  </a:cubicBezTo>
                  <a:cubicBezTo>
                    <a:pt x="9028" y="20469"/>
                    <a:pt x="8369" y="21003"/>
                    <a:pt x="6986" y="21136"/>
                  </a:cubicBezTo>
                  <a:cubicBezTo>
                    <a:pt x="5603" y="21269"/>
                    <a:pt x="3496" y="21003"/>
                    <a:pt x="2113" y="20603"/>
                  </a:cubicBezTo>
                  <a:cubicBezTo>
                    <a:pt x="730" y="20203"/>
                    <a:pt x="72" y="19669"/>
                    <a:pt x="6" y="19003"/>
                  </a:cubicBezTo>
                  <a:cubicBezTo>
                    <a:pt x="-60" y="18336"/>
                    <a:pt x="467" y="17536"/>
                    <a:pt x="1981" y="17003"/>
                  </a:cubicBezTo>
                  <a:cubicBezTo>
                    <a:pt x="3496" y="16469"/>
                    <a:pt x="5999" y="16203"/>
                    <a:pt x="7711" y="15803"/>
                  </a:cubicBezTo>
                  <a:cubicBezTo>
                    <a:pt x="9423" y="15403"/>
                    <a:pt x="10345" y="14869"/>
                    <a:pt x="11069" y="14203"/>
                  </a:cubicBezTo>
                  <a:cubicBezTo>
                    <a:pt x="11794" y="13536"/>
                    <a:pt x="12320" y="12736"/>
                    <a:pt x="12386" y="12869"/>
                  </a:cubicBezTo>
                  <a:cubicBezTo>
                    <a:pt x="12452" y="13003"/>
                    <a:pt x="12057" y="14069"/>
                    <a:pt x="12057" y="15136"/>
                  </a:cubicBezTo>
                  <a:cubicBezTo>
                    <a:pt x="12057" y="16203"/>
                    <a:pt x="12452" y="17269"/>
                    <a:pt x="13308" y="18069"/>
                  </a:cubicBezTo>
                  <a:cubicBezTo>
                    <a:pt x="14164" y="18869"/>
                    <a:pt x="15481" y="19403"/>
                    <a:pt x="16469" y="19269"/>
                  </a:cubicBezTo>
                  <a:cubicBezTo>
                    <a:pt x="17457" y="19136"/>
                    <a:pt x="18116" y="18336"/>
                    <a:pt x="18445" y="17136"/>
                  </a:cubicBezTo>
                  <a:cubicBezTo>
                    <a:pt x="18774" y="15936"/>
                    <a:pt x="18774" y="14336"/>
                    <a:pt x="18577" y="14069"/>
                  </a:cubicBezTo>
                  <a:cubicBezTo>
                    <a:pt x="18379" y="13803"/>
                    <a:pt x="17984" y="14869"/>
                    <a:pt x="18116" y="16069"/>
                  </a:cubicBezTo>
                  <a:cubicBezTo>
                    <a:pt x="18247" y="17269"/>
                    <a:pt x="18906" y="18603"/>
                    <a:pt x="19564" y="19536"/>
                  </a:cubicBezTo>
                  <a:cubicBezTo>
                    <a:pt x="20223" y="20469"/>
                    <a:pt x="20881" y="21003"/>
                    <a:pt x="21540" y="215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0" name="Line"/>
            <p:cNvSpPr/>
            <p:nvPr/>
          </p:nvSpPr>
          <p:spPr>
            <a:xfrm>
              <a:off x="16067133" y="272555"/>
              <a:ext cx="210918" cy="464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465" extrusionOk="0">
                  <a:moveTo>
                    <a:pt x="1935" y="3140"/>
                  </a:moveTo>
                  <a:cubicBezTo>
                    <a:pt x="890" y="2500"/>
                    <a:pt x="-155" y="1860"/>
                    <a:pt x="19" y="2180"/>
                  </a:cubicBezTo>
                  <a:cubicBezTo>
                    <a:pt x="193" y="2500"/>
                    <a:pt x="1587" y="3780"/>
                    <a:pt x="2806" y="6340"/>
                  </a:cubicBezTo>
                  <a:cubicBezTo>
                    <a:pt x="4026" y="8900"/>
                    <a:pt x="5071" y="12740"/>
                    <a:pt x="5768" y="15140"/>
                  </a:cubicBezTo>
                  <a:cubicBezTo>
                    <a:pt x="6464" y="17540"/>
                    <a:pt x="6813" y="18500"/>
                    <a:pt x="7161" y="19460"/>
                  </a:cubicBezTo>
                  <a:cubicBezTo>
                    <a:pt x="7510" y="20420"/>
                    <a:pt x="7858" y="21380"/>
                    <a:pt x="7858" y="21460"/>
                  </a:cubicBezTo>
                  <a:cubicBezTo>
                    <a:pt x="7858" y="21540"/>
                    <a:pt x="7510" y="20740"/>
                    <a:pt x="6639" y="18260"/>
                  </a:cubicBezTo>
                  <a:cubicBezTo>
                    <a:pt x="5768" y="15780"/>
                    <a:pt x="4374" y="11620"/>
                    <a:pt x="4200" y="8420"/>
                  </a:cubicBezTo>
                  <a:cubicBezTo>
                    <a:pt x="4026" y="5220"/>
                    <a:pt x="5071" y="2980"/>
                    <a:pt x="6464" y="1700"/>
                  </a:cubicBezTo>
                  <a:cubicBezTo>
                    <a:pt x="7858" y="420"/>
                    <a:pt x="9600" y="100"/>
                    <a:pt x="11342" y="20"/>
                  </a:cubicBezTo>
                  <a:cubicBezTo>
                    <a:pt x="13084" y="-60"/>
                    <a:pt x="14826" y="100"/>
                    <a:pt x="16219" y="500"/>
                  </a:cubicBezTo>
                  <a:cubicBezTo>
                    <a:pt x="17613" y="900"/>
                    <a:pt x="18658" y="1540"/>
                    <a:pt x="19355" y="2260"/>
                  </a:cubicBezTo>
                  <a:cubicBezTo>
                    <a:pt x="20052" y="2980"/>
                    <a:pt x="20400" y="3780"/>
                    <a:pt x="20748" y="4580"/>
                  </a:cubicBezTo>
                  <a:cubicBezTo>
                    <a:pt x="21097" y="5380"/>
                    <a:pt x="21445" y="6180"/>
                    <a:pt x="21097" y="6900"/>
                  </a:cubicBezTo>
                  <a:cubicBezTo>
                    <a:pt x="20748" y="7620"/>
                    <a:pt x="19703" y="8260"/>
                    <a:pt x="17787" y="8580"/>
                  </a:cubicBezTo>
                  <a:cubicBezTo>
                    <a:pt x="15871" y="8900"/>
                    <a:pt x="13084" y="8900"/>
                    <a:pt x="10471" y="8340"/>
                  </a:cubicBezTo>
                  <a:cubicBezTo>
                    <a:pt x="7858" y="7780"/>
                    <a:pt x="5419" y="6660"/>
                    <a:pt x="2980" y="55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1" name="Line"/>
            <p:cNvSpPr/>
            <p:nvPr/>
          </p:nvSpPr>
          <p:spPr>
            <a:xfrm>
              <a:off x="16345807" y="262463"/>
              <a:ext cx="195699" cy="49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61" extrusionOk="0">
                  <a:moveTo>
                    <a:pt x="0" y="2481"/>
                  </a:moveTo>
                  <a:cubicBezTo>
                    <a:pt x="2653" y="6231"/>
                    <a:pt x="5305" y="9981"/>
                    <a:pt x="7200" y="12831"/>
                  </a:cubicBezTo>
                  <a:cubicBezTo>
                    <a:pt x="9095" y="15681"/>
                    <a:pt x="10232" y="17631"/>
                    <a:pt x="10989" y="19056"/>
                  </a:cubicBezTo>
                  <a:cubicBezTo>
                    <a:pt x="11747" y="20481"/>
                    <a:pt x="12126" y="21381"/>
                    <a:pt x="12126" y="21456"/>
                  </a:cubicBezTo>
                  <a:cubicBezTo>
                    <a:pt x="12126" y="21531"/>
                    <a:pt x="11747" y="20781"/>
                    <a:pt x="10042" y="18156"/>
                  </a:cubicBezTo>
                  <a:cubicBezTo>
                    <a:pt x="8337" y="15531"/>
                    <a:pt x="5305" y="11031"/>
                    <a:pt x="4168" y="7956"/>
                  </a:cubicBezTo>
                  <a:cubicBezTo>
                    <a:pt x="3032" y="4881"/>
                    <a:pt x="3790" y="3231"/>
                    <a:pt x="6253" y="2031"/>
                  </a:cubicBezTo>
                  <a:cubicBezTo>
                    <a:pt x="8716" y="831"/>
                    <a:pt x="12884" y="81"/>
                    <a:pt x="15726" y="6"/>
                  </a:cubicBezTo>
                  <a:cubicBezTo>
                    <a:pt x="18568" y="-69"/>
                    <a:pt x="20084" y="531"/>
                    <a:pt x="20842" y="1281"/>
                  </a:cubicBezTo>
                  <a:cubicBezTo>
                    <a:pt x="21600" y="2031"/>
                    <a:pt x="21600" y="2931"/>
                    <a:pt x="21032" y="3681"/>
                  </a:cubicBezTo>
                  <a:cubicBezTo>
                    <a:pt x="20463" y="4431"/>
                    <a:pt x="19326" y="5031"/>
                    <a:pt x="17810" y="5481"/>
                  </a:cubicBezTo>
                  <a:cubicBezTo>
                    <a:pt x="16295" y="5931"/>
                    <a:pt x="14400" y="6231"/>
                    <a:pt x="11747" y="6231"/>
                  </a:cubicBezTo>
                  <a:cubicBezTo>
                    <a:pt x="9095" y="6231"/>
                    <a:pt x="5684" y="5931"/>
                    <a:pt x="2274" y="56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2" name="Line"/>
            <p:cNvSpPr/>
            <p:nvPr/>
          </p:nvSpPr>
          <p:spPr>
            <a:xfrm>
              <a:off x="16563750" y="192636"/>
              <a:ext cx="923671" cy="281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extrusionOk="0">
                  <a:moveTo>
                    <a:pt x="0" y="13462"/>
                  </a:moveTo>
                  <a:cubicBezTo>
                    <a:pt x="728" y="14503"/>
                    <a:pt x="1456" y="15544"/>
                    <a:pt x="2184" y="15674"/>
                  </a:cubicBezTo>
                  <a:cubicBezTo>
                    <a:pt x="2912" y="15804"/>
                    <a:pt x="3640" y="15023"/>
                    <a:pt x="4045" y="13982"/>
                  </a:cubicBezTo>
                  <a:cubicBezTo>
                    <a:pt x="4449" y="12941"/>
                    <a:pt x="4530" y="11640"/>
                    <a:pt x="4409" y="10599"/>
                  </a:cubicBezTo>
                  <a:cubicBezTo>
                    <a:pt x="4288" y="9558"/>
                    <a:pt x="3964" y="8777"/>
                    <a:pt x="3398" y="8387"/>
                  </a:cubicBezTo>
                  <a:cubicBezTo>
                    <a:pt x="2831" y="7997"/>
                    <a:pt x="2022" y="7997"/>
                    <a:pt x="1375" y="8127"/>
                  </a:cubicBezTo>
                  <a:cubicBezTo>
                    <a:pt x="728" y="8257"/>
                    <a:pt x="243" y="8517"/>
                    <a:pt x="121" y="9298"/>
                  </a:cubicBezTo>
                  <a:cubicBezTo>
                    <a:pt x="0" y="10079"/>
                    <a:pt x="243" y="11380"/>
                    <a:pt x="1011" y="12291"/>
                  </a:cubicBezTo>
                  <a:cubicBezTo>
                    <a:pt x="1780" y="13202"/>
                    <a:pt x="3074" y="13722"/>
                    <a:pt x="4085" y="13462"/>
                  </a:cubicBezTo>
                  <a:cubicBezTo>
                    <a:pt x="5097" y="13201"/>
                    <a:pt x="5825" y="12161"/>
                    <a:pt x="6351" y="10469"/>
                  </a:cubicBezTo>
                  <a:cubicBezTo>
                    <a:pt x="6876" y="8777"/>
                    <a:pt x="7200" y="6435"/>
                    <a:pt x="7362" y="4483"/>
                  </a:cubicBezTo>
                  <a:cubicBezTo>
                    <a:pt x="7524" y="2532"/>
                    <a:pt x="7524" y="970"/>
                    <a:pt x="7807" y="320"/>
                  </a:cubicBezTo>
                  <a:cubicBezTo>
                    <a:pt x="8090" y="-331"/>
                    <a:pt x="8656" y="-71"/>
                    <a:pt x="9384" y="1881"/>
                  </a:cubicBezTo>
                  <a:cubicBezTo>
                    <a:pt x="10112" y="3833"/>
                    <a:pt x="11002" y="7476"/>
                    <a:pt x="11528" y="9949"/>
                  </a:cubicBezTo>
                  <a:cubicBezTo>
                    <a:pt x="12054" y="12421"/>
                    <a:pt x="12216" y="13722"/>
                    <a:pt x="12337" y="15153"/>
                  </a:cubicBezTo>
                  <a:cubicBezTo>
                    <a:pt x="12458" y="16585"/>
                    <a:pt x="12539" y="18146"/>
                    <a:pt x="12337" y="19187"/>
                  </a:cubicBezTo>
                  <a:cubicBezTo>
                    <a:pt x="12135" y="20228"/>
                    <a:pt x="11649" y="20749"/>
                    <a:pt x="11002" y="21009"/>
                  </a:cubicBezTo>
                  <a:cubicBezTo>
                    <a:pt x="10355" y="21269"/>
                    <a:pt x="9546" y="21269"/>
                    <a:pt x="8939" y="20879"/>
                  </a:cubicBezTo>
                  <a:cubicBezTo>
                    <a:pt x="8333" y="20488"/>
                    <a:pt x="7928" y="19708"/>
                    <a:pt x="7685" y="18667"/>
                  </a:cubicBezTo>
                  <a:cubicBezTo>
                    <a:pt x="7443" y="17626"/>
                    <a:pt x="7362" y="16324"/>
                    <a:pt x="7564" y="15153"/>
                  </a:cubicBezTo>
                  <a:cubicBezTo>
                    <a:pt x="7766" y="13982"/>
                    <a:pt x="8252" y="12941"/>
                    <a:pt x="9587" y="12161"/>
                  </a:cubicBezTo>
                  <a:cubicBezTo>
                    <a:pt x="10921" y="11380"/>
                    <a:pt x="13106" y="10859"/>
                    <a:pt x="14440" y="10599"/>
                  </a:cubicBezTo>
                  <a:cubicBezTo>
                    <a:pt x="15775" y="10339"/>
                    <a:pt x="16261" y="10339"/>
                    <a:pt x="16746" y="10339"/>
                  </a:cubicBezTo>
                  <a:cubicBezTo>
                    <a:pt x="17231" y="10339"/>
                    <a:pt x="17717" y="10339"/>
                    <a:pt x="18081" y="9818"/>
                  </a:cubicBezTo>
                  <a:cubicBezTo>
                    <a:pt x="18445" y="9298"/>
                    <a:pt x="18688" y="8257"/>
                    <a:pt x="18688" y="7216"/>
                  </a:cubicBezTo>
                  <a:cubicBezTo>
                    <a:pt x="18688" y="6175"/>
                    <a:pt x="18445" y="5134"/>
                    <a:pt x="18121" y="4483"/>
                  </a:cubicBezTo>
                  <a:cubicBezTo>
                    <a:pt x="17798" y="3833"/>
                    <a:pt x="17393" y="3573"/>
                    <a:pt x="16989" y="3442"/>
                  </a:cubicBezTo>
                  <a:cubicBezTo>
                    <a:pt x="16584" y="3312"/>
                    <a:pt x="16180" y="3312"/>
                    <a:pt x="15937" y="3963"/>
                  </a:cubicBezTo>
                  <a:cubicBezTo>
                    <a:pt x="15694" y="4614"/>
                    <a:pt x="15613" y="5915"/>
                    <a:pt x="15856" y="7997"/>
                  </a:cubicBezTo>
                  <a:cubicBezTo>
                    <a:pt x="16099" y="10079"/>
                    <a:pt x="16665" y="12941"/>
                    <a:pt x="17676" y="14373"/>
                  </a:cubicBezTo>
                  <a:cubicBezTo>
                    <a:pt x="18688" y="15804"/>
                    <a:pt x="20144" y="15804"/>
                    <a:pt x="21600" y="158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3" name="Line"/>
            <p:cNvSpPr/>
            <p:nvPr/>
          </p:nvSpPr>
          <p:spPr>
            <a:xfrm>
              <a:off x="18039197" y="-1"/>
              <a:ext cx="475673" cy="53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381" extrusionOk="0">
                  <a:moveTo>
                    <a:pt x="1800" y="12301"/>
                  </a:moveTo>
                  <a:cubicBezTo>
                    <a:pt x="1174" y="12713"/>
                    <a:pt x="548" y="13126"/>
                    <a:pt x="235" y="13677"/>
                  </a:cubicBezTo>
                  <a:cubicBezTo>
                    <a:pt x="-78" y="14227"/>
                    <a:pt x="-78" y="14915"/>
                    <a:pt x="235" y="16084"/>
                  </a:cubicBezTo>
                  <a:cubicBezTo>
                    <a:pt x="548" y="17254"/>
                    <a:pt x="1174" y="18905"/>
                    <a:pt x="2583" y="19386"/>
                  </a:cubicBezTo>
                  <a:cubicBezTo>
                    <a:pt x="3992" y="19868"/>
                    <a:pt x="6183" y="19180"/>
                    <a:pt x="7905" y="17460"/>
                  </a:cubicBezTo>
                  <a:cubicBezTo>
                    <a:pt x="9626" y="15740"/>
                    <a:pt x="10879" y="12989"/>
                    <a:pt x="11270" y="10375"/>
                  </a:cubicBezTo>
                  <a:cubicBezTo>
                    <a:pt x="11661" y="7761"/>
                    <a:pt x="11192" y="5284"/>
                    <a:pt x="10722" y="3427"/>
                  </a:cubicBezTo>
                  <a:cubicBezTo>
                    <a:pt x="10252" y="1570"/>
                    <a:pt x="9783" y="331"/>
                    <a:pt x="9548" y="56"/>
                  </a:cubicBezTo>
                  <a:cubicBezTo>
                    <a:pt x="9313" y="-219"/>
                    <a:pt x="9313" y="469"/>
                    <a:pt x="9392" y="3014"/>
                  </a:cubicBezTo>
                  <a:cubicBezTo>
                    <a:pt x="9470" y="5559"/>
                    <a:pt x="9626" y="9962"/>
                    <a:pt x="9705" y="12851"/>
                  </a:cubicBezTo>
                  <a:cubicBezTo>
                    <a:pt x="9783" y="15740"/>
                    <a:pt x="9783" y="17116"/>
                    <a:pt x="9861" y="18148"/>
                  </a:cubicBezTo>
                  <a:cubicBezTo>
                    <a:pt x="9939" y="19180"/>
                    <a:pt x="10096" y="19868"/>
                    <a:pt x="10331" y="19868"/>
                  </a:cubicBezTo>
                  <a:cubicBezTo>
                    <a:pt x="10565" y="19868"/>
                    <a:pt x="10879" y="19180"/>
                    <a:pt x="11270" y="18561"/>
                  </a:cubicBezTo>
                  <a:cubicBezTo>
                    <a:pt x="11661" y="17942"/>
                    <a:pt x="12131" y="17391"/>
                    <a:pt x="12679" y="16910"/>
                  </a:cubicBezTo>
                  <a:cubicBezTo>
                    <a:pt x="13226" y="16428"/>
                    <a:pt x="13852" y="16015"/>
                    <a:pt x="14322" y="16428"/>
                  </a:cubicBezTo>
                  <a:cubicBezTo>
                    <a:pt x="14792" y="16841"/>
                    <a:pt x="15105" y="18079"/>
                    <a:pt x="16278" y="19042"/>
                  </a:cubicBezTo>
                  <a:cubicBezTo>
                    <a:pt x="17452" y="20005"/>
                    <a:pt x="19487" y="20693"/>
                    <a:pt x="21522" y="213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4" name="Line"/>
            <p:cNvSpPr/>
            <p:nvPr/>
          </p:nvSpPr>
          <p:spPr>
            <a:xfrm>
              <a:off x="18537169" y="166012"/>
              <a:ext cx="538129" cy="35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103" extrusionOk="0">
                  <a:moveTo>
                    <a:pt x="4923" y="14693"/>
                  </a:moveTo>
                  <a:cubicBezTo>
                    <a:pt x="4369" y="13870"/>
                    <a:pt x="3815" y="13047"/>
                    <a:pt x="3192" y="12636"/>
                  </a:cubicBezTo>
                  <a:cubicBezTo>
                    <a:pt x="2569" y="12225"/>
                    <a:pt x="1876" y="12225"/>
                    <a:pt x="1253" y="13047"/>
                  </a:cubicBezTo>
                  <a:cubicBezTo>
                    <a:pt x="630" y="13870"/>
                    <a:pt x="76" y="15516"/>
                    <a:pt x="7" y="16750"/>
                  </a:cubicBezTo>
                  <a:cubicBezTo>
                    <a:pt x="-62" y="17985"/>
                    <a:pt x="353" y="18807"/>
                    <a:pt x="1253" y="19219"/>
                  </a:cubicBezTo>
                  <a:cubicBezTo>
                    <a:pt x="2153" y="19630"/>
                    <a:pt x="3538" y="19630"/>
                    <a:pt x="4438" y="19219"/>
                  </a:cubicBezTo>
                  <a:cubicBezTo>
                    <a:pt x="5338" y="18807"/>
                    <a:pt x="5753" y="17985"/>
                    <a:pt x="5961" y="17059"/>
                  </a:cubicBezTo>
                  <a:cubicBezTo>
                    <a:pt x="6169" y="16133"/>
                    <a:pt x="6169" y="15105"/>
                    <a:pt x="6169" y="15105"/>
                  </a:cubicBezTo>
                  <a:cubicBezTo>
                    <a:pt x="6169" y="15105"/>
                    <a:pt x="6169" y="16133"/>
                    <a:pt x="6446" y="17059"/>
                  </a:cubicBezTo>
                  <a:cubicBezTo>
                    <a:pt x="6723" y="17985"/>
                    <a:pt x="7276" y="18807"/>
                    <a:pt x="8246" y="19219"/>
                  </a:cubicBezTo>
                  <a:cubicBezTo>
                    <a:pt x="9215" y="19630"/>
                    <a:pt x="10600" y="19630"/>
                    <a:pt x="11846" y="18087"/>
                  </a:cubicBezTo>
                  <a:cubicBezTo>
                    <a:pt x="13092" y="16545"/>
                    <a:pt x="14199" y="13459"/>
                    <a:pt x="14753" y="10887"/>
                  </a:cubicBezTo>
                  <a:cubicBezTo>
                    <a:pt x="15307" y="8316"/>
                    <a:pt x="15307" y="6259"/>
                    <a:pt x="15169" y="4305"/>
                  </a:cubicBezTo>
                  <a:cubicBezTo>
                    <a:pt x="15030" y="2350"/>
                    <a:pt x="14753" y="499"/>
                    <a:pt x="14615" y="87"/>
                  </a:cubicBezTo>
                  <a:cubicBezTo>
                    <a:pt x="14476" y="-324"/>
                    <a:pt x="14476" y="705"/>
                    <a:pt x="14615" y="3585"/>
                  </a:cubicBezTo>
                  <a:cubicBezTo>
                    <a:pt x="14753" y="6465"/>
                    <a:pt x="15030" y="11196"/>
                    <a:pt x="15238" y="14076"/>
                  </a:cubicBezTo>
                  <a:cubicBezTo>
                    <a:pt x="15446" y="16956"/>
                    <a:pt x="15584" y="17985"/>
                    <a:pt x="15861" y="18910"/>
                  </a:cubicBezTo>
                  <a:cubicBezTo>
                    <a:pt x="16138" y="19836"/>
                    <a:pt x="16553" y="20659"/>
                    <a:pt x="17107" y="20967"/>
                  </a:cubicBezTo>
                  <a:cubicBezTo>
                    <a:pt x="17661" y="21276"/>
                    <a:pt x="18353" y="21070"/>
                    <a:pt x="19115" y="20247"/>
                  </a:cubicBezTo>
                  <a:cubicBezTo>
                    <a:pt x="19876" y="19425"/>
                    <a:pt x="20707" y="17985"/>
                    <a:pt x="21538" y="165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5" name="Line"/>
            <p:cNvSpPr/>
            <p:nvPr/>
          </p:nvSpPr>
          <p:spPr>
            <a:xfrm>
              <a:off x="18867731" y="252528"/>
              <a:ext cx="176432" cy="2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5082" y="11918"/>
                    <a:pt x="10165" y="3818"/>
                    <a:pt x="13765" y="1118"/>
                  </a:cubicBezTo>
                  <a:cubicBezTo>
                    <a:pt x="17365" y="-1582"/>
                    <a:pt x="19482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6" name="Line"/>
            <p:cNvSpPr/>
            <p:nvPr/>
          </p:nvSpPr>
          <p:spPr>
            <a:xfrm>
              <a:off x="17912928" y="361203"/>
              <a:ext cx="15567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7" name="Line"/>
            <p:cNvSpPr/>
            <p:nvPr/>
          </p:nvSpPr>
          <p:spPr>
            <a:xfrm>
              <a:off x="2366250" y="1664568"/>
              <a:ext cx="238701" cy="272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3" extrusionOk="0">
                  <a:moveTo>
                    <a:pt x="0" y="1131"/>
                  </a:moveTo>
                  <a:cubicBezTo>
                    <a:pt x="1252" y="331"/>
                    <a:pt x="2504" y="-469"/>
                    <a:pt x="3757" y="331"/>
                  </a:cubicBezTo>
                  <a:cubicBezTo>
                    <a:pt x="5009" y="1131"/>
                    <a:pt x="6261" y="3531"/>
                    <a:pt x="7670" y="6731"/>
                  </a:cubicBezTo>
                  <a:cubicBezTo>
                    <a:pt x="9078" y="9931"/>
                    <a:pt x="10643" y="13931"/>
                    <a:pt x="12052" y="16464"/>
                  </a:cubicBezTo>
                  <a:cubicBezTo>
                    <a:pt x="13461" y="18998"/>
                    <a:pt x="14713" y="20064"/>
                    <a:pt x="16122" y="20598"/>
                  </a:cubicBezTo>
                  <a:cubicBezTo>
                    <a:pt x="17530" y="21131"/>
                    <a:pt x="19096" y="21131"/>
                    <a:pt x="20035" y="20464"/>
                  </a:cubicBezTo>
                  <a:cubicBezTo>
                    <a:pt x="20974" y="19798"/>
                    <a:pt x="21287" y="18464"/>
                    <a:pt x="21600" y="171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8" name="Line"/>
            <p:cNvSpPr/>
            <p:nvPr/>
          </p:nvSpPr>
          <p:spPr>
            <a:xfrm>
              <a:off x="2371291" y="1658489"/>
              <a:ext cx="202525" cy="246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360" extrusionOk="0">
                  <a:moveTo>
                    <a:pt x="21433" y="0"/>
                  </a:moveTo>
                  <a:cubicBezTo>
                    <a:pt x="15575" y="6000"/>
                    <a:pt x="9718" y="12000"/>
                    <a:pt x="5874" y="15750"/>
                  </a:cubicBezTo>
                  <a:cubicBezTo>
                    <a:pt x="2030" y="19500"/>
                    <a:pt x="199" y="21000"/>
                    <a:pt x="16" y="21300"/>
                  </a:cubicBezTo>
                  <a:cubicBezTo>
                    <a:pt x="-167" y="21600"/>
                    <a:pt x="1297" y="20700"/>
                    <a:pt x="2396" y="20100"/>
                  </a:cubicBezTo>
                  <a:cubicBezTo>
                    <a:pt x="3494" y="19500"/>
                    <a:pt x="4226" y="19200"/>
                    <a:pt x="4958" y="189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9" name="Line"/>
            <p:cNvSpPr/>
            <p:nvPr/>
          </p:nvSpPr>
          <p:spPr>
            <a:xfrm>
              <a:off x="2064359" y="1520112"/>
              <a:ext cx="156596" cy="553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extrusionOk="0">
                  <a:moveTo>
                    <a:pt x="18438" y="540"/>
                  </a:moveTo>
                  <a:cubicBezTo>
                    <a:pt x="16090" y="270"/>
                    <a:pt x="13742" y="0"/>
                    <a:pt x="11394" y="0"/>
                  </a:cubicBezTo>
                  <a:cubicBezTo>
                    <a:pt x="9046" y="0"/>
                    <a:pt x="6699" y="270"/>
                    <a:pt x="4585" y="607"/>
                  </a:cubicBezTo>
                  <a:cubicBezTo>
                    <a:pt x="2472" y="945"/>
                    <a:pt x="594" y="1350"/>
                    <a:pt x="125" y="2970"/>
                  </a:cubicBezTo>
                  <a:cubicBezTo>
                    <a:pt x="-345" y="4590"/>
                    <a:pt x="594" y="7425"/>
                    <a:pt x="1533" y="10260"/>
                  </a:cubicBezTo>
                  <a:cubicBezTo>
                    <a:pt x="2472" y="13095"/>
                    <a:pt x="3412" y="15930"/>
                    <a:pt x="3646" y="17820"/>
                  </a:cubicBezTo>
                  <a:cubicBezTo>
                    <a:pt x="3881" y="19710"/>
                    <a:pt x="3412" y="20655"/>
                    <a:pt x="4351" y="21060"/>
                  </a:cubicBezTo>
                  <a:cubicBezTo>
                    <a:pt x="5290" y="21465"/>
                    <a:pt x="7638" y="21330"/>
                    <a:pt x="10690" y="21330"/>
                  </a:cubicBezTo>
                  <a:cubicBezTo>
                    <a:pt x="13742" y="21330"/>
                    <a:pt x="17498" y="21465"/>
                    <a:pt x="2125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0" name="Line"/>
            <p:cNvSpPr/>
            <p:nvPr/>
          </p:nvSpPr>
          <p:spPr>
            <a:xfrm>
              <a:off x="2698355" y="1517958"/>
              <a:ext cx="211026" cy="554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extrusionOk="0">
                  <a:moveTo>
                    <a:pt x="0" y="617"/>
                  </a:moveTo>
                  <a:cubicBezTo>
                    <a:pt x="3541" y="350"/>
                    <a:pt x="7082" y="83"/>
                    <a:pt x="9915" y="17"/>
                  </a:cubicBezTo>
                  <a:cubicBezTo>
                    <a:pt x="12748" y="-50"/>
                    <a:pt x="14872" y="83"/>
                    <a:pt x="15757" y="483"/>
                  </a:cubicBezTo>
                  <a:cubicBezTo>
                    <a:pt x="16643" y="883"/>
                    <a:pt x="16289" y="1550"/>
                    <a:pt x="16820" y="3750"/>
                  </a:cubicBezTo>
                  <a:cubicBezTo>
                    <a:pt x="17351" y="5950"/>
                    <a:pt x="18767" y="9683"/>
                    <a:pt x="19830" y="12550"/>
                  </a:cubicBezTo>
                  <a:cubicBezTo>
                    <a:pt x="20892" y="15417"/>
                    <a:pt x="21600" y="17417"/>
                    <a:pt x="21600" y="18817"/>
                  </a:cubicBezTo>
                  <a:cubicBezTo>
                    <a:pt x="21600" y="20217"/>
                    <a:pt x="20892" y="21017"/>
                    <a:pt x="19652" y="21283"/>
                  </a:cubicBezTo>
                  <a:cubicBezTo>
                    <a:pt x="18413" y="21550"/>
                    <a:pt x="16643" y="21283"/>
                    <a:pt x="14695" y="20883"/>
                  </a:cubicBezTo>
                  <a:cubicBezTo>
                    <a:pt x="12748" y="20483"/>
                    <a:pt x="10623" y="19950"/>
                    <a:pt x="8498" y="194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1" name="Line"/>
            <p:cNvSpPr/>
            <p:nvPr/>
          </p:nvSpPr>
          <p:spPr>
            <a:xfrm>
              <a:off x="3071973" y="2019899"/>
              <a:ext cx="200789" cy="297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078" extrusionOk="0">
                  <a:moveTo>
                    <a:pt x="0" y="2339"/>
                  </a:moveTo>
                  <a:cubicBezTo>
                    <a:pt x="1464" y="3075"/>
                    <a:pt x="2929" y="3812"/>
                    <a:pt x="3661" y="5407"/>
                  </a:cubicBezTo>
                  <a:cubicBezTo>
                    <a:pt x="4393" y="7003"/>
                    <a:pt x="4393" y="9457"/>
                    <a:pt x="4576" y="11421"/>
                  </a:cubicBezTo>
                  <a:cubicBezTo>
                    <a:pt x="4759" y="13384"/>
                    <a:pt x="5125" y="14857"/>
                    <a:pt x="5308" y="16207"/>
                  </a:cubicBezTo>
                  <a:cubicBezTo>
                    <a:pt x="5492" y="17557"/>
                    <a:pt x="5492" y="18784"/>
                    <a:pt x="5492" y="18784"/>
                  </a:cubicBezTo>
                  <a:cubicBezTo>
                    <a:pt x="5492" y="18784"/>
                    <a:pt x="5492" y="17557"/>
                    <a:pt x="4942" y="15103"/>
                  </a:cubicBezTo>
                  <a:cubicBezTo>
                    <a:pt x="4393" y="12648"/>
                    <a:pt x="3295" y="8966"/>
                    <a:pt x="2746" y="6512"/>
                  </a:cubicBezTo>
                  <a:cubicBezTo>
                    <a:pt x="2197" y="4057"/>
                    <a:pt x="2197" y="2830"/>
                    <a:pt x="2746" y="1725"/>
                  </a:cubicBezTo>
                  <a:cubicBezTo>
                    <a:pt x="3295" y="621"/>
                    <a:pt x="4393" y="-361"/>
                    <a:pt x="6956" y="130"/>
                  </a:cubicBezTo>
                  <a:cubicBezTo>
                    <a:pt x="9519" y="621"/>
                    <a:pt x="13546" y="2584"/>
                    <a:pt x="15559" y="4180"/>
                  </a:cubicBezTo>
                  <a:cubicBezTo>
                    <a:pt x="17573" y="5775"/>
                    <a:pt x="17573" y="7003"/>
                    <a:pt x="16841" y="7984"/>
                  </a:cubicBezTo>
                  <a:cubicBezTo>
                    <a:pt x="16108" y="8966"/>
                    <a:pt x="14644" y="9703"/>
                    <a:pt x="12997" y="10071"/>
                  </a:cubicBezTo>
                  <a:cubicBezTo>
                    <a:pt x="11349" y="10439"/>
                    <a:pt x="9519" y="10439"/>
                    <a:pt x="10068" y="10439"/>
                  </a:cubicBezTo>
                  <a:cubicBezTo>
                    <a:pt x="10617" y="10439"/>
                    <a:pt x="13546" y="10439"/>
                    <a:pt x="15925" y="10930"/>
                  </a:cubicBezTo>
                  <a:cubicBezTo>
                    <a:pt x="18305" y="11421"/>
                    <a:pt x="20136" y="12403"/>
                    <a:pt x="20868" y="14121"/>
                  </a:cubicBezTo>
                  <a:cubicBezTo>
                    <a:pt x="21600" y="15839"/>
                    <a:pt x="21234" y="18294"/>
                    <a:pt x="20136" y="19644"/>
                  </a:cubicBezTo>
                  <a:cubicBezTo>
                    <a:pt x="19037" y="20994"/>
                    <a:pt x="17207" y="21239"/>
                    <a:pt x="14461" y="20994"/>
                  </a:cubicBezTo>
                  <a:cubicBezTo>
                    <a:pt x="11715" y="20748"/>
                    <a:pt x="8054" y="20012"/>
                    <a:pt x="5675" y="19030"/>
                  </a:cubicBezTo>
                  <a:cubicBezTo>
                    <a:pt x="3295" y="18048"/>
                    <a:pt x="2197" y="16821"/>
                    <a:pt x="1098" y="155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2" name="Line"/>
            <p:cNvSpPr/>
            <p:nvPr/>
          </p:nvSpPr>
          <p:spPr>
            <a:xfrm>
              <a:off x="3705049" y="1793407"/>
              <a:ext cx="20756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3" name="Line"/>
            <p:cNvSpPr/>
            <p:nvPr/>
          </p:nvSpPr>
          <p:spPr>
            <a:xfrm>
              <a:off x="3715427" y="1907568"/>
              <a:ext cx="2490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4" name="Line"/>
            <p:cNvSpPr/>
            <p:nvPr/>
          </p:nvSpPr>
          <p:spPr>
            <a:xfrm>
              <a:off x="4566447" y="1149953"/>
              <a:ext cx="114162" cy="1608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327" y="0"/>
                    <a:pt x="15055" y="0"/>
                    <a:pt x="11782" y="186"/>
                  </a:cubicBezTo>
                  <a:cubicBezTo>
                    <a:pt x="8509" y="372"/>
                    <a:pt x="5236" y="743"/>
                    <a:pt x="3927" y="1277"/>
                  </a:cubicBezTo>
                  <a:cubicBezTo>
                    <a:pt x="2618" y="1812"/>
                    <a:pt x="3273" y="2508"/>
                    <a:pt x="3600" y="3554"/>
                  </a:cubicBezTo>
                  <a:cubicBezTo>
                    <a:pt x="3927" y="4599"/>
                    <a:pt x="3927" y="5992"/>
                    <a:pt x="3273" y="7200"/>
                  </a:cubicBezTo>
                  <a:cubicBezTo>
                    <a:pt x="2618" y="8408"/>
                    <a:pt x="1309" y="9430"/>
                    <a:pt x="655" y="10963"/>
                  </a:cubicBezTo>
                  <a:cubicBezTo>
                    <a:pt x="0" y="12495"/>
                    <a:pt x="0" y="14539"/>
                    <a:pt x="0" y="16119"/>
                  </a:cubicBezTo>
                  <a:cubicBezTo>
                    <a:pt x="0" y="17698"/>
                    <a:pt x="0" y="18813"/>
                    <a:pt x="0" y="19486"/>
                  </a:cubicBezTo>
                  <a:cubicBezTo>
                    <a:pt x="0" y="20160"/>
                    <a:pt x="0" y="20392"/>
                    <a:pt x="2291" y="20671"/>
                  </a:cubicBezTo>
                  <a:cubicBezTo>
                    <a:pt x="4582" y="20950"/>
                    <a:pt x="9164" y="21275"/>
                    <a:pt x="1374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5" name="Line"/>
            <p:cNvSpPr/>
            <p:nvPr/>
          </p:nvSpPr>
          <p:spPr>
            <a:xfrm>
              <a:off x="4951309" y="1186735"/>
              <a:ext cx="185945" cy="15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290" extrusionOk="0">
                  <a:moveTo>
                    <a:pt x="17574" y="3617"/>
                  </a:moveTo>
                  <a:cubicBezTo>
                    <a:pt x="16004" y="2145"/>
                    <a:pt x="14433" y="672"/>
                    <a:pt x="11684" y="181"/>
                  </a:cubicBezTo>
                  <a:cubicBezTo>
                    <a:pt x="8934" y="-310"/>
                    <a:pt x="5007" y="181"/>
                    <a:pt x="2651" y="1899"/>
                  </a:cubicBezTo>
                  <a:cubicBezTo>
                    <a:pt x="294" y="3617"/>
                    <a:pt x="-491" y="6563"/>
                    <a:pt x="294" y="9999"/>
                  </a:cubicBezTo>
                  <a:cubicBezTo>
                    <a:pt x="1080" y="13435"/>
                    <a:pt x="3436" y="17363"/>
                    <a:pt x="7167" y="19326"/>
                  </a:cubicBezTo>
                  <a:cubicBezTo>
                    <a:pt x="10898" y="21290"/>
                    <a:pt x="16004" y="21290"/>
                    <a:pt x="21109" y="212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6" name="Line"/>
            <p:cNvSpPr/>
            <p:nvPr/>
          </p:nvSpPr>
          <p:spPr>
            <a:xfrm>
              <a:off x="5209901" y="1305627"/>
              <a:ext cx="25650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0" y="0"/>
                  </a:moveTo>
                  <a:cubicBezTo>
                    <a:pt x="8100" y="1694"/>
                    <a:pt x="16200" y="3388"/>
                    <a:pt x="18900" y="6988"/>
                  </a:cubicBezTo>
                  <a:cubicBezTo>
                    <a:pt x="21600" y="10588"/>
                    <a:pt x="18900" y="16094"/>
                    <a:pt x="162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7" name="Line"/>
            <p:cNvSpPr/>
            <p:nvPr/>
          </p:nvSpPr>
          <p:spPr>
            <a:xfrm>
              <a:off x="5054226" y="1783029"/>
              <a:ext cx="10380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8" name="Line"/>
            <p:cNvSpPr/>
            <p:nvPr/>
          </p:nvSpPr>
          <p:spPr>
            <a:xfrm>
              <a:off x="5064605" y="1907568"/>
              <a:ext cx="207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9" name="Line"/>
            <p:cNvSpPr/>
            <p:nvPr/>
          </p:nvSpPr>
          <p:spPr>
            <a:xfrm>
              <a:off x="5085362" y="2104755"/>
              <a:ext cx="31135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0" name="Line"/>
            <p:cNvSpPr/>
            <p:nvPr/>
          </p:nvSpPr>
          <p:spPr>
            <a:xfrm>
              <a:off x="5024635" y="2483416"/>
              <a:ext cx="226780" cy="206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139" extrusionOk="0">
                  <a:moveTo>
                    <a:pt x="13599" y="7982"/>
                  </a:moveTo>
                  <a:cubicBezTo>
                    <a:pt x="13599" y="6212"/>
                    <a:pt x="13599" y="4441"/>
                    <a:pt x="12945" y="2848"/>
                  </a:cubicBezTo>
                  <a:cubicBezTo>
                    <a:pt x="12290" y="1254"/>
                    <a:pt x="10981" y="-162"/>
                    <a:pt x="9018" y="15"/>
                  </a:cubicBezTo>
                  <a:cubicBezTo>
                    <a:pt x="7054" y="192"/>
                    <a:pt x="4436" y="1963"/>
                    <a:pt x="2636" y="4972"/>
                  </a:cubicBezTo>
                  <a:cubicBezTo>
                    <a:pt x="836" y="7982"/>
                    <a:pt x="-146" y="12231"/>
                    <a:pt x="18" y="15241"/>
                  </a:cubicBezTo>
                  <a:cubicBezTo>
                    <a:pt x="181" y="18251"/>
                    <a:pt x="1490" y="20022"/>
                    <a:pt x="5254" y="20730"/>
                  </a:cubicBezTo>
                  <a:cubicBezTo>
                    <a:pt x="9018" y="21438"/>
                    <a:pt x="15236" y="21084"/>
                    <a:pt x="21454" y="207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1" name="Line"/>
            <p:cNvSpPr/>
            <p:nvPr/>
          </p:nvSpPr>
          <p:spPr>
            <a:xfrm>
              <a:off x="5324062" y="2654805"/>
              <a:ext cx="145298" cy="13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543" y="2215"/>
                    <a:pt x="3086" y="4431"/>
                    <a:pt x="3857" y="6923"/>
                  </a:cubicBezTo>
                  <a:cubicBezTo>
                    <a:pt x="4629" y="9415"/>
                    <a:pt x="4629" y="12185"/>
                    <a:pt x="5657" y="12738"/>
                  </a:cubicBezTo>
                  <a:cubicBezTo>
                    <a:pt x="6686" y="13292"/>
                    <a:pt x="8743" y="11631"/>
                    <a:pt x="11314" y="9692"/>
                  </a:cubicBezTo>
                  <a:cubicBezTo>
                    <a:pt x="13886" y="7754"/>
                    <a:pt x="16971" y="5539"/>
                    <a:pt x="18514" y="5815"/>
                  </a:cubicBezTo>
                  <a:cubicBezTo>
                    <a:pt x="20057" y="6092"/>
                    <a:pt x="20057" y="8862"/>
                    <a:pt x="20057" y="11631"/>
                  </a:cubicBezTo>
                  <a:cubicBezTo>
                    <a:pt x="20057" y="14400"/>
                    <a:pt x="20057" y="17169"/>
                    <a:pt x="20314" y="18831"/>
                  </a:cubicBezTo>
                  <a:cubicBezTo>
                    <a:pt x="20571" y="20492"/>
                    <a:pt x="21086" y="2104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2" name="Line"/>
            <p:cNvSpPr/>
            <p:nvPr/>
          </p:nvSpPr>
          <p:spPr>
            <a:xfrm>
              <a:off x="5708059" y="1201844"/>
              <a:ext cx="235242" cy="1546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176" y="48"/>
                    <a:pt x="6353" y="97"/>
                    <a:pt x="8735" y="145"/>
                  </a:cubicBezTo>
                  <a:cubicBezTo>
                    <a:pt x="11118" y="193"/>
                    <a:pt x="12706" y="242"/>
                    <a:pt x="13659" y="483"/>
                  </a:cubicBezTo>
                  <a:cubicBezTo>
                    <a:pt x="14612" y="725"/>
                    <a:pt x="14929" y="1160"/>
                    <a:pt x="14929" y="1933"/>
                  </a:cubicBezTo>
                  <a:cubicBezTo>
                    <a:pt x="14929" y="2706"/>
                    <a:pt x="14612" y="3817"/>
                    <a:pt x="14929" y="5050"/>
                  </a:cubicBezTo>
                  <a:cubicBezTo>
                    <a:pt x="15247" y="6282"/>
                    <a:pt x="16200" y="7635"/>
                    <a:pt x="16835" y="8988"/>
                  </a:cubicBezTo>
                  <a:cubicBezTo>
                    <a:pt x="17471" y="10341"/>
                    <a:pt x="17788" y="11694"/>
                    <a:pt x="18424" y="12974"/>
                  </a:cubicBezTo>
                  <a:cubicBezTo>
                    <a:pt x="19059" y="14255"/>
                    <a:pt x="20012" y="15463"/>
                    <a:pt x="20647" y="16575"/>
                  </a:cubicBezTo>
                  <a:cubicBezTo>
                    <a:pt x="21282" y="17686"/>
                    <a:pt x="21600" y="18701"/>
                    <a:pt x="21600" y="19329"/>
                  </a:cubicBezTo>
                  <a:cubicBezTo>
                    <a:pt x="21600" y="19957"/>
                    <a:pt x="21282" y="20199"/>
                    <a:pt x="19694" y="20513"/>
                  </a:cubicBezTo>
                  <a:cubicBezTo>
                    <a:pt x="18106" y="20827"/>
                    <a:pt x="15247" y="21213"/>
                    <a:pt x="1238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3" name="Line"/>
            <p:cNvSpPr/>
            <p:nvPr/>
          </p:nvSpPr>
          <p:spPr>
            <a:xfrm>
              <a:off x="6226974" y="2665183"/>
              <a:ext cx="31135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4" name="Line"/>
            <p:cNvSpPr/>
            <p:nvPr/>
          </p:nvSpPr>
          <p:spPr>
            <a:xfrm>
              <a:off x="8323388" y="1789947"/>
              <a:ext cx="249080" cy="564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extrusionOk="0">
                  <a:moveTo>
                    <a:pt x="0" y="1317"/>
                  </a:moveTo>
                  <a:cubicBezTo>
                    <a:pt x="900" y="659"/>
                    <a:pt x="1800" y="0"/>
                    <a:pt x="2400" y="0"/>
                  </a:cubicBezTo>
                  <a:cubicBezTo>
                    <a:pt x="3000" y="0"/>
                    <a:pt x="3300" y="659"/>
                    <a:pt x="3450" y="1712"/>
                  </a:cubicBezTo>
                  <a:cubicBezTo>
                    <a:pt x="3600" y="2766"/>
                    <a:pt x="3600" y="4215"/>
                    <a:pt x="3600" y="5268"/>
                  </a:cubicBezTo>
                  <a:cubicBezTo>
                    <a:pt x="3600" y="6322"/>
                    <a:pt x="3600" y="6980"/>
                    <a:pt x="4350" y="7376"/>
                  </a:cubicBezTo>
                  <a:cubicBezTo>
                    <a:pt x="5100" y="7771"/>
                    <a:pt x="6600" y="7902"/>
                    <a:pt x="7950" y="7771"/>
                  </a:cubicBezTo>
                  <a:cubicBezTo>
                    <a:pt x="9300" y="7639"/>
                    <a:pt x="10500" y="7244"/>
                    <a:pt x="11700" y="6388"/>
                  </a:cubicBezTo>
                  <a:cubicBezTo>
                    <a:pt x="12900" y="5532"/>
                    <a:pt x="14100" y="4215"/>
                    <a:pt x="14550" y="3227"/>
                  </a:cubicBezTo>
                  <a:cubicBezTo>
                    <a:pt x="15000" y="2239"/>
                    <a:pt x="14700" y="1580"/>
                    <a:pt x="14550" y="1712"/>
                  </a:cubicBezTo>
                  <a:cubicBezTo>
                    <a:pt x="14400" y="1844"/>
                    <a:pt x="14400" y="2766"/>
                    <a:pt x="15150" y="4741"/>
                  </a:cubicBezTo>
                  <a:cubicBezTo>
                    <a:pt x="15900" y="6717"/>
                    <a:pt x="17400" y="9746"/>
                    <a:pt x="18300" y="12315"/>
                  </a:cubicBezTo>
                  <a:cubicBezTo>
                    <a:pt x="19200" y="14883"/>
                    <a:pt x="19500" y="16990"/>
                    <a:pt x="19500" y="18373"/>
                  </a:cubicBezTo>
                  <a:cubicBezTo>
                    <a:pt x="19500" y="19756"/>
                    <a:pt x="19200" y="20415"/>
                    <a:pt x="18000" y="20876"/>
                  </a:cubicBezTo>
                  <a:cubicBezTo>
                    <a:pt x="16800" y="21337"/>
                    <a:pt x="14700" y="21600"/>
                    <a:pt x="13050" y="21468"/>
                  </a:cubicBezTo>
                  <a:cubicBezTo>
                    <a:pt x="11400" y="21337"/>
                    <a:pt x="10200" y="20810"/>
                    <a:pt x="9450" y="19888"/>
                  </a:cubicBezTo>
                  <a:cubicBezTo>
                    <a:pt x="8700" y="18966"/>
                    <a:pt x="8400" y="17649"/>
                    <a:pt x="9450" y="16398"/>
                  </a:cubicBezTo>
                  <a:cubicBezTo>
                    <a:pt x="10500" y="15146"/>
                    <a:pt x="12900" y="13961"/>
                    <a:pt x="15150" y="13302"/>
                  </a:cubicBezTo>
                  <a:cubicBezTo>
                    <a:pt x="17400" y="12644"/>
                    <a:pt x="19500" y="12512"/>
                    <a:pt x="21600" y="123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5" name="Line"/>
            <p:cNvSpPr/>
            <p:nvPr/>
          </p:nvSpPr>
          <p:spPr>
            <a:xfrm>
              <a:off x="8002848" y="1636823"/>
              <a:ext cx="144111" cy="435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34" extrusionOk="0">
                  <a:moveTo>
                    <a:pt x="18338" y="1576"/>
                  </a:moveTo>
                  <a:cubicBezTo>
                    <a:pt x="16795" y="895"/>
                    <a:pt x="15253" y="215"/>
                    <a:pt x="13195" y="45"/>
                  </a:cubicBezTo>
                  <a:cubicBezTo>
                    <a:pt x="11138" y="-125"/>
                    <a:pt x="8567" y="215"/>
                    <a:pt x="6253" y="640"/>
                  </a:cubicBezTo>
                  <a:cubicBezTo>
                    <a:pt x="3938" y="1066"/>
                    <a:pt x="1881" y="1576"/>
                    <a:pt x="853" y="2256"/>
                  </a:cubicBezTo>
                  <a:cubicBezTo>
                    <a:pt x="-176" y="2936"/>
                    <a:pt x="-176" y="3787"/>
                    <a:pt x="338" y="6168"/>
                  </a:cubicBezTo>
                  <a:cubicBezTo>
                    <a:pt x="853" y="8549"/>
                    <a:pt x="1881" y="12461"/>
                    <a:pt x="2653" y="14842"/>
                  </a:cubicBezTo>
                  <a:cubicBezTo>
                    <a:pt x="3424" y="17223"/>
                    <a:pt x="3938" y="18073"/>
                    <a:pt x="4195" y="18924"/>
                  </a:cubicBezTo>
                  <a:cubicBezTo>
                    <a:pt x="4453" y="19774"/>
                    <a:pt x="4453" y="20625"/>
                    <a:pt x="5738" y="21050"/>
                  </a:cubicBezTo>
                  <a:cubicBezTo>
                    <a:pt x="7024" y="21475"/>
                    <a:pt x="9595" y="21475"/>
                    <a:pt x="12424" y="21390"/>
                  </a:cubicBezTo>
                  <a:cubicBezTo>
                    <a:pt x="15253" y="21305"/>
                    <a:pt x="18338" y="21135"/>
                    <a:pt x="21424" y="209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6" name="Line"/>
            <p:cNvSpPr/>
            <p:nvPr/>
          </p:nvSpPr>
          <p:spPr>
            <a:xfrm>
              <a:off x="8748898" y="1627354"/>
              <a:ext cx="213180" cy="527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521" extrusionOk="0">
                  <a:moveTo>
                    <a:pt x="0" y="0"/>
                  </a:moveTo>
                  <a:cubicBezTo>
                    <a:pt x="3484" y="0"/>
                    <a:pt x="6968" y="0"/>
                    <a:pt x="9929" y="212"/>
                  </a:cubicBezTo>
                  <a:cubicBezTo>
                    <a:pt x="12890" y="424"/>
                    <a:pt x="15329" y="847"/>
                    <a:pt x="16374" y="1412"/>
                  </a:cubicBezTo>
                  <a:cubicBezTo>
                    <a:pt x="17419" y="1976"/>
                    <a:pt x="17071" y="2682"/>
                    <a:pt x="17419" y="4871"/>
                  </a:cubicBezTo>
                  <a:cubicBezTo>
                    <a:pt x="17768" y="7059"/>
                    <a:pt x="18813" y="10729"/>
                    <a:pt x="19684" y="13412"/>
                  </a:cubicBezTo>
                  <a:cubicBezTo>
                    <a:pt x="20555" y="16094"/>
                    <a:pt x="21252" y="17788"/>
                    <a:pt x="21426" y="18988"/>
                  </a:cubicBezTo>
                  <a:cubicBezTo>
                    <a:pt x="21600" y="20188"/>
                    <a:pt x="21252" y="20894"/>
                    <a:pt x="20206" y="21247"/>
                  </a:cubicBezTo>
                  <a:cubicBezTo>
                    <a:pt x="19161" y="21600"/>
                    <a:pt x="17419" y="21600"/>
                    <a:pt x="15329" y="21318"/>
                  </a:cubicBezTo>
                  <a:cubicBezTo>
                    <a:pt x="13239" y="21035"/>
                    <a:pt x="10800" y="20471"/>
                    <a:pt x="8361" y="199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7" name="Line"/>
            <p:cNvSpPr/>
            <p:nvPr/>
          </p:nvSpPr>
          <p:spPr>
            <a:xfrm>
              <a:off x="9208688" y="2003347"/>
              <a:ext cx="228576" cy="349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199" extrusionOk="0">
                  <a:moveTo>
                    <a:pt x="2570" y="4889"/>
                  </a:moveTo>
                  <a:cubicBezTo>
                    <a:pt x="2570" y="3840"/>
                    <a:pt x="2570" y="2792"/>
                    <a:pt x="2729" y="2792"/>
                  </a:cubicBezTo>
                  <a:cubicBezTo>
                    <a:pt x="2887" y="2792"/>
                    <a:pt x="3205" y="3840"/>
                    <a:pt x="3523" y="5938"/>
                  </a:cubicBezTo>
                  <a:cubicBezTo>
                    <a:pt x="3840" y="8035"/>
                    <a:pt x="4158" y="11180"/>
                    <a:pt x="4635" y="13382"/>
                  </a:cubicBezTo>
                  <a:cubicBezTo>
                    <a:pt x="5111" y="15584"/>
                    <a:pt x="5746" y="16842"/>
                    <a:pt x="5905" y="16947"/>
                  </a:cubicBezTo>
                  <a:cubicBezTo>
                    <a:pt x="6064" y="17052"/>
                    <a:pt x="5746" y="16004"/>
                    <a:pt x="4634" y="13906"/>
                  </a:cubicBezTo>
                  <a:cubicBezTo>
                    <a:pt x="3523" y="11809"/>
                    <a:pt x="1617" y="8664"/>
                    <a:pt x="664" y="6567"/>
                  </a:cubicBezTo>
                  <a:cubicBezTo>
                    <a:pt x="-289" y="4470"/>
                    <a:pt x="-289" y="3421"/>
                    <a:pt x="1140" y="2477"/>
                  </a:cubicBezTo>
                  <a:cubicBezTo>
                    <a:pt x="2570" y="1534"/>
                    <a:pt x="5429" y="695"/>
                    <a:pt x="7652" y="275"/>
                  </a:cubicBezTo>
                  <a:cubicBezTo>
                    <a:pt x="9876" y="-144"/>
                    <a:pt x="11464" y="-144"/>
                    <a:pt x="13052" y="695"/>
                  </a:cubicBezTo>
                  <a:cubicBezTo>
                    <a:pt x="14640" y="1534"/>
                    <a:pt x="16229" y="3211"/>
                    <a:pt x="16546" y="4574"/>
                  </a:cubicBezTo>
                  <a:cubicBezTo>
                    <a:pt x="16864" y="5938"/>
                    <a:pt x="15911" y="6986"/>
                    <a:pt x="14323" y="7825"/>
                  </a:cubicBezTo>
                  <a:cubicBezTo>
                    <a:pt x="12735" y="8664"/>
                    <a:pt x="10511" y="9293"/>
                    <a:pt x="10193" y="9817"/>
                  </a:cubicBezTo>
                  <a:cubicBezTo>
                    <a:pt x="9876" y="10341"/>
                    <a:pt x="11464" y="10761"/>
                    <a:pt x="13529" y="11809"/>
                  </a:cubicBezTo>
                  <a:cubicBezTo>
                    <a:pt x="15593" y="12858"/>
                    <a:pt x="18135" y="14536"/>
                    <a:pt x="19564" y="16108"/>
                  </a:cubicBezTo>
                  <a:cubicBezTo>
                    <a:pt x="20993" y="17681"/>
                    <a:pt x="21311" y="19149"/>
                    <a:pt x="20676" y="20093"/>
                  </a:cubicBezTo>
                  <a:cubicBezTo>
                    <a:pt x="20040" y="21037"/>
                    <a:pt x="18452" y="21456"/>
                    <a:pt x="15593" y="21037"/>
                  </a:cubicBezTo>
                  <a:cubicBezTo>
                    <a:pt x="12735" y="20617"/>
                    <a:pt x="8605" y="19359"/>
                    <a:pt x="6064" y="18101"/>
                  </a:cubicBezTo>
                  <a:cubicBezTo>
                    <a:pt x="3523" y="16842"/>
                    <a:pt x="2570" y="15584"/>
                    <a:pt x="1617" y="143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8" name="Line"/>
            <p:cNvSpPr/>
            <p:nvPr/>
          </p:nvSpPr>
          <p:spPr>
            <a:xfrm>
              <a:off x="9631053" y="1931784"/>
              <a:ext cx="269836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815" y="10800"/>
                    <a:pt x="11631" y="0"/>
                    <a:pt x="15231" y="0"/>
                  </a:cubicBezTo>
                  <a:cubicBezTo>
                    <a:pt x="18831" y="0"/>
                    <a:pt x="20215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9" name="Line"/>
            <p:cNvSpPr/>
            <p:nvPr/>
          </p:nvSpPr>
          <p:spPr>
            <a:xfrm>
              <a:off x="9682944" y="2042486"/>
              <a:ext cx="30097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0" name="Line"/>
            <p:cNvSpPr/>
            <p:nvPr/>
          </p:nvSpPr>
          <p:spPr>
            <a:xfrm>
              <a:off x="10431725" y="1087683"/>
              <a:ext cx="174888" cy="161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extrusionOk="0">
                  <a:moveTo>
                    <a:pt x="15058" y="0"/>
                  </a:moveTo>
                  <a:cubicBezTo>
                    <a:pt x="10823" y="138"/>
                    <a:pt x="6587" y="277"/>
                    <a:pt x="3835" y="646"/>
                  </a:cubicBezTo>
                  <a:cubicBezTo>
                    <a:pt x="1082" y="1015"/>
                    <a:pt x="-189" y="1615"/>
                    <a:pt x="23" y="2562"/>
                  </a:cubicBezTo>
                  <a:cubicBezTo>
                    <a:pt x="235" y="3508"/>
                    <a:pt x="1929" y="4800"/>
                    <a:pt x="2987" y="6046"/>
                  </a:cubicBezTo>
                  <a:cubicBezTo>
                    <a:pt x="4046" y="7292"/>
                    <a:pt x="4470" y="8492"/>
                    <a:pt x="4893" y="9923"/>
                  </a:cubicBezTo>
                  <a:cubicBezTo>
                    <a:pt x="5317" y="11354"/>
                    <a:pt x="5740" y="13015"/>
                    <a:pt x="5952" y="14654"/>
                  </a:cubicBezTo>
                  <a:cubicBezTo>
                    <a:pt x="6164" y="16292"/>
                    <a:pt x="6164" y="17908"/>
                    <a:pt x="6587" y="18946"/>
                  </a:cubicBezTo>
                  <a:cubicBezTo>
                    <a:pt x="7011" y="19985"/>
                    <a:pt x="7858" y="20446"/>
                    <a:pt x="10399" y="20792"/>
                  </a:cubicBezTo>
                  <a:cubicBezTo>
                    <a:pt x="12940" y="21138"/>
                    <a:pt x="17176" y="21369"/>
                    <a:pt x="2141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1" name="Line"/>
            <p:cNvSpPr/>
            <p:nvPr/>
          </p:nvSpPr>
          <p:spPr>
            <a:xfrm>
              <a:off x="10934603" y="913249"/>
              <a:ext cx="242816" cy="34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176" extrusionOk="0">
                  <a:moveTo>
                    <a:pt x="7663" y="15607"/>
                  </a:moveTo>
                  <a:cubicBezTo>
                    <a:pt x="8271" y="14558"/>
                    <a:pt x="8880" y="13510"/>
                    <a:pt x="8423" y="12986"/>
                  </a:cubicBezTo>
                  <a:cubicBezTo>
                    <a:pt x="7967" y="12461"/>
                    <a:pt x="6446" y="12461"/>
                    <a:pt x="4925" y="12671"/>
                  </a:cubicBezTo>
                  <a:cubicBezTo>
                    <a:pt x="3404" y="12881"/>
                    <a:pt x="1883" y="13300"/>
                    <a:pt x="970" y="14139"/>
                  </a:cubicBezTo>
                  <a:cubicBezTo>
                    <a:pt x="57" y="14978"/>
                    <a:pt x="-247" y="16236"/>
                    <a:pt x="209" y="17180"/>
                  </a:cubicBezTo>
                  <a:cubicBezTo>
                    <a:pt x="666" y="18123"/>
                    <a:pt x="1883" y="18752"/>
                    <a:pt x="3860" y="18752"/>
                  </a:cubicBezTo>
                  <a:cubicBezTo>
                    <a:pt x="5837" y="18752"/>
                    <a:pt x="8575" y="18123"/>
                    <a:pt x="10249" y="16760"/>
                  </a:cubicBezTo>
                  <a:cubicBezTo>
                    <a:pt x="11922" y="15397"/>
                    <a:pt x="12530" y="13300"/>
                    <a:pt x="12530" y="11098"/>
                  </a:cubicBezTo>
                  <a:cubicBezTo>
                    <a:pt x="12530" y="8896"/>
                    <a:pt x="11922" y="6589"/>
                    <a:pt x="11161" y="4492"/>
                  </a:cubicBezTo>
                  <a:cubicBezTo>
                    <a:pt x="10401" y="2395"/>
                    <a:pt x="9488" y="508"/>
                    <a:pt x="9032" y="88"/>
                  </a:cubicBezTo>
                  <a:cubicBezTo>
                    <a:pt x="8575" y="-331"/>
                    <a:pt x="8575" y="718"/>
                    <a:pt x="9032" y="3653"/>
                  </a:cubicBezTo>
                  <a:cubicBezTo>
                    <a:pt x="9488" y="6589"/>
                    <a:pt x="10401" y="11413"/>
                    <a:pt x="11161" y="14349"/>
                  </a:cubicBezTo>
                  <a:cubicBezTo>
                    <a:pt x="11922" y="17285"/>
                    <a:pt x="12530" y="18333"/>
                    <a:pt x="13291" y="19277"/>
                  </a:cubicBezTo>
                  <a:cubicBezTo>
                    <a:pt x="14052" y="20220"/>
                    <a:pt x="14964" y="21059"/>
                    <a:pt x="16029" y="21164"/>
                  </a:cubicBezTo>
                  <a:cubicBezTo>
                    <a:pt x="17094" y="21269"/>
                    <a:pt x="18311" y="20640"/>
                    <a:pt x="19223" y="20116"/>
                  </a:cubicBezTo>
                  <a:cubicBezTo>
                    <a:pt x="20136" y="19591"/>
                    <a:pt x="20745" y="19172"/>
                    <a:pt x="21353" y="187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2" name="Line"/>
            <p:cNvSpPr/>
            <p:nvPr/>
          </p:nvSpPr>
          <p:spPr>
            <a:xfrm>
              <a:off x="11270823" y="1181088"/>
              <a:ext cx="10379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3" name="Line"/>
            <p:cNvSpPr/>
            <p:nvPr/>
          </p:nvSpPr>
          <p:spPr>
            <a:xfrm>
              <a:off x="11011364" y="1627354"/>
              <a:ext cx="20758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4" name="Line"/>
            <p:cNvSpPr/>
            <p:nvPr/>
          </p:nvSpPr>
          <p:spPr>
            <a:xfrm>
              <a:off x="11032121" y="1783029"/>
              <a:ext cx="1038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5" name="Line"/>
            <p:cNvSpPr/>
            <p:nvPr/>
          </p:nvSpPr>
          <p:spPr>
            <a:xfrm>
              <a:off x="11052878" y="1949081"/>
              <a:ext cx="1037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6" name="Line"/>
            <p:cNvSpPr/>
            <p:nvPr/>
          </p:nvSpPr>
          <p:spPr>
            <a:xfrm>
              <a:off x="11075177" y="2273873"/>
              <a:ext cx="195647" cy="349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204" extrusionOk="0">
                  <a:moveTo>
                    <a:pt x="8926" y="16171"/>
                  </a:moveTo>
                  <a:cubicBezTo>
                    <a:pt x="7031" y="15961"/>
                    <a:pt x="5136" y="15752"/>
                    <a:pt x="3431" y="15961"/>
                  </a:cubicBezTo>
                  <a:cubicBezTo>
                    <a:pt x="1726" y="16171"/>
                    <a:pt x="210" y="16800"/>
                    <a:pt x="20" y="17534"/>
                  </a:cubicBezTo>
                  <a:cubicBezTo>
                    <a:pt x="-169" y="18268"/>
                    <a:pt x="968" y="19107"/>
                    <a:pt x="2863" y="19526"/>
                  </a:cubicBezTo>
                  <a:cubicBezTo>
                    <a:pt x="4757" y="19946"/>
                    <a:pt x="7410" y="19946"/>
                    <a:pt x="9684" y="19107"/>
                  </a:cubicBezTo>
                  <a:cubicBezTo>
                    <a:pt x="11957" y="18268"/>
                    <a:pt x="13852" y="16590"/>
                    <a:pt x="14420" y="14074"/>
                  </a:cubicBezTo>
                  <a:cubicBezTo>
                    <a:pt x="14989" y="11557"/>
                    <a:pt x="14231" y="8202"/>
                    <a:pt x="13284" y="5476"/>
                  </a:cubicBezTo>
                  <a:cubicBezTo>
                    <a:pt x="12336" y="2750"/>
                    <a:pt x="11199" y="653"/>
                    <a:pt x="10631" y="128"/>
                  </a:cubicBezTo>
                  <a:cubicBezTo>
                    <a:pt x="10062" y="-396"/>
                    <a:pt x="10062" y="653"/>
                    <a:pt x="10631" y="3798"/>
                  </a:cubicBezTo>
                  <a:cubicBezTo>
                    <a:pt x="11199" y="6944"/>
                    <a:pt x="12336" y="12187"/>
                    <a:pt x="13284" y="15332"/>
                  </a:cubicBezTo>
                  <a:cubicBezTo>
                    <a:pt x="14231" y="18478"/>
                    <a:pt x="14989" y="19526"/>
                    <a:pt x="16315" y="20155"/>
                  </a:cubicBezTo>
                  <a:cubicBezTo>
                    <a:pt x="17641" y="20785"/>
                    <a:pt x="19536" y="20994"/>
                    <a:pt x="21431" y="212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7" name="Line"/>
            <p:cNvSpPr/>
            <p:nvPr/>
          </p:nvSpPr>
          <p:spPr>
            <a:xfrm>
              <a:off x="11353849" y="2561400"/>
              <a:ext cx="155675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2250"/>
                    <a:pt x="2880" y="4500"/>
                    <a:pt x="4080" y="6750"/>
                  </a:cubicBezTo>
                  <a:cubicBezTo>
                    <a:pt x="5280" y="9000"/>
                    <a:pt x="6240" y="11250"/>
                    <a:pt x="8880" y="10800"/>
                  </a:cubicBezTo>
                  <a:cubicBezTo>
                    <a:pt x="11520" y="10350"/>
                    <a:pt x="15840" y="7200"/>
                    <a:pt x="18240" y="6750"/>
                  </a:cubicBezTo>
                  <a:cubicBezTo>
                    <a:pt x="20640" y="6300"/>
                    <a:pt x="21120" y="8550"/>
                    <a:pt x="21360" y="11475"/>
                  </a:cubicBezTo>
                  <a:cubicBezTo>
                    <a:pt x="21600" y="14400"/>
                    <a:pt x="21600" y="18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8" name="Line"/>
            <p:cNvSpPr/>
            <p:nvPr/>
          </p:nvSpPr>
          <p:spPr>
            <a:xfrm>
              <a:off x="11685954" y="1087683"/>
              <a:ext cx="206380" cy="1629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0" y="0"/>
                  </a:moveTo>
                  <a:cubicBezTo>
                    <a:pt x="3240" y="183"/>
                    <a:pt x="6480" y="367"/>
                    <a:pt x="9000" y="642"/>
                  </a:cubicBezTo>
                  <a:cubicBezTo>
                    <a:pt x="11520" y="917"/>
                    <a:pt x="13320" y="1284"/>
                    <a:pt x="14400" y="2064"/>
                  </a:cubicBezTo>
                  <a:cubicBezTo>
                    <a:pt x="15480" y="2843"/>
                    <a:pt x="15840" y="4036"/>
                    <a:pt x="16200" y="5297"/>
                  </a:cubicBezTo>
                  <a:cubicBezTo>
                    <a:pt x="16560" y="6558"/>
                    <a:pt x="16920" y="7888"/>
                    <a:pt x="17820" y="9287"/>
                  </a:cubicBezTo>
                  <a:cubicBezTo>
                    <a:pt x="18720" y="10685"/>
                    <a:pt x="20160" y="12153"/>
                    <a:pt x="20880" y="13804"/>
                  </a:cubicBezTo>
                  <a:cubicBezTo>
                    <a:pt x="21600" y="15455"/>
                    <a:pt x="21600" y="17289"/>
                    <a:pt x="21240" y="18527"/>
                  </a:cubicBezTo>
                  <a:cubicBezTo>
                    <a:pt x="20880" y="19766"/>
                    <a:pt x="20160" y="20408"/>
                    <a:pt x="19260" y="20820"/>
                  </a:cubicBezTo>
                  <a:cubicBezTo>
                    <a:pt x="18360" y="21233"/>
                    <a:pt x="17280" y="21417"/>
                    <a:pt x="14760" y="21508"/>
                  </a:cubicBezTo>
                  <a:cubicBezTo>
                    <a:pt x="12240" y="21600"/>
                    <a:pt x="8280" y="21600"/>
                    <a:pt x="432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9" name="Line"/>
            <p:cNvSpPr/>
            <p:nvPr/>
          </p:nvSpPr>
          <p:spPr>
            <a:xfrm>
              <a:off x="12069951" y="2540644"/>
              <a:ext cx="114161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0" name="Line"/>
            <p:cNvSpPr/>
            <p:nvPr/>
          </p:nvSpPr>
          <p:spPr>
            <a:xfrm>
              <a:off x="78074" y="3097612"/>
              <a:ext cx="970134" cy="56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503" extrusionOk="0">
                  <a:moveTo>
                    <a:pt x="340" y="10405"/>
                  </a:moveTo>
                  <a:cubicBezTo>
                    <a:pt x="110" y="12117"/>
                    <a:pt x="-120" y="13829"/>
                    <a:pt x="71" y="15344"/>
                  </a:cubicBezTo>
                  <a:cubicBezTo>
                    <a:pt x="263" y="16859"/>
                    <a:pt x="876" y="18176"/>
                    <a:pt x="1603" y="18900"/>
                  </a:cubicBezTo>
                  <a:cubicBezTo>
                    <a:pt x="2331" y="19624"/>
                    <a:pt x="3174" y="19756"/>
                    <a:pt x="3825" y="18768"/>
                  </a:cubicBezTo>
                  <a:cubicBezTo>
                    <a:pt x="4476" y="17780"/>
                    <a:pt x="4935" y="15673"/>
                    <a:pt x="5127" y="12907"/>
                  </a:cubicBezTo>
                  <a:cubicBezTo>
                    <a:pt x="5318" y="10141"/>
                    <a:pt x="5242" y="6717"/>
                    <a:pt x="5089" y="4676"/>
                  </a:cubicBezTo>
                  <a:cubicBezTo>
                    <a:pt x="4935" y="2634"/>
                    <a:pt x="4706" y="1976"/>
                    <a:pt x="4514" y="1317"/>
                  </a:cubicBezTo>
                  <a:cubicBezTo>
                    <a:pt x="4323" y="659"/>
                    <a:pt x="4169" y="0"/>
                    <a:pt x="4054" y="0"/>
                  </a:cubicBezTo>
                  <a:cubicBezTo>
                    <a:pt x="3940" y="0"/>
                    <a:pt x="3863" y="659"/>
                    <a:pt x="3940" y="2634"/>
                  </a:cubicBezTo>
                  <a:cubicBezTo>
                    <a:pt x="4016" y="4610"/>
                    <a:pt x="4246" y="7902"/>
                    <a:pt x="4476" y="10537"/>
                  </a:cubicBezTo>
                  <a:cubicBezTo>
                    <a:pt x="4706" y="13171"/>
                    <a:pt x="4935" y="15146"/>
                    <a:pt x="5050" y="16727"/>
                  </a:cubicBezTo>
                  <a:cubicBezTo>
                    <a:pt x="5165" y="18307"/>
                    <a:pt x="5165" y="19493"/>
                    <a:pt x="5203" y="19690"/>
                  </a:cubicBezTo>
                  <a:cubicBezTo>
                    <a:pt x="5242" y="19888"/>
                    <a:pt x="5318" y="19098"/>
                    <a:pt x="5433" y="18373"/>
                  </a:cubicBezTo>
                  <a:cubicBezTo>
                    <a:pt x="5548" y="17649"/>
                    <a:pt x="5701" y="16990"/>
                    <a:pt x="5893" y="16398"/>
                  </a:cubicBezTo>
                  <a:cubicBezTo>
                    <a:pt x="6084" y="15805"/>
                    <a:pt x="6314" y="15278"/>
                    <a:pt x="6467" y="15476"/>
                  </a:cubicBezTo>
                  <a:cubicBezTo>
                    <a:pt x="6620" y="15673"/>
                    <a:pt x="6697" y="16595"/>
                    <a:pt x="7003" y="17583"/>
                  </a:cubicBezTo>
                  <a:cubicBezTo>
                    <a:pt x="7310" y="18571"/>
                    <a:pt x="7846" y="19624"/>
                    <a:pt x="8497" y="20151"/>
                  </a:cubicBezTo>
                  <a:cubicBezTo>
                    <a:pt x="9148" y="20678"/>
                    <a:pt x="9914" y="20678"/>
                    <a:pt x="10565" y="20217"/>
                  </a:cubicBezTo>
                  <a:cubicBezTo>
                    <a:pt x="11216" y="19756"/>
                    <a:pt x="11752" y="18834"/>
                    <a:pt x="12059" y="18044"/>
                  </a:cubicBezTo>
                  <a:cubicBezTo>
                    <a:pt x="12365" y="17254"/>
                    <a:pt x="12442" y="16595"/>
                    <a:pt x="12250" y="16200"/>
                  </a:cubicBezTo>
                  <a:cubicBezTo>
                    <a:pt x="12059" y="15805"/>
                    <a:pt x="11599" y="15673"/>
                    <a:pt x="11331" y="15937"/>
                  </a:cubicBezTo>
                  <a:cubicBezTo>
                    <a:pt x="11063" y="16200"/>
                    <a:pt x="10986" y="16859"/>
                    <a:pt x="11025" y="17517"/>
                  </a:cubicBezTo>
                  <a:cubicBezTo>
                    <a:pt x="11063" y="18176"/>
                    <a:pt x="11216" y="18834"/>
                    <a:pt x="11408" y="19427"/>
                  </a:cubicBezTo>
                  <a:cubicBezTo>
                    <a:pt x="11599" y="20020"/>
                    <a:pt x="11829" y="20546"/>
                    <a:pt x="12135" y="20941"/>
                  </a:cubicBezTo>
                  <a:cubicBezTo>
                    <a:pt x="12442" y="21337"/>
                    <a:pt x="12825" y="21600"/>
                    <a:pt x="13361" y="21468"/>
                  </a:cubicBezTo>
                  <a:cubicBezTo>
                    <a:pt x="13897" y="21337"/>
                    <a:pt x="14586" y="20810"/>
                    <a:pt x="15046" y="20217"/>
                  </a:cubicBezTo>
                  <a:cubicBezTo>
                    <a:pt x="15506" y="19624"/>
                    <a:pt x="15735" y="18966"/>
                    <a:pt x="16042" y="18176"/>
                  </a:cubicBezTo>
                  <a:cubicBezTo>
                    <a:pt x="16348" y="17385"/>
                    <a:pt x="16731" y="16463"/>
                    <a:pt x="16999" y="16463"/>
                  </a:cubicBezTo>
                  <a:cubicBezTo>
                    <a:pt x="17267" y="16463"/>
                    <a:pt x="17420" y="17385"/>
                    <a:pt x="17497" y="18176"/>
                  </a:cubicBezTo>
                  <a:cubicBezTo>
                    <a:pt x="17574" y="18966"/>
                    <a:pt x="17574" y="19624"/>
                    <a:pt x="17650" y="19624"/>
                  </a:cubicBezTo>
                  <a:cubicBezTo>
                    <a:pt x="17727" y="19624"/>
                    <a:pt x="17880" y="18966"/>
                    <a:pt x="18186" y="18176"/>
                  </a:cubicBezTo>
                  <a:cubicBezTo>
                    <a:pt x="18493" y="17385"/>
                    <a:pt x="18952" y="16463"/>
                    <a:pt x="19374" y="16529"/>
                  </a:cubicBezTo>
                  <a:cubicBezTo>
                    <a:pt x="19795" y="16595"/>
                    <a:pt x="20178" y="17649"/>
                    <a:pt x="20523" y="18373"/>
                  </a:cubicBezTo>
                  <a:cubicBezTo>
                    <a:pt x="20867" y="19098"/>
                    <a:pt x="21174" y="19493"/>
                    <a:pt x="21480" y="198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1" name="Line"/>
            <p:cNvSpPr/>
            <p:nvPr/>
          </p:nvSpPr>
          <p:spPr>
            <a:xfrm>
              <a:off x="0" y="3443555"/>
              <a:ext cx="21794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486" y="16800"/>
                    <a:pt x="10971" y="12000"/>
                    <a:pt x="14571" y="8400"/>
                  </a:cubicBezTo>
                  <a:cubicBezTo>
                    <a:pt x="18171" y="4800"/>
                    <a:pt x="19886" y="2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2" name="Line"/>
            <p:cNvSpPr/>
            <p:nvPr/>
          </p:nvSpPr>
          <p:spPr>
            <a:xfrm>
              <a:off x="2225693" y="3396393"/>
              <a:ext cx="182071" cy="628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556" extrusionOk="0">
                  <a:moveTo>
                    <a:pt x="21449" y="193"/>
                  </a:moveTo>
                  <a:cubicBezTo>
                    <a:pt x="16966" y="75"/>
                    <a:pt x="12483" y="-44"/>
                    <a:pt x="9223" y="15"/>
                  </a:cubicBezTo>
                  <a:cubicBezTo>
                    <a:pt x="5962" y="75"/>
                    <a:pt x="3924" y="312"/>
                    <a:pt x="2498" y="727"/>
                  </a:cubicBezTo>
                  <a:cubicBezTo>
                    <a:pt x="1072" y="1143"/>
                    <a:pt x="257" y="1736"/>
                    <a:pt x="53" y="2982"/>
                  </a:cubicBezTo>
                  <a:cubicBezTo>
                    <a:pt x="-151" y="4229"/>
                    <a:pt x="257" y="6127"/>
                    <a:pt x="868" y="8620"/>
                  </a:cubicBezTo>
                  <a:cubicBezTo>
                    <a:pt x="1479" y="11112"/>
                    <a:pt x="2294" y="14198"/>
                    <a:pt x="2702" y="16037"/>
                  </a:cubicBezTo>
                  <a:cubicBezTo>
                    <a:pt x="3109" y="17877"/>
                    <a:pt x="3109" y="18470"/>
                    <a:pt x="2906" y="19064"/>
                  </a:cubicBezTo>
                  <a:cubicBezTo>
                    <a:pt x="2702" y="19657"/>
                    <a:pt x="2294" y="20250"/>
                    <a:pt x="4332" y="20666"/>
                  </a:cubicBezTo>
                  <a:cubicBezTo>
                    <a:pt x="6370" y="21081"/>
                    <a:pt x="10853" y="21319"/>
                    <a:pt x="15336" y="215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3" name="Line"/>
            <p:cNvSpPr/>
            <p:nvPr/>
          </p:nvSpPr>
          <p:spPr>
            <a:xfrm>
              <a:off x="2760625" y="3613500"/>
              <a:ext cx="238701" cy="25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extrusionOk="0">
                  <a:moveTo>
                    <a:pt x="0" y="5724"/>
                  </a:moveTo>
                  <a:cubicBezTo>
                    <a:pt x="939" y="3708"/>
                    <a:pt x="1878" y="1692"/>
                    <a:pt x="3130" y="684"/>
                  </a:cubicBezTo>
                  <a:cubicBezTo>
                    <a:pt x="4383" y="-324"/>
                    <a:pt x="5948" y="-324"/>
                    <a:pt x="7670" y="1404"/>
                  </a:cubicBezTo>
                  <a:cubicBezTo>
                    <a:pt x="9391" y="3132"/>
                    <a:pt x="11270" y="6588"/>
                    <a:pt x="12678" y="9900"/>
                  </a:cubicBezTo>
                  <a:cubicBezTo>
                    <a:pt x="14087" y="13212"/>
                    <a:pt x="15026" y="16380"/>
                    <a:pt x="16435" y="18252"/>
                  </a:cubicBezTo>
                  <a:cubicBezTo>
                    <a:pt x="17843" y="20124"/>
                    <a:pt x="19722" y="20700"/>
                    <a:pt x="21600" y="212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4" name="Line"/>
            <p:cNvSpPr/>
            <p:nvPr/>
          </p:nvSpPr>
          <p:spPr>
            <a:xfrm>
              <a:off x="2791759" y="3661499"/>
              <a:ext cx="176432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5" name="Line"/>
            <p:cNvSpPr/>
            <p:nvPr/>
          </p:nvSpPr>
          <p:spPr>
            <a:xfrm>
              <a:off x="3217269" y="3688639"/>
              <a:ext cx="320935" cy="4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0296" extrusionOk="0">
                  <a:moveTo>
                    <a:pt x="0" y="20296"/>
                  </a:moveTo>
                  <a:cubicBezTo>
                    <a:pt x="4596" y="15667"/>
                    <a:pt x="9191" y="11039"/>
                    <a:pt x="12064" y="7953"/>
                  </a:cubicBezTo>
                  <a:cubicBezTo>
                    <a:pt x="14936" y="4868"/>
                    <a:pt x="16085" y="3325"/>
                    <a:pt x="17579" y="1782"/>
                  </a:cubicBezTo>
                  <a:cubicBezTo>
                    <a:pt x="19072" y="239"/>
                    <a:pt x="20911" y="-1304"/>
                    <a:pt x="21255" y="1782"/>
                  </a:cubicBezTo>
                  <a:cubicBezTo>
                    <a:pt x="21600" y="4867"/>
                    <a:pt x="20451" y="12582"/>
                    <a:pt x="19302" y="202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6" name="Line"/>
            <p:cNvSpPr/>
            <p:nvPr/>
          </p:nvSpPr>
          <p:spPr>
            <a:xfrm>
              <a:off x="3341809" y="3619986"/>
              <a:ext cx="83027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7" name="Line"/>
            <p:cNvSpPr/>
            <p:nvPr/>
          </p:nvSpPr>
          <p:spPr>
            <a:xfrm>
              <a:off x="3848372" y="3651121"/>
              <a:ext cx="208242" cy="482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505" extrusionOk="0">
                  <a:moveTo>
                    <a:pt x="1264" y="0"/>
                  </a:moveTo>
                  <a:cubicBezTo>
                    <a:pt x="1973" y="1543"/>
                    <a:pt x="2681" y="3086"/>
                    <a:pt x="3389" y="4320"/>
                  </a:cubicBezTo>
                  <a:cubicBezTo>
                    <a:pt x="4097" y="5554"/>
                    <a:pt x="4805" y="6480"/>
                    <a:pt x="6753" y="6789"/>
                  </a:cubicBezTo>
                  <a:cubicBezTo>
                    <a:pt x="8700" y="7097"/>
                    <a:pt x="11887" y="6789"/>
                    <a:pt x="13835" y="5863"/>
                  </a:cubicBezTo>
                  <a:cubicBezTo>
                    <a:pt x="15782" y="4937"/>
                    <a:pt x="16491" y="3394"/>
                    <a:pt x="16845" y="2237"/>
                  </a:cubicBezTo>
                  <a:cubicBezTo>
                    <a:pt x="17199" y="1080"/>
                    <a:pt x="17199" y="309"/>
                    <a:pt x="17376" y="617"/>
                  </a:cubicBezTo>
                  <a:cubicBezTo>
                    <a:pt x="17553" y="926"/>
                    <a:pt x="17907" y="2314"/>
                    <a:pt x="18615" y="4706"/>
                  </a:cubicBezTo>
                  <a:cubicBezTo>
                    <a:pt x="19323" y="7097"/>
                    <a:pt x="20386" y="10491"/>
                    <a:pt x="20917" y="13114"/>
                  </a:cubicBezTo>
                  <a:cubicBezTo>
                    <a:pt x="21448" y="15737"/>
                    <a:pt x="21448" y="17589"/>
                    <a:pt x="20917" y="18823"/>
                  </a:cubicBezTo>
                  <a:cubicBezTo>
                    <a:pt x="20386" y="20057"/>
                    <a:pt x="19323" y="20674"/>
                    <a:pt x="17907" y="21060"/>
                  </a:cubicBezTo>
                  <a:cubicBezTo>
                    <a:pt x="16491" y="21446"/>
                    <a:pt x="14720" y="21600"/>
                    <a:pt x="12064" y="21446"/>
                  </a:cubicBezTo>
                  <a:cubicBezTo>
                    <a:pt x="9409" y="21291"/>
                    <a:pt x="5868" y="20829"/>
                    <a:pt x="3566" y="20289"/>
                  </a:cubicBezTo>
                  <a:cubicBezTo>
                    <a:pt x="1264" y="19749"/>
                    <a:pt x="202" y="19131"/>
                    <a:pt x="25" y="18437"/>
                  </a:cubicBezTo>
                  <a:cubicBezTo>
                    <a:pt x="-152" y="17743"/>
                    <a:pt x="556" y="16971"/>
                    <a:pt x="4097" y="16046"/>
                  </a:cubicBezTo>
                  <a:cubicBezTo>
                    <a:pt x="7638" y="15120"/>
                    <a:pt x="14012" y="14040"/>
                    <a:pt x="20386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8" name="Line"/>
            <p:cNvSpPr/>
            <p:nvPr/>
          </p:nvSpPr>
          <p:spPr>
            <a:xfrm>
              <a:off x="4255099" y="3505824"/>
              <a:ext cx="150946" cy="548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24" extrusionOk="0">
                  <a:moveTo>
                    <a:pt x="0" y="0"/>
                  </a:moveTo>
                  <a:cubicBezTo>
                    <a:pt x="4909" y="0"/>
                    <a:pt x="9818" y="0"/>
                    <a:pt x="13500" y="136"/>
                  </a:cubicBezTo>
                  <a:cubicBezTo>
                    <a:pt x="17182" y="272"/>
                    <a:pt x="19636" y="543"/>
                    <a:pt x="20373" y="1019"/>
                  </a:cubicBezTo>
                  <a:cubicBezTo>
                    <a:pt x="21109" y="1494"/>
                    <a:pt x="20127" y="2174"/>
                    <a:pt x="19882" y="4075"/>
                  </a:cubicBezTo>
                  <a:cubicBezTo>
                    <a:pt x="19636" y="5977"/>
                    <a:pt x="20127" y="9102"/>
                    <a:pt x="20618" y="11887"/>
                  </a:cubicBezTo>
                  <a:cubicBezTo>
                    <a:pt x="21109" y="14672"/>
                    <a:pt x="21600" y="17117"/>
                    <a:pt x="21355" y="18679"/>
                  </a:cubicBezTo>
                  <a:cubicBezTo>
                    <a:pt x="21109" y="20242"/>
                    <a:pt x="20127" y="20921"/>
                    <a:pt x="18409" y="21260"/>
                  </a:cubicBezTo>
                  <a:cubicBezTo>
                    <a:pt x="16691" y="21600"/>
                    <a:pt x="14236" y="21600"/>
                    <a:pt x="11536" y="21328"/>
                  </a:cubicBezTo>
                  <a:cubicBezTo>
                    <a:pt x="8836" y="21057"/>
                    <a:pt x="5891" y="20513"/>
                    <a:pt x="2945" y="199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9" name="Line"/>
            <p:cNvSpPr/>
            <p:nvPr/>
          </p:nvSpPr>
          <p:spPr>
            <a:xfrm>
              <a:off x="4576825" y="3993591"/>
              <a:ext cx="236338" cy="328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76" extrusionOk="0">
                  <a:moveTo>
                    <a:pt x="6574" y="4051"/>
                  </a:moveTo>
                  <a:cubicBezTo>
                    <a:pt x="6887" y="6526"/>
                    <a:pt x="7200" y="9001"/>
                    <a:pt x="7513" y="11251"/>
                  </a:cubicBezTo>
                  <a:cubicBezTo>
                    <a:pt x="7826" y="13501"/>
                    <a:pt x="8139" y="15526"/>
                    <a:pt x="8139" y="15976"/>
                  </a:cubicBezTo>
                  <a:cubicBezTo>
                    <a:pt x="8139" y="16426"/>
                    <a:pt x="7826" y="15301"/>
                    <a:pt x="7513" y="13051"/>
                  </a:cubicBezTo>
                  <a:cubicBezTo>
                    <a:pt x="7200" y="10801"/>
                    <a:pt x="6887" y="7426"/>
                    <a:pt x="6730" y="5176"/>
                  </a:cubicBezTo>
                  <a:cubicBezTo>
                    <a:pt x="6574" y="2926"/>
                    <a:pt x="6574" y="1801"/>
                    <a:pt x="7356" y="1013"/>
                  </a:cubicBezTo>
                  <a:cubicBezTo>
                    <a:pt x="8139" y="226"/>
                    <a:pt x="9704" y="-224"/>
                    <a:pt x="11896" y="114"/>
                  </a:cubicBezTo>
                  <a:cubicBezTo>
                    <a:pt x="14087" y="451"/>
                    <a:pt x="16904" y="1576"/>
                    <a:pt x="18313" y="2701"/>
                  </a:cubicBezTo>
                  <a:cubicBezTo>
                    <a:pt x="19722" y="3826"/>
                    <a:pt x="19722" y="4951"/>
                    <a:pt x="19096" y="5963"/>
                  </a:cubicBezTo>
                  <a:cubicBezTo>
                    <a:pt x="18470" y="6976"/>
                    <a:pt x="17217" y="7876"/>
                    <a:pt x="15809" y="8551"/>
                  </a:cubicBezTo>
                  <a:cubicBezTo>
                    <a:pt x="14400" y="9226"/>
                    <a:pt x="12835" y="9676"/>
                    <a:pt x="12835" y="10014"/>
                  </a:cubicBezTo>
                  <a:cubicBezTo>
                    <a:pt x="12835" y="10351"/>
                    <a:pt x="14400" y="10576"/>
                    <a:pt x="16122" y="11139"/>
                  </a:cubicBezTo>
                  <a:cubicBezTo>
                    <a:pt x="17844" y="11701"/>
                    <a:pt x="19722" y="12601"/>
                    <a:pt x="20661" y="14288"/>
                  </a:cubicBezTo>
                  <a:cubicBezTo>
                    <a:pt x="21600" y="15976"/>
                    <a:pt x="21600" y="18451"/>
                    <a:pt x="20817" y="19801"/>
                  </a:cubicBezTo>
                  <a:cubicBezTo>
                    <a:pt x="20035" y="21151"/>
                    <a:pt x="18470" y="21376"/>
                    <a:pt x="15965" y="21376"/>
                  </a:cubicBezTo>
                  <a:cubicBezTo>
                    <a:pt x="13461" y="21376"/>
                    <a:pt x="10017" y="21151"/>
                    <a:pt x="7200" y="20026"/>
                  </a:cubicBezTo>
                  <a:cubicBezTo>
                    <a:pt x="4383" y="18901"/>
                    <a:pt x="2191" y="16876"/>
                    <a:pt x="0" y="148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0" name="Line"/>
            <p:cNvSpPr/>
            <p:nvPr/>
          </p:nvSpPr>
          <p:spPr>
            <a:xfrm>
              <a:off x="5158009" y="3765282"/>
              <a:ext cx="2387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1" name="Line"/>
            <p:cNvSpPr/>
            <p:nvPr/>
          </p:nvSpPr>
          <p:spPr>
            <a:xfrm>
              <a:off x="5189145" y="3879443"/>
              <a:ext cx="290592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0"/>
                  </a:moveTo>
                  <a:cubicBezTo>
                    <a:pt x="5143" y="8640"/>
                    <a:pt x="10286" y="17280"/>
                    <a:pt x="13886" y="19440"/>
                  </a:cubicBezTo>
                  <a:cubicBezTo>
                    <a:pt x="17486" y="21600"/>
                    <a:pt x="19543" y="17280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2" name="Line"/>
            <p:cNvSpPr/>
            <p:nvPr/>
          </p:nvSpPr>
          <p:spPr>
            <a:xfrm>
              <a:off x="5989184" y="3314449"/>
              <a:ext cx="134008" cy="135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549" extrusionOk="0">
                  <a:moveTo>
                    <a:pt x="21454" y="404"/>
                  </a:moveTo>
                  <a:cubicBezTo>
                    <a:pt x="19239" y="239"/>
                    <a:pt x="17023" y="73"/>
                    <a:pt x="14531" y="18"/>
                  </a:cubicBezTo>
                  <a:cubicBezTo>
                    <a:pt x="12039" y="-37"/>
                    <a:pt x="9269" y="18"/>
                    <a:pt x="7331" y="459"/>
                  </a:cubicBezTo>
                  <a:cubicBezTo>
                    <a:pt x="5392" y="900"/>
                    <a:pt x="4285" y="1726"/>
                    <a:pt x="4285" y="2718"/>
                  </a:cubicBezTo>
                  <a:cubicBezTo>
                    <a:pt x="4285" y="3710"/>
                    <a:pt x="5392" y="4867"/>
                    <a:pt x="5669" y="6134"/>
                  </a:cubicBezTo>
                  <a:cubicBezTo>
                    <a:pt x="5946" y="7402"/>
                    <a:pt x="5392" y="8779"/>
                    <a:pt x="4839" y="10157"/>
                  </a:cubicBezTo>
                  <a:cubicBezTo>
                    <a:pt x="4285" y="11534"/>
                    <a:pt x="3731" y="12912"/>
                    <a:pt x="3177" y="14317"/>
                  </a:cubicBezTo>
                  <a:cubicBezTo>
                    <a:pt x="2623" y="15722"/>
                    <a:pt x="2069" y="17155"/>
                    <a:pt x="1516" y="18229"/>
                  </a:cubicBezTo>
                  <a:cubicBezTo>
                    <a:pt x="962" y="19304"/>
                    <a:pt x="408" y="20020"/>
                    <a:pt x="131" y="20516"/>
                  </a:cubicBezTo>
                  <a:cubicBezTo>
                    <a:pt x="-146" y="21012"/>
                    <a:pt x="-146" y="21287"/>
                    <a:pt x="1792" y="21425"/>
                  </a:cubicBezTo>
                  <a:cubicBezTo>
                    <a:pt x="3731" y="21563"/>
                    <a:pt x="7608" y="21563"/>
                    <a:pt x="10931" y="21535"/>
                  </a:cubicBezTo>
                  <a:cubicBezTo>
                    <a:pt x="14254" y="21508"/>
                    <a:pt x="17023" y="21453"/>
                    <a:pt x="19792" y="213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3" name="Line"/>
            <p:cNvSpPr/>
            <p:nvPr/>
          </p:nvSpPr>
          <p:spPr>
            <a:xfrm>
              <a:off x="6456837" y="3237718"/>
              <a:ext cx="154134" cy="185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00" extrusionOk="0">
                  <a:moveTo>
                    <a:pt x="14186" y="4600"/>
                  </a:moveTo>
                  <a:cubicBezTo>
                    <a:pt x="12746" y="3000"/>
                    <a:pt x="11306" y="1400"/>
                    <a:pt x="9386" y="600"/>
                  </a:cubicBezTo>
                  <a:cubicBezTo>
                    <a:pt x="7466" y="-200"/>
                    <a:pt x="5066" y="-200"/>
                    <a:pt x="3146" y="600"/>
                  </a:cubicBezTo>
                  <a:cubicBezTo>
                    <a:pt x="1226" y="1400"/>
                    <a:pt x="-214" y="3000"/>
                    <a:pt x="26" y="5800"/>
                  </a:cubicBezTo>
                  <a:cubicBezTo>
                    <a:pt x="266" y="8600"/>
                    <a:pt x="2186" y="12600"/>
                    <a:pt x="6026" y="15400"/>
                  </a:cubicBezTo>
                  <a:cubicBezTo>
                    <a:pt x="9866" y="18200"/>
                    <a:pt x="15626" y="19800"/>
                    <a:pt x="21386" y="21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4" name="Line"/>
            <p:cNvSpPr/>
            <p:nvPr/>
          </p:nvSpPr>
          <p:spPr>
            <a:xfrm>
              <a:off x="6704375" y="3391664"/>
              <a:ext cx="41514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5" name="Line"/>
            <p:cNvSpPr/>
            <p:nvPr/>
          </p:nvSpPr>
          <p:spPr>
            <a:xfrm>
              <a:off x="7005345" y="3339772"/>
              <a:ext cx="291037" cy="9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0700" extrusionOk="0">
                  <a:moveTo>
                    <a:pt x="0" y="0"/>
                  </a:moveTo>
                  <a:cubicBezTo>
                    <a:pt x="5845" y="0"/>
                    <a:pt x="11689" y="0"/>
                    <a:pt x="15501" y="3600"/>
                  </a:cubicBezTo>
                  <a:cubicBezTo>
                    <a:pt x="19313" y="7200"/>
                    <a:pt x="21092" y="14400"/>
                    <a:pt x="21346" y="18000"/>
                  </a:cubicBezTo>
                  <a:cubicBezTo>
                    <a:pt x="21600" y="21600"/>
                    <a:pt x="20329" y="21600"/>
                    <a:pt x="18932" y="18000"/>
                  </a:cubicBezTo>
                  <a:cubicBezTo>
                    <a:pt x="17534" y="14400"/>
                    <a:pt x="16009" y="7200"/>
                    <a:pt x="1448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6" name="Line"/>
            <p:cNvSpPr/>
            <p:nvPr/>
          </p:nvSpPr>
          <p:spPr>
            <a:xfrm>
              <a:off x="7129884" y="3256746"/>
              <a:ext cx="72650" cy="24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7" name="Line"/>
            <p:cNvSpPr/>
            <p:nvPr/>
          </p:nvSpPr>
          <p:spPr>
            <a:xfrm>
              <a:off x="7578940" y="3105485"/>
              <a:ext cx="277426" cy="355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35" extrusionOk="0">
                  <a:moveTo>
                    <a:pt x="10185" y="15312"/>
                  </a:moveTo>
                  <a:cubicBezTo>
                    <a:pt x="9118" y="14689"/>
                    <a:pt x="8052" y="14066"/>
                    <a:pt x="6852" y="13754"/>
                  </a:cubicBezTo>
                  <a:cubicBezTo>
                    <a:pt x="5652" y="13443"/>
                    <a:pt x="4318" y="13443"/>
                    <a:pt x="2985" y="13754"/>
                  </a:cubicBezTo>
                  <a:cubicBezTo>
                    <a:pt x="1652" y="14066"/>
                    <a:pt x="318" y="14689"/>
                    <a:pt x="52" y="15416"/>
                  </a:cubicBezTo>
                  <a:cubicBezTo>
                    <a:pt x="-215" y="16143"/>
                    <a:pt x="585" y="16973"/>
                    <a:pt x="1652" y="17597"/>
                  </a:cubicBezTo>
                  <a:cubicBezTo>
                    <a:pt x="2718" y="18220"/>
                    <a:pt x="4052" y="18635"/>
                    <a:pt x="5918" y="18531"/>
                  </a:cubicBezTo>
                  <a:cubicBezTo>
                    <a:pt x="7785" y="18427"/>
                    <a:pt x="10185" y="17804"/>
                    <a:pt x="11385" y="15312"/>
                  </a:cubicBezTo>
                  <a:cubicBezTo>
                    <a:pt x="12585" y="12820"/>
                    <a:pt x="12585" y="8458"/>
                    <a:pt x="12185" y="5343"/>
                  </a:cubicBezTo>
                  <a:cubicBezTo>
                    <a:pt x="11785" y="2227"/>
                    <a:pt x="10985" y="358"/>
                    <a:pt x="10718" y="47"/>
                  </a:cubicBezTo>
                  <a:cubicBezTo>
                    <a:pt x="10452" y="-265"/>
                    <a:pt x="10718" y="981"/>
                    <a:pt x="11118" y="3993"/>
                  </a:cubicBezTo>
                  <a:cubicBezTo>
                    <a:pt x="11518" y="7004"/>
                    <a:pt x="12052" y="11781"/>
                    <a:pt x="12452" y="14689"/>
                  </a:cubicBezTo>
                  <a:cubicBezTo>
                    <a:pt x="12852" y="17597"/>
                    <a:pt x="13118" y="18635"/>
                    <a:pt x="13652" y="19570"/>
                  </a:cubicBezTo>
                  <a:cubicBezTo>
                    <a:pt x="14185" y="20504"/>
                    <a:pt x="14985" y="21335"/>
                    <a:pt x="15918" y="21335"/>
                  </a:cubicBezTo>
                  <a:cubicBezTo>
                    <a:pt x="16852" y="21335"/>
                    <a:pt x="17918" y="20504"/>
                    <a:pt x="18852" y="19985"/>
                  </a:cubicBezTo>
                  <a:cubicBezTo>
                    <a:pt x="19785" y="19466"/>
                    <a:pt x="20585" y="19258"/>
                    <a:pt x="21385" y="190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8" name="Line"/>
            <p:cNvSpPr/>
            <p:nvPr/>
          </p:nvSpPr>
          <p:spPr>
            <a:xfrm>
              <a:off x="7918635" y="3433177"/>
              <a:ext cx="41514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9" name="Line"/>
            <p:cNvSpPr/>
            <p:nvPr/>
          </p:nvSpPr>
          <p:spPr>
            <a:xfrm>
              <a:off x="6974210" y="3837930"/>
              <a:ext cx="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0" name="Line"/>
            <p:cNvSpPr/>
            <p:nvPr/>
          </p:nvSpPr>
          <p:spPr>
            <a:xfrm>
              <a:off x="6974210" y="4045496"/>
              <a:ext cx="2075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1" name="Line"/>
            <p:cNvSpPr/>
            <p:nvPr/>
          </p:nvSpPr>
          <p:spPr>
            <a:xfrm>
              <a:off x="6984589" y="4180413"/>
              <a:ext cx="20757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2" name="Line"/>
            <p:cNvSpPr/>
            <p:nvPr/>
          </p:nvSpPr>
          <p:spPr>
            <a:xfrm>
              <a:off x="6458113" y="4524549"/>
              <a:ext cx="152858" cy="18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09" extrusionOk="0">
                  <a:moveTo>
                    <a:pt x="15449" y="7009"/>
                  </a:moveTo>
                  <a:cubicBezTo>
                    <a:pt x="16889" y="5409"/>
                    <a:pt x="18329" y="3809"/>
                    <a:pt x="17849" y="2609"/>
                  </a:cubicBezTo>
                  <a:cubicBezTo>
                    <a:pt x="17369" y="1409"/>
                    <a:pt x="14969" y="609"/>
                    <a:pt x="12569" y="209"/>
                  </a:cubicBezTo>
                  <a:cubicBezTo>
                    <a:pt x="10169" y="-191"/>
                    <a:pt x="7769" y="-191"/>
                    <a:pt x="5369" y="1809"/>
                  </a:cubicBezTo>
                  <a:cubicBezTo>
                    <a:pt x="2969" y="3809"/>
                    <a:pt x="569" y="7809"/>
                    <a:pt x="89" y="10609"/>
                  </a:cubicBezTo>
                  <a:cubicBezTo>
                    <a:pt x="-391" y="13409"/>
                    <a:pt x="1049" y="15009"/>
                    <a:pt x="4889" y="16609"/>
                  </a:cubicBezTo>
                  <a:cubicBezTo>
                    <a:pt x="8729" y="18209"/>
                    <a:pt x="14969" y="19809"/>
                    <a:pt x="21209" y="214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3" name="Line"/>
            <p:cNvSpPr/>
            <p:nvPr/>
          </p:nvSpPr>
          <p:spPr>
            <a:xfrm>
              <a:off x="6704375" y="4684955"/>
              <a:ext cx="207566" cy="9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0" extrusionOk="0">
                  <a:moveTo>
                    <a:pt x="0" y="860"/>
                  </a:moveTo>
                  <a:cubicBezTo>
                    <a:pt x="1800" y="115"/>
                    <a:pt x="3600" y="-630"/>
                    <a:pt x="4680" y="860"/>
                  </a:cubicBezTo>
                  <a:cubicBezTo>
                    <a:pt x="5760" y="2349"/>
                    <a:pt x="6120" y="6073"/>
                    <a:pt x="6840" y="6446"/>
                  </a:cubicBezTo>
                  <a:cubicBezTo>
                    <a:pt x="7560" y="6818"/>
                    <a:pt x="8640" y="3839"/>
                    <a:pt x="10080" y="2722"/>
                  </a:cubicBezTo>
                  <a:cubicBezTo>
                    <a:pt x="11520" y="1605"/>
                    <a:pt x="13320" y="2349"/>
                    <a:pt x="14400" y="4584"/>
                  </a:cubicBezTo>
                  <a:cubicBezTo>
                    <a:pt x="15480" y="6818"/>
                    <a:pt x="15840" y="10542"/>
                    <a:pt x="16740" y="13522"/>
                  </a:cubicBezTo>
                  <a:cubicBezTo>
                    <a:pt x="17640" y="16501"/>
                    <a:pt x="19080" y="18736"/>
                    <a:pt x="19980" y="19853"/>
                  </a:cubicBezTo>
                  <a:cubicBezTo>
                    <a:pt x="20880" y="20970"/>
                    <a:pt x="21240" y="20970"/>
                    <a:pt x="21600" y="209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4" name="Line"/>
            <p:cNvSpPr/>
            <p:nvPr/>
          </p:nvSpPr>
          <p:spPr>
            <a:xfrm>
              <a:off x="7057237" y="4637058"/>
              <a:ext cx="217945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5" name="Line"/>
            <p:cNvSpPr/>
            <p:nvPr/>
          </p:nvSpPr>
          <p:spPr>
            <a:xfrm>
              <a:off x="7166506" y="4554032"/>
              <a:ext cx="25650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3818" y="0"/>
                  </a:moveTo>
                  <a:cubicBezTo>
                    <a:pt x="1118" y="5082"/>
                    <a:pt x="-1582" y="10165"/>
                    <a:pt x="1118" y="13765"/>
                  </a:cubicBezTo>
                  <a:cubicBezTo>
                    <a:pt x="3818" y="17365"/>
                    <a:pt x="11918" y="19482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6" name="Line"/>
            <p:cNvSpPr/>
            <p:nvPr/>
          </p:nvSpPr>
          <p:spPr>
            <a:xfrm>
              <a:off x="7588070" y="4384520"/>
              <a:ext cx="185270" cy="345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extrusionOk="0">
                  <a:moveTo>
                    <a:pt x="14222" y="16416"/>
                  </a:moveTo>
                  <a:cubicBezTo>
                    <a:pt x="12222" y="15984"/>
                    <a:pt x="10222" y="15552"/>
                    <a:pt x="8222" y="15228"/>
                  </a:cubicBezTo>
                  <a:cubicBezTo>
                    <a:pt x="6222" y="14904"/>
                    <a:pt x="4222" y="14688"/>
                    <a:pt x="2622" y="15120"/>
                  </a:cubicBezTo>
                  <a:cubicBezTo>
                    <a:pt x="1022" y="15552"/>
                    <a:pt x="-178" y="16632"/>
                    <a:pt x="22" y="17496"/>
                  </a:cubicBezTo>
                  <a:cubicBezTo>
                    <a:pt x="222" y="18360"/>
                    <a:pt x="1822" y="19008"/>
                    <a:pt x="3622" y="19332"/>
                  </a:cubicBezTo>
                  <a:cubicBezTo>
                    <a:pt x="5422" y="19656"/>
                    <a:pt x="7422" y="19656"/>
                    <a:pt x="9822" y="18900"/>
                  </a:cubicBezTo>
                  <a:cubicBezTo>
                    <a:pt x="12222" y="18144"/>
                    <a:pt x="15022" y="16632"/>
                    <a:pt x="16022" y="13716"/>
                  </a:cubicBezTo>
                  <a:cubicBezTo>
                    <a:pt x="17022" y="10800"/>
                    <a:pt x="16222" y="6480"/>
                    <a:pt x="15422" y="3780"/>
                  </a:cubicBezTo>
                  <a:cubicBezTo>
                    <a:pt x="14622" y="1080"/>
                    <a:pt x="13822" y="0"/>
                    <a:pt x="13422" y="0"/>
                  </a:cubicBezTo>
                  <a:cubicBezTo>
                    <a:pt x="13022" y="0"/>
                    <a:pt x="13022" y="1080"/>
                    <a:pt x="13222" y="3888"/>
                  </a:cubicBezTo>
                  <a:cubicBezTo>
                    <a:pt x="13422" y="6696"/>
                    <a:pt x="13822" y="11232"/>
                    <a:pt x="15222" y="14472"/>
                  </a:cubicBezTo>
                  <a:cubicBezTo>
                    <a:pt x="16622" y="17712"/>
                    <a:pt x="19022" y="19656"/>
                    <a:pt x="2142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7" name="Line"/>
            <p:cNvSpPr/>
            <p:nvPr/>
          </p:nvSpPr>
          <p:spPr>
            <a:xfrm>
              <a:off x="7856365" y="4668193"/>
              <a:ext cx="124540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1662"/>
                    <a:pt x="4800" y="3323"/>
                    <a:pt x="6300" y="5539"/>
                  </a:cubicBezTo>
                  <a:cubicBezTo>
                    <a:pt x="7800" y="7754"/>
                    <a:pt x="8400" y="10523"/>
                    <a:pt x="10500" y="9969"/>
                  </a:cubicBezTo>
                  <a:cubicBezTo>
                    <a:pt x="12600" y="9415"/>
                    <a:pt x="16200" y="5538"/>
                    <a:pt x="18000" y="5538"/>
                  </a:cubicBezTo>
                  <a:cubicBezTo>
                    <a:pt x="19800" y="5538"/>
                    <a:pt x="19800" y="9415"/>
                    <a:pt x="20100" y="12738"/>
                  </a:cubicBezTo>
                  <a:cubicBezTo>
                    <a:pt x="20400" y="16062"/>
                    <a:pt x="21000" y="1883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8" name="Line"/>
            <p:cNvSpPr/>
            <p:nvPr/>
          </p:nvSpPr>
          <p:spPr>
            <a:xfrm>
              <a:off x="8271497" y="3360528"/>
              <a:ext cx="207566" cy="126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59"/>
                    <a:pt x="10800" y="118"/>
                    <a:pt x="14220" y="236"/>
                  </a:cubicBezTo>
                  <a:cubicBezTo>
                    <a:pt x="17640" y="354"/>
                    <a:pt x="19080" y="531"/>
                    <a:pt x="19800" y="767"/>
                  </a:cubicBezTo>
                  <a:cubicBezTo>
                    <a:pt x="20520" y="1003"/>
                    <a:pt x="20520" y="1298"/>
                    <a:pt x="20340" y="2272"/>
                  </a:cubicBezTo>
                  <a:cubicBezTo>
                    <a:pt x="20160" y="3246"/>
                    <a:pt x="19800" y="4898"/>
                    <a:pt x="19980" y="6728"/>
                  </a:cubicBezTo>
                  <a:cubicBezTo>
                    <a:pt x="20160" y="8557"/>
                    <a:pt x="20880" y="10564"/>
                    <a:pt x="21240" y="12630"/>
                  </a:cubicBezTo>
                  <a:cubicBezTo>
                    <a:pt x="21600" y="14695"/>
                    <a:pt x="21600" y="16820"/>
                    <a:pt x="21600" y="18207"/>
                  </a:cubicBezTo>
                  <a:cubicBezTo>
                    <a:pt x="21600" y="19593"/>
                    <a:pt x="21600" y="20243"/>
                    <a:pt x="20880" y="20656"/>
                  </a:cubicBezTo>
                  <a:cubicBezTo>
                    <a:pt x="20160" y="21069"/>
                    <a:pt x="18720" y="21246"/>
                    <a:pt x="16380" y="21364"/>
                  </a:cubicBezTo>
                  <a:cubicBezTo>
                    <a:pt x="14040" y="21482"/>
                    <a:pt x="10800" y="21541"/>
                    <a:pt x="756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9" name="Line"/>
            <p:cNvSpPr/>
            <p:nvPr/>
          </p:nvSpPr>
          <p:spPr>
            <a:xfrm>
              <a:off x="9459155" y="3632526"/>
              <a:ext cx="573507" cy="304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57" extrusionOk="0">
                  <a:moveTo>
                    <a:pt x="5618" y="7129"/>
                  </a:moveTo>
                  <a:cubicBezTo>
                    <a:pt x="5103" y="6401"/>
                    <a:pt x="4589" y="5673"/>
                    <a:pt x="3625" y="5915"/>
                  </a:cubicBezTo>
                  <a:cubicBezTo>
                    <a:pt x="2661" y="6158"/>
                    <a:pt x="1246" y="7372"/>
                    <a:pt x="539" y="8585"/>
                  </a:cubicBezTo>
                  <a:cubicBezTo>
                    <a:pt x="-168" y="9799"/>
                    <a:pt x="-168" y="11012"/>
                    <a:pt x="475" y="12104"/>
                  </a:cubicBezTo>
                  <a:cubicBezTo>
                    <a:pt x="1118" y="13196"/>
                    <a:pt x="2403" y="14167"/>
                    <a:pt x="3368" y="14652"/>
                  </a:cubicBezTo>
                  <a:cubicBezTo>
                    <a:pt x="4332" y="15138"/>
                    <a:pt x="4975" y="15138"/>
                    <a:pt x="5489" y="14046"/>
                  </a:cubicBezTo>
                  <a:cubicBezTo>
                    <a:pt x="6003" y="12954"/>
                    <a:pt x="6389" y="10769"/>
                    <a:pt x="6518" y="9070"/>
                  </a:cubicBezTo>
                  <a:cubicBezTo>
                    <a:pt x="6646" y="7372"/>
                    <a:pt x="6518" y="6158"/>
                    <a:pt x="6453" y="6158"/>
                  </a:cubicBezTo>
                  <a:cubicBezTo>
                    <a:pt x="6389" y="6158"/>
                    <a:pt x="6389" y="7372"/>
                    <a:pt x="6839" y="8949"/>
                  </a:cubicBezTo>
                  <a:cubicBezTo>
                    <a:pt x="7289" y="10527"/>
                    <a:pt x="8189" y="12468"/>
                    <a:pt x="8961" y="13682"/>
                  </a:cubicBezTo>
                  <a:cubicBezTo>
                    <a:pt x="9732" y="14895"/>
                    <a:pt x="10375" y="15381"/>
                    <a:pt x="11275" y="14167"/>
                  </a:cubicBezTo>
                  <a:cubicBezTo>
                    <a:pt x="12175" y="12954"/>
                    <a:pt x="13332" y="10041"/>
                    <a:pt x="13975" y="7978"/>
                  </a:cubicBezTo>
                  <a:cubicBezTo>
                    <a:pt x="14618" y="5915"/>
                    <a:pt x="14746" y="4702"/>
                    <a:pt x="14811" y="3488"/>
                  </a:cubicBezTo>
                  <a:cubicBezTo>
                    <a:pt x="14875" y="2275"/>
                    <a:pt x="14875" y="1061"/>
                    <a:pt x="15196" y="455"/>
                  </a:cubicBezTo>
                  <a:cubicBezTo>
                    <a:pt x="15518" y="-152"/>
                    <a:pt x="16161" y="-152"/>
                    <a:pt x="16675" y="455"/>
                  </a:cubicBezTo>
                  <a:cubicBezTo>
                    <a:pt x="17189" y="1061"/>
                    <a:pt x="17575" y="2275"/>
                    <a:pt x="18346" y="5187"/>
                  </a:cubicBezTo>
                  <a:cubicBezTo>
                    <a:pt x="19118" y="8100"/>
                    <a:pt x="20275" y="12711"/>
                    <a:pt x="20853" y="15623"/>
                  </a:cubicBezTo>
                  <a:cubicBezTo>
                    <a:pt x="21432" y="18536"/>
                    <a:pt x="21432" y="19749"/>
                    <a:pt x="21046" y="20477"/>
                  </a:cubicBezTo>
                  <a:cubicBezTo>
                    <a:pt x="20661" y="21205"/>
                    <a:pt x="19889" y="21448"/>
                    <a:pt x="19182" y="21327"/>
                  </a:cubicBezTo>
                  <a:cubicBezTo>
                    <a:pt x="18475" y="21205"/>
                    <a:pt x="17832" y="20720"/>
                    <a:pt x="17382" y="19870"/>
                  </a:cubicBezTo>
                  <a:cubicBezTo>
                    <a:pt x="16932" y="19021"/>
                    <a:pt x="16675" y="17808"/>
                    <a:pt x="16418" y="165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0" name="Line"/>
            <p:cNvSpPr/>
            <p:nvPr/>
          </p:nvSpPr>
          <p:spPr>
            <a:xfrm>
              <a:off x="10938098" y="3662797"/>
              <a:ext cx="260078" cy="22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0967" extrusionOk="0">
                  <a:moveTo>
                    <a:pt x="13515" y="6649"/>
                  </a:moveTo>
                  <a:cubicBezTo>
                    <a:pt x="14356" y="5360"/>
                    <a:pt x="15198" y="4070"/>
                    <a:pt x="14918" y="2942"/>
                  </a:cubicBezTo>
                  <a:cubicBezTo>
                    <a:pt x="14637" y="1813"/>
                    <a:pt x="13234" y="846"/>
                    <a:pt x="11131" y="363"/>
                  </a:cubicBezTo>
                  <a:cubicBezTo>
                    <a:pt x="9027" y="-121"/>
                    <a:pt x="6221" y="-121"/>
                    <a:pt x="4258" y="363"/>
                  </a:cubicBezTo>
                  <a:cubicBezTo>
                    <a:pt x="2294" y="846"/>
                    <a:pt x="1172" y="1813"/>
                    <a:pt x="471" y="4070"/>
                  </a:cubicBezTo>
                  <a:cubicBezTo>
                    <a:pt x="-230" y="6327"/>
                    <a:pt x="-511" y="9873"/>
                    <a:pt x="2294" y="13097"/>
                  </a:cubicBezTo>
                  <a:cubicBezTo>
                    <a:pt x="5099" y="16321"/>
                    <a:pt x="10990" y="19222"/>
                    <a:pt x="14637" y="20351"/>
                  </a:cubicBezTo>
                  <a:cubicBezTo>
                    <a:pt x="18284" y="21479"/>
                    <a:pt x="19686" y="20834"/>
                    <a:pt x="21089" y="201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1" name="Line"/>
            <p:cNvSpPr/>
            <p:nvPr/>
          </p:nvSpPr>
          <p:spPr>
            <a:xfrm>
              <a:off x="11318338" y="3827552"/>
              <a:ext cx="35512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2485" y="0"/>
                  </a:moveTo>
                  <a:cubicBezTo>
                    <a:pt x="521" y="5200"/>
                    <a:pt x="-1443" y="10400"/>
                    <a:pt x="1502" y="14000"/>
                  </a:cubicBezTo>
                  <a:cubicBezTo>
                    <a:pt x="4448" y="17600"/>
                    <a:pt x="12302" y="19600"/>
                    <a:pt x="2015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2" name="Line"/>
            <p:cNvSpPr/>
            <p:nvPr/>
          </p:nvSpPr>
          <p:spPr>
            <a:xfrm>
              <a:off x="11634063" y="3568094"/>
              <a:ext cx="205710" cy="355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46" extrusionOk="0">
                  <a:moveTo>
                    <a:pt x="0" y="0"/>
                  </a:moveTo>
                  <a:cubicBezTo>
                    <a:pt x="1440" y="4985"/>
                    <a:pt x="2880" y="9969"/>
                    <a:pt x="3780" y="13396"/>
                  </a:cubicBezTo>
                  <a:cubicBezTo>
                    <a:pt x="4680" y="16823"/>
                    <a:pt x="5040" y="18692"/>
                    <a:pt x="5040" y="18900"/>
                  </a:cubicBezTo>
                  <a:cubicBezTo>
                    <a:pt x="5040" y="19108"/>
                    <a:pt x="4680" y="17654"/>
                    <a:pt x="5760" y="16096"/>
                  </a:cubicBezTo>
                  <a:cubicBezTo>
                    <a:pt x="6840" y="14538"/>
                    <a:pt x="9360" y="12877"/>
                    <a:pt x="11880" y="11942"/>
                  </a:cubicBezTo>
                  <a:cubicBezTo>
                    <a:pt x="14400" y="11008"/>
                    <a:pt x="16920" y="10800"/>
                    <a:pt x="18540" y="11319"/>
                  </a:cubicBezTo>
                  <a:cubicBezTo>
                    <a:pt x="20160" y="11838"/>
                    <a:pt x="20880" y="13085"/>
                    <a:pt x="21240" y="14227"/>
                  </a:cubicBezTo>
                  <a:cubicBezTo>
                    <a:pt x="21600" y="15369"/>
                    <a:pt x="21600" y="16408"/>
                    <a:pt x="18900" y="17654"/>
                  </a:cubicBezTo>
                  <a:cubicBezTo>
                    <a:pt x="16200" y="18900"/>
                    <a:pt x="10800" y="20354"/>
                    <a:pt x="7200" y="20977"/>
                  </a:cubicBezTo>
                  <a:cubicBezTo>
                    <a:pt x="3600" y="21600"/>
                    <a:pt x="1800" y="21392"/>
                    <a:pt x="900" y="20665"/>
                  </a:cubicBezTo>
                  <a:cubicBezTo>
                    <a:pt x="0" y="19938"/>
                    <a:pt x="0" y="18692"/>
                    <a:pt x="0" y="174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3" name="Line"/>
            <p:cNvSpPr/>
            <p:nvPr/>
          </p:nvSpPr>
          <p:spPr>
            <a:xfrm>
              <a:off x="11976546" y="3879443"/>
              <a:ext cx="51892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4" name="Line"/>
            <p:cNvSpPr/>
            <p:nvPr/>
          </p:nvSpPr>
          <p:spPr>
            <a:xfrm>
              <a:off x="11499144" y="3329394"/>
              <a:ext cx="329300" cy="12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97" extrusionOk="0">
                  <a:moveTo>
                    <a:pt x="0" y="18000"/>
                  </a:moveTo>
                  <a:cubicBezTo>
                    <a:pt x="5175" y="19200"/>
                    <a:pt x="10350" y="20400"/>
                    <a:pt x="13500" y="21000"/>
                  </a:cubicBezTo>
                  <a:cubicBezTo>
                    <a:pt x="16650" y="21600"/>
                    <a:pt x="17775" y="21600"/>
                    <a:pt x="18900" y="21300"/>
                  </a:cubicBezTo>
                  <a:cubicBezTo>
                    <a:pt x="20025" y="21000"/>
                    <a:pt x="21150" y="20400"/>
                    <a:pt x="21375" y="18900"/>
                  </a:cubicBezTo>
                  <a:cubicBezTo>
                    <a:pt x="21600" y="17400"/>
                    <a:pt x="20925" y="15000"/>
                    <a:pt x="19463" y="11700"/>
                  </a:cubicBezTo>
                  <a:cubicBezTo>
                    <a:pt x="18000" y="8400"/>
                    <a:pt x="15750" y="4200"/>
                    <a:pt x="135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5" name="Line"/>
            <p:cNvSpPr/>
            <p:nvPr/>
          </p:nvSpPr>
          <p:spPr>
            <a:xfrm>
              <a:off x="12246382" y="3698120"/>
              <a:ext cx="280215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3818"/>
                  </a:moveTo>
                  <a:cubicBezTo>
                    <a:pt x="5867" y="1118"/>
                    <a:pt x="11733" y="-1582"/>
                    <a:pt x="15333" y="1118"/>
                  </a:cubicBezTo>
                  <a:cubicBezTo>
                    <a:pt x="18933" y="3818"/>
                    <a:pt x="20267" y="11918"/>
                    <a:pt x="21600" y="200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6" name="Line"/>
            <p:cNvSpPr/>
            <p:nvPr/>
          </p:nvSpPr>
          <p:spPr>
            <a:xfrm>
              <a:off x="12381299" y="3588851"/>
              <a:ext cx="51893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939"/>
                    <a:pt x="11520" y="1878"/>
                    <a:pt x="15120" y="5478"/>
                  </a:cubicBezTo>
                  <a:cubicBezTo>
                    <a:pt x="18720" y="9078"/>
                    <a:pt x="20160" y="1533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7" name="Line"/>
            <p:cNvSpPr/>
            <p:nvPr/>
          </p:nvSpPr>
          <p:spPr>
            <a:xfrm>
              <a:off x="12837944" y="3682256"/>
              <a:ext cx="51893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8" name="Line"/>
            <p:cNvSpPr/>
            <p:nvPr/>
          </p:nvSpPr>
          <p:spPr>
            <a:xfrm>
              <a:off x="12993619" y="3692634"/>
              <a:ext cx="1037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9" name="Line"/>
            <p:cNvSpPr/>
            <p:nvPr/>
          </p:nvSpPr>
          <p:spPr>
            <a:xfrm>
              <a:off x="13128536" y="3703012"/>
              <a:ext cx="1" cy="20758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0" name="Line"/>
            <p:cNvSpPr/>
            <p:nvPr/>
          </p:nvSpPr>
          <p:spPr>
            <a:xfrm>
              <a:off x="13460642" y="3676606"/>
              <a:ext cx="280215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867" y="2735"/>
                    <a:pt x="11733" y="-1585"/>
                    <a:pt x="15333" y="575"/>
                  </a:cubicBezTo>
                  <a:cubicBezTo>
                    <a:pt x="18933" y="2735"/>
                    <a:pt x="20267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1" name="Line"/>
            <p:cNvSpPr/>
            <p:nvPr/>
          </p:nvSpPr>
          <p:spPr>
            <a:xfrm>
              <a:off x="13564425" y="3547338"/>
              <a:ext cx="51892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5333"/>
                    <a:pt x="5760" y="10667"/>
                    <a:pt x="9360" y="14267"/>
                  </a:cubicBezTo>
                  <a:cubicBezTo>
                    <a:pt x="12960" y="17867"/>
                    <a:pt x="17280" y="1973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2" name="Line"/>
            <p:cNvSpPr/>
            <p:nvPr/>
          </p:nvSpPr>
          <p:spPr>
            <a:xfrm>
              <a:off x="14010241" y="3610906"/>
              <a:ext cx="228774" cy="22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477" extrusionOk="0">
                  <a:moveTo>
                    <a:pt x="14335" y="5768"/>
                  </a:moveTo>
                  <a:cubicBezTo>
                    <a:pt x="15288" y="4459"/>
                    <a:pt x="16241" y="3150"/>
                    <a:pt x="15924" y="2168"/>
                  </a:cubicBezTo>
                  <a:cubicBezTo>
                    <a:pt x="15606" y="1186"/>
                    <a:pt x="14018" y="532"/>
                    <a:pt x="12430" y="204"/>
                  </a:cubicBezTo>
                  <a:cubicBezTo>
                    <a:pt x="10841" y="-123"/>
                    <a:pt x="9253" y="-123"/>
                    <a:pt x="7030" y="695"/>
                  </a:cubicBezTo>
                  <a:cubicBezTo>
                    <a:pt x="4806" y="1513"/>
                    <a:pt x="1947" y="3150"/>
                    <a:pt x="677" y="5932"/>
                  </a:cubicBezTo>
                  <a:cubicBezTo>
                    <a:pt x="-594" y="8713"/>
                    <a:pt x="-276" y="12641"/>
                    <a:pt x="3377" y="15422"/>
                  </a:cubicBezTo>
                  <a:cubicBezTo>
                    <a:pt x="7030" y="18204"/>
                    <a:pt x="14018" y="19841"/>
                    <a:pt x="21006" y="214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3" name="Line"/>
            <p:cNvSpPr/>
            <p:nvPr/>
          </p:nvSpPr>
          <p:spPr>
            <a:xfrm>
              <a:off x="14322041" y="3817174"/>
              <a:ext cx="217944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3" y="3000"/>
                    <a:pt x="686" y="6000"/>
                    <a:pt x="1029" y="9000"/>
                  </a:cubicBezTo>
                  <a:cubicBezTo>
                    <a:pt x="1371" y="12000"/>
                    <a:pt x="1714" y="15000"/>
                    <a:pt x="2743" y="15300"/>
                  </a:cubicBezTo>
                  <a:cubicBezTo>
                    <a:pt x="3771" y="15600"/>
                    <a:pt x="5486" y="13200"/>
                    <a:pt x="6857" y="10800"/>
                  </a:cubicBezTo>
                  <a:cubicBezTo>
                    <a:pt x="8229" y="8400"/>
                    <a:pt x="9257" y="6000"/>
                    <a:pt x="10629" y="4500"/>
                  </a:cubicBezTo>
                  <a:cubicBezTo>
                    <a:pt x="12000" y="3000"/>
                    <a:pt x="13714" y="2400"/>
                    <a:pt x="14743" y="3600"/>
                  </a:cubicBezTo>
                  <a:cubicBezTo>
                    <a:pt x="15771" y="4800"/>
                    <a:pt x="16114" y="7800"/>
                    <a:pt x="16286" y="10800"/>
                  </a:cubicBezTo>
                  <a:cubicBezTo>
                    <a:pt x="16457" y="13800"/>
                    <a:pt x="16457" y="16800"/>
                    <a:pt x="17314" y="18600"/>
                  </a:cubicBezTo>
                  <a:cubicBezTo>
                    <a:pt x="18171" y="20400"/>
                    <a:pt x="19886" y="21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4" name="Line"/>
            <p:cNvSpPr/>
            <p:nvPr/>
          </p:nvSpPr>
          <p:spPr>
            <a:xfrm>
              <a:off x="14820198" y="3514357"/>
              <a:ext cx="205570" cy="353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49" extrusionOk="0">
                  <a:moveTo>
                    <a:pt x="5400" y="2628"/>
                  </a:moveTo>
                  <a:cubicBezTo>
                    <a:pt x="4320" y="1370"/>
                    <a:pt x="3240" y="112"/>
                    <a:pt x="2880" y="7"/>
                  </a:cubicBezTo>
                  <a:cubicBezTo>
                    <a:pt x="2520" y="-98"/>
                    <a:pt x="2880" y="951"/>
                    <a:pt x="3060" y="3886"/>
                  </a:cubicBezTo>
                  <a:cubicBezTo>
                    <a:pt x="3240" y="6822"/>
                    <a:pt x="3240" y="11646"/>
                    <a:pt x="3420" y="14582"/>
                  </a:cubicBezTo>
                  <a:cubicBezTo>
                    <a:pt x="3600" y="17518"/>
                    <a:pt x="3960" y="18566"/>
                    <a:pt x="4680" y="18671"/>
                  </a:cubicBezTo>
                  <a:cubicBezTo>
                    <a:pt x="5400" y="18776"/>
                    <a:pt x="6480" y="17937"/>
                    <a:pt x="7920" y="16574"/>
                  </a:cubicBezTo>
                  <a:cubicBezTo>
                    <a:pt x="9360" y="15211"/>
                    <a:pt x="11160" y="13323"/>
                    <a:pt x="12960" y="12170"/>
                  </a:cubicBezTo>
                  <a:cubicBezTo>
                    <a:pt x="14760" y="11017"/>
                    <a:pt x="16560" y="10597"/>
                    <a:pt x="18000" y="11121"/>
                  </a:cubicBezTo>
                  <a:cubicBezTo>
                    <a:pt x="19440" y="11646"/>
                    <a:pt x="20520" y="13114"/>
                    <a:pt x="21060" y="14372"/>
                  </a:cubicBezTo>
                  <a:cubicBezTo>
                    <a:pt x="21600" y="15630"/>
                    <a:pt x="21600" y="16679"/>
                    <a:pt x="20160" y="17832"/>
                  </a:cubicBezTo>
                  <a:cubicBezTo>
                    <a:pt x="18720" y="18985"/>
                    <a:pt x="15840" y="20244"/>
                    <a:pt x="13140" y="20873"/>
                  </a:cubicBezTo>
                  <a:cubicBezTo>
                    <a:pt x="10440" y="21502"/>
                    <a:pt x="7920" y="21502"/>
                    <a:pt x="5760" y="21397"/>
                  </a:cubicBezTo>
                  <a:cubicBezTo>
                    <a:pt x="3600" y="21292"/>
                    <a:pt x="1800" y="21083"/>
                    <a:pt x="900" y="20453"/>
                  </a:cubicBezTo>
                  <a:cubicBezTo>
                    <a:pt x="0" y="19824"/>
                    <a:pt x="0" y="18776"/>
                    <a:pt x="0" y="177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5" name="Line"/>
            <p:cNvSpPr/>
            <p:nvPr/>
          </p:nvSpPr>
          <p:spPr>
            <a:xfrm>
              <a:off x="15131546" y="3775661"/>
              <a:ext cx="128917" cy="1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extrusionOk="0">
                  <a:moveTo>
                    <a:pt x="0" y="0"/>
                  </a:moveTo>
                  <a:cubicBezTo>
                    <a:pt x="1137" y="2118"/>
                    <a:pt x="2274" y="4235"/>
                    <a:pt x="2842" y="6353"/>
                  </a:cubicBezTo>
                  <a:cubicBezTo>
                    <a:pt x="3411" y="8471"/>
                    <a:pt x="3411" y="10588"/>
                    <a:pt x="4263" y="10588"/>
                  </a:cubicBezTo>
                  <a:cubicBezTo>
                    <a:pt x="5116" y="10588"/>
                    <a:pt x="6821" y="8471"/>
                    <a:pt x="8810" y="6776"/>
                  </a:cubicBezTo>
                  <a:cubicBezTo>
                    <a:pt x="10800" y="5082"/>
                    <a:pt x="13074" y="3812"/>
                    <a:pt x="15347" y="3812"/>
                  </a:cubicBezTo>
                  <a:cubicBezTo>
                    <a:pt x="17621" y="3812"/>
                    <a:pt x="19895" y="5082"/>
                    <a:pt x="20747" y="8259"/>
                  </a:cubicBezTo>
                  <a:cubicBezTo>
                    <a:pt x="21600" y="11435"/>
                    <a:pt x="21032" y="16518"/>
                    <a:pt x="2046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6" name="Line"/>
            <p:cNvSpPr/>
            <p:nvPr/>
          </p:nvSpPr>
          <p:spPr>
            <a:xfrm>
              <a:off x="14664524" y="3267124"/>
              <a:ext cx="347818" cy="103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40" extrusionOk="0">
                  <a:moveTo>
                    <a:pt x="0" y="12960"/>
                  </a:moveTo>
                  <a:cubicBezTo>
                    <a:pt x="4705" y="15840"/>
                    <a:pt x="9410" y="18720"/>
                    <a:pt x="12618" y="20160"/>
                  </a:cubicBezTo>
                  <a:cubicBezTo>
                    <a:pt x="15826" y="21600"/>
                    <a:pt x="17537" y="21600"/>
                    <a:pt x="18927" y="21240"/>
                  </a:cubicBezTo>
                  <a:cubicBezTo>
                    <a:pt x="20317" y="20880"/>
                    <a:pt x="21386" y="20160"/>
                    <a:pt x="21493" y="18720"/>
                  </a:cubicBezTo>
                  <a:cubicBezTo>
                    <a:pt x="21600" y="17280"/>
                    <a:pt x="20745" y="15120"/>
                    <a:pt x="19141" y="11880"/>
                  </a:cubicBezTo>
                  <a:cubicBezTo>
                    <a:pt x="17537" y="8640"/>
                    <a:pt x="15184" y="4320"/>
                    <a:pt x="12832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7" name="Line"/>
            <p:cNvSpPr/>
            <p:nvPr/>
          </p:nvSpPr>
          <p:spPr>
            <a:xfrm>
              <a:off x="15505165" y="3453933"/>
              <a:ext cx="132109" cy="674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0" y="0"/>
                  </a:moveTo>
                  <a:cubicBezTo>
                    <a:pt x="6092" y="1218"/>
                    <a:pt x="12185" y="2437"/>
                    <a:pt x="16061" y="4708"/>
                  </a:cubicBezTo>
                  <a:cubicBezTo>
                    <a:pt x="19938" y="6978"/>
                    <a:pt x="21600" y="10302"/>
                    <a:pt x="21046" y="12905"/>
                  </a:cubicBezTo>
                  <a:cubicBezTo>
                    <a:pt x="20492" y="15508"/>
                    <a:pt x="17723" y="17391"/>
                    <a:pt x="13846" y="18720"/>
                  </a:cubicBezTo>
                  <a:cubicBezTo>
                    <a:pt x="9969" y="20049"/>
                    <a:pt x="4985" y="2082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8" name="Line"/>
            <p:cNvSpPr/>
            <p:nvPr/>
          </p:nvSpPr>
          <p:spPr>
            <a:xfrm>
              <a:off x="10680092" y="3453933"/>
              <a:ext cx="217113" cy="529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600" extrusionOk="0">
                  <a:moveTo>
                    <a:pt x="15106" y="0"/>
                  </a:moveTo>
                  <a:cubicBezTo>
                    <a:pt x="12068" y="0"/>
                    <a:pt x="9031" y="0"/>
                    <a:pt x="6162" y="1200"/>
                  </a:cubicBezTo>
                  <a:cubicBezTo>
                    <a:pt x="3293" y="2400"/>
                    <a:pt x="593" y="4800"/>
                    <a:pt x="87" y="7765"/>
                  </a:cubicBezTo>
                  <a:cubicBezTo>
                    <a:pt x="-419" y="10729"/>
                    <a:pt x="1269" y="14259"/>
                    <a:pt x="5150" y="16659"/>
                  </a:cubicBezTo>
                  <a:cubicBezTo>
                    <a:pt x="9031" y="19059"/>
                    <a:pt x="15106" y="20329"/>
                    <a:pt x="2118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9" name="Line"/>
            <p:cNvSpPr/>
            <p:nvPr/>
          </p:nvSpPr>
          <p:spPr>
            <a:xfrm>
              <a:off x="15941053" y="3685036"/>
              <a:ext cx="366701" cy="3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23" extrusionOk="0">
                  <a:moveTo>
                    <a:pt x="0" y="9353"/>
                  </a:moveTo>
                  <a:cubicBezTo>
                    <a:pt x="815" y="3953"/>
                    <a:pt x="1630" y="-1447"/>
                    <a:pt x="4891" y="353"/>
                  </a:cubicBezTo>
                  <a:cubicBezTo>
                    <a:pt x="8151" y="2153"/>
                    <a:pt x="13857" y="11153"/>
                    <a:pt x="17219" y="15653"/>
                  </a:cubicBezTo>
                  <a:cubicBezTo>
                    <a:pt x="20581" y="20153"/>
                    <a:pt x="21600" y="20153"/>
                    <a:pt x="21600" y="19253"/>
                  </a:cubicBezTo>
                  <a:cubicBezTo>
                    <a:pt x="21600" y="18353"/>
                    <a:pt x="20581" y="16553"/>
                    <a:pt x="19868" y="14753"/>
                  </a:cubicBezTo>
                  <a:cubicBezTo>
                    <a:pt x="19155" y="12953"/>
                    <a:pt x="18747" y="11153"/>
                    <a:pt x="18340" y="93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0" name="Line"/>
            <p:cNvSpPr/>
            <p:nvPr/>
          </p:nvSpPr>
          <p:spPr>
            <a:xfrm>
              <a:off x="16065593" y="3526581"/>
              <a:ext cx="72649" cy="37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14" y="5400"/>
                    <a:pt x="8229" y="10800"/>
                    <a:pt x="11829" y="14400"/>
                  </a:cubicBezTo>
                  <a:cubicBezTo>
                    <a:pt x="15429" y="18000"/>
                    <a:pt x="18514" y="19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1" name="Line"/>
            <p:cNvSpPr/>
            <p:nvPr/>
          </p:nvSpPr>
          <p:spPr>
            <a:xfrm>
              <a:off x="16621224" y="3474690"/>
              <a:ext cx="150094" cy="38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600" extrusionOk="0">
                  <a:moveTo>
                    <a:pt x="10746" y="0"/>
                  </a:moveTo>
                  <a:cubicBezTo>
                    <a:pt x="5946" y="3308"/>
                    <a:pt x="1146" y="6616"/>
                    <a:pt x="186" y="9730"/>
                  </a:cubicBezTo>
                  <a:cubicBezTo>
                    <a:pt x="-774" y="12843"/>
                    <a:pt x="2106" y="15762"/>
                    <a:pt x="6186" y="17708"/>
                  </a:cubicBezTo>
                  <a:cubicBezTo>
                    <a:pt x="10266" y="19654"/>
                    <a:pt x="15546" y="20627"/>
                    <a:pt x="2082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2" name="Line"/>
            <p:cNvSpPr/>
            <p:nvPr/>
          </p:nvSpPr>
          <p:spPr>
            <a:xfrm>
              <a:off x="16991665" y="3460852"/>
              <a:ext cx="277810" cy="39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600" extrusionOk="0">
                  <a:moveTo>
                    <a:pt x="12460" y="15965"/>
                  </a:moveTo>
                  <a:cubicBezTo>
                    <a:pt x="11670" y="15214"/>
                    <a:pt x="10880" y="14463"/>
                    <a:pt x="9694" y="14087"/>
                  </a:cubicBezTo>
                  <a:cubicBezTo>
                    <a:pt x="8509" y="13711"/>
                    <a:pt x="6929" y="13711"/>
                    <a:pt x="5348" y="13993"/>
                  </a:cubicBezTo>
                  <a:cubicBezTo>
                    <a:pt x="3768" y="14275"/>
                    <a:pt x="2187" y="14838"/>
                    <a:pt x="1133" y="15590"/>
                  </a:cubicBezTo>
                  <a:cubicBezTo>
                    <a:pt x="80" y="16341"/>
                    <a:pt x="-447" y="17280"/>
                    <a:pt x="475" y="18219"/>
                  </a:cubicBezTo>
                  <a:cubicBezTo>
                    <a:pt x="1397" y="19158"/>
                    <a:pt x="3768" y="20097"/>
                    <a:pt x="6402" y="20567"/>
                  </a:cubicBezTo>
                  <a:cubicBezTo>
                    <a:pt x="9036" y="21037"/>
                    <a:pt x="11933" y="21037"/>
                    <a:pt x="14041" y="19346"/>
                  </a:cubicBezTo>
                  <a:cubicBezTo>
                    <a:pt x="16148" y="17656"/>
                    <a:pt x="17465" y="14275"/>
                    <a:pt x="17465" y="11082"/>
                  </a:cubicBezTo>
                  <a:cubicBezTo>
                    <a:pt x="17465" y="7889"/>
                    <a:pt x="16148" y="4883"/>
                    <a:pt x="15094" y="2911"/>
                  </a:cubicBezTo>
                  <a:cubicBezTo>
                    <a:pt x="14041" y="939"/>
                    <a:pt x="13251" y="0"/>
                    <a:pt x="12855" y="0"/>
                  </a:cubicBezTo>
                  <a:cubicBezTo>
                    <a:pt x="12460" y="0"/>
                    <a:pt x="12460" y="939"/>
                    <a:pt x="12987" y="3757"/>
                  </a:cubicBezTo>
                  <a:cubicBezTo>
                    <a:pt x="13514" y="6574"/>
                    <a:pt x="14568" y="11270"/>
                    <a:pt x="16016" y="14557"/>
                  </a:cubicBezTo>
                  <a:cubicBezTo>
                    <a:pt x="17465" y="17843"/>
                    <a:pt x="19309" y="19722"/>
                    <a:pt x="2115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3" name="Line"/>
            <p:cNvSpPr/>
            <p:nvPr/>
          </p:nvSpPr>
          <p:spPr>
            <a:xfrm>
              <a:off x="17383635" y="3817174"/>
              <a:ext cx="62272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5082"/>
                    <a:pt x="12000" y="10165"/>
                    <a:pt x="15600" y="13765"/>
                  </a:cubicBezTo>
                  <a:cubicBezTo>
                    <a:pt x="19200" y="17365"/>
                    <a:pt x="20400" y="1948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4" name="Line"/>
            <p:cNvSpPr/>
            <p:nvPr/>
          </p:nvSpPr>
          <p:spPr>
            <a:xfrm>
              <a:off x="17680491" y="3495447"/>
              <a:ext cx="189140" cy="376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367" extrusionOk="0">
                  <a:moveTo>
                    <a:pt x="1616" y="0"/>
                  </a:moveTo>
                  <a:cubicBezTo>
                    <a:pt x="1616" y="4713"/>
                    <a:pt x="1616" y="9425"/>
                    <a:pt x="1616" y="12371"/>
                  </a:cubicBezTo>
                  <a:cubicBezTo>
                    <a:pt x="1616" y="15316"/>
                    <a:pt x="1616" y="16495"/>
                    <a:pt x="1616" y="17575"/>
                  </a:cubicBezTo>
                  <a:cubicBezTo>
                    <a:pt x="1616" y="18655"/>
                    <a:pt x="1616" y="19636"/>
                    <a:pt x="1808" y="19636"/>
                  </a:cubicBezTo>
                  <a:cubicBezTo>
                    <a:pt x="2001" y="19636"/>
                    <a:pt x="2387" y="18655"/>
                    <a:pt x="4316" y="17182"/>
                  </a:cubicBezTo>
                  <a:cubicBezTo>
                    <a:pt x="6244" y="15709"/>
                    <a:pt x="9716" y="13745"/>
                    <a:pt x="12416" y="12764"/>
                  </a:cubicBezTo>
                  <a:cubicBezTo>
                    <a:pt x="15116" y="11782"/>
                    <a:pt x="17044" y="11782"/>
                    <a:pt x="18394" y="12273"/>
                  </a:cubicBezTo>
                  <a:cubicBezTo>
                    <a:pt x="19744" y="12764"/>
                    <a:pt x="20516" y="13745"/>
                    <a:pt x="20901" y="14727"/>
                  </a:cubicBezTo>
                  <a:cubicBezTo>
                    <a:pt x="21287" y="15709"/>
                    <a:pt x="21287" y="16691"/>
                    <a:pt x="18780" y="17869"/>
                  </a:cubicBezTo>
                  <a:cubicBezTo>
                    <a:pt x="16273" y="19047"/>
                    <a:pt x="11258" y="20422"/>
                    <a:pt x="7787" y="21011"/>
                  </a:cubicBezTo>
                  <a:cubicBezTo>
                    <a:pt x="4316" y="21600"/>
                    <a:pt x="2387" y="21404"/>
                    <a:pt x="1230" y="20815"/>
                  </a:cubicBezTo>
                  <a:cubicBezTo>
                    <a:pt x="73" y="20225"/>
                    <a:pt x="-313" y="19244"/>
                    <a:pt x="266" y="18458"/>
                  </a:cubicBezTo>
                  <a:cubicBezTo>
                    <a:pt x="844" y="17673"/>
                    <a:pt x="2387" y="17084"/>
                    <a:pt x="3930" y="164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5" name="Line"/>
            <p:cNvSpPr/>
            <p:nvPr/>
          </p:nvSpPr>
          <p:spPr>
            <a:xfrm>
              <a:off x="18016711" y="3806795"/>
              <a:ext cx="1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6" name="Line"/>
            <p:cNvSpPr/>
            <p:nvPr/>
          </p:nvSpPr>
          <p:spPr>
            <a:xfrm>
              <a:off x="17580823" y="3225611"/>
              <a:ext cx="356323" cy="9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4" extrusionOk="0">
                  <a:moveTo>
                    <a:pt x="0" y="17876"/>
                  </a:moveTo>
                  <a:cubicBezTo>
                    <a:pt x="5452" y="18621"/>
                    <a:pt x="10905" y="19365"/>
                    <a:pt x="14155" y="19738"/>
                  </a:cubicBezTo>
                  <a:cubicBezTo>
                    <a:pt x="17406" y="20110"/>
                    <a:pt x="18454" y="20110"/>
                    <a:pt x="19503" y="20483"/>
                  </a:cubicBezTo>
                  <a:cubicBezTo>
                    <a:pt x="20551" y="20855"/>
                    <a:pt x="21600" y="21600"/>
                    <a:pt x="21600" y="20855"/>
                  </a:cubicBezTo>
                  <a:cubicBezTo>
                    <a:pt x="21600" y="20110"/>
                    <a:pt x="20551" y="17876"/>
                    <a:pt x="18874" y="14152"/>
                  </a:cubicBezTo>
                  <a:cubicBezTo>
                    <a:pt x="17196" y="10428"/>
                    <a:pt x="14889" y="5214"/>
                    <a:pt x="12582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7" name="Line"/>
            <p:cNvSpPr/>
            <p:nvPr/>
          </p:nvSpPr>
          <p:spPr>
            <a:xfrm>
              <a:off x="18276168" y="3685036"/>
              <a:ext cx="290594" cy="3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9353"/>
                  </a:moveTo>
                  <a:cubicBezTo>
                    <a:pt x="1029" y="3953"/>
                    <a:pt x="2057" y="-1447"/>
                    <a:pt x="5657" y="353"/>
                  </a:cubicBezTo>
                  <a:cubicBezTo>
                    <a:pt x="9257" y="2153"/>
                    <a:pt x="15429" y="11153"/>
                    <a:pt x="21600" y="201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8" name="Line"/>
            <p:cNvSpPr/>
            <p:nvPr/>
          </p:nvSpPr>
          <p:spPr>
            <a:xfrm>
              <a:off x="18421465" y="3588851"/>
              <a:ext cx="10378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9" name="Line"/>
            <p:cNvSpPr/>
            <p:nvPr/>
          </p:nvSpPr>
          <p:spPr>
            <a:xfrm>
              <a:off x="18846975" y="3723769"/>
              <a:ext cx="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0" name="Line"/>
            <p:cNvSpPr/>
            <p:nvPr/>
          </p:nvSpPr>
          <p:spPr>
            <a:xfrm>
              <a:off x="18992270" y="3703012"/>
              <a:ext cx="1038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1" name="Line"/>
            <p:cNvSpPr/>
            <p:nvPr/>
          </p:nvSpPr>
          <p:spPr>
            <a:xfrm>
              <a:off x="19127189" y="3713391"/>
              <a:ext cx="2075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2" name="Line"/>
            <p:cNvSpPr/>
            <p:nvPr/>
          </p:nvSpPr>
          <p:spPr>
            <a:xfrm>
              <a:off x="19334755" y="3703012"/>
              <a:ext cx="304965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extrusionOk="0">
                  <a:moveTo>
                    <a:pt x="0" y="10800"/>
                  </a:moveTo>
                  <a:cubicBezTo>
                    <a:pt x="971" y="5400"/>
                    <a:pt x="1942" y="0"/>
                    <a:pt x="4369" y="0"/>
                  </a:cubicBezTo>
                  <a:cubicBezTo>
                    <a:pt x="6795" y="0"/>
                    <a:pt x="10679" y="5400"/>
                    <a:pt x="13227" y="8100"/>
                  </a:cubicBezTo>
                  <a:cubicBezTo>
                    <a:pt x="15775" y="10800"/>
                    <a:pt x="16989" y="10800"/>
                    <a:pt x="18202" y="12600"/>
                  </a:cubicBezTo>
                  <a:cubicBezTo>
                    <a:pt x="19416" y="14400"/>
                    <a:pt x="20629" y="18000"/>
                    <a:pt x="21115" y="19800"/>
                  </a:cubicBezTo>
                  <a:cubicBezTo>
                    <a:pt x="21600" y="21600"/>
                    <a:pt x="21357" y="21600"/>
                    <a:pt x="2111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3" name="Line"/>
            <p:cNvSpPr/>
            <p:nvPr/>
          </p:nvSpPr>
          <p:spPr>
            <a:xfrm>
              <a:off x="19438538" y="3609608"/>
              <a:ext cx="41513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4608"/>
                    <a:pt x="7200" y="9216"/>
                    <a:pt x="10800" y="12816"/>
                  </a:cubicBezTo>
                  <a:cubicBezTo>
                    <a:pt x="14400" y="16416"/>
                    <a:pt x="18000" y="1900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4" name="Line"/>
            <p:cNvSpPr/>
            <p:nvPr/>
          </p:nvSpPr>
          <p:spPr>
            <a:xfrm>
              <a:off x="19912338" y="3471230"/>
              <a:ext cx="211168" cy="46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600" extrusionOk="0">
                  <a:moveTo>
                    <a:pt x="12905" y="15266"/>
                  </a:moveTo>
                  <a:cubicBezTo>
                    <a:pt x="11859" y="14617"/>
                    <a:pt x="10814" y="13967"/>
                    <a:pt x="9421" y="13642"/>
                  </a:cubicBezTo>
                  <a:cubicBezTo>
                    <a:pt x="8027" y="13317"/>
                    <a:pt x="6285" y="13317"/>
                    <a:pt x="4543" y="13480"/>
                  </a:cubicBezTo>
                  <a:cubicBezTo>
                    <a:pt x="2801" y="13642"/>
                    <a:pt x="1060" y="13967"/>
                    <a:pt x="363" y="14535"/>
                  </a:cubicBezTo>
                  <a:cubicBezTo>
                    <a:pt x="-334" y="15104"/>
                    <a:pt x="14" y="15916"/>
                    <a:pt x="1060" y="16565"/>
                  </a:cubicBezTo>
                  <a:cubicBezTo>
                    <a:pt x="2105" y="17215"/>
                    <a:pt x="3847" y="17702"/>
                    <a:pt x="6459" y="17865"/>
                  </a:cubicBezTo>
                  <a:cubicBezTo>
                    <a:pt x="9072" y="18027"/>
                    <a:pt x="12556" y="17865"/>
                    <a:pt x="14821" y="16809"/>
                  </a:cubicBezTo>
                  <a:cubicBezTo>
                    <a:pt x="17085" y="15753"/>
                    <a:pt x="18131" y="13805"/>
                    <a:pt x="18131" y="11125"/>
                  </a:cubicBezTo>
                  <a:cubicBezTo>
                    <a:pt x="18131" y="8445"/>
                    <a:pt x="17085" y="5035"/>
                    <a:pt x="16040" y="2923"/>
                  </a:cubicBezTo>
                  <a:cubicBezTo>
                    <a:pt x="14995" y="812"/>
                    <a:pt x="13950" y="0"/>
                    <a:pt x="13253" y="0"/>
                  </a:cubicBezTo>
                  <a:cubicBezTo>
                    <a:pt x="12556" y="0"/>
                    <a:pt x="12208" y="812"/>
                    <a:pt x="12382" y="3329"/>
                  </a:cubicBezTo>
                  <a:cubicBezTo>
                    <a:pt x="12556" y="5847"/>
                    <a:pt x="13253" y="10069"/>
                    <a:pt x="13950" y="13074"/>
                  </a:cubicBezTo>
                  <a:cubicBezTo>
                    <a:pt x="14647" y="16078"/>
                    <a:pt x="15343" y="17865"/>
                    <a:pt x="16563" y="19083"/>
                  </a:cubicBezTo>
                  <a:cubicBezTo>
                    <a:pt x="17782" y="20301"/>
                    <a:pt x="19524" y="20950"/>
                    <a:pt x="2126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5" name="Line"/>
            <p:cNvSpPr/>
            <p:nvPr/>
          </p:nvSpPr>
          <p:spPr>
            <a:xfrm>
              <a:off x="20216909" y="3848308"/>
              <a:ext cx="166054" cy="11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4" extrusionOk="0">
                  <a:moveTo>
                    <a:pt x="0" y="0"/>
                  </a:moveTo>
                  <a:cubicBezTo>
                    <a:pt x="1350" y="3273"/>
                    <a:pt x="2700" y="6545"/>
                    <a:pt x="3825" y="9818"/>
                  </a:cubicBezTo>
                  <a:cubicBezTo>
                    <a:pt x="4950" y="13091"/>
                    <a:pt x="5850" y="16364"/>
                    <a:pt x="6975" y="16691"/>
                  </a:cubicBezTo>
                  <a:cubicBezTo>
                    <a:pt x="8100" y="17018"/>
                    <a:pt x="9450" y="14400"/>
                    <a:pt x="11250" y="11782"/>
                  </a:cubicBezTo>
                  <a:cubicBezTo>
                    <a:pt x="13050" y="9164"/>
                    <a:pt x="15300" y="6545"/>
                    <a:pt x="16650" y="6873"/>
                  </a:cubicBezTo>
                  <a:cubicBezTo>
                    <a:pt x="18000" y="7200"/>
                    <a:pt x="18450" y="10473"/>
                    <a:pt x="18675" y="13745"/>
                  </a:cubicBezTo>
                  <a:cubicBezTo>
                    <a:pt x="18900" y="17018"/>
                    <a:pt x="18900" y="20291"/>
                    <a:pt x="19350" y="20945"/>
                  </a:cubicBezTo>
                  <a:cubicBezTo>
                    <a:pt x="19800" y="21600"/>
                    <a:pt x="20700" y="19636"/>
                    <a:pt x="21600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6" name="Line"/>
            <p:cNvSpPr/>
            <p:nvPr/>
          </p:nvSpPr>
          <p:spPr>
            <a:xfrm>
              <a:off x="20529797" y="3588851"/>
              <a:ext cx="194101" cy="312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421" extrusionOk="0">
                  <a:moveTo>
                    <a:pt x="3242" y="0"/>
                  </a:moveTo>
                  <a:cubicBezTo>
                    <a:pt x="3242" y="5459"/>
                    <a:pt x="3242" y="10919"/>
                    <a:pt x="3242" y="14360"/>
                  </a:cubicBezTo>
                  <a:cubicBezTo>
                    <a:pt x="3242" y="17802"/>
                    <a:pt x="3242" y="19226"/>
                    <a:pt x="3431" y="19345"/>
                  </a:cubicBezTo>
                  <a:cubicBezTo>
                    <a:pt x="3621" y="19464"/>
                    <a:pt x="3999" y="18277"/>
                    <a:pt x="5326" y="16615"/>
                  </a:cubicBezTo>
                  <a:cubicBezTo>
                    <a:pt x="6652" y="14954"/>
                    <a:pt x="8926" y="12818"/>
                    <a:pt x="11199" y="11631"/>
                  </a:cubicBezTo>
                  <a:cubicBezTo>
                    <a:pt x="13473" y="10444"/>
                    <a:pt x="15747" y="10207"/>
                    <a:pt x="17642" y="10800"/>
                  </a:cubicBezTo>
                  <a:cubicBezTo>
                    <a:pt x="19536" y="11393"/>
                    <a:pt x="21052" y="12818"/>
                    <a:pt x="21242" y="14598"/>
                  </a:cubicBezTo>
                  <a:cubicBezTo>
                    <a:pt x="21431" y="16378"/>
                    <a:pt x="20294" y="18514"/>
                    <a:pt x="17073" y="19820"/>
                  </a:cubicBezTo>
                  <a:cubicBezTo>
                    <a:pt x="13852" y="21125"/>
                    <a:pt x="8547" y="21600"/>
                    <a:pt x="5136" y="21363"/>
                  </a:cubicBezTo>
                  <a:cubicBezTo>
                    <a:pt x="1726" y="21125"/>
                    <a:pt x="210" y="20176"/>
                    <a:pt x="20" y="19226"/>
                  </a:cubicBezTo>
                  <a:cubicBezTo>
                    <a:pt x="-169" y="18277"/>
                    <a:pt x="968" y="17327"/>
                    <a:pt x="2105" y="163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7" name="Line"/>
            <p:cNvSpPr/>
            <p:nvPr/>
          </p:nvSpPr>
          <p:spPr>
            <a:xfrm>
              <a:off x="20808471" y="3837930"/>
              <a:ext cx="134225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0" y="0"/>
                  </a:moveTo>
                  <a:cubicBezTo>
                    <a:pt x="1662" y="2215"/>
                    <a:pt x="3323" y="4431"/>
                    <a:pt x="4154" y="6923"/>
                  </a:cubicBezTo>
                  <a:cubicBezTo>
                    <a:pt x="4985" y="9415"/>
                    <a:pt x="4985" y="12185"/>
                    <a:pt x="5816" y="12462"/>
                  </a:cubicBezTo>
                  <a:cubicBezTo>
                    <a:pt x="6646" y="12738"/>
                    <a:pt x="8308" y="10523"/>
                    <a:pt x="10800" y="8031"/>
                  </a:cubicBezTo>
                  <a:cubicBezTo>
                    <a:pt x="13292" y="5538"/>
                    <a:pt x="16615" y="2769"/>
                    <a:pt x="18554" y="2769"/>
                  </a:cubicBezTo>
                  <a:cubicBezTo>
                    <a:pt x="20492" y="2769"/>
                    <a:pt x="21046" y="5538"/>
                    <a:pt x="21323" y="8308"/>
                  </a:cubicBezTo>
                  <a:cubicBezTo>
                    <a:pt x="21600" y="11077"/>
                    <a:pt x="21600" y="13846"/>
                    <a:pt x="20769" y="16062"/>
                  </a:cubicBezTo>
                  <a:cubicBezTo>
                    <a:pt x="19938" y="18277"/>
                    <a:pt x="18277" y="19938"/>
                    <a:pt x="1661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8" name="Line"/>
            <p:cNvSpPr/>
            <p:nvPr/>
          </p:nvSpPr>
          <p:spPr>
            <a:xfrm>
              <a:off x="20382962" y="3298259"/>
              <a:ext cx="350052" cy="15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35" extrusionOk="0">
                  <a:moveTo>
                    <a:pt x="0" y="14400"/>
                  </a:moveTo>
                  <a:cubicBezTo>
                    <a:pt x="4871" y="15840"/>
                    <a:pt x="9741" y="17280"/>
                    <a:pt x="12918" y="18480"/>
                  </a:cubicBezTo>
                  <a:cubicBezTo>
                    <a:pt x="16094" y="19680"/>
                    <a:pt x="17576" y="20640"/>
                    <a:pt x="18847" y="21120"/>
                  </a:cubicBezTo>
                  <a:cubicBezTo>
                    <a:pt x="20118" y="21600"/>
                    <a:pt x="21176" y="21600"/>
                    <a:pt x="21388" y="20640"/>
                  </a:cubicBezTo>
                  <a:cubicBezTo>
                    <a:pt x="21600" y="19680"/>
                    <a:pt x="20965" y="17760"/>
                    <a:pt x="19482" y="14160"/>
                  </a:cubicBezTo>
                  <a:cubicBezTo>
                    <a:pt x="18000" y="10560"/>
                    <a:pt x="15671" y="5280"/>
                    <a:pt x="1334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9" name="Line"/>
            <p:cNvSpPr/>
            <p:nvPr/>
          </p:nvSpPr>
          <p:spPr>
            <a:xfrm>
              <a:off x="21036794" y="3443555"/>
              <a:ext cx="266747" cy="653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extrusionOk="0">
                  <a:moveTo>
                    <a:pt x="8308" y="0"/>
                  </a:moveTo>
                  <a:cubicBezTo>
                    <a:pt x="11077" y="457"/>
                    <a:pt x="13846" y="914"/>
                    <a:pt x="16338" y="2743"/>
                  </a:cubicBezTo>
                  <a:cubicBezTo>
                    <a:pt x="18831" y="4571"/>
                    <a:pt x="21046" y="7771"/>
                    <a:pt x="21323" y="10343"/>
                  </a:cubicBezTo>
                  <a:cubicBezTo>
                    <a:pt x="21600" y="12914"/>
                    <a:pt x="19938" y="14857"/>
                    <a:pt x="16062" y="16629"/>
                  </a:cubicBezTo>
                  <a:cubicBezTo>
                    <a:pt x="12185" y="18400"/>
                    <a:pt x="6092" y="20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0" name="Line"/>
            <p:cNvSpPr/>
            <p:nvPr/>
          </p:nvSpPr>
          <p:spPr>
            <a:xfrm>
              <a:off x="11125526" y="4522897"/>
              <a:ext cx="28021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533" y="16800"/>
                    <a:pt x="9067" y="12000"/>
                    <a:pt x="12667" y="8400"/>
                  </a:cubicBezTo>
                  <a:cubicBezTo>
                    <a:pt x="16267" y="4800"/>
                    <a:pt x="18933" y="2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1" name="Line"/>
            <p:cNvSpPr/>
            <p:nvPr/>
          </p:nvSpPr>
          <p:spPr>
            <a:xfrm>
              <a:off x="11104770" y="4647437"/>
              <a:ext cx="321728" cy="16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9" extrusionOk="0">
                  <a:moveTo>
                    <a:pt x="0" y="0"/>
                  </a:moveTo>
                  <a:cubicBezTo>
                    <a:pt x="3716" y="8640"/>
                    <a:pt x="7432" y="17280"/>
                    <a:pt x="10452" y="19440"/>
                  </a:cubicBezTo>
                  <a:cubicBezTo>
                    <a:pt x="13471" y="21600"/>
                    <a:pt x="15794" y="17280"/>
                    <a:pt x="17535" y="15120"/>
                  </a:cubicBezTo>
                  <a:cubicBezTo>
                    <a:pt x="19277" y="12960"/>
                    <a:pt x="20439" y="12960"/>
                    <a:pt x="21019" y="10800"/>
                  </a:cubicBezTo>
                  <a:cubicBezTo>
                    <a:pt x="21600" y="8640"/>
                    <a:pt x="21600" y="432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2" name="Line"/>
            <p:cNvSpPr/>
            <p:nvPr/>
          </p:nvSpPr>
          <p:spPr>
            <a:xfrm>
              <a:off x="12004338" y="4522897"/>
              <a:ext cx="231666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3" h="21600" extrusionOk="0">
                  <a:moveTo>
                    <a:pt x="15328" y="7200"/>
                  </a:moveTo>
                  <a:cubicBezTo>
                    <a:pt x="15328" y="5486"/>
                    <a:pt x="15328" y="3771"/>
                    <a:pt x="14702" y="2400"/>
                  </a:cubicBezTo>
                  <a:cubicBezTo>
                    <a:pt x="14076" y="1029"/>
                    <a:pt x="12824" y="0"/>
                    <a:pt x="10476" y="0"/>
                  </a:cubicBezTo>
                  <a:cubicBezTo>
                    <a:pt x="8128" y="0"/>
                    <a:pt x="4685" y="1029"/>
                    <a:pt x="2493" y="3086"/>
                  </a:cubicBezTo>
                  <a:cubicBezTo>
                    <a:pt x="302" y="5143"/>
                    <a:pt x="-637" y="8229"/>
                    <a:pt x="459" y="11143"/>
                  </a:cubicBezTo>
                  <a:cubicBezTo>
                    <a:pt x="1554" y="14057"/>
                    <a:pt x="4685" y="16800"/>
                    <a:pt x="8441" y="18514"/>
                  </a:cubicBezTo>
                  <a:cubicBezTo>
                    <a:pt x="12198" y="20229"/>
                    <a:pt x="16580" y="20914"/>
                    <a:pt x="2096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3" name="Line"/>
            <p:cNvSpPr/>
            <p:nvPr/>
          </p:nvSpPr>
          <p:spPr>
            <a:xfrm>
              <a:off x="12339786" y="4720084"/>
              <a:ext cx="35512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0" y="0"/>
                  </a:moveTo>
                  <a:cubicBezTo>
                    <a:pt x="7854" y="1200"/>
                    <a:pt x="15709" y="2400"/>
                    <a:pt x="18654" y="6000"/>
                  </a:cubicBezTo>
                  <a:cubicBezTo>
                    <a:pt x="21600" y="9600"/>
                    <a:pt x="19637" y="15600"/>
                    <a:pt x="1767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4" name="Line"/>
            <p:cNvSpPr/>
            <p:nvPr/>
          </p:nvSpPr>
          <p:spPr>
            <a:xfrm>
              <a:off x="12578487" y="4642544"/>
              <a:ext cx="249079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3818"/>
                  </a:moveTo>
                  <a:cubicBezTo>
                    <a:pt x="4500" y="1118"/>
                    <a:pt x="9000" y="-1582"/>
                    <a:pt x="12600" y="1118"/>
                  </a:cubicBezTo>
                  <a:cubicBezTo>
                    <a:pt x="16200" y="3818"/>
                    <a:pt x="18900" y="11918"/>
                    <a:pt x="21600" y="200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5" name="Line"/>
            <p:cNvSpPr/>
            <p:nvPr/>
          </p:nvSpPr>
          <p:spPr>
            <a:xfrm>
              <a:off x="12703027" y="4533276"/>
              <a:ext cx="31136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5472"/>
                    <a:pt x="4800" y="10944"/>
                    <a:pt x="8400" y="14544"/>
                  </a:cubicBezTo>
                  <a:cubicBezTo>
                    <a:pt x="12000" y="18144"/>
                    <a:pt x="16800" y="1987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6" name="Line"/>
            <p:cNvSpPr/>
            <p:nvPr/>
          </p:nvSpPr>
          <p:spPr>
            <a:xfrm>
              <a:off x="13058689" y="4433455"/>
              <a:ext cx="256657" cy="36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71" extrusionOk="0">
                  <a:moveTo>
                    <a:pt x="11863" y="14771"/>
                  </a:moveTo>
                  <a:cubicBezTo>
                    <a:pt x="10711" y="14171"/>
                    <a:pt x="9559" y="13571"/>
                    <a:pt x="7831" y="13571"/>
                  </a:cubicBezTo>
                  <a:cubicBezTo>
                    <a:pt x="6103" y="13571"/>
                    <a:pt x="3799" y="14171"/>
                    <a:pt x="2215" y="14871"/>
                  </a:cubicBezTo>
                  <a:cubicBezTo>
                    <a:pt x="631" y="15571"/>
                    <a:pt x="-233" y="16371"/>
                    <a:pt x="55" y="17071"/>
                  </a:cubicBezTo>
                  <a:cubicBezTo>
                    <a:pt x="343" y="17771"/>
                    <a:pt x="1783" y="18371"/>
                    <a:pt x="4231" y="18671"/>
                  </a:cubicBezTo>
                  <a:cubicBezTo>
                    <a:pt x="6679" y="18971"/>
                    <a:pt x="10135" y="18971"/>
                    <a:pt x="13015" y="18171"/>
                  </a:cubicBezTo>
                  <a:cubicBezTo>
                    <a:pt x="15895" y="17371"/>
                    <a:pt x="18199" y="15771"/>
                    <a:pt x="19063" y="12771"/>
                  </a:cubicBezTo>
                  <a:cubicBezTo>
                    <a:pt x="19927" y="9771"/>
                    <a:pt x="19351" y="5371"/>
                    <a:pt x="18487" y="2871"/>
                  </a:cubicBezTo>
                  <a:cubicBezTo>
                    <a:pt x="17623" y="371"/>
                    <a:pt x="16471" y="-229"/>
                    <a:pt x="15895" y="71"/>
                  </a:cubicBezTo>
                  <a:cubicBezTo>
                    <a:pt x="15319" y="371"/>
                    <a:pt x="15319" y="1571"/>
                    <a:pt x="15895" y="4771"/>
                  </a:cubicBezTo>
                  <a:cubicBezTo>
                    <a:pt x="16471" y="7971"/>
                    <a:pt x="17623" y="13171"/>
                    <a:pt x="18631" y="16271"/>
                  </a:cubicBezTo>
                  <a:cubicBezTo>
                    <a:pt x="19639" y="19371"/>
                    <a:pt x="20503" y="20371"/>
                    <a:pt x="21367" y="213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7" name="Line"/>
            <p:cNvSpPr/>
            <p:nvPr/>
          </p:nvSpPr>
          <p:spPr>
            <a:xfrm>
              <a:off x="13419128" y="4740841"/>
              <a:ext cx="62272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8" name="Line"/>
            <p:cNvSpPr/>
            <p:nvPr/>
          </p:nvSpPr>
          <p:spPr>
            <a:xfrm>
              <a:off x="13605939" y="4543654"/>
              <a:ext cx="132218" cy="415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5" h="21600" extrusionOk="0">
                  <a:moveTo>
                    <a:pt x="0" y="0"/>
                  </a:moveTo>
                  <a:cubicBezTo>
                    <a:pt x="5795" y="720"/>
                    <a:pt x="11590" y="1440"/>
                    <a:pt x="15541" y="3690"/>
                  </a:cubicBezTo>
                  <a:cubicBezTo>
                    <a:pt x="19493" y="5940"/>
                    <a:pt x="21600" y="9720"/>
                    <a:pt x="18966" y="12960"/>
                  </a:cubicBezTo>
                  <a:cubicBezTo>
                    <a:pt x="16332" y="16200"/>
                    <a:pt x="8956" y="18900"/>
                    <a:pt x="158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9" name="Line"/>
            <p:cNvSpPr/>
            <p:nvPr/>
          </p:nvSpPr>
          <p:spPr>
            <a:xfrm>
              <a:off x="11853515" y="4439871"/>
              <a:ext cx="185302" cy="36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600" extrusionOk="0">
                  <a:moveTo>
                    <a:pt x="11610" y="0"/>
                  </a:moveTo>
                  <a:cubicBezTo>
                    <a:pt x="8076" y="1440"/>
                    <a:pt x="4541" y="2880"/>
                    <a:pt x="2381" y="5349"/>
                  </a:cubicBezTo>
                  <a:cubicBezTo>
                    <a:pt x="221" y="7817"/>
                    <a:pt x="-564" y="11314"/>
                    <a:pt x="418" y="13886"/>
                  </a:cubicBezTo>
                  <a:cubicBezTo>
                    <a:pt x="1400" y="16457"/>
                    <a:pt x="4149" y="18103"/>
                    <a:pt x="7880" y="19234"/>
                  </a:cubicBezTo>
                  <a:cubicBezTo>
                    <a:pt x="11611" y="20366"/>
                    <a:pt x="16323" y="20983"/>
                    <a:pt x="2103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0" name="Line"/>
            <p:cNvSpPr/>
            <p:nvPr/>
          </p:nvSpPr>
          <p:spPr>
            <a:xfrm>
              <a:off x="14187123" y="4548701"/>
              <a:ext cx="225128" cy="28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82" extrusionOk="0">
                  <a:moveTo>
                    <a:pt x="982" y="2711"/>
                  </a:moveTo>
                  <a:cubicBezTo>
                    <a:pt x="982" y="1425"/>
                    <a:pt x="982" y="139"/>
                    <a:pt x="1473" y="11"/>
                  </a:cubicBezTo>
                  <a:cubicBezTo>
                    <a:pt x="1964" y="-118"/>
                    <a:pt x="2945" y="911"/>
                    <a:pt x="3764" y="3868"/>
                  </a:cubicBezTo>
                  <a:cubicBezTo>
                    <a:pt x="4582" y="6825"/>
                    <a:pt x="5236" y="11711"/>
                    <a:pt x="5891" y="15182"/>
                  </a:cubicBezTo>
                  <a:cubicBezTo>
                    <a:pt x="6545" y="18653"/>
                    <a:pt x="7200" y="20711"/>
                    <a:pt x="7527" y="21096"/>
                  </a:cubicBezTo>
                  <a:cubicBezTo>
                    <a:pt x="7855" y="21482"/>
                    <a:pt x="7855" y="20196"/>
                    <a:pt x="8509" y="18396"/>
                  </a:cubicBezTo>
                  <a:cubicBezTo>
                    <a:pt x="9164" y="16596"/>
                    <a:pt x="10473" y="14282"/>
                    <a:pt x="11945" y="12868"/>
                  </a:cubicBezTo>
                  <a:cubicBezTo>
                    <a:pt x="13418" y="11453"/>
                    <a:pt x="15055" y="10939"/>
                    <a:pt x="16691" y="10811"/>
                  </a:cubicBezTo>
                  <a:cubicBezTo>
                    <a:pt x="18327" y="10682"/>
                    <a:pt x="19964" y="10939"/>
                    <a:pt x="20782" y="12611"/>
                  </a:cubicBezTo>
                  <a:cubicBezTo>
                    <a:pt x="21600" y="14282"/>
                    <a:pt x="21600" y="17368"/>
                    <a:pt x="19636" y="19168"/>
                  </a:cubicBezTo>
                  <a:cubicBezTo>
                    <a:pt x="17673" y="20968"/>
                    <a:pt x="13745" y="21482"/>
                    <a:pt x="10145" y="21482"/>
                  </a:cubicBezTo>
                  <a:cubicBezTo>
                    <a:pt x="6545" y="21482"/>
                    <a:pt x="3273" y="20968"/>
                    <a:pt x="0" y="204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1" name="Line"/>
            <p:cNvSpPr/>
            <p:nvPr/>
          </p:nvSpPr>
          <p:spPr>
            <a:xfrm>
              <a:off x="14539984" y="4782354"/>
              <a:ext cx="55591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extrusionOk="0">
                  <a:moveTo>
                    <a:pt x="0" y="0"/>
                  </a:moveTo>
                  <a:cubicBezTo>
                    <a:pt x="7624" y="5200"/>
                    <a:pt x="15247" y="10400"/>
                    <a:pt x="18424" y="14000"/>
                  </a:cubicBezTo>
                  <a:cubicBezTo>
                    <a:pt x="21600" y="17600"/>
                    <a:pt x="20329" y="19600"/>
                    <a:pt x="1905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2" name="Line"/>
            <p:cNvSpPr/>
            <p:nvPr/>
          </p:nvSpPr>
          <p:spPr>
            <a:xfrm>
              <a:off x="14072961" y="4284196"/>
              <a:ext cx="363235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extrusionOk="0">
                  <a:moveTo>
                    <a:pt x="0" y="19800"/>
                  </a:moveTo>
                  <a:cubicBezTo>
                    <a:pt x="5298" y="20400"/>
                    <a:pt x="10596" y="21000"/>
                    <a:pt x="13755" y="21300"/>
                  </a:cubicBezTo>
                  <a:cubicBezTo>
                    <a:pt x="16913" y="21600"/>
                    <a:pt x="17932" y="21600"/>
                    <a:pt x="18951" y="21600"/>
                  </a:cubicBezTo>
                  <a:cubicBezTo>
                    <a:pt x="19970" y="21600"/>
                    <a:pt x="20989" y="21600"/>
                    <a:pt x="21294" y="20100"/>
                  </a:cubicBezTo>
                  <a:cubicBezTo>
                    <a:pt x="21600" y="18600"/>
                    <a:pt x="21192" y="15600"/>
                    <a:pt x="20377" y="12000"/>
                  </a:cubicBezTo>
                  <a:cubicBezTo>
                    <a:pt x="19562" y="8400"/>
                    <a:pt x="18340" y="4200"/>
                    <a:pt x="1711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3" name="Line"/>
            <p:cNvSpPr/>
            <p:nvPr/>
          </p:nvSpPr>
          <p:spPr>
            <a:xfrm>
              <a:off x="14934360" y="4710139"/>
              <a:ext cx="325187" cy="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extrusionOk="0">
                  <a:moveTo>
                    <a:pt x="0" y="20700"/>
                  </a:moveTo>
                  <a:cubicBezTo>
                    <a:pt x="6434" y="13500"/>
                    <a:pt x="12868" y="6300"/>
                    <a:pt x="16660" y="2700"/>
                  </a:cubicBezTo>
                  <a:cubicBezTo>
                    <a:pt x="20451" y="-900"/>
                    <a:pt x="21600" y="-900"/>
                    <a:pt x="21600" y="2700"/>
                  </a:cubicBezTo>
                  <a:cubicBezTo>
                    <a:pt x="21600" y="6300"/>
                    <a:pt x="20451" y="13500"/>
                    <a:pt x="19302" y="207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4" name="Line"/>
            <p:cNvSpPr/>
            <p:nvPr/>
          </p:nvSpPr>
          <p:spPr>
            <a:xfrm>
              <a:off x="15058900" y="4574789"/>
              <a:ext cx="72647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43" y="3857"/>
                    <a:pt x="10286" y="7714"/>
                    <a:pt x="13886" y="11314"/>
                  </a:cubicBezTo>
                  <a:cubicBezTo>
                    <a:pt x="17486" y="14914"/>
                    <a:pt x="19543" y="1825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5" name="Line"/>
            <p:cNvSpPr/>
            <p:nvPr/>
          </p:nvSpPr>
          <p:spPr>
            <a:xfrm>
              <a:off x="15619326" y="4720084"/>
              <a:ext cx="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6" name="Line"/>
            <p:cNvSpPr/>
            <p:nvPr/>
          </p:nvSpPr>
          <p:spPr>
            <a:xfrm>
              <a:off x="15826893" y="4720084"/>
              <a:ext cx="3113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7" name="Line"/>
            <p:cNvSpPr/>
            <p:nvPr/>
          </p:nvSpPr>
          <p:spPr>
            <a:xfrm>
              <a:off x="16003324" y="4730463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8" name="Line"/>
            <p:cNvSpPr/>
            <p:nvPr/>
          </p:nvSpPr>
          <p:spPr>
            <a:xfrm>
              <a:off x="16408076" y="4755948"/>
              <a:ext cx="363242" cy="26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9" extrusionOk="0">
                  <a:moveTo>
                    <a:pt x="0" y="4409"/>
                  </a:moveTo>
                  <a:cubicBezTo>
                    <a:pt x="5966" y="1709"/>
                    <a:pt x="11931" y="-991"/>
                    <a:pt x="15429" y="359"/>
                  </a:cubicBezTo>
                  <a:cubicBezTo>
                    <a:pt x="18926" y="1709"/>
                    <a:pt x="19954" y="7109"/>
                    <a:pt x="20571" y="11159"/>
                  </a:cubicBezTo>
                  <a:cubicBezTo>
                    <a:pt x="21189" y="15209"/>
                    <a:pt x="21394" y="17909"/>
                    <a:pt x="21600" y="206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9" name="Line"/>
            <p:cNvSpPr/>
            <p:nvPr/>
          </p:nvSpPr>
          <p:spPr>
            <a:xfrm>
              <a:off x="16590510" y="4637058"/>
              <a:ext cx="35512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2485" y="0"/>
                  </a:moveTo>
                  <a:cubicBezTo>
                    <a:pt x="521" y="2667"/>
                    <a:pt x="-1443" y="5333"/>
                    <a:pt x="1502" y="8933"/>
                  </a:cubicBezTo>
                  <a:cubicBezTo>
                    <a:pt x="4448" y="12533"/>
                    <a:pt x="12302" y="17067"/>
                    <a:pt x="2015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0" name="Line"/>
            <p:cNvSpPr/>
            <p:nvPr/>
          </p:nvSpPr>
          <p:spPr>
            <a:xfrm>
              <a:off x="17341692" y="4669844"/>
              <a:ext cx="228754" cy="195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19" extrusionOk="0">
                  <a:moveTo>
                    <a:pt x="13581" y="7777"/>
                  </a:moveTo>
                  <a:cubicBezTo>
                    <a:pt x="13903" y="5882"/>
                    <a:pt x="14225" y="3987"/>
                    <a:pt x="13581" y="2661"/>
                  </a:cubicBezTo>
                  <a:cubicBezTo>
                    <a:pt x="12936" y="1335"/>
                    <a:pt x="11324" y="577"/>
                    <a:pt x="9712" y="198"/>
                  </a:cubicBezTo>
                  <a:cubicBezTo>
                    <a:pt x="8100" y="-181"/>
                    <a:pt x="6488" y="-181"/>
                    <a:pt x="4554" y="1714"/>
                  </a:cubicBezTo>
                  <a:cubicBezTo>
                    <a:pt x="2620" y="3608"/>
                    <a:pt x="363" y="7398"/>
                    <a:pt x="40" y="10808"/>
                  </a:cubicBezTo>
                  <a:cubicBezTo>
                    <a:pt x="-282" y="14219"/>
                    <a:pt x="1330" y="17251"/>
                    <a:pt x="5199" y="18956"/>
                  </a:cubicBezTo>
                  <a:cubicBezTo>
                    <a:pt x="9067" y="20661"/>
                    <a:pt x="15193" y="21040"/>
                    <a:pt x="21318" y="214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1" name="Line"/>
            <p:cNvSpPr/>
            <p:nvPr/>
          </p:nvSpPr>
          <p:spPr>
            <a:xfrm>
              <a:off x="17663849" y="4855003"/>
              <a:ext cx="217946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714" y="655"/>
                    <a:pt x="3429" y="1309"/>
                    <a:pt x="4800" y="2945"/>
                  </a:cubicBezTo>
                  <a:cubicBezTo>
                    <a:pt x="6171" y="4582"/>
                    <a:pt x="7200" y="7200"/>
                    <a:pt x="7886" y="10145"/>
                  </a:cubicBezTo>
                  <a:cubicBezTo>
                    <a:pt x="8571" y="13091"/>
                    <a:pt x="8914" y="16364"/>
                    <a:pt x="8914" y="16364"/>
                  </a:cubicBezTo>
                  <a:cubicBezTo>
                    <a:pt x="8914" y="16364"/>
                    <a:pt x="8571" y="13091"/>
                    <a:pt x="9086" y="10473"/>
                  </a:cubicBezTo>
                  <a:cubicBezTo>
                    <a:pt x="9600" y="7855"/>
                    <a:pt x="10971" y="5891"/>
                    <a:pt x="12514" y="4582"/>
                  </a:cubicBezTo>
                  <a:cubicBezTo>
                    <a:pt x="14057" y="3273"/>
                    <a:pt x="15771" y="2618"/>
                    <a:pt x="16800" y="4255"/>
                  </a:cubicBezTo>
                  <a:cubicBezTo>
                    <a:pt x="17829" y="5891"/>
                    <a:pt x="18171" y="9818"/>
                    <a:pt x="18857" y="13091"/>
                  </a:cubicBezTo>
                  <a:cubicBezTo>
                    <a:pt x="19543" y="16364"/>
                    <a:pt x="20571" y="1898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2" name="Line"/>
            <p:cNvSpPr/>
            <p:nvPr/>
          </p:nvSpPr>
          <p:spPr>
            <a:xfrm>
              <a:off x="18068603" y="4803111"/>
              <a:ext cx="308270" cy="36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879" extrusionOk="0">
                  <a:moveTo>
                    <a:pt x="0" y="0"/>
                  </a:moveTo>
                  <a:cubicBezTo>
                    <a:pt x="5760" y="3927"/>
                    <a:pt x="11520" y="7855"/>
                    <a:pt x="15360" y="11782"/>
                  </a:cubicBezTo>
                  <a:cubicBezTo>
                    <a:pt x="19200" y="15709"/>
                    <a:pt x="21120" y="19636"/>
                    <a:pt x="21360" y="20618"/>
                  </a:cubicBezTo>
                  <a:cubicBezTo>
                    <a:pt x="21600" y="21600"/>
                    <a:pt x="20160" y="19636"/>
                    <a:pt x="18720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3" name="Line"/>
            <p:cNvSpPr/>
            <p:nvPr/>
          </p:nvSpPr>
          <p:spPr>
            <a:xfrm>
              <a:off x="18141251" y="4730463"/>
              <a:ext cx="62272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1029"/>
                    <a:pt x="9600" y="2057"/>
                    <a:pt x="13200" y="5657"/>
                  </a:cubicBezTo>
                  <a:cubicBezTo>
                    <a:pt x="16800" y="9257"/>
                    <a:pt x="19200" y="154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4" name="Line"/>
            <p:cNvSpPr/>
            <p:nvPr/>
          </p:nvSpPr>
          <p:spPr>
            <a:xfrm>
              <a:off x="18635949" y="4629767"/>
              <a:ext cx="242162" cy="308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386" extrusionOk="0">
                  <a:moveTo>
                    <a:pt x="11256" y="14906"/>
                  </a:moveTo>
                  <a:cubicBezTo>
                    <a:pt x="9735" y="14426"/>
                    <a:pt x="8214" y="13946"/>
                    <a:pt x="6389" y="13946"/>
                  </a:cubicBezTo>
                  <a:cubicBezTo>
                    <a:pt x="4564" y="13946"/>
                    <a:pt x="2434" y="14426"/>
                    <a:pt x="1217" y="15266"/>
                  </a:cubicBezTo>
                  <a:cubicBezTo>
                    <a:pt x="0" y="16106"/>
                    <a:pt x="-304" y="17306"/>
                    <a:pt x="304" y="18146"/>
                  </a:cubicBezTo>
                  <a:cubicBezTo>
                    <a:pt x="913" y="18986"/>
                    <a:pt x="2434" y="19466"/>
                    <a:pt x="4259" y="19826"/>
                  </a:cubicBezTo>
                  <a:cubicBezTo>
                    <a:pt x="6085" y="20186"/>
                    <a:pt x="8214" y="20426"/>
                    <a:pt x="10496" y="19826"/>
                  </a:cubicBezTo>
                  <a:cubicBezTo>
                    <a:pt x="12778" y="19226"/>
                    <a:pt x="15211" y="17786"/>
                    <a:pt x="15972" y="15026"/>
                  </a:cubicBezTo>
                  <a:cubicBezTo>
                    <a:pt x="16733" y="12266"/>
                    <a:pt x="15820" y="8186"/>
                    <a:pt x="14755" y="5186"/>
                  </a:cubicBezTo>
                  <a:cubicBezTo>
                    <a:pt x="13690" y="2186"/>
                    <a:pt x="12473" y="266"/>
                    <a:pt x="12017" y="26"/>
                  </a:cubicBezTo>
                  <a:cubicBezTo>
                    <a:pt x="11561" y="-214"/>
                    <a:pt x="11865" y="1226"/>
                    <a:pt x="12473" y="4106"/>
                  </a:cubicBezTo>
                  <a:cubicBezTo>
                    <a:pt x="13082" y="6986"/>
                    <a:pt x="13995" y="11306"/>
                    <a:pt x="14755" y="14426"/>
                  </a:cubicBezTo>
                  <a:cubicBezTo>
                    <a:pt x="15516" y="17546"/>
                    <a:pt x="16124" y="19466"/>
                    <a:pt x="17189" y="20426"/>
                  </a:cubicBezTo>
                  <a:cubicBezTo>
                    <a:pt x="18254" y="21386"/>
                    <a:pt x="19775" y="21386"/>
                    <a:pt x="21296" y="213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5" name="Line"/>
            <p:cNvSpPr/>
            <p:nvPr/>
          </p:nvSpPr>
          <p:spPr>
            <a:xfrm>
              <a:off x="18961136" y="4886137"/>
              <a:ext cx="134918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08" y="2769"/>
                    <a:pt x="2215" y="5538"/>
                    <a:pt x="3046" y="8308"/>
                  </a:cubicBezTo>
                  <a:cubicBezTo>
                    <a:pt x="3877" y="11077"/>
                    <a:pt x="4431" y="13846"/>
                    <a:pt x="4985" y="13846"/>
                  </a:cubicBezTo>
                  <a:cubicBezTo>
                    <a:pt x="5538" y="13846"/>
                    <a:pt x="6092" y="11077"/>
                    <a:pt x="7477" y="8862"/>
                  </a:cubicBezTo>
                  <a:cubicBezTo>
                    <a:pt x="8862" y="6646"/>
                    <a:pt x="11077" y="4985"/>
                    <a:pt x="13569" y="4431"/>
                  </a:cubicBezTo>
                  <a:cubicBezTo>
                    <a:pt x="16062" y="3877"/>
                    <a:pt x="18831" y="4431"/>
                    <a:pt x="20215" y="6092"/>
                  </a:cubicBezTo>
                  <a:cubicBezTo>
                    <a:pt x="21600" y="7754"/>
                    <a:pt x="21600" y="10523"/>
                    <a:pt x="21600" y="13292"/>
                  </a:cubicBezTo>
                  <a:cubicBezTo>
                    <a:pt x="21600" y="16062"/>
                    <a:pt x="21600" y="1883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6" name="Line"/>
            <p:cNvSpPr/>
            <p:nvPr/>
          </p:nvSpPr>
          <p:spPr>
            <a:xfrm>
              <a:off x="19293241" y="4657815"/>
              <a:ext cx="159595" cy="498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600" extrusionOk="0">
                  <a:moveTo>
                    <a:pt x="0" y="0"/>
                  </a:moveTo>
                  <a:cubicBezTo>
                    <a:pt x="6300" y="1500"/>
                    <a:pt x="12600" y="3000"/>
                    <a:pt x="16425" y="5550"/>
                  </a:cubicBezTo>
                  <a:cubicBezTo>
                    <a:pt x="20250" y="8100"/>
                    <a:pt x="21600" y="11700"/>
                    <a:pt x="20250" y="14400"/>
                  </a:cubicBezTo>
                  <a:cubicBezTo>
                    <a:pt x="18900" y="17100"/>
                    <a:pt x="14850" y="18900"/>
                    <a:pt x="11250" y="19950"/>
                  </a:cubicBezTo>
                  <a:cubicBezTo>
                    <a:pt x="7650" y="21000"/>
                    <a:pt x="4500" y="21300"/>
                    <a:pt x="135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7" name="Line"/>
            <p:cNvSpPr/>
            <p:nvPr/>
          </p:nvSpPr>
          <p:spPr>
            <a:xfrm>
              <a:off x="17106497" y="4574789"/>
              <a:ext cx="183735" cy="35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1600" extrusionOk="0">
                  <a:moveTo>
                    <a:pt x="9076" y="0"/>
                  </a:moveTo>
                  <a:cubicBezTo>
                    <a:pt x="5542" y="1906"/>
                    <a:pt x="2007" y="3812"/>
                    <a:pt x="633" y="6565"/>
                  </a:cubicBezTo>
                  <a:cubicBezTo>
                    <a:pt x="-742" y="9318"/>
                    <a:pt x="43" y="12918"/>
                    <a:pt x="3774" y="15565"/>
                  </a:cubicBezTo>
                  <a:cubicBezTo>
                    <a:pt x="7505" y="18212"/>
                    <a:pt x="14182" y="19906"/>
                    <a:pt x="2085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8" name="Line"/>
            <p:cNvSpPr/>
            <p:nvPr/>
          </p:nvSpPr>
          <p:spPr>
            <a:xfrm>
              <a:off x="19853669" y="4647437"/>
              <a:ext cx="210855" cy="412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60" extrusionOk="0">
                  <a:moveTo>
                    <a:pt x="6271" y="2160"/>
                  </a:moveTo>
                  <a:cubicBezTo>
                    <a:pt x="6968" y="1080"/>
                    <a:pt x="7664" y="0"/>
                    <a:pt x="7664" y="0"/>
                  </a:cubicBezTo>
                  <a:cubicBezTo>
                    <a:pt x="7664" y="0"/>
                    <a:pt x="6968" y="1080"/>
                    <a:pt x="6271" y="4320"/>
                  </a:cubicBezTo>
                  <a:cubicBezTo>
                    <a:pt x="5574" y="7560"/>
                    <a:pt x="4877" y="12960"/>
                    <a:pt x="4529" y="15570"/>
                  </a:cubicBezTo>
                  <a:cubicBezTo>
                    <a:pt x="4181" y="18180"/>
                    <a:pt x="4181" y="18000"/>
                    <a:pt x="5400" y="17280"/>
                  </a:cubicBezTo>
                  <a:cubicBezTo>
                    <a:pt x="6619" y="16560"/>
                    <a:pt x="9058" y="15300"/>
                    <a:pt x="11148" y="14580"/>
                  </a:cubicBezTo>
                  <a:cubicBezTo>
                    <a:pt x="13239" y="13860"/>
                    <a:pt x="14981" y="13680"/>
                    <a:pt x="16722" y="13590"/>
                  </a:cubicBezTo>
                  <a:cubicBezTo>
                    <a:pt x="18464" y="13500"/>
                    <a:pt x="20206" y="13500"/>
                    <a:pt x="20903" y="14400"/>
                  </a:cubicBezTo>
                  <a:cubicBezTo>
                    <a:pt x="21600" y="15300"/>
                    <a:pt x="21252" y="17100"/>
                    <a:pt x="19335" y="18450"/>
                  </a:cubicBezTo>
                  <a:cubicBezTo>
                    <a:pt x="17419" y="19800"/>
                    <a:pt x="13935" y="20700"/>
                    <a:pt x="10800" y="21150"/>
                  </a:cubicBezTo>
                  <a:cubicBezTo>
                    <a:pt x="7665" y="21600"/>
                    <a:pt x="4877" y="21600"/>
                    <a:pt x="3135" y="20880"/>
                  </a:cubicBezTo>
                  <a:cubicBezTo>
                    <a:pt x="1394" y="20160"/>
                    <a:pt x="697" y="18720"/>
                    <a:pt x="0" y="172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9" name="Line"/>
            <p:cNvSpPr/>
            <p:nvPr/>
          </p:nvSpPr>
          <p:spPr>
            <a:xfrm>
              <a:off x="20268800" y="5017060"/>
              <a:ext cx="383998" cy="162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6" extrusionOk="0">
                  <a:moveTo>
                    <a:pt x="0" y="509"/>
                  </a:moveTo>
                  <a:cubicBezTo>
                    <a:pt x="973" y="68"/>
                    <a:pt x="1946" y="-373"/>
                    <a:pt x="2432" y="509"/>
                  </a:cubicBezTo>
                  <a:cubicBezTo>
                    <a:pt x="2919" y="1390"/>
                    <a:pt x="2919" y="3594"/>
                    <a:pt x="3016" y="6019"/>
                  </a:cubicBezTo>
                  <a:cubicBezTo>
                    <a:pt x="3114" y="8443"/>
                    <a:pt x="3308" y="11088"/>
                    <a:pt x="3795" y="11749"/>
                  </a:cubicBezTo>
                  <a:cubicBezTo>
                    <a:pt x="4281" y="12411"/>
                    <a:pt x="5059" y="11088"/>
                    <a:pt x="5741" y="9545"/>
                  </a:cubicBezTo>
                  <a:cubicBezTo>
                    <a:pt x="6422" y="8003"/>
                    <a:pt x="7005" y="6239"/>
                    <a:pt x="7784" y="4917"/>
                  </a:cubicBezTo>
                  <a:cubicBezTo>
                    <a:pt x="8562" y="3594"/>
                    <a:pt x="9535" y="2713"/>
                    <a:pt x="10119" y="3374"/>
                  </a:cubicBezTo>
                  <a:cubicBezTo>
                    <a:pt x="10703" y="4035"/>
                    <a:pt x="10897" y="6239"/>
                    <a:pt x="10995" y="9325"/>
                  </a:cubicBezTo>
                  <a:cubicBezTo>
                    <a:pt x="11092" y="12411"/>
                    <a:pt x="11092" y="16378"/>
                    <a:pt x="11578" y="18582"/>
                  </a:cubicBezTo>
                  <a:cubicBezTo>
                    <a:pt x="12065" y="20786"/>
                    <a:pt x="13038" y="21227"/>
                    <a:pt x="14789" y="20125"/>
                  </a:cubicBezTo>
                  <a:cubicBezTo>
                    <a:pt x="16541" y="19023"/>
                    <a:pt x="19070" y="16378"/>
                    <a:pt x="21600" y="137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0" name="Line"/>
            <p:cNvSpPr/>
            <p:nvPr/>
          </p:nvSpPr>
          <p:spPr>
            <a:xfrm>
              <a:off x="19739508" y="4471006"/>
              <a:ext cx="367419" cy="102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410" extrusionOk="0">
                  <a:moveTo>
                    <a:pt x="0" y="15120"/>
                  </a:moveTo>
                  <a:cubicBezTo>
                    <a:pt x="4600" y="16560"/>
                    <a:pt x="9200" y="18000"/>
                    <a:pt x="12000" y="19080"/>
                  </a:cubicBezTo>
                  <a:cubicBezTo>
                    <a:pt x="14800" y="20160"/>
                    <a:pt x="15800" y="20880"/>
                    <a:pt x="17200" y="21240"/>
                  </a:cubicBezTo>
                  <a:cubicBezTo>
                    <a:pt x="18600" y="21600"/>
                    <a:pt x="20400" y="21600"/>
                    <a:pt x="21000" y="19080"/>
                  </a:cubicBezTo>
                  <a:cubicBezTo>
                    <a:pt x="21600" y="16560"/>
                    <a:pt x="21000" y="11520"/>
                    <a:pt x="20100" y="7920"/>
                  </a:cubicBezTo>
                  <a:cubicBezTo>
                    <a:pt x="19200" y="4320"/>
                    <a:pt x="18000" y="2160"/>
                    <a:pt x="168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63" name="Theorem: A vector space of dimension   over   is isomorphic to  .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70000" y="1013883"/>
                <a:ext cx="21844000" cy="11688234"/>
              </a:xfrm>
              <a:prstGeom prst="rect">
                <a:avLst/>
              </a:prstGeom>
            </p:spPr>
            <p:txBody>
              <a:bodyPr numCol="1" spcCol="38100"/>
              <a:lstStyle/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defRPr>
                </a:pPr>
                <a:r>
                  <a: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Theorem: </a:t>
                </a:r>
                <a:r>
                  <a: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A vector space of dimension </a:t>
                </a:r>
                <a14:m>
                  <m:oMath xmlns:m="http://schemas.openxmlformats.org/officeDocument/2006/math">
                    <m:r>
                      <a:rPr sz="63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 over </a:t>
                </a:r>
                <a14:m>
                  <m:oMath xmlns:m="http://schemas.openxmlformats.org/officeDocument/2006/math">
                    <m:r>
                      <a:rPr sz="59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 is isomorphic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5850">
                            <a:solidFill>
                              <a:srgbClr val="2F7F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sz="58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sz="58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.</a:t>
                </a:r>
                <a:endParaRPr>
                  <a:solidFill>
                    <a:srgbClr val="2F7FAE"/>
                  </a:solidFill>
                </a:endParaRPr>
              </a:p>
            </p:txBody>
          </p:sp>
        </mc:Choice>
        <mc:Fallback>
          <p:sp>
            <p:nvSpPr>
              <p:cNvPr id="1763" name="Theorem: A vector space of dimension   over   is isomorphic to  .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70000" y="1013883"/>
                <a:ext cx="21844000" cy="11688234"/>
              </a:xfrm>
              <a:prstGeom prst="rect">
                <a:avLst/>
              </a:prstGeom>
              <a:blipFill rotWithShape="0">
                <a:blip r:embed="rId4"/>
                <a:stretch>
                  <a:fillRect l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84" name="Drawing"/>
          <p:cNvGrpSpPr/>
          <p:nvPr/>
        </p:nvGrpSpPr>
        <p:grpSpPr>
          <a:xfrm>
            <a:off x="2227872" y="1144757"/>
            <a:ext cx="21455388" cy="7095605"/>
            <a:chOff x="0" y="0"/>
            <a:chExt cx="21455385" cy="7095604"/>
          </a:xfrm>
        </p:grpSpPr>
        <p:sp>
          <p:nvSpPr>
            <p:cNvPr id="1764" name="Line"/>
            <p:cNvSpPr/>
            <p:nvPr/>
          </p:nvSpPr>
          <p:spPr>
            <a:xfrm>
              <a:off x="66549" y="241819"/>
              <a:ext cx="673770" cy="216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111" extrusionOk="0">
                  <a:moveTo>
                    <a:pt x="5925" y="5463"/>
                  </a:moveTo>
                  <a:cubicBezTo>
                    <a:pt x="6366" y="3776"/>
                    <a:pt x="6807" y="2089"/>
                    <a:pt x="6752" y="1076"/>
                  </a:cubicBezTo>
                  <a:cubicBezTo>
                    <a:pt x="6697" y="64"/>
                    <a:pt x="6146" y="-274"/>
                    <a:pt x="5099" y="232"/>
                  </a:cubicBezTo>
                  <a:cubicBezTo>
                    <a:pt x="4052" y="738"/>
                    <a:pt x="2509" y="2088"/>
                    <a:pt x="1462" y="4451"/>
                  </a:cubicBezTo>
                  <a:cubicBezTo>
                    <a:pt x="415" y="6813"/>
                    <a:pt x="-136" y="10188"/>
                    <a:pt x="29" y="13057"/>
                  </a:cubicBezTo>
                  <a:cubicBezTo>
                    <a:pt x="195" y="15926"/>
                    <a:pt x="1076" y="18289"/>
                    <a:pt x="2123" y="19470"/>
                  </a:cubicBezTo>
                  <a:cubicBezTo>
                    <a:pt x="3170" y="20651"/>
                    <a:pt x="4382" y="20651"/>
                    <a:pt x="5374" y="19470"/>
                  </a:cubicBezTo>
                  <a:cubicBezTo>
                    <a:pt x="6366" y="18289"/>
                    <a:pt x="7137" y="15926"/>
                    <a:pt x="7578" y="13901"/>
                  </a:cubicBezTo>
                  <a:cubicBezTo>
                    <a:pt x="8019" y="11876"/>
                    <a:pt x="8129" y="10189"/>
                    <a:pt x="8019" y="8670"/>
                  </a:cubicBezTo>
                  <a:cubicBezTo>
                    <a:pt x="7909" y="7151"/>
                    <a:pt x="7578" y="5801"/>
                    <a:pt x="7248" y="5801"/>
                  </a:cubicBezTo>
                  <a:cubicBezTo>
                    <a:pt x="6917" y="5801"/>
                    <a:pt x="6586" y="7151"/>
                    <a:pt x="6531" y="8670"/>
                  </a:cubicBezTo>
                  <a:cubicBezTo>
                    <a:pt x="6476" y="10189"/>
                    <a:pt x="6697" y="11876"/>
                    <a:pt x="6972" y="13395"/>
                  </a:cubicBezTo>
                  <a:cubicBezTo>
                    <a:pt x="7248" y="14913"/>
                    <a:pt x="7578" y="16263"/>
                    <a:pt x="8240" y="16770"/>
                  </a:cubicBezTo>
                  <a:cubicBezTo>
                    <a:pt x="8901" y="17276"/>
                    <a:pt x="9893" y="16939"/>
                    <a:pt x="10499" y="15926"/>
                  </a:cubicBezTo>
                  <a:cubicBezTo>
                    <a:pt x="11105" y="14914"/>
                    <a:pt x="11325" y="13226"/>
                    <a:pt x="11546" y="11539"/>
                  </a:cubicBezTo>
                  <a:cubicBezTo>
                    <a:pt x="11766" y="9851"/>
                    <a:pt x="11986" y="8164"/>
                    <a:pt x="12372" y="7826"/>
                  </a:cubicBezTo>
                  <a:cubicBezTo>
                    <a:pt x="12758" y="7489"/>
                    <a:pt x="13309" y="8501"/>
                    <a:pt x="13584" y="9851"/>
                  </a:cubicBezTo>
                  <a:cubicBezTo>
                    <a:pt x="13860" y="11201"/>
                    <a:pt x="13860" y="12889"/>
                    <a:pt x="13860" y="15082"/>
                  </a:cubicBezTo>
                  <a:cubicBezTo>
                    <a:pt x="13860" y="17276"/>
                    <a:pt x="13860" y="19976"/>
                    <a:pt x="13915" y="20482"/>
                  </a:cubicBezTo>
                  <a:cubicBezTo>
                    <a:pt x="13970" y="20989"/>
                    <a:pt x="14080" y="19301"/>
                    <a:pt x="14246" y="17614"/>
                  </a:cubicBezTo>
                  <a:cubicBezTo>
                    <a:pt x="14411" y="15926"/>
                    <a:pt x="14631" y="14239"/>
                    <a:pt x="14907" y="12720"/>
                  </a:cubicBezTo>
                  <a:cubicBezTo>
                    <a:pt x="15182" y="11201"/>
                    <a:pt x="15513" y="9851"/>
                    <a:pt x="15954" y="9176"/>
                  </a:cubicBezTo>
                  <a:cubicBezTo>
                    <a:pt x="16395" y="8501"/>
                    <a:pt x="16946" y="8501"/>
                    <a:pt x="17276" y="9345"/>
                  </a:cubicBezTo>
                  <a:cubicBezTo>
                    <a:pt x="17607" y="10189"/>
                    <a:pt x="17717" y="11876"/>
                    <a:pt x="17882" y="13901"/>
                  </a:cubicBezTo>
                  <a:cubicBezTo>
                    <a:pt x="18048" y="15926"/>
                    <a:pt x="18268" y="18289"/>
                    <a:pt x="18654" y="19639"/>
                  </a:cubicBezTo>
                  <a:cubicBezTo>
                    <a:pt x="19040" y="20989"/>
                    <a:pt x="19591" y="21326"/>
                    <a:pt x="20086" y="20989"/>
                  </a:cubicBezTo>
                  <a:cubicBezTo>
                    <a:pt x="20582" y="20651"/>
                    <a:pt x="21023" y="19639"/>
                    <a:pt x="21464" y="186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5" name="Line"/>
            <p:cNvSpPr/>
            <p:nvPr/>
          </p:nvSpPr>
          <p:spPr>
            <a:xfrm>
              <a:off x="897533" y="86799"/>
              <a:ext cx="247539" cy="40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18" extrusionOk="0">
                  <a:moveTo>
                    <a:pt x="6166" y="17207"/>
                  </a:moveTo>
                  <a:cubicBezTo>
                    <a:pt x="6466" y="16292"/>
                    <a:pt x="6766" y="15376"/>
                    <a:pt x="6166" y="15010"/>
                  </a:cubicBezTo>
                  <a:cubicBezTo>
                    <a:pt x="5566" y="14644"/>
                    <a:pt x="4066" y="14827"/>
                    <a:pt x="2716" y="15468"/>
                  </a:cubicBezTo>
                  <a:cubicBezTo>
                    <a:pt x="1366" y="16108"/>
                    <a:pt x="166" y="17207"/>
                    <a:pt x="16" y="18122"/>
                  </a:cubicBezTo>
                  <a:cubicBezTo>
                    <a:pt x="-134" y="19037"/>
                    <a:pt x="766" y="19769"/>
                    <a:pt x="1966" y="20227"/>
                  </a:cubicBezTo>
                  <a:cubicBezTo>
                    <a:pt x="3166" y="20685"/>
                    <a:pt x="4666" y="20868"/>
                    <a:pt x="6166" y="20959"/>
                  </a:cubicBezTo>
                  <a:cubicBezTo>
                    <a:pt x="7666" y="21051"/>
                    <a:pt x="9166" y="21051"/>
                    <a:pt x="10516" y="19037"/>
                  </a:cubicBezTo>
                  <a:cubicBezTo>
                    <a:pt x="11866" y="17024"/>
                    <a:pt x="13066" y="12997"/>
                    <a:pt x="13216" y="9793"/>
                  </a:cubicBezTo>
                  <a:cubicBezTo>
                    <a:pt x="13366" y="6590"/>
                    <a:pt x="12466" y="4210"/>
                    <a:pt x="11716" y="2563"/>
                  </a:cubicBezTo>
                  <a:cubicBezTo>
                    <a:pt x="10966" y="915"/>
                    <a:pt x="10366" y="0"/>
                    <a:pt x="10216" y="0"/>
                  </a:cubicBezTo>
                  <a:cubicBezTo>
                    <a:pt x="10066" y="0"/>
                    <a:pt x="10366" y="915"/>
                    <a:pt x="11266" y="3936"/>
                  </a:cubicBezTo>
                  <a:cubicBezTo>
                    <a:pt x="12166" y="6956"/>
                    <a:pt x="13666" y="12081"/>
                    <a:pt x="14416" y="15193"/>
                  </a:cubicBezTo>
                  <a:cubicBezTo>
                    <a:pt x="15166" y="18305"/>
                    <a:pt x="15166" y="19403"/>
                    <a:pt x="15766" y="20227"/>
                  </a:cubicBezTo>
                  <a:cubicBezTo>
                    <a:pt x="16366" y="21051"/>
                    <a:pt x="17566" y="21600"/>
                    <a:pt x="18616" y="21508"/>
                  </a:cubicBezTo>
                  <a:cubicBezTo>
                    <a:pt x="19666" y="21417"/>
                    <a:pt x="20566" y="20685"/>
                    <a:pt x="21466" y="199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6" name="Line"/>
            <p:cNvSpPr/>
            <p:nvPr/>
          </p:nvSpPr>
          <p:spPr>
            <a:xfrm>
              <a:off x="2006469" y="0"/>
              <a:ext cx="207567" cy="669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extrusionOk="0">
                  <a:moveTo>
                    <a:pt x="21600" y="2890"/>
                  </a:moveTo>
                  <a:cubicBezTo>
                    <a:pt x="20880" y="1893"/>
                    <a:pt x="20160" y="896"/>
                    <a:pt x="18900" y="397"/>
                  </a:cubicBezTo>
                  <a:cubicBezTo>
                    <a:pt x="17640" y="-101"/>
                    <a:pt x="15840" y="-101"/>
                    <a:pt x="14760" y="231"/>
                  </a:cubicBezTo>
                  <a:cubicBezTo>
                    <a:pt x="13680" y="564"/>
                    <a:pt x="13320" y="1228"/>
                    <a:pt x="14220" y="3277"/>
                  </a:cubicBezTo>
                  <a:cubicBezTo>
                    <a:pt x="15120" y="5327"/>
                    <a:pt x="17280" y="8761"/>
                    <a:pt x="18720" y="11641"/>
                  </a:cubicBezTo>
                  <a:cubicBezTo>
                    <a:pt x="20160" y="14521"/>
                    <a:pt x="20880" y="16847"/>
                    <a:pt x="21060" y="18287"/>
                  </a:cubicBezTo>
                  <a:cubicBezTo>
                    <a:pt x="21240" y="19727"/>
                    <a:pt x="20880" y="20281"/>
                    <a:pt x="19800" y="20668"/>
                  </a:cubicBezTo>
                  <a:cubicBezTo>
                    <a:pt x="18720" y="21056"/>
                    <a:pt x="16920" y="21277"/>
                    <a:pt x="15120" y="21388"/>
                  </a:cubicBezTo>
                  <a:cubicBezTo>
                    <a:pt x="13320" y="21499"/>
                    <a:pt x="11520" y="21499"/>
                    <a:pt x="9000" y="20613"/>
                  </a:cubicBezTo>
                  <a:cubicBezTo>
                    <a:pt x="6480" y="19727"/>
                    <a:pt x="3240" y="17954"/>
                    <a:pt x="0" y="161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7" name="Line"/>
            <p:cNvSpPr/>
            <p:nvPr/>
          </p:nvSpPr>
          <p:spPr>
            <a:xfrm>
              <a:off x="1954578" y="288272"/>
              <a:ext cx="778372" cy="135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8" extrusionOk="0">
                  <a:moveTo>
                    <a:pt x="0" y="9357"/>
                  </a:moveTo>
                  <a:cubicBezTo>
                    <a:pt x="1440" y="9357"/>
                    <a:pt x="2880" y="9357"/>
                    <a:pt x="4368" y="9094"/>
                  </a:cubicBezTo>
                  <a:cubicBezTo>
                    <a:pt x="5856" y="8830"/>
                    <a:pt x="7392" y="8303"/>
                    <a:pt x="8400" y="7776"/>
                  </a:cubicBezTo>
                  <a:cubicBezTo>
                    <a:pt x="9408" y="7250"/>
                    <a:pt x="9888" y="6723"/>
                    <a:pt x="10368" y="6196"/>
                  </a:cubicBezTo>
                  <a:cubicBezTo>
                    <a:pt x="10848" y="5669"/>
                    <a:pt x="11328" y="5142"/>
                    <a:pt x="11472" y="6196"/>
                  </a:cubicBezTo>
                  <a:cubicBezTo>
                    <a:pt x="11616" y="7250"/>
                    <a:pt x="11424" y="9884"/>
                    <a:pt x="11568" y="12254"/>
                  </a:cubicBezTo>
                  <a:cubicBezTo>
                    <a:pt x="11712" y="14625"/>
                    <a:pt x="12192" y="16733"/>
                    <a:pt x="12720" y="18313"/>
                  </a:cubicBezTo>
                  <a:cubicBezTo>
                    <a:pt x="13248" y="19894"/>
                    <a:pt x="13824" y="20947"/>
                    <a:pt x="14256" y="20420"/>
                  </a:cubicBezTo>
                  <a:cubicBezTo>
                    <a:pt x="14688" y="19894"/>
                    <a:pt x="14976" y="17786"/>
                    <a:pt x="15024" y="15415"/>
                  </a:cubicBezTo>
                  <a:cubicBezTo>
                    <a:pt x="15072" y="13045"/>
                    <a:pt x="14880" y="10411"/>
                    <a:pt x="14688" y="7776"/>
                  </a:cubicBezTo>
                  <a:cubicBezTo>
                    <a:pt x="14496" y="5142"/>
                    <a:pt x="14304" y="2508"/>
                    <a:pt x="14448" y="1191"/>
                  </a:cubicBezTo>
                  <a:cubicBezTo>
                    <a:pt x="14592" y="-126"/>
                    <a:pt x="15072" y="-126"/>
                    <a:pt x="15552" y="137"/>
                  </a:cubicBezTo>
                  <a:cubicBezTo>
                    <a:pt x="16032" y="401"/>
                    <a:pt x="16512" y="928"/>
                    <a:pt x="16896" y="2245"/>
                  </a:cubicBezTo>
                  <a:cubicBezTo>
                    <a:pt x="17280" y="3562"/>
                    <a:pt x="17568" y="5669"/>
                    <a:pt x="17808" y="9094"/>
                  </a:cubicBezTo>
                  <a:cubicBezTo>
                    <a:pt x="18048" y="12518"/>
                    <a:pt x="18240" y="17259"/>
                    <a:pt x="18576" y="19367"/>
                  </a:cubicBezTo>
                  <a:cubicBezTo>
                    <a:pt x="18912" y="21474"/>
                    <a:pt x="19392" y="20947"/>
                    <a:pt x="19920" y="18840"/>
                  </a:cubicBezTo>
                  <a:cubicBezTo>
                    <a:pt x="20448" y="16733"/>
                    <a:pt x="21024" y="13045"/>
                    <a:pt x="21600" y="93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8" name="Line"/>
            <p:cNvSpPr/>
            <p:nvPr/>
          </p:nvSpPr>
          <p:spPr>
            <a:xfrm>
              <a:off x="3329228" y="227957"/>
              <a:ext cx="534956" cy="184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78" extrusionOk="0">
                  <a:moveTo>
                    <a:pt x="6457" y="2078"/>
                  </a:moveTo>
                  <a:cubicBezTo>
                    <a:pt x="5073" y="878"/>
                    <a:pt x="3688" y="-322"/>
                    <a:pt x="2511" y="78"/>
                  </a:cubicBezTo>
                  <a:cubicBezTo>
                    <a:pt x="1334" y="478"/>
                    <a:pt x="365" y="2478"/>
                    <a:pt x="88" y="5478"/>
                  </a:cubicBezTo>
                  <a:cubicBezTo>
                    <a:pt x="-189" y="8478"/>
                    <a:pt x="226" y="12478"/>
                    <a:pt x="780" y="14678"/>
                  </a:cubicBezTo>
                  <a:cubicBezTo>
                    <a:pt x="1334" y="16878"/>
                    <a:pt x="2026" y="17278"/>
                    <a:pt x="2926" y="16478"/>
                  </a:cubicBezTo>
                  <a:cubicBezTo>
                    <a:pt x="3826" y="15678"/>
                    <a:pt x="4934" y="13678"/>
                    <a:pt x="5488" y="11678"/>
                  </a:cubicBezTo>
                  <a:cubicBezTo>
                    <a:pt x="6042" y="9678"/>
                    <a:pt x="6042" y="7678"/>
                    <a:pt x="6249" y="7478"/>
                  </a:cubicBezTo>
                  <a:cubicBezTo>
                    <a:pt x="6457" y="7278"/>
                    <a:pt x="6873" y="8878"/>
                    <a:pt x="7288" y="10478"/>
                  </a:cubicBezTo>
                  <a:cubicBezTo>
                    <a:pt x="7703" y="12078"/>
                    <a:pt x="8119" y="13678"/>
                    <a:pt x="8673" y="14878"/>
                  </a:cubicBezTo>
                  <a:cubicBezTo>
                    <a:pt x="9226" y="16078"/>
                    <a:pt x="9919" y="16878"/>
                    <a:pt x="10542" y="15678"/>
                  </a:cubicBezTo>
                  <a:cubicBezTo>
                    <a:pt x="11165" y="14478"/>
                    <a:pt x="11719" y="11278"/>
                    <a:pt x="12134" y="8678"/>
                  </a:cubicBezTo>
                  <a:cubicBezTo>
                    <a:pt x="12549" y="6078"/>
                    <a:pt x="12826" y="4078"/>
                    <a:pt x="13311" y="3478"/>
                  </a:cubicBezTo>
                  <a:cubicBezTo>
                    <a:pt x="13796" y="2878"/>
                    <a:pt x="14488" y="3678"/>
                    <a:pt x="14903" y="5078"/>
                  </a:cubicBezTo>
                  <a:cubicBezTo>
                    <a:pt x="15319" y="6478"/>
                    <a:pt x="15457" y="8478"/>
                    <a:pt x="15596" y="10478"/>
                  </a:cubicBezTo>
                  <a:cubicBezTo>
                    <a:pt x="15734" y="12478"/>
                    <a:pt x="15873" y="14478"/>
                    <a:pt x="16149" y="14078"/>
                  </a:cubicBezTo>
                  <a:cubicBezTo>
                    <a:pt x="16426" y="13678"/>
                    <a:pt x="16842" y="10878"/>
                    <a:pt x="17257" y="8678"/>
                  </a:cubicBezTo>
                  <a:cubicBezTo>
                    <a:pt x="17673" y="6478"/>
                    <a:pt x="18088" y="4878"/>
                    <a:pt x="18503" y="4878"/>
                  </a:cubicBezTo>
                  <a:cubicBezTo>
                    <a:pt x="18919" y="4878"/>
                    <a:pt x="19334" y="6478"/>
                    <a:pt x="19819" y="9478"/>
                  </a:cubicBezTo>
                  <a:cubicBezTo>
                    <a:pt x="20303" y="12478"/>
                    <a:pt x="20857" y="16878"/>
                    <a:pt x="21411" y="212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9" name="Line"/>
            <p:cNvSpPr/>
            <p:nvPr/>
          </p:nvSpPr>
          <p:spPr>
            <a:xfrm>
              <a:off x="3921696" y="276623"/>
              <a:ext cx="190076" cy="461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331" extrusionOk="0">
                  <a:moveTo>
                    <a:pt x="4002" y="21"/>
                  </a:moveTo>
                  <a:cubicBezTo>
                    <a:pt x="3616" y="821"/>
                    <a:pt x="3230" y="1621"/>
                    <a:pt x="3616" y="2421"/>
                  </a:cubicBezTo>
                  <a:cubicBezTo>
                    <a:pt x="4002" y="3221"/>
                    <a:pt x="5159" y="4021"/>
                    <a:pt x="6702" y="4581"/>
                  </a:cubicBezTo>
                  <a:cubicBezTo>
                    <a:pt x="8245" y="5141"/>
                    <a:pt x="10173" y="5461"/>
                    <a:pt x="11716" y="5301"/>
                  </a:cubicBezTo>
                  <a:cubicBezTo>
                    <a:pt x="13259" y="5141"/>
                    <a:pt x="14416" y="4501"/>
                    <a:pt x="14995" y="3781"/>
                  </a:cubicBezTo>
                  <a:cubicBezTo>
                    <a:pt x="15573" y="3061"/>
                    <a:pt x="15573" y="2261"/>
                    <a:pt x="15573" y="1461"/>
                  </a:cubicBezTo>
                  <a:cubicBezTo>
                    <a:pt x="15573" y="661"/>
                    <a:pt x="15573" y="-139"/>
                    <a:pt x="15766" y="21"/>
                  </a:cubicBezTo>
                  <a:cubicBezTo>
                    <a:pt x="15959" y="181"/>
                    <a:pt x="16345" y="1301"/>
                    <a:pt x="17309" y="4101"/>
                  </a:cubicBezTo>
                  <a:cubicBezTo>
                    <a:pt x="18273" y="6901"/>
                    <a:pt x="19816" y="11381"/>
                    <a:pt x="20588" y="14101"/>
                  </a:cubicBezTo>
                  <a:cubicBezTo>
                    <a:pt x="21359" y="16821"/>
                    <a:pt x="21359" y="17781"/>
                    <a:pt x="20780" y="18661"/>
                  </a:cubicBezTo>
                  <a:cubicBezTo>
                    <a:pt x="20202" y="19541"/>
                    <a:pt x="19045" y="20341"/>
                    <a:pt x="16538" y="20821"/>
                  </a:cubicBezTo>
                  <a:cubicBezTo>
                    <a:pt x="14030" y="21301"/>
                    <a:pt x="10173" y="21461"/>
                    <a:pt x="7280" y="21221"/>
                  </a:cubicBezTo>
                  <a:cubicBezTo>
                    <a:pt x="4388" y="20981"/>
                    <a:pt x="2459" y="20341"/>
                    <a:pt x="1302" y="19461"/>
                  </a:cubicBezTo>
                  <a:cubicBezTo>
                    <a:pt x="145" y="18581"/>
                    <a:pt x="-241" y="17461"/>
                    <a:pt x="145" y="16581"/>
                  </a:cubicBezTo>
                  <a:cubicBezTo>
                    <a:pt x="530" y="15701"/>
                    <a:pt x="1688" y="15061"/>
                    <a:pt x="4773" y="14421"/>
                  </a:cubicBezTo>
                  <a:cubicBezTo>
                    <a:pt x="7859" y="13781"/>
                    <a:pt x="12873" y="13141"/>
                    <a:pt x="17888" y="125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0" name="Line"/>
            <p:cNvSpPr/>
            <p:nvPr/>
          </p:nvSpPr>
          <p:spPr>
            <a:xfrm>
              <a:off x="5436905" y="153122"/>
              <a:ext cx="295371" cy="23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090" extrusionOk="0">
                  <a:moveTo>
                    <a:pt x="15239" y="885"/>
                  </a:moveTo>
                  <a:cubicBezTo>
                    <a:pt x="12012" y="259"/>
                    <a:pt x="8784" y="-367"/>
                    <a:pt x="5929" y="259"/>
                  </a:cubicBezTo>
                  <a:cubicBezTo>
                    <a:pt x="3074" y="885"/>
                    <a:pt x="591" y="2763"/>
                    <a:pt x="95" y="6050"/>
                  </a:cubicBezTo>
                  <a:cubicBezTo>
                    <a:pt x="-402" y="9337"/>
                    <a:pt x="1088" y="14033"/>
                    <a:pt x="3819" y="17007"/>
                  </a:cubicBezTo>
                  <a:cubicBezTo>
                    <a:pt x="6550" y="19981"/>
                    <a:pt x="10522" y="21233"/>
                    <a:pt x="13626" y="21076"/>
                  </a:cubicBezTo>
                  <a:cubicBezTo>
                    <a:pt x="16729" y="20920"/>
                    <a:pt x="18964" y="19355"/>
                    <a:pt x="21198" y="177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1" name="Line"/>
            <p:cNvSpPr/>
            <p:nvPr/>
          </p:nvSpPr>
          <p:spPr>
            <a:xfrm>
              <a:off x="5431305" y="256311"/>
              <a:ext cx="207567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2" name="Line"/>
            <p:cNvSpPr/>
            <p:nvPr/>
          </p:nvSpPr>
          <p:spPr>
            <a:xfrm>
              <a:off x="6147407" y="69502"/>
              <a:ext cx="62271" cy="294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6353"/>
                    <a:pt x="9600" y="12706"/>
                    <a:pt x="12600" y="16518"/>
                  </a:cubicBezTo>
                  <a:cubicBezTo>
                    <a:pt x="15600" y="20329"/>
                    <a:pt x="16800" y="21600"/>
                    <a:pt x="17400" y="21600"/>
                  </a:cubicBezTo>
                  <a:cubicBezTo>
                    <a:pt x="18000" y="21600"/>
                    <a:pt x="18000" y="20329"/>
                    <a:pt x="18600" y="19059"/>
                  </a:cubicBezTo>
                  <a:cubicBezTo>
                    <a:pt x="19200" y="17788"/>
                    <a:pt x="20400" y="16518"/>
                    <a:pt x="21600" y="152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3" name="Line"/>
            <p:cNvSpPr/>
            <p:nvPr/>
          </p:nvSpPr>
          <p:spPr>
            <a:xfrm>
              <a:off x="6220055" y="90259"/>
              <a:ext cx="50595" cy="275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0986" extrusionOk="0">
                  <a:moveTo>
                    <a:pt x="0" y="0"/>
                  </a:moveTo>
                  <a:cubicBezTo>
                    <a:pt x="2880" y="4478"/>
                    <a:pt x="5760" y="8956"/>
                    <a:pt x="9360" y="12776"/>
                  </a:cubicBezTo>
                  <a:cubicBezTo>
                    <a:pt x="12960" y="16595"/>
                    <a:pt x="17280" y="19756"/>
                    <a:pt x="19440" y="20678"/>
                  </a:cubicBezTo>
                  <a:cubicBezTo>
                    <a:pt x="21600" y="21600"/>
                    <a:pt x="21600" y="20283"/>
                    <a:pt x="19440" y="18966"/>
                  </a:cubicBezTo>
                  <a:cubicBezTo>
                    <a:pt x="17280" y="17649"/>
                    <a:pt x="12960" y="16332"/>
                    <a:pt x="8640" y="15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4" name="Line"/>
            <p:cNvSpPr/>
            <p:nvPr/>
          </p:nvSpPr>
          <p:spPr>
            <a:xfrm>
              <a:off x="6189465" y="24588"/>
              <a:ext cx="310804" cy="345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383" extrusionOk="0">
                  <a:moveTo>
                    <a:pt x="1371" y="11759"/>
                  </a:moveTo>
                  <a:cubicBezTo>
                    <a:pt x="432" y="8979"/>
                    <a:pt x="-507" y="6199"/>
                    <a:pt x="315" y="4167"/>
                  </a:cubicBezTo>
                  <a:cubicBezTo>
                    <a:pt x="1136" y="2135"/>
                    <a:pt x="3719" y="852"/>
                    <a:pt x="6302" y="318"/>
                  </a:cubicBezTo>
                  <a:cubicBezTo>
                    <a:pt x="8884" y="-217"/>
                    <a:pt x="11467" y="-3"/>
                    <a:pt x="13228" y="425"/>
                  </a:cubicBezTo>
                  <a:cubicBezTo>
                    <a:pt x="14989" y="852"/>
                    <a:pt x="15928" y="1494"/>
                    <a:pt x="15928" y="2884"/>
                  </a:cubicBezTo>
                  <a:cubicBezTo>
                    <a:pt x="15928" y="4274"/>
                    <a:pt x="14989" y="6413"/>
                    <a:pt x="13463" y="8017"/>
                  </a:cubicBezTo>
                  <a:cubicBezTo>
                    <a:pt x="11936" y="9621"/>
                    <a:pt x="9823" y="10690"/>
                    <a:pt x="7945" y="11438"/>
                  </a:cubicBezTo>
                  <a:cubicBezTo>
                    <a:pt x="6067" y="12187"/>
                    <a:pt x="4423" y="12615"/>
                    <a:pt x="4306" y="12508"/>
                  </a:cubicBezTo>
                  <a:cubicBezTo>
                    <a:pt x="4189" y="12401"/>
                    <a:pt x="5597" y="11759"/>
                    <a:pt x="7358" y="11866"/>
                  </a:cubicBezTo>
                  <a:cubicBezTo>
                    <a:pt x="9119" y="11973"/>
                    <a:pt x="11232" y="12829"/>
                    <a:pt x="13580" y="14539"/>
                  </a:cubicBezTo>
                  <a:cubicBezTo>
                    <a:pt x="15928" y="16250"/>
                    <a:pt x="18510" y="18817"/>
                    <a:pt x="21093" y="213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5" name="Line"/>
            <p:cNvSpPr/>
            <p:nvPr/>
          </p:nvSpPr>
          <p:spPr>
            <a:xfrm>
              <a:off x="6687078" y="380851"/>
              <a:ext cx="41514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6" name="Line"/>
            <p:cNvSpPr/>
            <p:nvPr/>
          </p:nvSpPr>
          <p:spPr>
            <a:xfrm>
              <a:off x="1352637" y="1688516"/>
              <a:ext cx="252778" cy="258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251" extrusionOk="0">
                  <a:moveTo>
                    <a:pt x="0" y="0"/>
                  </a:moveTo>
                  <a:cubicBezTo>
                    <a:pt x="3795" y="3411"/>
                    <a:pt x="7589" y="6821"/>
                    <a:pt x="10362" y="9521"/>
                  </a:cubicBezTo>
                  <a:cubicBezTo>
                    <a:pt x="13135" y="12221"/>
                    <a:pt x="14886" y="14211"/>
                    <a:pt x="16638" y="16342"/>
                  </a:cubicBezTo>
                  <a:cubicBezTo>
                    <a:pt x="18389" y="18474"/>
                    <a:pt x="20141" y="20747"/>
                    <a:pt x="20870" y="21174"/>
                  </a:cubicBezTo>
                  <a:cubicBezTo>
                    <a:pt x="21600" y="21600"/>
                    <a:pt x="21308" y="20179"/>
                    <a:pt x="21016" y="19184"/>
                  </a:cubicBezTo>
                  <a:cubicBezTo>
                    <a:pt x="20724" y="18189"/>
                    <a:pt x="20432" y="17621"/>
                    <a:pt x="20141" y="170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7" name="Line"/>
            <p:cNvSpPr/>
            <p:nvPr/>
          </p:nvSpPr>
          <p:spPr>
            <a:xfrm>
              <a:off x="1342258" y="1698894"/>
              <a:ext cx="217945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8" name="Line"/>
            <p:cNvSpPr/>
            <p:nvPr/>
          </p:nvSpPr>
          <p:spPr>
            <a:xfrm>
              <a:off x="1715877" y="1529142"/>
              <a:ext cx="255999" cy="478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extrusionOk="0">
                  <a:moveTo>
                    <a:pt x="0" y="165"/>
                  </a:moveTo>
                  <a:cubicBezTo>
                    <a:pt x="2919" y="165"/>
                    <a:pt x="5838" y="165"/>
                    <a:pt x="8173" y="87"/>
                  </a:cubicBezTo>
                  <a:cubicBezTo>
                    <a:pt x="10508" y="10"/>
                    <a:pt x="12259" y="-144"/>
                    <a:pt x="13281" y="319"/>
                  </a:cubicBezTo>
                  <a:cubicBezTo>
                    <a:pt x="14303" y="782"/>
                    <a:pt x="14595" y="1862"/>
                    <a:pt x="15762" y="4716"/>
                  </a:cubicBezTo>
                  <a:cubicBezTo>
                    <a:pt x="16930" y="7570"/>
                    <a:pt x="18973" y="12199"/>
                    <a:pt x="20141" y="14899"/>
                  </a:cubicBezTo>
                  <a:cubicBezTo>
                    <a:pt x="21308" y="17599"/>
                    <a:pt x="21600" y="18370"/>
                    <a:pt x="21600" y="19142"/>
                  </a:cubicBezTo>
                  <a:cubicBezTo>
                    <a:pt x="21600" y="19913"/>
                    <a:pt x="21308" y="20685"/>
                    <a:pt x="20432" y="21070"/>
                  </a:cubicBezTo>
                  <a:cubicBezTo>
                    <a:pt x="19557" y="21456"/>
                    <a:pt x="18097" y="21456"/>
                    <a:pt x="16054" y="21070"/>
                  </a:cubicBezTo>
                  <a:cubicBezTo>
                    <a:pt x="14011" y="20685"/>
                    <a:pt x="11384" y="19913"/>
                    <a:pt x="8757" y="191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9" name="Line"/>
            <p:cNvSpPr/>
            <p:nvPr/>
          </p:nvSpPr>
          <p:spPr>
            <a:xfrm>
              <a:off x="669755" y="1513058"/>
              <a:ext cx="184725" cy="547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504" extrusionOk="0">
                  <a:moveTo>
                    <a:pt x="16559" y="370"/>
                  </a:moveTo>
                  <a:cubicBezTo>
                    <a:pt x="14559" y="234"/>
                    <a:pt x="12559" y="98"/>
                    <a:pt x="9759" y="30"/>
                  </a:cubicBezTo>
                  <a:cubicBezTo>
                    <a:pt x="6959" y="-38"/>
                    <a:pt x="3359" y="-38"/>
                    <a:pt x="1559" y="573"/>
                  </a:cubicBezTo>
                  <a:cubicBezTo>
                    <a:pt x="-241" y="1185"/>
                    <a:pt x="-241" y="2407"/>
                    <a:pt x="359" y="4853"/>
                  </a:cubicBezTo>
                  <a:cubicBezTo>
                    <a:pt x="959" y="7298"/>
                    <a:pt x="2159" y="10966"/>
                    <a:pt x="2959" y="13479"/>
                  </a:cubicBezTo>
                  <a:cubicBezTo>
                    <a:pt x="3759" y="15992"/>
                    <a:pt x="4159" y="17351"/>
                    <a:pt x="4359" y="18505"/>
                  </a:cubicBezTo>
                  <a:cubicBezTo>
                    <a:pt x="4559" y="19660"/>
                    <a:pt x="4559" y="20611"/>
                    <a:pt x="5559" y="21087"/>
                  </a:cubicBezTo>
                  <a:cubicBezTo>
                    <a:pt x="6559" y="21562"/>
                    <a:pt x="8559" y="21562"/>
                    <a:pt x="11359" y="21426"/>
                  </a:cubicBezTo>
                  <a:cubicBezTo>
                    <a:pt x="14159" y="21290"/>
                    <a:pt x="17759" y="21019"/>
                    <a:pt x="21359" y="207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0" name="Line"/>
            <p:cNvSpPr/>
            <p:nvPr/>
          </p:nvSpPr>
          <p:spPr>
            <a:xfrm>
              <a:off x="2182900" y="1958351"/>
              <a:ext cx="203977" cy="31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091" extrusionOk="0">
                  <a:moveTo>
                    <a:pt x="5400" y="2113"/>
                  </a:moveTo>
                  <a:cubicBezTo>
                    <a:pt x="5040" y="4461"/>
                    <a:pt x="4680" y="6809"/>
                    <a:pt x="4680" y="9274"/>
                  </a:cubicBezTo>
                  <a:cubicBezTo>
                    <a:pt x="4680" y="11739"/>
                    <a:pt x="5040" y="14322"/>
                    <a:pt x="5580" y="16317"/>
                  </a:cubicBezTo>
                  <a:cubicBezTo>
                    <a:pt x="6120" y="18313"/>
                    <a:pt x="6840" y="19722"/>
                    <a:pt x="7020" y="19839"/>
                  </a:cubicBezTo>
                  <a:cubicBezTo>
                    <a:pt x="7200" y="19957"/>
                    <a:pt x="6840" y="18783"/>
                    <a:pt x="5940" y="15848"/>
                  </a:cubicBezTo>
                  <a:cubicBezTo>
                    <a:pt x="5040" y="12913"/>
                    <a:pt x="3600" y="8217"/>
                    <a:pt x="3420" y="5283"/>
                  </a:cubicBezTo>
                  <a:cubicBezTo>
                    <a:pt x="3240" y="2348"/>
                    <a:pt x="4320" y="1174"/>
                    <a:pt x="5940" y="587"/>
                  </a:cubicBezTo>
                  <a:cubicBezTo>
                    <a:pt x="7560" y="0"/>
                    <a:pt x="9720" y="0"/>
                    <a:pt x="11700" y="0"/>
                  </a:cubicBezTo>
                  <a:cubicBezTo>
                    <a:pt x="13680" y="0"/>
                    <a:pt x="15480" y="0"/>
                    <a:pt x="16740" y="587"/>
                  </a:cubicBezTo>
                  <a:cubicBezTo>
                    <a:pt x="18000" y="1174"/>
                    <a:pt x="18720" y="2348"/>
                    <a:pt x="18540" y="3404"/>
                  </a:cubicBezTo>
                  <a:cubicBezTo>
                    <a:pt x="18360" y="4461"/>
                    <a:pt x="17280" y="5400"/>
                    <a:pt x="15480" y="6222"/>
                  </a:cubicBezTo>
                  <a:cubicBezTo>
                    <a:pt x="13680" y="7043"/>
                    <a:pt x="11160" y="7748"/>
                    <a:pt x="10800" y="8335"/>
                  </a:cubicBezTo>
                  <a:cubicBezTo>
                    <a:pt x="10440" y="8922"/>
                    <a:pt x="12240" y="9391"/>
                    <a:pt x="14400" y="10683"/>
                  </a:cubicBezTo>
                  <a:cubicBezTo>
                    <a:pt x="16560" y="11974"/>
                    <a:pt x="19080" y="14087"/>
                    <a:pt x="20340" y="15730"/>
                  </a:cubicBezTo>
                  <a:cubicBezTo>
                    <a:pt x="21600" y="17374"/>
                    <a:pt x="21600" y="18548"/>
                    <a:pt x="19800" y="19604"/>
                  </a:cubicBezTo>
                  <a:cubicBezTo>
                    <a:pt x="18000" y="20661"/>
                    <a:pt x="14400" y="21600"/>
                    <a:pt x="10800" y="20778"/>
                  </a:cubicBezTo>
                  <a:cubicBezTo>
                    <a:pt x="7200" y="19957"/>
                    <a:pt x="3600" y="17374"/>
                    <a:pt x="0" y="147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1" name="Line"/>
            <p:cNvSpPr/>
            <p:nvPr/>
          </p:nvSpPr>
          <p:spPr>
            <a:xfrm>
              <a:off x="2732949" y="1781920"/>
              <a:ext cx="207567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2" name="Line"/>
            <p:cNvSpPr/>
            <p:nvPr/>
          </p:nvSpPr>
          <p:spPr>
            <a:xfrm>
              <a:off x="2784841" y="1864946"/>
              <a:ext cx="228323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3" name="Line"/>
            <p:cNvSpPr/>
            <p:nvPr/>
          </p:nvSpPr>
          <p:spPr>
            <a:xfrm>
              <a:off x="3543993" y="1221410"/>
              <a:ext cx="133382" cy="1286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543" extrusionOk="0">
                  <a:moveTo>
                    <a:pt x="21354" y="175"/>
                  </a:moveTo>
                  <a:cubicBezTo>
                    <a:pt x="18585" y="59"/>
                    <a:pt x="15816" y="-57"/>
                    <a:pt x="12216" y="30"/>
                  </a:cubicBezTo>
                  <a:cubicBezTo>
                    <a:pt x="8616" y="117"/>
                    <a:pt x="4185" y="406"/>
                    <a:pt x="1969" y="985"/>
                  </a:cubicBezTo>
                  <a:cubicBezTo>
                    <a:pt x="-246" y="1564"/>
                    <a:pt x="-246" y="2433"/>
                    <a:pt x="308" y="3707"/>
                  </a:cubicBezTo>
                  <a:cubicBezTo>
                    <a:pt x="862" y="4981"/>
                    <a:pt x="1969" y="6660"/>
                    <a:pt x="2800" y="8369"/>
                  </a:cubicBezTo>
                  <a:cubicBezTo>
                    <a:pt x="3631" y="10077"/>
                    <a:pt x="4185" y="11814"/>
                    <a:pt x="4739" y="13291"/>
                  </a:cubicBezTo>
                  <a:cubicBezTo>
                    <a:pt x="5292" y="14768"/>
                    <a:pt x="5846" y="15984"/>
                    <a:pt x="6123" y="17055"/>
                  </a:cubicBezTo>
                  <a:cubicBezTo>
                    <a:pt x="6400" y="18126"/>
                    <a:pt x="6400" y="19053"/>
                    <a:pt x="8339" y="19777"/>
                  </a:cubicBezTo>
                  <a:cubicBezTo>
                    <a:pt x="10277" y="20501"/>
                    <a:pt x="14154" y="21022"/>
                    <a:pt x="18031" y="215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4" name="Line"/>
            <p:cNvSpPr/>
            <p:nvPr/>
          </p:nvSpPr>
          <p:spPr>
            <a:xfrm>
              <a:off x="4818986" y="256311"/>
              <a:ext cx="176432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5" name="Line"/>
            <p:cNvSpPr/>
            <p:nvPr/>
          </p:nvSpPr>
          <p:spPr>
            <a:xfrm>
              <a:off x="4870877" y="112555"/>
              <a:ext cx="228324" cy="303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6" extrusionOk="0">
                  <a:moveTo>
                    <a:pt x="0" y="1348"/>
                  </a:moveTo>
                  <a:cubicBezTo>
                    <a:pt x="1309" y="620"/>
                    <a:pt x="2618" y="-108"/>
                    <a:pt x="3764" y="13"/>
                  </a:cubicBezTo>
                  <a:cubicBezTo>
                    <a:pt x="4909" y="135"/>
                    <a:pt x="5891" y="1105"/>
                    <a:pt x="7691" y="4139"/>
                  </a:cubicBezTo>
                  <a:cubicBezTo>
                    <a:pt x="9491" y="7173"/>
                    <a:pt x="12109" y="12270"/>
                    <a:pt x="13745" y="15546"/>
                  </a:cubicBezTo>
                  <a:cubicBezTo>
                    <a:pt x="15382" y="18822"/>
                    <a:pt x="16036" y="20279"/>
                    <a:pt x="17182" y="20885"/>
                  </a:cubicBezTo>
                  <a:cubicBezTo>
                    <a:pt x="18327" y="21492"/>
                    <a:pt x="19964" y="21249"/>
                    <a:pt x="21600" y="210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6" name="Line"/>
            <p:cNvSpPr/>
            <p:nvPr/>
          </p:nvSpPr>
          <p:spPr>
            <a:xfrm>
              <a:off x="906370" y="1771542"/>
              <a:ext cx="124541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7" name="Line"/>
            <p:cNvSpPr/>
            <p:nvPr/>
          </p:nvSpPr>
          <p:spPr>
            <a:xfrm>
              <a:off x="923132" y="1671054"/>
              <a:ext cx="232318" cy="234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0945" extrusionOk="0">
                  <a:moveTo>
                    <a:pt x="366" y="4335"/>
                  </a:moveTo>
                  <a:cubicBezTo>
                    <a:pt x="49" y="2792"/>
                    <a:pt x="-269" y="1249"/>
                    <a:pt x="366" y="477"/>
                  </a:cubicBezTo>
                  <a:cubicBezTo>
                    <a:pt x="1002" y="-294"/>
                    <a:pt x="2590" y="-294"/>
                    <a:pt x="4496" y="1712"/>
                  </a:cubicBezTo>
                  <a:cubicBezTo>
                    <a:pt x="6402" y="3717"/>
                    <a:pt x="8625" y="7729"/>
                    <a:pt x="10055" y="10506"/>
                  </a:cubicBezTo>
                  <a:cubicBezTo>
                    <a:pt x="11484" y="13283"/>
                    <a:pt x="12119" y="14826"/>
                    <a:pt x="12913" y="16523"/>
                  </a:cubicBezTo>
                  <a:cubicBezTo>
                    <a:pt x="13707" y="18220"/>
                    <a:pt x="14660" y="20072"/>
                    <a:pt x="16090" y="20689"/>
                  </a:cubicBezTo>
                  <a:cubicBezTo>
                    <a:pt x="17519" y="21306"/>
                    <a:pt x="19425" y="20689"/>
                    <a:pt x="21331" y="200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8" name="Line"/>
            <p:cNvSpPr/>
            <p:nvPr/>
          </p:nvSpPr>
          <p:spPr>
            <a:xfrm>
              <a:off x="4019857" y="1242249"/>
              <a:ext cx="166054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450" y="3840"/>
                    <a:pt x="15300" y="7680"/>
                    <a:pt x="11700" y="11280"/>
                  </a:cubicBezTo>
                  <a:cubicBezTo>
                    <a:pt x="8100" y="14880"/>
                    <a:pt x="4050" y="1824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9" name="Line"/>
            <p:cNvSpPr/>
            <p:nvPr/>
          </p:nvSpPr>
          <p:spPr>
            <a:xfrm>
              <a:off x="4016159" y="1092469"/>
              <a:ext cx="304670" cy="312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232" extrusionOk="0">
                  <a:moveTo>
                    <a:pt x="259" y="5235"/>
                  </a:moveTo>
                  <a:cubicBezTo>
                    <a:pt x="17" y="4061"/>
                    <a:pt x="-226" y="2887"/>
                    <a:pt x="381" y="1948"/>
                  </a:cubicBezTo>
                  <a:cubicBezTo>
                    <a:pt x="987" y="1009"/>
                    <a:pt x="2444" y="305"/>
                    <a:pt x="3778" y="70"/>
                  </a:cubicBezTo>
                  <a:cubicBezTo>
                    <a:pt x="5113" y="-165"/>
                    <a:pt x="6327" y="70"/>
                    <a:pt x="7783" y="2770"/>
                  </a:cubicBezTo>
                  <a:cubicBezTo>
                    <a:pt x="9239" y="5470"/>
                    <a:pt x="10938" y="10635"/>
                    <a:pt x="12030" y="14157"/>
                  </a:cubicBezTo>
                  <a:cubicBezTo>
                    <a:pt x="13122" y="17678"/>
                    <a:pt x="13608" y="19557"/>
                    <a:pt x="14457" y="20496"/>
                  </a:cubicBezTo>
                  <a:cubicBezTo>
                    <a:pt x="15307" y="21435"/>
                    <a:pt x="16520" y="21435"/>
                    <a:pt x="17734" y="20731"/>
                  </a:cubicBezTo>
                  <a:cubicBezTo>
                    <a:pt x="18947" y="20026"/>
                    <a:pt x="20161" y="18618"/>
                    <a:pt x="21374" y="172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0" name="Line"/>
            <p:cNvSpPr/>
            <p:nvPr/>
          </p:nvSpPr>
          <p:spPr>
            <a:xfrm>
              <a:off x="4471974" y="1149613"/>
              <a:ext cx="191338" cy="165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500" extrusionOk="0">
                  <a:moveTo>
                    <a:pt x="14390" y="8000"/>
                  </a:moveTo>
                  <a:cubicBezTo>
                    <a:pt x="14390" y="5750"/>
                    <a:pt x="14390" y="3500"/>
                    <a:pt x="13426" y="2150"/>
                  </a:cubicBezTo>
                  <a:cubicBezTo>
                    <a:pt x="12462" y="800"/>
                    <a:pt x="10533" y="350"/>
                    <a:pt x="8604" y="125"/>
                  </a:cubicBezTo>
                  <a:cubicBezTo>
                    <a:pt x="6676" y="-100"/>
                    <a:pt x="4747" y="-100"/>
                    <a:pt x="3204" y="800"/>
                  </a:cubicBezTo>
                  <a:cubicBezTo>
                    <a:pt x="1662" y="1700"/>
                    <a:pt x="504" y="3500"/>
                    <a:pt x="119" y="6650"/>
                  </a:cubicBezTo>
                  <a:cubicBezTo>
                    <a:pt x="-267" y="9800"/>
                    <a:pt x="119" y="14300"/>
                    <a:pt x="3783" y="17000"/>
                  </a:cubicBezTo>
                  <a:cubicBezTo>
                    <a:pt x="7447" y="19700"/>
                    <a:pt x="14390" y="20600"/>
                    <a:pt x="21333" y="215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1" name="Line"/>
            <p:cNvSpPr/>
            <p:nvPr/>
          </p:nvSpPr>
          <p:spPr>
            <a:xfrm>
              <a:off x="4767094" y="1273384"/>
              <a:ext cx="51893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2" name="Line"/>
            <p:cNvSpPr/>
            <p:nvPr/>
          </p:nvSpPr>
          <p:spPr>
            <a:xfrm>
              <a:off x="4300071" y="1709272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3" name="Line"/>
            <p:cNvSpPr/>
            <p:nvPr/>
          </p:nvSpPr>
          <p:spPr>
            <a:xfrm>
              <a:off x="4310449" y="1833812"/>
              <a:ext cx="3113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4" name="Line"/>
            <p:cNvSpPr/>
            <p:nvPr/>
          </p:nvSpPr>
          <p:spPr>
            <a:xfrm>
              <a:off x="4331206" y="1989486"/>
              <a:ext cx="1038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5" name="Line"/>
            <p:cNvSpPr/>
            <p:nvPr/>
          </p:nvSpPr>
          <p:spPr>
            <a:xfrm>
              <a:off x="4061370" y="2446131"/>
              <a:ext cx="145298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029" y="4950"/>
                    <a:pt x="16457" y="9900"/>
                    <a:pt x="12857" y="13500"/>
                  </a:cubicBezTo>
                  <a:cubicBezTo>
                    <a:pt x="9257" y="17100"/>
                    <a:pt x="4629" y="1935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6" name="Line"/>
            <p:cNvSpPr/>
            <p:nvPr/>
          </p:nvSpPr>
          <p:spPr>
            <a:xfrm>
              <a:off x="4050072" y="2337911"/>
              <a:ext cx="229244" cy="284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13" extrusionOk="0">
                  <a:moveTo>
                    <a:pt x="1053" y="5799"/>
                  </a:moveTo>
                  <a:cubicBezTo>
                    <a:pt x="408" y="4497"/>
                    <a:pt x="-237" y="3196"/>
                    <a:pt x="85" y="2155"/>
                  </a:cubicBezTo>
                  <a:cubicBezTo>
                    <a:pt x="408" y="1114"/>
                    <a:pt x="1697" y="333"/>
                    <a:pt x="3148" y="73"/>
                  </a:cubicBezTo>
                  <a:cubicBezTo>
                    <a:pt x="4599" y="-187"/>
                    <a:pt x="6211" y="73"/>
                    <a:pt x="9273" y="3717"/>
                  </a:cubicBezTo>
                  <a:cubicBezTo>
                    <a:pt x="12336" y="7360"/>
                    <a:pt x="16850" y="14386"/>
                    <a:pt x="21363" y="214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7" name="Line"/>
            <p:cNvSpPr/>
            <p:nvPr/>
          </p:nvSpPr>
          <p:spPr>
            <a:xfrm>
              <a:off x="4465034" y="2423376"/>
              <a:ext cx="177522" cy="136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372" extrusionOk="0">
                  <a:moveTo>
                    <a:pt x="19690" y="1932"/>
                  </a:moveTo>
                  <a:cubicBezTo>
                    <a:pt x="15615" y="852"/>
                    <a:pt x="11539" y="-228"/>
                    <a:pt x="8279" y="42"/>
                  </a:cubicBezTo>
                  <a:cubicBezTo>
                    <a:pt x="5019" y="312"/>
                    <a:pt x="2573" y="1932"/>
                    <a:pt x="1147" y="4092"/>
                  </a:cubicBezTo>
                  <a:cubicBezTo>
                    <a:pt x="-279" y="6252"/>
                    <a:pt x="-687" y="8952"/>
                    <a:pt x="1758" y="11922"/>
                  </a:cubicBezTo>
                  <a:cubicBezTo>
                    <a:pt x="4204" y="14892"/>
                    <a:pt x="9502" y="18132"/>
                    <a:pt x="13170" y="19752"/>
                  </a:cubicBezTo>
                  <a:cubicBezTo>
                    <a:pt x="16838" y="21372"/>
                    <a:pt x="18875" y="21372"/>
                    <a:pt x="20913" y="213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8" name="Line"/>
            <p:cNvSpPr/>
            <p:nvPr/>
          </p:nvSpPr>
          <p:spPr>
            <a:xfrm>
              <a:off x="4756716" y="2539535"/>
              <a:ext cx="176432" cy="11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5" extrusionOk="0">
                  <a:moveTo>
                    <a:pt x="0" y="0"/>
                  </a:moveTo>
                  <a:cubicBezTo>
                    <a:pt x="1271" y="2469"/>
                    <a:pt x="2541" y="4937"/>
                    <a:pt x="3176" y="7714"/>
                  </a:cubicBezTo>
                  <a:cubicBezTo>
                    <a:pt x="3812" y="10491"/>
                    <a:pt x="3812" y="13577"/>
                    <a:pt x="4659" y="13886"/>
                  </a:cubicBezTo>
                  <a:cubicBezTo>
                    <a:pt x="5506" y="14194"/>
                    <a:pt x="7200" y="11726"/>
                    <a:pt x="9318" y="9257"/>
                  </a:cubicBezTo>
                  <a:cubicBezTo>
                    <a:pt x="11435" y="6789"/>
                    <a:pt x="13976" y="4320"/>
                    <a:pt x="15459" y="4629"/>
                  </a:cubicBezTo>
                  <a:cubicBezTo>
                    <a:pt x="16941" y="4937"/>
                    <a:pt x="17365" y="8023"/>
                    <a:pt x="17788" y="11417"/>
                  </a:cubicBezTo>
                  <a:cubicBezTo>
                    <a:pt x="18212" y="14811"/>
                    <a:pt x="18635" y="18514"/>
                    <a:pt x="19271" y="20057"/>
                  </a:cubicBezTo>
                  <a:cubicBezTo>
                    <a:pt x="19906" y="21600"/>
                    <a:pt x="20753" y="20983"/>
                    <a:pt x="21600" y="203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9" name="Line"/>
            <p:cNvSpPr/>
            <p:nvPr/>
          </p:nvSpPr>
          <p:spPr>
            <a:xfrm>
              <a:off x="5182226" y="1148844"/>
              <a:ext cx="287134" cy="1417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1" extrusionOk="0">
                  <a:moveTo>
                    <a:pt x="0" y="0"/>
                  </a:moveTo>
                  <a:cubicBezTo>
                    <a:pt x="2602" y="158"/>
                    <a:pt x="5205" y="316"/>
                    <a:pt x="7157" y="421"/>
                  </a:cubicBezTo>
                  <a:cubicBezTo>
                    <a:pt x="9108" y="527"/>
                    <a:pt x="10410" y="580"/>
                    <a:pt x="11320" y="738"/>
                  </a:cubicBezTo>
                  <a:cubicBezTo>
                    <a:pt x="12231" y="896"/>
                    <a:pt x="12752" y="1159"/>
                    <a:pt x="13012" y="1844"/>
                  </a:cubicBezTo>
                  <a:cubicBezTo>
                    <a:pt x="13272" y="2529"/>
                    <a:pt x="13272" y="3635"/>
                    <a:pt x="13663" y="4689"/>
                  </a:cubicBezTo>
                  <a:cubicBezTo>
                    <a:pt x="14053" y="5742"/>
                    <a:pt x="14834" y="6743"/>
                    <a:pt x="15614" y="7744"/>
                  </a:cubicBezTo>
                  <a:cubicBezTo>
                    <a:pt x="16395" y="8745"/>
                    <a:pt x="17176" y="9746"/>
                    <a:pt x="17827" y="10879"/>
                  </a:cubicBezTo>
                  <a:cubicBezTo>
                    <a:pt x="18477" y="12012"/>
                    <a:pt x="18998" y="13276"/>
                    <a:pt x="19518" y="14488"/>
                  </a:cubicBezTo>
                  <a:cubicBezTo>
                    <a:pt x="20039" y="15700"/>
                    <a:pt x="20559" y="16859"/>
                    <a:pt x="20949" y="17860"/>
                  </a:cubicBezTo>
                  <a:cubicBezTo>
                    <a:pt x="21340" y="18860"/>
                    <a:pt x="21600" y="19703"/>
                    <a:pt x="21600" y="20257"/>
                  </a:cubicBezTo>
                  <a:cubicBezTo>
                    <a:pt x="21600" y="20810"/>
                    <a:pt x="21340" y="21073"/>
                    <a:pt x="20429" y="21258"/>
                  </a:cubicBezTo>
                  <a:cubicBezTo>
                    <a:pt x="19518" y="21442"/>
                    <a:pt x="17957" y="21547"/>
                    <a:pt x="17046" y="21574"/>
                  </a:cubicBezTo>
                  <a:cubicBezTo>
                    <a:pt x="16135" y="21600"/>
                    <a:pt x="15875" y="21547"/>
                    <a:pt x="15614" y="214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0" name="Line"/>
            <p:cNvSpPr/>
            <p:nvPr/>
          </p:nvSpPr>
          <p:spPr>
            <a:xfrm>
              <a:off x="6544273" y="1540591"/>
              <a:ext cx="556639" cy="238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0977" extrusionOk="0">
                  <a:moveTo>
                    <a:pt x="3104" y="2057"/>
                  </a:moveTo>
                  <a:cubicBezTo>
                    <a:pt x="2571" y="1144"/>
                    <a:pt x="2037" y="231"/>
                    <a:pt x="1504" y="231"/>
                  </a:cubicBezTo>
                  <a:cubicBezTo>
                    <a:pt x="971" y="231"/>
                    <a:pt x="437" y="1144"/>
                    <a:pt x="171" y="2513"/>
                  </a:cubicBezTo>
                  <a:cubicBezTo>
                    <a:pt x="-96" y="3882"/>
                    <a:pt x="-96" y="5708"/>
                    <a:pt x="504" y="7533"/>
                  </a:cubicBezTo>
                  <a:cubicBezTo>
                    <a:pt x="1104" y="9358"/>
                    <a:pt x="2304" y="11184"/>
                    <a:pt x="3237" y="11944"/>
                  </a:cubicBezTo>
                  <a:cubicBezTo>
                    <a:pt x="4171" y="12705"/>
                    <a:pt x="4837" y="12400"/>
                    <a:pt x="5371" y="10879"/>
                  </a:cubicBezTo>
                  <a:cubicBezTo>
                    <a:pt x="5904" y="9358"/>
                    <a:pt x="6304" y="6620"/>
                    <a:pt x="6304" y="4491"/>
                  </a:cubicBezTo>
                  <a:cubicBezTo>
                    <a:pt x="6304" y="2361"/>
                    <a:pt x="5904" y="840"/>
                    <a:pt x="5637" y="840"/>
                  </a:cubicBezTo>
                  <a:cubicBezTo>
                    <a:pt x="5371" y="840"/>
                    <a:pt x="5237" y="2361"/>
                    <a:pt x="5504" y="4643"/>
                  </a:cubicBezTo>
                  <a:cubicBezTo>
                    <a:pt x="5771" y="6924"/>
                    <a:pt x="6437" y="9967"/>
                    <a:pt x="7104" y="11792"/>
                  </a:cubicBezTo>
                  <a:cubicBezTo>
                    <a:pt x="7771" y="13617"/>
                    <a:pt x="8437" y="14226"/>
                    <a:pt x="9371" y="14226"/>
                  </a:cubicBezTo>
                  <a:cubicBezTo>
                    <a:pt x="10304" y="14226"/>
                    <a:pt x="11504" y="13617"/>
                    <a:pt x="12437" y="11944"/>
                  </a:cubicBezTo>
                  <a:cubicBezTo>
                    <a:pt x="13371" y="10271"/>
                    <a:pt x="14037" y="7533"/>
                    <a:pt x="14371" y="5251"/>
                  </a:cubicBezTo>
                  <a:cubicBezTo>
                    <a:pt x="14704" y="2969"/>
                    <a:pt x="14704" y="1144"/>
                    <a:pt x="15037" y="384"/>
                  </a:cubicBezTo>
                  <a:cubicBezTo>
                    <a:pt x="15371" y="-377"/>
                    <a:pt x="16037" y="-73"/>
                    <a:pt x="17037" y="1905"/>
                  </a:cubicBezTo>
                  <a:cubicBezTo>
                    <a:pt x="18037" y="3882"/>
                    <a:pt x="19371" y="7533"/>
                    <a:pt x="20171" y="10119"/>
                  </a:cubicBezTo>
                  <a:cubicBezTo>
                    <a:pt x="20971" y="12705"/>
                    <a:pt x="21237" y="14226"/>
                    <a:pt x="21371" y="15899"/>
                  </a:cubicBezTo>
                  <a:cubicBezTo>
                    <a:pt x="21504" y="17572"/>
                    <a:pt x="21504" y="19398"/>
                    <a:pt x="21171" y="20310"/>
                  </a:cubicBezTo>
                  <a:cubicBezTo>
                    <a:pt x="20837" y="21223"/>
                    <a:pt x="20171" y="21223"/>
                    <a:pt x="19171" y="20158"/>
                  </a:cubicBezTo>
                  <a:cubicBezTo>
                    <a:pt x="18171" y="19093"/>
                    <a:pt x="16837" y="16964"/>
                    <a:pt x="15504" y="148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1" name="Line"/>
            <p:cNvSpPr/>
            <p:nvPr/>
          </p:nvSpPr>
          <p:spPr>
            <a:xfrm>
              <a:off x="8285334" y="1491328"/>
              <a:ext cx="145297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2" name="Line"/>
            <p:cNvSpPr/>
            <p:nvPr/>
          </p:nvSpPr>
          <p:spPr>
            <a:xfrm>
              <a:off x="8285334" y="1346245"/>
              <a:ext cx="259458" cy="347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extrusionOk="0">
                  <a:moveTo>
                    <a:pt x="0" y="2528"/>
                  </a:moveTo>
                  <a:cubicBezTo>
                    <a:pt x="1440" y="1469"/>
                    <a:pt x="2880" y="410"/>
                    <a:pt x="4896" y="93"/>
                  </a:cubicBezTo>
                  <a:cubicBezTo>
                    <a:pt x="6912" y="-225"/>
                    <a:pt x="9504" y="199"/>
                    <a:pt x="11376" y="2528"/>
                  </a:cubicBezTo>
                  <a:cubicBezTo>
                    <a:pt x="13248" y="4857"/>
                    <a:pt x="14400" y="9093"/>
                    <a:pt x="15264" y="12163"/>
                  </a:cubicBezTo>
                  <a:cubicBezTo>
                    <a:pt x="16128" y="15234"/>
                    <a:pt x="16704" y="17140"/>
                    <a:pt x="17280" y="18622"/>
                  </a:cubicBezTo>
                  <a:cubicBezTo>
                    <a:pt x="17856" y="20104"/>
                    <a:pt x="18432" y="21163"/>
                    <a:pt x="19152" y="21269"/>
                  </a:cubicBezTo>
                  <a:cubicBezTo>
                    <a:pt x="19872" y="21375"/>
                    <a:pt x="20736" y="20528"/>
                    <a:pt x="21600" y="196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3" name="Line"/>
            <p:cNvSpPr/>
            <p:nvPr/>
          </p:nvSpPr>
          <p:spPr>
            <a:xfrm>
              <a:off x="8918376" y="1263006"/>
              <a:ext cx="114196" cy="460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450" extrusionOk="0">
                  <a:moveTo>
                    <a:pt x="17159" y="0"/>
                  </a:moveTo>
                  <a:cubicBezTo>
                    <a:pt x="13983" y="322"/>
                    <a:pt x="10806" y="645"/>
                    <a:pt x="7630" y="2740"/>
                  </a:cubicBezTo>
                  <a:cubicBezTo>
                    <a:pt x="4453" y="4836"/>
                    <a:pt x="1277" y="8704"/>
                    <a:pt x="324" y="11687"/>
                  </a:cubicBezTo>
                  <a:cubicBezTo>
                    <a:pt x="-629" y="14669"/>
                    <a:pt x="642" y="16764"/>
                    <a:pt x="2547" y="18296"/>
                  </a:cubicBezTo>
                  <a:cubicBezTo>
                    <a:pt x="4453" y="19827"/>
                    <a:pt x="6994" y="20794"/>
                    <a:pt x="10171" y="21197"/>
                  </a:cubicBezTo>
                  <a:cubicBezTo>
                    <a:pt x="13347" y="21600"/>
                    <a:pt x="17159" y="21439"/>
                    <a:pt x="20971" y="212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4" name="Line"/>
            <p:cNvSpPr/>
            <p:nvPr/>
          </p:nvSpPr>
          <p:spPr>
            <a:xfrm>
              <a:off x="9347380" y="1424891"/>
              <a:ext cx="255998" cy="19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7" extrusionOk="0">
                  <a:moveTo>
                    <a:pt x="9341" y="3867"/>
                  </a:moveTo>
                  <a:cubicBezTo>
                    <a:pt x="8465" y="2352"/>
                    <a:pt x="7589" y="836"/>
                    <a:pt x="6422" y="267"/>
                  </a:cubicBezTo>
                  <a:cubicBezTo>
                    <a:pt x="5254" y="-301"/>
                    <a:pt x="3795" y="78"/>
                    <a:pt x="2481" y="1025"/>
                  </a:cubicBezTo>
                  <a:cubicBezTo>
                    <a:pt x="1168" y="1973"/>
                    <a:pt x="0" y="3488"/>
                    <a:pt x="0" y="6710"/>
                  </a:cubicBezTo>
                  <a:cubicBezTo>
                    <a:pt x="0" y="9931"/>
                    <a:pt x="1168" y="14857"/>
                    <a:pt x="4232" y="17699"/>
                  </a:cubicBezTo>
                  <a:cubicBezTo>
                    <a:pt x="7297" y="20541"/>
                    <a:pt x="12259" y="21299"/>
                    <a:pt x="15470" y="21110"/>
                  </a:cubicBezTo>
                  <a:cubicBezTo>
                    <a:pt x="18681" y="20920"/>
                    <a:pt x="20141" y="19783"/>
                    <a:pt x="21600" y="186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5" name="Line"/>
            <p:cNvSpPr/>
            <p:nvPr/>
          </p:nvSpPr>
          <p:spPr>
            <a:xfrm>
              <a:off x="9676025" y="1595111"/>
              <a:ext cx="72649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6" name="Line"/>
            <p:cNvSpPr/>
            <p:nvPr/>
          </p:nvSpPr>
          <p:spPr>
            <a:xfrm>
              <a:off x="10122291" y="1314897"/>
              <a:ext cx="199173" cy="39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94" extrusionOk="0">
                  <a:moveTo>
                    <a:pt x="0" y="0"/>
                  </a:moveTo>
                  <a:cubicBezTo>
                    <a:pt x="1117" y="5116"/>
                    <a:pt x="2235" y="10232"/>
                    <a:pt x="2793" y="13358"/>
                  </a:cubicBezTo>
                  <a:cubicBezTo>
                    <a:pt x="3352" y="16484"/>
                    <a:pt x="3352" y="17621"/>
                    <a:pt x="3166" y="17716"/>
                  </a:cubicBezTo>
                  <a:cubicBezTo>
                    <a:pt x="2979" y="17811"/>
                    <a:pt x="2607" y="16863"/>
                    <a:pt x="3910" y="15632"/>
                  </a:cubicBezTo>
                  <a:cubicBezTo>
                    <a:pt x="5214" y="14400"/>
                    <a:pt x="8193" y="12884"/>
                    <a:pt x="10986" y="12126"/>
                  </a:cubicBezTo>
                  <a:cubicBezTo>
                    <a:pt x="13779" y="11368"/>
                    <a:pt x="16386" y="11368"/>
                    <a:pt x="18248" y="11747"/>
                  </a:cubicBezTo>
                  <a:cubicBezTo>
                    <a:pt x="20110" y="12126"/>
                    <a:pt x="21228" y="12884"/>
                    <a:pt x="21414" y="14211"/>
                  </a:cubicBezTo>
                  <a:cubicBezTo>
                    <a:pt x="21600" y="15537"/>
                    <a:pt x="20855" y="17432"/>
                    <a:pt x="18621" y="18758"/>
                  </a:cubicBezTo>
                  <a:cubicBezTo>
                    <a:pt x="16386" y="20084"/>
                    <a:pt x="12662" y="20842"/>
                    <a:pt x="9869" y="21221"/>
                  </a:cubicBezTo>
                  <a:cubicBezTo>
                    <a:pt x="7076" y="21600"/>
                    <a:pt x="5214" y="21600"/>
                    <a:pt x="4097" y="21126"/>
                  </a:cubicBezTo>
                  <a:cubicBezTo>
                    <a:pt x="2979" y="20653"/>
                    <a:pt x="2607" y="19705"/>
                    <a:pt x="2235" y="187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7" name="Line"/>
            <p:cNvSpPr/>
            <p:nvPr/>
          </p:nvSpPr>
          <p:spPr>
            <a:xfrm>
              <a:off x="10464775" y="1595111"/>
              <a:ext cx="51892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8" name="Line"/>
            <p:cNvSpPr/>
            <p:nvPr/>
          </p:nvSpPr>
          <p:spPr>
            <a:xfrm>
              <a:off x="9925104" y="1045062"/>
              <a:ext cx="371686" cy="123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97" extrusionOk="0">
                  <a:moveTo>
                    <a:pt x="0" y="18000"/>
                  </a:moveTo>
                  <a:cubicBezTo>
                    <a:pt x="4360" y="19200"/>
                    <a:pt x="8719" y="20400"/>
                    <a:pt x="11989" y="21000"/>
                  </a:cubicBezTo>
                  <a:cubicBezTo>
                    <a:pt x="15259" y="21600"/>
                    <a:pt x="17439" y="21600"/>
                    <a:pt x="19024" y="21300"/>
                  </a:cubicBezTo>
                  <a:cubicBezTo>
                    <a:pt x="20609" y="21000"/>
                    <a:pt x="21600" y="20400"/>
                    <a:pt x="21204" y="16800"/>
                  </a:cubicBezTo>
                  <a:cubicBezTo>
                    <a:pt x="20807" y="13200"/>
                    <a:pt x="19024" y="6600"/>
                    <a:pt x="1724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9" name="Line"/>
            <p:cNvSpPr/>
            <p:nvPr/>
          </p:nvSpPr>
          <p:spPr>
            <a:xfrm>
              <a:off x="10848772" y="1480950"/>
              <a:ext cx="330082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extrusionOk="0">
                  <a:moveTo>
                    <a:pt x="0" y="21600"/>
                  </a:moveTo>
                  <a:cubicBezTo>
                    <a:pt x="6458" y="21600"/>
                    <a:pt x="12915" y="21600"/>
                    <a:pt x="16701" y="20700"/>
                  </a:cubicBezTo>
                  <a:cubicBezTo>
                    <a:pt x="20487" y="19800"/>
                    <a:pt x="21600" y="18000"/>
                    <a:pt x="21155" y="14400"/>
                  </a:cubicBezTo>
                  <a:cubicBezTo>
                    <a:pt x="20709" y="10800"/>
                    <a:pt x="18705" y="5400"/>
                    <a:pt x="1670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0" name="Line"/>
            <p:cNvSpPr/>
            <p:nvPr/>
          </p:nvSpPr>
          <p:spPr>
            <a:xfrm>
              <a:off x="10973311" y="1387545"/>
              <a:ext cx="72650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1" name="Line"/>
            <p:cNvSpPr/>
            <p:nvPr/>
          </p:nvSpPr>
          <p:spPr>
            <a:xfrm>
              <a:off x="11512982" y="1501706"/>
              <a:ext cx="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2" name="Line"/>
            <p:cNvSpPr/>
            <p:nvPr/>
          </p:nvSpPr>
          <p:spPr>
            <a:xfrm>
              <a:off x="11679036" y="1512085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3" name="Line"/>
            <p:cNvSpPr/>
            <p:nvPr/>
          </p:nvSpPr>
          <p:spPr>
            <a:xfrm>
              <a:off x="11834074" y="1522463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4" name="Line"/>
            <p:cNvSpPr/>
            <p:nvPr/>
          </p:nvSpPr>
          <p:spPr>
            <a:xfrm>
              <a:off x="12187571" y="1501706"/>
              <a:ext cx="3009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5" name="Line"/>
            <p:cNvSpPr/>
            <p:nvPr/>
          </p:nvSpPr>
          <p:spPr>
            <a:xfrm>
              <a:off x="12249841" y="1377167"/>
              <a:ext cx="93406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4032"/>
                    <a:pt x="9600" y="8064"/>
                    <a:pt x="13200" y="11664"/>
                  </a:cubicBezTo>
                  <a:cubicBezTo>
                    <a:pt x="16800" y="15264"/>
                    <a:pt x="19200" y="1843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6" name="Line"/>
            <p:cNvSpPr/>
            <p:nvPr/>
          </p:nvSpPr>
          <p:spPr>
            <a:xfrm>
              <a:off x="12919613" y="1378111"/>
              <a:ext cx="212383" cy="206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502" extrusionOk="0">
                  <a:moveTo>
                    <a:pt x="14878" y="6382"/>
                  </a:moveTo>
                  <a:cubicBezTo>
                    <a:pt x="14878" y="4582"/>
                    <a:pt x="14878" y="2782"/>
                    <a:pt x="14020" y="1702"/>
                  </a:cubicBezTo>
                  <a:cubicBezTo>
                    <a:pt x="13163" y="622"/>
                    <a:pt x="11449" y="262"/>
                    <a:pt x="9563" y="82"/>
                  </a:cubicBezTo>
                  <a:cubicBezTo>
                    <a:pt x="7678" y="-98"/>
                    <a:pt x="5620" y="-98"/>
                    <a:pt x="3563" y="1342"/>
                  </a:cubicBezTo>
                  <a:cubicBezTo>
                    <a:pt x="1506" y="2782"/>
                    <a:pt x="-551" y="5662"/>
                    <a:pt x="135" y="9262"/>
                  </a:cubicBezTo>
                  <a:cubicBezTo>
                    <a:pt x="820" y="12862"/>
                    <a:pt x="4249" y="17182"/>
                    <a:pt x="8192" y="19342"/>
                  </a:cubicBezTo>
                  <a:cubicBezTo>
                    <a:pt x="12135" y="21502"/>
                    <a:pt x="16592" y="21502"/>
                    <a:pt x="21049" y="215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7" name="Line"/>
            <p:cNvSpPr/>
            <p:nvPr/>
          </p:nvSpPr>
          <p:spPr>
            <a:xfrm>
              <a:off x="13225400" y="1553598"/>
              <a:ext cx="166055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00"/>
                    <a:pt x="0" y="6000"/>
                    <a:pt x="225" y="9000"/>
                  </a:cubicBezTo>
                  <a:cubicBezTo>
                    <a:pt x="450" y="12000"/>
                    <a:pt x="900" y="15000"/>
                    <a:pt x="2025" y="15600"/>
                  </a:cubicBezTo>
                  <a:cubicBezTo>
                    <a:pt x="3150" y="16200"/>
                    <a:pt x="4950" y="14400"/>
                    <a:pt x="7200" y="12300"/>
                  </a:cubicBezTo>
                  <a:cubicBezTo>
                    <a:pt x="9450" y="10200"/>
                    <a:pt x="12150" y="7800"/>
                    <a:pt x="13500" y="8100"/>
                  </a:cubicBezTo>
                  <a:cubicBezTo>
                    <a:pt x="14850" y="8400"/>
                    <a:pt x="14850" y="11400"/>
                    <a:pt x="15525" y="14100"/>
                  </a:cubicBezTo>
                  <a:cubicBezTo>
                    <a:pt x="16200" y="16800"/>
                    <a:pt x="17550" y="19200"/>
                    <a:pt x="18675" y="20400"/>
                  </a:cubicBezTo>
                  <a:cubicBezTo>
                    <a:pt x="19800" y="21600"/>
                    <a:pt x="207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8" name="Line"/>
            <p:cNvSpPr/>
            <p:nvPr/>
          </p:nvSpPr>
          <p:spPr>
            <a:xfrm>
              <a:off x="13599020" y="1274178"/>
              <a:ext cx="236729" cy="37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268" extrusionOk="0">
                  <a:moveTo>
                    <a:pt x="1878" y="1738"/>
                  </a:moveTo>
                  <a:cubicBezTo>
                    <a:pt x="1878" y="747"/>
                    <a:pt x="1878" y="-244"/>
                    <a:pt x="2348" y="53"/>
                  </a:cubicBezTo>
                  <a:cubicBezTo>
                    <a:pt x="2817" y="350"/>
                    <a:pt x="3756" y="1936"/>
                    <a:pt x="4696" y="5007"/>
                  </a:cubicBezTo>
                  <a:cubicBezTo>
                    <a:pt x="5635" y="8079"/>
                    <a:pt x="6574" y="12637"/>
                    <a:pt x="7043" y="15411"/>
                  </a:cubicBezTo>
                  <a:cubicBezTo>
                    <a:pt x="7513" y="18185"/>
                    <a:pt x="7513" y="19176"/>
                    <a:pt x="7513" y="19176"/>
                  </a:cubicBezTo>
                  <a:cubicBezTo>
                    <a:pt x="7513" y="19176"/>
                    <a:pt x="7513" y="18185"/>
                    <a:pt x="7983" y="17195"/>
                  </a:cubicBezTo>
                  <a:cubicBezTo>
                    <a:pt x="8452" y="16204"/>
                    <a:pt x="9391" y="15213"/>
                    <a:pt x="10643" y="14618"/>
                  </a:cubicBezTo>
                  <a:cubicBezTo>
                    <a:pt x="11896" y="14024"/>
                    <a:pt x="13461" y="13826"/>
                    <a:pt x="15026" y="13727"/>
                  </a:cubicBezTo>
                  <a:cubicBezTo>
                    <a:pt x="16591" y="13628"/>
                    <a:pt x="18156" y="13628"/>
                    <a:pt x="19252" y="14123"/>
                  </a:cubicBezTo>
                  <a:cubicBezTo>
                    <a:pt x="20348" y="14618"/>
                    <a:pt x="20974" y="15609"/>
                    <a:pt x="21287" y="16600"/>
                  </a:cubicBezTo>
                  <a:cubicBezTo>
                    <a:pt x="21600" y="17591"/>
                    <a:pt x="21600" y="18582"/>
                    <a:pt x="18626" y="19473"/>
                  </a:cubicBezTo>
                  <a:cubicBezTo>
                    <a:pt x="15652" y="20365"/>
                    <a:pt x="9704" y="21158"/>
                    <a:pt x="6104" y="21257"/>
                  </a:cubicBezTo>
                  <a:cubicBezTo>
                    <a:pt x="2504" y="21356"/>
                    <a:pt x="1252" y="20762"/>
                    <a:pt x="0" y="201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9" name="Line"/>
            <p:cNvSpPr/>
            <p:nvPr/>
          </p:nvSpPr>
          <p:spPr>
            <a:xfrm>
              <a:off x="13951881" y="1563976"/>
              <a:ext cx="123668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extrusionOk="0">
                  <a:moveTo>
                    <a:pt x="0" y="0"/>
                  </a:moveTo>
                  <a:cubicBezTo>
                    <a:pt x="1200" y="2571"/>
                    <a:pt x="2400" y="5143"/>
                    <a:pt x="3000" y="7714"/>
                  </a:cubicBezTo>
                  <a:cubicBezTo>
                    <a:pt x="3600" y="10286"/>
                    <a:pt x="3600" y="12857"/>
                    <a:pt x="4800" y="13114"/>
                  </a:cubicBezTo>
                  <a:cubicBezTo>
                    <a:pt x="6000" y="13371"/>
                    <a:pt x="8400" y="11314"/>
                    <a:pt x="11400" y="9257"/>
                  </a:cubicBezTo>
                  <a:cubicBezTo>
                    <a:pt x="14400" y="7200"/>
                    <a:pt x="18000" y="5143"/>
                    <a:pt x="19800" y="5400"/>
                  </a:cubicBezTo>
                  <a:cubicBezTo>
                    <a:pt x="21600" y="5657"/>
                    <a:pt x="21600" y="8229"/>
                    <a:pt x="21300" y="11314"/>
                  </a:cubicBezTo>
                  <a:cubicBezTo>
                    <a:pt x="21000" y="14400"/>
                    <a:pt x="20400" y="18000"/>
                    <a:pt x="198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0" name="Line"/>
            <p:cNvSpPr/>
            <p:nvPr/>
          </p:nvSpPr>
          <p:spPr>
            <a:xfrm>
              <a:off x="13474480" y="972413"/>
              <a:ext cx="350059" cy="15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85" extrusionOk="0">
                  <a:moveTo>
                    <a:pt x="0" y="15840"/>
                  </a:moveTo>
                  <a:cubicBezTo>
                    <a:pt x="5294" y="17280"/>
                    <a:pt x="10588" y="18720"/>
                    <a:pt x="13765" y="19680"/>
                  </a:cubicBezTo>
                  <a:cubicBezTo>
                    <a:pt x="16941" y="20640"/>
                    <a:pt x="18000" y="21120"/>
                    <a:pt x="19059" y="21360"/>
                  </a:cubicBezTo>
                  <a:cubicBezTo>
                    <a:pt x="20118" y="21600"/>
                    <a:pt x="21176" y="21600"/>
                    <a:pt x="21388" y="20400"/>
                  </a:cubicBezTo>
                  <a:cubicBezTo>
                    <a:pt x="21600" y="19200"/>
                    <a:pt x="20965" y="16800"/>
                    <a:pt x="19694" y="13200"/>
                  </a:cubicBezTo>
                  <a:cubicBezTo>
                    <a:pt x="18424" y="9600"/>
                    <a:pt x="16518" y="4800"/>
                    <a:pt x="14612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1" name="Line"/>
            <p:cNvSpPr/>
            <p:nvPr/>
          </p:nvSpPr>
          <p:spPr>
            <a:xfrm>
              <a:off x="14356634" y="1211114"/>
              <a:ext cx="185194" cy="674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600" extrusionOk="0">
                  <a:moveTo>
                    <a:pt x="0" y="0"/>
                  </a:moveTo>
                  <a:cubicBezTo>
                    <a:pt x="6171" y="1329"/>
                    <a:pt x="12343" y="2658"/>
                    <a:pt x="16200" y="5151"/>
                  </a:cubicBezTo>
                  <a:cubicBezTo>
                    <a:pt x="20057" y="7643"/>
                    <a:pt x="21600" y="11298"/>
                    <a:pt x="20057" y="14123"/>
                  </a:cubicBezTo>
                  <a:cubicBezTo>
                    <a:pt x="18514" y="16948"/>
                    <a:pt x="13886" y="18942"/>
                    <a:pt x="10414" y="20049"/>
                  </a:cubicBezTo>
                  <a:cubicBezTo>
                    <a:pt x="6943" y="21157"/>
                    <a:pt x="4629" y="21378"/>
                    <a:pt x="231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2" name="Line"/>
            <p:cNvSpPr/>
            <p:nvPr/>
          </p:nvSpPr>
          <p:spPr>
            <a:xfrm>
              <a:off x="14917062" y="1397923"/>
              <a:ext cx="26983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3" name="Line"/>
            <p:cNvSpPr/>
            <p:nvPr/>
          </p:nvSpPr>
          <p:spPr>
            <a:xfrm>
              <a:off x="14906684" y="1543220"/>
              <a:ext cx="36324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7200"/>
                    <a:pt x="11520" y="14400"/>
                    <a:pt x="15120" y="18000"/>
                  </a:cubicBezTo>
                  <a:cubicBezTo>
                    <a:pt x="18720" y="21600"/>
                    <a:pt x="2016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4" name="Line"/>
            <p:cNvSpPr/>
            <p:nvPr/>
          </p:nvSpPr>
          <p:spPr>
            <a:xfrm>
              <a:off x="15685055" y="1470571"/>
              <a:ext cx="186810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800" y="6776"/>
                    <a:pt x="12000" y="13553"/>
                    <a:pt x="8400" y="17153"/>
                  </a:cubicBezTo>
                  <a:cubicBezTo>
                    <a:pt x="4800" y="20753"/>
                    <a:pt x="2400" y="2117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5" name="Line"/>
            <p:cNvSpPr/>
            <p:nvPr/>
          </p:nvSpPr>
          <p:spPr>
            <a:xfrm>
              <a:off x="15726569" y="1274936"/>
              <a:ext cx="217945" cy="37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0" y="1710"/>
                  </a:moveTo>
                  <a:cubicBezTo>
                    <a:pt x="1371" y="910"/>
                    <a:pt x="2743" y="110"/>
                    <a:pt x="4114" y="10"/>
                  </a:cubicBezTo>
                  <a:cubicBezTo>
                    <a:pt x="5486" y="-90"/>
                    <a:pt x="6857" y="510"/>
                    <a:pt x="8914" y="3210"/>
                  </a:cubicBezTo>
                  <a:cubicBezTo>
                    <a:pt x="10971" y="5910"/>
                    <a:pt x="13714" y="10710"/>
                    <a:pt x="15943" y="14110"/>
                  </a:cubicBezTo>
                  <a:cubicBezTo>
                    <a:pt x="18171" y="17510"/>
                    <a:pt x="19886" y="19510"/>
                    <a:pt x="21600" y="215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6" name="Line"/>
            <p:cNvSpPr/>
            <p:nvPr/>
          </p:nvSpPr>
          <p:spPr>
            <a:xfrm>
              <a:off x="16115254" y="1420465"/>
              <a:ext cx="192500" cy="226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431" extrusionOk="0">
                  <a:moveTo>
                    <a:pt x="18812" y="6704"/>
                  </a:moveTo>
                  <a:cubicBezTo>
                    <a:pt x="18812" y="5067"/>
                    <a:pt x="18812" y="3431"/>
                    <a:pt x="17865" y="2286"/>
                  </a:cubicBezTo>
                  <a:cubicBezTo>
                    <a:pt x="16918" y="1140"/>
                    <a:pt x="15023" y="486"/>
                    <a:pt x="13128" y="158"/>
                  </a:cubicBezTo>
                  <a:cubicBezTo>
                    <a:pt x="11233" y="-169"/>
                    <a:pt x="9339" y="-169"/>
                    <a:pt x="7065" y="1958"/>
                  </a:cubicBezTo>
                  <a:cubicBezTo>
                    <a:pt x="4791" y="4086"/>
                    <a:pt x="2139" y="8340"/>
                    <a:pt x="812" y="11286"/>
                  </a:cubicBezTo>
                  <a:cubicBezTo>
                    <a:pt x="-514" y="14231"/>
                    <a:pt x="-514" y="15867"/>
                    <a:pt x="3086" y="17340"/>
                  </a:cubicBezTo>
                  <a:cubicBezTo>
                    <a:pt x="6686" y="18813"/>
                    <a:pt x="13886" y="20122"/>
                    <a:pt x="21086" y="214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7" name="Line"/>
            <p:cNvSpPr/>
            <p:nvPr/>
          </p:nvSpPr>
          <p:spPr>
            <a:xfrm>
              <a:off x="16442671" y="1605489"/>
              <a:ext cx="31136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800"/>
                    <a:pt x="0" y="9600"/>
                    <a:pt x="3600" y="13200"/>
                  </a:cubicBezTo>
                  <a:cubicBezTo>
                    <a:pt x="7200" y="16800"/>
                    <a:pt x="14400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8" name="Line"/>
            <p:cNvSpPr/>
            <p:nvPr/>
          </p:nvSpPr>
          <p:spPr>
            <a:xfrm>
              <a:off x="16847425" y="1335654"/>
              <a:ext cx="195650" cy="334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18" extrusionOk="0">
                  <a:moveTo>
                    <a:pt x="0" y="0"/>
                  </a:moveTo>
                  <a:cubicBezTo>
                    <a:pt x="379" y="4849"/>
                    <a:pt x="758" y="9698"/>
                    <a:pt x="947" y="12894"/>
                  </a:cubicBezTo>
                  <a:cubicBezTo>
                    <a:pt x="1137" y="16090"/>
                    <a:pt x="1137" y="17633"/>
                    <a:pt x="1137" y="17853"/>
                  </a:cubicBezTo>
                  <a:cubicBezTo>
                    <a:pt x="1137" y="18073"/>
                    <a:pt x="1137" y="16971"/>
                    <a:pt x="2653" y="15649"/>
                  </a:cubicBezTo>
                  <a:cubicBezTo>
                    <a:pt x="4168" y="14327"/>
                    <a:pt x="7200" y="12784"/>
                    <a:pt x="10232" y="11902"/>
                  </a:cubicBezTo>
                  <a:cubicBezTo>
                    <a:pt x="13263" y="11020"/>
                    <a:pt x="16295" y="10800"/>
                    <a:pt x="18189" y="11241"/>
                  </a:cubicBezTo>
                  <a:cubicBezTo>
                    <a:pt x="20084" y="11682"/>
                    <a:pt x="20842" y="12784"/>
                    <a:pt x="21221" y="13996"/>
                  </a:cubicBezTo>
                  <a:cubicBezTo>
                    <a:pt x="21600" y="15208"/>
                    <a:pt x="21600" y="16531"/>
                    <a:pt x="20084" y="17743"/>
                  </a:cubicBezTo>
                  <a:cubicBezTo>
                    <a:pt x="18568" y="18955"/>
                    <a:pt x="15537" y="20057"/>
                    <a:pt x="12884" y="20718"/>
                  </a:cubicBezTo>
                  <a:cubicBezTo>
                    <a:pt x="10232" y="21380"/>
                    <a:pt x="7958" y="21600"/>
                    <a:pt x="5874" y="20829"/>
                  </a:cubicBezTo>
                  <a:cubicBezTo>
                    <a:pt x="3789" y="20057"/>
                    <a:pt x="1895" y="18294"/>
                    <a:pt x="0" y="165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9" name="Line"/>
            <p:cNvSpPr/>
            <p:nvPr/>
          </p:nvSpPr>
          <p:spPr>
            <a:xfrm>
              <a:off x="17106882" y="1543220"/>
              <a:ext cx="51892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0" name="Line"/>
            <p:cNvSpPr/>
            <p:nvPr/>
          </p:nvSpPr>
          <p:spPr>
            <a:xfrm>
              <a:off x="16681371" y="1013927"/>
              <a:ext cx="309422" cy="134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68" extrusionOk="0">
                  <a:moveTo>
                    <a:pt x="0" y="19938"/>
                  </a:moveTo>
                  <a:cubicBezTo>
                    <a:pt x="6000" y="20492"/>
                    <a:pt x="12000" y="21046"/>
                    <a:pt x="15600" y="21323"/>
                  </a:cubicBezTo>
                  <a:cubicBezTo>
                    <a:pt x="19200" y="21600"/>
                    <a:pt x="20400" y="21600"/>
                    <a:pt x="21000" y="20215"/>
                  </a:cubicBezTo>
                  <a:cubicBezTo>
                    <a:pt x="21600" y="18831"/>
                    <a:pt x="21600" y="16062"/>
                    <a:pt x="21120" y="13846"/>
                  </a:cubicBezTo>
                  <a:cubicBezTo>
                    <a:pt x="20640" y="11631"/>
                    <a:pt x="19680" y="9969"/>
                    <a:pt x="18960" y="7754"/>
                  </a:cubicBezTo>
                  <a:cubicBezTo>
                    <a:pt x="18240" y="5538"/>
                    <a:pt x="17760" y="2769"/>
                    <a:pt x="1728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1" name="Line"/>
            <p:cNvSpPr/>
            <p:nvPr/>
          </p:nvSpPr>
          <p:spPr>
            <a:xfrm>
              <a:off x="16567211" y="1553598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2" name="Line"/>
            <p:cNvSpPr/>
            <p:nvPr/>
          </p:nvSpPr>
          <p:spPr>
            <a:xfrm>
              <a:off x="17522013" y="1480950"/>
              <a:ext cx="28021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3" name="Line"/>
            <p:cNvSpPr/>
            <p:nvPr/>
          </p:nvSpPr>
          <p:spPr>
            <a:xfrm>
              <a:off x="17615418" y="1397923"/>
              <a:ext cx="65730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extrusionOk="0">
                  <a:moveTo>
                    <a:pt x="0" y="0"/>
                  </a:moveTo>
                  <a:cubicBezTo>
                    <a:pt x="7560" y="5635"/>
                    <a:pt x="15120" y="11270"/>
                    <a:pt x="18360" y="14870"/>
                  </a:cubicBezTo>
                  <a:cubicBezTo>
                    <a:pt x="21600" y="18470"/>
                    <a:pt x="20520" y="20035"/>
                    <a:pt x="1944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4" name="Line"/>
            <p:cNvSpPr/>
            <p:nvPr/>
          </p:nvSpPr>
          <p:spPr>
            <a:xfrm>
              <a:off x="18123953" y="1480950"/>
              <a:ext cx="1038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5" name="Line"/>
            <p:cNvSpPr/>
            <p:nvPr/>
          </p:nvSpPr>
          <p:spPr>
            <a:xfrm>
              <a:off x="18279629" y="1491328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6" name="Line"/>
            <p:cNvSpPr/>
            <p:nvPr/>
          </p:nvSpPr>
          <p:spPr>
            <a:xfrm>
              <a:off x="18466438" y="1470571"/>
              <a:ext cx="1037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7" name="Line"/>
            <p:cNvSpPr/>
            <p:nvPr/>
          </p:nvSpPr>
          <p:spPr>
            <a:xfrm>
              <a:off x="18850434" y="1480950"/>
              <a:ext cx="2698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8" name="Line"/>
            <p:cNvSpPr/>
            <p:nvPr/>
          </p:nvSpPr>
          <p:spPr>
            <a:xfrm>
              <a:off x="18954217" y="1366788"/>
              <a:ext cx="72649" cy="29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9" name="Line"/>
            <p:cNvSpPr/>
            <p:nvPr/>
          </p:nvSpPr>
          <p:spPr>
            <a:xfrm>
              <a:off x="19483510" y="1429058"/>
              <a:ext cx="176433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518" y="6300"/>
                    <a:pt x="11435" y="12600"/>
                    <a:pt x="7835" y="16200"/>
                  </a:cubicBezTo>
                  <a:cubicBezTo>
                    <a:pt x="4235" y="19800"/>
                    <a:pt x="2118" y="207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0" name="Line"/>
            <p:cNvSpPr/>
            <p:nvPr/>
          </p:nvSpPr>
          <p:spPr>
            <a:xfrm>
              <a:off x="19514645" y="1294140"/>
              <a:ext cx="207567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0"/>
                  </a:moveTo>
                  <a:cubicBezTo>
                    <a:pt x="2160" y="720"/>
                    <a:pt x="4320" y="0"/>
                    <a:pt x="6120" y="0"/>
                  </a:cubicBezTo>
                  <a:cubicBezTo>
                    <a:pt x="7920" y="0"/>
                    <a:pt x="9360" y="720"/>
                    <a:pt x="11520" y="3960"/>
                  </a:cubicBezTo>
                  <a:cubicBezTo>
                    <a:pt x="13680" y="7200"/>
                    <a:pt x="16560" y="12960"/>
                    <a:pt x="18360" y="16320"/>
                  </a:cubicBezTo>
                  <a:cubicBezTo>
                    <a:pt x="20160" y="19680"/>
                    <a:pt x="20880" y="206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1" name="Line"/>
            <p:cNvSpPr/>
            <p:nvPr/>
          </p:nvSpPr>
          <p:spPr>
            <a:xfrm>
              <a:off x="19876897" y="1363616"/>
              <a:ext cx="156662" cy="22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240" extrusionOk="0">
                  <a:moveTo>
                    <a:pt x="20812" y="5289"/>
                  </a:moveTo>
                  <a:cubicBezTo>
                    <a:pt x="19893" y="3628"/>
                    <a:pt x="18974" y="1966"/>
                    <a:pt x="17365" y="969"/>
                  </a:cubicBezTo>
                  <a:cubicBezTo>
                    <a:pt x="15757" y="-28"/>
                    <a:pt x="13459" y="-360"/>
                    <a:pt x="10242" y="471"/>
                  </a:cubicBezTo>
                  <a:cubicBezTo>
                    <a:pt x="7025" y="1302"/>
                    <a:pt x="2889" y="3295"/>
                    <a:pt x="1050" y="6452"/>
                  </a:cubicBezTo>
                  <a:cubicBezTo>
                    <a:pt x="-788" y="9609"/>
                    <a:pt x="-328" y="13929"/>
                    <a:pt x="3348" y="16588"/>
                  </a:cubicBezTo>
                  <a:cubicBezTo>
                    <a:pt x="7025" y="19246"/>
                    <a:pt x="13918" y="20243"/>
                    <a:pt x="20812" y="212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2" name="Line"/>
            <p:cNvSpPr/>
            <p:nvPr/>
          </p:nvSpPr>
          <p:spPr>
            <a:xfrm>
              <a:off x="20158099" y="1532841"/>
              <a:ext cx="155675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60" y="2571"/>
                    <a:pt x="1920" y="5143"/>
                    <a:pt x="2400" y="7714"/>
                  </a:cubicBezTo>
                  <a:cubicBezTo>
                    <a:pt x="2880" y="10286"/>
                    <a:pt x="2880" y="12857"/>
                    <a:pt x="3600" y="13114"/>
                  </a:cubicBezTo>
                  <a:cubicBezTo>
                    <a:pt x="4320" y="13371"/>
                    <a:pt x="5760" y="11314"/>
                    <a:pt x="7920" y="9514"/>
                  </a:cubicBezTo>
                  <a:cubicBezTo>
                    <a:pt x="10080" y="7714"/>
                    <a:pt x="12960" y="6171"/>
                    <a:pt x="14400" y="6686"/>
                  </a:cubicBezTo>
                  <a:cubicBezTo>
                    <a:pt x="15840" y="7200"/>
                    <a:pt x="15840" y="9771"/>
                    <a:pt x="15840" y="12343"/>
                  </a:cubicBezTo>
                  <a:cubicBezTo>
                    <a:pt x="15840" y="14914"/>
                    <a:pt x="15840" y="17486"/>
                    <a:pt x="16800" y="19029"/>
                  </a:cubicBezTo>
                  <a:cubicBezTo>
                    <a:pt x="17760" y="20571"/>
                    <a:pt x="19680" y="2108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3" name="Line"/>
            <p:cNvSpPr/>
            <p:nvPr/>
          </p:nvSpPr>
          <p:spPr>
            <a:xfrm>
              <a:off x="20396799" y="1449815"/>
              <a:ext cx="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4" name="Line"/>
            <p:cNvSpPr/>
            <p:nvPr/>
          </p:nvSpPr>
          <p:spPr>
            <a:xfrm>
              <a:off x="20677013" y="1283762"/>
              <a:ext cx="173644" cy="30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339" extrusionOk="0">
                  <a:moveTo>
                    <a:pt x="5082" y="0"/>
                  </a:moveTo>
                  <a:cubicBezTo>
                    <a:pt x="5506" y="5097"/>
                    <a:pt x="5929" y="10193"/>
                    <a:pt x="6141" y="13470"/>
                  </a:cubicBezTo>
                  <a:cubicBezTo>
                    <a:pt x="6353" y="16746"/>
                    <a:pt x="6353" y="18202"/>
                    <a:pt x="6353" y="18202"/>
                  </a:cubicBezTo>
                  <a:cubicBezTo>
                    <a:pt x="6353" y="18202"/>
                    <a:pt x="6353" y="16746"/>
                    <a:pt x="6988" y="15533"/>
                  </a:cubicBezTo>
                  <a:cubicBezTo>
                    <a:pt x="7624" y="14319"/>
                    <a:pt x="8894" y="13348"/>
                    <a:pt x="10588" y="12742"/>
                  </a:cubicBezTo>
                  <a:cubicBezTo>
                    <a:pt x="12282" y="12135"/>
                    <a:pt x="14400" y="11892"/>
                    <a:pt x="16518" y="11892"/>
                  </a:cubicBezTo>
                  <a:cubicBezTo>
                    <a:pt x="18635" y="11892"/>
                    <a:pt x="20753" y="12135"/>
                    <a:pt x="21176" y="13712"/>
                  </a:cubicBezTo>
                  <a:cubicBezTo>
                    <a:pt x="21600" y="15290"/>
                    <a:pt x="20329" y="18202"/>
                    <a:pt x="18635" y="19780"/>
                  </a:cubicBezTo>
                  <a:cubicBezTo>
                    <a:pt x="16941" y="21357"/>
                    <a:pt x="14823" y="21600"/>
                    <a:pt x="11647" y="21115"/>
                  </a:cubicBezTo>
                  <a:cubicBezTo>
                    <a:pt x="8471" y="20629"/>
                    <a:pt x="4235" y="19416"/>
                    <a:pt x="0" y="182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5" name="Line"/>
            <p:cNvSpPr/>
            <p:nvPr/>
          </p:nvSpPr>
          <p:spPr>
            <a:xfrm>
              <a:off x="20988361" y="1522463"/>
              <a:ext cx="121082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400"/>
                    <a:pt x="0" y="4800"/>
                    <a:pt x="617" y="7200"/>
                  </a:cubicBezTo>
                  <a:cubicBezTo>
                    <a:pt x="1234" y="9600"/>
                    <a:pt x="2469" y="12000"/>
                    <a:pt x="4011" y="12240"/>
                  </a:cubicBezTo>
                  <a:cubicBezTo>
                    <a:pt x="5554" y="12480"/>
                    <a:pt x="7406" y="10560"/>
                    <a:pt x="10183" y="8400"/>
                  </a:cubicBezTo>
                  <a:cubicBezTo>
                    <a:pt x="12960" y="6240"/>
                    <a:pt x="16663" y="3840"/>
                    <a:pt x="18823" y="3840"/>
                  </a:cubicBezTo>
                  <a:cubicBezTo>
                    <a:pt x="20983" y="3840"/>
                    <a:pt x="21600" y="6240"/>
                    <a:pt x="21600" y="9600"/>
                  </a:cubicBezTo>
                  <a:cubicBezTo>
                    <a:pt x="21600" y="12960"/>
                    <a:pt x="20983" y="17280"/>
                    <a:pt x="2036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6" name="Line"/>
            <p:cNvSpPr/>
            <p:nvPr/>
          </p:nvSpPr>
          <p:spPr>
            <a:xfrm>
              <a:off x="20604365" y="1024305"/>
              <a:ext cx="340588" cy="123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19" extrusionOk="0">
                  <a:moveTo>
                    <a:pt x="0" y="16200"/>
                  </a:moveTo>
                  <a:cubicBezTo>
                    <a:pt x="5400" y="17400"/>
                    <a:pt x="10800" y="18600"/>
                    <a:pt x="14040" y="19500"/>
                  </a:cubicBezTo>
                  <a:cubicBezTo>
                    <a:pt x="17280" y="20400"/>
                    <a:pt x="18360" y="21000"/>
                    <a:pt x="19440" y="21300"/>
                  </a:cubicBezTo>
                  <a:cubicBezTo>
                    <a:pt x="20520" y="21600"/>
                    <a:pt x="21600" y="21600"/>
                    <a:pt x="21168" y="18000"/>
                  </a:cubicBezTo>
                  <a:cubicBezTo>
                    <a:pt x="20736" y="14400"/>
                    <a:pt x="18792" y="7200"/>
                    <a:pt x="1684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7" name="Line"/>
            <p:cNvSpPr/>
            <p:nvPr/>
          </p:nvSpPr>
          <p:spPr>
            <a:xfrm>
              <a:off x="21455385" y="1605489"/>
              <a:ext cx="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8" name="Line"/>
            <p:cNvSpPr/>
            <p:nvPr/>
          </p:nvSpPr>
          <p:spPr>
            <a:xfrm>
              <a:off x="0" y="3094314"/>
              <a:ext cx="636536" cy="541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extrusionOk="0">
                  <a:moveTo>
                    <a:pt x="117" y="223"/>
                  </a:moveTo>
                  <a:cubicBezTo>
                    <a:pt x="1409" y="87"/>
                    <a:pt x="2700" y="-50"/>
                    <a:pt x="3639" y="18"/>
                  </a:cubicBezTo>
                  <a:cubicBezTo>
                    <a:pt x="4578" y="87"/>
                    <a:pt x="5165" y="360"/>
                    <a:pt x="5165" y="634"/>
                  </a:cubicBezTo>
                  <a:cubicBezTo>
                    <a:pt x="5165" y="907"/>
                    <a:pt x="4578" y="1180"/>
                    <a:pt x="4226" y="1659"/>
                  </a:cubicBezTo>
                  <a:cubicBezTo>
                    <a:pt x="3874" y="2137"/>
                    <a:pt x="3757" y="2821"/>
                    <a:pt x="3815" y="4598"/>
                  </a:cubicBezTo>
                  <a:cubicBezTo>
                    <a:pt x="3874" y="6375"/>
                    <a:pt x="4109" y="9246"/>
                    <a:pt x="4285" y="11160"/>
                  </a:cubicBezTo>
                  <a:cubicBezTo>
                    <a:pt x="4461" y="13074"/>
                    <a:pt x="4578" y="14031"/>
                    <a:pt x="4637" y="14920"/>
                  </a:cubicBezTo>
                  <a:cubicBezTo>
                    <a:pt x="4696" y="15808"/>
                    <a:pt x="4696" y="16628"/>
                    <a:pt x="4402" y="17175"/>
                  </a:cubicBezTo>
                  <a:cubicBezTo>
                    <a:pt x="4109" y="17722"/>
                    <a:pt x="3522" y="17996"/>
                    <a:pt x="2935" y="18201"/>
                  </a:cubicBezTo>
                  <a:cubicBezTo>
                    <a:pt x="2348" y="18406"/>
                    <a:pt x="1761" y="18542"/>
                    <a:pt x="1174" y="18747"/>
                  </a:cubicBezTo>
                  <a:cubicBezTo>
                    <a:pt x="587" y="18953"/>
                    <a:pt x="0" y="19226"/>
                    <a:pt x="0" y="19226"/>
                  </a:cubicBezTo>
                  <a:cubicBezTo>
                    <a:pt x="0" y="19226"/>
                    <a:pt x="587" y="18953"/>
                    <a:pt x="1820" y="18611"/>
                  </a:cubicBezTo>
                  <a:cubicBezTo>
                    <a:pt x="3052" y="18269"/>
                    <a:pt x="4930" y="17859"/>
                    <a:pt x="6339" y="17175"/>
                  </a:cubicBezTo>
                  <a:cubicBezTo>
                    <a:pt x="7748" y="16492"/>
                    <a:pt x="8687" y="15535"/>
                    <a:pt x="9333" y="14715"/>
                  </a:cubicBezTo>
                  <a:cubicBezTo>
                    <a:pt x="9978" y="13894"/>
                    <a:pt x="10330" y="13211"/>
                    <a:pt x="10683" y="13142"/>
                  </a:cubicBezTo>
                  <a:cubicBezTo>
                    <a:pt x="11035" y="13074"/>
                    <a:pt x="11387" y="13621"/>
                    <a:pt x="11563" y="14236"/>
                  </a:cubicBezTo>
                  <a:cubicBezTo>
                    <a:pt x="11739" y="14851"/>
                    <a:pt x="11739" y="15535"/>
                    <a:pt x="11798" y="16218"/>
                  </a:cubicBezTo>
                  <a:cubicBezTo>
                    <a:pt x="11857" y="16902"/>
                    <a:pt x="11974" y="17585"/>
                    <a:pt x="12326" y="17791"/>
                  </a:cubicBezTo>
                  <a:cubicBezTo>
                    <a:pt x="12678" y="17996"/>
                    <a:pt x="13265" y="17722"/>
                    <a:pt x="13852" y="17107"/>
                  </a:cubicBezTo>
                  <a:cubicBezTo>
                    <a:pt x="14439" y="16492"/>
                    <a:pt x="15026" y="15535"/>
                    <a:pt x="15437" y="15535"/>
                  </a:cubicBezTo>
                  <a:cubicBezTo>
                    <a:pt x="15848" y="15535"/>
                    <a:pt x="16083" y="16492"/>
                    <a:pt x="16200" y="17312"/>
                  </a:cubicBezTo>
                  <a:cubicBezTo>
                    <a:pt x="16317" y="18132"/>
                    <a:pt x="16317" y="18816"/>
                    <a:pt x="16846" y="19568"/>
                  </a:cubicBezTo>
                  <a:cubicBezTo>
                    <a:pt x="17374" y="20320"/>
                    <a:pt x="18430" y="21140"/>
                    <a:pt x="19193" y="21345"/>
                  </a:cubicBezTo>
                  <a:cubicBezTo>
                    <a:pt x="19957" y="21550"/>
                    <a:pt x="20426" y="21140"/>
                    <a:pt x="20778" y="20525"/>
                  </a:cubicBezTo>
                  <a:cubicBezTo>
                    <a:pt x="21130" y="19909"/>
                    <a:pt x="21365" y="19089"/>
                    <a:pt x="21600" y="182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9" name="Line"/>
            <p:cNvSpPr/>
            <p:nvPr/>
          </p:nvSpPr>
          <p:spPr>
            <a:xfrm>
              <a:off x="1048976" y="3393353"/>
              <a:ext cx="201858" cy="21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065" extrusionOk="0">
                  <a:moveTo>
                    <a:pt x="1360" y="5894"/>
                  </a:moveTo>
                  <a:cubicBezTo>
                    <a:pt x="640" y="7609"/>
                    <a:pt x="-80" y="9323"/>
                    <a:pt x="1000" y="11894"/>
                  </a:cubicBezTo>
                  <a:cubicBezTo>
                    <a:pt x="2080" y="14466"/>
                    <a:pt x="4960" y="17894"/>
                    <a:pt x="8200" y="19609"/>
                  </a:cubicBezTo>
                  <a:cubicBezTo>
                    <a:pt x="11440" y="21323"/>
                    <a:pt x="15040" y="21323"/>
                    <a:pt x="17380" y="20637"/>
                  </a:cubicBezTo>
                  <a:cubicBezTo>
                    <a:pt x="19720" y="19952"/>
                    <a:pt x="20800" y="18580"/>
                    <a:pt x="20980" y="16180"/>
                  </a:cubicBezTo>
                  <a:cubicBezTo>
                    <a:pt x="21160" y="13780"/>
                    <a:pt x="20440" y="10352"/>
                    <a:pt x="17740" y="7437"/>
                  </a:cubicBezTo>
                  <a:cubicBezTo>
                    <a:pt x="15040" y="4523"/>
                    <a:pt x="10360" y="2123"/>
                    <a:pt x="6940" y="923"/>
                  </a:cubicBezTo>
                  <a:cubicBezTo>
                    <a:pt x="3520" y="-277"/>
                    <a:pt x="1360" y="-277"/>
                    <a:pt x="460" y="752"/>
                  </a:cubicBezTo>
                  <a:cubicBezTo>
                    <a:pt x="-440" y="1780"/>
                    <a:pt x="-80" y="3837"/>
                    <a:pt x="2080" y="5380"/>
                  </a:cubicBezTo>
                  <a:cubicBezTo>
                    <a:pt x="4240" y="6923"/>
                    <a:pt x="8200" y="7952"/>
                    <a:pt x="12160" y="89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0" name="Line"/>
            <p:cNvSpPr/>
            <p:nvPr/>
          </p:nvSpPr>
          <p:spPr>
            <a:xfrm>
              <a:off x="1488853" y="3276394"/>
              <a:ext cx="195890" cy="333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496" extrusionOk="0">
                  <a:moveTo>
                    <a:pt x="5542" y="0"/>
                  </a:moveTo>
                  <a:cubicBezTo>
                    <a:pt x="3647" y="4231"/>
                    <a:pt x="1753" y="8462"/>
                    <a:pt x="805" y="11691"/>
                  </a:cubicBezTo>
                  <a:cubicBezTo>
                    <a:pt x="-142" y="14920"/>
                    <a:pt x="-142" y="17146"/>
                    <a:pt x="237" y="18816"/>
                  </a:cubicBezTo>
                  <a:cubicBezTo>
                    <a:pt x="616" y="20487"/>
                    <a:pt x="1374" y="21600"/>
                    <a:pt x="4974" y="21489"/>
                  </a:cubicBezTo>
                  <a:cubicBezTo>
                    <a:pt x="8574" y="21377"/>
                    <a:pt x="15016" y="20041"/>
                    <a:pt x="21458" y="187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1" name="Line"/>
            <p:cNvSpPr/>
            <p:nvPr/>
          </p:nvSpPr>
          <p:spPr>
            <a:xfrm>
              <a:off x="1414907" y="3421690"/>
              <a:ext cx="197188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2" name="Line"/>
            <p:cNvSpPr/>
            <p:nvPr/>
          </p:nvSpPr>
          <p:spPr>
            <a:xfrm>
              <a:off x="1705499" y="3037693"/>
              <a:ext cx="726481" cy="610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extrusionOk="0">
                  <a:moveTo>
                    <a:pt x="0" y="0"/>
                  </a:moveTo>
                  <a:cubicBezTo>
                    <a:pt x="0" y="3783"/>
                    <a:pt x="0" y="7566"/>
                    <a:pt x="51" y="10556"/>
                  </a:cubicBezTo>
                  <a:cubicBezTo>
                    <a:pt x="103" y="13546"/>
                    <a:pt x="206" y="15742"/>
                    <a:pt x="257" y="17146"/>
                  </a:cubicBezTo>
                  <a:cubicBezTo>
                    <a:pt x="309" y="18549"/>
                    <a:pt x="309" y="19159"/>
                    <a:pt x="309" y="19159"/>
                  </a:cubicBezTo>
                  <a:cubicBezTo>
                    <a:pt x="309" y="19159"/>
                    <a:pt x="309" y="18549"/>
                    <a:pt x="360" y="17939"/>
                  </a:cubicBezTo>
                  <a:cubicBezTo>
                    <a:pt x="411" y="17329"/>
                    <a:pt x="514" y="16719"/>
                    <a:pt x="720" y="16108"/>
                  </a:cubicBezTo>
                  <a:cubicBezTo>
                    <a:pt x="926" y="15498"/>
                    <a:pt x="1234" y="14888"/>
                    <a:pt x="1646" y="14522"/>
                  </a:cubicBezTo>
                  <a:cubicBezTo>
                    <a:pt x="2057" y="14156"/>
                    <a:pt x="2571" y="14034"/>
                    <a:pt x="2880" y="14278"/>
                  </a:cubicBezTo>
                  <a:cubicBezTo>
                    <a:pt x="3189" y="14522"/>
                    <a:pt x="3291" y="15132"/>
                    <a:pt x="3549" y="16231"/>
                  </a:cubicBezTo>
                  <a:cubicBezTo>
                    <a:pt x="3806" y="17329"/>
                    <a:pt x="4217" y="18915"/>
                    <a:pt x="4629" y="19892"/>
                  </a:cubicBezTo>
                  <a:cubicBezTo>
                    <a:pt x="5040" y="20868"/>
                    <a:pt x="5451" y="21234"/>
                    <a:pt x="5914" y="21417"/>
                  </a:cubicBezTo>
                  <a:cubicBezTo>
                    <a:pt x="6377" y="21600"/>
                    <a:pt x="6891" y="21600"/>
                    <a:pt x="7560" y="21173"/>
                  </a:cubicBezTo>
                  <a:cubicBezTo>
                    <a:pt x="8229" y="20746"/>
                    <a:pt x="9051" y="19892"/>
                    <a:pt x="9566" y="19159"/>
                  </a:cubicBezTo>
                  <a:cubicBezTo>
                    <a:pt x="10080" y="18427"/>
                    <a:pt x="10286" y="17817"/>
                    <a:pt x="10389" y="17207"/>
                  </a:cubicBezTo>
                  <a:cubicBezTo>
                    <a:pt x="10491" y="16597"/>
                    <a:pt x="10491" y="15986"/>
                    <a:pt x="10234" y="15559"/>
                  </a:cubicBezTo>
                  <a:cubicBezTo>
                    <a:pt x="9977" y="15132"/>
                    <a:pt x="9463" y="14888"/>
                    <a:pt x="9103" y="15071"/>
                  </a:cubicBezTo>
                  <a:cubicBezTo>
                    <a:pt x="8743" y="15254"/>
                    <a:pt x="8537" y="15864"/>
                    <a:pt x="8589" y="16780"/>
                  </a:cubicBezTo>
                  <a:cubicBezTo>
                    <a:pt x="8640" y="17695"/>
                    <a:pt x="8949" y="18915"/>
                    <a:pt x="9360" y="19708"/>
                  </a:cubicBezTo>
                  <a:cubicBezTo>
                    <a:pt x="9771" y="20502"/>
                    <a:pt x="10286" y="20868"/>
                    <a:pt x="10800" y="21112"/>
                  </a:cubicBezTo>
                  <a:cubicBezTo>
                    <a:pt x="11314" y="21356"/>
                    <a:pt x="11829" y="21478"/>
                    <a:pt x="12549" y="21173"/>
                  </a:cubicBezTo>
                  <a:cubicBezTo>
                    <a:pt x="13269" y="20868"/>
                    <a:pt x="14194" y="20136"/>
                    <a:pt x="15069" y="19647"/>
                  </a:cubicBezTo>
                  <a:cubicBezTo>
                    <a:pt x="15943" y="19159"/>
                    <a:pt x="16766" y="18915"/>
                    <a:pt x="17331" y="19037"/>
                  </a:cubicBezTo>
                  <a:cubicBezTo>
                    <a:pt x="17897" y="19159"/>
                    <a:pt x="18206" y="19647"/>
                    <a:pt x="18514" y="20136"/>
                  </a:cubicBezTo>
                  <a:cubicBezTo>
                    <a:pt x="18823" y="20624"/>
                    <a:pt x="19131" y="21112"/>
                    <a:pt x="19646" y="21234"/>
                  </a:cubicBezTo>
                  <a:cubicBezTo>
                    <a:pt x="20160" y="21356"/>
                    <a:pt x="20880" y="21112"/>
                    <a:pt x="21600" y="208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3" name="Line"/>
            <p:cNvSpPr/>
            <p:nvPr/>
          </p:nvSpPr>
          <p:spPr>
            <a:xfrm>
              <a:off x="2764084" y="3328285"/>
              <a:ext cx="394376" cy="265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extrusionOk="0">
                  <a:moveTo>
                    <a:pt x="0" y="9969"/>
                  </a:moveTo>
                  <a:cubicBezTo>
                    <a:pt x="568" y="8862"/>
                    <a:pt x="1137" y="7754"/>
                    <a:pt x="1800" y="7615"/>
                  </a:cubicBezTo>
                  <a:cubicBezTo>
                    <a:pt x="2463" y="7477"/>
                    <a:pt x="3221" y="8308"/>
                    <a:pt x="4074" y="10108"/>
                  </a:cubicBezTo>
                  <a:cubicBezTo>
                    <a:pt x="4926" y="11908"/>
                    <a:pt x="5874" y="14677"/>
                    <a:pt x="6726" y="16892"/>
                  </a:cubicBezTo>
                  <a:cubicBezTo>
                    <a:pt x="7579" y="19108"/>
                    <a:pt x="8337" y="20769"/>
                    <a:pt x="9095" y="21185"/>
                  </a:cubicBezTo>
                  <a:cubicBezTo>
                    <a:pt x="9853" y="21600"/>
                    <a:pt x="10611" y="20769"/>
                    <a:pt x="10989" y="18692"/>
                  </a:cubicBezTo>
                  <a:cubicBezTo>
                    <a:pt x="11368" y="16615"/>
                    <a:pt x="11368" y="13292"/>
                    <a:pt x="11368" y="10938"/>
                  </a:cubicBezTo>
                  <a:cubicBezTo>
                    <a:pt x="11368" y="8585"/>
                    <a:pt x="11368" y="7200"/>
                    <a:pt x="11747" y="7200"/>
                  </a:cubicBezTo>
                  <a:cubicBezTo>
                    <a:pt x="12126" y="7200"/>
                    <a:pt x="12884" y="8585"/>
                    <a:pt x="13926" y="10523"/>
                  </a:cubicBezTo>
                  <a:cubicBezTo>
                    <a:pt x="14968" y="12462"/>
                    <a:pt x="16295" y="14954"/>
                    <a:pt x="17337" y="16615"/>
                  </a:cubicBezTo>
                  <a:cubicBezTo>
                    <a:pt x="18379" y="18277"/>
                    <a:pt x="19137" y="19108"/>
                    <a:pt x="19611" y="18831"/>
                  </a:cubicBezTo>
                  <a:cubicBezTo>
                    <a:pt x="20084" y="18554"/>
                    <a:pt x="20274" y="17169"/>
                    <a:pt x="20558" y="13846"/>
                  </a:cubicBezTo>
                  <a:cubicBezTo>
                    <a:pt x="20842" y="10523"/>
                    <a:pt x="21221" y="5262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4" name="Line"/>
            <p:cNvSpPr/>
            <p:nvPr/>
          </p:nvSpPr>
          <p:spPr>
            <a:xfrm>
              <a:off x="3286828" y="3420790"/>
              <a:ext cx="494330" cy="165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077" extrusionOk="0">
                  <a:moveTo>
                    <a:pt x="734" y="9372"/>
                  </a:moveTo>
                  <a:cubicBezTo>
                    <a:pt x="2384" y="11576"/>
                    <a:pt x="4034" y="13780"/>
                    <a:pt x="5234" y="14441"/>
                  </a:cubicBezTo>
                  <a:cubicBezTo>
                    <a:pt x="6434" y="15103"/>
                    <a:pt x="7184" y="14221"/>
                    <a:pt x="7559" y="12678"/>
                  </a:cubicBezTo>
                  <a:cubicBezTo>
                    <a:pt x="7934" y="11135"/>
                    <a:pt x="7934" y="8931"/>
                    <a:pt x="7109" y="6727"/>
                  </a:cubicBezTo>
                  <a:cubicBezTo>
                    <a:pt x="6284" y="4523"/>
                    <a:pt x="4634" y="2319"/>
                    <a:pt x="3434" y="1217"/>
                  </a:cubicBezTo>
                  <a:cubicBezTo>
                    <a:pt x="2234" y="115"/>
                    <a:pt x="1484" y="115"/>
                    <a:pt x="884" y="996"/>
                  </a:cubicBezTo>
                  <a:cubicBezTo>
                    <a:pt x="284" y="1878"/>
                    <a:pt x="-166" y="3641"/>
                    <a:pt x="59" y="6286"/>
                  </a:cubicBezTo>
                  <a:cubicBezTo>
                    <a:pt x="284" y="8931"/>
                    <a:pt x="1184" y="12458"/>
                    <a:pt x="2384" y="14221"/>
                  </a:cubicBezTo>
                  <a:cubicBezTo>
                    <a:pt x="3584" y="15984"/>
                    <a:pt x="5084" y="15984"/>
                    <a:pt x="6434" y="14441"/>
                  </a:cubicBezTo>
                  <a:cubicBezTo>
                    <a:pt x="7784" y="12898"/>
                    <a:pt x="8984" y="9813"/>
                    <a:pt x="9809" y="7388"/>
                  </a:cubicBezTo>
                  <a:cubicBezTo>
                    <a:pt x="10634" y="4964"/>
                    <a:pt x="11084" y="3201"/>
                    <a:pt x="11684" y="1878"/>
                  </a:cubicBezTo>
                  <a:cubicBezTo>
                    <a:pt x="12284" y="556"/>
                    <a:pt x="13034" y="-326"/>
                    <a:pt x="13634" y="115"/>
                  </a:cubicBezTo>
                  <a:cubicBezTo>
                    <a:pt x="14234" y="556"/>
                    <a:pt x="14684" y="2319"/>
                    <a:pt x="15059" y="5405"/>
                  </a:cubicBezTo>
                  <a:cubicBezTo>
                    <a:pt x="15434" y="8490"/>
                    <a:pt x="15734" y="12898"/>
                    <a:pt x="16109" y="15984"/>
                  </a:cubicBezTo>
                  <a:cubicBezTo>
                    <a:pt x="16484" y="19070"/>
                    <a:pt x="16934" y="20833"/>
                    <a:pt x="17534" y="21054"/>
                  </a:cubicBezTo>
                  <a:cubicBezTo>
                    <a:pt x="18134" y="21274"/>
                    <a:pt x="18884" y="19952"/>
                    <a:pt x="19559" y="17747"/>
                  </a:cubicBezTo>
                  <a:cubicBezTo>
                    <a:pt x="20234" y="15543"/>
                    <a:pt x="20834" y="12458"/>
                    <a:pt x="21434" y="93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5" name="Line"/>
            <p:cNvSpPr/>
            <p:nvPr/>
          </p:nvSpPr>
          <p:spPr>
            <a:xfrm>
              <a:off x="3969507" y="3182563"/>
              <a:ext cx="206025" cy="415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43" extrusionOk="0">
                  <a:moveTo>
                    <a:pt x="11720" y="17694"/>
                  </a:moveTo>
                  <a:cubicBezTo>
                    <a:pt x="10640" y="16980"/>
                    <a:pt x="9560" y="16266"/>
                    <a:pt x="8120" y="15909"/>
                  </a:cubicBezTo>
                  <a:cubicBezTo>
                    <a:pt x="6680" y="15552"/>
                    <a:pt x="4880" y="15552"/>
                    <a:pt x="3260" y="15820"/>
                  </a:cubicBezTo>
                  <a:cubicBezTo>
                    <a:pt x="1640" y="16088"/>
                    <a:pt x="200" y="16623"/>
                    <a:pt x="20" y="17248"/>
                  </a:cubicBezTo>
                  <a:cubicBezTo>
                    <a:pt x="-160" y="17873"/>
                    <a:pt x="920" y="18587"/>
                    <a:pt x="2540" y="19033"/>
                  </a:cubicBezTo>
                  <a:cubicBezTo>
                    <a:pt x="4160" y="19479"/>
                    <a:pt x="6320" y="19658"/>
                    <a:pt x="9020" y="19390"/>
                  </a:cubicBezTo>
                  <a:cubicBezTo>
                    <a:pt x="11720" y="19122"/>
                    <a:pt x="14960" y="18408"/>
                    <a:pt x="16760" y="16712"/>
                  </a:cubicBezTo>
                  <a:cubicBezTo>
                    <a:pt x="18560" y="15017"/>
                    <a:pt x="18920" y="12339"/>
                    <a:pt x="18200" y="9840"/>
                  </a:cubicBezTo>
                  <a:cubicBezTo>
                    <a:pt x="17480" y="7341"/>
                    <a:pt x="15680" y="5020"/>
                    <a:pt x="14420" y="3235"/>
                  </a:cubicBezTo>
                  <a:cubicBezTo>
                    <a:pt x="13160" y="1450"/>
                    <a:pt x="12440" y="200"/>
                    <a:pt x="12080" y="22"/>
                  </a:cubicBezTo>
                  <a:cubicBezTo>
                    <a:pt x="11720" y="-157"/>
                    <a:pt x="11720" y="736"/>
                    <a:pt x="12260" y="3324"/>
                  </a:cubicBezTo>
                  <a:cubicBezTo>
                    <a:pt x="12800" y="5912"/>
                    <a:pt x="13880" y="10197"/>
                    <a:pt x="15500" y="13499"/>
                  </a:cubicBezTo>
                  <a:cubicBezTo>
                    <a:pt x="17120" y="16802"/>
                    <a:pt x="19280" y="19122"/>
                    <a:pt x="21440" y="214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6" name="Line"/>
            <p:cNvSpPr/>
            <p:nvPr/>
          </p:nvSpPr>
          <p:spPr>
            <a:xfrm>
              <a:off x="4248180" y="3374563"/>
              <a:ext cx="236161" cy="278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233" extrusionOk="0">
                  <a:moveTo>
                    <a:pt x="18783" y="1218"/>
                  </a:moveTo>
                  <a:cubicBezTo>
                    <a:pt x="17217" y="691"/>
                    <a:pt x="15652" y="164"/>
                    <a:pt x="13461" y="33"/>
                  </a:cubicBezTo>
                  <a:cubicBezTo>
                    <a:pt x="11270" y="-99"/>
                    <a:pt x="8452" y="164"/>
                    <a:pt x="7043" y="955"/>
                  </a:cubicBezTo>
                  <a:cubicBezTo>
                    <a:pt x="5635" y="1745"/>
                    <a:pt x="5635" y="3062"/>
                    <a:pt x="7200" y="4511"/>
                  </a:cubicBezTo>
                  <a:cubicBezTo>
                    <a:pt x="8765" y="5960"/>
                    <a:pt x="11896" y="7540"/>
                    <a:pt x="14557" y="9252"/>
                  </a:cubicBezTo>
                  <a:cubicBezTo>
                    <a:pt x="17217" y="10964"/>
                    <a:pt x="19409" y="12808"/>
                    <a:pt x="20504" y="14784"/>
                  </a:cubicBezTo>
                  <a:cubicBezTo>
                    <a:pt x="21600" y="16760"/>
                    <a:pt x="21600" y="18867"/>
                    <a:pt x="20817" y="20052"/>
                  </a:cubicBezTo>
                  <a:cubicBezTo>
                    <a:pt x="20035" y="21238"/>
                    <a:pt x="18470" y="21501"/>
                    <a:pt x="15339" y="20974"/>
                  </a:cubicBezTo>
                  <a:cubicBezTo>
                    <a:pt x="12209" y="20447"/>
                    <a:pt x="7513" y="19130"/>
                    <a:pt x="4696" y="17550"/>
                  </a:cubicBezTo>
                  <a:cubicBezTo>
                    <a:pt x="1878" y="15969"/>
                    <a:pt x="939" y="14125"/>
                    <a:pt x="0" y="122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7" name="Line"/>
            <p:cNvSpPr/>
            <p:nvPr/>
          </p:nvSpPr>
          <p:spPr>
            <a:xfrm>
              <a:off x="4694446" y="3587742"/>
              <a:ext cx="1" cy="83028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8" name="Line"/>
            <p:cNvSpPr/>
            <p:nvPr/>
          </p:nvSpPr>
          <p:spPr>
            <a:xfrm>
              <a:off x="5272785" y="3027315"/>
              <a:ext cx="843488" cy="58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362" extrusionOk="0">
                  <a:moveTo>
                    <a:pt x="601" y="10549"/>
                  </a:moveTo>
                  <a:cubicBezTo>
                    <a:pt x="249" y="11679"/>
                    <a:pt x="-104" y="12809"/>
                    <a:pt x="28" y="14505"/>
                  </a:cubicBezTo>
                  <a:cubicBezTo>
                    <a:pt x="160" y="16200"/>
                    <a:pt x="778" y="18460"/>
                    <a:pt x="1659" y="19653"/>
                  </a:cubicBezTo>
                  <a:cubicBezTo>
                    <a:pt x="2541" y="20847"/>
                    <a:pt x="3687" y="20972"/>
                    <a:pt x="4701" y="20281"/>
                  </a:cubicBezTo>
                  <a:cubicBezTo>
                    <a:pt x="5715" y="19591"/>
                    <a:pt x="6596" y="18084"/>
                    <a:pt x="7169" y="15509"/>
                  </a:cubicBezTo>
                  <a:cubicBezTo>
                    <a:pt x="7743" y="12935"/>
                    <a:pt x="8007" y="9293"/>
                    <a:pt x="8007" y="6781"/>
                  </a:cubicBezTo>
                  <a:cubicBezTo>
                    <a:pt x="8007" y="4270"/>
                    <a:pt x="7743" y="2888"/>
                    <a:pt x="7478" y="1821"/>
                  </a:cubicBezTo>
                  <a:cubicBezTo>
                    <a:pt x="7214" y="753"/>
                    <a:pt x="6949" y="0"/>
                    <a:pt x="6817" y="0"/>
                  </a:cubicBezTo>
                  <a:cubicBezTo>
                    <a:pt x="6685" y="0"/>
                    <a:pt x="6685" y="753"/>
                    <a:pt x="6596" y="3014"/>
                  </a:cubicBezTo>
                  <a:cubicBezTo>
                    <a:pt x="6508" y="5274"/>
                    <a:pt x="6332" y="9042"/>
                    <a:pt x="6244" y="11867"/>
                  </a:cubicBezTo>
                  <a:cubicBezTo>
                    <a:pt x="6156" y="14693"/>
                    <a:pt x="6156" y="16577"/>
                    <a:pt x="6156" y="17833"/>
                  </a:cubicBezTo>
                  <a:cubicBezTo>
                    <a:pt x="6156" y="19088"/>
                    <a:pt x="6156" y="19716"/>
                    <a:pt x="6200" y="19716"/>
                  </a:cubicBezTo>
                  <a:cubicBezTo>
                    <a:pt x="6244" y="19716"/>
                    <a:pt x="6332" y="19088"/>
                    <a:pt x="6464" y="18460"/>
                  </a:cubicBezTo>
                  <a:cubicBezTo>
                    <a:pt x="6596" y="17833"/>
                    <a:pt x="6773" y="17205"/>
                    <a:pt x="7037" y="16640"/>
                  </a:cubicBezTo>
                  <a:cubicBezTo>
                    <a:pt x="7302" y="16074"/>
                    <a:pt x="7654" y="15572"/>
                    <a:pt x="7963" y="15760"/>
                  </a:cubicBezTo>
                  <a:cubicBezTo>
                    <a:pt x="8272" y="15949"/>
                    <a:pt x="8536" y="16828"/>
                    <a:pt x="8977" y="17833"/>
                  </a:cubicBezTo>
                  <a:cubicBezTo>
                    <a:pt x="9418" y="18837"/>
                    <a:pt x="10035" y="19967"/>
                    <a:pt x="10828" y="20658"/>
                  </a:cubicBezTo>
                  <a:cubicBezTo>
                    <a:pt x="11622" y="21349"/>
                    <a:pt x="12592" y="21600"/>
                    <a:pt x="13738" y="21098"/>
                  </a:cubicBezTo>
                  <a:cubicBezTo>
                    <a:pt x="14884" y="20595"/>
                    <a:pt x="16206" y="19340"/>
                    <a:pt x="17000" y="18398"/>
                  </a:cubicBezTo>
                  <a:cubicBezTo>
                    <a:pt x="17793" y="17456"/>
                    <a:pt x="18058" y="16828"/>
                    <a:pt x="18190" y="16200"/>
                  </a:cubicBezTo>
                  <a:cubicBezTo>
                    <a:pt x="18322" y="15572"/>
                    <a:pt x="18322" y="14944"/>
                    <a:pt x="18146" y="14442"/>
                  </a:cubicBezTo>
                  <a:cubicBezTo>
                    <a:pt x="17969" y="13940"/>
                    <a:pt x="17617" y="13563"/>
                    <a:pt x="17088" y="13312"/>
                  </a:cubicBezTo>
                  <a:cubicBezTo>
                    <a:pt x="16559" y="13060"/>
                    <a:pt x="15854" y="12935"/>
                    <a:pt x="15369" y="13186"/>
                  </a:cubicBezTo>
                  <a:cubicBezTo>
                    <a:pt x="14884" y="13437"/>
                    <a:pt x="14619" y="14065"/>
                    <a:pt x="14707" y="15195"/>
                  </a:cubicBezTo>
                  <a:cubicBezTo>
                    <a:pt x="14796" y="16326"/>
                    <a:pt x="15236" y="17958"/>
                    <a:pt x="16206" y="19088"/>
                  </a:cubicBezTo>
                  <a:cubicBezTo>
                    <a:pt x="17176" y="20219"/>
                    <a:pt x="18675" y="20847"/>
                    <a:pt x="19645" y="21035"/>
                  </a:cubicBezTo>
                  <a:cubicBezTo>
                    <a:pt x="20614" y="21223"/>
                    <a:pt x="21055" y="20972"/>
                    <a:pt x="21496" y="207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9" name="Line"/>
            <p:cNvSpPr/>
            <p:nvPr/>
          </p:nvSpPr>
          <p:spPr>
            <a:xfrm>
              <a:off x="5234117" y="3437554"/>
              <a:ext cx="217945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3771" y="11918"/>
                    <a:pt x="7543" y="3818"/>
                    <a:pt x="11143" y="1118"/>
                  </a:cubicBezTo>
                  <a:cubicBezTo>
                    <a:pt x="14743" y="-1582"/>
                    <a:pt x="18171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0" name="Line"/>
            <p:cNvSpPr/>
            <p:nvPr/>
          </p:nvSpPr>
          <p:spPr>
            <a:xfrm>
              <a:off x="6631192" y="3401085"/>
              <a:ext cx="574801" cy="228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263" extrusionOk="0">
                  <a:moveTo>
                    <a:pt x="150" y="3854"/>
                  </a:moveTo>
                  <a:cubicBezTo>
                    <a:pt x="20" y="2242"/>
                    <a:pt x="-109" y="630"/>
                    <a:pt x="150" y="147"/>
                  </a:cubicBezTo>
                  <a:cubicBezTo>
                    <a:pt x="408" y="-337"/>
                    <a:pt x="1055" y="308"/>
                    <a:pt x="1960" y="3048"/>
                  </a:cubicBezTo>
                  <a:cubicBezTo>
                    <a:pt x="2866" y="5788"/>
                    <a:pt x="4030" y="10624"/>
                    <a:pt x="4741" y="13848"/>
                  </a:cubicBezTo>
                  <a:cubicBezTo>
                    <a:pt x="5453" y="17072"/>
                    <a:pt x="5711" y="18684"/>
                    <a:pt x="5905" y="18684"/>
                  </a:cubicBezTo>
                  <a:cubicBezTo>
                    <a:pt x="6099" y="18684"/>
                    <a:pt x="6229" y="17072"/>
                    <a:pt x="6423" y="14654"/>
                  </a:cubicBezTo>
                  <a:cubicBezTo>
                    <a:pt x="6617" y="12236"/>
                    <a:pt x="6875" y="9012"/>
                    <a:pt x="7005" y="6433"/>
                  </a:cubicBezTo>
                  <a:cubicBezTo>
                    <a:pt x="7134" y="3854"/>
                    <a:pt x="7134" y="1920"/>
                    <a:pt x="7457" y="1114"/>
                  </a:cubicBezTo>
                  <a:cubicBezTo>
                    <a:pt x="7781" y="308"/>
                    <a:pt x="8428" y="630"/>
                    <a:pt x="9268" y="1759"/>
                  </a:cubicBezTo>
                  <a:cubicBezTo>
                    <a:pt x="10109" y="2887"/>
                    <a:pt x="11144" y="4821"/>
                    <a:pt x="12308" y="6111"/>
                  </a:cubicBezTo>
                  <a:cubicBezTo>
                    <a:pt x="13472" y="7400"/>
                    <a:pt x="14765" y="8045"/>
                    <a:pt x="15735" y="8367"/>
                  </a:cubicBezTo>
                  <a:cubicBezTo>
                    <a:pt x="16705" y="8690"/>
                    <a:pt x="17352" y="8690"/>
                    <a:pt x="17805" y="7884"/>
                  </a:cubicBezTo>
                  <a:cubicBezTo>
                    <a:pt x="18257" y="7078"/>
                    <a:pt x="18516" y="5466"/>
                    <a:pt x="18322" y="4176"/>
                  </a:cubicBezTo>
                  <a:cubicBezTo>
                    <a:pt x="18128" y="2887"/>
                    <a:pt x="17481" y="1920"/>
                    <a:pt x="16835" y="1275"/>
                  </a:cubicBezTo>
                  <a:cubicBezTo>
                    <a:pt x="16188" y="630"/>
                    <a:pt x="15541" y="308"/>
                    <a:pt x="15024" y="791"/>
                  </a:cubicBezTo>
                  <a:cubicBezTo>
                    <a:pt x="14507" y="1275"/>
                    <a:pt x="14119" y="2564"/>
                    <a:pt x="14054" y="4821"/>
                  </a:cubicBezTo>
                  <a:cubicBezTo>
                    <a:pt x="13989" y="7078"/>
                    <a:pt x="14248" y="10302"/>
                    <a:pt x="15541" y="13203"/>
                  </a:cubicBezTo>
                  <a:cubicBezTo>
                    <a:pt x="16835" y="16105"/>
                    <a:pt x="19163" y="18684"/>
                    <a:pt x="21491" y="212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1" name="Line"/>
            <p:cNvSpPr/>
            <p:nvPr/>
          </p:nvSpPr>
          <p:spPr>
            <a:xfrm>
              <a:off x="7337346" y="3486045"/>
              <a:ext cx="294158" cy="13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0837" extrusionOk="0">
                  <a:moveTo>
                    <a:pt x="8449" y="4423"/>
                  </a:moveTo>
                  <a:cubicBezTo>
                    <a:pt x="7456" y="2843"/>
                    <a:pt x="6463" y="1262"/>
                    <a:pt x="5221" y="472"/>
                  </a:cubicBezTo>
                  <a:cubicBezTo>
                    <a:pt x="3980" y="-318"/>
                    <a:pt x="2490" y="-318"/>
                    <a:pt x="1373" y="2053"/>
                  </a:cubicBezTo>
                  <a:cubicBezTo>
                    <a:pt x="256" y="4423"/>
                    <a:pt x="-489" y="9165"/>
                    <a:pt x="380" y="13116"/>
                  </a:cubicBezTo>
                  <a:cubicBezTo>
                    <a:pt x="1249" y="17067"/>
                    <a:pt x="3732" y="20228"/>
                    <a:pt x="6835" y="20755"/>
                  </a:cubicBezTo>
                  <a:cubicBezTo>
                    <a:pt x="9939" y="21282"/>
                    <a:pt x="13663" y="19175"/>
                    <a:pt x="16145" y="16541"/>
                  </a:cubicBezTo>
                  <a:cubicBezTo>
                    <a:pt x="18628" y="13906"/>
                    <a:pt x="19870" y="10745"/>
                    <a:pt x="21111" y="75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2" name="Line"/>
            <p:cNvSpPr/>
            <p:nvPr/>
          </p:nvSpPr>
          <p:spPr>
            <a:xfrm>
              <a:off x="7641881" y="3134557"/>
              <a:ext cx="695346" cy="503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1290" y="6510"/>
                  </a:moveTo>
                  <a:cubicBezTo>
                    <a:pt x="1182" y="5030"/>
                    <a:pt x="1075" y="3551"/>
                    <a:pt x="860" y="2293"/>
                  </a:cubicBezTo>
                  <a:cubicBezTo>
                    <a:pt x="645" y="1036"/>
                    <a:pt x="322" y="0"/>
                    <a:pt x="161" y="0"/>
                  </a:cubicBezTo>
                  <a:cubicBezTo>
                    <a:pt x="0" y="0"/>
                    <a:pt x="0" y="1036"/>
                    <a:pt x="0" y="3773"/>
                  </a:cubicBezTo>
                  <a:cubicBezTo>
                    <a:pt x="0" y="6510"/>
                    <a:pt x="0" y="10948"/>
                    <a:pt x="215" y="13981"/>
                  </a:cubicBezTo>
                  <a:cubicBezTo>
                    <a:pt x="430" y="17014"/>
                    <a:pt x="860" y="18641"/>
                    <a:pt x="1290" y="19677"/>
                  </a:cubicBezTo>
                  <a:cubicBezTo>
                    <a:pt x="1719" y="20712"/>
                    <a:pt x="2149" y="21156"/>
                    <a:pt x="2633" y="21378"/>
                  </a:cubicBezTo>
                  <a:cubicBezTo>
                    <a:pt x="3116" y="21600"/>
                    <a:pt x="3654" y="21600"/>
                    <a:pt x="4298" y="21082"/>
                  </a:cubicBezTo>
                  <a:cubicBezTo>
                    <a:pt x="4943" y="20564"/>
                    <a:pt x="5696" y="19529"/>
                    <a:pt x="6394" y="18937"/>
                  </a:cubicBezTo>
                  <a:cubicBezTo>
                    <a:pt x="7093" y="18345"/>
                    <a:pt x="7737" y="18197"/>
                    <a:pt x="8328" y="18197"/>
                  </a:cubicBezTo>
                  <a:cubicBezTo>
                    <a:pt x="8919" y="18197"/>
                    <a:pt x="9457" y="18345"/>
                    <a:pt x="9994" y="18345"/>
                  </a:cubicBezTo>
                  <a:cubicBezTo>
                    <a:pt x="10531" y="18345"/>
                    <a:pt x="11069" y="18197"/>
                    <a:pt x="11176" y="17827"/>
                  </a:cubicBezTo>
                  <a:cubicBezTo>
                    <a:pt x="11284" y="17458"/>
                    <a:pt x="10961" y="16866"/>
                    <a:pt x="10209" y="16422"/>
                  </a:cubicBezTo>
                  <a:cubicBezTo>
                    <a:pt x="9457" y="15978"/>
                    <a:pt x="8275" y="15682"/>
                    <a:pt x="7415" y="15608"/>
                  </a:cubicBezTo>
                  <a:cubicBezTo>
                    <a:pt x="6555" y="15534"/>
                    <a:pt x="6018" y="15682"/>
                    <a:pt x="5857" y="16126"/>
                  </a:cubicBezTo>
                  <a:cubicBezTo>
                    <a:pt x="5696" y="16570"/>
                    <a:pt x="5910" y="17310"/>
                    <a:pt x="6287" y="17901"/>
                  </a:cubicBezTo>
                  <a:cubicBezTo>
                    <a:pt x="6663" y="18493"/>
                    <a:pt x="7200" y="18937"/>
                    <a:pt x="8006" y="19011"/>
                  </a:cubicBezTo>
                  <a:cubicBezTo>
                    <a:pt x="8812" y="19085"/>
                    <a:pt x="9887" y="18789"/>
                    <a:pt x="10907" y="18123"/>
                  </a:cubicBezTo>
                  <a:cubicBezTo>
                    <a:pt x="11928" y="17458"/>
                    <a:pt x="12896" y="16422"/>
                    <a:pt x="13594" y="15682"/>
                  </a:cubicBezTo>
                  <a:cubicBezTo>
                    <a:pt x="14293" y="14942"/>
                    <a:pt x="14722" y="14499"/>
                    <a:pt x="15099" y="14573"/>
                  </a:cubicBezTo>
                  <a:cubicBezTo>
                    <a:pt x="15475" y="14647"/>
                    <a:pt x="15797" y="15238"/>
                    <a:pt x="16066" y="16052"/>
                  </a:cubicBezTo>
                  <a:cubicBezTo>
                    <a:pt x="16334" y="16866"/>
                    <a:pt x="16549" y="17901"/>
                    <a:pt x="16818" y="18715"/>
                  </a:cubicBezTo>
                  <a:cubicBezTo>
                    <a:pt x="17087" y="19529"/>
                    <a:pt x="17409" y="20121"/>
                    <a:pt x="17839" y="20490"/>
                  </a:cubicBezTo>
                  <a:cubicBezTo>
                    <a:pt x="18269" y="20860"/>
                    <a:pt x="18806" y="21008"/>
                    <a:pt x="19451" y="20564"/>
                  </a:cubicBezTo>
                  <a:cubicBezTo>
                    <a:pt x="20096" y="20121"/>
                    <a:pt x="20848" y="19085"/>
                    <a:pt x="21600" y="180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3" name="Line"/>
            <p:cNvSpPr/>
            <p:nvPr/>
          </p:nvSpPr>
          <p:spPr>
            <a:xfrm>
              <a:off x="7569232" y="3400933"/>
              <a:ext cx="19718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4" name="Line"/>
            <p:cNvSpPr/>
            <p:nvPr/>
          </p:nvSpPr>
          <p:spPr>
            <a:xfrm>
              <a:off x="8694063" y="3407333"/>
              <a:ext cx="411158" cy="195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0715" extrusionOk="0">
                  <a:moveTo>
                    <a:pt x="11673" y="3716"/>
                  </a:moveTo>
                  <a:cubicBezTo>
                    <a:pt x="11133" y="2252"/>
                    <a:pt x="10593" y="787"/>
                    <a:pt x="9063" y="238"/>
                  </a:cubicBezTo>
                  <a:cubicBezTo>
                    <a:pt x="7533" y="-311"/>
                    <a:pt x="5013" y="55"/>
                    <a:pt x="3213" y="1703"/>
                  </a:cubicBezTo>
                  <a:cubicBezTo>
                    <a:pt x="1413" y="3350"/>
                    <a:pt x="333" y="6279"/>
                    <a:pt x="63" y="8475"/>
                  </a:cubicBezTo>
                  <a:cubicBezTo>
                    <a:pt x="-207" y="10672"/>
                    <a:pt x="333" y="12136"/>
                    <a:pt x="2763" y="14333"/>
                  </a:cubicBezTo>
                  <a:cubicBezTo>
                    <a:pt x="5193" y="16530"/>
                    <a:pt x="9513" y="19458"/>
                    <a:pt x="12933" y="20374"/>
                  </a:cubicBezTo>
                  <a:cubicBezTo>
                    <a:pt x="16353" y="21289"/>
                    <a:pt x="18873" y="20191"/>
                    <a:pt x="21393" y="190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5" name="Line"/>
            <p:cNvSpPr/>
            <p:nvPr/>
          </p:nvSpPr>
          <p:spPr>
            <a:xfrm>
              <a:off x="9148389" y="2928582"/>
              <a:ext cx="548394" cy="71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06" extrusionOk="0">
                  <a:moveTo>
                    <a:pt x="6820" y="16983"/>
                  </a:moveTo>
                  <a:cubicBezTo>
                    <a:pt x="6415" y="16567"/>
                    <a:pt x="6010" y="16152"/>
                    <a:pt x="4930" y="16152"/>
                  </a:cubicBezTo>
                  <a:cubicBezTo>
                    <a:pt x="3850" y="16152"/>
                    <a:pt x="2095" y="16567"/>
                    <a:pt x="1083" y="17035"/>
                  </a:cubicBezTo>
                  <a:cubicBezTo>
                    <a:pt x="70" y="17502"/>
                    <a:pt x="-200" y="18021"/>
                    <a:pt x="137" y="18644"/>
                  </a:cubicBezTo>
                  <a:cubicBezTo>
                    <a:pt x="475" y="19267"/>
                    <a:pt x="1420" y="19994"/>
                    <a:pt x="2568" y="20358"/>
                  </a:cubicBezTo>
                  <a:cubicBezTo>
                    <a:pt x="3715" y="20721"/>
                    <a:pt x="5065" y="20721"/>
                    <a:pt x="6010" y="20565"/>
                  </a:cubicBezTo>
                  <a:cubicBezTo>
                    <a:pt x="6955" y="20410"/>
                    <a:pt x="7495" y="20098"/>
                    <a:pt x="7697" y="19527"/>
                  </a:cubicBezTo>
                  <a:cubicBezTo>
                    <a:pt x="7900" y="18956"/>
                    <a:pt x="7765" y="18125"/>
                    <a:pt x="7630" y="17969"/>
                  </a:cubicBezTo>
                  <a:cubicBezTo>
                    <a:pt x="7495" y="17814"/>
                    <a:pt x="7360" y="18333"/>
                    <a:pt x="7495" y="18852"/>
                  </a:cubicBezTo>
                  <a:cubicBezTo>
                    <a:pt x="7630" y="19371"/>
                    <a:pt x="8035" y="19890"/>
                    <a:pt x="8508" y="20306"/>
                  </a:cubicBezTo>
                  <a:cubicBezTo>
                    <a:pt x="8980" y="20721"/>
                    <a:pt x="9520" y="21033"/>
                    <a:pt x="10397" y="21240"/>
                  </a:cubicBezTo>
                  <a:cubicBezTo>
                    <a:pt x="11275" y="21448"/>
                    <a:pt x="12490" y="21552"/>
                    <a:pt x="13705" y="20981"/>
                  </a:cubicBezTo>
                  <a:cubicBezTo>
                    <a:pt x="14920" y="20410"/>
                    <a:pt x="16135" y="19164"/>
                    <a:pt x="17283" y="17294"/>
                  </a:cubicBezTo>
                  <a:cubicBezTo>
                    <a:pt x="18430" y="15425"/>
                    <a:pt x="19510" y="12933"/>
                    <a:pt x="19915" y="10440"/>
                  </a:cubicBezTo>
                  <a:cubicBezTo>
                    <a:pt x="20320" y="7948"/>
                    <a:pt x="20050" y="5456"/>
                    <a:pt x="19780" y="3898"/>
                  </a:cubicBezTo>
                  <a:cubicBezTo>
                    <a:pt x="19510" y="2340"/>
                    <a:pt x="19240" y="1717"/>
                    <a:pt x="18902" y="1146"/>
                  </a:cubicBezTo>
                  <a:cubicBezTo>
                    <a:pt x="18565" y="575"/>
                    <a:pt x="18160" y="56"/>
                    <a:pt x="17755" y="4"/>
                  </a:cubicBezTo>
                  <a:cubicBezTo>
                    <a:pt x="17350" y="-48"/>
                    <a:pt x="16945" y="367"/>
                    <a:pt x="16337" y="2237"/>
                  </a:cubicBezTo>
                  <a:cubicBezTo>
                    <a:pt x="15730" y="4106"/>
                    <a:pt x="14920" y="7429"/>
                    <a:pt x="14650" y="10285"/>
                  </a:cubicBezTo>
                  <a:cubicBezTo>
                    <a:pt x="14380" y="13140"/>
                    <a:pt x="14650" y="15529"/>
                    <a:pt x="15393" y="17190"/>
                  </a:cubicBezTo>
                  <a:cubicBezTo>
                    <a:pt x="16135" y="18852"/>
                    <a:pt x="17350" y="19787"/>
                    <a:pt x="18430" y="20202"/>
                  </a:cubicBezTo>
                  <a:cubicBezTo>
                    <a:pt x="19510" y="20617"/>
                    <a:pt x="20455" y="20514"/>
                    <a:pt x="21400" y="204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6" name="Line"/>
            <p:cNvSpPr/>
            <p:nvPr/>
          </p:nvSpPr>
          <p:spPr>
            <a:xfrm>
              <a:off x="9843625" y="2970088"/>
              <a:ext cx="776826" cy="669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49" extrusionOk="0">
                  <a:moveTo>
                    <a:pt x="4565" y="14869"/>
                  </a:moveTo>
                  <a:cubicBezTo>
                    <a:pt x="3221" y="14869"/>
                    <a:pt x="1877" y="14869"/>
                    <a:pt x="1061" y="15091"/>
                  </a:cubicBezTo>
                  <a:cubicBezTo>
                    <a:pt x="245" y="15314"/>
                    <a:pt x="-43" y="15759"/>
                    <a:pt x="5" y="16483"/>
                  </a:cubicBezTo>
                  <a:cubicBezTo>
                    <a:pt x="53" y="17207"/>
                    <a:pt x="437" y="18209"/>
                    <a:pt x="1541" y="19044"/>
                  </a:cubicBezTo>
                  <a:cubicBezTo>
                    <a:pt x="2645" y="19879"/>
                    <a:pt x="4469" y="20547"/>
                    <a:pt x="5861" y="20714"/>
                  </a:cubicBezTo>
                  <a:cubicBezTo>
                    <a:pt x="7253" y="20881"/>
                    <a:pt x="8213" y="20547"/>
                    <a:pt x="8789" y="20102"/>
                  </a:cubicBezTo>
                  <a:cubicBezTo>
                    <a:pt x="9365" y="19656"/>
                    <a:pt x="9557" y="19100"/>
                    <a:pt x="9461" y="18654"/>
                  </a:cubicBezTo>
                  <a:cubicBezTo>
                    <a:pt x="9365" y="18209"/>
                    <a:pt x="8981" y="17875"/>
                    <a:pt x="8693" y="17986"/>
                  </a:cubicBezTo>
                  <a:cubicBezTo>
                    <a:pt x="8405" y="18097"/>
                    <a:pt x="8213" y="18654"/>
                    <a:pt x="8213" y="19211"/>
                  </a:cubicBezTo>
                  <a:cubicBezTo>
                    <a:pt x="8213" y="19768"/>
                    <a:pt x="8405" y="20324"/>
                    <a:pt x="8693" y="20770"/>
                  </a:cubicBezTo>
                  <a:cubicBezTo>
                    <a:pt x="8981" y="21215"/>
                    <a:pt x="9365" y="21549"/>
                    <a:pt x="9749" y="21549"/>
                  </a:cubicBezTo>
                  <a:cubicBezTo>
                    <a:pt x="10133" y="21549"/>
                    <a:pt x="10517" y="21215"/>
                    <a:pt x="10805" y="20770"/>
                  </a:cubicBezTo>
                  <a:cubicBezTo>
                    <a:pt x="11093" y="20324"/>
                    <a:pt x="11285" y="19768"/>
                    <a:pt x="11381" y="19211"/>
                  </a:cubicBezTo>
                  <a:cubicBezTo>
                    <a:pt x="11477" y="18654"/>
                    <a:pt x="11477" y="18097"/>
                    <a:pt x="11525" y="18097"/>
                  </a:cubicBezTo>
                  <a:cubicBezTo>
                    <a:pt x="11573" y="18097"/>
                    <a:pt x="11669" y="18654"/>
                    <a:pt x="12149" y="19322"/>
                  </a:cubicBezTo>
                  <a:cubicBezTo>
                    <a:pt x="12629" y="19990"/>
                    <a:pt x="13493" y="20770"/>
                    <a:pt x="14453" y="20881"/>
                  </a:cubicBezTo>
                  <a:cubicBezTo>
                    <a:pt x="15413" y="20992"/>
                    <a:pt x="16469" y="20436"/>
                    <a:pt x="17429" y="18654"/>
                  </a:cubicBezTo>
                  <a:cubicBezTo>
                    <a:pt x="18389" y="16873"/>
                    <a:pt x="19253" y="13867"/>
                    <a:pt x="19685" y="11083"/>
                  </a:cubicBezTo>
                  <a:cubicBezTo>
                    <a:pt x="20117" y="8300"/>
                    <a:pt x="20117" y="5739"/>
                    <a:pt x="20021" y="4069"/>
                  </a:cubicBezTo>
                  <a:cubicBezTo>
                    <a:pt x="19925" y="2398"/>
                    <a:pt x="19733" y="1619"/>
                    <a:pt x="19493" y="1007"/>
                  </a:cubicBezTo>
                  <a:cubicBezTo>
                    <a:pt x="19253" y="394"/>
                    <a:pt x="18965" y="-51"/>
                    <a:pt x="18677" y="5"/>
                  </a:cubicBezTo>
                  <a:cubicBezTo>
                    <a:pt x="18389" y="60"/>
                    <a:pt x="18101" y="617"/>
                    <a:pt x="17765" y="2565"/>
                  </a:cubicBezTo>
                  <a:cubicBezTo>
                    <a:pt x="17429" y="4514"/>
                    <a:pt x="17045" y="7854"/>
                    <a:pt x="16949" y="10693"/>
                  </a:cubicBezTo>
                  <a:cubicBezTo>
                    <a:pt x="16853" y="13533"/>
                    <a:pt x="17045" y="15871"/>
                    <a:pt x="17669" y="17318"/>
                  </a:cubicBezTo>
                  <a:cubicBezTo>
                    <a:pt x="18293" y="18765"/>
                    <a:pt x="19349" y="19322"/>
                    <a:pt x="20069" y="19434"/>
                  </a:cubicBezTo>
                  <a:cubicBezTo>
                    <a:pt x="20789" y="19545"/>
                    <a:pt x="21173" y="19211"/>
                    <a:pt x="21557" y="188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7" name="Line"/>
            <p:cNvSpPr/>
            <p:nvPr/>
          </p:nvSpPr>
          <p:spPr>
            <a:xfrm>
              <a:off x="10673831" y="3137483"/>
              <a:ext cx="610830" cy="562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09" extrusionOk="0">
                  <a:moveTo>
                    <a:pt x="3974" y="14772"/>
                  </a:moveTo>
                  <a:cubicBezTo>
                    <a:pt x="3608" y="14245"/>
                    <a:pt x="3242" y="13718"/>
                    <a:pt x="2754" y="13521"/>
                  </a:cubicBezTo>
                  <a:cubicBezTo>
                    <a:pt x="2266" y="13323"/>
                    <a:pt x="1655" y="13455"/>
                    <a:pt x="1167" y="13784"/>
                  </a:cubicBezTo>
                  <a:cubicBezTo>
                    <a:pt x="679" y="14113"/>
                    <a:pt x="313" y="14640"/>
                    <a:pt x="130" y="15299"/>
                  </a:cubicBezTo>
                  <a:cubicBezTo>
                    <a:pt x="-53" y="15957"/>
                    <a:pt x="-53" y="16748"/>
                    <a:pt x="191" y="17340"/>
                  </a:cubicBezTo>
                  <a:cubicBezTo>
                    <a:pt x="435" y="17933"/>
                    <a:pt x="923" y="18328"/>
                    <a:pt x="1472" y="18526"/>
                  </a:cubicBezTo>
                  <a:cubicBezTo>
                    <a:pt x="2022" y="18723"/>
                    <a:pt x="2632" y="18723"/>
                    <a:pt x="3059" y="18394"/>
                  </a:cubicBezTo>
                  <a:cubicBezTo>
                    <a:pt x="3486" y="18065"/>
                    <a:pt x="3730" y="17406"/>
                    <a:pt x="3852" y="16748"/>
                  </a:cubicBezTo>
                  <a:cubicBezTo>
                    <a:pt x="3974" y="16089"/>
                    <a:pt x="3974" y="15430"/>
                    <a:pt x="3974" y="15430"/>
                  </a:cubicBezTo>
                  <a:cubicBezTo>
                    <a:pt x="3974" y="15430"/>
                    <a:pt x="3974" y="16089"/>
                    <a:pt x="4218" y="16813"/>
                  </a:cubicBezTo>
                  <a:cubicBezTo>
                    <a:pt x="4462" y="17538"/>
                    <a:pt x="4950" y="18328"/>
                    <a:pt x="5866" y="18657"/>
                  </a:cubicBezTo>
                  <a:cubicBezTo>
                    <a:pt x="6781" y="18987"/>
                    <a:pt x="8123" y="18855"/>
                    <a:pt x="9344" y="17406"/>
                  </a:cubicBezTo>
                  <a:cubicBezTo>
                    <a:pt x="10564" y="15957"/>
                    <a:pt x="11662" y="13191"/>
                    <a:pt x="12272" y="10623"/>
                  </a:cubicBezTo>
                  <a:cubicBezTo>
                    <a:pt x="12883" y="8055"/>
                    <a:pt x="13005" y="5684"/>
                    <a:pt x="13005" y="4104"/>
                  </a:cubicBezTo>
                  <a:cubicBezTo>
                    <a:pt x="13005" y="2523"/>
                    <a:pt x="12883" y="1733"/>
                    <a:pt x="12516" y="1074"/>
                  </a:cubicBezTo>
                  <a:cubicBezTo>
                    <a:pt x="12150" y="416"/>
                    <a:pt x="11540" y="-111"/>
                    <a:pt x="11235" y="21"/>
                  </a:cubicBezTo>
                  <a:cubicBezTo>
                    <a:pt x="10930" y="152"/>
                    <a:pt x="10930" y="943"/>
                    <a:pt x="10808" y="3050"/>
                  </a:cubicBezTo>
                  <a:cubicBezTo>
                    <a:pt x="10686" y="5157"/>
                    <a:pt x="10442" y="8582"/>
                    <a:pt x="10442" y="11677"/>
                  </a:cubicBezTo>
                  <a:cubicBezTo>
                    <a:pt x="10442" y="14772"/>
                    <a:pt x="10686" y="17538"/>
                    <a:pt x="11052" y="19118"/>
                  </a:cubicBezTo>
                  <a:cubicBezTo>
                    <a:pt x="11418" y="20699"/>
                    <a:pt x="11906" y="21094"/>
                    <a:pt x="12455" y="21291"/>
                  </a:cubicBezTo>
                  <a:cubicBezTo>
                    <a:pt x="13005" y="21489"/>
                    <a:pt x="13615" y="21489"/>
                    <a:pt x="14408" y="20896"/>
                  </a:cubicBezTo>
                  <a:cubicBezTo>
                    <a:pt x="15201" y="20304"/>
                    <a:pt x="16178" y="19118"/>
                    <a:pt x="16910" y="18130"/>
                  </a:cubicBezTo>
                  <a:cubicBezTo>
                    <a:pt x="17642" y="17143"/>
                    <a:pt x="18130" y="16352"/>
                    <a:pt x="18618" y="16484"/>
                  </a:cubicBezTo>
                  <a:cubicBezTo>
                    <a:pt x="19106" y="16616"/>
                    <a:pt x="19594" y="17669"/>
                    <a:pt x="20083" y="18460"/>
                  </a:cubicBezTo>
                  <a:cubicBezTo>
                    <a:pt x="20571" y="19250"/>
                    <a:pt x="21059" y="19777"/>
                    <a:pt x="21547" y="203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8" name="Line"/>
            <p:cNvSpPr/>
            <p:nvPr/>
          </p:nvSpPr>
          <p:spPr>
            <a:xfrm>
              <a:off x="11232768" y="3338664"/>
              <a:ext cx="72650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9" name="Line"/>
            <p:cNvSpPr/>
            <p:nvPr/>
          </p:nvSpPr>
          <p:spPr>
            <a:xfrm>
              <a:off x="10848772" y="3452825"/>
              <a:ext cx="18680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0" name="Line"/>
            <p:cNvSpPr/>
            <p:nvPr/>
          </p:nvSpPr>
          <p:spPr>
            <a:xfrm>
              <a:off x="11367686" y="3488716"/>
              <a:ext cx="570808" cy="161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extrusionOk="0">
                  <a:moveTo>
                    <a:pt x="0" y="9019"/>
                  </a:moveTo>
                  <a:cubicBezTo>
                    <a:pt x="393" y="10858"/>
                    <a:pt x="785" y="12696"/>
                    <a:pt x="1440" y="13845"/>
                  </a:cubicBezTo>
                  <a:cubicBezTo>
                    <a:pt x="2095" y="14994"/>
                    <a:pt x="3011" y="15454"/>
                    <a:pt x="3796" y="15454"/>
                  </a:cubicBezTo>
                  <a:cubicBezTo>
                    <a:pt x="4582" y="15454"/>
                    <a:pt x="5236" y="14994"/>
                    <a:pt x="5564" y="13385"/>
                  </a:cubicBezTo>
                  <a:cubicBezTo>
                    <a:pt x="5891" y="11777"/>
                    <a:pt x="5891" y="9019"/>
                    <a:pt x="5236" y="6722"/>
                  </a:cubicBezTo>
                  <a:cubicBezTo>
                    <a:pt x="4582" y="4424"/>
                    <a:pt x="3273" y="2585"/>
                    <a:pt x="2291" y="1436"/>
                  </a:cubicBezTo>
                  <a:cubicBezTo>
                    <a:pt x="1309" y="288"/>
                    <a:pt x="655" y="-172"/>
                    <a:pt x="655" y="58"/>
                  </a:cubicBezTo>
                  <a:cubicBezTo>
                    <a:pt x="655" y="288"/>
                    <a:pt x="1309" y="1207"/>
                    <a:pt x="2815" y="1666"/>
                  </a:cubicBezTo>
                  <a:cubicBezTo>
                    <a:pt x="4320" y="2126"/>
                    <a:pt x="6676" y="2126"/>
                    <a:pt x="8182" y="2126"/>
                  </a:cubicBezTo>
                  <a:cubicBezTo>
                    <a:pt x="9687" y="2126"/>
                    <a:pt x="10342" y="2126"/>
                    <a:pt x="10735" y="3275"/>
                  </a:cubicBezTo>
                  <a:cubicBezTo>
                    <a:pt x="11127" y="4424"/>
                    <a:pt x="11258" y="6722"/>
                    <a:pt x="11324" y="9019"/>
                  </a:cubicBezTo>
                  <a:cubicBezTo>
                    <a:pt x="11389" y="11317"/>
                    <a:pt x="11389" y="13615"/>
                    <a:pt x="11585" y="13845"/>
                  </a:cubicBezTo>
                  <a:cubicBezTo>
                    <a:pt x="11782" y="14075"/>
                    <a:pt x="12175" y="12237"/>
                    <a:pt x="12764" y="9939"/>
                  </a:cubicBezTo>
                  <a:cubicBezTo>
                    <a:pt x="13353" y="7641"/>
                    <a:pt x="14138" y="4883"/>
                    <a:pt x="14793" y="4424"/>
                  </a:cubicBezTo>
                  <a:cubicBezTo>
                    <a:pt x="15447" y="3964"/>
                    <a:pt x="15971" y="5802"/>
                    <a:pt x="16756" y="8790"/>
                  </a:cubicBezTo>
                  <a:cubicBezTo>
                    <a:pt x="17542" y="11777"/>
                    <a:pt x="18589" y="15913"/>
                    <a:pt x="19440" y="18211"/>
                  </a:cubicBezTo>
                  <a:cubicBezTo>
                    <a:pt x="20291" y="20509"/>
                    <a:pt x="20945" y="20968"/>
                    <a:pt x="21600" y="214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1" name="Line"/>
            <p:cNvSpPr/>
            <p:nvPr/>
          </p:nvSpPr>
          <p:spPr>
            <a:xfrm>
              <a:off x="12509298" y="3411312"/>
              <a:ext cx="342484" cy="20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64" y="4841"/>
                    <a:pt x="3927" y="9683"/>
                    <a:pt x="5236" y="13034"/>
                  </a:cubicBezTo>
                  <a:cubicBezTo>
                    <a:pt x="6545" y="16386"/>
                    <a:pt x="7200" y="18248"/>
                    <a:pt x="7745" y="18248"/>
                  </a:cubicBezTo>
                  <a:cubicBezTo>
                    <a:pt x="8291" y="18248"/>
                    <a:pt x="8727" y="16386"/>
                    <a:pt x="8945" y="14338"/>
                  </a:cubicBezTo>
                  <a:cubicBezTo>
                    <a:pt x="9164" y="12290"/>
                    <a:pt x="9164" y="10055"/>
                    <a:pt x="9164" y="8007"/>
                  </a:cubicBezTo>
                  <a:cubicBezTo>
                    <a:pt x="9164" y="5959"/>
                    <a:pt x="9164" y="4097"/>
                    <a:pt x="9600" y="3724"/>
                  </a:cubicBezTo>
                  <a:cubicBezTo>
                    <a:pt x="10036" y="3352"/>
                    <a:pt x="10909" y="4469"/>
                    <a:pt x="12000" y="7076"/>
                  </a:cubicBezTo>
                  <a:cubicBezTo>
                    <a:pt x="13091" y="9683"/>
                    <a:pt x="14400" y="13779"/>
                    <a:pt x="15491" y="16759"/>
                  </a:cubicBezTo>
                  <a:cubicBezTo>
                    <a:pt x="16582" y="19738"/>
                    <a:pt x="17455" y="21600"/>
                    <a:pt x="18000" y="21600"/>
                  </a:cubicBezTo>
                  <a:cubicBezTo>
                    <a:pt x="18545" y="21600"/>
                    <a:pt x="18764" y="19738"/>
                    <a:pt x="18982" y="16945"/>
                  </a:cubicBezTo>
                  <a:cubicBezTo>
                    <a:pt x="19200" y="14152"/>
                    <a:pt x="19418" y="10428"/>
                    <a:pt x="19855" y="7821"/>
                  </a:cubicBezTo>
                  <a:cubicBezTo>
                    <a:pt x="20291" y="5214"/>
                    <a:pt x="20945" y="3724"/>
                    <a:pt x="21600" y="22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2" name="Line"/>
            <p:cNvSpPr/>
            <p:nvPr/>
          </p:nvSpPr>
          <p:spPr>
            <a:xfrm>
              <a:off x="13017835" y="3515095"/>
              <a:ext cx="1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3" name="Line"/>
            <p:cNvSpPr/>
            <p:nvPr/>
          </p:nvSpPr>
          <p:spPr>
            <a:xfrm>
              <a:off x="12924429" y="3255637"/>
              <a:ext cx="1038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4" name="Line"/>
            <p:cNvSpPr/>
            <p:nvPr/>
          </p:nvSpPr>
          <p:spPr>
            <a:xfrm>
              <a:off x="13147170" y="3234881"/>
              <a:ext cx="171637" cy="380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382" extrusionOk="0">
                  <a:moveTo>
                    <a:pt x="1993" y="0"/>
                  </a:moveTo>
                  <a:cubicBezTo>
                    <a:pt x="1129" y="4865"/>
                    <a:pt x="265" y="9730"/>
                    <a:pt x="49" y="13135"/>
                  </a:cubicBezTo>
                  <a:cubicBezTo>
                    <a:pt x="-167" y="16541"/>
                    <a:pt x="265" y="18486"/>
                    <a:pt x="2641" y="19751"/>
                  </a:cubicBezTo>
                  <a:cubicBezTo>
                    <a:pt x="5017" y="21016"/>
                    <a:pt x="9337" y="21600"/>
                    <a:pt x="12793" y="21308"/>
                  </a:cubicBezTo>
                  <a:cubicBezTo>
                    <a:pt x="16249" y="21016"/>
                    <a:pt x="18841" y="19849"/>
                    <a:pt x="21433" y="186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5" name="Line"/>
            <p:cNvSpPr/>
            <p:nvPr/>
          </p:nvSpPr>
          <p:spPr>
            <a:xfrm>
              <a:off x="13069726" y="3442446"/>
              <a:ext cx="217944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6" name="Line"/>
            <p:cNvSpPr/>
            <p:nvPr/>
          </p:nvSpPr>
          <p:spPr>
            <a:xfrm>
              <a:off x="13371130" y="3034234"/>
              <a:ext cx="259026" cy="597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52" extrusionOk="0">
                  <a:moveTo>
                    <a:pt x="828" y="1241"/>
                  </a:moveTo>
                  <a:cubicBezTo>
                    <a:pt x="540" y="621"/>
                    <a:pt x="252" y="0"/>
                    <a:pt x="108" y="0"/>
                  </a:cubicBezTo>
                  <a:cubicBezTo>
                    <a:pt x="-36" y="0"/>
                    <a:pt x="-36" y="621"/>
                    <a:pt x="108" y="3166"/>
                  </a:cubicBezTo>
                  <a:cubicBezTo>
                    <a:pt x="252" y="5710"/>
                    <a:pt x="540" y="10179"/>
                    <a:pt x="684" y="13097"/>
                  </a:cubicBezTo>
                  <a:cubicBezTo>
                    <a:pt x="828" y="16014"/>
                    <a:pt x="828" y="17379"/>
                    <a:pt x="684" y="18559"/>
                  </a:cubicBezTo>
                  <a:cubicBezTo>
                    <a:pt x="540" y="19738"/>
                    <a:pt x="252" y="20731"/>
                    <a:pt x="108" y="20917"/>
                  </a:cubicBezTo>
                  <a:cubicBezTo>
                    <a:pt x="-36" y="21103"/>
                    <a:pt x="-36" y="20483"/>
                    <a:pt x="396" y="19862"/>
                  </a:cubicBezTo>
                  <a:cubicBezTo>
                    <a:pt x="828" y="19241"/>
                    <a:pt x="1692" y="18621"/>
                    <a:pt x="2556" y="18062"/>
                  </a:cubicBezTo>
                  <a:cubicBezTo>
                    <a:pt x="3420" y="17503"/>
                    <a:pt x="4284" y="17007"/>
                    <a:pt x="5292" y="16572"/>
                  </a:cubicBezTo>
                  <a:cubicBezTo>
                    <a:pt x="6300" y="16138"/>
                    <a:pt x="7452" y="15766"/>
                    <a:pt x="8172" y="15890"/>
                  </a:cubicBezTo>
                  <a:cubicBezTo>
                    <a:pt x="8892" y="16014"/>
                    <a:pt x="9180" y="16634"/>
                    <a:pt x="9468" y="17317"/>
                  </a:cubicBezTo>
                  <a:cubicBezTo>
                    <a:pt x="9756" y="18000"/>
                    <a:pt x="10044" y="18745"/>
                    <a:pt x="10764" y="19428"/>
                  </a:cubicBezTo>
                  <a:cubicBezTo>
                    <a:pt x="11484" y="20110"/>
                    <a:pt x="12636" y="20731"/>
                    <a:pt x="13932" y="21103"/>
                  </a:cubicBezTo>
                  <a:cubicBezTo>
                    <a:pt x="15228" y="21476"/>
                    <a:pt x="16668" y="21600"/>
                    <a:pt x="17964" y="21228"/>
                  </a:cubicBezTo>
                  <a:cubicBezTo>
                    <a:pt x="19260" y="20855"/>
                    <a:pt x="20412" y="19986"/>
                    <a:pt x="21564" y="191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7" name="Line"/>
            <p:cNvSpPr/>
            <p:nvPr/>
          </p:nvSpPr>
          <p:spPr>
            <a:xfrm>
              <a:off x="14132915" y="3384967"/>
              <a:ext cx="414470" cy="27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096" extrusionOk="0">
                  <a:moveTo>
                    <a:pt x="6089" y="5230"/>
                  </a:moveTo>
                  <a:cubicBezTo>
                    <a:pt x="6264" y="3897"/>
                    <a:pt x="6440" y="2564"/>
                    <a:pt x="6089" y="1630"/>
                  </a:cubicBezTo>
                  <a:cubicBezTo>
                    <a:pt x="5737" y="697"/>
                    <a:pt x="4859" y="164"/>
                    <a:pt x="3981" y="30"/>
                  </a:cubicBezTo>
                  <a:cubicBezTo>
                    <a:pt x="3103" y="-103"/>
                    <a:pt x="2225" y="164"/>
                    <a:pt x="1347" y="1497"/>
                  </a:cubicBezTo>
                  <a:cubicBezTo>
                    <a:pt x="469" y="2830"/>
                    <a:pt x="-409" y="5230"/>
                    <a:pt x="206" y="8564"/>
                  </a:cubicBezTo>
                  <a:cubicBezTo>
                    <a:pt x="820" y="11897"/>
                    <a:pt x="2928" y="16164"/>
                    <a:pt x="5825" y="18564"/>
                  </a:cubicBezTo>
                  <a:cubicBezTo>
                    <a:pt x="8723" y="20964"/>
                    <a:pt x="12410" y="21497"/>
                    <a:pt x="15045" y="20830"/>
                  </a:cubicBezTo>
                  <a:cubicBezTo>
                    <a:pt x="17679" y="20164"/>
                    <a:pt x="19259" y="18297"/>
                    <a:pt x="20137" y="16697"/>
                  </a:cubicBezTo>
                  <a:cubicBezTo>
                    <a:pt x="21015" y="15097"/>
                    <a:pt x="21191" y="13764"/>
                    <a:pt x="20928" y="12697"/>
                  </a:cubicBezTo>
                  <a:cubicBezTo>
                    <a:pt x="20664" y="11630"/>
                    <a:pt x="19962" y="10830"/>
                    <a:pt x="19171" y="10430"/>
                  </a:cubicBezTo>
                  <a:cubicBezTo>
                    <a:pt x="18381" y="10030"/>
                    <a:pt x="17503" y="10030"/>
                    <a:pt x="16625" y="10164"/>
                  </a:cubicBezTo>
                  <a:cubicBezTo>
                    <a:pt x="15747" y="10297"/>
                    <a:pt x="14869" y="10564"/>
                    <a:pt x="14781" y="12030"/>
                  </a:cubicBezTo>
                  <a:cubicBezTo>
                    <a:pt x="14693" y="13497"/>
                    <a:pt x="15396" y="16164"/>
                    <a:pt x="16098" y="188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8" name="Line"/>
            <p:cNvSpPr/>
            <p:nvPr/>
          </p:nvSpPr>
          <p:spPr>
            <a:xfrm>
              <a:off x="14722685" y="3418704"/>
              <a:ext cx="557617" cy="193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0875" extrusionOk="0">
                  <a:moveTo>
                    <a:pt x="3092" y="13729"/>
                  </a:moveTo>
                  <a:cubicBezTo>
                    <a:pt x="2559" y="12611"/>
                    <a:pt x="2025" y="11494"/>
                    <a:pt x="1425" y="11308"/>
                  </a:cubicBezTo>
                  <a:cubicBezTo>
                    <a:pt x="825" y="11122"/>
                    <a:pt x="159" y="11867"/>
                    <a:pt x="25" y="12984"/>
                  </a:cubicBezTo>
                  <a:cubicBezTo>
                    <a:pt x="-108" y="14101"/>
                    <a:pt x="292" y="15591"/>
                    <a:pt x="1225" y="17080"/>
                  </a:cubicBezTo>
                  <a:cubicBezTo>
                    <a:pt x="2159" y="18570"/>
                    <a:pt x="3625" y="20060"/>
                    <a:pt x="4692" y="20618"/>
                  </a:cubicBezTo>
                  <a:cubicBezTo>
                    <a:pt x="5759" y="21177"/>
                    <a:pt x="6425" y="20805"/>
                    <a:pt x="6825" y="19687"/>
                  </a:cubicBezTo>
                  <a:cubicBezTo>
                    <a:pt x="7225" y="18570"/>
                    <a:pt x="7359" y="16708"/>
                    <a:pt x="6892" y="14474"/>
                  </a:cubicBezTo>
                  <a:cubicBezTo>
                    <a:pt x="6425" y="12239"/>
                    <a:pt x="5359" y="9632"/>
                    <a:pt x="4492" y="7956"/>
                  </a:cubicBezTo>
                  <a:cubicBezTo>
                    <a:pt x="3625" y="6280"/>
                    <a:pt x="2959" y="5536"/>
                    <a:pt x="2159" y="4977"/>
                  </a:cubicBezTo>
                  <a:cubicBezTo>
                    <a:pt x="1359" y="4418"/>
                    <a:pt x="425" y="4046"/>
                    <a:pt x="292" y="4232"/>
                  </a:cubicBezTo>
                  <a:cubicBezTo>
                    <a:pt x="159" y="4418"/>
                    <a:pt x="825" y="5163"/>
                    <a:pt x="2225" y="5908"/>
                  </a:cubicBezTo>
                  <a:cubicBezTo>
                    <a:pt x="3625" y="6653"/>
                    <a:pt x="5759" y="7398"/>
                    <a:pt x="7825" y="6467"/>
                  </a:cubicBezTo>
                  <a:cubicBezTo>
                    <a:pt x="9892" y="5536"/>
                    <a:pt x="11892" y="2929"/>
                    <a:pt x="13359" y="1439"/>
                  </a:cubicBezTo>
                  <a:cubicBezTo>
                    <a:pt x="14825" y="-51"/>
                    <a:pt x="15759" y="-423"/>
                    <a:pt x="16225" y="508"/>
                  </a:cubicBezTo>
                  <a:cubicBezTo>
                    <a:pt x="16692" y="1439"/>
                    <a:pt x="16692" y="3674"/>
                    <a:pt x="16759" y="6280"/>
                  </a:cubicBezTo>
                  <a:cubicBezTo>
                    <a:pt x="16825" y="8887"/>
                    <a:pt x="16959" y="11867"/>
                    <a:pt x="17159" y="14287"/>
                  </a:cubicBezTo>
                  <a:cubicBezTo>
                    <a:pt x="17359" y="16708"/>
                    <a:pt x="17625" y="18570"/>
                    <a:pt x="18359" y="19129"/>
                  </a:cubicBezTo>
                  <a:cubicBezTo>
                    <a:pt x="19092" y="19687"/>
                    <a:pt x="20292" y="18943"/>
                    <a:pt x="21492" y="181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9" name="Line"/>
            <p:cNvSpPr/>
            <p:nvPr/>
          </p:nvSpPr>
          <p:spPr>
            <a:xfrm>
              <a:off x="15396003" y="3109923"/>
              <a:ext cx="434349" cy="519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474" extrusionOk="0">
                  <a:moveTo>
                    <a:pt x="6095" y="18470"/>
                  </a:moveTo>
                  <a:cubicBezTo>
                    <a:pt x="5410" y="18041"/>
                    <a:pt x="4724" y="17612"/>
                    <a:pt x="3953" y="17397"/>
                  </a:cubicBezTo>
                  <a:cubicBezTo>
                    <a:pt x="3181" y="17183"/>
                    <a:pt x="2324" y="17183"/>
                    <a:pt x="1553" y="17397"/>
                  </a:cubicBezTo>
                  <a:cubicBezTo>
                    <a:pt x="781" y="17612"/>
                    <a:pt x="95" y="18041"/>
                    <a:pt x="10" y="18542"/>
                  </a:cubicBezTo>
                  <a:cubicBezTo>
                    <a:pt x="-76" y="19042"/>
                    <a:pt x="438" y="19614"/>
                    <a:pt x="1124" y="20115"/>
                  </a:cubicBezTo>
                  <a:cubicBezTo>
                    <a:pt x="1810" y="20616"/>
                    <a:pt x="2667" y="21045"/>
                    <a:pt x="4124" y="20616"/>
                  </a:cubicBezTo>
                  <a:cubicBezTo>
                    <a:pt x="5581" y="20187"/>
                    <a:pt x="7638" y="18899"/>
                    <a:pt x="8667" y="16038"/>
                  </a:cubicBezTo>
                  <a:cubicBezTo>
                    <a:pt x="9695" y="13177"/>
                    <a:pt x="9695" y="8743"/>
                    <a:pt x="9610" y="6168"/>
                  </a:cubicBezTo>
                  <a:cubicBezTo>
                    <a:pt x="9524" y="3593"/>
                    <a:pt x="9353" y="2878"/>
                    <a:pt x="9095" y="2020"/>
                  </a:cubicBezTo>
                  <a:cubicBezTo>
                    <a:pt x="8838" y="1161"/>
                    <a:pt x="8495" y="160"/>
                    <a:pt x="8324" y="17"/>
                  </a:cubicBezTo>
                  <a:cubicBezTo>
                    <a:pt x="8153" y="-126"/>
                    <a:pt x="8153" y="589"/>
                    <a:pt x="8238" y="3236"/>
                  </a:cubicBezTo>
                  <a:cubicBezTo>
                    <a:pt x="8324" y="5882"/>
                    <a:pt x="8495" y="10459"/>
                    <a:pt x="8753" y="13535"/>
                  </a:cubicBezTo>
                  <a:cubicBezTo>
                    <a:pt x="9010" y="16610"/>
                    <a:pt x="9353" y="18184"/>
                    <a:pt x="9867" y="19257"/>
                  </a:cubicBezTo>
                  <a:cubicBezTo>
                    <a:pt x="10381" y="20330"/>
                    <a:pt x="11067" y="20902"/>
                    <a:pt x="12010" y="21045"/>
                  </a:cubicBezTo>
                  <a:cubicBezTo>
                    <a:pt x="12953" y="21188"/>
                    <a:pt x="14153" y="20902"/>
                    <a:pt x="15010" y="20473"/>
                  </a:cubicBezTo>
                  <a:cubicBezTo>
                    <a:pt x="15867" y="20044"/>
                    <a:pt x="16381" y="19471"/>
                    <a:pt x="16724" y="18828"/>
                  </a:cubicBezTo>
                  <a:cubicBezTo>
                    <a:pt x="17067" y="18184"/>
                    <a:pt x="17238" y="17469"/>
                    <a:pt x="17581" y="17683"/>
                  </a:cubicBezTo>
                  <a:cubicBezTo>
                    <a:pt x="17924" y="17898"/>
                    <a:pt x="18438" y="19042"/>
                    <a:pt x="19124" y="19829"/>
                  </a:cubicBezTo>
                  <a:cubicBezTo>
                    <a:pt x="19810" y="20616"/>
                    <a:pt x="20667" y="21045"/>
                    <a:pt x="21524" y="214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0" name="Line"/>
            <p:cNvSpPr/>
            <p:nvPr/>
          </p:nvSpPr>
          <p:spPr>
            <a:xfrm>
              <a:off x="15736947" y="3338664"/>
              <a:ext cx="31135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1" name="Line"/>
            <p:cNvSpPr/>
            <p:nvPr/>
          </p:nvSpPr>
          <p:spPr>
            <a:xfrm>
              <a:off x="15851109" y="3464744"/>
              <a:ext cx="332106" cy="21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extrusionOk="0">
                  <a:moveTo>
                    <a:pt x="0" y="6018"/>
                  </a:moveTo>
                  <a:cubicBezTo>
                    <a:pt x="675" y="4647"/>
                    <a:pt x="1350" y="3276"/>
                    <a:pt x="2137" y="2076"/>
                  </a:cubicBezTo>
                  <a:cubicBezTo>
                    <a:pt x="2925" y="876"/>
                    <a:pt x="3825" y="-153"/>
                    <a:pt x="4612" y="18"/>
                  </a:cubicBezTo>
                  <a:cubicBezTo>
                    <a:pt x="5400" y="190"/>
                    <a:pt x="6075" y="1561"/>
                    <a:pt x="6525" y="3104"/>
                  </a:cubicBezTo>
                  <a:cubicBezTo>
                    <a:pt x="6975" y="4647"/>
                    <a:pt x="7200" y="6361"/>
                    <a:pt x="7537" y="8590"/>
                  </a:cubicBezTo>
                  <a:cubicBezTo>
                    <a:pt x="7875" y="10818"/>
                    <a:pt x="8325" y="13561"/>
                    <a:pt x="8550" y="13904"/>
                  </a:cubicBezTo>
                  <a:cubicBezTo>
                    <a:pt x="8775" y="14247"/>
                    <a:pt x="8775" y="12190"/>
                    <a:pt x="9000" y="10304"/>
                  </a:cubicBezTo>
                  <a:cubicBezTo>
                    <a:pt x="9225" y="8418"/>
                    <a:pt x="9675" y="6704"/>
                    <a:pt x="10350" y="5161"/>
                  </a:cubicBezTo>
                  <a:cubicBezTo>
                    <a:pt x="11025" y="3618"/>
                    <a:pt x="11925" y="2247"/>
                    <a:pt x="13162" y="2590"/>
                  </a:cubicBezTo>
                  <a:cubicBezTo>
                    <a:pt x="14400" y="2933"/>
                    <a:pt x="15975" y="4990"/>
                    <a:pt x="16875" y="7733"/>
                  </a:cubicBezTo>
                  <a:cubicBezTo>
                    <a:pt x="17775" y="10476"/>
                    <a:pt x="18000" y="13904"/>
                    <a:pt x="18450" y="16304"/>
                  </a:cubicBezTo>
                  <a:cubicBezTo>
                    <a:pt x="18900" y="18704"/>
                    <a:pt x="19575" y="20076"/>
                    <a:pt x="20137" y="20761"/>
                  </a:cubicBezTo>
                  <a:cubicBezTo>
                    <a:pt x="20700" y="21447"/>
                    <a:pt x="21150" y="21447"/>
                    <a:pt x="21600" y="214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2" name="Line"/>
            <p:cNvSpPr/>
            <p:nvPr/>
          </p:nvSpPr>
          <p:spPr>
            <a:xfrm>
              <a:off x="16257509" y="3539310"/>
              <a:ext cx="226676" cy="12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extrusionOk="0">
                  <a:moveTo>
                    <a:pt x="14571" y="8640"/>
                  </a:moveTo>
                  <a:cubicBezTo>
                    <a:pt x="13262" y="6171"/>
                    <a:pt x="11953" y="3703"/>
                    <a:pt x="10317" y="2160"/>
                  </a:cubicBezTo>
                  <a:cubicBezTo>
                    <a:pt x="8680" y="617"/>
                    <a:pt x="6717" y="0"/>
                    <a:pt x="4917" y="0"/>
                  </a:cubicBezTo>
                  <a:cubicBezTo>
                    <a:pt x="3117" y="0"/>
                    <a:pt x="1480" y="617"/>
                    <a:pt x="662" y="2777"/>
                  </a:cubicBezTo>
                  <a:cubicBezTo>
                    <a:pt x="-156" y="4937"/>
                    <a:pt x="-156" y="8640"/>
                    <a:pt x="335" y="11726"/>
                  </a:cubicBezTo>
                  <a:cubicBezTo>
                    <a:pt x="826" y="14811"/>
                    <a:pt x="1808" y="17280"/>
                    <a:pt x="3117" y="18514"/>
                  </a:cubicBezTo>
                  <a:cubicBezTo>
                    <a:pt x="4426" y="19749"/>
                    <a:pt x="6062" y="19749"/>
                    <a:pt x="7371" y="17589"/>
                  </a:cubicBezTo>
                  <a:cubicBezTo>
                    <a:pt x="8680" y="15429"/>
                    <a:pt x="9662" y="11109"/>
                    <a:pt x="10971" y="11109"/>
                  </a:cubicBezTo>
                  <a:cubicBezTo>
                    <a:pt x="12280" y="11109"/>
                    <a:pt x="13917" y="15429"/>
                    <a:pt x="15717" y="17897"/>
                  </a:cubicBezTo>
                  <a:cubicBezTo>
                    <a:pt x="17517" y="20366"/>
                    <a:pt x="19480" y="20983"/>
                    <a:pt x="2144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3" name="Line"/>
            <p:cNvSpPr/>
            <p:nvPr/>
          </p:nvSpPr>
          <p:spPr>
            <a:xfrm>
              <a:off x="16577589" y="3271058"/>
              <a:ext cx="645928" cy="42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53" extrusionOk="0">
                  <a:moveTo>
                    <a:pt x="1379" y="1314"/>
                  </a:moveTo>
                  <a:cubicBezTo>
                    <a:pt x="919" y="617"/>
                    <a:pt x="460" y="-80"/>
                    <a:pt x="230" y="7"/>
                  </a:cubicBezTo>
                  <a:cubicBezTo>
                    <a:pt x="0" y="94"/>
                    <a:pt x="0" y="965"/>
                    <a:pt x="0" y="3839"/>
                  </a:cubicBezTo>
                  <a:cubicBezTo>
                    <a:pt x="0" y="6714"/>
                    <a:pt x="0" y="11591"/>
                    <a:pt x="345" y="14726"/>
                  </a:cubicBezTo>
                  <a:cubicBezTo>
                    <a:pt x="689" y="17862"/>
                    <a:pt x="1379" y="19255"/>
                    <a:pt x="2355" y="19952"/>
                  </a:cubicBezTo>
                  <a:cubicBezTo>
                    <a:pt x="3332" y="20649"/>
                    <a:pt x="4596" y="20649"/>
                    <a:pt x="5745" y="20126"/>
                  </a:cubicBezTo>
                  <a:cubicBezTo>
                    <a:pt x="6894" y="19604"/>
                    <a:pt x="7928" y="18559"/>
                    <a:pt x="8617" y="17601"/>
                  </a:cubicBezTo>
                  <a:cubicBezTo>
                    <a:pt x="9306" y="16643"/>
                    <a:pt x="9651" y="15772"/>
                    <a:pt x="9364" y="14726"/>
                  </a:cubicBezTo>
                  <a:cubicBezTo>
                    <a:pt x="9077" y="13681"/>
                    <a:pt x="8157" y="12462"/>
                    <a:pt x="7411" y="12026"/>
                  </a:cubicBezTo>
                  <a:cubicBezTo>
                    <a:pt x="6664" y="11591"/>
                    <a:pt x="6089" y="11939"/>
                    <a:pt x="5802" y="12549"/>
                  </a:cubicBezTo>
                  <a:cubicBezTo>
                    <a:pt x="5515" y="13159"/>
                    <a:pt x="5515" y="14030"/>
                    <a:pt x="6032" y="15162"/>
                  </a:cubicBezTo>
                  <a:cubicBezTo>
                    <a:pt x="6549" y="16294"/>
                    <a:pt x="7583" y="17688"/>
                    <a:pt x="8674" y="18646"/>
                  </a:cubicBezTo>
                  <a:cubicBezTo>
                    <a:pt x="9766" y="19604"/>
                    <a:pt x="10915" y="20126"/>
                    <a:pt x="11777" y="20214"/>
                  </a:cubicBezTo>
                  <a:cubicBezTo>
                    <a:pt x="12638" y="20301"/>
                    <a:pt x="13213" y="19952"/>
                    <a:pt x="13730" y="18907"/>
                  </a:cubicBezTo>
                  <a:cubicBezTo>
                    <a:pt x="14247" y="17862"/>
                    <a:pt x="14706" y="16120"/>
                    <a:pt x="15051" y="14726"/>
                  </a:cubicBezTo>
                  <a:cubicBezTo>
                    <a:pt x="15396" y="13333"/>
                    <a:pt x="15626" y="12288"/>
                    <a:pt x="16028" y="11678"/>
                  </a:cubicBezTo>
                  <a:cubicBezTo>
                    <a:pt x="16430" y="11068"/>
                    <a:pt x="17004" y="10894"/>
                    <a:pt x="17464" y="11155"/>
                  </a:cubicBezTo>
                  <a:cubicBezTo>
                    <a:pt x="17923" y="11417"/>
                    <a:pt x="18268" y="12114"/>
                    <a:pt x="18900" y="13420"/>
                  </a:cubicBezTo>
                  <a:cubicBezTo>
                    <a:pt x="19532" y="14726"/>
                    <a:pt x="20451" y="16643"/>
                    <a:pt x="20968" y="18036"/>
                  </a:cubicBezTo>
                  <a:cubicBezTo>
                    <a:pt x="21485" y="19430"/>
                    <a:pt x="21600" y="20301"/>
                    <a:pt x="21255" y="20823"/>
                  </a:cubicBezTo>
                  <a:cubicBezTo>
                    <a:pt x="20911" y="21346"/>
                    <a:pt x="20106" y="21520"/>
                    <a:pt x="18843" y="21172"/>
                  </a:cubicBezTo>
                  <a:cubicBezTo>
                    <a:pt x="17579" y="20823"/>
                    <a:pt x="15855" y="19952"/>
                    <a:pt x="14132" y="190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4" name="Line"/>
            <p:cNvSpPr/>
            <p:nvPr/>
          </p:nvSpPr>
          <p:spPr>
            <a:xfrm>
              <a:off x="16390780" y="3452825"/>
              <a:ext cx="2594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5" name="Line"/>
            <p:cNvSpPr/>
            <p:nvPr/>
          </p:nvSpPr>
          <p:spPr>
            <a:xfrm>
              <a:off x="17750336" y="3473581"/>
              <a:ext cx="435889" cy="21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extrusionOk="0">
                  <a:moveTo>
                    <a:pt x="0" y="2090"/>
                  </a:moveTo>
                  <a:cubicBezTo>
                    <a:pt x="857" y="2090"/>
                    <a:pt x="1714" y="2090"/>
                    <a:pt x="2400" y="3135"/>
                  </a:cubicBezTo>
                  <a:cubicBezTo>
                    <a:pt x="3086" y="4181"/>
                    <a:pt x="3600" y="6271"/>
                    <a:pt x="4286" y="8884"/>
                  </a:cubicBezTo>
                  <a:cubicBezTo>
                    <a:pt x="4971" y="11497"/>
                    <a:pt x="5829" y="14632"/>
                    <a:pt x="6771" y="16723"/>
                  </a:cubicBezTo>
                  <a:cubicBezTo>
                    <a:pt x="7714" y="18813"/>
                    <a:pt x="8743" y="19858"/>
                    <a:pt x="9429" y="19510"/>
                  </a:cubicBezTo>
                  <a:cubicBezTo>
                    <a:pt x="10114" y="19161"/>
                    <a:pt x="10457" y="17419"/>
                    <a:pt x="10543" y="14806"/>
                  </a:cubicBezTo>
                  <a:cubicBezTo>
                    <a:pt x="10629" y="12194"/>
                    <a:pt x="10457" y="8710"/>
                    <a:pt x="10200" y="6097"/>
                  </a:cubicBezTo>
                  <a:cubicBezTo>
                    <a:pt x="9943" y="3484"/>
                    <a:pt x="9600" y="1742"/>
                    <a:pt x="9686" y="1568"/>
                  </a:cubicBezTo>
                  <a:cubicBezTo>
                    <a:pt x="9771" y="1394"/>
                    <a:pt x="10286" y="2787"/>
                    <a:pt x="10971" y="5226"/>
                  </a:cubicBezTo>
                  <a:cubicBezTo>
                    <a:pt x="11657" y="7665"/>
                    <a:pt x="12514" y="11148"/>
                    <a:pt x="13286" y="13935"/>
                  </a:cubicBezTo>
                  <a:cubicBezTo>
                    <a:pt x="14057" y="16723"/>
                    <a:pt x="14743" y="18813"/>
                    <a:pt x="15514" y="20032"/>
                  </a:cubicBezTo>
                  <a:cubicBezTo>
                    <a:pt x="16286" y="21252"/>
                    <a:pt x="17143" y="21600"/>
                    <a:pt x="17829" y="20729"/>
                  </a:cubicBezTo>
                  <a:cubicBezTo>
                    <a:pt x="18514" y="19858"/>
                    <a:pt x="19029" y="17768"/>
                    <a:pt x="19629" y="14110"/>
                  </a:cubicBezTo>
                  <a:cubicBezTo>
                    <a:pt x="20229" y="10452"/>
                    <a:pt x="20914" y="5226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6" name="Line"/>
            <p:cNvSpPr/>
            <p:nvPr/>
          </p:nvSpPr>
          <p:spPr>
            <a:xfrm>
              <a:off x="18279629" y="3618877"/>
              <a:ext cx="10379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7" name="Line"/>
            <p:cNvSpPr/>
            <p:nvPr/>
          </p:nvSpPr>
          <p:spPr>
            <a:xfrm>
              <a:off x="18196601" y="3369799"/>
              <a:ext cx="1" cy="20757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8" name="Line"/>
            <p:cNvSpPr/>
            <p:nvPr/>
          </p:nvSpPr>
          <p:spPr>
            <a:xfrm>
              <a:off x="18486320" y="3328285"/>
              <a:ext cx="166927" cy="354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275" extrusionOk="0">
                  <a:moveTo>
                    <a:pt x="4078" y="0"/>
                  </a:moveTo>
                  <a:cubicBezTo>
                    <a:pt x="2315" y="4985"/>
                    <a:pt x="552" y="9969"/>
                    <a:pt x="111" y="13500"/>
                  </a:cubicBezTo>
                  <a:cubicBezTo>
                    <a:pt x="-330" y="17031"/>
                    <a:pt x="552" y="19108"/>
                    <a:pt x="2535" y="20250"/>
                  </a:cubicBezTo>
                  <a:cubicBezTo>
                    <a:pt x="4519" y="21392"/>
                    <a:pt x="7605" y="21600"/>
                    <a:pt x="10911" y="20769"/>
                  </a:cubicBezTo>
                  <a:cubicBezTo>
                    <a:pt x="14217" y="19938"/>
                    <a:pt x="17743" y="18069"/>
                    <a:pt x="21270" y="16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9" name="Line"/>
            <p:cNvSpPr/>
            <p:nvPr/>
          </p:nvSpPr>
          <p:spPr>
            <a:xfrm>
              <a:off x="18393789" y="3494338"/>
              <a:ext cx="26983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0" name="Line"/>
            <p:cNvSpPr/>
            <p:nvPr/>
          </p:nvSpPr>
          <p:spPr>
            <a:xfrm>
              <a:off x="18705138" y="3110341"/>
              <a:ext cx="332106" cy="59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extrusionOk="0">
                  <a:moveTo>
                    <a:pt x="2025" y="0"/>
                  </a:moveTo>
                  <a:cubicBezTo>
                    <a:pt x="1800" y="4647"/>
                    <a:pt x="1575" y="9293"/>
                    <a:pt x="1238" y="12307"/>
                  </a:cubicBezTo>
                  <a:cubicBezTo>
                    <a:pt x="900" y="15321"/>
                    <a:pt x="450" y="16702"/>
                    <a:pt x="225" y="17707"/>
                  </a:cubicBezTo>
                  <a:cubicBezTo>
                    <a:pt x="0" y="18712"/>
                    <a:pt x="0" y="19340"/>
                    <a:pt x="0" y="19340"/>
                  </a:cubicBezTo>
                  <a:cubicBezTo>
                    <a:pt x="0" y="19340"/>
                    <a:pt x="0" y="18712"/>
                    <a:pt x="562" y="18147"/>
                  </a:cubicBezTo>
                  <a:cubicBezTo>
                    <a:pt x="1125" y="17581"/>
                    <a:pt x="2250" y="17079"/>
                    <a:pt x="3375" y="16765"/>
                  </a:cubicBezTo>
                  <a:cubicBezTo>
                    <a:pt x="4500" y="16451"/>
                    <a:pt x="5625" y="16326"/>
                    <a:pt x="6300" y="16577"/>
                  </a:cubicBezTo>
                  <a:cubicBezTo>
                    <a:pt x="6975" y="16828"/>
                    <a:pt x="7200" y="17456"/>
                    <a:pt x="7425" y="18272"/>
                  </a:cubicBezTo>
                  <a:cubicBezTo>
                    <a:pt x="7650" y="19088"/>
                    <a:pt x="7875" y="20093"/>
                    <a:pt x="9338" y="20721"/>
                  </a:cubicBezTo>
                  <a:cubicBezTo>
                    <a:pt x="10800" y="21349"/>
                    <a:pt x="13500" y="21600"/>
                    <a:pt x="15750" y="21537"/>
                  </a:cubicBezTo>
                  <a:cubicBezTo>
                    <a:pt x="18000" y="21474"/>
                    <a:pt x="19800" y="21098"/>
                    <a:pt x="21600" y="207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1" name="Line"/>
            <p:cNvSpPr/>
            <p:nvPr/>
          </p:nvSpPr>
          <p:spPr>
            <a:xfrm>
              <a:off x="19348592" y="3443988"/>
              <a:ext cx="772108" cy="23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0988" extrusionOk="0">
                  <a:moveTo>
                    <a:pt x="0" y="6343"/>
                  </a:moveTo>
                  <a:cubicBezTo>
                    <a:pt x="193" y="4800"/>
                    <a:pt x="386" y="3257"/>
                    <a:pt x="964" y="2023"/>
                  </a:cubicBezTo>
                  <a:cubicBezTo>
                    <a:pt x="1543" y="789"/>
                    <a:pt x="2507" y="-137"/>
                    <a:pt x="3134" y="17"/>
                  </a:cubicBezTo>
                  <a:cubicBezTo>
                    <a:pt x="3761" y="172"/>
                    <a:pt x="4050" y="1406"/>
                    <a:pt x="4195" y="3720"/>
                  </a:cubicBezTo>
                  <a:cubicBezTo>
                    <a:pt x="4339" y="6034"/>
                    <a:pt x="4339" y="9429"/>
                    <a:pt x="4677" y="12360"/>
                  </a:cubicBezTo>
                  <a:cubicBezTo>
                    <a:pt x="5014" y="15292"/>
                    <a:pt x="5689" y="17760"/>
                    <a:pt x="6605" y="18994"/>
                  </a:cubicBezTo>
                  <a:cubicBezTo>
                    <a:pt x="7521" y="20229"/>
                    <a:pt x="8679" y="20229"/>
                    <a:pt x="9691" y="18994"/>
                  </a:cubicBezTo>
                  <a:cubicBezTo>
                    <a:pt x="10704" y="17760"/>
                    <a:pt x="11571" y="15292"/>
                    <a:pt x="12054" y="13286"/>
                  </a:cubicBezTo>
                  <a:cubicBezTo>
                    <a:pt x="12536" y="11280"/>
                    <a:pt x="12632" y="9737"/>
                    <a:pt x="12584" y="8194"/>
                  </a:cubicBezTo>
                  <a:cubicBezTo>
                    <a:pt x="12536" y="6652"/>
                    <a:pt x="12343" y="5109"/>
                    <a:pt x="12005" y="4029"/>
                  </a:cubicBezTo>
                  <a:cubicBezTo>
                    <a:pt x="11668" y="2949"/>
                    <a:pt x="11186" y="2332"/>
                    <a:pt x="10511" y="2023"/>
                  </a:cubicBezTo>
                  <a:cubicBezTo>
                    <a:pt x="9836" y="1714"/>
                    <a:pt x="8968" y="1714"/>
                    <a:pt x="8486" y="2640"/>
                  </a:cubicBezTo>
                  <a:cubicBezTo>
                    <a:pt x="8004" y="3566"/>
                    <a:pt x="7907" y="5417"/>
                    <a:pt x="8148" y="7732"/>
                  </a:cubicBezTo>
                  <a:cubicBezTo>
                    <a:pt x="8389" y="10046"/>
                    <a:pt x="8968" y="12823"/>
                    <a:pt x="9932" y="15137"/>
                  </a:cubicBezTo>
                  <a:cubicBezTo>
                    <a:pt x="10896" y="17452"/>
                    <a:pt x="12246" y="19303"/>
                    <a:pt x="13355" y="19612"/>
                  </a:cubicBezTo>
                  <a:cubicBezTo>
                    <a:pt x="14464" y="19920"/>
                    <a:pt x="15332" y="18686"/>
                    <a:pt x="15911" y="16372"/>
                  </a:cubicBezTo>
                  <a:cubicBezTo>
                    <a:pt x="16489" y="14057"/>
                    <a:pt x="16779" y="10663"/>
                    <a:pt x="16971" y="8194"/>
                  </a:cubicBezTo>
                  <a:cubicBezTo>
                    <a:pt x="17164" y="5726"/>
                    <a:pt x="17261" y="4183"/>
                    <a:pt x="17550" y="3257"/>
                  </a:cubicBezTo>
                  <a:cubicBezTo>
                    <a:pt x="17839" y="2332"/>
                    <a:pt x="18321" y="2023"/>
                    <a:pt x="18852" y="2332"/>
                  </a:cubicBezTo>
                  <a:cubicBezTo>
                    <a:pt x="19382" y="2640"/>
                    <a:pt x="19961" y="3566"/>
                    <a:pt x="20443" y="5880"/>
                  </a:cubicBezTo>
                  <a:cubicBezTo>
                    <a:pt x="20925" y="8194"/>
                    <a:pt x="21311" y="11897"/>
                    <a:pt x="21455" y="14520"/>
                  </a:cubicBezTo>
                  <a:cubicBezTo>
                    <a:pt x="21600" y="17143"/>
                    <a:pt x="21504" y="18686"/>
                    <a:pt x="21214" y="19766"/>
                  </a:cubicBezTo>
                  <a:cubicBezTo>
                    <a:pt x="20925" y="20846"/>
                    <a:pt x="20443" y="21463"/>
                    <a:pt x="19479" y="20537"/>
                  </a:cubicBezTo>
                  <a:cubicBezTo>
                    <a:pt x="18514" y="19612"/>
                    <a:pt x="17068" y="17143"/>
                    <a:pt x="15621" y="146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2" name="Line"/>
            <p:cNvSpPr/>
            <p:nvPr/>
          </p:nvSpPr>
          <p:spPr>
            <a:xfrm>
              <a:off x="20209990" y="3400933"/>
              <a:ext cx="168410" cy="59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406" extrusionOk="0">
                  <a:moveTo>
                    <a:pt x="3888" y="0"/>
                  </a:moveTo>
                  <a:cubicBezTo>
                    <a:pt x="5616" y="4567"/>
                    <a:pt x="7344" y="9134"/>
                    <a:pt x="8208" y="12528"/>
                  </a:cubicBezTo>
                  <a:cubicBezTo>
                    <a:pt x="9072" y="15922"/>
                    <a:pt x="9072" y="18144"/>
                    <a:pt x="9072" y="19563"/>
                  </a:cubicBezTo>
                  <a:cubicBezTo>
                    <a:pt x="9072" y="20983"/>
                    <a:pt x="9072" y="21600"/>
                    <a:pt x="8424" y="21353"/>
                  </a:cubicBezTo>
                  <a:cubicBezTo>
                    <a:pt x="7776" y="21106"/>
                    <a:pt x="6480" y="19995"/>
                    <a:pt x="4968" y="17650"/>
                  </a:cubicBezTo>
                  <a:cubicBezTo>
                    <a:pt x="3456" y="15305"/>
                    <a:pt x="1728" y="11726"/>
                    <a:pt x="864" y="9257"/>
                  </a:cubicBezTo>
                  <a:cubicBezTo>
                    <a:pt x="0" y="6789"/>
                    <a:pt x="0" y="5431"/>
                    <a:pt x="648" y="4382"/>
                  </a:cubicBezTo>
                  <a:cubicBezTo>
                    <a:pt x="1296" y="3333"/>
                    <a:pt x="2592" y="2592"/>
                    <a:pt x="4752" y="2160"/>
                  </a:cubicBezTo>
                  <a:cubicBezTo>
                    <a:pt x="6912" y="1728"/>
                    <a:pt x="9936" y="1605"/>
                    <a:pt x="12312" y="1728"/>
                  </a:cubicBezTo>
                  <a:cubicBezTo>
                    <a:pt x="14688" y="1851"/>
                    <a:pt x="16416" y="2222"/>
                    <a:pt x="17712" y="2777"/>
                  </a:cubicBezTo>
                  <a:cubicBezTo>
                    <a:pt x="19008" y="3333"/>
                    <a:pt x="19872" y="4073"/>
                    <a:pt x="20520" y="4752"/>
                  </a:cubicBezTo>
                  <a:cubicBezTo>
                    <a:pt x="21168" y="5431"/>
                    <a:pt x="21600" y="6048"/>
                    <a:pt x="19224" y="6727"/>
                  </a:cubicBezTo>
                  <a:cubicBezTo>
                    <a:pt x="16848" y="7406"/>
                    <a:pt x="11664" y="8146"/>
                    <a:pt x="7992" y="8270"/>
                  </a:cubicBezTo>
                  <a:cubicBezTo>
                    <a:pt x="4320" y="8393"/>
                    <a:pt x="2160" y="7899"/>
                    <a:pt x="0" y="74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3" name="Line"/>
            <p:cNvSpPr/>
            <p:nvPr/>
          </p:nvSpPr>
          <p:spPr>
            <a:xfrm>
              <a:off x="20427935" y="3473581"/>
              <a:ext cx="176431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200"/>
                  </a:moveTo>
                  <a:cubicBezTo>
                    <a:pt x="3812" y="11200"/>
                    <a:pt x="7624" y="9200"/>
                    <a:pt x="10588" y="7000"/>
                  </a:cubicBezTo>
                  <a:cubicBezTo>
                    <a:pt x="13553" y="4800"/>
                    <a:pt x="15671" y="2400"/>
                    <a:pt x="15671" y="1200"/>
                  </a:cubicBezTo>
                  <a:cubicBezTo>
                    <a:pt x="15671" y="0"/>
                    <a:pt x="13553" y="0"/>
                    <a:pt x="11435" y="0"/>
                  </a:cubicBezTo>
                  <a:cubicBezTo>
                    <a:pt x="9318" y="0"/>
                    <a:pt x="7200" y="0"/>
                    <a:pt x="5718" y="1000"/>
                  </a:cubicBezTo>
                  <a:cubicBezTo>
                    <a:pt x="4235" y="2000"/>
                    <a:pt x="3388" y="4000"/>
                    <a:pt x="2965" y="6000"/>
                  </a:cubicBezTo>
                  <a:cubicBezTo>
                    <a:pt x="2541" y="8000"/>
                    <a:pt x="2541" y="10000"/>
                    <a:pt x="5718" y="12600"/>
                  </a:cubicBezTo>
                  <a:cubicBezTo>
                    <a:pt x="8894" y="15200"/>
                    <a:pt x="15247" y="18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4" name="Line"/>
            <p:cNvSpPr/>
            <p:nvPr/>
          </p:nvSpPr>
          <p:spPr>
            <a:xfrm>
              <a:off x="20710987" y="3264168"/>
              <a:ext cx="484942" cy="42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45" extrusionOk="0">
                  <a:moveTo>
                    <a:pt x="6768" y="15248"/>
                  </a:moveTo>
                  <a:cubicBezTo>
                    <a:pt x="5236" y="14725"/>
                    <a:pt x="3704" y="14203"/>
                    <a:pt x="2555" y="14029"/>
                  </a:cubicBezTo>
                  <a:cubicBezTo>
                    <a:pt x="1406" y="13854"/>
                    <a:pt x="640" y="14029"/>
                    <a:pt x="257" y="14551"/>
                  </a:cubicBezTo>
                  <a:cubicBezTo>
                    <a:pt x="-126" y="15074"/>
                    <a:pt x="-126" y="15945"/>
                    <a:pt x="563" y="16903"/>
                  </a:cubicBezTo>
                  <a:cubicBezTo>
                    <a:pt x="1253" y="17861"/>
                    <a:pt x="2631" y="18906"/>
                    <a:pt x="4087" y="19516"/>
                  </a:cubicBezTo>
                  <a:cubicBezTo>
                    <a:pt x="5542" y="20125"/>
                    <a:pt x="7074" y="20300"/>
                    <a:pt x="8912" y="18732"/>
                  </a:cubicBezTo>
                  <a:cubicBezTo>
                    <a:pt x="10751" y="17164"/>
                    <a:pt x="12895" y="13854"/>
                    <a:pt x="13968" y="10719"/>
                  </a:cubicBezTo>
                  <a:cubicBezTo>
                    <a:pt x="15040" y="7584"/>
                    <a:pt x="15040" y="4622"/>
                    <a:pt x="15040" y="2706"/>
                  </a:cubicBezTo>
                  <a:cubicBezTo>
                    <a:pt x="15040" y="790"/>
                    <a:pt x="15040" y="-81"/>
                    <a:pt x="14963" y="6"/>
                  </a:cubicBezTo>
                  <a:cubicBezTo>
                    <a:pt x="14887" y="93"/>
                    <a:pt x="14734" y="1138"/>
                    <a:pt x="14580" y="3838"/>
                  </a:cubicBezTo>
                  <a:cubicBezTo>
                    <a:pt x="14427" y="6538"/>
                    <a:pt x="14274" y="10893"/>
                    <a:pt x="14274" y="13942"/>
                  </a:cubicBezTo>
                  <a:cubicBezTo>
                    <a:pt x="14274" y="16990"/>
                    <a:pt x="14427" y="18732"/>
                    <a:pt x="14887" y="19777"/>
                  </a:cubicBezTo>
                  <a:cubicBezTo>
                    <a:pt x="15346" y="20822"/>
                    <a:pt x="16112" y="21171"/>
                    <a:pt x="16878" y="21345"/>
                  </a:cubicBezTo>
                  <a:cubicBezTo>
                    <a:pt x="17644" y="21519"/>
                    <a:pt x="18410" y="21519"/>
                    <a:pt x="19176" y="20909"/>
                  </a:cubicBezTo>
                  <a:cubicBezTo>
                    <a:pt x="19942" y="20300"/>
                    <a:pt x="20708" y="19080"/>
                    <a:pt x="21474" y="178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5" name="Line"/>
            <p:cNvSpPr/>
            <p:nvPr/>
          </p:nvSpPr>
          <p:spPr>
            <a:xfrm>
              <a:off x="20946849" y="3452825"/>
              <a:ext cx="290593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6" name="Line"/>
            <p:cNvSpPr/>
            <p:nvPr/>
          </p:nvSpPr>
          <p:spPr>
            <a:xfrm>
              <a:off x="190701" y="4179305"/>
              <a:ext cx="394793" cy="33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384" extrusionOk="0">
                  <a:moveTo>
                    <a:pt x="540" y="0"/>
                  </a:moveTo>
                  <a:cubicBezTo>
                    <a:pt x="353" y="4629"/>
                    <a:pt x="165" y="9257"/>
                    <a:pt x="71" y="12122"/>
                  </a:cubicBezTo>
                  <a:cubicBezTo>
                    <a:pt x="-23" y="14988"/>
                    <a:pt x="-23" y="16090"/>
                    <a:pt x="71" y="17302"/>
                  </a:cubicBezTo>
                  <a:cubicBezTo>
                    <a:pt x="165" y="18514"/>
                    <a:pt x="353" y="19837"/>
                    <a:pt x="916" y="20608"/>
                  </a:cubicBezTo>
                  <a:cubicBezTo>
                    <a:pt x="1480" y="21380"/>
                    <a:pt x="2419" y="21600"/>
                    <a:pt x="3827" y="21159"/>
                  </a:cubicBezTo>
                  <a:cubicBezTo>
                    <a:pt x="5236" y="20718"/>
                    <a:pt x="7114" y="19616"/>
                    <a:pt x="8429" y="18514"/>
                  </a:cubicBezTo>
                  <a:cubicBezTo>
                    <a:pt x="9744" y="17412"/>
                    <a:pt x="10495" y="16310"/>
                    <a:pt x="11340" y="16090"/>
                  </a:cubicBezTo>
                  <a:cubicBezTo>
                    <a:pt x="12186" y="15869"/>
                    <a:pt x="13125" y="16531"/>
                    <a:pt x="14064" y="16861"/>
                  </a:cubicBezTo>
                  <a:cubicBezTo>
                    <a:pt x="15003" y="17192"/>
                    <a:pt x="15942" y="17192"/>
                    <a:pt x="16881" y="17192"/>
                  </a:cubicBezTo>
                  <a:cubicBezTo>
                    <a:pt x="17820" y="17192"/>
                    <a:pt x="18760" y="17192"/>
                    <a:pt x="19605" y="16751"/>
                  </a:cubicBezTo>
                  <a:cubicBezTo>
                    <a:pt x="20450" y="16310"/>
                    <a:pt x="21201" y="15429"/>
                    <a:pt x="21389" y="14437"/>
                  </a:cubicBezTo>
                  <a:cubicBezTo>
                    <a:pt x="21577" y="13445"/>
                    <a:pt x="21201" y="12343"/>
                    <a:pt x="20074" y="11461"/>
                  </a:cubicBezTo>
                  <a:cubicBezTo>
                    <a:pt x="18947" y="10580"/>
                    <a:pt x="17069" y="9918"/>
                    <a:pt x="15660" y="9588"/>
                  </a:cubicBezTo>
                  <a:cubicBezTo>
                    <a:pt x="14252" y="9257"/>
                    <a:pt x="13313" y="9257"/>
                    <a:pt x="12374" y="9367"/>
                  </a:cubicBezTo>
                  <a:cubicBezTo>
                    <a:pt x="11434" y="9478"/>
                    <a:pt x="10495" y="9698"/>
                    <a:pt x="10214" y="10359"/>
                  </a:cubicBezTo>
                  <a:cubicBezTo>
                    <a:pt x="9932" y="11020"/>
                    <a:pt x="10307" y="12122"/>
                    <a:pt x="11153" y="12784"/>
                  </a:cubicBezTo>
                  <a:cubicBezTo>
                    <a:pt x="11998" y="13445"/>
                    <a:pt x="13313" y="13665"/>
                    <a:pt x="14627" y="138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7" name="Line"/>
            <p:cNvSpPr/>
            <p:nvPr/>
          </p:nvSpPr>
          <p:spPr>
            <a:xfrm>
              <a:off x="96864" y="4334979"/>
              <a:ext cx="217945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8" name="Line"/>
            <p:cNvSpPr/>
            <p:nvPr/>
          </p:nvSpPr>
          <p:spPr>
            <a:xfrm>
              <a:off x="1110861" y="4191231"/>
              <a:ext cx="281642" cy="449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264" extrusionOk="0">
                  <a:moveTo>
                    <a:pt x="1012" y="4836"/>
                  </a:moveTo>
                  <a:cubicBezTo>
                    <a:pt x="2313" y="9254"/>
                    <a:pt x="3615" y="13672"/>
                    <a:pt x="4395" y="16290"/>
                  </a:cubicBezTo>
                  <a:cubicBezTo>
                    <a:pt x="5176" y="18908"/>
                    <a:pt x="5436" y="19727"/>
                    <a:pt x="5436" y="19727"/>
                  </a:cubicBezTo>
                  <a:cubicBezTo>
                    <a:pt x="5436" y="19727"/>
                    <a:pt x="5176" y="18908"/>
                    <a:pt x="4265" y="16781"/>
                  </a:cubicBezTo>
                  <a:cubicBezTo>
                    <a:pt x="3354" y="14654"/>
                    <a:pt x="1793" y="11218"/>
                    <a:pt x="882" y="8681"/>
                  </a:cubicBezTo>
                  <a:cubicBezTo>
                    <a:pt x="-29" y="6145"/>
                    <a:pt x="-289" y="4508"/>
                    <a:pt x="362" y="3118"/>
                  </a:cubicBezTo>
                  <a:cubicBezTo>
                    <a:pt x="1012" y="1727"/>
                    <a:pt x="2574" y="581"/>
                    <a:pt x="4656" y="172"/>
                  </a:cubicBezTo>
                  <a:cubicBezTo>
                    <a:pt x="6738" y="-237"/>
                    <a:pt x="9340" y="90"/>
                    <a:pt x="11422" y="1072"/>
                  </a:cubicBezTo>
                  <a:cubicBezTo>
                    <a:pt x="13504" y="2054"/>
                    <a:pt x="15065" y="3690"/>
                    <a:pt x="14935" y="5327"/>
                  </a:cubicBezTo>
                  <a:cubicBezTo>
                    <a:pt x="14805" y="6963"/>
                    <a:pt x="12983" y="8599"/>
                    <a:pt x="11422" y="9499"/>
                  </a:cubicBezTo>
                  <a:cubicBezTo>
                    <a:pt x="9860" y="10399"/>
                    <a:pt x="8559" y="10563"/>
                    <a:pt x="8689" y="10645"/>
                  </a:cubicBezTo>
                  <a:cubicBezTo>
                    <a:pt x="8819" y="10727"/>
                    <a:pt x="10381" y="10727"/>
                    <a:pt x="12333" y="11218"/>
                  </a:cubicBezTo>
                  <a:cubicBezTo>
                    <a:pt x="14284" y="11708"/>
                    <a:pt x="16627" y="12690"/>
                    <a:pt x="18188" y="13672"/>
                  </a:cubicBezTo>
                  <a:cubicBezTo>
                    <a:pt x="19750" y="14654"/>
                    <a:pt x="20530" y="15636"/>
                    <a:pt x="20921" y="16618"/>
                  </a:cubicBezTo>
                  <a:cubicBezTo>
                    <a:pt x="21311" y="17599"/>
                    <a:pt x="21311" y="18581"/>
                    <a:pt x="20660" y="19318"/>
                  </a:cubicBezTo>
                  <a:cubicBezTo>
                    <a:pt x="20010" y="20054"/>
                    <a:pt x="18709" y="20545"/>
                    <a:pt x="16497" y="20872"/>
                  </a:cubicBezTo>
                  <a:cubicBezTo>
                    <a:pt x="14284" y="21199"/>
                    <a:pt x="11162" y="21363"/>
                    <a:pt x="9080" y="21199"/>
                  </a:cubicBezTo>
                  <a:cubicBezTo>
                    <a:pt x="6998" y="21036"/>
                    <a:pt x="5957" y="20545"/>
                    <a:pt x="4916" y="19563"/>
                  </a:cubicBezTo>
                  <a:cubicBezTo>
                    <a:pt x="3875" y="18581"/>
                    <a:pt x="2834" y="17108"/>
                    <a:pt x="1793" y="156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9" name="Line"/>
            <p:cNvSpPr/>
            <p:nvPr/>
          </p:nvSpPr>
          <p:spPr>
            <a:xfrm>
              <a:off x="2039532" y="4358276"/>
              <a:ext cx="422114" cy="30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058" extrusionOk="0">
                  <a:moveTo>
                    <a:pt x="2009" y="4919"/>
                  </a:moveTo>
                  <a:cubicBezTo>
                    <a:pt x="1307" y="4191"/>
                    <a:pt x="604" y="3462"/>
                    <a:pt x="253" y="4191"/>
                  </a:cubicBezTo>
                  <a:cubicBezTo>
                    <a:pt x="-98" y="4919"/>
                    <a:pt x="-98" y="7103"/>
                    <a:pt x="341" y="9409"/>
                  </a:cubicBezTo>
                  <a:cubicBezTo>
                    <a:pt x="780" y="11714"/>
                    <a:pt x="1658" y="14141"/>
                    <a:pt x="2887" y="15719"/>
                  </a:cubicBezTo>
                  <a:cubicBezTo>
                    <a:pt x="4117" y="17296"/>
                    <a:pt x="5697" y="18024"/>
                    <a:pt x="7014" y="17417"/>
                  </a:cubicBezTo>
                  <a:cubicBezTo>
                    <a:pt x="8331" y="16811"/>
                    <a:pt x="9385" y="14869"/>
                    <a:pt x="10087" y="12564"/>
                  </a:cubicBezTo>
                  <a:cubicBezTo>
                    <a:pt x="10790" y="10258"/>
                    <a:pt x="11141" y="7588"/>
                    <a:pt x="11317" y="5404"/>
                  </a:cubicBezTo>
                  <a:cubicBezTo>
                    <a:pt x="11492" y="3220"/>
                    <a:pt x="11492" y="1521"/>
                    <a:pt x="11931" y="671"/>
                  </a:cubicBezTo>
                  <a:cubicBezTo>
                    <a:pt x="12370" y="-178"/>
                    <a:pt x="13248" y="-178"/>
                    <a:pt x="13951" y="429"/>
                  </a:cubicBezTo>
                  <a:cubicBezTo>
                    <a:pt x="14653" y="1035"/>
                    <a:pt x="15180" y="2249"/>
                    <a:pt x="16234" y="4555"/>
                  </a:cubicBezTo>
                  <a:cubicBezTo>
                    <a:pt x="17287" y="6860"/>
                    <a:pt x="18868" y="10258"/>
                    <a:pt x="19834" y="12564"/>
                  </a:cubicBezTo>
                  <a:cubicBezTo>
                    <a:pt x="20800" y="14869"/>
                    <a:pt x="21151" y="16083"/>
                    <a:pt x="21326" y="17296"/>
                  </a:cubicBezTo>
                  <a:cubicBezTo>
                    <a:pt x="21502" y="18510"/>
                    <a:pt x="21502" y="19723"/>
                    <a:pt x="20887" y="20451"/>
                  </a:cubicBezTo>
                  <a:cubicBezTo>
                    <a:pt x="20273" y="21179"/>
                    <a:pt x="19043" y="21422"/>
                    <a:pt x="16848" y="20209"/>
                  </a:cubicBezTo>
                  <a:cubicBezTo>
                    <a:pt x="14653" y="18995"/>
                    <a:pt x="11492" y="16325"/>
                    <a:pt x="8331" y="136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0" name="Line"/>
            <p:cNvSpPr/>
            <p:nvPr/>
          </p:nvSpPr>
          <p:spPr>
            <a:xfrm>
              <a:off x="1996090" y="4189683"/>
              <a:ext cx="207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1" name="Line"/>
            <p:cNvSpPr/>
            <p:nvPr/>
          </p:nvSpPr>
          <p:spPr>
            <a:xfrm>
              <a:off x="3170377" y="4092307"/>
              <a:ext cx="724942" cy="563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328" extrusionOk="0">
                  <a:moveTo>
                    <a:pt x="571" y="10361"/>
                  </a:moveTo>
                  <a:cubicBezTo>
                    <a:pt x="263" y="11801"/>
                    <a:pt x="-46" y="13241"/>
                    <a:pt x="5" y="14746"/>
                  </a:cubicBezTo>
                  <a:cubicBezTo>
                    <a:pt x="57" y="16252"/>
                    <a:pt x="468" y="17823"/>
                    <a:pt x="1188" y="18935"/>
                  </a:cubicBezTo>
                  <a:cubicBezTo>
                    <a:pt x="1908" y="20048"/>
                    <a:pt x="2937" y="20703"/>
                    <a:pt x="4017" y="20441"/>
                  </a:cubicBezTo>
                  <a:cubicBezTo>
                    <a:pt x="5097" y="20179"/>
                    <a:pt x="6228" y="19001"/>
                    <a:pt x="6897" y="16775"/>
                  </a:cubicBezTo>
                  <a:cubicBezTo>
                    <a:pt x="7565" y="14550"/>
                    <a:pt x="7771" y="11277"/>
                    <a:pt x="7411" y="8463"/>
                  </a:cubicBezTo>
                  <a:cubicBezTo>
                    <a:pt x="7051" y="5648"/>
                    <a:pt x="6125" y="3292"/>
                    <a:pt x="5508" y="1852"/>
                  </a:cubicBezTo>
                  <a:cubicBezTo>
                    <a:pt x="4891" y="412"/>
                    <a:pt x="4583" y="-112"/>
                    <a:pt x="4480" y="19"/>
                  </a:cubicBezTo>
                  <a:cubicBezTo>
                    <a:pt x="4377" y="150"/>
                    <a:pt x="4480" y="935"/>
                    <a:pt x="4788" y="3684"/>
                  </a:cubicBezTo>
                  <a:cubicBezTo>
                    <a:pt x="5097" y="6433"/>
                    <a:pt x="5611" y="11146"/>
                    <a:pt x="5920" y="14026"/>
                  </a:cubicBezTo>
                  <a:cubicBezTo>
                    <a:pt x="6228" y="16906"/>
                    <a:pt x="6331" y="17953"/>
                    <a:pt x="6485" y="19001"/>
                  </a:cubicBezTo>
                  <a:cubicBezTo>
                    <a:pt x="6640" y="20048"/>
                    <a:pt x="6845" y="21095"/>
                    <a:pt x="6948" y="21292"/>
                  </a:cubicBezTo>
                  <a:cubicBezTo>
                    <a:pt x="7051" y="21488"/>
                    <a:pt x="7051" y="20833"/>
                    <a:pt x="7103" y="20179"/>
                  </a:cubicBezTo>
                  <a:cubicBezTo>
                    <a:pt x="7154" y="19524"/>
                    <a:pt x="7257" y="18870"/>
                    <a:pt x="7565" y="18477"/>
                  </a:cubicBezTo>
                  <a:cubicBezTo>
                    <a:pt x="7874" y="18084"/>
                    <a:pt x="8388" y="17953"/>
                    <a:pt x="8903" y="18215"/>
                  </a:cubicBezTo>
                  <a:cubicBezTo>
                    <a:pt x="9417" y="18477"/>
                    <a:pt x="9931" y="19132"/>
                    <a:pt x="11011" y="19721"/>
                  </a:cubicBezTo>
                  <a:cubicBezTo>
                    <a:pt x="12091" y="20310"/>
                    <a:pt x="13737" y="20833"/>
                    <a:pt x="14868" y="21095"/>
                  </a:cubicBezTo>
                  <a:cubicBezTo>
                    <a:pt x="16000" y="21357"/>
                    <a:pt x="16617" y="21357"/>
                    <a:pt x="17080" y="21095"/>
                  </a:cubicBezTo>
                  <a:cubicBezTo>
                    <a:pt x="17543" y="20833"/>
                    <a:pt x="17851" y="20310"/>
                    <a:pt x="18160" y="19786"/>
                  </a:cubicBezTo>
                  <a:cubicBezTo>
                    <a:pt x="18468" y="19263"/>
                    <a:pt x="18777" y="18739"/>
                    <a:pt x="18777" y="17888"/>
                  </a:cubicBezTo>
                  <a:cubicBezTo>
                    <a:pt x="18777" y="17037"/>
                    <a:pt x="18468" y="15859"/>
                    <a:pt x="18057" y="15139"/>
                  </a:cubicBezTo>
                  <a:cubicBezTo>
                    <a:pt x="17645" y="14419"/>
                    <a:pt x="17131" y="14157"/>
                    <a:pt x="16617" y="14026"/>
                  </a:cubicBezTo>
                  <a:cubicBezTo>
                    <a:pt x="16103" y="13895"/>
                    <a:pt x="15588" y="13895"/>
                    <a:pt x="15280" y="14288"/>
                  </a:cubicBezTo>
                  <a:cubicBezTo>
                    <a:pt x="14971" y="14681"/>
                    <a:pt x="14868" y="15466"/>
                    <a:pt x="15228" y="16513"/>
                  </a:cubicBezTo>
                  <a:cubicBezTo>
                    <a:pt x="15588" y="17561"/>
                    <a:pt x="16411" y="18870"/>
                    <a:pt x="17543" y="19655"/>
                  </a:cubicBezTo>
                  <a:cubicBezTo>
                    <a:pt x="18674" y="20441"/>
                    <a:pt x="20114" y="20703"/>
                    <a:pt x="21554" y="209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2" name="Line"/>
            <p:cNvSpPr/>
            <p:nvPr/>
          </p:nvSpPr>
          <p:spPr>
            <a:xfrm>
              <a:off x="3127324" y="4468977"/>
              <a:ext cx="176432" cy="3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1271" y="11375"/>
                    <a:pt x="2541" y="2735"/>
                    <a:pt x="6141" y="575"/>
                  </a:cubicBezTo>
                  <a:cubicBezTo>
                    <a:pt x="9741" y="-1585"/>
                    <a:pt x="15671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3" name="Line"/>
            <p:cNvSpPr/>
            <p:nvPr/>
          </p:nvSpPr>
          <p:spPr>
            <a:xfrm>
              <a:off x="4462951" y="4446427"/>
              <a:ext cx="217093" cy="23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8" h="21219" extrusionOk="0">
                  <a:moveTo>
                    <a:pt x="6191" y="245"/>
                  </a:moveTo>
                  <a:cubicBezTo>
                    <a:pt x="7828" y="-68"/>
                    <a:pt x="9464" y="-381"/>
                    <a:pt x="12082" y="1341"/>
                  </a:cubicBezTo>
                  <a:cubicBezTo>
                    <a:pt x="14701" y="3062"/>
                    <a:pt x="18301" y="6819"/>
                    <a:pt x="19773" y="10262"/>
                  </a:cubicBezTo>
                  <a:cubicBezTo>
                    <a:pt x="21246" y="13706"/>
                    <a:pt x="20591" y="16836"/>
                    <a:pt x="17810" y="18715"/>
                  </a:cubicBezTo>
                  <a:cubicBezTo>
                    <a:pt x="15028" y="20593"/>
                    <a:pt x="10119" y="21219"/>
                    <a:pt x="6846" y="21219"/>
                  </a:cubicBezTo>
                  <a:cubicBezTo>
                    <a:pt x="3573" y="21219"/>
                    <a:pt x="1937" y="20593"/>
                    <a:pt x="955" y="18715"/>
                  </a:cubicBezTo>
                  <a:cubicBezTo>
                    <a:pt x="-27" y="16836"/>
                    <a:pt x="-354" y="13706"/>
                    <a:pt x="464" y="11671"/>
                  </a:cubicBezTo>
                  <a:cubicBezTo>
                    <a:pt x="1282" y="9636"/>
                    <a:pt x="3246" y="8697"/>
                    <a:pt x="5210" y="77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4" name="Line"/>
            <p:cNvSpPr/>
            <p:nvPr/>
          </p:nvSpPr>
          <p:spPr>
            <a:xfrm>
              <a:off x="4790587" y="4539086"/>
              <a:ext cx="1055850" cy="211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600" extrusionOk="0">
                  <a:moveTo>
                    <a:pt x="2477" y="1416"/>
                  </a:moveTo>
                  <a:cubicBezTo>
                    <a:pt x="2055" y="1062"/>
                    <a:pt x="1633" y="708"/>
                    <a:pt x="1246" y="708"/>
                  </a:cubicBezTo>
                  <a:cubicBezTo>
                    <a:pt x="859" y="708"/>
                    <a:pt x="507" y="1062"/>
                    <a:pt x="261" y="2125"/>
                  </a:cubicBezTo>
                  <a:cubicBezTo>
                    <a:pt x="15" y="3187"/>
                    <a:pt x="-126" y="4957"/>
                    <a:pt x="155" y="6905"/>
                  </a:cubicBezTo>
                  <a:cubicBezTo>
                    <a:pt x="437" y="8852"/>
                    <a:pt x="1140" y="10977"/>
                    <a:pt x="1668" y="12039"/>
                  </a:cubicBezTo>
                  <a:cubicBezTo>
                    <a:pt x="2196" y="13102"/>
                    <a:pt x="2548" y="13102"/>
                    <a:pt x="2829" y="12393"/>
                  </a:cubicBezTo>
                  <a:cubicBezTo>
                    <a:pt x="3110" y="11685"/>
                    <a:pt x="3322" y="10269"/>
                    <a:pt x="3427" y="8675"/>
                  </a:cubicBezTo>
                  <a:cubicBezTo>
                    <a:pt x="3533" y="7082"/>
                    <a:pt x="3533" y="5311"/>
                    <a:pt x="3286" y="3541"/>
                  </a:cubicBezTo>
                  <a:cubicBezTo>
                    <a:pt x="3040" y="1770"/>
                    <a:pt x="2548" y="0"/>
                    <a:pt x="2337" y="0"/>
                  </a:cubicBezTo>
                  <a:cubicBezTo>
                    <a:pt x="2125" y="0"/>
                    <a:pt x="2196" y="1770"/>
                    <a:pt x="2442" y="4249"/>
                  </a:cubicBezTo>
                  <a:cubicBezTo>
                    <a:pt x="2688" y="6728"/>
                    <a:pt x="3110" y="9915"/>
                    <a:pt x="3638" y="12393"/>
                  </a:cubicBezTo>
                  <a:cubicBezTo>
                    <a:pt x="4166" y="14872"/>
                    <a:pt x="4799" y="16643"/>
                    <a:pt x="5292" y="16820"/>
                  </a:cubicBezTo>
                  <a:cubicBezTo>
                    <a:pt x="5784" y="16997"/>
                    <a:pt x="6136" y="15580"/>
                    <a:pt x="6382" y="13987"/>
                  </a:cubicBezTo>
                  <a:cubicBezTo>
                    <a:pt x="6628" y="12393"/>
                    <a:pt x="6769" y="10623"/>
                    <a:pt x="6945" y="8498"/>
                  </a:cubicBezTo>
                  <a:cubicBezTo>
                    <a:pt x="7121" y="6374"/>
                    <a:pt x="7332" y="3895"/>
                    <a:pt x="7543" y="3541"/>
                  </a:cubicBezTo>
                  <a:cubicBezTo>
                    <a:pt x="7754" y="3187"/>
                    <a:pt x="7965" y="4957"/>
                    <a:pt x="8071" y="6728"/>
                  </a:cubicBezTo>
                  <a:cubicBezTo>
                    <a:pt x="8176" y="8498"/>
                    <a:pt x="8176" y="10269"/>
                    <a:pt x="8211" y="12039"/>
                  </a:cubicBezTo>
                  <a:cubicBezTo>
                    <a:pt x="8247" y="13810"/>
                    <a:pt x="8317" y="15580"/>
                    <a:pt x="8352" y="15580"/>
                  </a:cubicBezTo>
                  <a:cubicBezTo>
                    <a:pt x="8387" y="15580"/>
                    <a:pt x="8387" y="13810"/>
                    <a:pt x="8387" y="12039"/>
                  </a:cubicBezTo>
                  <a:cubicBezTo>
                    <a:pt x="8387" y="10269"/>
                    <a:pt x="8387" y="8498"/>
                    <a:pt x="8493" y="6905"/>
                  </a:cubicBezTo>
                  <a:cubicBezTo>
                    <a:pt x="8598" y="5311"/>
                    <a:pt x="8810" y="3895"/>
                    <a:pt x="9091" y="3364"/>
                  </a:cubicBezTo>
                  <a:cubicBezTo>
                    <a:pt x="9372" y="2833"/>
                    <a:pt x="9724" y="3187"/>
                    <a:pt x="9970" y="4957"/>
                  </a:cubicBezTo>
                  <a:cubicBezTo>
                    <a:pt x="10217" y="6728"/>
                    <a:pt x="10357" y="9915"/>
                    <a:pt x="10428" y="12393"/>
                  </a:cubicBezTo>
                  <a:cubicBezTo>
                    <a:pt x="10498" y="14872"/>
                    <a:pt x="10498" y="16643"/>
                    <a:pt x="10498" y="16643"/>
                  </a:cubicBezTo>
                  <a:cubicBezTo>
                    <a:pt x="10498" y="16643"/>
                    <a:pt x="10498" y="14872"/>
                    <a:pt x="10568" y="13102"/>
                  </a:cubicBezTo>
                  <a:cubicBezTo>
                    <a:pt x="10639" y="11331"/>
                    <a:pt x="10780" y="9561"/>
                    <a:pt x="11061" y="7967"/>
                  </a:cubicBezTo>
                  <a:cubicBezTo>
                    <a:pt x="11342" y="6374"/>
                    <a:pt x="11765" y="4957"/>
                    <a:pt x="12046" y="5134"/>
                  </a:cubicBezTo>
                  <a:cubicBezTo>
                    <a:pt x="12327" y="5311"/>
                    <a:pt x="12468" y="7082"/>
                    <a:pt x="12785" y="9561"/>
                  </a:cubicBezTo>
                  <a:cubicBezTo>
                    <a:pt x="13101" y="12039"/>
                    <a:pt x="13594" y="15226"/>
                    <a:pt x="14227" y="17174"/>
                  </a:cubicBezTo>
                  <a:cubicBezTo>
                    <a:pt x="14860" y="19121"/>
                    <a:pt x="15634" y="19829"/>
                    <a:pt x="16373" y="19298"/>
                  </a:cubicBezTo>
                  <a:cubicBezTo>
                    <a:pt x="17112" y="18767"/>
                    <a:pt x="17815" y="16997"/>
                    <a:pt x="18273" y="15226"/>
                  </a:cubicBezTo>
                  <a:cubicBezTo>
                    <a:pt x="18730" y="13456"/>
                    <a:pt x="18941" y="11685"/>
                    <a:pt x="19047" y="9915"/>
                  </a:cubicBezTo>
                  <a:cubicBezTo>
                    <a:pt x="19152" y="8144"/>
                    <a:pt x="19152" y="6374"/>
                    <a:pt x="19011" y="4957"/>
                  </a:cubicBezTo>
                  <a:cubicBezTo>
                    <a:pt x="18871" y="3541"/>
                    <a:pt x="18589" y="2479"/>
                    <a:pt x="18273" y="1770"/>
                  </a:cubicBezTo>
                  <a:cubicBezTo>
                    <a:pt x="17956" y="1062"/>
                    <a:pt x="17604" y="708"/>
                    <a:pt x="17323" y="1239"/>
                  </a:cubicBezTo>
                  <a:cubicBezTo>
                    <a:pt x="17041" y="1770"/>
                    <a:pt x="16830" y="3187"/>
                    <a:pt x="16795" y="4957"/>
                  </a:cubicBezTo>
                  <a:cubicBezTo>
                    <a:pt x="16760" y="6728"/>
                    <a:pt x="16901" y="8852"/>
                    <a:pt x="17710" y="11685"/>
                  </a:cubicBezTo>
                  <a:cubicBezTo>
                    <a:pt x="18519" y="14518"/>
                    <a:pt x="19996" y="18059"/>
                    <a:pt x="2147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5" name="Line"/>
            <p:cNvSpPr/>
            <p:nvPr/>
          </p:nvSpPr>
          <p:spPr>
            <a:xfrm>
              <a:off x="6349637" y="4447458"/>
              <a:ext cx="698754" cy="31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140" extrusionOk="0">
                  <a:moveTo>
                    <a:pt x="3994" y="7862"/>
                  </a:moveTo>
                  <a:cubicBezTo>
                    <a:pt x="3675" y="6923"/>
                    <a:pt x="3356" y="5984"/>
                    <a:pt x="2824" y="5749"/>
                  </a:cubicBezTo>
                  <a:cubicBezTo>
                    <a:pt x="2292" y="5515"/>
                    <a:pt x="1547" y="5984"/>
                    <a:pt x="962" y="6688"/>
                  </a:cubicBezTo>
                  <a:cubicBezTo>
                    <a:pt x="377" y="7393"/>
                    <a:pt x="-49" y="8332"/>
                    <a:pt x="4" y="9858"/>
                  </a:cubicBezTo>
                  <a:cubicBezTo>
                    <a:pt x="57" y="11384"/>
                    <a:pt x="589" y="13497"/>
                    <a:pt x="1387" y="14671"/>
                  </a:cubicBezTo>
                  <a:cubicBezTo>
                    <a:pt x="2185" y="15845"/>
                    <a:pt x="3250" y="16080"/>
                    <a:pt x="3994" y="15845"/>
                  </a:cubicBezTo>
                  <a:cubicBezTo>
                    <a:pt x="4739" y="15610"/>
                    <a:pt x="5165" y="14906"/>
                    <a:pt x="5431" y="13967"/>
                  </a:cubicBezTo>
                  <a:cubicBezTo>
                    <a:pt x="5697" y="13028"/>
                    <a:pt x="5803" y="11854"/>
                    <a:pt x="5750" y="10562"/>
                  </a:cubicBezTo>
                  <a:cubicBezTo>
                    <a:pt x="5697" y="9271"/>
                    <a:pt x="5484" y="7862"/>
                    <a:pt x="5537" y="8097"/>
                  </a:cubicBezTo>
                  <a:cubicBezTo>
                    <a:pt x="5590" y="8332"/>
                    <a:pt x="5910" y="10210"/>
                    <a:pt x="6442" y="11971"/>
                  </a:cubicBezTo>
                  <a:cubicBezTo>
                    <a:pt x="6974" y="13732"/>
                    <a:pt x="7718" y="15375"/>
                    <a:pt x="8623" y="15962"/>
                  </a:cubicBezTo>
                  <a:cubicBezTo>
                    <a:pt x="9527" y="16549"/>
                    <a:pt x="10591" y="16080"/>
                    <a:pt x="11549" y="14084"/>
                  </a:cubicBezTo>
                  <a:cubicBezTo>
                    <a:pt x="12507" y="12088"/>
                    <a:pt x="13358" y="8567"/>
                    <a:pt x="13890" y="5867"/>
                  </a:cubicBezTo>
                  <a:cubicBezTo>
                    <a:pt x="14422" y="3167"/>
                    <a:pt x="14635" y="1288"/>
                    <a:pt x="15007" y="467"/>
                  </a:cubicBezTo>
                  <a:cubicBezTo>
                    <a:pt x="15380" y="-355"/>
                    <a:pt x="15912" y="-120"/>
                    <a:pt x="16763" y="1406"/>
                  </a:cubicBezTo>
                  <a:cubicBezTo>
                    <a:pt x="17614" y="2932"/>
                    <a:pt x="18784" y="5749"/>
                    <a:pt x="19636" y="8449"/>
                  </a:cubicBezTo>
                  <a:cubicBezTo>
                    <a:pt x="20487" y="11149"/>
                    <a:pt x="21019" y="13732"/>
                    <a:pt x="21285" y="15610"/>
                  </a:cubicBezTo>
                  <a:cubicBezTo>
                    <a:pt x="21551" y="17488"/>
                    <a:pt x="21551" y="18662"/>
                    <a:pt x="21338" y="19602"/>
                  </a:cubicBezTo>
                  <a:cubicBezTo>
                    <a:pt x="21125" y="20541"/>
                    <a:pt x="20700" y="21245"/>
                    <a:pt x="19795" y="21128"/>
                  </a:cubicBezTo>
                  <a:cubicBezTo>
                    <a:pt x="18891" y="21010"/>
                    <a:pt x="17508" y="20071"/>
                    <a:pt x="16656" y="19132"/>
                  </a:cubicBezTo>
                  <a:cubicBezTo>
                    <a:pt x="15805" y="18193"/>
                    <a:pt x="15486" y="17254"/>
                    <a:pt x="15167" y="163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6" name="Line"/>
            <p:cNvSpPr/>
            <p:nvPr/>
          </p:nvSpPr>
          <p:spPr>
            <a:xfrm>
              <a:off x="7600367" y="4494113"/>
              <a:ext cx="684968" cy="22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49"/>
                  </a:moveTo>
                  <a:cubicBezTo>
                    <a:pt x="109" y="3988"/>
                    <a:pt x="218" y="2326"/>
                    <a:pt x="545" y="1495"/>
                  </a:cubicBezTo>
                  <a:cubicBezTo>
                    <a:pt x="873" y="665"/>
                    <a:pt x="1418" y="665"/>
                    <a:pt x="2073" y="2326"/>
                  </a:cubicBezTo>
                  <a:cubicBezTo>
                    <a:pt x="2727" y="3988"/>
                    <a:pt x="3491" y="7311"/>
                    <a:pt x="4036" y="9969"/>
                  </a:cubicBezTo>
                  <a:cubicBezTo>
                    <a:pt x="4582" y="12628"/>
                    <a:pt x="4909" y="14622"/>
                    <a:pt x="5127" y="16449"/>
                  </a:cubicBezTo>
                  <a:cubicBezTo>
                    <a:pt x="5345" y="18277"/>
                    <a:pt x="5455" y="19938"/>
                    <a:pt x="5564" y="19938"/>
                  </a:cubicBezTo>
                  <a:cubicBezTo>
                    <a:pt x="5673" y="19938"/>
                    <a:pt x="5782" y="18277"/>
                    <a:pt x="5891" y="15785"/>
                  </a:cubicBezTo>
                  <a:cubicBezTo>
                    <a:pt x="6000" y="13292"/>
                    <a:pt x="6109" y="9969"/>
                    <a:pt x="6164" y="7145"/>
                  </a:cubicBezTo>
                  <a:cubicBezTo>
                    <a:pt x="6218" y="4320"/>
                    <a:pt x="6218" y="1994"/>
                    <a:pt x="6491" y="1163"/>
                  </a:cubicBezTo>
                  <a:cubicBezTo>
                    <a:pt x="6764" y="332"/>
                    <a:pt x="7309" y="997"/>
                    <a:pt x="8345" y="2492"/>
                  </a:cubicBezTo>
                  <a:cubicBezTo>
                    <a:pt x="9382" y="3988"/>
                    <a:pt x="10909" y="6314"/>
                    <a:pt x="12545" y="7643"/>
                  </a:cubicBezTo>
                  <a:cubicBezTo>
                    <a:pt x="14182" y="8972"/>
                    <a:pt x="15927" y="9305"/>
                    <a:pt x="17018" y="8972"/>
                  </a:cubicBezTo>
                  <a:cubicBezTo>
                    <a:pt x="18109" y="8640"/>
                    <a:pt x="18545" y="7643"/>
                    <a:pt x="18764" y="6148"/>
                  </a:cubicBezTo>
                  <a:cubicBezTo>
                    <a:pt x="18982" y="4652"/>
                    <a:pt x="18982" y="2658"/>
                    <a:pt x="18655" y="1495"/>
                  </a:cubicBezTo>
                  <a:cubicBezTo>
                    <a:pt x="18327" y="332"/>
                    <a:pt x="17673" y="0"/>
                    <a:pt x="17073" y="0"/>
                  </a:cubicBezTo>
                  <a:cubicBezTo>
                    <a:pt x="16473" y="0"/>
                    <a:pt x="15927" y="332"/>
                    <a:pt x="15327" y="1329"/>
                  </a:cubicBezTo>
                  <a:cubicBezTo>
                    <a:pt x="14727" y="2326"/>
                    <a:pt x="14073" y="3988"/>
                    <a:pt x="13745" y="5649"/>
                  </a:cubicBezTo>
                  <a:cubicBezTo>
                    <a:pt x="13418" y="7311"/>
                    <a:pt x="13418" y="8972"/>
                    <a:pt x="14236" y="11631"/>
                  </a:cubicBezTo>
                  <a:cubicBezTo>
                    <a:pt x="15055" y="14289"/>
                    <a:pt x="16691" y="17945"/>
                    <a:pt x="18055" y="19772"/>
                  </a:cubicBezTo>
                  <a:cubicBezTo>
                    <a:pt x="19418" y="21600"/>
                    <a:pt x="20509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7" name="Line"/>
            <p:cNvSpPr/>
            <p:nvPr/>
          </p:nvSpPr>
          <p:spPr>
            <a:xfrm>
              <a:off x="8418894" y="4574274"/>
              <a:ext cx="271195" cy="132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0727" extrusionOk="0">
                  <a:moveTo>
                    <a:pt x="9826" y="1527"/>
                  </a:moveTo>
                  <a:cubicBezTo>
                    <a:pt x="8476" y="447"/>
                    <a:pt x="7126" y="-633"/>
                    <a:pt x="5371" y="447"/>
                  </a:cubicBezTo>
                  <a:cubicBezTo>
                    <a:pt x="3616" y="1527"/>
                    <a:pt x="1456" y="4767"/>
                    <a:pt x="511" y="7737"/>
                  </a:cubicBezTo>
                  <a:cubicBezTo>
                    <a:pt x="-434" y="10707"/>
                    <a:pt x="-164" y="13407"/>
                    <a:pt x="2131" y="15837"/>
                  </a:cubicBezTo>
                  <a:cubicBezTo>
                    <a:pt x="4426" y="18267"/>
                    <a:pt x="8746" y="20427"/>
                    <a:pt x="12256" y="20697"/>
                  </a:cubicBezTo>
                  <a:cubicBezTo>
                    <a:pt x="15766" y="20967"/>
                    <a:pt x="18466" y="19347"/>
                    <a:pt x="21166" y="177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8" name="Line"/>
            <p:cNvSpPr/>
            <p:nvPr/>
          </p:nvSpPr>
          <p:spPr>
            <a:xfrm>
              <a:off x="8752357" y="4314223"/>
              <a:ext cx="705725" cy="417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extrusionOk="0">
                  <a:moveTo>
                    <a:pt x="0" y="0"/>
                  </a:moveTo>
                  <a:cubicBezTo>
                    <a:pt x="106" y="4998"/>
                    <a:pt x="212" y="9997"/>
                    <a:pt x="318" y="13388"/>
                  </a:cubicBezTo>
                  <a:cubicBezTo>
                    <a:pt x="424" y="16780"/>
                    <a:pt x="529" y="18565"/>
                    <a:pt x="794" y="19726"/>
                  </a:cubicBezTo>
                  <a:cubicBezTo>
                    <a:pt x="1059" y="20886"/>
                    <a:pt x="1482" y="21421"/>
                    <a:pt x="2224" y="21511"/>
                  </a:cubicBezTo>
                  <a:cubicBezTo>
                    <a:pt x="2965" y="21600"/>
                    <a:pt x="4024" y="21243"/>
                    <a:pt x="4818" y="20797"/>
                  </a:cubicBezTo>
                  <a:cubicBezTo>
                    <a:pt x="5612" y="20350"/>
                    <a:pt x="6141" y="19815"/>
                    <a:pt x="6459" y="19012"/>
                  </a:cubicBezTo>
                  <a:cubicBezTo>
                    <a:pt x="6776" y="18208"/>
                    <a:pt x="6882" y="17137"/>
                    <a:pt x="7200" y="16869"/>
                  </a:cubicBezTo>
                  <a:cubicBezTo>
                    <a:pt x="7518" y="16602"/>
                    <a:pt x="8047" y="17137"/>
                    <a:pt x="8576" y="17405"/>
                  </a:cubicBezTo>
                  <a:cubicBezTo>
                    <a:pt x="9106" y="17673"/>
                    <a:pt x="9635" y="17673"/>
                    <a:pt x="10165" y="17673"/>
                  </a:cubicBezTo>
                  <a:cubicBezTo>
                    <a:pt x="10694" y="17673"/>
                    <a:pt x="11224" y="17673"/>
                    <a:pt x="11541" y="17226"/>
                  </a:cubicBezTo>
                  <a:cubicBezTo>
                    <a:pt x="11859" y="16780"/>
                    <a:pt x="11965" y="15888"/>
                    <a:pt x="11753" y="15174"/>
                  </a:cubicBezTo>
                  <a:cubicBezTo>
                    <a:pt x="11541" y="14459"/>
                    <a:pt x="11012" y="13924"/>
                    <a:pt x="10482" y="13567"/>
                  </a:cubicBezTo>
                  <a:cubicBezTo>
                    <a:pt x="9953" y="13210"/>
                    <a:pt x="9424" y="13031"/>
                    <a:pt x="8894" y="12942"/>
                  </a:cubicBezTo>
                  <a:cubicBezTo>
                    <a:pt x="8365" y="12853"/>
                    <a:pt x="7835" y="12853"/>
                    <a:pt x="7412" y="13210"/>
                  </a:cubicBezTo>
                  <a:cubicBezTo>
                    <a:pt x="6988" y="13567"/>
                    <a:pt x="6671" y="14281"/>
                    <a:pt x="6724" y="14906"/>
                  </a:cubicBezTo>
                  <a:cubicBezTo>
                    <a:pt x="6776" y="15531"/>
                    <a:pt x="7200" y="16066"/>
                    <a:pt x="7994" y="16602"/>
                  </a:cubicBezTo>
                  <a:cubicBezTo>
                    <a:pt x="8788" y="17137"/>
                    <a:pt x="9953" y="17673"/>
                    <a:pt x="11012" y="17494"/>
                  </a:cubicBezTo>
                  <a:cubicBezTo>
                    <a:pt x="12071" y="17316"/>
                    <a:pt x="13024" y="16423"/>
                    <a:pt x="13712" y="15620"/>
                  </a:cubicBezTo>
                  <a:cubicBezTo>
                    <a:pt x="14400" y="14817"/>
                    <a:pt x="14824" y="14102"/>
                    <a:pt x="15247" y="13478"/>
                  </a:cubicBezTo>
                  <a:cubicBezTo>
                    <a:pt x="15671" y="12853"/>
                    <a:pt x="16094" y="12317"/>
                    <a:pt x="16571" y="12228"/>
                  </a:cubicBezTo>
                  <a:cubicBezTo>
                    <a:pt x="17047" y="12139"/>
                    <a:pt x="17576" y="12496"/>
                    <a:pt x="17894" y="13121"/>
                  </a:cubicBezTo>
                  <a:cubicBezTo>
                    <a:pt x="18212" y="13745"/>
                    <a:pt x="18318" y="14638"/>
                    <a:pt x="18476" y="15709"/>
                  </a:cubicBezTo>
                  <a:cubicBezTo>
                    <a:pt x="18635" y="16780"/>
                    <a:pt x="18847" y="18030"/>
                    <a:pt x="19218" y="18744"/>
                  </a:cubicBezTo>
                  <a:cubicBezTo>
                    <a:pt x="19588" y="19458"/>
                    <a:pt x="20118" y="19636"/>
                    <a:pt x="20541" y="19190"/>
                  </a:cubicBezTo>
                  <a:cubicBezTo>
                    <a:pt x="20965" y="18744"/>
                    <a:pt x="21282" y="17673"/>
                    <a:pt x="21600" y="166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9" name="Line"/>
            <p:cNvSpPr/>
            <p:nvPr/>
          </p:nvSpPr>
          <p:spPr>
            <a:xfrm>
              <a:off x="8638196" y="4487194"/>
              <a:ext cx="249080" cy="1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00" y="10800"/>
                    <a:pt x="10200" y="0"/>
                    <a:pt x="13800" y="0"/>
                  </a:cubicBezTo>
                  <a:cubicBezTo>
                    <a:pt x="17400" y="0"/>
                    <a:pt x="19500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0" name="Line"/>
            <p:cNvSpPr/>
            <p:nvPr/>
          </p:nvSpPr>
          <p:spPr>
            <a:xfrm>
              <a:off x="9988923" y="4533658"/>
              <a:ext cx="351314" cy="184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0907" extrusionOk="0">
                  <a:moveTo>
                    <a:pt x="11340" y="4544"/>
                  </a:moveTo>
                  <a:cubicBezTo>
                    <a:pt x="10705" y="2973"/>
                    <a:pt x="10070" y="1402"/>
                    <a:pt x="8481" y="616"/>
                  </a:cubicBezTo>
                  <a:cubicBezTo>
                    <a:pt x="6893" y="-169"/>
                    <a:pt x="4352" y="-169"/>
                    <a:pt x="2658" y="420"/>
                  </a:cubicBezTo>
                  <a:cubicBezTo>
                    <a:pt x="964" y="1009"/>
                    <a:pt x="117" y="2187"/>
                    <a:pt x="11" y="4544"/>
                  </a:cubicBezTo>
                  <a:cubicBezTo>
                    <a:pt x="-95" y="6900"/>
                    <a:pt x="540" y="10435"/>
                    <a:pt x="2764" y="13576"/>
                  </a:cubicBezTo>
                  <a:cubicBezTo>
                    <a:pt x="4987" y="16718"/>
                    <a:pt x="8799" y="19467"/>
                    <a:pt x="12187" y="20449"/>
                  </a:cubicBezTo>
                  <a:cubicBezTo>
                    <a:pt x="15576" y="21431"/>
                    <a:pt x="18540" y="20646"/>
                    <a:pt x="21505" y="198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1" name="Line"/>
            <p:cNvSpPr/>
            <p:nvPr/>
          </p:nvSpPr>
          <p:spPr>
            <a:xfrm>
              <a:off x="10361666" y="4123457"/>
              <a:ext cx="528620" cy="65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32" extrusionOk="0">
                  <a:moveTo>
                    <a:pt x="5442" y="17432"/>
                  </a:moveTo>
                  <a:cubicBezTo>
                    <a:pt x="5022" y="16979"/>
                    <a:pt x="4601" y="16527"/>
                    <a:pt x="4040" y="16244"/>
                  </a:cubicBezTo>
                  <a:cubicBezTo>
                    <a:pt x="3479" y="15962"/>
                    <a:pt x="2777" y="15849"/>
                    <a:pt x="2006" y="15849"/>
                  </a:cubicBezTo>
                  <a:cubicBezTo>
                    <a:pt x="1235" y="15849"/>
                    <a:pt x="393" y="15962"/>
                    <a:pt x="113" y="16584"/>
                  </a:cubicBezTo>
                  <a:cubicBezTo>
                    <a:pt x="-168" y="17206"/>
                    <a:pt x="113" y="18337"/>
                    <a:pt x="533" y="19072"/>
                  </a:cubicBezTo>
                  <a:cubicBezTo>
                    <a:pt x="954" y="19807"/>
                    <a:pt x="1515" y="20146"/>
                    <a:pt x="2357" y="20089"/>
                  </a:cubicBezTo>
                  <a:cubicBezTo>
                    <a:pt x="3198" y="20033"/>
                    <a:pt x="4320" y="19580"/>
                    <a:pt x="4811" y="18958"/>
                  </a:cubicBezTo>
                  <a:cubicBezTo>
                    <a:pt x="5302" y="18337"/>
                    <a:pt x="5162" y="17545"/>
                    <a:pt x="5232" y="17432"/>
                  </a:cubicBezTo>
                  <a:cubicBezTo>
                    <a:pt x="5302" y="17319"/>
                    <a:pt x="5583" y="17884"/>
                    <a:pt x="6354" y="18563"/>
                  </a:cubicBezTo>
                  <a:cubicBezTo>
                    <a:pt x="7125" y="19241"/>
                    <a:pt x="8388" y="20033"/>
                    <a:pt x="9720" y="20372"/>
                  </a:cubicBezTo>
                  <a:cubicBezTo>
                    <a:pt x="11053" y="20711"/>
                    <a:pt x="12455" y="20598"/>
                    <a:pt x="13577" y="20089"/>
                  </a:cubicBezTo>
                  <a:cubicBezTo>
                    <a:pt x="14700" y="19580"/>
                    <a:pt x="15541" y="18676"/>
                    <a:pt x="16313" y="16979"/>
                  </a:cubicBezTo>
                  <a:cubicBezTo>
                    <a:pt x="17084" y="15283"/>
                    <a:pt x="17785" y="12795"/>
                    <a:pt x="17996" y="9968"/>
                  </a:cubicBezTo>
                  <a:cubicBezTo>
                    <a:pt x="18206" y="7141"/>
                    <a:pt x="17925" y="3974"/>
                    <a:pt x="17575" y="2165"/>
                  </a:cubicBezTo>
                  <a:cubicBezTo>
                    <a:pt x="17224" y="355"/>
                    <a:pt x="16803" y="-97"/>
                    <a:pt x="16383" y="16"/>
                  </a:cubicBezTo>
                  <a:cubicBezTo>
                    <a:pt x="15962" y="129"/>
                    <a:pt x="15541" y="808"/>
                    <a:pt x="15120" y="2617"/>
                  </a:cubicBezTo>
                  <a:cubicBezTo>
                    <a:pt x="14700" y="4427"/>
                    <a:pt x="14279" y="7367"/>
                    <a:pt x="14279" y="10420"/>
                  </a:cubicBezTo>
                  <a:cubicBezTo>
                    <a:pt x="14279" y="13474"/>
                    <a:pt x="14700" y="16640"/>
                    <a:pt x="15331" y="18506"/>
                  </a:cubicBezTo>
                  <a:cubicBezTo>
                    <a:pt x="15962" y="20372"/>
                    <a:pt x="16803" y="20938"/>
                    <a:pt x="17715" y="21220"/>
                  </a:cubicBezTo>
                  <a:cubicBezTo>
                    <a:pt x="18627" y="21503"/>
                    <a:pt x="19609" y="21503"/>
                    <a:pt x="20240" y="21220"/>
                  </a:cubicBezTo>
                  <a:cubicBezTo>
                    <a:pt x="20871" y="20938"/>
                    <a:pt x="21151" y="20372"/>
                    <a:pt x="21432" y="198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2" name="Line"/>
            <p:cNvSpPr/>
            <p:nvPr/>
          </p:nvSpPr>
          <p:spPr>
            <a:xfrm>
              <a:off x="11031033" y="4200877"/>
              <a:ext cx="834813" cy="64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355" extrusionOk="0">
                  <a:moveTo>
                    <a:pt x="4383" y="12593"/>
                  </a:moveTo>
                  <a:cubicBezTo>
                    <a:pt x="3494" y="12365"/>
                    <a:pt x="2606" y="12138"/>
                    <a:pt x="1806" y="12365"/>
                  </a:cubicBezTo>
                  <a:cubicBezTo>
                    <a:pt x="1006" y="12593"/>
                    <a:pt x="294" y="13275"/>
                    <a:pt x="72" y="14184"/>
                  </a:cubicBezTo>
                  <a:cubicBezTo>
                    <a:pt x="-150" y="15094"/>
                    <a:pt x="117" y="16231"/>
                    <a:pt x="1183" y="17197"/>
                  </a:cubicBezTo>
                  <a:cubicBezTo>
                    <a:pt x="2250" y="18163"/>
                    <a:pt x="4117" y="18959"/>
                    <a:pt x="5272" y="19300"/>
                  </a:cubicBezTo>
                  <a:cubicBezTo>
                    <a:pt x="6428" y="19641"/>
                    <a:pt x="6872" y="19527"/>
                    <a:pt x="7317" y="19243"/>
                  </a:cubicBezTo>
                  <a:cubicBezTo>
                    <a:pt x="7761" y="18959"/>
                    <a:pt x="8206" y="18504"/>
                    <a:pt x="8428" y="17993"/>
                  </a:cubicBezTo>
                  <a:cubicBezTo>
                    <a:pt x="8650" y="17481"/>
                    <a:pt x="8650" y="16913"/>
                    <a:pt x="8472" y="16799"/>
                  </a:cubicBezTo>
                  <a:cubicBezTo>
                    <a:pt x="8294" y="16685"/>
                    <a:pt x="7939" y="17026"/>
                    <a:pt x="7894" y="17424"/>
                  </a:cubicBezTo>
                  <a:cubicBezTo>
                    <a:pt x="7850" y="17822"/>
                    <a:pt x="8117" y="18277"/>
                    <a:pt x="8472" y="18618"/>
                  </a:cubicBezTo>
                  <a:cubicBezTo>
                    <a:pt x="8828" y="18959"/>
                    <a:pt x="9272" y="19186"/>
                    <a:pt x="9672" y="19129"/>
                  </a:cubicBezTo>
                  <a:cubicBezTo>
                    <a:pt x="10072" y="19073"/>
                    <a:pt x="10428" y="18732"/>
                    <a:pt x="10694" y="18049"/>
                  </a:cubicBezTo>
                  <a:cubicBezTo>
                    <a:pt x="10961" y="17367"/>
                    <a:pt x="11139" y="16344"/>
                    <a:pt x="11228" y="16117"/>
                  </a:cubicBezTo>
                  <a:cubicBezTo>
                    <a:pt x="11317" y="15889"/>
                    <a:pt x="11317" y="16458"/>
                    <a:pt x="11539" y="17254"/>
                  </a:cubicBezTo>
                  <a:cubicBezTo>
                    <a:pt x="11761" y="18049"/>
                    <a:pt x="12206" y="19073"/>
                    <a:pt x="12650" y="19812"/>
                  </a:cubicBezTo>
                  <a:cubicBezTo>
                    <a:pt x="13094" y="20551"/>
                    <a:pt x="13539" y="21005"/>
                    <a:pt x="14028" y="21233"/>
                  </a:cubicBezTo>
                  <a:cubicBezTo>
                    <a:pt x="14517" y="21460"/>
                    <a:pt x="15050" y="21460"/>
                    <a:pt x="15939" y="20437"/>
                  </a:cubicBezTo>
                  <a:cubicBezTo>
                    <a:pt x="16828" y="19414"/>
                    <a:pt x="18072" y="17367"/>
                    <a:pt x="18828" y="14639"/>
                  </a:cubicBezTo>
                  <a:cubicBezTo>
                    <a:pt x="19583" y="11911"/>
                    <a:pt x="19850" y="8500"/>
                    <a:pt x="19894" y="6113"/>
                  </a:cubicBezTo>
                  <a:cubicBezTo>
                    <a:pt x="19939" y="3725"/>
                    <a:pt x="19761" y="2361"/>
                    <a:pt x="19539" y="1395"/>
                  </a:cubicBezTo>
                  <a:cubicBezTo>
                    <a:pt x="19317" y="428"/>
                    <a:pt x="19050" y="-140"/>
                    <a:pt x="18828" y="31"/>
                  </a:cubicBezTo>
                  <a:cubicBezTo>
                    <a:pt x="18606" y="201"/>
                    <a:pt x="18428" y="1111"/>
                    <a:pt x="18250" y="3441"/>
                  </a:cubicBezTo>
                  <a:cubicBezTo>
                    <a:pt x="18072" y="5772"/>
                    <a:pt x="17894" y="9523"/>
                    <a:pt x="17806" y="12081"/>
                  </a:cubicBezTo>
                  <a:cubicBezTo>
                    <a:pt x="17717" y="14639"/>
                    <a:pt x="17717" y="16003"/>
                    <a:pt x="18161" y="17197"/>
                  </a:cubicBezTo>
                  <a:cubicBezTo>
                    <a:pt x="18606" y="18391"/>
                    <a:pt x="19494" y="19414"/>
                    <a:pt x="20117" y="19584"/>
                  </a:cubicBezTo>
                  <a:cubicBezTo>
                    <a:pt x="20739" y="19755"/>
                    <a:pt x="21094" y="19073"/>
                    <a:pt x="21450" y="183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3" name="Line"/>
            <p:cNvSpPr/>
            <p:nvPr/>
          </p:nvSpPr>
          <p:spPr>
            <a:xfrm>
              <a:off x="11956077" y="4325456"/>
              <a:ext cx="688139" cy="526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34" extrusionOk="0">
                  <a:moveTo>
                    <a:pt x="3015" y="15113"/>
                  </a:moveTo>
                  <a:cubicBezTo>
                    <a:pt x="2583" y="14693"/>
                    <a:pt x="2151" y="14272"/>
                    <a:pt x="1665" y="14131"/>
                  </a:cubicBezTo>
                  <a:cubicBezTo>
                    <a:pt x="1179" y="13991"/>
                    <a:pt x="639" y="14131"/>
                    <a:pt x="315" y="14622"/>
                  </a:cubicBezTo>
                  <a:cubicBezTo>
                    <a:pt x="-9" y="15113"/>
                    <a:pt x="-117" y="15955"/>
                    <a:pt x="153" y="16937"/>
                  </a:cubicBezTo>
                  <a:cubicBezTo>
                    <a:pt x="423" y="17919"/>
                    <a:pt x="1071" y="19041"/>
                    <a:pt x="1665" y="19531"/>
                  </a:cubicBezTo>
                  <a:cubicBezTo>
                    <a:pt x="2259" y="20022"/>
                    <a:pt x="2799" y="19882"/>
                    <a:pt x="3177" y="19461"/>
                  </a:cubicBezTo>
                  <a:cubicBezTo>
                    <a:pt x="3555" y="19041"/>
                    <a:pt x="3771" y="18339"/>
                    <a:pt x="3879" y="17638"/>
                  </a:cubicBezTo>
                  <a:cubicBezTo>
                    <a:pt x="3987" y="16937"/>
                    <a:pt x="3987" y="16235"/>
                    <a:pt x="3987" y="16235"/>
                  </a:cubicBezTo>
                  <a:cubicBezTo>
                    <a:pt x="3987" y="16235"/>
                    <a:pt x="3987" y="16937"/>
                    <a:pt x="4203" y="17638"/>
                  </a:cubicBezTo>
                  <a:cubicBezTo>
                    <a:pt x="4419" y="18339"/>
                    <a:pt x="4851" y="19041"/>
                    <a:pt x="5553" y="19602"/>
                  </a:cubicBezTo>
                  <a:cubicBezTo>
                    <a:pt x="6255" y="20163"/>
                    <a:pt x="7227" y="20583"/>
                    <a:pt x="8145" y="20373"/>
                  </a:cubicBezTo>
                  <a:cubicBezTo>
                    <a:pt x="9063" y="20163"/>
                    <a:pt x="9927" y="19321"/>
                    <a:pt x="10683" y="16937"/>
                  </a:cubicBezTo>
                  <a:cubicBezTo>
                    <a:pt x="11439" y="14552"/>
                    <a:pt x="12087" y="10625"/>
                    <a:pt x="12411" y="7960"/>
                  </a:cubicBezTo>
                  <a:cubicBezTo>
                    <a:pt x="12735" y="5295"/>
                    <a:pt x="12735" y="3893"/>
                    <a:pt x="12465" y="2630"/>
                  </a:cubicBezTo>
                  <a:cubicBezTo>
                    <a:pt x="12195" y="1368"/>
                    <a:pt x="11655" y="246"/>
                    <a:pt x="11385" y="35"/>
                  </a:cubicBezTo>
                  <a:cubicBezTo>
                    <a:pt x="11115" y="-175"/>
                    <a:pt x="11115" y="526"/>
                    <a:pt x="11061" y="2770"/>
                  </a:cubicBezTo>
                  <a:cubicBezTo>
                    <a:pt x="11007" y="5015"/>
                    <a:pt x="10899" y="8802"/>
                    <a:pt x="10845" y="11887"/>
                  </a:cubicBezTo>
                  <a:cubicBezTo>
                    <a:pt x="10791" y="14973"/>
                    <a:pt x="10791" y="17357"/>
                    <a:pt x="11061" y="18830"/>
                  </a:cubicBezTo>
                  <a:cubicBezTo>
                    <a:pt x="11331" y="20303"/>
                    <a:pt x="11871" y="20864"/>
                    <a:pt x="12465" y="21144"/>
                  </a:cubicBezTo>
                  <a:cubicBezTo>
                    <a:pt x="13059" y="21425"/>
                    <a:pt x="13707" y="21425"/>
                    <a:pt x="14463" y="20934"/>
                  </a:cubicBezTo>
                  <a:cubicBezTo>
                    <a:pt x="15219" y="20443"/>
                    <a:pt x="16083" y="19461"/>
                    <a:pt x="16623" y="18620"/>
                  </a:cubicBezTo>
                  <a:cubicBezTo>
                    <a:pt x="17163" y="17778"/>
                    <a:pt x="17379" y="17077"/>
                    <a:pt x="17703" y="17287"/>
                  </a:cubicBezTo>
                  <a:cubicBezTo>
                    <a:pt x="18027" y="17498"/>
                    <a:pt x="18459" y="18620"/>
                    <a:pt x="18999" y="19321"/>
                  </a:cubicBezTo>
                  <a:cubicBezTo>
                    <a:pt x="19539" y="20022"/>
                    <a:pt x="20187" y="20303"/>
                    <a:pt x="20619" y="20022"/>
                  </a:cubicBezTo>
                  <a:cubicBezTo>
                    <a:pt x="21051" y="19742"/>
                    <a:pt x="21267" y="18900"/>
                    <a:pt x="21483" y="180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4" name="Line"/>
            <p:cNvSpPr/>
            <p:nvPr/>
          </p:nvSpPr>
          <p:spPr>
            <a:xfrm>
              <a:off x="12561190" y="4490654"/>
              <a:ext cx="8302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5" name="Line"/>
            <p:cNvSpPr/>
            <p:nvPr/>
          </p:nvSpPr>
          <p:spPr>
            <a:xfrm>
              <a:off x="12229084" y="4594436"/>
              <a:ext cx="207567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6" name="Line"/>
            <p:cNvSpPr/>
            <p:nvPr/>
          </p:nvSpPr>
          <p:spPr>
            <a:xfrm>
              <a:off x="12727241" y="4656706"/>
              <a:ext cx="539674" cy="16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413" extrusionOk="0">
                  <a:moveTo>
                    <a:pt x="1641" y="3967"/>
                  </a:moveTo>
                  <a:cubicBezTo>
                    <a:pt x="1094" y="5290"/>
                    <a:pt x="547" y="6612"/>
                    <a:pt x="684" y="8376"/>
                  </a:cubicBezTo>
                  <a:cubicBezTo>
                    <a:pt x="821" y="10139"/>
                    <a:pt x="1641" y="12343"/>
                    <a:pt x="2393" y="13445"/>
                  </a:cubicBezTo>
                  <a:cubicBezTo>
                    <a:pt x="3145" y="14547"/>
                    <a:pt x="3828" y="14547"/>
                    <a:pt x="4512" y="14547"/>
                  </a:cubicBezTo>
                  <a:cubicBezTo>
                    <a:pt x="5195" y="14547"/>
                    <a:pt x="5879" y="14547"/>
                    <a:pt x="6426" y="13665"/>
                  </a:cubicBezTo>
                  <a:cubicBezTo>
                    <a:pt x="6973" y="12784"/>
                    <a:pt x="7383" y="11020"/>
                    <a:pt x="7314" y="9478"/>
                  </a:cubicBezTo>
                  <a:cubicBezTo>
                    <a:pt x="7246" y="7935"/>
                    <a:pt x="6699" y="6612"/>
                    <a:pt x="6016" y="5731"/>
                  </a:cubicBezTo>
                  <a:cubicBezTo>
                    <a:pt x="5332" y="4849"/>
                    <a:pt x="4512" y="4408"/>
                    <a:pt x="3281" y="3527"/>
                  </a:cubicBezTo>
                  <a:cubicBezTo>
                    <a:pt x="2051" y="2645"/>
                    <a:pt x="411" y="1322"/>
                    <a:pt x="69" y="661"/>
                  </a:cubicBezTo>
                  <a:cubicBezTo>
                    <a:pt x="-273" y="0"/>
                    <a:pt x="684" y="0"/>
                    <a:pt x="2530" y="0"/>
                  </a:cubicBezTo>
                  <a:cubicBezTo>
                    <a:pt x="4375" y="0"/>
                    <a:pt x="7109" y="0"/>
                    <a:pt x="8750" y="661"/>
                  </a:cubicBezTo>
                  <a:cubicBezTo>
                    <a:pt x="10390" y="1322"/>
                    <a:pt x="10937" y="2645"/>
                    <a:pt x="11211" y="4408"/>
                  </a:cubicBezTo>
                  <a:cubicBezTo>
                    <a:pt x="11484" y="6171"/>
                    <a:pt x="11484" y="8376"/>
                    <a:pt x="11484" y="10580"/>
                  </a:cubicBezTo>
                  <a:cubicBezTo>
                    <a:pt x="11484" y="12784"/>
                    <a:pt x="11484" y="14988"/>
                    <a:pt x="11757" y="15208"/>
                  </a:cubicBezTo>
                  <a:cubicBezTo>
                    <a:pt x="12031" y="15429"/>
                    <a:pt x="12578" y="13665"/>
                    <a:pt x="13056" y="11902"/>
                  </a:cubicBezTo>
                  <a:cubicBezTo>
                    <a:pt x="13535" y="10139"/>
                    <a:pt x="13945" y="8376"/>
                    <a:pt x="14423" y="6833"/>
                  </a:cubicBezTo>
                  <a:cubicBezTo>
                    <a:pt x="14902" y="5290"/>
                    <a:pt x="15448" y="3967"/>
                    <a:pt x="15722" y="4629"/>
                  </a:cubicBezTo>
                  <a:cubicBezTo>
                    <a:pt x="15995" y="5290"/>
                    <a:pt x="15995" y="7935"/>
                    <a:pt x="16132" y="10800"/>
                  </a:cubicBezTo>
                  <a:cubicBezTo>
                    <a:pt x="16269" y="13665"/>
                    <a:pt x="16542" y="16751"/>
                    <a:pt x="17021" y="18735"/>
                  </a:cubicBezTo>
                  <a:cubicBezTo>
                    <a:pt x="17499" y="20718"/>
                    <a:pt x="18183" y="21600"/>
                    <a:pt x="18935" y="21380"/>
                  </a:cubicBezTo>
                  <a:cubicBezTo>
                    <a:pt x="19686" y="21159"/>
                    <a:pt x="20507" y="19837"/>
                    <a:pt x="21327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7" name="Line"/>
            <p:cNvSpPr/>
            <p:nvPr/>
          </p:nvSpPr>
          <p:spPr>
            <a:xfrm>
              <a:off x="13993394" y="4615193"/>
              <a:ext cx="383998" cy="21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extrusionOk="0">
                  <a:moveTo>
                    <a:pt x="0" y="0"/>
                  </a:moveTo>
                  <a:cubicBezTo>
                    <a:pt x="0" y="3712"/>
                    <a:pt x="0" y="7425"/>
                    <a:pt x="97" y="10125"/>
                  </a:cubicBezTo>
                  <a:cubicBezTo>
                    <a:pt x="195" y="12825"/>
                    <a:pt x="389" y="14513"/>
                    <a:pt x="876" y="15863"/>
                  </a:cubicBezTo>
                  <a:cubicBezTo>
                    <a:pt x="1362" y="17213"/>
                    <a:pt x="2141" y="18225"/>
                    <a:pt x="2919" y="17212"/>
                  </a:cubicBezTo>
                  <a:cubicBezTo>
                    <a:pt x="3697" y="16200"/>
                    <a:pt x="4476" y="13162"/>
                    <a:pt x="5059" y="10631"/>
                  </a:cubicBezTo>
                  <a:cubicBezTo>
                    <a:pt x="5643" y="8100"/>
                    <a:pt x="6032" y="6075"/>
                    <a:pt x="6519" y="4387"/>
                  </a:cubicBezTo>
                  <a:cubicBezTo>
                    <a:pt x="7005" y="2700"/>
                    <a:pt x="7589" y="1350"/>
                    <a:pt x="8173" y="1350"/>
                  </a:cubicBezTo>
                  <a:cubicBezTo>
                    <a:pt x="8757" y="1350"/>
                    <a:pt x="9341" y="2700"/>
                    <a:pt x="9632" y="5062"/>
                  </a:cubicBezTo>
                  <a:cubicBezTo>
                    <a:pt x="9924" y="7425"/>
                    <a:pt x="9924" y="10800"/>
                    <a:pt x="9924" y="13331"/>
                  </a:cubicBezTo>
                  <a:cubicBezTo>
                    <a:pt x="9924" y="15862"/>
                    <a:pt x="9924" y="17550"/>
                    <a:pt x="10119" y="17381"/>
                  </a:cubicBezTo>
                  <a:cubicBezTo>
                    <a:pt x="10314" y="17212"/>
                    <a:pt x="10703" y="15188"/>
                    <a:pt x="11287" y="12994"/>
                  </a:cubicBezTo>
                  <a:cubicBezTo>
                    <a:pt x="11870" y="10800"/>
                    <a:pt x="12649" y="8437"/>
                    <a:pt x="13427" y="6581"/>
                  </a:cubicBezTo>
                  <a:cubicBezTo>
                    <a:pt x="14205" y="4725"/>
                    <a:pt x="14984" y="3375"/>
                    <a:pt x="15470" y="3544"/>
                  </a:cubicBezTo>
                  <a:cubicBezTo>
                    <a:pt x="15957" y="3712"/>
                    <a:pt x="16151" y="5400"/>
                    <a:pt x="16249" y="8269"/>
                  </a:cubicBezTo>
                  <a:cubicBezTo>
                    <a:pt x="16346" y="11137"/>
                    <a:pt x="16346" y="15187"/>
                    <a:pt x="16735" y="17719"/>
                  </a:cubicBezTo>
                  <a:cubicBezTo>
                    <a:pt x="17124" y="20250"/>
                    <a:pt x="17903" y="21262"/>
                    <a:pt x="18778" y="21431"/>
                  </a:cubicBezTo>
                  <a:cubicBezTo>
                    <a:pt x="19654" y="21600"/>
                    <a:pt x="20627" y="20925"/>
                    <a:pt x="21600" y="202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8" name="Line"/>
            <p:cNvSpPr/>
            <p:nvPr/>
          </p:nvSpPr>
          <p:spPr>
            <a:xfrm>
              <a:off x="14034908" y="4407627"/>
              <a:ext cx="4151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9" name="Line"/>
            <p:cNvSpPr/>
            <p:nvPr/>
          </p:nvSpPr>
          <p:spPr>
            <a:xfrm>
              <a:off x="15103871" y="4563301"/>
              <a:ext cx="51892" cy="29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4371"/>
                    <a:pt x="8640" y="8743"/>
                    <a:pt x="12240" y="12343"/>
                  </a:cubicBezTo>
                  <a:cubicBezTo>
                    <a:pt x="15840" y="15943"/>
                    <a:pt x="18720" y="187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0" name="Line"/>
            <p:cNvSpPr/>
            <p:nvPr/>
          </p:nvSpPr>
          <p:spPr>
            <a:xfrm>
              <a:off x="15197276" y="4563301"/>
              <a:ext cx="41515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1" name="Line"/>
            <p:cNvSpPr/>
            <p:nvPr/>
          </p:nvSpPr>
          <p:spPr>
            <a:xfrm>
              <a:off x="15101564" y="4500594"/>
              <a:ext cx="350124" cy="41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185" extrusionOk="0">
                  <a:moveTo>
                    <a:pt x="139" y="6927"/>
                  </a:moveTo>
                  <a:cubicBezTo>
                    <a:pt x="-70" y="5511"/>
                    <a:pt x="-280" y="4094"/>
                    <a:pt x="1398" y="2766"/>
                  </a:cubicBezTo>
                  <a:cubicBezTo>
                    <a:pt x="3075" y="1438"/>
                    <a:pt x="6640" y="199"/>
                    <a:pt x="9996" y="22"/>
                  </a:cubicBezTo>
                  <a:cubicBezTo>
                    <a:pt x="13351" y="-155"/>
                    <a:pt x="16497" y="730"/>
                    <a:pt x="18489" y="2235"/>
                  </a:cubicBezTo>
                  <a:cubicBezTo>
                    <a:pt x="20481" y="3740"/>
                    <a:pt x="21320" y="5865"/>
                    <a:pt x="21215" y="7281"/>
                  </a:cubicBezTo>
                  <a:cubicBezTo>
                    <a:pt x="21110" y="8697"/>
                    <a:pt x="20062" y="9406"/>
                    <a:pt x="17336" y="10025"/>
                  </a:cubicBezTo>
                  <a:cubicBezTo>
                    <a:pt x="14609" y="10645"/>
                    <a:pt x="10205" y="11176"/>
                    <a:pt x="7479" y="11353"/>
                  </a:cubicBezTo>
                  <a:cubicBezTo>
                    <a:pt x="4753" y="11530"/>
                    <a:pt x="3704" y="11353"/>
                    <a:pt x="3704" y="11088"/>
                  </a:cubicBezTo>
                  <a:cubicBezTo>
                    <a:pt x="3704" y="10822"/>
                    <a:pt x="4753" y="10468"/>
                    <a:pt x="6221" y="10734"/>
                  </a:cubicBezTo>
                  <a:cubicBezTo>
                    <a:pt x="7689" y="10999"/>
                    <a:pt x="9576" y="11884"/>
                    <a:pt x="11464" y="13124"/>
                  </a:cubicBezTo>
                  <a:cubicBezTo>
                    <a:pt x="13351" y="14363"/>
                    <a:pt x="15238" y="15956"/>
                    <a:pt x="16916" y="17461"/>
                  </a:cubicBezTo>
                  <a:cubicBezTo>
                    <a:pt x="18594" y="18966"/>
                    <a:pt x="20062" y="20383"/>
                    <a:pt x="20691" y="20914"/>
                  </a:cubicBezTo>
                  <a:cubicBezTo>
                    <a:pt x="21320" y="21445"/>
                    <a:pt x="21110" y="21091"/>
                    <a:pt x="20901" y="207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2" name="Line"/>
            <p:cNvSpPr/>
            <p:nvPr/>
          </p:nvSpPr>
          <p:spPr>
            <a:xfrm>
              <a:off x="15622786" y="4412670"/>
              <a:ext cx="217945" cy="193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39" extrusionOk="0">
                  <a:moveTo>
                    <a:pt x="0" y="2761"/>
                  </a:moveTo>
                  <a:cubicBezTo>
                    <a:pt x="1029" y="1296"/>
                    <a:pt x="2057" y="-168"/>
                    <a:pt x="2914" y="15"/>
                  </a:cubicBezTo>
                  <a:cubicBezTo>
                    <a:pt x="3771" y="198"/>
                    <a:pt x="4457" y="2029"/>
                    <a:pt x="4971" y="3859"/>
                  </a:cubicBezTo>
                  <a:cubicBezTo>
                    <a:pt x="5486" y="5690"/>
                    <a:pt x="5829" y="7520"/>
                    <a:pt x="6000" y="9900"/>
                  </a:cubicBezTo>
                  <a:cubicBezTo>
                    <a:pt x="6171" y="12279"/>
                    <a:pt x="6171" y="15208"/>
                    <a:pt x="6171" y="15757"/>
                  </a:cubicBezTo>
                  <a:cubicBezTo>
                    <a:pt x="6171" y="16307"/>
                    <a:pt x="6171" y="14476"/>
                    <a:pt x="6343" y="12646"/>
                  </a:cubicBezTo>
                  <a:cubicBezTo>
                    <a:pt x="6514" y="10815"/>
                    <a:pt x="6857" y="8985"/>
                    <a:pt x="7543" y="7337"/>
                  </a:cubicBezTo>
                  <a:cubicBezTo>
                    <a:pt x="8229" y="5690"/>
                    <a:pt x="9257" y="4225"/>
                    <a:pt x="10629" y="3676"/>
                  </a:cubicBezTo>
                  <a:cubicBezTo>
                    <a:pt x="12000" y="3127"/>
                    <a:pt x="13714" y="3493"/>
                    <a:pt x="14571" y="6788"/>
                  </a:cubicBezTo>
                  <a:cubicBezTo>
                    <a:pt x="15429" y="10083"/>
                    <a:pt x="15429" y="16307"/>
                    <a:pt x="16457" y="18869"/>
                  </a:cubicBezTo>
                  <a:cubicBezTo>
                    <a:pt x="17486" y="21432"/>
                    <a:pt x="19543" y="20334"/>
                    <a:pt x="21600" y="192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3" name="Line"/>
            <p:cNvSpPr/>
            <p:nvPr/>
          </p:nvSpPr>
          <p:spPr>
            <a:xfrm>
              <a:off x="15913378" y="4926542"/>
              <a:ext cx="10379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4" name="Line"/>
            <p:cNvSpPr/>
            <p:nvPr/>
          </p:nvSpPr>
          <p:spPr>
            <a:xfrm>
              <a:off x="16556832" y="4439195"/>
              <a:ext cx="406603" cy="405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276" extrusionOk="0">
                  <a:moveTo>
                    <a:pt x="0" y="2700"/>
                  </a:moveTo>
                  <a:cubicBezTo>
                    <a:pt x="549" y="1974"/>
                    <a:pt x="1098" y="1248"/>
                    <a:pt x="2288" y="794"/>
                  </a:cubicBezTo>
                  <a:cubicBezTo>
                    <a:pt x="3478" y="340"/>
                    <a:pt x="5309" y="159"/>
                    <a:pt x="8237" y="159"/>
                  </a:cubicBezTo>
                  <a:cubicBezTo>
                    <a:pt x="11166" y="159"/>
                    <a:pt x="15193" y="340"/>
                    <a:pt x="17756" y="340"/>
                  </a:cubicBezTo>
                  <a:cubicBezTo>
                    <a:pt x="20319" y="340"/>
                    <a:pt x="21417" y="159"/>
                    <a:pt x="21508" y="68"/>
                  </a:cubicBezTo>
                  <a:cubicBezTo>
                    <a:pt x="21600" y="-23"/>
                    <a:pt x="20685" y="-23"/>
                    <a:pt x="19312" y="68"/>
                  </a:cubicBezTo>
                  <a:cubicBezTo>
                    <a:pt x="17939" y="159"/>
                    <a:pt x="16108" y="340"/>
                    <a:pt x="14919" y="794"/>
                  </a:cubicBezTo>
                  <a:cubicBezTo>
                    <a:pt x="13729" y="1248"/>
                    <a:pt x="13180" y="1974"/>
                    <a:pt x="13088" y="4152"/>
                  </a:cubicBezTo>
                  <a:cubicBezTo>
                    <a:pt x="12997" y="6330"/>
                    <a:pt x="13363" y="9960"/>
                    <a:pt x="13637" y="12320"/>
                  </a:cubicBezTo>
                  <a:cubicBezTo>
                    <a:pt x="13912" y="14680"/>
                    <a:pt x="14095" y="15769"/>
                    <a:pt x="14186" y="17130"/>
                  </a:cubicBezTo>
                  <a:cubicBezTo>
                    <a:pt x="14278" y="18491"/>
                    <a:pt x="14278" y="20125"/>
                    <a:pt x="13820" y="20851"/>
                  </a:cubicBezTo>
                  <a:cubicBezTo>
                    <a:pt x="13363" y="21577"/>
                    <a:pt x="12447" y="21395"/>
                    <a:pt x="10800" y="20125"/>
                  </a:cubicBezTo>
                  <a:cubicBezTo>
                    <a:pt x="9153" y="18854"/>
                    <a:pt x="6773" y="16495"/>
                    <a:pt x="4393" y="141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5" name="Line"/>
            <p:cNvSpPr/>
            <p:nvPr/>
          </p:nvSpPr>
          <p:spPr>
            <a:xfrm>
              <a:off x="17045044" y="4262331"/>
              <a:ext cx="259025" cy="54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91" extrusionOk="0">
                  <a:moveTo>
                    <a:pt x="5148" y="0"/>
                  </a:moveTo>
                  <a:cubicBezTo>
                    <a:pt x="4284" y="3668"/>
                    <a:pt x="3420" y="7336"/>
                    <a:pt x="2700" y="9917"/>
                  </a:cubicBezTo>
                  <a:cubicBezTo>
                    <a:pt x="1980" y="12498"/>
                    <a:pt x="1404" y="13992"/>
                    <a:pt x="972" y="15351"/>
                  </a:cubicBezTo>
                  <a:cubicBezTo>
                    <a:pt x="540" y="16709"/>
                    <a:pt x="252" y="17932"/>
                    <a:pt x="108" y="18204"/>
                  </a:cubicBezTo>
                  <a:cubicBezTo>
                    <a:pt x="-36" y="18475"/>
                    <a:pt x="-36" y="17796"/>
                    <a:pt x="108" y="17117"/>
                  </a:cubicBezTo>
                  <a:cubicBezTo>
                    <a:pt x="252" y="16438"/>
                    <a:pt x="540" y="15758"/>
                    <a:pt x="1836" y="15147"/>
                  </a:cubicBezTo>
                  <a:cubicBezTo>
                    <a:pt x="3132" y="14536"/>
                    <a:pt x="5436" y="13992"/>
                    <a:pt x="6588" y="14060"/>
                  </a:cubicBezTo>
                  <a:cubicBezTo>
                    <a:pt x="7740" y="14128"/>
                    <a:pt x="7740" y="14808"/>
                    <a:pt x="7884" y="15894"/>
                  </a:cubicBezTo>
                  <a:cubicBezTo>
                    <a:pt x="8028" y="16981"/>
                    <a:pt x="8316" y="18475"/>
                    <a:pt x="8748" y="19562"/>
                  </a:cubicBezTo>
                  <a:cubicBezTo>
                    <a:pt x="9180" y="20649"/>
                    <a:pt x="9756" y="21328"/>
                    <a:pt x="11916" y="21464"/>
                  </a:cubicBezTo>
                  <a:cubicBezTo>
                    <a:pt x="14076" y="21600"/>
                    <a:pt x="17820" y="21192"/>
                    <a:pt x="21564" y="207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6" name="Line"/>
            <p:cNvSpPr/>
            <p:nvPr/>
          </p:nvSpPr>
          <p:spPr>
            <a:xfrm>
              <a:off x="17313556" y="4476816"/>
              <a:ext cx="602832" cy="37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247" extrusionOk="0">
                  <a:moveTo>
                    <a:pt x="4105" y="13277"/>
                  </a:moveTo>
                  <a:cubicBezTo>
                    <a:pt x="3487" y="13079"/>
                    <a:pt x="2870" y="12881"/>
                    <a:pt x="2253" y="12782"/>
                  </a:cubicBezTo>
                  <a:cubicBezTo>
                    <a:pt x="1636" y="12683"/>
                    <a:pt x="1019" y="12683"/>
                    <a:pt x="587" y="13178"/>
                  </a:cubicBezTo>
                  <a:cubicBezTo>
                    <a:pt x="155" y="13673"/>
                    <a:pt x="-92" y="14664"/>
                    <a:pt x="31" y="15556"/>
                  </a:cubicBezTo>
                  <a:cubicBezTo>
                    <a:pt x="155" y="16448"/>
                    <a:pt x="649" y="17240"/>
                    <a:pt x="1204" y="17736"/>
                  </a:cubicBezTo>
                  <a:cubicBezTo>
                    <a:pt x="1759" y="18231"/>
                    <a:pt x="2377" y="18429"/>
                    <a:pt x="2870" y="18132"/>
                  </a:cubicBezTo>
                  <a:cubicBezTo>
                    <a:pt x="3364" y="17835"/>
                    <a:pt x="3734" y="17042"/>
                    <a:pt x="4228" y="16844"/>
                  </a:cubicBezTo>
                  <a:cubicBezTo>
                    <a:pt x="4722" y="16646"/>
                    <a:pt x="5339" y="17042"/>
                    <a:pt x="6203" y="17538"/>
                  </a:cubicBezTo>
                  <a:cubicBezTo>
                    <a:pt x="7067" y="18033"/>
                    <a:pt x="8178" y="18628"/>
                    <a:pt x="9535" y="17141"/>
                  </a:cubicBezTo>
                  <a:cubicBezTo>
                    <a:pt x="10893" y="15655"/>
                    <a:pt x="12498" y="12088"/>
                    <a:pt x="13362" y="9215"/>
                  </a:cubicBezTo>
                  <a:cubicBezTo>
                    <a:pt x="14226" y="6341"/>
                    <a:pt x="14349" y="4161"/>
                    <a:pt x="14411" y="2576"/>
                  </a:cubicBezTo>
                  <a:cubicBezTo>
                    <a:pt x="14473" y="991"/>
                    <a:pt x="14473" y="0"/>
                    <a:pt x="14411" y="0"/>
                  </a:cubicBezTo>
                  <a:cubicBezTo>
                    <a:pt x="14349" y="0"/>
                    <a:pt x="14226" y="991"/>
                    <a:pt x="14164" y="4062"/>
                  </a:cubicBezTo>
                  <a:cubicBezTo>
                    <a:pt x="14102" y="7134"/>
                    <a:pt x="14102" y="12286"/>
                    <a:pt x="14102" y="15358"/>
                  </a:cubicBezTo>
                  <a:cubicBezTo>
                    <a:pt x="14102" y="18429"/>
                    <a:pt x="14102" y="19420"/>
                    <a:pt x="14349" y="20213"/>
                  </a:cubicBezTo>
                  <a:cubicBezTo>
                    <a:pt x="14596" y="21006"/>
                    <a:pt x="15090" y="21600"/>
                    <a:pt x="16324" y="21006"/>
                  </a:cubicBezTo>
                  <a:cubicBezTo>
                    <a:pt x="17558" y="20411"/>
                    <a:pt x="19533" y="18628"/>
                    <a:pt x="21508" y="168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7" name="Line"/>
            <p:cNvSpPr/>
            <p:nvPr/>
          </p:nvSpPr>
          <p:spPr>
            <a:xfrm>
              <a:off x="17636174" y="4635950"/>
              <a:ext cx="18681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8" name="Line"/>
            <p:cNvSpPr/>
            <p:nvPr/>
          </p:nvSpPr>
          <p:spPr>
            <a:xfrm>
              <a:off x="18383412" y="4580661"/>
              <a:ext cx="399191" cy="217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256" extrusionOk="0">
                  <a:moveTo>
                    <a:pt x="0" y="6406"/>
                  </a:moveTo>
                  <a:cubicBezTo>
                    <a:pt x="0" y="8093"/>
                    <a:pt x="0" y="9781"/>
                    <a:pt x="745" y="11975"/>
                  </a:cubicBezTo>
                  <a:cubicBezTo>
                    <a:pt x="1490" y="14169"/>
                    <a:pt x="2979" y="16869"/>
                    <a:pt x="4190" y="18050"/>
                  </a:cubicBezTo>
                  <a:cubicBezTo>
                    <a:pt x="5400" y="19231"/>
                    <a:pt x="6331" y="18894"/>
                    <a:pt x="7355" y="17206"/>
                  </a:cubicBezTo>
                  <a:cubicBezTo>
                    <a:pt x="8379" y="15519"/>
                    <a:pt x="9497" y="12481"/>
                    <a:pt x="10241" y="10118"/>
                  </a:cubicBezTo>
                  <a:cubicBezTo>
                    <a:pt x="10986" y="7756"/>
                    <a:pt x="11359" y="6068"/>
                    <a:pt x="11638" y="4381"/>
                  </a:cubicBezTo>
                  <a:cubicBezTo>
                    <a:pt x="11917" y="2693"/>
                    <a:pt x="12103" y="1006"/>
                    <a:pt x="12662" y="331"/>
                  </a:cubicBezTo>
                  <a:cubicBezTo>
                    <a:pt x="13221" y="-344"/>
                    <a:pt x="14152" y="-6"/>
                    <a:pt x="15362" y="1512"/>
                  </a:cubicBezTo>
                  <a:cubicBezTo>
                    <a:pt x="16572" y="3031"/>
                    <a:pt x="18062" y="5731"/>
                    <a:pt x="19086" y="7756"/>
                  </a:cubicBezTo>
                  <a:cubicBezTo>
                    <a:pt x="20110" y="9781"/>
                    <a:pt x="20669" y="11131"/>
                    <a:pt x="21041" y="12819"/>
                  </a:cubicBezTo>
                  <a:cubicBezTo>
                    <a:pt x="21414" y="14506"/>
                    <a:pt x="21600" y="16531"/>
                    <a:pt x="21414" y="18219"/>
                  </a:cubicBezTo>
                  <a:cubicBezTo>
                    <a:pt x="21228" y="19906"/>
                    <a:pt x="20669" y="21256"/>
                    <a:pt x="18993" y="21256"/>
                  </a:cubicBezTo>
                  <a:cubicBezTo>
                    <a:pt x="17317" y="21256"/>
                    <a:pt x="14524" y="19906"/>
                    <a:pt x="11731" y="185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9" name="Line"/>
            <p:cNvSpPr/>
            <p:nvPr/>
          </p:nvSpPr>
          <p:spPr>
            <a:xfrm>
              <a:off x="18341898" y="4449141"/>
              <a:ext cx="311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0" name="Line"/>
            <p:cNvSpPr/>
            <p:nvPr/>
          </p:nvSpPr>
          <p:spPr>
            <a:xfrm>
              <a:off x="19400483" y="4438762"/>
              <a:ext cx="440646" cy="371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453" extrusionOk="0">
                  <a:moveTo>
                    <a:pt x="0" y="0"/>
                  </a:moveTo>
                  <a:cubicBezTo>
                    <a:pt x="0" y="6200"/>
                    <a:pt x="0" y="12400"/>
                    <a:pt x="169" y="16000"/>
                  </a:cubicBezTo>
                  <a:cubicBezTo>
                    <a:pt x="338" y="19600"/>
                    <a:pt x="675" y="20600"/>
                    <a:pt x="1688" y="21100"/>
                  </a:cubicBezTo>
                  <a:cubicBezTo>
                    <a:pt x="2700" y="21600"/>
                    <a:pt x="4388" y="21600"/>
                    <a:pt x="5906" y="20900"/>
                  </a:cubicBezTo>
                  <a:cubicBezTo>
                    <a:pt x="7425" y="20200"/>
                    <a:pt x="8775" y="18800"/>
                    <a:pt x="9534" y="17400"/>
                  </a:cubicBezTo>
                  <a:cubicBezTo>
                    <a:pt x="10294" y="16000"/>
                    <a:pt x="10463" y="14600"/>
                    <a:pt x="10800" y="14300"/>
                  </a:cubicBezTo>
                  <a:cubicBezTo>
                    <a:pt x="11138" y="14000"/>
                    <a:pt x="11644" y="14800"/>
                    <a:pt x="12572" y="15800"/>
                  </a:cubicBezTo>
                  <a:cubicBezTo>
                    <a:pt x="13500" y="16800"/>
                    <a:pt x="14850" y="18000"/>
                    <a:pt x="15947" y="18600"/>
                  </a:cubicBezTo>
                  <a:cubicBezTo>
                    <a:pt x="17044" y="19200"/>
                    <a:pt x="17887" y="19200"/>
                    <a:pt x="18731" y="19100"/>
                  </a:cubicBezTo>
                  <a:cubicBezTo>
                    <a:pt x="19575" y="19000"/>
                    <a:pt x="20419" y="18800"/>
                    <a:pt x="20925" y="18200"/>
                  </a:cubicBezTo>
                  <a:cubicBezTo>
                    <a:pt x="21431" y="17600"/>
                    <a:pt x="21600" y="16600"/>
                    <a:pt x="21431" y="15700"/>
                  </a:cubicBezTo>
                  <a:cubicBezTo>
                    <a:pt x="21263" y="14800"/>
                    <a:pt x="20756" y="14000"/>
                    <a:pt x="19744" y="13200"/>
                  </a:cubicBezTo>
                  <a:cubicBezTo>
                    <a:pt x="18731" y="12400"/>
                    <a:pt x="17213" y="11600"/>
                    <a:pt x="15863" y="11200"/>
                  </a:cubicBezTo>
                  <a:cubicBezTo>
                    <a:pt x="14513" y="10800"/>
                    <a:pt x="13331" y="10800"/>
                    <a:pt x="12488" y="11200"/>
                  </a:cubicBezTo>
                  <a:cubicBezTo>
                    <a:pt x="11644" y="11600"/>
                    <a:pt x="11138" y="12400"/>
                    <a:pt x="11306" y="13100"/>
                  </a:cubicBezTo>
                  <a:cubicBezTo>
                    <a:pt x="11475" y="13800"/>
                    <a:pt x="12319" y="14400"/>
                    <a:pt x="13163" y="150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1" name="Line"/>
            <p:cNvSpPr/>
            <p:nvPr/>
          </p:nvSpPr>
          <p:spPr>
            <a:xfrm>
              <a:off x="19296700" y="4604815"/>
              <a:ext cx="20756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2" name="Line"/>
            <p:cNvSpPr/>
            <p:nvPr/>
          </p:nvSpPr>
          <p:spPr>
            <a:xfrm>
              <a:off x="20355287" y="4563301"/>
              <a:ext cx="186765" cy="24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308" extrusionOk="0">
                  <a:moveTo>
                    <a:pt x="7069" y="0"/>
                  </a:moveTo>
                  <a:cubicBezTo>
                    <a:pt x="8247" y="3042"/>
                    <a:pt x="9425" y="6085"/>
                    <a:pt x="11585" y="8823"/>
                  </a:cubicBezTo>
                  <a:cubicBezTo>
                    <a:pt x="13745" y="11561"/>
                    <a:pt x="16887" y="13994"/>
                    <a:pt x="18851" y="15972"/>
                  </a:cubicBezTo>
                  <a:cubicBezTo>
                    <a:pt x="20815" y="17949"/>
                    <a:pt x="21600" y="19470"/>
                    <a:pt x="21011" y="20383"/>
                  </a:cubicBezTo>
                  <a:cubicBezTo>
                    <a:pt x="20422" y="21296"/>
                    <a:pt x="18458" y="21600"/>
                    <a:pt x="15316" y="20992"/>
                  </a:cubicBezTo>
                  <a:cubicBezTo>
                    <a:pt x="12174" y="20383"/>
                    <a:pt x="7855" y="18862"/>
                    <a:pt x="5105" y="17341"/>
                  </a:cubicBezTo>
                  <a:cubicBezTo>
                    <a:pt x="2356" y="15820"/>
                    <a:pt x="1178" y="14299"/>
                    <a:pt x="0" y="127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3" name="Line"/>
            <p:cNvSpPr/>
            <p:nvPr/>
          </p:nvSpPr>
          <p:spPr>
            <a:xfrm>
              <a:off x="20623129" y="4621577"/>
              <a:ext cx="209559" cy="15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212" extrusionOk="0">
                  <a:moveTo>
                    <a:pt x="6578" y="531"/>
                  </a:moveTo>
                  <a:cubicBezTo>
                    <a:pt x="4807" y="72"/>
                    <a:pt x="3037" y="-388"/>
                    <a:pt x="1798" y="531"/>
                  </a:cubicBezTo>
                  <a:cubicBezTo>
                    <a:pt x="558" y="1450"/>
                    <a:pt x="-150" y="3748"/>
                    <a:pt x="27" y="6046"/>
                  </a:cubicBezTo>
                  <a:cubicBezTo>
                    <a:pt x="204" y="8344"/>
                    <a:pt x="1266" y="10642"/>
                    <a:pt x="2683" y="12940"/>
                  </a:cubicBezTo>
                  <a:cubicBezTo>
                    <a:pt x="4099" y="15238"/>
                    <a:pt x="5870" y="17535"/>
                    <a:pt x="7640" y="18684"/>
                  </a:cubicBezTo>
                  <a:cubicBezTo>
                    <a:pt x="9411" y="19833"/>
                    <a:pt x="11181" y="19833"/>
                    <a:pt x="12066" y="18684"/>
                  </a:cubicBezTo>
                  <a:cubicBezTo>
                    <a:pt x="12952" y="17535"/>
                    <a:pt x="12952" y="15238"/>
                    <a:pt x="12775" y="12940"/>
                  </a:cubicBezTo>
                  <a:cubicBezTo>
                    <a:pt x="12598" y="10642"/>
                    <a:pt x="12243" y="8344"/>
                    <a:pt x="11535" y="6276"/>
                  </a:cubicBezTo>
                  <a:cubicBezTo>
                    <a:pt x="10827" y="4208"/>
                    <a:pt x="9765" y="2369"/>
                    <a:pt x="9588" y="2829"/>
                  </a:cubicBezTo>
                  <a:cubicBezTo>
                    <a:pt x="9411" y="3289"/>
                    <a:pt x="10119" y="6046"/>
                    <a:pt x="12243" y="9493"/>
                  </a:cubicBezTo>
                  <a:cubicBezTo>
                    <a:pt x="14368" y="12940"/>
                    <a:pt x="17909" y="17076"/>
                    <a:pt x="21450" y="212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4" name="Line"/>
            <p:cNvSpPr/>
            <p:nvPr/>
          </p:nvSpPr>
          <p:spPr>
            <a:xfrm>
              <a:off x="20819021" y="4677463"/>
              <a:ext cx="228151" cy="453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468" extrusionOk="0">
                  <a:moveTo>
                    <a:pt x="9011" y="0"/>
                  </a:moveTo>
                  <a:cubicBezTo>
                    <a:pt x="8689" y="818"/>
                    <a:pt x="8366" y="1636"/>
                    <a:pt x="8689" y="2373"/>
                  </a:cubicBezTo>
                  <a:cubicBezTo>
                    <a:pt x="9011" y="3109"/>
                    <a:pt x="9978" y="3764"/>
                    <a:pt x="11268" y="4173"/>
                  </a:cubicBezTo>
                  <a:cubicBezTo>
                    <a:pt x="12557" y="4582"/>
                    <a:pt x="14169" y="4745"/>
                    <a:pt x="15781" y="4745"/>
                  </a:cubicBezTo>
                  <a:cubicBezTo>
                    <a:pt x="17393" y="4745"/>
                    <a:pt x="19005" y="4582"/>
                    <a:pt x="19972" y="4091"/>
                  </a:cubicBezTo>
                  <a:cubicBezTo>
                    <a:pt x="20940" y="3600"/>
                    <a:pt x="21262" y="2782"/>
                    <a:pt x="21262" y="1964"/>
                  </a:cubicBezTo>
                  <a:cubicBezTo>
                    <a:pt x="21262" y="1145"/>
                    <a:pt x="20940" y="327"/>
                    <a:pt x="20295" y="245"/>
                  </a:cubicBezTo>
                  <a:cubicBezTo>
                    <a:pt x="19650" y="164"/>
                    <a:pt x="18683" y="818"/>
                    <a:pt x="18522" y="2536"/>
                  </a:cubicBezTo>
                  <a:cubicBezTo>
                    <a:pt x="18360" y="4255"/>
                    <a:pt x="19005" y="7036"/>
                    <a:pt x="19328" y="9818"/>
                  </a:cubicBezTo>
                  <a:cubicBezTo>
                    <a:pt x="19650" y="12600"/>
                    <a:pt x="19650" y="15382"/>
                    <a:pt x="19489" y="17182"/>
                  </a:cubicBezTo>
                  <a:cubicBezTo>
                    <a:pt x="19328" y="18982"/>
                    <a:pt x="19005" y="19800"/>
                    <a:pt x="17393" y="20455"/>
                  </a:cubicBezTo>
                  <a:cubicBezTo>
                    <a:pt x="15781" y="21109"/>
                    <a:pt x="12880" y="21600"/>
                    <a:pt x="9817" y="21436"/>
                  </a:cubicBezTo>
                  <a:cubicBezTo>
                    <a:pt x="6755" y="21273"/>
                    <a:pt x="3531" y="20455"/>
                    <a:pt x="1757" y="19555"/>
                  </a:cubicBezTo>
                  <a:cubicBezTo>
                    <a:pt x="-16" y="18655"/>
                    <a:pt x="-338" y="17673"/>
                    <a:pt x="307" y="16527"/>
                  </a:cubicBezTo>
                  <a:cubicBezTo>
                    <a:pt x="952" y="15382"/>
                    <a:pt x="2564" y="14073"/>
                    <a:pt x="4337" y="13255"/>
                  </a:cubicBezTo>
                  <a:cubicBezTo>
                    <a:pt x="6110" y="12436"/>
                    <a:pt x="8044" y="12109"/>
                    <a:pt x="9978" y="117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5" name="Line"/>
            <p:cNvSpPr/>
            <p:nvPr/>
          </p:nvSpPr>
          <p:spPr>
            <a:xfrm>
              <a:off x="21278954" y="5061459"/>
              <a:ext cx="51893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6" name="Line"/>
            <p:cNvSpPr/>
            <p:nvPr/>
          </p:nvSpPr>
          <p:spPr>
            <a:xfrm>
              <a:off x="143970" y="5380380"/>
              <a:ext cx="559592" cy="255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024" extrusionOk="0">
                  <a:moveTo>
                    <a:pt x="3761" y="7051"/>
                  </a:moveTo>
                  <a:cubicBezTo>
                    <a:pt x="3761" y="5630"/>
                    <a:pt x="3761" y="4209"/>
                    <a:pt x="3430" y="3215"/>
                  </a:cubicBezTo>
                  <a:cubicBezTo>
                    <a:pt x="3098" y="2220"/>
                    <a:pt x="2436" y="1651"/>
                    <a:pt x="1839" y="1794"/>
                  </a:cubicBezTo>
                  <a:cubicBezTo>
                    <a:pt x="1243" y="1936"/>
                    <a:pt x="713" y="2788"/>
                    <a:pt x="382" y="3925"/>
                  </a:cubicBezTo>
                  <a:cubicBezTo>
                    <a:pt x="51" y="5062"/>
                    <a:pt x="-82" y="6483"/>
                    <a:pt x="51" y="8473"/>
                  </a:cubicBezTo>
                  <a:cubicBezTo>
                    <a:pt x="183" y="10462"/>
                    <a:pt x="581" y="13020"/>
                    <a:pt x="1442" y="14441"/>
                  </a:cubicBezTo>
                  <a:cubicBezTo>
                    <a:pt x="2303" y="15862"/>
                    <a:pt x="3628" y="16146"/>
                    <a:pt x="4556" y="15862"/>
                  </a:cubicBezTo>
                  <a:cubicBezTo>
                    <a:pt x="5484" y="15578"/>
                    <a:pt x="6014" y="14725"/>
                    <a:pt x="6345" y="13588"/>
                  </a:cubicBezTo>
                  <a:cubicBezTo>
                    <a:pt x="6676" y="12451"/>
                    <a:pt x="6809" y="11030"/>
                    <a:pt x="6743" y="9467"/>
                  </a:cubicBezTo>
                  <a:cubicBezTo>
                    <a:pt x="6676" y="7904"/>
                    <a:pt x="6411" y="6199"/>
                    <a:pt x="6212" y="6057"/>
                  </a:cubicBezTo>
                  <a:cubicBezTo>
                    <a:pt x="6014" y="5915"/>
                    <a:pt x="5881" y="7336"/>
                    <a:pt x="6014" y="9467"/>
                  </a:cubicBezTo>
                  <a:cubicBezTo>
                    <a:pt x="6146" y="11599"/>
                    <a:pt x="6544" y="14441"/>
                    <a:pt x="7339" y="16288"/>
                  </a:cubicBezTo>
                  <a:cubicBezTo>
                    <a:pt x="8134" y="18136"/>
                    <a:pt x="9327" y="18988"/>
                    <a:pt x="10387" y="18420"/>
                  </a:cubicBezTo>
                  <a:cubicBezTo>
                    <a:pt x="11447" y="17851"/>
                    <a:pt x="12374" y="15862"/>
                    <a:pt x="12971" y="13304"/>
                  </a:cubicBezTo>
                  <a:cubicBezTo>
                    <a:pt x="13567" y="10746"/>
                    <a:pt x="13832" y="7620"/>
                    <a:pt x="13965" y="5346"/>
                  </a:cubicBezTo>
                  <a:cubicBezTo>
                    <a:pt x="14097" y="3072"/>
                    <a:pt x="14097" y="1651"/>
                    <a:pt x="14428" y="799"/>
                  </a:cubicBezTo>
                  <a:cubicBezTo>
                    <a:pt x="14760" y="-54"/>
                    <a:pt x="15422" y="-338"/>
                    <a:pt x="16284" y="515"/>
                  </a:cubicBezTo>
                  <a:cubicBezTo>
                    <a:pt x="17145" y="1367"/>
                    <a:pt x="18205" y="3357"/>
                    <a:pt x="19066" y="5773"/>
                  </a:cubicBezTo>
                  <a:cubicBezTo>
                    <a:pt x="19928" y="8188"/>
                    <a:pt x="20590" y="11030"/>
                    <a:pt x="20988" y="13162"/>
                  </a:cubicBezTo>
                  <a:cubicBezTo>
                    <a:pt x="21385" y="15294"/>
                    <a:pt x="21518" y="16715"/>
                    <a:pt x="21385" y="17994"/>
                  </a:cubicBezTo>
                  <a:cubicBezTo>
                    <a:pt x="21253" y="19272"/>
                    <a:pt x="20855" y="20409"/>
                    <a:pt x="20325" y="20836"/>
                  </a:cubicBezTo>
                  <a:cubicBezTo>
                    <a:pt x="19795" y="21262"/>
                    <a:pt x="19133" y="20978"/>
                    <a:pt x="18205" y="19841"/>
                  </a:cubicBezTo>
                  <a:cubicBezTo>
                    <a:pt x="17278" y="18704"/>
                    <a:pt x="16085" y="16715"/>
                    <a:pt x="14892" y="147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7" name="Line"/>
            <p:cNvSpPr/>
            <p:nvPr/>
          </p:nvSpPr>
          <p:spPr>
            <a:xfrm>
              <a:off x="1414907" y="5429529"/>
              <a:ext cx="653833" cy="22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3" extrusionOk="0">
                  <a:moveTo>
                    <a:pt x="0" y="6416"/>
                  </a:moveTo>
                  <a:cubicBezTo>
                    <a:pt x="343" y="5107"/>
                    <a:pt x="686" y="3798"/>
                    <a:pt x="1086" y="3634"/>
                  </a:cubicBezTo>
                  <a:cubicBezTo>
                    <a:pt x="1486" y="3470"/>
                    <a:pt x="1943" y="4452"/>
                    <a:pt x="2457" y="6743"/>
                  </a:cubicBezTo>
                  <a:cubicBezTo>
                    <a:pt x="2971" y="9034"/>
                    <a:pt x="3543" y="12634"/>
                    <a:pt x="4057" y="15579"/>
                  </a:cubicBezTo>
                  <a:cubicBezTo>
                    <a:pt x="4571" y="18525"/>
                    <a:pt x="5029" y="20816"/>
                    <a:pt x="5257" y="20816"/>
                  </a:cubicBezTo>
                  <a:cubicBezTo>
                    <a:pt x="5486" y="20816"/>
                    <a:pt x="5486" y="18525"/>
                    <a:pt x="5486" y="15579"/>
                  </a:cubicBezTo>
                  <a:cubicBezTo>
                    <a:pt x="5486" y="12634"/>
                    <a:pt x="5486" y="9034"/>
                    <a:pt x="5657" y="6088"/>
                  </a:cubicBezTo>
                  <a:cubicBezTo>
                    <a:pt x="5829" y="3143"/>
                    <a:pt x="6171" y="852"/>
                    <a:pt x="6571" y="198"/>
                  </a:cubicBezTo>
                  <a:cubicBezTo>
                    <a:pt x="6971" y="-457"/>
                    <a:pt x="7429" y="525"/>
                    <a:pt x="8571" y="2979"/>
                  </a:cubicBezTo>
                  <a:cubicBezTo>
                    <a:pt x="9714" y="5434"/>
                    <a:pt x="11543" y="9361"/>
                    <a:pt x="13029" y="10998"/>
                  </a:cubicBezTo>
                  <a:cubicBezTo>
                    <a:pt x="14514" y="12634"/>
                    <a:pt x="15657" y="11979"/>
                    <a:pt x="16400" y="10998"/>
                  </a:cubicBezTo>
                  <a:cubicBezTo>
                    <a:pt x="17143" y="10016"/>
                    <a:pt x="17486" y="8707"/>
                    <a:pt x="17486" y="7398"/>
                  </a:cubicBezTo>
                  <a:cubicBezTo>
                    <a:pt x="17486" y="6088"/>
                    <a:pt x="17143" y="4779"/>
                    <a:pt x="16514" y="4125"/>
                  </a:cubicBezTo>
                  <a:cubicBezTo>
                    <a:pt x="15886" y="3470"/>
                    <a:pt x="14971" y="3470"/>
                    <a:pt x="14229" y="3798"/>
                  </a:cubicBezTo>
                  <a:cubicBezTo>
                    <a:pt x="13486" y="4125"/>
                    <a:pt x="12914" y="4779"/>
                    <a:pt x="12571" y="5925"/>
                  </a:cubicBezTo>
                  <a:cubicBezTo>
                    <a:pt x="12229" y="7070"/>
                    <a:pt x="12114" y="8707"/>
                    <a:pt x="12171" y="10343"/>
                  </a:cubicBezTo>
                  <a:cubicBezTo>
                    <a:pt x="12229" y="11979"/>
                    <a:pt x="12457" y="13616"/>
                    <a:pt x="14057" y="15416"/>
                  </a:cubicBezTo>
                  <a:cubicBezTo>
                    <a:pt x="15657" y="17216"/>
                    <a:pt x="18629" y="19179"/>
                    <a:pt x="21600" y="211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8" name="Line"/>
            <p:cNvSpPr/>
            <p:nvPr/>
          </p:nvSpPr>
          <p:spPr>
            <a:xfrm>
              <a:off x="2142928" y="5553996"/>
              <a:ext cx="226782" cy="119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69" extrusionOk="0">
                  <a:moveTo>
                    <a:pt x="11636" y="2855"/>
                  </a:moveTo>
                  <a:cubicBezTo>
                    <a:pt x="9999" y="1620"/>
                    <a:pt x="8363" y="386"/>
                    <a:pt x="6727" y="78"/>
                  </a:cubicBezTo>
                  <a:cubicBezTo>
                    <a:pt x="5090" y="-231"/>
                    <a:pt x="3454" y="386"/>
                    <a:pt x="2145" y="1929"/>
                  </a:cubicBezTo>
                  <a:cubicBezTo>
                    <a:pt x="836" y="3472"/>
                    <a:pt x="-146" y="5940"/>
                    <a:pt x="18" y="8100"/>
                  </a:cubicBezTo>
                  <a:cubicBezTo>
                    <a:pt x="181" y="10260"/>
                    <a:pt x="1490" y="12112"/>
                    <a:pt x="5254" y="14272"/>
                  </a:cubicBezTo>
                  <a:cubicBezTo>
                    <a:pt x="9018" y="16432"/>
                    <a:pt x="15236" y="18900"/>
                    <a:pt x="21454" y="213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9" name="Line"/>
            <p:cNvSpPr/>
            <p:nvPr/>
          </p:nvSpPr>
          <p:spPr>
            <a:xfrm>
              <a:off x="2554520" y="5279404"/>
              <a:ext cx="811506" cy="412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455" extrusionOk="0">
                  <a:moveTo>
                    <a:pt x="329" y="0"/>
                  </a:moveTo>
                  <a:cubicBezTo>
                    <a:pt x="145" y="2700"/>
                    <a:pt x="-39" y="5400"/>
                    <a:pt x="7" y="8370"/>
                  </a:cubicBezTo>
                  <a:cubicBezTo>
                    <a:pt x="53" y="11340"/>
                    <a:pt x="329" y="14580"/>
                    <a:pt x="558" y="16650"/>
                  </a:cubicBezTo>
                  <a:cubicBezTo>
                    <a:pt x="788" y="18720"/>
                    <a:pt x="972" y="19620"/>
                    <a:pt x="1478" y="20340"/>
                  </a:cubicBezTo>
                  <a:cubicBezTo>
                    <a:pt x="1983" y="21060"/>
                    <a:pt x="2810" y="21600"/>
                    <a:pt x="3638" y="21420"/>
                  </a:cubicBezTo>
                  <a:cubicBezTo>
                    <a:pt x="4465" y="21240"/>
                    <a:pt x="5292" y="20340"/>
                    <a:pt x="5890" y="19350"/>
                  </a:cubicBezTo>
                  <a:cubicBezTo>
                    <a:pt x="6487" y="18360"/>
                    <a:pt x="6855" y="17280"/>
                    <a:pt x="7268" y="16830"/>
                  </a:cubicBezTo>
                  <a:cubicBezTo>
                    <a:pt x="7682" y="16380"/>
                    <a:pt x="8141" y="16560"/>
                    <a:pt x="8601" y="16650"/>
                  </a:cubicBezTo>
                  <a:cubicBezTo>
                    <a:pt x="9061" y="16740"/>
                    <a:pt x="9520" y="16740"/>
                    <a:pt x="10072" y="16740"/>
                  </a:cubicBezTo>
                  <a:cubicBezTo>
                    <a:pt x="10623" y="16740"/>
                    <a:pt x="11267" y="16740"/>
                    <a:pt x="11680" y="16290"/>
                  </a:cubicBezTo>
                  <a:cubicBezTo>
                    <a:pt x="12094" y="15840"/>
                    <a:pt x="12278" y="14940"/>
                    <a:pt x="12140" y="14220"/>
                  </a:cubicBezTo>
                  <a:cubicBezTo>
                    <a:pt x="12002" y="13500"/>
                    <a:pt x="11542" y="12960"/>
                    <a:pt x="10807" y="12510"/>
                  </a:cubicBezTo>
                  <a:cubicBezTo>
                    <a:pt x="10072" y="12060"/>
                    <a:pt x="9061" y="11700"/>
                    <a:pt x="8279" y="11430"/>
                  </a:cubicBezTo>
                  <a:cubicBezTo>
                    <a:pt x="7498" y="11160"/>
                    <a:pt x="6947" y="10980"/>
                    <a:pt x="6441" y="11070"/>
                  </a:cubicBezTo>
                  <a:cubicBezTo>
                    <a:pt x="5935" y="11160"/>
                    <a:pt x="5476" y="11520"/>
                    <a:pt x="5200" y="12150"/>
                  </a:cubicBezTo>
                  <a:cubicBezTo>
                    <a:pt x="4924" y="12780"/>
                    <a:pt x="4832" y="13680"/>
                    <a:pt x="4970" y="14400"/>
                  </a:cubicBezTo>
                  <a:cubicBezTo>
                    <a:pt x="5108" y="15120"/>
                    <a:pt x="5476" y="15660"/>
                    <a:pt x="6533" y="16020"/>
                  </a:cubicBezTo>
                  <a:cubicBezTo>
                    <a:pt x="7590" y="16380"/>
                    <a:pt x="9336" y="16560"/>
                    <a:pt x="10807" y="15660"/>
                  </a:cubicBezTo>
                  <a:cubicBezTo>
                    <a:pt x="12278" y="14760"/>
                    <a:pt x="13472" y="12780"/>
                    <a:pt x="14208" y="11430"/>
                  </a:cubicBezTo>
                  <a:cubicBezTo>
                    <a:pt x="14943" y="10080"/>
                    <a:pt x="15219" y="9360"/>
                    <a:pt x="15632" y="8640"/>
                  </a:cubicBezTo>
                  <a:cubicBezTo>
                    <a:pt x="16046" y="7920"/>
                    <a:pt x="16598" y="7200"/>
                    <a:pt x="16873" y="7380"/>
                  </a:cubicBezTo>
                  <a:cubicBezTo>
                    <a:pt x="17149" y="7560"/>
                    <a:pt x="17149" y="8640"/>
                    <a:pt x="17149" y="10080"/>
                  </a:cubicBezTo>
                  <a:cubicBezTo>
                    <a:pt x="17149" y="11520"/>
                    <a:pt x="17149" y="13320"/>
                    <a:pt x="17241" y="14850"/>
                  </a:cubicBezTo>
                  <a:cubicBezTo>
                    <a:pt x="17333" y="16380"/>
                    <a:pt x="17517" y="17640"/>
                    <a:pt x="17930" y="18270"/>
                  </a:cubicBezTo>
                  <a:cubicBezTo>
                    <a:pt x="18344" y="18900"/>
                    <a:pt x="18987" y="18900"/>
                    <a:pt x="19631" y="18000"/>
                  </a:cubicBezTo>
                  <a:cubicBezTo>
                    <a:pt x="20274" y="17100"/>
                    <a:pt x="20918" y="15300"/>
                    <a:pt x="21561" y="135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0" name="Line"/>
            <p:cNvSpPr/>
            <p:nvPr/>
          </p:nvSpPr>
          <p:spPr>
            <a:xfrm>
              <a:off x="2504627" y="5466213"/>
              <a:ext cx="19718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1" name="Line"/>
            <p:cNvSpPr/>
            <p:nvPr/>
          </p:nvSpPr>
          <p:spPr>
            <a:xfrm>
              <a:off x="3874561" y="5467511"/>
              <a:ext cx="617137" cy="53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330" extrusionOk="0">
                  <a:moveTo>
                    <a:pt x="0" y="773"/>
                  </a:moveTo>
                  <a:cubicBezTo>
                    <a:pt x="603" y="498"/>
                    <a:pt x="1207" y="223"/>
                    <a:pt x="2715" y="773"/>
                  </a:cubicBezTo>
                  <a:cubicBezTo>
                    <a:pt x="4223" y="1324"/>
                    <a:pt x="6637" y="2700"/>
                    <a:pt x="8025" y="3663"/>
                  </a:cubicBezTo>
                  <a:cubicBezTo>
                    <a:pt x="9412" y="4626"/>
                    <a:pt x="9774" y="5176"/>
                    <a:pt x="9533" y="6070"/>
                  </a:cubicBezTo>
                  <a:cubicBezTo>
                    <a:pt x="9292" y="6965"/>
                    <a:pt x="8447" y="8203"/>
                    <a:pt x="7542" y="9028"/>
                  </a:cubicBezTo>
                  <a:cubicBezTo>
                    <a:pt x="6637" y="9854"/>
                    <a:pt x="5672" y="10266"/>
                    <a:pt x="4766" y="10473"/>
                  </a:cubicBezTo>
                  <a:cubicBezTo>
                    <a:pt x="3861" y="10679"/>
                    <a:pt x="3017" y="10679"/>
                    <a:pt x="2775" y="10335"/>
                  </a:cubicBezTo>
                  <a:cubicBezTo>
                    <a:pt x="2534" y="9991"/>
                    <a:pt x="2896" y="9303"/>
                    <a:pt x="4344" y="7996"/>
                  </a:cubicBezTo>
                  <a:cubicBezTo>
                    <a:pt x="5792" y="6689"/>
                    <a:pt x="8326" y="4763"/>
                    <a:pt x="9895" y="3594"/>
                  </a:cubicBezTo>
                  <a:cubicBezTo>
                    <a:pt x="11464" y="2424"/>
                    <a:pt x="12067" y="2012"/>
                    <a:pt x="12489" y="1461"/>
                  </a:cubicBezTo>
                  <a:cubicBezTo>
                    <a:pt x="12912" y="911"/>
                    <a:pt x="13153" y="223"/>
                    <a:pt x="13455" y="292"/>
                  </a:cubicBezTo>
                  <a:cubicBezTo>
                    <a:pt x="13756" y="361"/>
                    <a:pt x="14118" y="1186"/>
                    <a:pt x="14661" y="3594"/>
                  </a:cubicBezTo>
                  <a:cubicBezTo>
                    <a:pt x="15204" y="6001"/>
                    <a:pt x="15928" y="9991"/>
                    <a:pt x="16411" y="12743"/>
                  </a:cubicBezTo>
                  <a:cubicBezTo>
                    <a:pt x="16894" y="15494"/>
                    <a:pt x="17135" y="17008"/>
                    <a:pt x="17377" y="18384"/>
                  </a:cubicBezTo>
                  <a:cubicBezTo>
                    <a:pt x="17618" y="19759"/>
                    <a:pt x="17859" y="20998"/>
                    <a:pt x="17859" y="21273"/>
                  </a:cubicBezTo>
                  <a:cubicBezTo>
                    <a:pt x="17859" y="21548"/>
                    <a:pt x="17618" y="20860"/>
                    <a:pt x="17075" y="18521"/>
                  </a:cubicBezTo>
                  <a:cubicBezTo>
                    <a:pt x="16532" y="16182"/>
                    <a:pt x="15687" y="12193"/>
                    <a:pt x="15566" y="8959"/>
                  </a:cubicBezTo>
                  <a:cubicBezTo>
                    <a:pt x="15446" y="5726"/>
                    <a:pt x="16049" y="3250"/>
                    <a:pt x="16652" y="1874"/>
                  </a:cubicBezTo>
                  <a:cubicBezTo>
                    <a:pt x="17256" y="498"/>
                    <a:pt x="17859" y="223"/>
                    <a:pt x="18463" y="86"/>
                  </a:cubicBezTo>
                  <a:cubicBezTo>
                    <a:pt x="19066" y="-52"/>
                    <a:pt x="19669" y="-52"/>
                    <a:pt x="20152" y="292"/>
                  </a:cubicBezTo>
                  <a:cubicBezTo>
                    <a:pt x="20635" y="636"/>
                    <a:pt x="20997" y="1324"/>
                    <a:pt x="21238" y="2356"/>
                  </a:cubicBezTo>
                  <a:cubicBezTo>
                    <a:pt x="21479" y="3387"/>
                    <a:pt x="21600" y="4763"/>
                    <a:pt x="21479" y="5726"/>
                  </a:cubicBezTo>
                  <a:cubicBezTo>
                    <a:pt x="21359" y="6689"/>
                    <a:pt x="20997" y="7240"/>
                    <a:pt x="20514" y="7584"/>
                  </a:cubicBezTo>
                  <a:cubicBezTo>
                    <a:pt x="20031" y="7928"/>
                    <a:pt x="19428" y="8065"/>
                    <a:pt x="18764" y="8134"/>
                  </a:cubicBezTo>
                  <a:cubicBezTo>
                    <a:pt x="18101" y="8203"/>
                    <a:pt x="17377" y="8203"/>
                    <a:pt x="16773" y="7996"/>
                  </a:cubicBezTo>
                  <a:cubicBezTo>
                    <a:pt x="16170" y="7790"/>
                    <a:pt x="15687" y="7377"/>
                    <a:pt x="15566" y="6758"/>
                  </a:cubicBezTo>
                  <a:cubicBezTo>
                    <a:pt x="15446" y="6139"/>
                    <a:pt x="15687" y="5314"/>
                    <a:pt x="15928" y="44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2" name="Line"/>
            <p:cNvSpPr/>
            <p:nvPr/>
          </p:nvSpPr>
          <p:spPr>
            <a:xfrm>
              <a:off x="4609435" y="5526484"/>
              <a:ext cx="168039" cy="136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72" extrusionOk="0">
                  <a:moveTo>
                    <a:pt x="14800" y="1932"/>
                  </a:moveTo>
                  <a:cubicBezTo>
                    <a:pt x="12596" y="852"/>
                    <a:pt x="10392" y="-228"/>
                    <a:pt x="8408" y="42"/>
                  </a:cubicBezTo>
                  <a:cubicBezTo>
                    <a:pt x="6424" y="312"/>
                    <a:pt x="4661" y="1932"/>
                    <a:pt x="3118" y="3822"/>
                  </a:cubicBezTo>
                  <a:cubicBezTo>
                    <a:pt x="1575" y="5712"/>
                    <a:pt x="253" y="7872"/>
                    <a:pt x="32" y="10302"/>
                  </a:cubicBezTo>
                  <a:cubicBezTo>
                    <a:pt x="-188" y="12732"/>
                    <a:pt x="694" y="15432"/>
                    <a:pt x="3339" y="17052"/>
                  </a:cubicBezTo>
                  <a:cubicBezTo>
                    <a:pt x="5983" y="18672"/>
                    <a:pt x="10392" y="19212"/>
                    <a:pt x="13036" y="18132"/>
                  </a:cubicBezTo>
                  <a:cubicBezTo>
                    <a:pt x="15681" y="17052"/>
                    <a:pt x="16563" y="14352"/>
                    <a:pt x="16563" y="11652"/>
                  </a:cubicBezTo>
                  <a:cubicBezTo>
                    <a:pt x="16563" y="8952"/>
                    <a:pt x="15681" y="6252"/>
                    <a:pt x="15461" y="6252"/>
                  </a:cubicBezTo>
                  <a:cubicBezTo>
                    <a:pt x="15241" y="6252"/>
                    <a:pt x="15681" y="8952"/>
                    <a:pt x="16783" y="11922"/>
                  </a:cubicBezTo>
                  <a:cubicBezTo>
                    <a:pt x="17885" y="14892"/>
                    <a:pt x="19649" y="18132"/>
                    <a:pt x="21412" y="213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3" name="Line"/>
            <p:cNvSpPr/>
            <p:nvPr/>
          </p:nvSpPr>
          <p:spPr>
            <a:xfrm>
              <a:off x="4908540" y="5479372"/>
              <a:ext cx="754962" cy="228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0936" extrusionOk="0">
                  <a:moveTo>
                    <a:pt x="4214" y="1651"/>
                  </a:moveTo>
                  <a:cubicBezTo>
                    <a:pt x="3823" y="698"/>
                    <a:pt x="3432" y="-255"/>
                    <a:pt x="2699" y="63"/>
                  </a:cubicBezTo>
                  <a:cubicBezTo>
                    <a:pt x="1966" y="380"/>
                    <a:pt x="891" y="1969"/>
                    <a:pt x="354" y="3874"/>
                  </a:cubicBezTo>
                  <a:cubicBezTo>
                    <a:pt x="-184" y="5780"/>
                    <a:pt x="-184" y="8004"/>
                    <a:pt x="891" y="10545"/>
                  </a:cubicBezTo>
                  <a:cubicBezTo>
                    <a:pt x="1966" y="13086"/>
                    <a:pt x="4116" y="15945"/>
                    <a:pt x="5680" y="17374"/>
                  </a:cubicBezTo>
                  <a:cubicBezTo>
                    <a:pt x="7244" y="18804"/>
                    <a:pt x="8221" y="18804"/>
                    <a:pt x="9052" y="17692"/>
                  </a:cubicBezTo>
                  <a:cubicBezTo>
                    <a:pt x="9883" y="16580"/>
                    <a:pt x="10567" y="14357"/>
                    <a:pt x="10763" y="12610"/>
                  </a:cubicBezTo>
                  <a:cubicBezTo>
                    <a:pt x="10958" y="10863"/>
                    <a:pt x="10665" y="9592"/>
                    <a:pt x="10225" y="8480"/>
                  </a:cubicBezTo>
                  <a:cubicBezTo>
                    <a:pt x="9785" y="7369"/>
                    <a:pt x="9199" y="6416"/>
                    <a:pt x="8661" y="5939"/>
                  </a:cubicBezTo>
                  <a:cubicBezTo>
                    <a:pt x="8124" y="5463"/>
                    <a:pt x="7635" y="5463"/>
                    <a:pt x="7244" y="6257"/>
                  </a:cubicBezTo>
                  <a:cubicBezTo>
                    <a:pt x="6853" y="7051"/>
                    <a:pt x="6560" y="8639"/>
                    <a:pt x="6560" y="10069"/>
                  </a:cubicBezTo>
                  <a:cubicBezTo>
                    <a:pt x="6560" y="11498"/>
                    <a:pt x="6853" y="12769"/>
                    <a:pt x="7586" y="14357"/>
                  </a:cubicBezTo>
                  <a:cubicBezTo>
                    <a:pt x="8319" y="15945"/>
                    <a:pt x="9492" y="17851"/>
                    <a:pt x="10665" y="18327"/>
                  </a:cubicBezTo>
                  <a:cubicBezTo>
                    <a:pt x="11838" y="18804"/>
                    <a:pt x="13011" y="17851"/>
                    <a:pt x="13939" y="15945"/>
                  </a:cubicBezTo>
                  <a:cubicBezTo>
                    <a:pt x="14868" y="14039"/>
                    <a:pt x="15552" y="11180"/>
                    <a:pt x="15992" y="8480"/>
                  </a:cubicBezTo>
                  <a:cubicBezTo>
                    <a:pt x="16431" y="5780"/>
                    <a:pt x="16627" y="3239"/>
                    <a:pt x="16969" y="1969"/>
                  </a:cubicBezTo>
                  <a:cubicBezTo>
                    <a:pt x="17311" y="698"/>
                    <a:pt x="17800" y="698"/>
                    <a:pt x="18435" y="1969"/>
                  </a:cubicBezTo>
                  <a:cubicBezTo>
                    <a:pt x="19070" y="3239"/>
                    <a:pt x="19852" y="5780"/>
                    <a:pt x="20341" y="7845"/>
                  </a:cubicBezTo>
                  <a:cubicBezTo>
                    <a:pt x="20830" y="9910"/>
                    <a:pt x="21025" y="11498"/>
                    <a:pt x="21172" y="13563"/>
                  </a:cubicBezTo>
                  <a:cubicBezTo>
                    <a:pt x="21318" y="15627"/>
                    <a:pt x="21416" y="18169"/>
                    <a:pt x="21221" y="19598"/>
                  </a:cubicBezTo>
                  <a:cubicBezTo>
                    <a:pt x="21025" y="21027"/>
                    <a:pt x="20536" y="21345"/>
                    <a:pt x="19461" y="20392"/>
                  </a:cubicBezTo>
                  <a:cubicBezTo>
                    <a:pt x="18386" y="19439"/>
                    <a:pt x="16725" y="17216"/>
                    <a:pt x="15063" y="149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4" name="Line"/>
            <p:cNvSpPr/>
            <p:nvPr/>
          </p:nvSpPr>
          <p:spPr>
            <a:xfrm>
              <a:off x="6188129" y="5493364"/>
              <a:ext cx="1111269" cy="276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031" extrusionOk="0">
                  <a:moveTo>
                    <a:pt x="1219" y="11367"/>
                  </a:moveTo>
                  <a:cubicBezTo>
                    <a:pt x="885" y="11631"/>
                    <a:pt x="551" y="11894"/>
                    <a:pt x="517" y="12421"/>
                  </a:cubicBezTo>
                  <a:cubicBezTo>
                    <a:pt x="484" y="12948"/>
                    <a:pt x="751" y="13738"/>
                    <a:pt x="1253" y="14265"/>
                  </a:cubicBezTo>
                  <a:cubicBezTo>
                    <a:pt x="1754" y="14792"/>
                    <a:pt x="2490" y="15055"/>
                    <a:pt x="3159" y="14792"/>
                  </a:cubicBezTo>
                  <a:cubicBezTo>
                    <a:pt x="3828" y="14528"/>
                    <a:pt x="4429" y="13738"/>
                    <a:pt x="4730" y="12684"/>
                  </a:cubicBezTo>
                  <a:cubicBezTo>
                    <a:pt x="5031" y="11631"/>
                    <a:pt x="5031" y="10314"/>
                    <a:pt x="4663" y="9260"/>
                  </a:cubicBezTo>
                  <a:cubicBezTo>
                    <a:pt x="4296" y="8206"/>
                    <a:pt x="3560" y="7416"/>
                    <a:pt x="2958" y="7021"/>
                  </a:cubicBezTo>
                  <a:cubicBezTo>
                    <a:pt x="2356" y="6626"/>
                    <a:pt x="1888" y="6626"/>
                    <a:pt x="1353" y="6626"/>
                  </a:cubicBezTo>
                  <a:cubicBezTo>
                    <a:pt x="818" y="6626"/>
                    <a:pt x="216" y="6626"/>
                    <a:pt x="49" y="7021"/>
                  </a:cubicBezTo>
                  <a:cubicBezTo>
                    <a:pt x="-118" y="7416"/>
                    <a:pt x="149" y="8206"/>
                    <a:pt x="785" y="8733"/>
                  </a:cubicBezTo>
                  <a:cubicBezTo>
                    <a:pt x="1420" y="9260"/>
                    <a:pt x="2423" y="9523"/>
                    <a:pt x="3393" y="9128"/>
                  </a:cubicBezTo>
                  <a:cubicBezTo>
                    <a:pt x="4362" y="8733"/>
                    <a:pt x="5299" y="7679"/>
                    <a:pt x="5867" y="6626"/>
                  </a:cubicBezTo>
                  <a:cubicBezTo>
                    <a:pt x="6436" y="5572"/>
                    <a:pt x="6636" y="4518"/>
                    <a:pt x="6736" y="3201"/>
                  </a:cubicBezTo>
                  <a:cubicBezTo>
                    <a:pt x="6837" y="1884"/>
                    <a:pt x="6837" y="304"/>
                    <a:pt x="6971" y="40"/>
                  </a:cubicBezTo>
                  <a:cubicBezTo>
                    <a:pt x="7104" y="-223"/>
                    <a:pt x="7372" y="831"/>
                    <a:pt x="7572" y="2806"/>
                  </a:cubicBezTo>
                  <a:cubicBezTo>
                    <a:pt x="7773" y="4782"/>
                    <a:pt x="7907" y="7679"/>
                    <a:pt x="8041" y="9787"/>
                  </a:cubicBezTo>
                  <a:cubicBezTo>
                    <a:pt x="8174" y="11894"/>
                    <a:pt x="8308" y="13211"/>
                    <a:pt x="8475" y="14528"/>
                  </a:cubicBezTo>
                  <a:cubicBezTo>
                    <a:pt x="8642" y="15845"/>
                    <a:pt x="8843" y="17162"/>
                    <a:pt x="9044" y="17162"/>
                  </a:cubicBezTo>
                  <a:cubicBezTo>
                    <a:pt x="9244" y="17162"/>
                    <a:pt x="9445" y="15845"/>
                    <a:pt x="9579" y="13870"/>
                  </a:cubicBezTo>
                  <a:cubicBezTo>
                    <a:pt x="9712" y="11894"/>
                    <a:pt x="9779" y="9260"/>
                    <a:pt x="9846" y="7284"/>
                  </a:cubicBezTo>
                  <a:cubicBezTo>
                    <a:pt x="9913" y="5309"/>
                    <a:pt x="9980" y="3992"/>
                    <a:pt x="10180" y="3333"/>
                  </a:cubicBezTo>
                  <a:cubicBezTo>
                    <a:pt x="10381" y="2675"/>
                    <a:pt x="10715" y="2675"/>
                    <a:pt x="11317" y="3333"/>
                  </a:cubicBezTo>
                  <a:cubicBezTo>
                    <a:pt x="11919" y="3992"/>
                    <a:pt x="12789" y="5309"/>
                    <a:pt x="13390" y="5967"/>
                  </a:cubicBezTo>
                  <a:cubicBezTo>
                    <a:pt x="13992" y="6626"/>
                    <a:pt x="14327" y="6626"/>
                    <a:pt x="14694" y="6494"/>
                  </a:cubicBezTo>
                  <a:cubicBezTo>
                    <a:pt x="15062" y="6362"/>
                    <a:pt x="15463" y="6099"/>
                    <a:pt x="15564" y="5440"/>
                  </a:cubicBezTo>
                  <a:cubicBezTo>
                    <a:pt x="15664" y="4782"/>
                    <a:pt x="15463" y="3728"/>
                    <a:pt x="15162" y="3070"/>
                  </a:cubicBezTo>
                  <a:cubicBezTo>
                    <a:pt x="14862" y="2411"/>
                    <a:pt x="14460" y="2148"/>
                    <a:pt x="14093" y="2016"/>
                  </a:cubicBezTo>
                  <a:cubicBezTo>
                    <a:pt x="13725" y="1884"/>
                    <a:pt x="13390" y="1884"/>
                    <a:pt x="13156" y="2543"/>
                  </a:cubicBezTo>
                  <a:cubicBezTo>
                    <a:pt x="12922" y="3201"/>
                    <a:pt x="12789" y="4518"/>
                    <a:pt x="12789" y="6889"/>
                  </a:cubicBezTo>
                  <a:cubicBezTo>
                    <a:pt x="12789" y="9260"/>
                    <a:pt x="12922" y="12684"/>
                    <a:pt x="13223" y="15318"/>
                  </a:cubicBezTo>
                  <a:cubicBezTo>
                    <a:pt x="13524" y="17953"/>
                    <a:pt x="13992" y="19797"/>
                    <a:pt x="14561" y="20587"/>
                  </a:cubicBezTo>
                  <a:cubicBezTo>
                    <a:pt x="15129" y="21377"/>
                    <a:pt x="15798" y="21114"/>
                    <a:pt x="16433" y="19797"/>
                  </a:cubicBezTo>
                  <a:cubicBezTo>
                    <a:pt x="17068" y="18479"/>
                    <a:pt x="17670" y="16109"/>
                    <a:pt x="18105" y="14528"/>
                  </a:cubicBezTo>
                  <a:cubicBezTo>
                    <a:pt x="18540" y="12948"/>
                    <a:pt x="18807" y="12158"/>
                    <a:pt x="19041" y="12289"/>
                  </a:cubicBezTo>
                  <a:cubicBezTo>
                    <a:pt x="19275" y="12421"/>
                    <a:pt x="19476" y="13475"/>
                    <a:pt x="19710" y="14660"/>
                  </a:cubicBezTo>
                  <a:cubicBezTo>
                    <a:pt x="19944" y="15845"/>
                    <a:pt x="20211" y="17162"/>
                    <a:pt x="20512" y="17557"/>
                  </a:cubicBezTo>
                  <a:cubicBezTo>
                    <a:pt x="20813" y="17953"/>
                    <a:pt x="21148" y="17426"/>
                    <a:pt x="21482" y="168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5" name="Line"/>
            <p:cNvSpPr/>
            <p:nvPr/>
          </p:nvSpPr>
          <p:spPr>
            <a:xfrm>
              <a:off x="7859825" y="5518104"/>
              <a:ext cx="56831" cy="348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331" extrusionOk="0">
                  <a:moveTo>
                    <a:pt x="0" y="0"/>
                  </a:moveTo>
                  <a:cubicBezTo>
                    <a:pt x="3812" y="5718"/>
                    <a:pt x="7624" y="11435"/>
                    <a:pt x="11435" y="15247"/>
                  </a:cubicBezTo>
                  <a:cubicBezTo>
                    <a:pt x="15247" y="19059"/>
                    <a:pt x="19059" y="20965"/>
                    <a:pt x="20329" y="21282"/>
                  </a:cubicBezTo>
                  <a:cubicBezTo>
                    <a:pt x="21600" y="21600"/>
                    <a:pt x="20329" y="20329"/>
                    <a:pt x="19694" y="18635"/>
                  </a:cubicBezTo>
                  <a:cubicBezTo>
                    <a:pt x="19059" y="16941"/>
                    <a:pt x="19059" y="14824"/>
                    <a:pt x="19059" y="127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6" name="Line"/>
            <p:cNvSpPr/>
            <p:nvPr/>
          </p:nvSpPr>
          <p:spPr>
            <a:xfrm>
              <a:off x="7894778" y="5444016"/>
              <a:ext cx="400936" cy="42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326" extrusionOk="0">
                  <a:moveTo>
                    <a:pt x="896" y="3182"/>
                  </a:moveTo>
                  <a:cubicBezTo>
                    <a:pt x="1995" y="8020"/>
                    <a:pt x="3093" y="12859"/>
                    <a:pt x="3825" y="15710"/>
                  </a:cubicBezTo>
                  <a:cubicBezTo>
                    <a:pt x="4557" y="18561"/>
                    <a:pt x="4923" y="19425"/>
                    <a:pt x="5015" y="19425"/>
                  </a:cubicBezTo>
                  <a:cubicBezTo>
                    <a:pt x="5107" y="19425"/>
                    <a:pt x="4923" y="18561"/>
                    <a:pt x="4100" y="16833"/>
                  </a:cubicBezTo>
                  <a:cubicBezTo>
                    <a:pt x="3276" y="15105"/>
                    <a:pt x="1812" y="12513"/>
                    <a:pt x="896" y="10267"/>
                  </a:cubicBezTo>
                  <a:cubicBezTo>
                    <a:pt x="-19" y="8020"/>
                    <a:pt x="-385" y="6120"/>
                    <a:pt x="530" y="4478"/>
                  </a:cubicBezTo>
                  <a:cubicBezTo>
                    <a:pt x="1446" y="2836"/>
                    <a:pt x="3642" y="1454"/>
                    <a:pt x="5930" y="676"/>
                  </a:cubicBezTo>
                  <a:cubicBezTo>
                    <a:pt x="8218" y="-101"/>
                    <a:pt x="10598" y="-274"/>
                    <a:pt x="12246" y="504"/>
                  </a:cubicBezTo>
                  <a:cubicBezTo>
                    <a:pt x="13893" y="1281"/>
                    <a:pt x="14808" y="3009"/>
                    <a:pt x="14534" y="5083"/>
                  </a:cubicBezTo>
                  <a:cubicBezTo>
                    <a:pt x="14259" y="7156"/>
                    <a:pt x="12795" y="9576"/>
                    <a:pt x="11056" y="11044"/>
                  </a:cubicBezTo>
                  <a:cubicBezTo>
                    <a:pt x="9317" y="12513"/>
                    <a:pt x="7303" y="13032"/>
                    <a:pt x="5839" y="13291"/>
                  </a:cubicBezTo>
                  <a:cubicBezTo>
                    <a:pt x="4374" y="13550"/>
                    <a:pt x="3459" y="13550"/>
                    <a:pt x="3368" y="13291"/>
                  </a:cubicBezTo>
                  <a:cubicBezTo>
                    <a:pt x="3276" y="13032"/>
                    <a:pt x="4008" y="12513"/>
                    <a:pt x="4832" y="12254"/>
                  </a:cubicBezTo>
                  <a:cubicBezTo>
                    <a:pt x="5656" y="11995"/>
                    <a:pt x="6571" y="11995"/>
                    <a:pt x="7944" y="12513"/>
                  </a:cubicBezTo>
                  <a:cubicBezTo>
                    <a:pt x="9317" y="13032"/>
                    <a:pt x="11147" y="14068"/>
                    <a:pt x="13435" y="15624"/>
                  </a:cubicBezTo>
                  <a:cubicBezTo>
                    <a:pt x="15723" y="17179"/>
                    <a:pt x="18469" y="19252"/>
                    <a:pt x="21215" y="213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7" name="Line"/>
            <p:cNvSpPr/>
            <p:nvPr/>
          </p:nvSpPr>
          <p:spPr>
            <a:xfrm>
              <a:off x="8441009" y="5922858"/>
              <a:ext cx="3113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8" name="Line"/>
            <p:cNvSpPr/>
            <p:nvPr/>
          </p:nvSpPr>
          <p:spPr>
            <a:xfrm>
              <a:off x="8980597" y="5569996"/>
              <a:ext cx="830347" cy="21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447" extrusionOk="0">
                  <a:moveTo>
                    <a:pt x="271" y="8229"/>
                  </a:moveTo>
                  <a:cubicBezTo>
                    <a:pt x="91" y="6171"/>
                    <a:pt x="-88" y="4114"/>
                    <a:pt x="46" y="2914"/>
                  </a:cubicBezTo>
                  <a:cubicBezTo>
                    <a:pt x="181" y="1714"/>
                    <a:pt x="629" y="1371"/>
                    <a:pt x="1436" y="2914"/>
                  </a:cubicBezTo>
                  <a:cubicBezTo>
                    <a:pt x="2242" y="4457"/>
                    <a:pt x="3407" y="7886"/>
                    <a:pt x="4124" y="10286"/>
                  </a:cubicBezTo>
                  <a:cubicBezTo>
                    <a:pt x="4841" y="12686"/>
                    <a:pt x="5110" y="14057"/>
                    <a:pt x="5424" y="15429"/>
                  </a:cubicBezTo>
                  <a:cubicBezTo>
                    <a:pt x="5738" y="16800"/>
                    <a:pt x="6096" y="18171"/>
                    <a:pt x="6320" y="18000"/>
                  </a:cubicBezTo>
                  <a:cubicBezTo>
                    <a:pt x="6544" y="17829"/>
                    <a:pt x="6634" y="16114"/>
                    <a:pt x="6634" y="13543"/>
                  </a:cubicBezTo>
                  <a:cubicBezTo>
                    <a:pt x="6634" y="10971"/>
                    <a:pt x="6544" y="7543"/>
                    <a:pt x="6500" y="4971"/>
                  </a:cubicBezTo>
                  <a:cubicBezTo>
                    <a:pt x="6455" y="2400"/>
                    <a:pt x="6455" y="686"/>
                    <a:pt x="6589" y="686"/>
                  </a:cubicBezTo>
                  <a:cubicBezTo>
                    <a:pt x="6724" y="686"/>
                    <a:pt x="6993" y="2400"/>
                    <a:pt x="7441" y="5657"/>
                  </a:cubicBezTo>
                  <a:cubicBezTo>
                    <a:pt x="7889" y="8914"/>
                    <a:pt x="8516" y="13714"/>
                    <a:pt x="8964" y="16800"/>
                  </a:cubicBezTo>
                  <a:cubicBezTo>
                    <a:pt x="9412" y="19886"/>
                    <a:pt x="9681" y="21257"/>
                    <a:pt x="9995" y="21429"/>
                  </a:cubicBezTo>
                  <a:cubicBezTo>
                    <a:pt x="10309" y="21600"/>
                    <a:pt x="10667" y="20571"/>
                    <a:pt x="10846" y="19200"/>
                  </a:cubicBezTo>
                  <a:cubicBezTo>
                    <a:pt x="11026" y="17829"/>
                    <a:pt x="11026" y="16114"/>
                    <a:pt x="11026" y="14400"/>
                  </a:cubicBezTo>
                  <a:cubicBezTo>
                    <a:pt x="11026" y="12686"/>
                    <a:pt x="11026" y="10971"/>
                    <a:pt x="11295" y="9771"/>
                  </a:cubicBezTo>
                  <a:cubicBezTo>
                    <a:pt x="11563" y="8571"/>
                    <a:pt x="12101" y="7886"/>
                    <a:pt x="13132" y="7543"/>
                  </a:cubicBezTo>
                  <a:cubicBezTo>
                    <a:pt x="14163" y="7200"/>
                    <a:pt x="15686" y="7200"/>
                    <a:pt x="16672" y="6686"/>
                  </a:cubicBezTo>
                  <a:cubicBezTo>
                    <a:pt x="17658" y="6171"/>
                    <a:pt x="18106" y="5143"/>
                    <a:pt x="18196" y="3943"/>
                  </a:cubicBezTo>
                  <a:cubicBezTo>
                    <a:pt x="18285" y="2743"/>
                    <a:pt x="18017" y="1371"/>
                    <a:pt x="17613" y="686"/>
                  </a:cubicBezTo>
                  <a:cubicBezTo>
                    <a:pt x="17210" y="0"/>
                    <a:pt x="16672" y="0"/>
                    <a:pt x="16179" y="0"/>
                  </a:cubicBezTo>
                  <a:cubicBezTo>
                    <a:pt x="15686" y="0"/>
                    <a:pt x="15238" y="0"/>
                    <a:pt x="14880" y="686"/>
                  </a:cubicBezTo>
                  <a:cubicBezTo>
                    <a:pt x="14521" y="1371"/>
                    <a:pt x="14252" y="2743"/>
                    <a:pt x="14297" y="4971"/>
                  </a:cubicBezTo>
                  <a:cubicBezTo>
                    <a:pt x="14342" y="7200"/>
                    <a:pt x="14700" y="10286"/>
                    <a:pt x="15731" y="13029"/>
                  </a:cubicBezTo>
                  <a:cubicBezTo>
                    <a:pt x="16762" y="15771"/>
                    <a:pt x="18465" y="18171"/>
                    <a:pt x="19540" y="19029"/>
                  </a:cubicBezTo>
                  <a:cubicBezTo>
                    <a:pt x="20616" y="19886"/>
                    <a:pt x="21064" y="19200"/>
                    <a:pt x="21512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9" name="Line"/>
            <p:cNvSpPr/>
            <p:nvPr/>
          </p:nvSpPr>
          <p:spPr>
            <a:xfrm>
              <a:off x="10381454" y="5571740"/>
              <a:ext cx="301266" cy="195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09" extrusionOk="0">
                  <a:moveTo>
                    <a:pt x="11066" y="7767"/>
                  </a:moveTo>
                  <a:cubicBezTo>
                    <a:pt x="11066" y="5872"/>
                    <a:pt x="11066" y="3977"/>
                    <a:pt x="10452" y="2651"/>
                  </a:cubicBezTo>
                  <a:cubicBezTo>
                    <a:pt x="9839" y="1325"/>
                    <a:pt x="8611" y="567"/>
                    <a:pt x="7384" y="188"/>
                  </a:cubicBezTo>
                  <a:cubicBezTo>
                    <a:pt x="6157" y="-191"/>
                    <a:pt x="4930" y="-191"/>
                    <a:pt x="3334" y="2083"/>
                  </a:cubicBezTo>
                  <a:cubicBezTo>
                    <a:pt x="1739" y="4356"/>
                    <a:pt x="-225" y="8904"/>
                    <a:pt x="20" y="12504"/>
                  </a:cubicBezTo>
                  <a:cubicBezTo>
                    <a:pt x="266" y="16104"/>
                    <a:pt x="2720" y="18756"/>
                    <a:pt x="6648" y="20083"/>
                  </a:cubicBezTo>
                  <a:cubicBezTo>
                    <a:pt x="10575" y="21409"/>
                    <a:pt x="15975" y="21409"/>
                    <a:pt x="21375" y="214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0" name="Line"/>
            <p:cNvSpPr/>
            <p:nvPr/>
          </p:nvSpPr>
          <p:spPr>
            <a:xfrm>
              <a:off x="10709949" y="5638964"/>
              <a:ext cx="605847" cy="170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883" extrusionOk="0">
                  <a:moveTo>
                    <a:pt x="6029" y="5533"/>
                  </a:moveTo>
                  <a:cubicBezTo>
                    <a:pt x="5661" y="3839"/>
                    <a:pt x="5293" y="2145"/>
                    <a:pt x="4495" y="1086"/>
                  </a:cubicBezTo>
                  <a:cubicBezTo>
                    <a:pt x="3698" y="28"/>
                    <a:pt x="2470" y="-396"/>
                    <a:pt x="1611" y="451"/>
                  </a:cubicBezTo>
                  <a:cubicBezTo>
                    <a:pt x="752" y="1298"/>
                    <a:pt x="261" y="3416"/>
                    <a:pt x="77" y="5533"/>
                  </a:cubicBezTo>
                  <a:cubicBezTo>
                    <a:pt x="-107" y="7651"/>
                    <a:pt x="16" y="9769"/>
                    <a:pt x="691" y="11886"/>
                  </a:cubicBezTo>
                  <a:cubicBezTo>
                    <a:pt x="1366" y="14004"/>
                    <a:pt x="2593" y="16122"/>
                    <a:pt x="3513" y="17180"/>
                  </a:cubicBezTo>
                  <a:cubicBezTo>
                    <a:pt x="4434" y="18239"/>
                    <a:pt x="5048" y="18239"/>
                    <a:pt x="5538" y="16333"/>
                  </a:cubicBezTo>
                  <a:cubicBezTo>
                    <a:pt x="6029" y="14428"/>
                    <a:pt x="6398" y="10616"/>
                    <a:pt x="6275" y="7228"/>
                  </a:cubicBezTo>
                  <a:cubicBezTo>
                    <a:pt x="6152" y="3839"/>
                    <a:pt x="5538" y="875"/>
                    <a:pt x="5293" y="663"/>
                  </a:cubicBezTo>
                  <a:cubicBezTo>
                    <a:pt x="5048" y="451"/>
                    <a:pt x="5170" y="2992"/>
                    <a:pt x="5600" y="6169"/>
                  </a:cubicBezTo>
                  <a:cubicBezTo>
                    <a:pt x="6029" y="9345"/>
                    <a:pt x="6766" y="13157"/>
                    <a:pt x="7379" y="15910"/>
                  </a:cubicBezTo>
                  <a:cubicBezTo>
                    <a:pt x="7993" y="18663"/>
                    <a:pt x="8484" y="20357"/>
                    <a:pt x="9036" y="20780"/>
                  </a:cubicBezTo>
                  <a:cubicBezTo>
                    <a:pt x="9588" y="21204"/>
                    <a:pt x="10202" y="20357"/>
                    <a:pt x="10754" y="17604"/>
                  </a:cubicBezTo>
                  <a:cubicBezTo>
                    <a:pt x="11307" y="14851"/>
                    <a:pt x="11798" y="10192"/>
                    <a:pt x="12288" y="7016"/>
                  </a:cubicBezTo>
                  <a:cubicBezTo>
                    <a:pt x="12779" y="3839"/>
                    <a:pt x="13270" y="2145"/>
                    <a:pt x="13577" y="2569"/>
                  </a:cubicBezTo>
                  <a:cubicBezTo>
                    <a:pt x="13884" y="2992"/>
                    <a:pt x="14007" y="5533"/>
                    <a:pt x="14129" y="7863"/>
                  </a:cubicBezTo>
                  <a:cubicBezTo>
                    <a:pt x="14252" y="10192"/>
                    <a:pt x="14375" y="12310"/>
                    <a:pt x="14436" y="14428"/>
                  </a:cubicBezTo>
                  <a:cubicBezTo>
                    <a:pt x="14498" y="16545"/>
                    <a:pt x="14498" y="18663"/>
                    <a:pt x="14620" y="18663"/>
                  </a:cubicBezTo>
                  <a:cubicBezTo>
                    <a:pt x="14743" y="18663"/>
                    <a:pt x="14988" y="16545"/>
                    <a:pt x="15295" y="14639"/>
                  </a:cubicBezTo>
                  <a:cubicBezTo>
                    <a:pt x="15602" y="12733"/>
                    <a:pt x="15970" y="11039"/>
                    <a:pt x="16461" y="9769"/>
                  </a:cubicBezTo>
                  <a:cubicBezTo>
                    <a:pt x="16952" y="8498"/>
                    <a:pt x="17566" y="7651"/>
                    <a:pt x="18057" y="8286"/>
                  </a:cubicBezTo>
                  <a:cubicBezTo>
                    <a:pt x="18548" y="8922"/>
                    <a:pt x="18916" y="11039"/>
                    <a:pt x="19161" y="13157"/>
                  </a:cubicBezTo>
                  <a:cubicBezTo>
                    <a:pt x="19407" y="15275"/>
                    <a:pt x="19529" y="17392"/>
                    <a:pt x="19898" y="18663"/>
                  </a:cubicBezTo>
                  <a:cubicBezTo>
                    <a:pt x="20266" y="19933"/>
                    <a:pt x="20879" y="20357"/>
                    <a:pt x="21493" y="207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1" name="Line"/>
            <p:cNvSpPr/>
            <p:nvPr/>
          </p:nvSpPr>
          <p:spPr>
            <a:xfrm>
              <a:off x="11845088" y="5663401"/>
              <a:ext cx="558500" cy="227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11" extrusionOk="0">
                  <a:moveTo>
                    <a:pt x="0" y="3927"/>
                  </a:moveTo>
                  <a:cubicBezTo>
                    <a:pt x="533" y="2945"/>
                    <a:pt x="1067" y="1964"/>
                    <a:pt x="1667" y="1309"/>
                  </a:cubicBezTo>
                  <a:cubicBezTo>
                    <a:pt x="2267" y="655"/>
                    <a:pt x="2933" y="327"/>
                    <a:pt x="3467" y="1636"/>
                  </a:cubicBezTo>
                  <a:cubicBezTo>
                    <a:pt x="4000" y="2945"/>
                    <a:pt x="4400" y="5891"/>
                    <a:pt x="4600" y="8182"/>
                  </a:cubicBezTo>
                  <a:cubicBezTo>
                    <a:pt x="4800" y="10473"/>
                    <a:pt x="4800" y="12109"/>
                    <a:pt x="4800" y="13745"/>
                  </a:cubicBezTo>
                  <a:cubicBezTo>
                    <a:pt x="4800" y="15382"/>
                    <a:pt x="4800" y="17018"/>
                    <a:pt x="4933" y="17018"/>
                  </a:cubicBezTo>
                  <a:cubicBezTo>
                    <a:pt x="5067" y="17018"/>
                    <a:pt x="5333" y="15382"/>
                    <a:pt x="5733" y="12927"/>
                  </a:cubicBezTo>
                  <a:cubicBezTo>
                    <a:pt x="6133" y="10473"/>
                    <a:pt x="6667" y="7200"/>
                    <a:pt x="7333" y="4582"/>
                  </a:cubicBezTo>
                  <a:cubicBezTo>
                    <a:pt x="8000" y="1964"/>
                    <a:pt x="8800" y="0"/>
                    <a:pt x="9267" y="0"/>
                  </a:cubicBezTo>
                  <a:cubicBezTo>
                    <a:pt x="9733" y="0"/>
                    <a:pt x="9867" y="1964"/>
                    <a:pt x="10067" y="4582"/>
                  </a:cubicBezTo>
                  <a:cubicBezTo>
                    <a:pt x="10267" y="7200"/>
                    <a:pt x="10533" y="10473"/>
                    <a:pt x="11133" y="13418"/>
                  </a:cubicBezTo>
                  <a:cubicBezTo>
                    <a:pt x="11733" y="16364"/>
                    <a:pt x="12667" y="18982"/>
                    <a:pt x="13800" y="20291"/>
                  </a:cubicBezTo>
                  <a:cubicBezTo>
                    <a:pt x="14933" y="21600"/>
                    <a:pt x="16267" y="21600"/>
                    <a:pt x="17267" y="21436"/>
                  </a:cubicBezTo>
                  <a:cubicBezTo>
                    <a:pt x="18267" y="21273"/>
                    <a:pt x="18933" y="20945"/>
                    <a:pt x="19600" y="19964"/>
                  </a:cubicBezTo>
                  <a:cubicBezTo>
                    <a:pt x="20267" y="18982"/>
                    <a:pt x="20933" y="17345"/>
                    <a:pt x="21267" y="15709"/>
                  </a:cubicBezTo>
                  <a:cubicBezTo>
                    <a:pt x="21600" y="14073"/>
                    <a:pt x="21600" y="12436"/>
                    <a:pt x="21333" y="11127"/>
                  </a:cubicBezTo>
                  <a:cubicBezTo>
                    <a:pt x="21067" y="9818"/>
                    <a:pt x="20533" y="8836"/>
                    <a:pt x="19800" y="8182"/>
                  </a:cubicBezTo>
                  <a:cubicBezTo>
                    <a:pt x="19067" y="7527"/>
                    <a:pt x="18133" y="7200"/>
                    <a:pt x="17267" y="7200"/>
                  </a:cubicBezTo>
                  <a:cubicBezTo>
                    <a:pt x="16400" y="7200"/>
                    <a:pt x="15600" y="7527"/>
                    <a:pt x="15200" y="8509"/>
                  </a:cubicBezTo>
                  <a:cubicBezTo>
                    <a:pt x="14800" y="9491"/>
                    <a:pt x="14800" y="11127"/>
                    <a:pt x="15267" y="12764"/>
                  </a:cubicBezTo>
                  <a:cubicBezTo>
                    <a:pt x="15733" y="14400"/>
                    <a:pt x="16667" y="16036"/>
                    <a:pt x="17600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2" name="Line"/>
            <p:cNvSpPr/>
            <p:nvPr/>
          </p:nvSpPr>
          <p:spPr>
            <a:xfrm>
              <a:off x="12550812" y="5497348"/>
              <a:ext cx="217944" cy="36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extrusionOk="0">
                  <a:moveTo>
                    <a:pt x="0" y="0"/>
                  </a:moveTo>
                  <a:cubicBezTo>
                    <a:pt x="343" y="6317"/>
                    <a:pt x="686" y="12634"/>
                    <a:pt x="1200" y="16302"/>
                  </a:cubicBezTo>
                  <a:cubicBezTo>
                    <a:pt x="1714" y="19970"/>
                    <a:pt x="2400" y="20989"/>
                    <a:pt x="5314" y="21294"/>
                  </a:cubicBezTo>
                  <a:cubicBezTo>
                    <a:pt x="8229" y="21600"/>
                    <a:pt x="13371" y="21192"/>
                    <a:pt x="16457" y="20581"/>
                  </a:cubicBezTo>
                  <a:cubicBezTo>
                    <a:pt x="19543" y="19970"/>
                    <a:pt x="20571" y="19155"/>
                    <a:pt x="21600" y="183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3" name="Line"/>
            <p:cNvSpPr/>
            <p:nvPr/>
          </p:nvSpPr>
          <p:spPr>
            <a:xfrm>
              <a:off x="12519676" y="5663400"/>
              <a:ext cx="18681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4" name="Line"/>
            <p:cNvSpPr/>
            <p:nvPr/>
          </p:nvSpPr>
          <p:spPr>
            <a:xfrm>
              <a:off x="13420595" y="5431619"/>
              <a:ext cx="489774" cy="451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30" extrusionOk="0">
                  <a:moveTo>
                    <a:pt x="4652" y="15499"/>
                  </a:moveTo>
                  <a:cubicBezTo>
                    <a:pt x="4043" y="15005"/>
                    <a:pt x="3435" y="14510"/>
                    <a:pt x="2750" y="14427"/>
                  </a:cubicBezTo>
                  <a:cubicBezTo>
                    <a:pt x="2066" y="14345"/>
                    <a:pt x="1305" y="14675"/>
                    <a:pt x="773" y="15334"/>
                  </a:cubicBezTo>
                  <a:cubicBezTo>
                    <a:pt x="240" y="15994"/>
                    <a:pt x="-64" y="16983"/>
                    <a:pt x="12" y="17808"/>
                  </a:cubicBezTo>
                  <a:cubicBezTo>
                    <a:pt x="88" y="18632"/>
                    <a:pt x="544" y="19292"/>
                    <a:pt x="1609" y="19704"/>
                  </a:cubicBezTo>
                  <a:cubicBezTo>
                    <a:pt x="2674" y="20116"/>
                    <a:pt x="4347" y="20281"/>
                    <a:pt x="5640" y="19374"/>
                  </a:cubicBezTo>
                  <a:cubicBezTo>
                    <a:pt x="6933" y="18467"/>
                    <a:pt x="7846" y="16489"/>
                    <a:pt x="8226" y="13356"/>
                  </a:cubicBezTo>
                  <a:cubicBezTo>
                    <a:pt x="8606" y="10223"/>
                    <a:pt x="8454" y="5936"/>
                    <a:pt x="8378" y="3380"/>
                  </a:cubicBezTo>
                  <a:cubicBezTo>
                    <a:pt x="8302" y="824"/>
                    <a:pt x="8302" y="0"/>
                    <a:pt x="8150" y="0"/>
                  </a:cubicBezTo>
                  <a:cubicBezTo>
                    <a:pt x="7998" y="0"/>
                    <a:pt x="7694" y="824"/>
                    <a:pt x="7466" y="3545"/>
                  </a:cubicBezTo>
                  <a:cubicBezTo>
                    <a:pt x="7237" y="6266"/>
                    <a:pt x="7085" y="10882"/>
                    <a:pt x="7390" y="14098"/>
                  </a:cubicBezTo>
                  <a:cubicBezTo>
                    <a:pt x="7694" y="17313"/>
                    <a:pt x="8454" y="19127"/>
                    <a:pt x="9671" y="20198"/>
                  </a:cubicBezTo>
                  <a:cubicBezTo>
                    <a:pt x="10888" y="21270"/>
                    <a:pt x="12561" y="21600"/>
                    <a:pt x="13702" y="21518"/>
                  </a:cubicBezTo>
                  <a:cubicBezTo>
                    <a:pt x="14843" y="21435"/>
                    <a:pt x="15451" y="20940"/>
                    <a:pt x="15756" y="20116"/>
                  </a:cubicBezTo>
                  <a:cubicBezTo>
                    <a:pt x="16060" y="19292"/>
                    <a:pt x="16060" y="18137"/>
                    <a:pt x="16592" y="18055"/>
                  </a:cubicBezTo>
                  <a:cubicBezTo>
                    <a:pt x="17125" y="17973"/>
                    <a:pt x="18190" y="18962"/>
                    <a:pt x="19102" y="19457"/>
                  </a:cubicBezTo>
                  <a:cubicBezTo>
                    <a:pt x="20015" y="19951"/>
                    <a:pt x="20775" y="19951"/>
                    <a:pt x="21536" y="199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5" name="Line"/>
            <p:cNvSpPr/>
            <p:nvPr/>
          </p:nvSpPr>
          <p:spPr>
            <a:xfrm>
              <a:off x="13796206" y="5621887"/>
              <a:ext cx="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6" name="Line"/>
            <p:cNvSpPr/>
            <p:nvPr/>
          </p:nvSpPr>
          <p:spPr>
            <a:xfrm>
              <a:off x="14082101" y="5375887"/>
              <a:ext cx="606640" cy="51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93" extrusionOk="0">
                  <a:moveTo>
                    <a:pt x="166" y="11536"/>
                  </a:moveTo>
                  <a:cubicBezTo>
                    <a:pt x="2241" y="13552"/>
                    <a:pt x="4315" y="15568"/>
                    <a:pt x="5414" y="16936"/>
                  </a:cubicBezTo>
                  <a:cubicBezTo>
                    <a:pt x="6512" y="18304"/>
                    <a:pt x="6634" y="19024"/>
                    <a:pt x="6451" y="19600"/>
                  </a:cubicBezTo>
                  <a:cubicBezTo>
                    <a:pt x="6268" y="20176"/>
                    <a:pt x="5780" y="20608"/>
                    <a:pt x="4742" y="20824"/>
                  </a:cubicBezTo>
                  <a:cubicBezTo>
                    <a:pt x="3705" y="21040"/>
                    <a:pt x="2119" y="21040"/>
                    <a:pt x="1142" y="20752"/>
                  </a:cubicBezTo>
                  <a:cubicBezTo>
                    <a:pt x="166" y="20464"/>
                    <a:pt x="-200" y="19888"/>
                    <a:pt x="105" y="18736"/>
                  </a:cubicBezTo>
                  <a:cubicBezTo>
                    <a:pt x="410" y="17584"/>
                    <a:pt x="1386" y="15856"/>
                    <a:pt x="3034" y="14128"/>
                  </a:cubicBezTo>
                  <a:cubicBezTo>
                    <a:pt x="4681" y="12400"/>
                    <a:pt x="7000" y="10672"/>
                    <a:pt x="8464" y="9592"/>
                  </a:cubicBezTo>
                  <a:cubicBezTo>
                    <a:pt x="9929" y="8512"/>
                    <a:pt x="10539" y="8080"/>
                    <a:pt x="10966" y="7216"/>
                  </a:cubicBezTo>
                  <a:cubicBezTo>
                    <a:pt x="11393" y="6352"/>
                    <a:pt x="11637" y="5056"/>
                    <a:pt x="11637" y="4048"/>
                  </a:cubicBezTo>
                  <a:cubicBezTo>
                    <a:pt x="11637" y="3040"/>
                    <a:pt x="11393" y="2320"/>
                    <a:pt x="11149" y="1528"/>
                  </a:cubicBezTo>
                  <a:cubicBezTo>
                    <a:pt x="10905" y="736"/>
                    <a:pt x="10661" y="-128"/>
                    <a:pt x="10539" y="16"/>
                  </a:cubicBezTo>
                  <a:cubicBezTo>
                    <a:pt x="10417" y="160"/>
                    <a:pt x="10417" y="1312"/>
                    <a:pt x="10356" y="3832"/>
                  </a:cubicBezTo>
                  <a:cubicBezTo>
                    <a:pt x="10295" y="6352"/>
                    <a:pt x="10173" y="10240"/>
                    <a:pt x="10295" y="13192"/>
                  </a:cubicBezTo>
                  <a:cubicBezTo>
                    <a:pt x="10417" y="16144"/>
                    <a:pt x="10783" y="18160"/>
                    <a:pt x="11210" y="19384"/>
                  </a:cubicBezTo>
                  <a:cubicBezTo>
                    <a:pt x="11637" y="20608"/>
                    <a:pt x="12125" y="21040"/>
                    <a:pt x="12675" y="21256"/>
                  </a:cubicBezTo>
                  <a:cubicBezTo>
                    <a:pt x="13224" y="21472"/>
                    <a:pt x="13834" y="21472"/>
                    <a:pt x="14566" y="20968"/>
                  </a:cubicBezTo>
                  <a:cubicBezTo>
                    <a:pt x="15298" y="20464"/>
                    <a:pt x="16153" y="19456"/>
                    <a:pt x="16641" y="18520"/>
                  </a:cubicBezTo>
                  <a:cubicBezTo>
                    <a:pt x="17129" y="17584"/>
                    <a:pt x="17251" y="16720"/>
                    <a:pt x="17678" y="16432"/>
                  </a:cubicBezTo>
                  <a:cubicBezTo>
                    <a:pt x="18105" y="16144"/>
                    <a:pt x="18837" y="16432"/>
                    <a:pt x="19508" y="16648"/>
                  </a:cubicBezTo>
                  <a:cubicBezTo>
                    <a:pt x="20180" y="16864"/>
                    <a:pt x="20790" y="17008"/>
                    <a:pt x="21400" y="171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7" name="Line"/>
            <p:cNvSpPr/>
            <p:nvPr/>
          </p:nvSpPr>
          <p:spPr>
            <a:xfrm>
              <a:off x="14564200" y="5559617"/>
              <a:ext cx="8302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8" name="Line"/>
            <p:cNvSpPr/>
            <p:nvPr/>
          </p:nvSpPr>
          <p:spPr>
            <a:xfrm>
              <a:off x="14315122" y="5653022"/>
              <a:ext cx="18681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9" name="Line"/>
            <p:cNvSpPr/>
            <p:nvPr/>
          </p:nvSpPr>
          <p:spPr>
            <a:xfrm>
              <a:off x="14802902" y="5725670"/>
              <a:ext cx="176432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2400"/>
                    <a:pt x="1694" y="4800"/>
                    <a:pt x="2329" y="7200"/>
                  </a:cubicBezTo>
                  <a:cubicBezTo>
                    <a:pt x="2965" y="9600"/>
                    <a:pt x="3388" y="12000"/>
                    <a:pt x="4235" y="12240"/>
                  </a:cubicBezTo>
                  <a:cubicBezTo>
                    <a:pt x="5082" y="12480"/>
                    <a:pt x="6353" y="10560"/>
                    <a:pt x="8259" y="7920"/>
                  </a:cubicBezTo>
                  <a:cubicBezTo>
                    <a:pt x="10165" y="5280"/>
                    <a:pt x="12706" y="1920"/>
                    <a:pt x="14188" y="1440"/>
                  </a:cubicBezTo>
                  <a:cubicBezTo>
                    <a:pt x="15671" y="960"/>
                    <a:pt x="16094" y="3360"/>
                    <a:pt x="17153" y="7200"/>
                  </a:cubicBezTo>
                  <a:cubicBezTo>
                    <a:pt x="18212" y="11040"/>
                    <a:pt x="19906" y="1632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0" name="Line"/>
            <p:cNvSpPr/>
            <p:nvPr/>
          </p:nvSpPr>
          <p:spPr>
            <a:xfrm>
              <a:off x="14960066" y="5720885"/>
              <a:ext cx="839152" cy="491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315" extrusionOk="0">
                  <a:moveTo>
                    <a:pt x="6629" y="2007"/>
                  </a:moveTo>
                  <a:cubicBezTo>
                    <a:pt x="6273" y="1407"/>
                    <a:pt x="5918" y="807"/>
                    <a:pt x="5518" y="432"/>
                  </a:cubicBezTo>
                  <a:cubicBezTo>
                    <a:pt x="5118" y="57"/>
                    <a:pt x="4673" y="-93"/>
                    <a:pt x="4273" y="57"/>
                  </a:cubicBezTo>
                  <a:cubicBezTo>
                    <a:pt x="3873" y="207"/>
                    <a:pt x="3518" y="657"/>
                    <a:pt x="3473" y="1257"/>
                  </a:cubicBezTo>
                  <a:cubicBezTo>
                    <a:pt x="3429" y="1857"/>
                    <a:pt x="3695" y="2607"/>
                    <a:pt x="4006" y="3207"/>
                  </a:cubicBezTo>
                  <a:cubicBezTo>
                    <a:pt x="4318" y="3807"/>
                    <a:pt x="4673" y="4257"/>
                    <a:pt x="5073" y="4482"/>
                  </a:cubicBezTo>
                  <a:cubicBezTo>
                    <a:pt x="5473" y="4707"/>
                    <a:pt x="5918" y="4707"/>
                    <a:pt x="6140" y="4332"/>
                  </a:cubicBezTo>
                  <a:cubicBezTo>
                    <a:pt x="6362" y="3957"/>
                    <a:pt x="6362" y="3207"/>
                    <a:pt x="6229" y="2382"/>
                  </a:cubicBezTo>
                  <a:cubicBezTo>
                    <a:pt x="6095" y="1557"/>
                    <a:pt x="5829" y="657"/>
                    <a:pt x="5784" y="657"/>
                  </a:cubicBezTo>
                  <a:cubicBezTo>
                    <a:pt x="5740" y="657"/>
                    <a:pt x="5918" y="1557"/>
                    <a:pt x="6229" y="3957"/>
                  </a:cubicBezTo>
                  <a:cubicBezTo>
                    <a:pt x="6540" y="6357"/>
                    <a:pt x="6984" y="10257"/>
                    <a:pt x="7029" y="13332"/>
                  </a:cubicBezTo>
                  <a:cubicBezTo>
                    <a:pt x="7073" y="16407"/>
                    <a:pt x="6718" y="18657"/>
                    <a:pt x="6095" y="19932"/>
                  </a:cubicBezTo>
                  <a:cubicBezTo>
                    <a:pt x="5473" y="21207"/>
                    <a:pt x="4584" y="21507"/>
                    <a:pt x="3651" y="21207"/>
                  </a:cubicBezTo>
                  <a:cubicBezTo>
                    <a:pt x="2718" y="20907"/>
                    <a:pt x="1740" y="20007"/>
                    <a:pt x="1118" y="19182"/>
                  </a:cubicBezTo>
                  <a:cubicBezTo>
                    <a:pt x="495" y="18357"/>
                    <a:pt x="229" y="17607"/>
                    <a:pt x="95" y="16782"/>
                  </a:cubicBezTo>
                  <a:cubicBezTo>
                    <a:pt x="-38" y="15957"/>
                    <a:pt x="-38" y="15057"/>
                    <a:pt x="140" y="14307"/>
                  </a:cubicBezTo>
                  <a:cubicBezTo>
                    <a:pt x="318" y="13557"/>
                    <a:pt x="673" y="12957"/>
                    <a:pt x="1695" y="12432"/>
                  </a:cubicBezTo>
                  <a:cubicBezTo>
                    <a:pt x="2718" y="11907"/>
                    <a:pt x="4406" y="11457"/>
                    <a:pt x="5829" y="11082"/>
                  </a:cubicBezTo>
                  <a:cubicBezTo>
                    <a:pt x="7251" y="10707"/>
                    <a:pt x="8406" y="10407"/>
                    <a:pt x="9162" y="10032"/>
                  </a:cubicBezTo>
                  <a:cubicBezTo>
                    <a:pt x="9918" y="9657"/>
                    <a:pt x="10273" y="9207"/>
                    <a:pt x="10495" y="8607"/>
                  </a:cubicBezTo>
                  <a:cubicBezTo>
                    <a:pt x="10718" y="8007"/>
                    <a:pt x="10806" y="7257"/>
                    <a:pt x="10895" y="7257"/>
                  </a:cubicBezTo>
                  <a:cubicBezTo>
                    <a:pt x="10984" y="7257"/>
                    <a:pt x="11073" y="8007"/>
                    <a:pt x="11251" y="8682"/>
                  </a:cubicBezTo>
                  <a:cubicBezTo>
                    <a:pt x="11429" y="9357"/>
                    <a:pt x="11695" y="9957"/>
                    <a:pt x="12051" y="10107"/>
                  </a:cubicBezTo>
                  <a:cubicBezTo>
                    <a:pt x="12406" y="10257"/>
                    <a:pt x="12851" y="9957"/>
                    <a:pt x="13118" y="9357"/>
                  </a:cubicBezTo>
                  <a:cubicBezTo>
                    <a:pt x="13384" y="8757"/>
                    <a:pt x="13473" y="7857"/>
                    <a:pt x="13606" y="7032"/>
                  </a:cubicBezTo>
                  <a:cubicBezTo>
                    <a:pt x="13740" y="6207"/>
                    <a:pt x="13918" y="5457"/>
                    <a:pt x="14095" y="5457"/>
                  </a:cubicBezTo>
                  <a:cubicBezTo>
                    <a:pt x="14273" y="5457"/>
                    <a:pt x="14451" y="6207"/>
                    <a:pt x="14629" y="6957"/>
                  </a:cubicBezTo>
                  <a:cubicBezTo>
                    <a:pt x="14806" y="7707"/>
                    <a:pt x="14984" y="8457"/>
                    <a:pt x="15251" y="9057"/>
                  </a:cubicBezTo>
                  <a:cubicBezTo>
                    <a:pt x="15518" y="9657"/>
                    <a:pt x="15873" y="10107"/>
                    <a:pt x="16273" y="10182"/>
                  </a:cubicBezTo>
                  <a:cubicBezTo>
                    <a:pt x="16673" y="10257"/>
                    <a:pt x="17118" y="9957"/>
                    <a:pt x="17473" y="9507"/>
                  </a:cubicBezTo>
                  <a:cubicBezTo>
                    <a:pt x="17829" y="9057"/>
                    <a:pt x="18095" y="8457"/>
                    <a:pt x="18318" y="7632"/>
                  </a:cubicBezTo>
                  <a:cubicBezTo>
                    <a:pt x="18540" y="6807"/>
                    <a:pt x="18718" y="5757"/>
                    <a:pt x="18851" y="5607"/>
                  </a:cubicBezTo>
                  <a:cubicBezTo>
                    <a:pt x="18984" y="5457"/>
                    <a:pt x="19073" y="6207"/>
                    <a:pt x="19340" y="7182"/>
                  </a:cubicBezTo>
                  <a:cubicBezTo>
                    <a:pt x="19606" y="8157"/>
                    <a:pt x="20051" y="9357"/>
                    <a:pt x="20451" y="9732"/>
                  </a:cubicBezTo>
                  <a:cubicBezTo>
                    <a:pt x="20851" y="10107"/>
                    <a:pt x="21206" y="9657"/>
                    <a:pt x="21562" y="92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1" name="Line"/>
            <p:cNvSpPr/>
            <p:nvPr/>
          </p:nvSpPr>
          <p:spPr>
            <a:xfrm>
              <a:off x="15629169" y="5669784"/>
              <a:ext cx="45509" cy="4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0296" extrusionOk="0">
                  <a:moveTo>
                    <a:pt x="1782" y="20296"/>
                  </a:moveTo>
                  <a:cubicBezTo>
                    <a:pt x="239" y="12582"/>
                    <a:pt x="-1304" y="4867"/>
                    <a:pt x="1782" y="1782"/>
                  </a:cubicBezTo>
                  <a:cubicBezTo>
                    <a:pt x="4867" y="-1304"/>
                    <a:pt x="12582" y="239"/>
                    <a:pt x="20296" y="17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2" name="Line"/>
            <p:cNvSpPr/>
            <p:nvPr/>
          </p:nvSpPr>
          <p:spPr>
            <a:xfrm>
              <a:off x="15917176" y="5377620"/>
              <a:ext cx="660414" cy="636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0922" extrusionOk="0">
                  <a:moveTo>
                    <a:pt x="880" y="12802"/>
                  </a:moveTo>
                  <a:cubicBezTo>
                    <a:pt x="2104" y="13598"/>
                    <a:pt x="3329" y="14393"/>
                    <a:pt x="4220" y="15587"/>
                  </a:cubicBezTo>
                  <a:cubicBezTo>
                    <a:pt x="5111" y="16781"/>
                    <a:pt x="5667" y="18372"/>
                    <a:pt x="5723" y="19339"/>
                  </a:cubicBezTo>
                  <a:cubicBezTo>
                    <a:pt x="5779" y="20305"/>
                    <a:pt x="5333" y="20646"/>
                    <a:pt x="4498" y="20816"/>
                  </a:cubicBezTo>
                  <a:cubicBezTo>
                    <a:pt x="3663" y="20987"/>
                    <a:pt x="2439" y="20987"/>
                    <a:pt x="1436" y="20532"/>
                  </a:cubicBezTo>
                  <a:cubicBezTo>
                    <a:pt x="434" y="20078"/>
                    <a:pt x="-345" y="19168"/>
                    <a:pt x="156" y="17861"/>
                  </a:cubicBezTo>
                  <a:cubicBezTo>
                    <a:pt x="657" y="16553"/>
                    <a:pt x="2438" y="14848"/>
                    <a:pt x="4276" y="13427"/>
                  </a:cubicBezTo>
                  <a:cubicBezTo>
                    <a:pt x="6113" y="12006"/>
                    <a:pt x="8005" y="10869"/>
                    <a:pt x="9230" y="9789"/>
                  </a:cubicBezTo>
                  <a:cubicBezTo>
                    <a:pt x="10455" y="8709"/>
                    <a:pt x="11012" y="7686"/>
                    <a:pt x="11123" y="6151"/>
                  </a:cubicBezTo>
                  <a:cubicBezTo>
                    <a:pt x="11234" y="4616"/>
                    <a:pt x="10900" y="2570"/>
                    <a:pt x="10678" y="1263"/>
                  </a:cubicBezTo>
                  <a:cubicBezTo>
                    <a:pt x="10455" y="-45"/>
                    <a:pt x="10344" y="-613"/>
                    <a:pt x="10288" y="922"/>
                  </a:cubicBezTo>
                  <a:cubicBezTo>
                    <a:pt x="10232" y="2456"/>
                    <a:pt x="10232" y="6094"/>
                    <a:pt x="10232" y="8652"/>
                  </a:cubicBezTo>
                  <a:cubicBezTo>
                    <a:pt x="10232" y="11210"/>
                    <a:pt x="10232" y="12688"/>
                    <a:pt x="10232" y="13711"/>
                  </a:cubicBezTo>
                  <a:cubicBezTo>
                    <a:pt x="10232" y="14734"/>
                    <a:pt x="10232" y="15303"/>
                    <a:pt x="10232" y="15871"/>
                  </a:cubicBezTo>
                  <a:cubicBezTo>
                    <a:pt x="10232" y="16440"/>
                    <a:pt x="10232" y="17008"/>
                    <a:pt x="10121" y="17008"/>
                  </a:cubicBezTo>
                  <a:cubicBezTo>
                    <a:pt x="10010" y="17008"/>
                    <a:pt x="9787" y="16440"/>
                    <a:pt x="9787" y="15758"/>
                  </a:cubicBezTo>
                  <a:cubicBezTo>
                    <a:pt x="9787" y="15075"/>
                    <a:pt x="10010" y="14280"/>
                    <a:pt x="10399" y="13768"/>
                  </a:cubicBezTo>
                  <a:cubicBezTo>
                    <a:pt x="10789" y="13256"/>
                    <a:pt x="11346" y="13029"/>
                    <a:pt x="11735" y="13256"/>
                  </a:cubicBezTo>
                  <a:cubicBezTo>
                    <a:pt x="12125" y="13484"/>
                    <a:pt x="12348" y="14166"/>
                    <a:pt x="12626" y="15132"/>
                  </a:cubicBezTo>
                  <a:cubicBezTo>
                    <a:pt x="12905" y="16099"/>
                    <a:pt x="13239" y="17349"/>
                    <a:pt x="14352" y="18259"/>
                  </a:cubicBezTo>
                  <a:cubicBezTo>
                    <a:pt x="15465" y="19168"/>
                    <a:pt x="17358" y="19736"/>
                    <a:pt x="18639" y="19793"/>
                  </a:cubicBezTo>
                  <a:cubicBezTo>
                    <a:pt x="19919" y="19850"/>
                    <a:pt x="20587" y="19395"/>
                    <a:pt x="21255" y="189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3" name="Line"/>
            <p:cNvSpPr/>
            <p:nvPr/>
          </p:nvSpPr>
          <p:spPr>
            <a:xfrm>
              <a:off x="17001600" y="5809290"/>
              <a:ext cx="323225" cy="155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050" extrusionOk="0">
                  <a:moveTo>
                    <a:pt x="8966" y="1328"/>
                  </a:moveTo>
                  <a:cubicBezTo>
                    <a:pt x="7829" y="389"/>
                    <a:pt x="6692" y="-550"/>
                    <a:pt x="5101" y="389"/>
                  </a:cubicBezTo>
                  <a:cubicBezTo>
                    <a:pt x="3509" y="1328"/>
                    <a:pt x="1463" y="4146"/>
                    <a:pt x="553" y="6728"/>
                  </a:cubicBezTo>
                  <a:cubicBezTo>
                    <a:pt x="-356" y="9311"/>
                    <a:pt x="-129" y="11659"/>
                    <a:pt x="1122" y="13537"/>
                  </a:cubicBezTo>
                  <a:cubicBezTo>
                    <a:pt x="2372" y="15415"/>
                    <a:pt x="4646" y="16824"/>
                    <a:pt x="6351" y="17293"/>
                  </a:cubicBezTo>
                  <a:cubicBezTo>
                    <a:pt x="8057" y="17763"/>
                    <a:pt x="9194" y="17293"/>
                    <a:pt x="9989" y="15885"/>
                  </a:cubicBezTo>
                  <a:cubicBezTo>
                    <a:pt x="10785" y="14476"/>
                    <a:pt x="11240" y="12128"/>
                    <a:pt x="11126" y="9311"/>
                  </a:cubicBezTo>
                  <a:cubicBezTo>
                    <a:pt x="11012" y="6493"/>
                    <a:pt x="10330" y="3207"/>
                    <a:pt x="10103" y="2737"/>
                  </a:cubicBezTo>
                  <a:cubicBezTo>
                    <a:pt x="9876" y="2267"/>
                    <a:pt x="10103" y="4615"/>
                    <a:pt x="11012" y="7433"/>
                  </a:cubicBezTo>
                  <a:cubicBezTo>
                    <a:pt x="11922" y="10250"/>
                    <a:pt x="13514" y="13537"/>
                    <a:pt x="15332" y="15885"/>
                  </a:cubicBezTo>
                  <a:cubicBezTo>
                    <a:pt x="17151" y="18233"/>
                    <a:pt x="19198" y="19641"/>
                    <a:pt x="21244" y="210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4" name="Line"/>
            <p:cNvSpPr/>
            <p:nvPr/>
          </p:nvSpPr>
          <p:spPr>
            <a:xfrm>
              <a:off x="17873984" y="5572002"/>
              <a:ext cx="602832" cy="48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288" extrusionOk="0">
                  <a:moveTo>
                    <a:pt x="3734" y="14618"/>
                  </a:moveTo>
                  <a:cubicBezTo>
                    <a:pt x="3241" y="14158"/>
                    <a:pt x="2747" y="13698"/>
                    <a:pt x="2191" y="13622"/>
                  </a:cubicBezTo>
                  <a:cubicBezTo>
                    <a:pt x="1636" y="13545"/>
                    <a:pt x="1019" y="13852"/>
                    <a:pt x="587" y="14388"/>
                  </a:cubicBezTo>
                  <a:cubicBezTo>
                    <a:pt x="155" y="14924"/>
                    <a:pt x="-92" y="15690"/>
                    <a:pt x="31" y="16303"/>
                  </a:cubicBezTo>
                  <a:cubicBezTo>
                    <a:pt x="155" y="16915"/>
                    <a:pt x="649" y="17375"/>
                    <a:pt x="1574" y="17605"/>
                  </a:cubicBezTo>
                  <a:cubicBezTo>
                    <a:pt x="2500" y="17835"/>
                    <a:pt x="3858" y="17835"/>
                    <a:pt x="5092" y="17375"/>
                  </a:cubicBezTo>
                  <a:cubicBezTo>
                    <a:pt x="6326" y="16915"/>
                    <a:pt x="7437" y="15996"/>
                    <a:pt x="7993" y="14311"/>
                  </a:cubicBezTo>
                  <a:cubicBezTo>
                    <a:pt x="8548" y="12626"/>
                    <a:pt x="8548" y="10175"/>
                    <a:pt x="8301" y="8184"/>
                  </a:cubicBezTo>
                  <a:cubicBezTo>
                    <a:pt x="8054" y="6192"/>
                    <a:pt x="7561" y="4660"/>
                    <a:pt x="7190" y="3205"/>
                  </a:cubicBezTo>
                  <a:cubicBezTo>
                    <a:pt x="6820" y="1750"/>
                    <a:pt x="6573" y="371"/>
                    <a:pt x="6388" y="64"/>
                  </a:cubicBezTo>
                  <a:cubicBezTo>
                    <a:pt x="6203" y="-242"/>
                    <a:pt x="6079" y="524"/>
                    <a:pt x="6079" y="2822"/>
                  </a:cubicBezTo>
                  <a:cubicBezTo>
                    <a:pt x="6079" y="5120"/>
                    <a:pt x="6203" y="8949"/>
                    <a:pt x="6450" y="12013"/>
                  </a:cubicBezTo>
                  <a:cubicBezTo>
                    <a:pt x="6697" y="15077"/>
                    <a:pt x="7067" y="17375"/>
                    <a:pt x="7746" y="18907"/>
                  </a:cubicBezTo>
                  <a:cubicBezTo>
                    <a:pt x="8425" y="20439"/>
                    <a:pt x="9412" y="21205"/>
                    <a:pt x="10523" y="21281"/>
                  </a:cubicBezTo>
                  <a:cubicBezTo>
                    <a:pt x="11634" y="21358"/>
                    <a:pt x="12868" y="20745"/>
                    <a:pt x="13670" y="20132"/>
                  </a:cubicBezTo>
                  <a:cubicBezTo>
                    <a:pt x="14473" y="19520"/>
                    <a:pt x="14843" y="18907"/>
                    <a:pt x="15151" y="18218"/>
                  </a:cubicBezTo>
                  <a:cubicBezTo>
                    <a:pt x="15460" y="17528"/>
                    <a:pt x="15707" y="16762"/>
                    <a:pt x="16077" y="16686"/>
                  </a:cubicBezTo>
                  <a:cubicBezTo>
                    <a:pt x="16447" y="16609"/>
                    <a:pt x="16941" y="17222"/>
                    <a:pt x="17867" y="17528"/>
                  </a:cubicBezTo>
                  <a:cubicBezTo>
                    <a:pt x="18793" y="17835"/>
                    <a:pt x="20150" y="17835"/>
                    <a:pt x="21508" y="178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5" name="Line"/>
            <p:cNvSpPr/>
            <p:nvPr/>
          </p:nvSpPr>
          <p:spPr>
            <a:xfrm>
              <a:off x="18205139" y="5731156"/>
              <a:ext cx="64110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018" extrusionOk="0">
                  <a:moveTo>
                    <a:pt x="7055" y="20018"/>
                  </a:moveTo>
                  <a:cubicBezTo>
                    <a:pt x="2735" y="11918"/>
                    <a:pt x="-1585" y="3818"/>
                    <a:pt x="575" y="1118"/>
                  </a:cubicBezTo>
                  <a:cubicBezTo>
                    <a:pt x="2735" y="-1582"/>
                    <a:pt x="11375" y="1118"/>
                    <a:pt x="20015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6" name="Line"/>
            <p:cNvSpPr/>
            <p:nvPr/>
          </p:nvSpPr>
          <p:spPr>
            <a:xfrm>
              <a:off x="18476815" y="5829453"/>
              <a:ext cx="363241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1" y="3600"/>
                    <a:pt x="823" y="7200"/>
                    <a:pt x="1337" y="9900"/>
                  </a:cubicBezTo>
                  <a:cubicBezTo>
                    <a:pt x="1851" y="12600"/>
                    <a:pt x="2469" y="14400"/>
                    <a:pt x="3291" y="14760"/>
                  </a:cubicBezTo>
                  <a:cubicBezTo>
                    <a:pt x="4114" y="15120"/>
                    <a:pt x="5143" y="14040"/>
                    <a:pt x="5863" y="12420"/>
                  </a:cubicBezTo>
                  <a:cubicBezTo>
                    <a:pt x="6583" y="10800"/>
                    <a:pt x="6994" y="8640"/>
                    <a:pt x="7611" y="7020"/>
                  </a:cubicBezTo>
                  <a:cubicBezTo>
                    <a:pt x="8229" y="5400"/>
                    <a:pt x="9051" y="4320"/>
                    <a:pt x="9771" y="4500"/>
                  </a:cubicBezTo>
                  <a:cubicBezTo>
                    <a:pt x="10491" y="4680"/>
                    <a:pt x="11109" y="6120"/>
                    <a:pt x="11520" y="7740"/>
                  </a:cubicBezTo>
                  <a:cubicBezTo>
                    <a:pt x="11931" y="9360"/>
                    <a:pt x="12137" y="11160"/>
                    <a:pt x="12343" y="12960"/>
                  </a:cubicBezTo>
                  <a:cubicBezTo>
                    <a:pt x="12549" y="14760"/>
                    <a:pt x="12754" y="16560"/>
                    <a:pt x="13063" y="16560"/>
                  </a:cubicBezTo>
                  <a:cubicBezTo>
                    <a:pt x="13371" y="16560"/>
                    <a:pt x="13783" y="14760"/>
                    <a:pt x="14297" y="12780"/>
                  </a:cubicBezTo>
                  <a:cubicBezTo>
                    <a:pt x="14811" y="10800"/>
                    <a:pt x="15429" y="8640"/>
                    <a:pt x="16251" y="7380"/>
                  </a:cubicBezTo>
                  <a:cubicBezTo>
                    <a:pt x="17074" y="6120"/>
                    <a:pt x="18103" y="5760"/>
                    <a:pt x="18926" y="6480"/>
                  </a:cubicBezTo>
                  <a:cubicBezTo>
                    <a:pt x="19749" y="7200"/>
                    <a:pt x="20366" y="9000"/>
                    <a:pt x="20777" y="11700"/>
                  </a:cubicBezTo>
                  <a:cubicBezTo>
                    <a:pt x="21189" y="14400"/>
                    <a:pt x="21394" y="18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7" name="Line"/>
            <p:cNvSpPr/>
            <p:nvPr/>
          </p:nvSpPr>
          <p:spPr>
            <a:xfrm>
              <a:off x="19048332" y="5817118"/>
              <a:ext cx="847496" cy="26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039" extrusionOk="0">
                  <a:moveTo>
                    <a:pt x="245" y="12459"/>
                  </a:moveTo>
                  <a:cubicBezTo>
                    <a:pt x="245" y="11092"/>
                    <a:pt x="245" y="9724"/>
                    <a:pt x="463" y="8768"/>
                  </a:cubicBezTo>
                  <a:cubicBezTo>
                    <a:pt x="682" y="7811"/>
                    <a:pt x="1119" y="7264"/>
                    <a:pt x="1557" y="6717"/>
                  </a:cubicBezTo>
                  <a:cubicBezTo>
                    <a:pt x="1994" y="6170"/>
                    <a:pt x="2431" y="5623"/>
                    <a:pt x="2650" y="4666"/>
                  </a:cubicBezTo>
                  <a:cubicBezTo>
                    <a:pt x="2868" y="3709"/>
                    <a:pt x="2868" y="2342"/>
                    <a:pt x="2650" y="1659"/>
                  </a:cubicBezTo>
                  <a:cubicBezTo>
                    <a:pt x="2431" y="975"/>
                    <a:pt x="1994" y="975"/>
                    <a:pt x="1557" y="975"/>
                  </a:cubicBezTo>
                  <a:cubicBezTo>
                    <a:pt x="1119" y="975"/>
                    <a:pt x="682" y="975"/>
                    <a:pt x="376" y="1659"/>
                  </a:cubicBezTo>
                  <a:cubicBezTo>
                    <a:pt x="70" y="2342"/>
                    <a:pt x="-105" y="3709"/>
                    <a:pt x="70" y="5623"/>
                  </a:cubicBezTo>
                  <a:cubicBezTo>
                    <a:pt x="245" y="7537"/>
                    <a:pt x="770" y="9998"/>
                    <a:pt x="1688" y="11912"/>
                  </a:cubicBezTo>
                  <a:cubicBezTo>
                    <a:pt x="2606" y="13826"/>
                    <a:pt x="3918" y="15193"/>
                    <a:pt x="5011" y="15330"/>
                  </a:cubicBezTo>
                  <a:cubicBezTo>
                    <a:pt x="6104" y="15466"/>
                    <a:pt x="6978" y="14373"/>
                    <a:pt x="7547" y="13279"/>
                  </a:cubicBezTo>
                  <a:cubicBezTo>
                    <a:pt x="8115" y="12185"/>
                    <a:pt x="8378" y="11092"/>
                    <a:pt x="8552" y="9861"/>
                  </a:cubicBezTo>
                  <a:cubicBezTo>
                    <a:pt x="8727" y="8631"/>
                    <a:pt x="8815" y="7264"/>
                    <a:pt x="8902" y="7264"/>
                  </a:cubicBezTo>
                  <a:cubicBezTo>
                    <a:pt x="8990" y="7264"/>
                    <a:pt x="9077" y="8631"/>
                    <a:pt x="9208" y="9998"/>
                  </a:cubicBezTo>
                  <a:cubicBezTo>
                    <a:pt x="9340" y="11365"/>
                    <a:pt x="9514" y="12732"/>
                    <a:pt x="9777" y="13826"/>
                  </a:cubicBezTo>
                  <a:cubicBezTo>
                    <a:pt x="10039" y="14919"/>
                    <a:pt x="10389" y="15740"/>
                    <a:pt x="10608" y="15466"/>
                  </a:cubicBezTo>
                  <a:cubicBezTo>
                    <a:pt x="10826" y="15193"/>
                    <a:pt x="10914" y="13826"/>
                    <a:pt x="11001" y="12459"/>
                  </a:cubicBezTo>
                  <a:cubicBezTo>
                    <a:pt x="11089" y="11092"/>
                    <a:pt x="11176" y="9724"/>
                    <a:pt x="11395" y="9451"/>
                  </a:cubicBezTo>
                  <a:cubicBezTo>
                    <a:pt x="11613" y="9178"/>
                    <a:pt x="11963" y="9998"/>
                    <a:pt x="12269" y="11092"/>
                  </a:cubicBezTo>
                  <a:cubicBezTo>
                    <a:pt x="12575" y="12185"/>
                    <a:pt x="12838" y="13552"/>
                    <a:pt x="13275" y="14509"/>
                  </a:cubicBezTo>
                  <a:cubicBezTo>
                    <a:pt x="13712" y="15466"/>
                    <a:pt x="14324" y="16013"/>
                    <a:pt x="14761" y="15740"/>
                  </a:cubicBezTo>
                  <a:cubicBezTo>
                    <a:pt x="15199" y="15466"/>
                    <a:pt x="15461" y="14373"/>
                    <a:pt x="15680" y="12322"/>
                  </a:cubicBezTo>
                  <a:cubicBezTo>
                    <a:pt x="15898" y="10271"/>
                    <a:pt x="16073" y="7264"/>
                    <a:pt x="16161" y="5076"/>
                  </a:cubicBezTo>
                  <a:cubicBezTo>
                    <a:pt x="16248" y="2889"/>
                    <a:pt x="16248" y="1522"/>
                    <a:pt x="16510" y="702"/>
                  </a:cubicBezTo>
                  <a:cubicBezTo>
                    <a:pt x="16773" y="-119"/>
                    <a:pt x="17297" y="-392"/>
                    <a:pt x="17997" y="838"/>
                  </a:cubicBezTo>
                  <a:cubicBezTo>
                    <a:pt x="18697" y="2069"/>
                    <a:pt x="19571" y="4803"/>
                    <a:pt x="20227" y="7811"/>
                  </a:cubicBezTo>
                  <a:cubicBezTo>
                    <a:pt x="20883" y="10818"/>
                    <a:pt x="21320" y="14099"/>
                    <a:pt x="21408" y="16286"/>
                  </a:cubicBezTo>
                  <a:cubicBezTo>
                    <a:pt x="21495" y="18474"/>
                    <a:pt x="21233" y="19568"/>
                    <a:pt x="20577" y="20251"/>
                  </a:cubicBezTo>
                  <a:cubicBezTo>
                    <a:pt x="19921" y="20935"/>
                    <a:pt x="18872" y="21208"/>
                    <a:pt x="18084" y="20935"/>
                  </a:cubicBezTo>
                  <a:cubicBezTo>
                    <a:pt x="17297" y="20661"/>
                    <a:pt x="16773" y="19841"/>
                    <a:pt x="16467" y="18064"/>
                  </a:cubicBezTo>
                  <a:cubicBezTo>
                    <a:pt x="16161" y="16286"/>
                    <a:pt x="16073" y="13552"/>
                    <a:pt x="15986" y="10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8" name="Line"/>
            <p:cNvSpPr/>
            <p:nvPr/>
          </p:nvSpPr>
          <p:spPr>
            <a:xfrm>
              <a:off x="19909019" y="5943614"/>
              <a:ext cx="88678" cy="121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066" extrusionOk="0">
                  <a:moveTo>
                    <a:pt x="0" y="0"/>
                  </a:moveTo>
                  <a:cubicBezTo>
                    <a:pt x="5815" y="4800"/>
                    <a:pt x="11631" y="9600"/>
                    <a:pt x="15369" y="13800"/>
                  </a:cubicBezTo>
                  <a:cubicBezTo>
                    <a:pt x="19108" y="18000"/>
                    <a:pt x="20769" y="21600"/>
                    <a:pt x="21185" y="21000"/>
                  </a:cubicBezTo>
                  <a:cubicBezTo>
                    <a:pt x="21600" y="20400"/>
                    <a:pt x="20769" y="15600"/>
                    <a:pt x="19939" y="1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9" name="Line"/>
            <p:cNvSpPr/>
            <p:nvPr/>
          </p:nvSpPr>
          <p:spPr>
            <a:xfrm>
              <a:off x="19919399" y="5736049"/>
              <a:ext cx="10378" cy="4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0" name="Line"/>
            <p:cNvSpPr/>
            <p:nvPr/>
          </p:nvSpPr>
          <p:spPr>
            <a:xfrm>
              <a:off x="20125116" y="5886116"/>
              <a:ext cx="738708" cy="15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213" extrusionOk="0">
                  <a:moveTo>
                    <a:pt x="1871" y="7639"/>
                  </a:moveTo>
                  <a:cubicBezTo>
                    <a:pt x="1669" y="9937"/>
                    <a:pt x="1467" y="12235"/>
                    <a:pt x="1618" y="14073"/>
                  </a:cubicBezTo>
                  <a:cubicBezTo>
                    <a:pt x="1770" y="15911"/>
                    <a:pt x="2274" y="17290"/>
                    <a:pt x="2830" y="18439"/>
                  </a:cubicBezTo>
                  <a:cubicBezTo>
                    <a:pt x="3385" y="19588"/>
                    <a:pt x="3990" y="20507"/>
                    <a:pt x="4546" y="20966"/>
                  </a:cubicBezTo>
                  <a:cubicBezTo>
                    <a:pt x="5101" y="21426"/>
                    <a:pt x="5605" y="21426"/>
                    <a:pt x="5908" y="19358"/>
                  </a:cubicBezTo>
                  <a:cubicBezTo>
                    <a:pt x="6211" y="17290"/>
                    <a:pt x="6312" y="13154"/>
                    <a:pt x="5454" y="9707"/>
                  </a:cubicBezTo>
                  <a:cubicBezTo>
                    <a:pt x="4596" y="6260"/>
                    <a:pt x="2779" y="3503"/>
                    <a:pt x="1618" y="1894"/>
                  </a:cubicBezTo>
                  <a:cubicBezTo>
                    <a:pt x="458" y="286"/>
                    <a:pt x="-47" y="-174"/>
                    <a:pt x="3" y="56"/>
                  </a:cubicBezTo>
                  <a:cubicBezTo>
                    <a:pt x="54" y="286"/>
                    <a:pt x="660" y="1205"/>
                    <a:pt x="2022" y="2124"/>
                  </a:cubicBezTo>
                  <a:cubicBezTo>
                    <a:pt x="3385" y="3043"/>
                    <a:pt x="5504" y="3962"/>
                    <a:pt x="6817" y="4422"/>
                  </a:cubicBezTo>
                  <a:cubicBezTo>
                    <a:pt x="8129" y="4881"/>
                    <a:pt x="8633" y="4881"/>
                    <a:pt x="9088" y="4192"/>
                  </a:cubicBezTo>
                  <a:cubicBezTo>
                    <a:pt x="9542" y="3503"/>
                    <a:pt x="9946" y="2124"/>
                    <a:pt x="10349" y="3043"/>
                  </a:cubicBezTo>
                  <a:cubicBezTo>
                    <a:pt x="10753" y="3962"/>
                    <a:pt x="11157" y="7179"/>
                    <a:pt x="11359" y="10166"/>
                  </a:cubicBezTo>
                  <a:cubicBezTo>
                    <a:pt x="11560" y="13154"/>
                    <a:pt x="11560" y="15911"/>
                    <a:pt x="11762" y="16601"/>
                  </a:cubicBezTo>
                  <a:cubicBezTo>
                    <a:pt x="11964" y="17290"/>
                    <a:pt x="12368" y="15911"/>
                    <a:pt x="12721" y="14073"/>
                  </a:cubicBezTo>
                  <a:cubicBezTo>
                    <a:pt x="13074" y="12235"/>
                    <a:pt x="13377" y="9937"/>
                    <a:pt x="13882" y="7639"/>
                  </a:cubicBezTo>
                  <a:cubicBezTo>
                    <a:pt x="14387" y="5341"/>
                    <a:pt x="15093" y="3043"/>
                    <a:pt x="15497" y="3043"/>
                  </a:cubicBezTo>
                  <a:cubicBezTo>
                    <a:pt x="15901" y="3043"/>
                    <a:pt x="16002" y="5341"/>
                    <a:pt x="16254" y="7179"/>
                  </a:cubicBezTo>
                  <a:cubicBezTo>
                    <a:pt x="16506" y="9018"/>
                    <a:pt x="16910" y="10396"/>
                    <a:pt x="17818" y="10856"/>
                  </a:cubicBezTo>
                  <a:cubicBezTo>
                    <a:pt x="18727" y="11315"/>
                    <a:pt x="20140" y="10856"/>
                    <a:pt x="21553" y="103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1" name="Line"/>
            <p:cNvSpPr/>
            <p:nvPr/>
          </p:nvSpPr>
          <p:spPr>
            <a:xfrm>
              <a:off x="283673" y="6531063"/>
              <a:ext cx="383997" cy="217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1" extrusionOk="0">
                  <a:moveTo>
                    <a:pt x="0" y="5380"/>
                  </a:moveTo>
                  <a:cubicBezTo>
                    <a:pt x="195" y="3719"/>
                    <a:pt x="389" y="2057"/>
                    <a:pt x="973" y="1060"/>
                  </a:cubicBezTo>
                  <a:cubicBezTo>
                    <a:pt x="1557" y="63"/>
                    <a:pt x="2530" y="-269"/>
                    <a:pt x="3308" y="229"/>
                  </a:cubicBezTo>
                  <a:cubicBezTo>
                    <a:pt x="4086" y="728"/>
                    <a:pt x="4670" y="2057"/>
                    <a:pt x="5254" y="4882"/>
                  </a:cubicBezTo>
                  <a:cubicBezTo>
                    <a:pt x="5838" y="7706"/>
                    <a:pt x="6422" y="12026"/>
                    <a:pt x="6811" y="15017"/>
                  </a:cubicBezTo>
                  <a:cubicBezTo>
                    <a:pt x="7200" y="18008"/>
                    <a:pt x="7395" y="19669"/>
                    <a:pt x="7492" y="19503"/>
                  </a:cubicBezTo>
                  <a:cubicBezTo>
                    <a:pt x="7589" y="19337"/>
                    <a:pt x="7589" y="17343"/>
                    <a:pt x="8076" y="14020"/>
                  </a:cubicBezTo>
                  <a:cubicBezTo>
                    <a:pt x="8562" y="10697"/>
                    <a:pt x="9535" y="6045"/>
                    <a:pt x="10508" y="3386"/>
                  </a:cubicBezTo>
                  <a:cubicBezTo>
                    <a:pt x="11481" y="728"/>
                    <a:pt x="12454" y="63"/>
                    <a:pt x="13232" y="562"/>
                  </a:cubicBezTo>
                  <a:cubicBezTo>
                    <a:pt x="14011" y="1060"/>
                    <a:pt x="14595" y="2722"/>
                    <a:pt x="15178" y="5380"/>
                  </a:cubicBezTo>
                  <a:cubicBezTo>
                    <a:pt x="15762" y="8039"/>
                    <a:pt x="16346" y="11694"/>
                    <a:pt x="16832" y="14685"/>
                  </a:cubicBezTo>
                  <a:cubicBezTo>
                    <a:pt x="17319" y="17676"/>
                    <a:pt x="17708" y="20002"/>
                    <a:pt x="18486" y="20666"/>
                  </a:cubicBezTo>
                  <a:cubicBezTo>
                    <a:pt x="19265" y="21331"/>
                    <a:pt x="20432" y="20334"/>
                    <a:pt x="21600" y="193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2" name="Line"/>
            <p:cNvSpPr/>
            <p:nvPr/>
          </p:nvSpPr>
          <p:spPr>
            <a:xfrm>
              <a:off x="1196962" y="6515189"/>
              <a:ext cx="726482" cy="23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3" extrusionOk="0">
                  <a:moveTo>
                    <a:pt x="0" y="8382"/>
                  </a:moveTo>
                  <a:cubicBezTo>
                    <a:pt x="103" y="6817"/>
                    <a:pt x="206" y="5252"/>
                    <a:pt x="514" y="4469"/>
                  </a:cubicBezTo>
                  <a:cubicBezTo>
                    <a:pt x="823" y="3687"/>
                    <a:pt x="1337" y="3687"/>
                    <a:pt x="1954" y="5408"/>
                  </a:cubicBezTo>
                  <a:cubicBezTo>
                    <a:pt x="2571" y="7130"/>
                    <a:pt x="3291" y="10574"/>
                    <a:pt x="3754" y="13078"/>
                  </a:cubicBezTo>
                  <a:cubicBezTo>
                    <a:pt x="4217" y="15582"/>
                    <a:pt x="4423" y="17147"/>
                    <a:pt x="4680" y="18556"/>
                  </a:cubicBezTo>
                  <a:cubicBezTo>
                    <a:pt x="4937" y="19965"/>
                    <a:pt x="5246" y="21217"/>
                    <a:pt x="5451" y="20904"/>
                  </a:cubicBezTo>
                  <a:cubicBezTo>
                    <a:pt x="5657" y="20591"/>
                    <a:pt x="5760" y="18713"/>
                    <a:pt x="5811" y="16208"/>
                  </a:cubicBezTo>
                  <a:cubicBezTo>
                    <a:pt x="5863" y="13704"/>
                    <a:pt x="5863" y="10574"/>
                    <a:pt x="5863" y="7600"/>
                  </a:cubicBezTo>
                  <a:cubicBezTo>
                    <a:pt x="5863" y="4626"/>
                    <a:pt x="5863" y="1808"/>
                    <a:pt x="6120" y="713"/>
                  </a:cubicBezTo>
                  <a:cubicBezTo>
                    <a:pt x="6377" y="-383"/>
                    <a:pt x="6891" y="243"/>
                    <a:pt x="7766" y="2121"/>
                  </a:cubicBezTo>
                  <a:cubicBezTo>
                    <a:pt x="8640" y="4000"/>
                    <a:pt x="9874" y="7130"/>
                    <a:pt x="11057" y="9165"/>
                  </a:cubicBezTo>
                  <a:cubicBezTo>
                    <a:pt x="12240" y="11200"/>
                    <a:pt x="13371" y="12139"/>
                    <a:pt x="14246" y="12608"/>
                  </a:cubicBezTo>
                  <a:cubicBezTo>
                    <a:pt x="15120" y="13078"/>
                    <a:pt x="15737" y="13078"/>
                    <a:pt x="16251" y="12452"/>
                  </a:cubicBezTo>
                  <a:cubicBezTo>
                    <a:pt x="16766" y="11826"/>
                    <a:pt x="17177" y="10574"/>
                    <a:pt x="17537" y="9321"/>
                  </a:cubicBezTo>
                  <a:cubicBezTo>
                    <a:pt x="17897" y="8069"/>
                    <a:pt x="18206" y="6817"/>
                    <a:pt x="18257" y="5408"/>
                  </a:cubicBezTo>
                  <a:cubicBezTo>
                    <a:pt x="18309" y="4000"/>
                    <a:pt x="18103" y="2434"/>
                    <a:pt x="17743" y="1495"/>
                  </a:cubicBezTo>
                  <a:cubicBezTo>
                    <a:pt x="17383" y="556"/>
                    <a:pt x="16869" y="243"/>
                    <a:pt x="16354" y="87"/>
                  </a:cubicBezTo>
                  <a:cubicBezTo>
                    <a:pt x="15840" y="-70"/>
                    <a:pt x="15326" y="-70"/>
                    <a:pt x="14709" y="556"/>
                  </a:cubicBezTo>
                  <a:cubicBezTo>
                    <a:pt x="14091" y="1182"/>
                    <a:pt x="13371" y="2434"/>
                    <a:pt x="13011" y="3843"/>
                  </a:cubicBezTo>
                  <a:cubicBezTo>
                    <a:pt x="12651" y="5252"/>
                    <a:pt x="12651" y="6817"/>
                    <a:pt x="13166" y="8695"/>
                  </a:cubicBezTo>
                  <a:cubicBezTo>
                    <a:pt x="13680" y="10574"/>
                    <a:pt x="14709" y="12765"/>
                    <a:pt x="16200" y="14487"/>
                  </a:cubicBezTo>
                  <a:cubicBezTo>
                    <a:pt x="17691" y="16208"/>
                    <a:pt x="19646" y="17460"/>
                    <a:pt x="21600" y="187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3" name="Line"/>
            <p:cNvSpPr/>
            <p:nvPr/>
          </p:nvSpPr>
          <p:spPr>
            <a:xfrm>
              <a:off x="2049524" y="6264918"/>
              <a:ext cx="994775" cy="46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364" extrusionOk="0">
                  <a:moveTo>
                    <a:pt x="2892" y="15743"/>
                  </a:moveTo>
                  <a:cubicBezTo>
                    <a:pt x="2892" y="14949"/>
                    <a:pt x="2892" y="14155"/>
                    <a:pt x="2705" y="13679"/>
                  </a:cubicBezTo>
                  <a:cubicBezTo>
                    <a:pt x="2517" y="13202"/>
                    <a:pt x="2142" y="13043"/>
                    <a:pt x="1730" y="13202"/>
                  </a:cubicBezTo>
                  <a:cubicBezTo>
                    <a:pt x="1317" y="13361"/>
                    <a:pt x="867" y="13837"/>
                    <a:pt x="530" y="14790"/>
                  </a:cubicBezTo>
                  <a:cubicBezTo>
                    <a:pt x="192" y="15743"/>
                    <a:pt x="-33" y="17173"/>
                    <a:pt x="4" y="18126"/>
                  </a:cubicBezTo>
                  <a:cubicBezTo>
                    <a:pt x="42" y="19079"/>
                    <a:pt x="342" y="19555"/>
                    <a:pt x="1242" y="19714"/>
                  </a:cubicBezTo>
                  <a:cubicBezTo>
                    <a:pt x="2142" y="19873"/>
                    <a:pt x="3642" y="19714"/>
                    <a:pt x="4842" y="17967"/>
                  </a:cubicBezTo>
                  <a:cubicBezTo>
                    <a:pt x="6042" y="16220"/>
                    <a:pt x="6942" y="12885"/>
                    <a:pt x="7392" y="10026"/>
                  </a:cubicBezTo>
                  <a:cubicBezTo>
                    <a:pt x="7842" y="7167"/>
                    <a:pt x="7842" y="4785"/>
                    <a:pt x="7654" y="3037"/>
                  </a:cubicBezTo>
                  <a:cubicBezTo>
                    <a:pt x="7467" y="1290"/>
                    <a:pt x="7092" y="179"/>
                    <a:pt x="6867" y="20"/>
                  </a:cubicBezTo>
                  <a:cubicBezTo>
                    <a:pt x="6642" y="-139"/>
                    <a:pt x="6567" y="655"/>
                    <a:pt x="6530" y="3117"/>
                  </a:cubicBezTo>
                  <a:cubicBezTo>
                    <a:pt x="6492" y="5579"/>
                    <a:pt x="6492" y="9708"/>
                    <a:pt x="6605" y="12726"/>
                  </a:cubicBezTo>
                  <a:cubicBezTo>
                    <a:pt x="6717" y="15743"/>
                    <a:pt x="6942" y="17649"/>
                    <a:pt x="7204" y="18920"/>
                  </a:cubicBezTo>
                  <a:cubicBezTo>
                    <a:pt x="7467" y="20190"/>
                    <a:pt x="7767" y="20826"/>
                    <a:pt x="8105" y="21143"/>
                  </a:cubicBezTo>
                  <a:cubicBezTo>
                    <a:pt x="8442" y="21461"/>
                    <a:pt x="8817" y="21461"/>
                    <a:pt x="9342" y="20985"/>
                  </a:cubicBezTo>
                  <a:cubicBezTo>
                    <a:pt x="9867" y="20508"/>
                    <a:pt x="10542" y="19555"/>
                    <a:pt x="11067" y="19079"/>
                  </a:cubicBezTo>
                  <a:cubicBezTo>
                    <a:pt x="11592" y="18602"/>
                    <a:pt x="11967" y="18602"/>
                    <a:pt x="12342" y="18761"/>
                  </a:cubicBezTo>
                  <a:cubicBezTo>
                    <a:pt x="12717" y="18920"/>
                    <a:pt x="13092" y="19237"/>
                    <a:pt x="13467" y="19317"/>
                  </a:cubicBezTo>
                  <a:cubicBezTo>
                    <a:pt x="13842" y="19396"/>
                    <a:pt x="14217" y="19237"/>
                    <a:pt x="14442" y="18761"/>
                  </a:cubicBezTo>
                  <a:cubicBezTo>
                    <a:pt x="14667" y="18285"/>
                    <a:pt x="14742" y="17490"/>
                    <a:pt x="14592" y="16855"/>
                  </a:cubicBezTo>
                  <a:cubicBezTo>
                    <a:pt x="14442" y="16220"/>
                    <a:pt x="14067" y="15743"/>
                    <a:pt x="13655" y="15346"/>
                  </a:cubicBezTo>
                  <a:cubicBezTo>
                    <a:pt x="13242" y="14949"/>
                    <a:pt x="12792" y="14632"/>
                    <a:pt x="12380" y="14473"/>
                  </a:cubicBezTo>
                  <a:cubicBezTo>
                    <a:pt x="11967" y="14314"/>
                    <a:pt x="11592" y="14314"/>
                    <a:pt x="11367" y="14711"/>
                  </a:cubicBezTo>
                  <a:cubicBezTo>
                    <a:pt x="11142" y="15108"/>
                    <a:pt x="11067" y="15902"/>
                    <a:pt x="11217" y="16617"/>
                  </a:cubicBezTo>
                  <a:cubicBezTo>
                    <a:pt x="11367" y="17332"/>
                    <a:pt x="11742" y="17967"/>
                    <a:pt x="12192" y="18285"/>
                  </a:cubicBezTo>
                  <a:cubicBezTo>
                    <a:pt x="12642" y="18602"/>
                    <a:pt x="13167" y="18602"/>
                    <a:pt x="13730" y="18046"/>
                  </a:cubicBezTo>
                  <a:cubicBezTo>
                    <a:pt x="14292" y="17490"/>
                    <a:pt x="14892" y="16379"/>
                    <a:pt x="15492" y="15187"/>
                  </a:cubicBezTo>
                  <a:cubicBezTo>
                    <a:pt x="16092" y="13996"/>
                    <a:pt x="16692" y="12726"/>
                    <a:pt x="17142" y="11852"/>
                  </a:cubicBezTo>
                  <a:cubicBezTo>
                    <a:pt x="17592" y="10979"/>
                    <a:pt x="17892" y="10502"/>
                    <a:pt x="18155" y="10582"/>
                  </a:cubicBezTo>
                  <a:cubicBezTo>
                    <a:pt x="18417" y="10661"/>
                    <a:pt x="18642" y="11296"/>
                    <a:pt x="18755" y="12011"/>
                  </a:cubicBezTo>
                  <a:cubicBezTo>
                    <a:pt x="18867" y="12726"/>
                    <a:pt x="18867" y="13520"/>
                    <a:pt x="18942" y="14393"/>
                  </a:cubicBezTo>
                  <a:cubicBezTo>
                    <a:pt x="19017" y="15267"/>
                    <a:pt x="19167" y="16220"/>
                    <a:pt x="19392" y="16935"/>
                  </a:cubicBezTo>
                  <a:cubicBezTo>
                    <a:pt x="19617" y="17649"/>
                    <a:pt x="19917" y="18126"/>
                    <a:pt x="20255" y="18126"/>
                  </a:cubicBezTo>
                  <a:cubicBezTo>
                    <a:pt x="20592" y="18126"/>
                    <a:pt x="20967" y="17649"/>
                    <a:pt x="21192" y="16855"/>
                  </a:cubicBezTo>
                  <a:cubicBezTo>
                    <a:pt x="21417" y="16061"/>
                    <a:pt x="21492" y="14949"/>
                    <a:pt x="21567" y="138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4" name="Line"/>
            <p:cNvSpPr/>
            <p:nvPr/>
          </p:nvSpPr>
          <p:spPr>
            <a:xfrm>
              <a:off x="2276304" y="6493664"/>
              <a:ext cx="249080" cy="4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200" y="14400"/>
                    <a:pt x="8400" y="7200"/>
                    <a:pt x="12000" y="3600"/>
                  </a:cubicBezTo>
                  <a:cubicBezTo>
                    <a:pt x="15600" y="0"/>
                    <a:pt x="1860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5" name="Line"/>
            <p:cNvSpPr/>
            <p:nvPr/>
          </p:nvSpPr>
          <p:spPr>
            <a:xfrm>
              <a:off x="3459429" y="6529840"/>
              <a:ext cx="673100" cy="471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334" extrusionOk="0">
                  <a:moveTo>
                    <a:pt x="0" y="1180"/>
                  </a:moveTo>
                  <a:cubicBezTo>
                    <a:pt x="1994" y="1650"/>
                    <a:pt x="3988" y="2119"/>
                    <a:pt x="5538" y="2824"/>
                  </a:cubicBezTo>
                  <a:cubicBezTo>
                    <a:pt x="7089" y="3528"/>
                    <a:pt x="8197" y="4467"/>
                    <a:pt x="8862" y="5328"/>
                  </a:cubicBezTo>
                  <a:cubicBezTo>
                    <a:pt x="9526" y="6189"/>
                    <a:pt x="9748" y="6971"/>
                    <a:pt x="9637" y="7598"/>
                  </a:cubicBezTo>
                  <a:cubicBezTo>
                    <a:pt x="9526" y="8224"/>
                    <a:pt x="9083" y="8693"/>
                    <a:pt x="8142" y="9085"/>
                  </a:cubicBezTo>
                  <a:cubicBezTo>
                    <a:pt x="7200" y="9476"/>
                    <a:pt x="5760" y="9789"/>
                    <a:pt x="4708" y="9867"/>
                  </a:cubicBezTo>
                  <a:cubicBezTo>
                    <a:pt x="3655" y="9945"/>
                    <a:pt x="2991" y="9789"/>
                    <a:pt x="2880" y="9319"/>
                  </a:cubicBezTo>
                  <a:cubicBezTo>
                    <a:pt x="2769" y="8850"/>
                    <a:pt x="3212" y="8067"/>
                    <a:pt x="4652" y="6815"/>
                  </a:cubicBezTo>
                  <a:cubicBezTo>
                    <a:pt x="6092" y="5563"/>
                    <a:pt x="8529" y="3841"/>
                    <a:pt x="10025" y="2824"/>
                  </a:cubicBezTo>
                  <a:cubicBezTo>
                    <a:pt x="11520" y="1806"/>
                    <a:pt x="12074" y="1493"/>
                    <a:pt x="12572" y="1024"/>
                  </a:cubicBezTo>
                  <a:cubicBezTo>
                    <a:pt x="13071" y="554"/>
                    <a:pt x="13514" y="-72"/>
                    <a:pt x="13735" y="6"/>
                  </a:cubicBezTo>
                  <a:cubicBezTo>
                    <a:pt x="13957" y="85"/>
                    <a:pt x="13957" y="867"/>
                    <a:pt x="14289" y="3215"/>
                  </a:cubicBezTo>
                  <a:cubicBezTo>
                    <a:pt x="14622" y="5563"/>
                    <a:pt x="15286" y="9476"/>
                    <a:pt x="15674" y="12293"/>
                  </a:cubicBezTo>
                  <a:cubicBezTo>
                    <a:pt x="16062" y="15111"/>
                    <a:pt x="16172" y="16832"/>
                    <a:pt x="16338" y="18319"/>
                  </a:cubicBezTo>
                  <a:cubicBezTo>
                    <a:pt x="16505" y="19806"/>
                    <a:pt x="16726" y="21058"/>
                    <a:pt x="16782" y="21293"/>
                  </a:cubicBezTo>
                  <a:cubicBezTo>
                    <a:pt x="16837" y="21528"/>
                    <a:pt x="16726" y="20745"/>
                    <a:pt x="16338" y="18867"/>
                  </a:cubicBezTo>
                  <a:cubicBezTo>
                    <a:pt x="15951" y="16989"/>
                    <a:pt x="15286" y="14015"/>
                    <a:pt x="15120" y="10963"/>
                  </a:cubicBezTo>
                  <a:cubicBezTo>
                    <a:pt x="14954" y="7911"/>
                    <a:pt x="15286" y="4780"/>
                    <a:pt x="15951" y="2902"/>
                  </a:cubicBezTo>
                  <a:cubicBezTo>
                    <a:pt x="16615" y="1024"/>
                    <a:pt x="17612" y="398"/>
                    <a:pt x="18388" y="241"/>
                  </a:cubicBezTo>
                  <a:cubicBezTo>
                    <a:pt x="19163" y="85"/>
                    <a:pt x="19717" y="398"/>
                    <a:pt x="20215" y="1102"/>
                  </a:cubicBezTo>
                  <a:cubicBezTo>
                    <a:pt x="20714" y="1806"/>
                    <a:pt x="21157" y="2902"/>
                    <a:pt x="21378" y="3841"/>
                  </a:cubicBezTo>
                  <a:cubicBezTo>
                    <a:pt x="21600" y="4780"/>
                    <a:pt x="21600" y="5563"/>
                    <a:pt x="21434" y="6267"/>
                  </a:cubicBezTo>
                  <a:cubicBezTo>
                    <a:pt x="21268" y="6971"/>
                    <a:pt x="20935" y="7598"/>
                    <a:pt x="20215" y="8067"/>
                  </a:cubicBezTo>
                  <a:cubicBezTo>
                    <a:pt x="19495" y="8537"/>
                    <a:pt x="18388" y="8850"/>
                    <a:pt x="17280" y="8458"/>
                  </a:cubicBezTo>
                  <a:cubicBezTo>
                    <a:pt x="16172" y="8067"/>
                    <a:pt x="15065" y="6971"/>
                    <a:pt x="13957" y="58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6" name="Line"/>
            <p:cNvSpPr/>
            <p:nvPr/>
          </p:nvSpPr>
          <p:spPr>
            <a:xfrm>
              <a:off x="4255386" y="6588849"/>
              <a:ext cx="221117" cy="1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368" extrusionOk="0">
                  <a:moveTo>
                    <a:pt x="9277" y="3818"/>
                  </a:moveTo>
                  <a:cubicBezTo>
                    <a:pt x="7948" y="2468"/>
                    <a:pt x="6618" y="1118"/>
                    <a:pt x="5123" y="443"/>
                  </a:cubicBezTo>
                  <a:cubicBezTo>
                    <a:pt x="3628" y="-232"/>
                    <a:pt x="1966" y="-232"/>
                    <a:pt x="969" y="1118"/>
                  </a:cubicBezTo>
                  <a:cubicBezTo>
                    <a:pt x="-28" y="2468"/>
                    <a:pt x="-360" y="5168"/>
                    <a:pt x="471" y="8318"/>
                  </a:cubicBezTo>
                  <a:cubicBezTo>
                    <a:pt x="1302" y="11468"/>
                    <a:pt x="3295" y="15068"/>
                    <a:pt x="5123" y="17093"/>
                  </a:cubicBezTo>
                  <a:cubicBezTo>
                    <a:pt x="6951" y="19118"/>
                    <a:pt x="8612" y="19568"/>
                    <a:pt x="10108" y="19118"/>
                  </a:cubicBezTo>
                  <a:cubicBezTo>
                    <a:pt x="11603" y="18668"/>
                    <a:pt x="12932" y="17318"/>
                    <a:pt x="13597" y="15518"/>
                  </a:cubicBezTo>
                  <a:cubicBezTo>
                    <a:pt x="14262" y="13718"/>
                    <a:pt x="14262" y="11468"/>
                    <a:pt x="14095" y="9218"/>
                  </a:cubicBezTo>
                  <a:cubicBezTo>
                    <a:pt x="13929" y="6968"/>
                    <a:pt x="13597" y="4718"/>
                    <a:pt x="13265" y="4943"/>
                  </a:cubicBezTo>
                  <a:cubicBezTo>
                    <a:pt x="12932" y="5168"/>
                    <a:pt x="12600" y="7868"/>
                    <a:pt x="12932" y="10568"/>
                  </a:cubicBezTo>
                  <a:cubicBezTo>
                    <a:pt x="13265" y="13268"/>
                    <a:pt x="14262" y="15968"/>
                    <a:pt x="15757" y="17768"/>
                  </a:cubicBezTo>
                  <a:cubicBezTo>
                    <a:pt x="17252" y="19568"/>
                    <a:pt x="19246" y="20468"/>
                    <a:pt x="21240" y="213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7" name="Line"/>
            <p:cNvSpPr/>
            <p:nvPr/>
          </p:nvSpPr>
          <p:spPr>
            <a:xfrm>
              <a:off x="4564438" y="6567852"/>
              <a:ext cx="565897" cy="214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0938" extrusionOk="0">
                  <a:moveTo>
                    <a:pt x="5312" y="1875"/>
                  </a:moveTo>
                  <a:cubicBezTo>
                    <a:pt x="4789" y="862"/>
                    <a:pt x="4265" y="-150"/>
                    <a:pt x="3349" y="19"/>
                  </a:cubicBezTo>
                  <a:cubicBezTo>
                    <a:pt x="2432" y="188"/>
                    <a:pt x="1123" y="1537"/>
                    <a:pt x="469" y="4069"/>
                  </a:cubicBezTo>
                  <a:cubicBezTo>
                    <a:pt x="-186" y="6600"/>
                    <a:pt x="-186" y="10312"/>
                    <a:pt x="665" y="13519"/>
                  </a:cubicBezTo>
                  <a:cubicBezTo>
                    <a:pt x="1516" y="16725"/>
                    <a:pt x="3218" y="19425"/>
                    <a:pt x="5509" y="20438"/>
                  </a:cubicBezTo>
                  <a:cubicBezTo>
                    <a:pt x="7799" y="21450"/>
                    <a:pt x="10679" y="20775"/>
                    <a:pt x="12381" y="19762"/>
                  </a:cubicBezTo>
                  <a:cubicBezTo>
                    <a:pt x="14083" y="18750"/>
                    <a:pt x="14607" y="17400"/>
                    <a:pt x="14869" y="15881"/>
                  </a:cubicBezTo>
                  <a:cubicBezTo>
                    <a:pt x="15130" y="14363"/>
                    <a:pt x="15130" y="12675"/>
                    <a:pt x="14476" y="11156"/>
                  </a:cubicBezTo>
                  <a:cubicBezTo>
                    <a:pt x="13821" y="9638"/>
                    <a:pt x="12512" y="8287"/>
                    <a:pt x="11530" y="7612"/>
                  </a:cubicBezTo>
                  <a:cubicBezTo>
                    <a:pt x="10549" y="6937"/>
                    <a:pt x="9894" y="6937"/>
                    <a:pt x="9501" y="7781"/>
                  </a:cubicBezTo>
                  <a:cubicBezTo>
                    <a:pt x="9109" y="8625"/>
                    <a:pt x="8978" y="10313"/>
                    <a:pt x="9305" y="11831"/>
                  </a:cubicBezTo>
                  <a:cubicBezTo>
                    <a:pt x="9632" y="13350"/>
                    <a:pt x="10418" y="14700"/>
                    <a:pt x="12512" y="16050"/>
                  </a:cubicBezTo>
                  <a:cubicBezTo>
                    <a:pt x="14607" y="17400"/>
                    <a:pt x="18010" y="18750"/>
                    <a:pt x="21414" y="201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8" name="Line"/>
            <p:cNvSpPr/>
            <p:nvPr/>
          </p:nvSpPr>
          <p:spPr>
            <a:xfrm>
              <a:off x="5618749" y="6422745"/>
              <a:ext cx="1296652" cy="640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94" extrusionOk="0">
                  <a:moveTo>
                    <a:pt x="6366" y="1328"/>
                  </a:moveTo>
                  <a:cubicBezTo>
                    <a:pt x="6194" y="866"/>
                    <a:pt x="6021" y="404"/>
                    <a:pt x="5763" y="173"/>
                  </a:cubicBezTo>
                  <a:cubicBezTo>
                    <a:pt x="5504" y="-58"/>
                    <a:pt x="5160" y="-58"/>
                    <a:pt x="4901" y="173"/>
                  </a:cubicBezTo>
                  <a:cubicBezTo>
                    <a:pt x="4643" y="404"/>
                    <a:pt x="4470" y="866"/>
                    <a:pt x="4442" y="2021"/>
                  </a:cubicBezTo>
                  <a:cubicBezTo>
                    <a:pt x="4413" y="3176"/>
                    <a:pt x="4528" y="5024"/>
                    <a:pt x="4786" y="7681"/>
                  </a:cubicBezTo>
                  <a:cubicBezTo>
                    <a:pt x="5045" y="10338"/>
                    <a:pt x="5447" y="13803"/>
                    <a:pt x="5648" y="15940"/>
                  </a:cubicBezTo>
                  <a:cubicBezTo>
                    <a:pt x="5849" y="18077"/>
                    <a:pt x="5849" y="18885"/>
                    <a:pt x="5562" y="19636"/>
                  </a:cubicBezTo>
                  <a:cubicBezTo>
                    <a:pt x="5275" y="20387"/>
                    <a:pt x="4700" y="21080"/>
                    <a:pt x="4126" y="21311"/>
                  </a:cubicBezTo>
                  <a:cubicBezTo>
                    <a:pt x="3551" y="21542"/>
                    <a:pt x="2977" y="21311"/>
                    <a:pt x="2402" y="20329"/>
                  </a:cubicBezTo>
                  <a:cubicBezTo>
                    <a:pt x="1828" y="19347"/>
                    <a:pt x="1253" y="17615"/>
                    <a:pt x="880" y="16460"/>
                  </a:cubicBezTo>
                  <a:cubicBezTo>
                    <a:pt x="506" y="15305"/>
                    <a:pt x="334" y="14727"/>
                    <a:pt x="191" y="14092"/>
                  </a:cubicBezTo>
                  <a:cubicBezTo>
                    <a:pt x="47" y="13456"/>
                    <a:pt x="-68" y="12763"/>
                    <a:pt x="47" y="12417"/>
                  </a:cubicBezTo>
                  <a:cubicBezTo>
                    <a:pt x="162" y="12070"/>
                    <a:pt x="506" y="12070"/>
                    <a:pt x="1454" y="12070"/>
                  </a:cubicBezTo>
                  <a:cubicBezTo>
                    <a:pt x="2402" y="12070"/>
                    <a:pt x="3953" y="12070"/>
                    <a:pt x="4901" y="12070"/>
                  </a:cubicBezTo>
                  <a:cubicBezTo>
                    <a:pt x="5849" y="12070"/>
                    <a:pt x="6194" y="12070"/>
                    <a:pt x="6423" y="11782"/>
                  </a:cubicBezTo>
                  <a:cubicBezTo>
                    <a:pt x="6653" y="11493"/>
                    <a:pt x="6768" y="10915"/>
                    <a:pt x="6969" y="10626"/>
                  </a:cubicBezTo>
                  <a:cubicBezTo>
                    <a:pt x="7170" y="10338"/>
                    <a:pt x="7458" y="10338"/>
                    <a:pt x="7630" y="10626"/>
                  </a:cubicBezTo>
                  <a:cubicBezTo>
                    <a:pt x="7802" y="10915"/>
                    <a:pt x="7860" y="11493"/>
                    <a:pt x="7888" y="12128"/>
                  </a:cubicBezTo>
                  <a:cubicBezTo>
                    <a:pt x="7917" y="12763"/>
                    <a:pt x="7917" y="13456"/>
                    <a:pt x="7975" y="14092"/>
                  </a:cubicBezTo>
                  <a:cubicBezTo>
                    <a:pt x="8032" y="14727"/>
                    <a:pt x="8147" y="15305"/>
                    <a:pt x="8348" y="15651"/>
                  </a:cubicBezTo>
                  <a:cubicBezTo>
                    <a:pt x="8549" y="15998"/>
                    <a:pt x="8836" y="16113"/>
                    <a:pt x="9439" y="15940"/>
                  </a:cubicBezTo>
                  <a:cubicBezTo>
                    <a:pt x="10043" y="15767"/>
                    <a:pt x="10962" y="15305"/>
                    <a:pt x="11536" y="14900"/>
                  </a:cubicBezTo>
                  <a:cubicBezTo>
                    <a:pt x="12111" y="14496"/>
                    <a:pt x="12341" y="14149"/>
                    <a:pt x="12455" y="13687"/>
                  </a:cubicBezTo>
                  <a:cubicBezTo>
                    <a:pt x="12570" y="13225"/>
                    <a:pt x="12570" y="12648"/>
                    <a:pt x="12283" y="12301"/>
                  </a:cubicBezTo>
                  <a:cubicBezTo>
                    <a:pt x="11996" y="11955"/>
                    <a:pt x="11421" y="11839"/>
                    <a:pt x="10991" y="11782"/>
                  </a:cubicBezTo>
                  <a:cubicBezTo>
                    <a:pt x="10560" y="11724"/>
                    <a:pt x="10272" y="11724"/>
                    <a:pt x="10014" y="11897"/>
                  </a:cubicBezTo>
                  <a:cubicBezTo>
                    <a:pt x="9755" y="12070"/>
                    <a:pt x="9526" y="12417"/>
                    <a:pt x="9526" y="12763"/>
                  </a:cubicBezTo>
                  <a:cubicBezTo>
                    <a:pt x="9526" y="13110"/>
                    <a:pt x="9755" y="13456"/>
                    <a:pt x="10301" y="13803"/>
                  </a:cubicBezTo>
                  <a:cubicBezTo>
                    <a:pt x="10847" y="14149"/>
                    <a:pt x="11709" y="14496"/>
                    <a:pt x="12283" y="14612"/>
                  </a:cubicBezTo>
                  <a:cubicBezTo>
                    <a:pt x="12858" y="14727"/>
                    <a:pt x="13145" y="14612"/>
                    <a:pt x="13375" y="14034"/>
                  </a:cubicBezTo>
                  <a:cubicBezTo>
                    <a:pt x="13604" y="13456"/>
                    <a:pt x="13777" y="12417"/>
                    <a:pt x="13949" y="12128"/>
                  </a:cubicBezTo>
                  <a:cubicBezTo>
                    <a:pt x="14121" y="11839"/>
                    <a:pt x="14294" y="12301"/>
                    <a:pt x="14437" y="12821"/>
                  </a:cubicBezTo>
                  <a:cubicBezTo>
                    <a:pt x="14581" y="13341"/>
                    <a:pt x="14696" y="13918"/>
                    <a:pt x="14897" y="14092"/>
                  </a:cubicBezTo>
                  <a:cubicBezTo>
                    <a:pt x="15098" y="14265"/>
                    <a:pt x="15385" y="14034"/>
                    <a:pt x="15615" y="13630"/>
                  </a:cubicBezTo>
                  <a:cubicBezTo>
                    <a:pt x="15845" y="13225"/>
                    <a:pt x="16017" y="12648"/>
                    <a:pt x="16218" y="12532"/>
                  </a:cubicBezTo>
                  <a:cubicBezTo>
                    <a:pt x="16419" y="12417"/>
                    <a:pt x="16649" y="12763"/>
                    <a:pt x="16793" y="13283"/>
                  </a:cubicBezTo>
                  <a:cubicBezTo>
                    <a:pt x="16936" y="13803"/>
                    <a:pt x="16994" y="14496"/>
                    <a:pt x="17109" y="14612"/>
                  </a:cubicBezTo>
                  <a:cubicBezTo>
                    <a:pt x="17223" y="14727"/>
                    <a:pt x="17396" y="14265"/>
                    <a:pt x="17568" y="13803"/>
                  </a:cubicBezTo>
                  <a:cubicBezTo>
                    <a:pt x="17741" y="13341"/>
                    <a:pt x="17913" y="12879"/>
                    <a:pt x="18143" y="12590"/>
                  </a:cubicBezTo>
                  <a:cubicBezTo>
                    <a:pt x="18372" y="12301"/>
                    <a:pt x="18660" y="12186"/>
                    <a:pt x="18918" y="12475"/>
                  </a:cubicBezTo>
                  <a:cubicBezTo>
                    <a:pt x="19177" y="12763"/>
                    <a:pt x="19406" y="13456"/>
                    <a:pt x="19837" y="13745"/>
                  </a:cubicBezTo>
                  <a:cubicBezTo>
                    <a:pt x="20268" y="14034"/>
                    <a:pt x="20900" y="13918"/>
                    <a:pt x="21532" y="138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9" name="Line"/>
            <p:cNvSpPr/>
            <p:nvPr/>
          </p:nvSpPr>
          <p:spPr>
            <a:xfrm>
              <a:off x="7735285" y="6573231"/>
              <a:ext cx="51892" cy="36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extrusionOk="0">
                  <a:moveTo>
                    <a:pt x="0" y="2000"/>
                  </a:moveTo>
                  <a:cubicBezTo>
                    <a:pt x="0" y="1000"/>
                    <a:pt x="0" y="0"/>
                    <a:pt x="1440" y="0"/>
                  </a:cubicBezTo>
                  <a:cubicBezTo>
                    <a:pt x="2880" y="0"/>
                    <a:pt x="5760" y="1000"/>
                    <a:pt x="7920" y="3800"/>
                  </a:cubicBezTo>
                  <a:cubicBezTo>
                    <a:pt x="10080" y="6600"/>
                    <a:pt x="11520" y="11200"/>
                    <a:pt x="13680" y="14700"/>
                  </a:cubicBezTo>
                  <a:cubicBezTo>
                    <a:pt x="15840" y="18200"/>
                    <a:pt x="18720" y="20600"/>
                    <a:pt x="20160" y="21100"/>
                  </a:cubicBezTo>
                  <a:cubicBezTo>
                    <a:pt x="21600" y="21600"/>
                    <a:pt x="21600" y="20200"/>
                    <a:pt x="21600" y="19000"/>
                  </a:cubicBezTo>
                  <a:cubicBezTo>
                    <a:pt x="21600" y="17800"/>
                    <a:pt x="21600" y="16800"/>
                    <a:pt x="21600" y="15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0" name="Line"/>
            <p:cNvSpPr/>
            <p:nvPr/>
          </p:nvSpPr>
          <p:spPr>
            <a:xfrm>
              <a:off x="7776798" y="6592115"/>
              <a:ext cx="107243" cy="344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extrusionOk="0">
                  <a:moveTo>
                    <a:pt x="0" y="2254"/>
                  </a:moveTo>
                  <a:cubicBezTo>
                    <a:pt x="697" y="1185"/>
                    <a:pt x="1394" y="116"/>
                    <a:pt x="2787" y="9"/>
                  </a:cubicBezTo>
                  <a:cubicBezTo>
                    <a:pt x="4181" y="-98"/>
                    <a:pt x="6271" y="757"/>
                    <a:pt x="8361" y="3217"/>
                  </a:cubicBezTo>
                  <a:cubicBezTo>
                    <a:pt x="10452" y="5676"/>
                    <a:pt x="12542" y="9740"/>
                    <a:pt x="14284" y="12413"/>
                  </a:cubicBezTo>
                  <a:cubicBezTo>
                    <a:pt x="16026" y="15086"/>
                    <a:pt x="17419" y="16369"/>
                    <a:pt x="18813" y="17866"/>
                  </a:cubicBezTo>
                  <a:cubicBezTo>
                    <a:pt x="20206" y="19363"/>
                    <a:pt x="21600" y="21074"/>
                    <a:pt x="21600" y="21288"/>
                  </a:cubicBezTo>
                  <a:cubicBezTo>
                    <a:pt x="21600" y="21502"/>
                    <a:pt x="20206" y="20219"/>
                    <a:pt x="18116" y="18829"/>
                  </a:cubicBezTo>
                  <a:cubicBezTo>
                    <a:pt x="16026" y="17439"/>
                    <a:pt x="13239" y="15942"/>
                    <a:pt x="10452" y="144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1" name="Line"/>
            <p:cNvSpPr/>
            <p:nvPr/>
          </p:nvSpPr>
          <p:spPr>
            <a:xfrm>
              <a:off x="7763805" y="6545589"/>
              <a:ext cx="345100" cy="384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080" extrusionOk="0">
                  <a:moveTo>
                    <a:pt x="162" y="10798"/>
                  </a:moveTo>
                  <a:cubicBezTo>
                    <a:pt x="-52" y="8714"/>
                    <a:pt x="-266" y="6630"/>
                    <a:pt x="1017" y="4640"/>
                  </a:cubicBezTo>
                  <a:cubicBezTo>
                    <a:pt x="2300" y="2651"/>
                    <a:pt x="5081" y="756"/>
                    <a:pt x="8182" y="187"/>
                  </a:cubicBezTo>
                  <a:cubicBezTo>
                    <a:pt x="11283" y="-381"/>
                    <a:pt x="14704" y="377"/>
                    <a:pt x="16736" y="1987"/>
                  </a:cubicBezTo>
                  <a:cubicBezTo>
                    <a:pt x="18768" y="3598"/>
                    <a:pt x="19409" y="6061"/>
                    <a:pt x="18661" y="7956"/>
                  </a:cubicBezTo>
                  <a:cubicBezTo>
                    <a:pt x="17912" y="9851"/>
                    <a:pt x="15774" y="11177"/>
                    <a:pt x="13528" y="12030"/>
                  </a:cubicBezTo>
                  <a:cubicBezTo>
                    <a:pt x="11283" y="12882"/>
                    <a:pt x="8930" y="13261"/>
                    <a:pt x="7219" y="13451"/>
                  </a:cubicBezTo>
                  <a:cubicBezTo>
                    <a:pt x="5508" y="13640"/>
                    <a:pt x="4439" y="13640"/>
                    <a:pt x="4332" y="13356"/>
                  </a:cubicBezTo>
                  <a:cubicBezTo>
                    <a:pt x="4225" y="13072"/>
                    <a:pt x="5081" y="12503"/>
                    <a:pt x="6043" y="12408"/>
                  </a:cubicBezTo>
                  <a:cubicBezTo>
                    <a:pt x="7005" y="12314"/>
                    <a:pt x="8075" y="12693"/>
                    <a:pt x="9999" y="13924"/>
                  </a:cubicBezTo>
                  <a:cubicBezTo>
                    <a:pt x="11924" y="15156"/>
                    <a:pt x="14704" y="17240"/>
                    <a:pt x="16522" y="18661"/>
                  </a:cubicBezTo>
                  <a:cubicBezTo>
                    <a:pt x="18340" y="20082"/>
                    <a:pt x="19195" y="20840"/>
                    <a:pt x="19837" y="21030"/>
                  </a:cubicBezTo>
                  <a:cubicBezTo>
                    <a:pt x="20479" y="21219"/>
                    <a:pt x="20906" y="20840"/>
                    <a:pt x="21334" y="204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2" name="Line"/>
            <p:cNvSpPr/>
            <p:nvPr/>
          </p:nvSpPr>
          <p:spPr>
            <a:xfrm>
              <a:off x="8202308" y="6472907"/>
              <a:ext cx="259458" cy="15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9" extrusionOk="0">
                  <a:moveTo>
                    <a:pt x="0" y="0"/>
                  </a:moveTo>
                  <a:cubicBezTo>
                    <a:pt x="1440" y="0"/>
                    <a:pt x="2880" y="0"/>
                    <a:pt x="3888" y="1379"/>
                  </a:cubicBezTo>
                  <a:cubicBezTo>
                    <a:pt x="4896" y="2757"/>
                    <a:pt x="5472" y="5515"/>
                    <a:pt x="6048" y="8962"/>
                  </a:cubicBezTo>
                  <a:cubicBezTo>
                    <a:pt x="6624" y="12408"/>
                    <a:pt x="7200" y="16545"/>
                    <a:pt x="7344" y="17464"/>
                  </a:cubicBezTo>
                  <a:cubicBezTo>
                    <a:pt x="7488" y="18383"/>
                    <a:pt x="7200" y="16085"/>
                    <a:pt x="7200" y="13557"/>
                  </a:cubicBezTo>
                  <a:cubicBezTo>
                    <a:pt x="7200" y="11030"/>
                    <a:pt x="7488" y="8272"/>
                    <a:pt x="8064" y="5974"/>
                  </a:cubicBezTo>
                  <a:cubicBezTo>
                    <a:pt x="8640" y="3677"/>
                    <a:pt x="9504" y="1838"/>
                    <a:pt x="10656" y="919"/>
                  </a:cubicBezTo>
                  <a:cubicBezTo>
                    <a:pt x="11808" y="0"/>
                    <a:pt x="13248" y="0"/>
                    <a:pt x="13968" y="1149"/>
                  </a:cubicBezTo>
                  <a:cubicBezTo>
                    <a:pt x="14688" y="2298"/>
                    <a:pt x="14688" y="4596"/>
                    <a:pt x="14832" y="6894"/>
                  </a:cubicBezTo>
                  <a:cubicBezTo>
                    <a:pt x="14976" y="9192"/>
                    <a:pt x="15264" y="11489"/>
                    <a:pt x="15408" y="14247"/>
                  </a:cubicBezTo>
                  <a:cubicBezTo>
                    <a:pt x="15552" y="17004"/>
                    <a:pt x="15552" y="20221"/>
                    <a:pt x="16560" y="20911"/>
                  </a:cubicBezTo>
                  <a:cubicBezTo>
                    <a:pt x="17568" y="21600"/>
                    <a:pt x="19584" y="19762"/>
                    <a:pt x="21600" y="179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3" name="Line"/>
            <p:cNvSpPr/>
            <p:nvPr/>
          </p:nvSpPr>
          <p:spPr>
            <a:xfrm>
              <a:off x="8596683" y="7033334"/>
              <a:ext cx="1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Example"/>
          <p:cNvSpPr txBox="1">
            <a:spLocks noGrp="1"/>
          </p:cNvSpPr>
          <p:nvPr>
            <p:ph type="body" idx="1"/>
          </p:nvPr>
        </p:nvSpPr>
        <p:spPr>
          <a:xfrm>
            <a:off x="1270000" y="1154493"/>
            <a:ext cx="21844000" cy="11549840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Example</a:t>
            </a:r>
          </a:p>
        </p:txBody>
      </p:sp>
      <p:grpSp>
        <p:nvGrpSpPr>
          <p:cNvPr id="2146" name="Drawing"/>
          <p:cNvGrpSpPr/>
          <p:nvPr/>
        </p:nvGrpSpPr>
        <p:grpSpPr>
          <a:xfrm>
            <a:off x="2034144" y="2317818"/>
            <a:ext cx="21637088" cy="6908482"/>
            <a:chOff x="0" y="0"/>
            <a:chExt cx="21637086" cy="6908481"/>
          </a:xfrm>
        </p:grpSpPr>
        <p:sp>
          <p:nvSpPr>
            <p:cNvPr id="1987" name="Line"/>
            <p:cNvSpPr/>
            <p:nvPr/>
          </p:nvSpPr>
          <p:spPr>
            <a:xfrm>
              <a:off x="14412" y="467393"/>
              <a:ext cx="1347951" cy="451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49" extrusionOk="0">
                  <a:moveTo>
                    <a:pt x="3399" y="3255"/>
                  </a:moveTo>
                  <a:cubicBezTo>
                    <a:pt x="3344" y="2437"/>
                    <a:pt x="3289" y="1619"/>
                    <a:pt x="3014" y="964"/>
                  </a:cubicBezTo>
                  <a:cubicBezTo>
                    <a:pt x="2739" y="310"/>
                    <a:pt x="2244" y="-181"/>
                    <a:pt x="1722" y="64"/>
                  </a:cubicBezTo>
                  <a:cubicBezTo>
                    <a:pt x="1200" y="310"/>
                    <a:pt x="650" y="1292"/>
                    <a:pt x="321" y="3092"/>
                  </a:cubicBezTo>
                  <a:cubicBezTo>
                    <a:pt x="-9" y="4892"/>
                    <a:pt x="-119" y="7510"/>
                    <a:pt x="156" y="10292"/>
                  </a:cubicBezTo>
                  <a:cubicBezTo>
                    <a:pt x="431" y="13074"/>
                    <a:pt x="1090" y="16019"/>
                    <a:pt x="2107" y="17574"/>
                  </a:cubicBezTo>
                  <a:cubicBezTo>
                    <a:pt x="3124" y="19128"/>
                    <a:pt x="4498" y="19292"/>
                    <a:pt x="5515" y="19046"/>
                  </a:cubicBezTo>
                  <a:cubicBezTo>
                    <a:pt x="6531" y="18801"/>
                    <a:pt x="7191" y="18146"/>
                    <a:pt x="7686" y="17492"/>
                  </a:cubicBezTo>
                  <a:cubicBezTo>
                    <a:pt x="8180" y="16837"/>
                    <a:pt x="8510" y="16183"/>
                    <a:pt x="8702" y="15446"/>
                  </a:cubicBezTo>
                  <a:cubicBezTo>
                    <a:pt x="8895" y="14710"/>
                    <a:pt x="8950" y="13892"/>
                    <a:pt x="8840" y="13319"/>
                  </a:cubicBezTo>
                  <a:cubicBezTo>
                    <a:pt x="8730" y="12746"/>
                    <a:pt x="8455" y="12419"/>
                    <a:pt x="8015" y="12174"/>
                  </a:cubicBezTo>
                  <a:cubicBezTo>
                    <a:pt x="7576" y="11928"/>
                    <a:pt x="6971" y="11764"/>
                    <a:pt x="6531" y="11683"/>
                  </a:cubicBezTo>
                  <a:cubicBezTo>
                    <a:pt x="6092" y="11601"/>
                    <a:pt x="5817" y="11601"/>
                    <a:pt x="5570" y="11846"/>
                  </a:cubicBezTo>
                  <a:cubicBezTo>
                    <a:pt x="5322" y="12092"/>
                    <a:pt x="5102" y="12583"/>
                    <a:pt x="4992" y="13237"/>
                  </a:cubicBezTo>
                  <a:cubicBezTo>
                    <a:pt x="4883" y="13892"/>
                    <a:pt x="4883" y="14710"/>
                    <a:pt x="5240" y="15692"/>
                  </a:cubicBezTo>
                  <a:cubicBezTo>
                    <a:pt x="5597" y="16674"/>
                    <a:pt x="6312" y="17819"/>
                    <a:pt x="7108" y="18310"/>
                  </a:cubicBezTo>
                  <a:cubicBezTo>
                    <a:pt x="7905" y="18801"/>
                    <a:pt x="8785" y="18637"/>
                    <a:pt x="9417" y="17737"/>
                  </a:cubicBezTo>
                  <a:cubicBezTo>
                    <a:pt x="10049" y="16837"/>
                    <a:pt x="10434" y="15201"/>
                    <a:pt x="10654" y="13974"/>
                  </a:cubicBezTo>
                  <a:cubicBezTo>
                    <a:pt x="10873" y="12746"/>
                    <a:pt x="10928" y="11928"/>
                    <a:pt x="11066" y="11274"/>
                  </a:cubicBezTo>
                  <a:cubicBezTo>
                    <a:pt x="11203" y="10619"/>
                    <a:pt x="11423" y="10128"/>
                    <a:pt x="11643" y="10128"/>
                  </a:cubicBezTo>
                  <a:cubicBezTo>
                    <a:pt x="11863" y="10128"/>
                    <a:pt x="12083" y="10619"/>
                    <a:pt x="12220" y="11274"/>
                  </a:cubicBezTo>
                  <a:cubicBezTo>
                    <a:pt x="12357" y="11928"/>
                    <a:pt x="12412" y="12746"/>
                    <a:pt x="12440" y="13564"/>
                  </a:cubicBezTo>
                  <a:cubicBezTo>
                    <a:pt x="12467" y="14383"/>
                    <a:pt x="12467" y="15201"/>
                    <a:pt x="12550" y="15119"/>
                  </a:cubicBezTo>
                  <a:cubicBezTo>
                    <a:pt x="12632" y="15037"/>
                    <a:pt x="12797" y="14055"/>
                    <a:pt x="12962" y="13237"/>
                  </a:cubicBezTo>
                  <a:cubicBezTo>
                    <a:pt x="13127" y="12419"/>
                    <a:pt x="13292" y="11764"/>
                    <a:pt x="13512" y="11274"/>
                  </a:cubicBezTo>
                  <a:cubicBezTo>
                    <a:pt x="13731" y="10783"/>
                    <a:pt x="14006" y="10455"/>
                    <a:pt x="14226" y="10619"/>
                  </a:cubicBezTo>
                  <a:cubicBezTo>
                    <a:pt x="14446" y="10783"/>
                    <a:pt x="14611" y="11437"/>
                    <a:pt x="14748" y="12664"/>
                  </a:cubicBezTo>
                  <a:cubicBezTo>
                    <a:pt x="14886" y="13892"/>
                    <a:pt x="14996" y="15692"/>
                    <a:pt x="15188" y="17001"/>
                  </a:cubicBezTo>
                  <a:cubicBezTo>
                    <a:pt x="15380" y="18310"/>
                    <a:pt x="15655" y="19128"/>
                    <a:pt x="15930" y="19537"/>
                  </a:cubicBezTo>
                  <a:cubicBezTo>
                    <a:pt x="16205" y="19946"/>
                    <a:pt x="16479" y="19946"/>
                    <a:pt x="16864" y="19128"/>
                  </a:cubicBezTo>
                  <a:cubicBezTo>
                    <a:pt x="17249" y="18310"/>
                    <a:pt x="17744" y="16674"/>
                    <a:pt x="18018" y="15446"/>
                  </a:cubicBezTo>
                  <a:cubicBezTo>
                    <a:pt x="18293" y="14219"/>
                    <a:pt x="18348" y="13401"/>
                    <a:pt x="18376" y="12583"/>
                  </a:cubicBezTo>
                  <a:cubicBezTo>
                    <a:pt x="18403" y="11764"/>
                    <a:pt x="18403" y="10946"/>
                    <a:pt x="18348" y="10128"/>
                  </a:cubicBezTo>
                  <a:cubicBezTo>
                    <a:pt x="18293" y="9310"/>
                    <a:pt x="18183" y="8492"/>
                    <a:pt x="18321" y="8083"/>
                  </a:cubicBezTo>
                  <a:cubicBezTo>
                    <a:pt x="18458" y="7674"/>
                    <a:pt x="18843" y="7674"/>
                    <a:pt x="19255" y="8164"/>
                  </a:cubicBezTo>
                  <a:cubicBezTo>
                    <a:pt x="19667" y="8655"/>
                    <a:pt x="20107" y="9637"/>
                    <a:pt x="20464" y="10946"/>
                  </a:cubicBezTo>
                  <a:cubicBezTo>
                    <a:pt x="20821" y="12255"/>
                    <a:pt x="21096" y="13892"/>
                    <a:pt x="21261" y="15119"/>
                  </a:cubicBezTo>
                  <a:cubicBezTo>
                    <a:pt x="21426" y="16346"/>
                    <a:pt x="21481" y="17164"/>
                    <a:pt x="21316" y="18146"/>
                  </a:cubicBezTo>
                  <a:cubicBezTo>
                    <a:pt x="21151" y="19128"/>
                    <a:pt x="20766" y="20274"/>
                    <a:pt x="20437" y="20846"/>
                  </a:cubicBezTo>
                  <a:cubicBezTo>
                    <a:pt x="20107" y="21419"/>
                    <a:pt x="19832" y="21419"/>
                    <a:pt x="19557" y="21255"/>
                  </a:cubicBezTo>
                  <a:cubicBezTo>
                    <a:pt x="19283" y="21092"/>
                    <a:pt x="19008" y="20764"/>
                    <a:pt x="18898" y="19783"/>
                  </a:cubicBezTo>
                  <a:cubicBezTo>
                    <a:pt x="18788" y="18801"/>
                    <a:pt x="18843" y="17164"/>
                    <a:pt x="18898" y="155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8" name="Line"/>
            <p:cNvSpPr/>
            <p:nvPr/>
          </p:nvSpPr>
          <p:spPr>
            <a:xfrm>
              <a:off x="1494473" y="723020"/>
              <a:ext cx="96865" cy="156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0383" extrusionOk="0">
                  <a:moveTo>
                    <a:pt x="0" y="0"/>
                  </a:moveTo>
                  <a:cubicBezTo>
                    <a:pt x="2234" y="1800"/>
                    <a:pt x="4469" y="3600"/>
                    <a:pt x="8193" y="7650"/>
                  </a:cubicBezTo>
                  <a:cubicBezTo>
                    <a:pt x="11917" y="11700"/>
                    <a:pt x="17131" y="18000"/>
                    <a:pt x="19366" y="19800"/>
                  </a:cubicBezTo>
                  <a:cubicBezTo>
                    <a:pt x="21600" y="21600"/>
                    <a:pt x="20855" y="18900"/>
                    <a:pt x="20110" y="16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9" name="Line"/>
            <p:cNvSpPr/>
            <p:nvPr/>
          </p:nvSpPr>
          <p:spPr>
            <a:xfrm>
              <a:off x="1432204" y="505076"/>
              <a:ext cx="4151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0" name="Line"/>
            <p:cNvSpPr/>
            <p:nvPr/>
          </p:nvSpPr>
          <p:spPr>
            <a:xfrm>
              <a:off x="1713963" y="326799"/>
              <a:ext cx="1088176" cy="569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411" extrusionOk="0">
                  <a:moveTo>
                    <a:pt x="2643" y="16074"/>
                  </a:moveTo>
                  <a:cubicBezTo>
                    <a:pt x="2300" y="15814"/>
                    <a:pt x="1958" y="15553"/>
                    <a:pt x="1615" y="15619"/>
                  </a:cubicBezTo>
                  <a:cubicBezTo>
                    <a:pt x="1272" y="15684"/>
                    <a:pt x="929" y="16074"/>
                    <a:pt x="620" y="16594"/>
                  </a:cubicBezTo>
                  <a:cubicBezTo>
                    <a:pt x="312" y="17115"/>
                    <a:pt x="38" y="17766"/>
                    <a:pt x="3" y="18351"/>
                  </a:cubicBezTo>
                  <a:cubicBezTo>
                    <a:pt x="-31" y="18937"/>
                    <a:pt x="175" y="19457"/>
                    <a:pt x="689" y="19652"/>
                  </a:cubicBezTo>
                  <a:cubicBezTo>
                    <a:pt x="1203" y="19847"/>
                    <a:pt x="2026" y="19717"/>
                    <a:pt x="2746" y="18416"/>
                  </a:cubicBezTo>
                  <a:cubicBezTo>
                    <a:pt x="3466" y="17115"/>
                    <a:pt x="4083" y="14643"/>
                    <a:pt x="4323" y="11650"/>
                  </a:cubicBezTo>
                  <a:cubicBezTo>
                    <a:pt x="4563" y="8657"/>
                    <a:pt x="4426" y="5144"/>
                    <a:pt x="4255" y="2997"/>
                  </a:cubicBezTo>
                  <a:cubicBezTo>
                    <a:pt x="4083" y="850"/>
                    <a:pt x="3878" y="69"/>
                    <a:pt x="3775" y="4"/>
                  </a:cubicBezTo>
                  <a:cubicBezTo>
                    <a:pt x="3672" y="-61"/>
                    <a:pt x="3672" y="590"/>
                    <a:pt x="3740" y="2476"/>
                  </a:cubicBezTo>
                  <a:cubicBezTo>
                    <a:pt x="3809" y="4363"/>
                    <a:pt x="3946" y="7486"/>
                    <a:pt x="4152" y="10284"/>
                  </a:cubicBezTo>
                  <a:cubicBezTo>
                    <a:pt x="4358" y="13081"/>
                    <a:pt x="4632" y="15553"/>
                    <a:pt x="4975" y="17375"/>
                  </a:cubicBezTo>
                  <a:cubicBezTo>
                    <a:pt x="5318" y="19197"/>
                    <a:pt x="5729" y="20368"/>
                    <a:pt x="6106" y="20953"/>
                  </a:cubicBezTo>
                  <a:cubicBezTo>
                    <a:pt x="6483" y="21539"/>
                    <a:pt x="6826" y="21539"/>
                    <a:pt x="7512" y="21084"/>
                  </a:cubicBezTo>
                  <a:cubicBezTo>
                    <a:pt x="8198" y="20628"/>
                    <a:pt x="9226" y="19717"/>
                    <a:pt x="9980" y="18741"/>
                  </a:cubicBezTo>
                  <a:cubicBezTo>
                    <a:pt x="10735" y="17766"/>
                    <a:pt x="11215" y="16725"/>
                    <a:pt x="11420" y="15814"/>
                  </a:cubicBezTo>
                  <a:cubicBezTo>
                    <a:pt x="11626" y="14903"/>
                    <a:pt x="11558" y="14122"/>
                    <a:pt x="11352" y="13667"/>
                  </a:cubicBezTo>
                  <a:cubicBezTo>
                    <a:pt x="11146" y="13211"/>
                    <a:pt x="10803" y="13081"/>
                    <a:pt x="10460" y="13016"/>
                  </a:cubicBezTo>
                  <a:cubicBezTo>
                    <a:pt x="10118" y="12951"/>
                    <a:pt x="9775" y="12951"/>
                    <a:pt x="9500" y="13211"/>
                  </a:cubicBezTo>
                  <a:cubicBezTo>
                    <a:pt x="9226" y="13472"/>
                    <a:pt x="9020" y="13992"/>
                    <a:pt x="8918" y="14643"/>
                  </a:cubicBezTo>
                  <a:cubicBezTo>
                    <a:pt x="8815" y="15293"/>
                    <a:pt x="8815" y="16074"/>
                    <a:pt x="9089" y="17050"/>
                  </a:cubicBezTo>
                  <a:cubicBezTo>
                    <a:pt x="9363" y="18026"/>
                    <a:pt x="9912" y="19197"/>
                    <a:pt x="10529" y="19912"/>
                  </a:cubicBezTo>
                  <a:cubicBezTo>
                    <a:pt x="11146" y="20628"/>
                    <a:pt x="11832" y="20888"/>
                    <a:pt x="12380" y="21019"/>
                  </a:cubicBezTo>
                  <a:cubicBezTo>
                    <a:pt x="12929" y="21149"/>
                    <a:pt x="13340" y="21149"/>
                    <a:pt x="13786" y="20693"/>
                  </a:cubicBezTo>
                  <a:cubicBezTo>
                    <a:pt x="14232" y="20238"/>
                    <a:pt x="14712" y="19327"/>
                    <a:pt x="15055" y="18611"/>
                  </a:cubicBezTo>
                  <a:cubicBezTo>
                    <a:pt x="15398" y="17896"/>
                    <a:pt x="15603" y="17375"/>
                    <a:pt x="15809" y="16790"/>
                  </a:cubicBezTo>
                  <a:cubicBezTo>
                    <a:pt x="16015" y="16204"/>
                    <a:pt x="16220" y="15553"/>
                    <a:pt x="16358" y="15619"/>
                  </a:cubicBezTo>
                  <a:cubicBezTo>
                    <a:pt x="16495" y="15684"/>
                    <a:pt x="16563" y="16464"/>
                    <a:pt x="16700" y="17115"/>
                  </a:cubicBezTo>
                  <a:cubicBezTo>
                    <a:pt x="16838" y="17766"/>
                    <a:pt x="17043" y="18286"/>
                    <a:pt x="17249" y="18806"/>
                  </a:cubicBezTo>
                  <a:cubicBezTo>
                    <a:pt x="17455" y="19327"/>
                    <a:pt x="17660" y="19847"/>
                    <a:pt x="18175" y="20173"/>
                  </a:cubicBezTo>
                  <a:cubicBezTo>
                    <a:pt x="18689" y="20498"/>
                    <a:pt x="19512" y="20628"/>
                    <a:pt x="20129" y="20173"/>
                  </a:cubicBezTo>
                  <a:cubicBezTo>
                    <a:pt x="20746" y="19717"/>
                    <a:pt x="21158" y="18676"/>
                    <a:pt x="21569" y="176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1" name="Line"/>
            <p:cNvSpPr/>
            <p:nvPr/>
          </p:nvSpPr>
          <p:spPr>
            <a:xfrm>
              <a:off x="3442747" y="200647"/>
              <a:ext cx="801974" cy="729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600" extrusionOk="0">
                  <a:moveTo>
                    <a:pt x="633" y="10544"/>
                  </a:moveTo>
                  <a:cubicBezTo>
                    <a:pt x="262" y="11875"/>
                    <a:pt x="-109" y="13206"/>
                    <a:pt x="30" y="14639"/>
                  </a:cubicBezTo>
                  <a:cubicBezTo>
                    <a:pt x="169" y="16072"/>
                    <a:pt x="818" y="17608"/>
                    <a:pt x="1745" y="18478"/>
                  </a:cubicBezTo>
                  <a:cubicBezTo>
                    <a:pt x="2672" y="19348"/>
                    <a:pt x="3877" y="19553"/>
                    <a:pt x="5175" y="18529"/>
                  </a:cubicBezTo>
                  <a:cubicBezTo>
                    <a:pt x="6473" y="17505"/>
                    <a:pt x="7864" y="15253"/>
                    <a:pt x="8605" y="12899"/>
                  </a:cubicBezTo>
                  <a:cubicBezTo>
                    <a:pt x="9347" y="10544"/>
                    <a:pt x="9439" y="8087"/>
                    <a:pt x="9115" y="6091"/>
                  </a:cubicBezTo>
                  <a:cubicBezTo>
                    <a:pt x="8791" y="4095"/>
                    <a:pt x="8049" y="2559"/>
                    <a:pt x="7539" y="1536"/>
                  </a:cubicBezTo>
                  <a:cubicBezTo>
                    <a:pt x="7029" y="512"/>
                    <a:pt x="6751" y="0"/>
                    <a:pt x="6612" y="0"/>
                  </a:cubicBezTo>
                  <a:cubicBezTo>
                    <a:pt x="6473" y="0"/>
                    <a:pt x="6473" y="512"/>
                    <a:pt x="6427" y="2815"/>
                  </a:cubicBezTo>
                  <a:cubicBezTo>
                    <a:pt x="6380" y="5118"/>
                    <a:pt x="6288" y="9213"/>
                    <a:pt x="6241" y="11875"/>
                  </a:cubicBezTo>
                  <a:cubicBezTo>
                    <a:pt x="6195" y="14536"/>
                    <a:pt x="6195" y="15765"/>
                    <a:pt x="6195" y="16686"/>
                  </a:cubicBezTo>
                  <a:cubicBezTo>
                    <a:pt x="6195" y="17608"/>
                    <a:pt x="6195" y="18222"/>
                    <a:pt x="6241" y="18785"/>
                  </a:cubicBezTo>
                  <a:cubicBezTo>
                    <a:pt x="6288" y="19348"/>
                    <a:pt x="6380" y="19860"/>
                    <a:pt x="6473" y="19860"/>
                  </a:cubicBezTo>
                  <a:cubicBezTo>
                    <a:pt x="6566" y="19860"/>
                    <a:pt x="6658" y="19348"/>
                    <a:pt x="6751" y="18836"/>
                  </a:cubicBezTo>
                  <a:cubicBezTo>
                    <a:pt x="6844" y="18324"/>
                    <a:pt x="6936" y="17812"/>
                    <a:pt x="7261" y="17608"/>
                  </a:cubicBezTo>
                  <a:cubicBezTo>
                    <a:pt x="7585" y="17403"/>
                    <a:pt x="8142" y="17505"/>
                    <a:pt x="9115" y="17864"/>
                  </a:cubicBezTo>
                  <a:cubicBezTo>
                    <a:pt x="10088" y="18222"/>
                    <a:pt x="11479" y="18836"/>
                    <a:pt x="12916" y="18887"/>
                  </a:cubicBezTo>
                  <a:cubicBezTo>
                    <a:pt x="14353" y="18938"/>
                    <a:pt x="15836" y="18427"/>
                    <a:pt x="16717" y="17966"/>
                  </a:cubicBezTo>
                  <a:cubicBezTo>
                    <a:pt x="17597" y="17505"/>
                    <a:pt x="17876" y="17096"/>
                    <a:pt x="18061" y="16584"/>
                  </a:cubicBezTo>
                  <a:cubicBezTo>
                    <a:pt x="18246" y="16072"/>
                    <a:pt x="18339" y="15458"/>
                    <a:pt x="18154" y="15048"/>
                  </a:cubicBezTo>
                  <a:cubicBezTo>
                    <a:pt x="17968" y="14639"/>
                    <a:pt x="17505" y="14434"/>
                    <a:pt x="16995" y="14332"/>
                  </a:cubicBezTo>
                  <a:cubicBezTo>
                    <a:pt x="16485" y="14229"/>
                    <a:pt x="15929" y="14229"/>
                    <a:pt x="15465" y="14383"/>
                  </a:cubicBezTo>
                  <a:cubicBezTo>
                    <a:pt x="15002" y="14536"/>
                    <a:pt x="14631" y="14844"/>
                    <a:pt x="14446" y="15253"/>
                  </a:cubicBezTo>
                  <a:cubicBezTo>
                    <a:pt x="14260" y="15663"/>
                    <a:pt x="14260" y="16174"/>
                    <a:pt x="15465" y="17249"/>
                  </a:cubicBezTo>
                  <a:cubicBezTo>
                    <a:pt x="16670" y="18324"/>
                    <a:pt x="19081" y="19962"/>
                    <a:pt x="2149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2" name="Line"/>
            <p:cNvSpPr/>
            <p:nvPr/>
          </p:nvSpPr>
          <p:spPr>
            <a:xfrm>
              <a:off x="3341809" y="712642"/>
              <a:ext cx="2698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3" name="Line"/>
            <p:cNvSpPr/>
            <p:nvPr/>
          </p:nvSpPr>
          <p:spPr>
            <a:xfrm>
              <a:off x="4805148" y="579022"/>
              <a:ext cx="674589" cy="23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extrusionOk="0">
                  <a:moveTo>
                    <a:pt x="0" y="4579"/>
                  </a:moveTo>
                  <a:cubicBezTo>
                    <a:pt x="443" y="3640"/>
                    <a:pt x="886" y="2700"/>
                    <a:pt x="1385" y="2387"/>
                  </a:cubicBezTo>
                  <a:cubicBezTo>
                    <a:pt x="1883" y="2074"/>
                    <a:pt x="2437" y="2387"/>
                    <a:pt x="3102" y="4579"/>
                  </a:cubicBezTo>
                  <a:cubicBezTo>
                    <a:pt x="3766" y="6770"/>
                    <a:pt x="4542" y="10840"/>
                    <a:pt x="5095" y="13657"/>
                  </a:cubicBezTo>
                  <a:cubicBezTo>
                    <a:pt x="5649" y="16474"/>
                    <a:pt x="5982" y="18040"/>
                    <a:pt x="6203" y="17883"/>
                  </a:cubicBezTo>
                  <a:cubicBezTo>
                    <a:pt x="6425" y="17726"/>
                    <a:pt x="6535" y="15848"/>
                    <a:pt x="6757" y="13344"/>
                  </a:cubicBezTo>
                  <a:cubicBezTo>
                    <a:pt x="6978" y="10840"/>
                    <a:pt x="7311" y="7709"/>
                    <a:pt x="7643" y="5518"/>
                  </a:cubicBezTo>
                  <a:cubicBezTo>
                    <a:pt x="7975" y="3326"/>
                    <a:pt x="8308" y="2074"/>
                    <a:pt x="8806" y="1605"/>
                  </a:cubicBezTo>
                  <a:cubicBezTo>
                    <a:pt x="9305" y="1135"/>
                    <a:pt x="9969" y="1448"/>
                    <a:pt x="11465" y="2231"/>
                  </a:cubicBezTo>
                  <a:cubicBezTo>
                    <a:pt x="12960" y="3013"/>
                    <a:pt x="15286" y="4266"/>
                    <a:pt x="16726" y="4892"/>
                  </a:cubicBezTo>
                  <a:cubicBezTo>
                    <a:pt x="18166" y="5518"/>
                    <a:pt x="18720" y="5518"/>
                    <a:pt x="18775" y="4892"/>
                  </a:cubicBezTo>
                  <a:cubicBezTo>
                    <a:pt x="18831" y="4266"/>
                    <a:pt x="18388" y="3013"/>
                    <a:pt x="17612" y="2074"/>
                  </a:cubicBezTo>
                  <a:cubicBezTo>
                    <a:pt x="16837" y="1135"/>
                    <a:pt x="15729" y="509"/>
                    <a:pt x="14898" y="196"/>
                  </a:cubicBezTo>
                  <a:cubicBezTo>
                    <a:pt x="14068" y="-117"/>
                    <a:pt x="13514" y="-117"/>
                    <a:pt x="13182" y="666"/>
                  </a:cubicBezTo>
                  <a:cubicBezTo>
                    <a:pt x="12849" y="1448"/>
                    <a:pt x="12738" y="3013"/>
                    <a:pt x="13015" y="5361"/>
                  </a:cubicBezTo>
                  <a:cubicBezTo>
                    <a:pt x="13292" y="7709"/>
                    <a:pt x="13957" y="10840"/>
                    <a:pt x="15452" y="13657"/>
                  </a:cubicBezTo>
                  <a:cubicBezTo>
                    <a:pt x="16948" y="16474"/>
                    <a:pt x="19274" y="18979"/>
                    <a:pt x="21600" y="214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4" name="Line"/>
            <p:cNvSpPr/>
            <p:nvPr/>
          </p:nvSpPr>
          <p:spPr>
            <a:xfrm>
              <a:off x="5621514" y="648374"/>
              <a:ext cx="408273" cy="130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0898" extrusionOk="0">
                  <a:moveTo>
                    <a:pt x="8353" y="1981"/>
                  </a:moveTo>
                  <a:cubicBezTo>
                    <a:pt x="6175" y="874"/>
                    <a:pt x="3997" y="-234"/>
                    <a:pt x="2545" y="43"/>
                  </a:cubicBezTo>
                  <a:cubicBezTo>
                    <a:pt x="1093" y="320"/>
                    <a:pt x="367" y="1981"/>
                    <a:pt x="94" y="4474"/>
                  </a:cubicBezTo>
                  <a:cubicBezTo>
                    <a:pt x="-178" y="6966"/>
                    <a:pt x="4" y="10289"/>
                    <a:pt x="2545" y="13612"/>
                  </a:cubicBezTo>
                  <a:cubicBezTo>
                    <a:pt x="5086" y="16935"/>
                    <a:pt x="9987" y="20258"/>
                    <a:pt x="13526" y="20812"/>
                  </a:cubicBezTo>
                  <a:cubicBezTo>
                    <a:pt x="17066" y="21366"/>
                    <a:pt x="19244" y="19151"/>
                    <a:pt x="21422" y="169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5" name="Line"/>
            <p:cNvSpPr/>
            <p:nvPr/>
          </p:nvSpPr>
          <p:spPr>
            <a:xfrm>
              <a:off x="6086406" y="214058"/>
              <a:ext cx="835914" cy="56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357" extrusionOk="0">
                  <a:moveTo>
                    <a:pt x="949" y="1980"/>
                  </a:moveTo>
                  <a:cubicBezTo>
                    <a:pt x="770" y="1063"/>
                    <a:pt x="592" y="147"/>
                    <a:pt x="458" y="16"/>
                  </a:cubicBezTo>
                  <a:cubicBezTo>
                    <a:pt x="324" y="-115"/>
                    <a:pt x="235" y="540"/>
                    <a:pt x="146" y="2372"/>
                  </a:cubicBezTo>
                  <a:cubicBezTo>
                    <a:pt x="56" y="4205"/>
                    <a:pt x="-33" y="7216"/>
                    <a:pt x="12" y="10161"/>
                  </a:cubicBezTo>
                  <a:cubicBezTo>
                    <a:pt x="56" y="13107"/>
                    <a:pt x="235" y="15987"/>
                    <a:pt x="681" y="17820"/>
                  </a:cubicBezTo>
                  <a:cubicBezTo>
                    <a:pt x="1127" y="19652"/>
                    <a:pt x="1841" y="20438"/>
                    <a:pt x="2689" y="20896"/>
                  </a:cubicBezTo>
                  <a:cubicBezTo>
                    <a:pt x="3537" y="21354"/>
                    <a:pt x="4519" y="21485"/>
                    <a:pt x="5367" y="21223"/>
                  </a:cubicBezTo>
                  <a:cubicBezTo>
                    <a:pt x="6215" y="20961"/>
                    <a:pt x="6929" y="20307"/>
                    <a:pt x="7331" y="19652"/>
                  </a:cubicBezTo>
                  <a:cubicBezTo>
                    <a:pt x="7732" y="18998"/>
                    <a:pt x="7822" y="18343"/>
                    <a:pt x="7688" y="17754"/>
                  </a:cubicBezTo>
                  <a:cubicBezTo>
                    <a:pt x="7554" y="17165"/>
                    <a:pt x="7197" y="16641"/>
                    <a:pt x="7018" y="16707"/>
                  </a:cubicBezTo>
                  <a:cubicBezTo>
                    <a:pt x="6840" y="16772"/>
                    <a:pt x="6840" y="17427"/>
                    <a:pt x="6974" y="18016"/>
                  </a:cubicBezTo>
                  <a:cubicBezTo>
                    <a:pt x="7108" y="18605"/>
                    <a:pt x="7375" y="19129"/>
                    <a:pt x="7688" y="19587"/>
                  </a:cubicBezTo>
                  <a:cubicBezTo>
                    <a:pt x="8000" y="20045"/>
                    <a:pt x="8357" y="20438"/>
                    <a:pt x="8759" y="20700"/>
                  </a:cubicBezTo>
                  <a:cubicBezTo>
                    <a:pt x="9160" y="20961"/>
                    <a:pt x="9607" y="21092"/>
                    <a:pt x="9964" y="20896"/>
                  </a:cubicBezTo>
                  <a:cubicBezTo>
                    <a:pt x="10321" y="20700"/>
                    <a:pt x="10588" y="20176"/>
                    <a:pt x="10633" y="19587"/>
                  </a:cubicBezTo>
                  <a:cubicBezTo>
                    <a:pt x="10678" y="18998"/>
                    <a:pt x="10499" y="18343"/>
                    <a:pt x="9874" y="17558"/>
                  </a:cubicBezTo>
                  <a:cubicBezTo>
                    <a:pt x="9250" y="16772"/>
                    <a:pt x="8179" y="15856"/>
                    <a:pt x="7375" y="15398"/>
                  </a:cubicBezTo>
                  <a:cubicBezTo>
                    <a:pt x="6572" y="14940"/>
                    <a:pt x="6036" y="14940"/>
                    <a:pt x="5813" y="15267"/>
                  </a:cubicBezTo>
                  <a:cubicBezTo>
                    <a:pt x="5590" y="15594"/>
                    <a:pt x="5679" y="16249"/>
                    <a:pt x="5947" y="16707"/>
                  </a:cubicBezTo>
                  <a:cubicBezTo>
                    <a:pt x="6215" y="17165"/>
                    <a:pt x="6661" y="17427"/>
                    <a:pt x="7509" y="17558"/>
                  </a:cubicBezTo>
                  <a:cubicBezTo>
                    <a:pt x="8357" y="17689"/>
                    <a:pt x="9607" y="17689"/>
                    <a:pt x="10678" y="17230"/>
                  </a:cubicBezTo>
                  <a:cubicBezTo>
                    <a:pt x="11749" y="16772"/>
                    <a:pt x="12641" y="15856"/>
                    <a:pt x="13266" y="15070"/>
                  </a:cubicBezTo>
                  <a:cubicBezTo>
                    <a:pt x="13891" y="14285"/>
                    <a:pt x="14248" y="13630"/>
                    <a:pt x="14650" y="13434"/>
                  </a:cubicBezTo>
                  <a:cubicBezTo>
                    <a:pt x="15051" y="13238"/>
                    <a:pt x="15498" y="13500"/>
                    <a:pt x="15721" y="14023"/>
                  </a:cubicBezTo>
                  <a:cubicBezTo>
                    <a:pt x="15944" y="14547"/>
                    <a:pt x="15944" y="15332"/>
                    <a:pt x="15988" y="16380"/>
                  </a:cubicBezTo>
                  <a:cubicBezTo>
                    <a:pt x="16033" y="17427"/>
                    <a:pt x="16122" y="18736"/>
                    <a:pt x="16613" y="19587"/>
                  </a:cubicBezTo>
                  <a:cubicBezTo>
                    <a:pt x="17104" y="20438"/>
                    <a:pt x="17997" y="20830"/>
                    <a:pt x="18889" y="20569"/>
                  </a:cubicBezTo>
                  <a:cubicBezTo>
                    <a:pt x="19782" y="20307"/>
                    <a:pt x="20674" y="19390"/>
                    <a:pt x="21567" y="184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6" name="Line"/>
            <p:cNvSpPr/>
            <p:nvPr/>
          </p:nvSpPr>
          <p:spPr>
            <a:xfrm>
              <a:off x="6009030" y="546590"/>
              <a:ext cx="228323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7" name="Line"/>
            <p:cNvSpPr/>
            <p:nvPr/>
          </p:nvSpPr>
          <p:spPr>
            <a:xfrm>
              <a:off x="7490058" y="477401"/>
              <a:ext cx="659245" cy="601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29" extrusionOk="0">
                  <a:moveTo>
                    <a:pt x="435" y="2086"/>
                  </a:moveTo>
                  <a:cubicBezTo>
                    <a:pt x="994" y="1841"/>
                    <a:pt x="1554" y="1595"/>
                    <a:pt x="2729" y="2086"/>
                  </a:cubicBezTo>
                  <a:cubicBezTo>
                    <a:pt x="3904" y="2577"/>
                    <a:pt x="5695" y="3804"/>
                    <a:pt x="6758" y="4786"/>
                  </a:cubicBezTo>
                  <a:cubicBezTo>
                    <a:pt x="7821" y="5768"/>
                    <a:pt x="8157" y="6504"/>
                    <a:pt x="7541" y="7486"/>
                  </a:cubicBezTo>
                  <a:cubicBezTo>
                    <a:pt x="6926" y="8468"/>
                    <a:pt x="5359" y="9695"/>
                    <a:pt x="4184" y="10309"/>
                  </a:cubicBezTo>
                  <a:cubicBezTo>
                    <a:pt x="3009" y="10922"/>
                    <a:pt x="2225" y="10922"/>
                    <a:pt x="1554" y="10922"/>
                  </a:cubicBezTo>
                  <a:cubicBezTo>
                    <a:pt x="882" y="10922"/>
                    <a:pt x="323" y="10922"/>
                    <a:pt x="99" y="10616"/>
                  </a:cubicBezTo>
                  <a:cubicBezTo>
                    <a:pt x="-125" y="10309"/>
                    <a:pt x="-13" y="9695"/>
                    <a:pt x="882" y="8959"/>
                  </a:cubicBezTo>
                  <a:cubicBezTo>
                    <a:pt x="1778" y="8222"/>
                    <a:pt x="3456" y="7363"/>
                    <a:pt x="5471" y="6566"/>
                  </a:cubicBezTo>
                  <a:cubicBezTo>
                    <a:pt x="7485" y="5768"/>
                    <a:pt x="9836" y="5032"/>
                    <a:pt x="11291" y="4541"/>
                  </a:cubicBezTo>
                  <a:cubicBezTo>
                    <a:pt x="12745" y="4050"/>
                    <a:pt x="13305" y="3804"/>
                    <a:pt x="13473" y="3375"/>
                  </a:cubicBezTo>
                  <a:cubicBezTo>
                    <a:pt x="13641" y="2945"/>
                    <a:pt x="13417" y="2332"/>
                    <a:pt x="13361" y="2454"/>
                  </a:cubicBezTo>
                  <a:cubicBezTo>
                    <a:pt x="13305" y="2577"/>
                    <a:pt x="13417" y="3436"/>
                    <a:pt x="13921" y="6075"/>
                  </a:cubicBezTo>
                  <a:cubicBezTo>
                    <a:pt x="14424" y="8713"/>
                    <a:pt x="15320" y="13132"/>
                    <a:pt x="15823" y="15647"/>
                  </a:cubicBezTo>
                  <a:cubicBezTo>
                    <a:pt x="16327" y="18163"/>
                    <a:pt x="16439" y="18777"/>
                    <a:pt x="16607" y="19513"/>
                  </a:cubicBezTo>
                  <a:cubicBezTo>
                    <a:pt x="16774" y="20250"/>
                    <a:pt x="16998" y="21109"/>
                    <a:pt x="16942" y="21293"/>
                  </a:cubicBezTo>
                  <a:cubicBezTo>
                    <a:pt x="16886" y="21477"/>
                    <a:pt x="16551" y="20986"/>
                    <a:pt x="15991" y="19207"/>
                  </a:cubicBezTo>
                  <a:cubicBezTo>
                    <a:pt x="15431" y="17427"/>
                    <a:pt x="14648" y="14359"/>
                    <a:pt x="14312" y="11413"/>
                  </a:cubicBezTo>
                  <a:cubicBezTo>
                    <a:pt x="13977" y="8468"/>
                    <a:pt x="14088" y="5645"/>
                    <a:pt x="14648" y="3743"/>
                  </a:cubicBezTo>
                  <a:cubicBezTo>
                    <a:pt x="15208" y="1841"/>
                    <a:pt x="16215" y="859"/>
                    <a:pt x="17054" y="368"/>
                  </a:cubicBezTo>
                  <a:cubicBezTo>
                    <a:pt x="17894" y="-123"/>
                    <a:pt x="18565" y="-123"/>
                    <a:pt x="19237" y="368"/>
                  </a:cubicBezTo>
                  <a:cubicBezTo>
                    <a:pt x="19908" y="859"/>
                    <a:pt x="20580" y="1841"/>
                    <a:pt x="20971" y="2945"/>
                  </a:cubicBezTo>
                  <a:cubicBezTo>
                    <a:pt x="21363" y="4050"/>
                    <a:pt x="21475" y="5277"/>
                    <a:pt x="21083" y="6197"/>
                  </a:cubicBezTo>
                  <a:cubicBezTo>
                    <a:pt x="20692" y="7118"/>
                    <a:pt x="19796" y="7732"/>
                    <a:pt x="18733" y="8038"/>
                  </a:cubicBezTo>
                  <a:cubicBezTo>
                    <a:pt x="17670" y="8345"/>
                    <a:pt x="16439" y="8345"/>
                    <a:pt x="15599" y="8038"/>
                  </a:cubicBezTo>
                  <a:cubicBezTo>
                    <a:pt x="14760" y="7732"/>
                    <a:pt x="14312" y="7118"/>
                    <a:pt x="13865" y="65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8" name="Line"/>
            <p:cNvSpPr/>
            <p:nvPr/>
          </p:nvSpPr>
          <p:spPr>
            <a:xfrm>
              <a:off x="8261105" y="515455"/>
              <a:ext cx="197202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600" extrusionOk="0">
                  <a:moveTo>
                    <a:pt x="10057" y="0"/>
                  </a:moveTo>
                  <a:cubicBezTo>
                    <a:pt x="8195" y="0"/>
                    <a:pt x="6332" y="0"/>
                    <a:pt x="4470" y="568"/>
                  </a:cubicBezTo>
                  <a:cubicBezTo>
                    <a:pt x="2608" y="1137"/>
                    <a:pt x="746" y="2274"/>
                    <a:pt x="188" y="4737"/>
                  </a:cubicBezTo>
                  <a:cubicBezTo>
                    <a:pt x="-371" y="7200"/>
                    <a:pt x="374" y="10989"/>
                    <a:pt x="1677" y="13263"/>
                  </a:cubicBezTo>
                  <a:cubicBezTo>
                    <a:pt x="2981" y="15537"/>
                    <a:pt x="4843" y="16295"/>
                    <a:pt x="6705" y="16295"/>
                  </a:cubicBezTo>
                  <a:cubicBezTo>
                    <a:pt x="8567" y="16295"/>
                    <a:pt x="10429" y="15537"/>
                    <a:pt x="11546" y="14211"/>
                  </a:cubicBezTo>
                  <a:cubicBezTo>
                    <a:pt x="12664" y="12884"/>
                    <a:pt x="13036" y="10989"/>
                    <a:pt x="12664" y="8905"/>
                  </a:cubicBezTo>
                  <a:cubicBezTo>
                    <a:pt x="12291" y="6821"/>
                    <a:pt x="11174" y="4547"/>
                    <a:pt x="10801" y="4737"/>
                  </a:cubicBezTo>
                  <a:cubicBezTo>
                    <a:pt x="10429" y="4926"/>
                    <a:pt x="10801" y="7579"/>
                    <a:pt x="12663" y="10800"/>
                  </a:cubicBezTo>
                  <a:cubicBezTo>
                    <a:pt x="14526" y="14021"/>
                    <a:pt x="17877" y="17811"/>
                    <a:pt x="2122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9" name="Line"/>
            <p:cNvSpPr/>
            <p:nvPr/>
          </p:nvSpPr>
          <p:spPr>
            <a:xfrm>
              <a:off x="8600002" y="439126"/>
              <a:ext cx="615919" cy="325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387" extrusionOk="0">
                  <a:moveTo>
                    <a:pt x="3383" y="2970"/>
                  </a:moveTo>
                  <a:cubicBezTo>
                    <a:pt x="2901" y="2061"/>
                    <a:pt x="2418" y="1151"/>
                    <a:pt x="1875" y="583"/>
                  </a:cubicBezTo>
                  <a:cubicBezTo>
                    <a:pt x="1332" y="14"/>
                    <a:pt x="729" y="-213"/>
                    <a:pt x="367" y="242"/>
                  </a:cubicBezTo>
                  <a:cubicBezTo>
                    <a:pt x="5" y="696"/>
                    <a:pt x="-116" y="1833"/>
                    <a:pt x="125" y="4221"/>
                  </a:cubicBezTo>
                  <a:cubicBezTo>
                    <a:pt x="367" y="6608"/>
                    <a:pt x="970" y="10246"/>
                    <a:pt x="2177" y="12633"/>
                  </a:cubicBezTo>
                  <a:cubicBezTo>
                    <a:pt x="3383" y="15021"/>
                    <a:pt x="5193" y="16158"/>
                    <a:pt x="6943" y="16271"/>
                  </a:cubicBezTo>
                  <a:cubicBezTo>
                    <a:pt x="8693" y="16385"/>
                    <a:pt x="10382" y="15475"/>
                    <a:pt x="11589" y="13884"/>
                  </a:cubicBezTo>
                  <a:cubicBezTo>
                    <a:pt x="12796" y="12292"/>
                    <a:pt x="13520" y="10019"/>
                    <a:pt x="13097" y="7859"/>
                  </a:cubicBezTo>
                  <a:cubicBezTo>
                    <a:pt x="12675" y="5699"/>
                    <a:pt x="11106" y="3652"/>
                    <a:pt x="10020" y="2629"/>
                  </a:cubicBezTo>
                  <a:cubicBezTo>
                    <a:pt x="8934" y="1606"/>
                    <a:pt x="8331" y="1606"/>
                    <a:pt x="8029" y="2174"/>
                  </a:cubicBezTo>
                  <a:cubicBezTo>
                    <a:pt x="7728" y="2743"/>
                    <a:pt x="7728" y="3880"/>
                    <a:pt x="8391" y="6040"/>
                  </a:cubicBezTo>
                  <a:cubicBezTo>
                    <a:pt x="9055" y="8200"/>
                    <a:pt x="10382" y="11383"/>
                    <a:pt x="12675" y="14111"/>
                  </a:cubicBezTo>
                  <a:cubicBezTo>
                    <a:pt x="14968" y="16840"/>
                    <a:pt x="18226" y="19113"/>
                    <a:pt x="21484" y="213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0" name="Line"/>
            <p:cNvSpPr/>
            <p:nvPr/>
          </p:nvSpPr>
          <p:spPr>
            <a:xfrm>
              <a:off x="9952779" y="390915"/>
              <a:ext cx="27677" cy="422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extrusionOk="0">
                  <a:moveTo>
                    <a:pt x="0" y="0"/>
                  </a:moveTo>
                  <a:cubicBezTo>
                    <a:pt x="2700" y="5444"/>
                    <a:pt x="5400" y="10888"/>
                    <a:pt x="8100" y="14137"/>
                  </a:cubicBezTo>
                  <a:cubicBezTo>
                    <a:pt x="10800" y="17385"/>
                    <a:pt x="13500" y="18439"/>
                    <a:pt x="16200" y="19493"/>
                  </a:cubicBezTo>
                  <a:cubicBezTo>
                    <a:pt x="18900" y="20546"/>
                    <a:pt x="21600" y="21600"/>
                    <a:pt x="21600" y="21424"/>
                  </a:cubicBezTo>
                  <a:cubicBezTo>
                    <a:pt x="21600" y="21249"/>
                    <a:pt x="18900" y="19844"/>
                    <a:pt x="16200" y="184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1" name="Line"/>
            <p:cNvSpPr/>
            <p:nvPr/>
          </p:nvSpPr>
          <p:spPr>
            <a:xfrm>
              <a:off x="10035806" y="432428"/>
              <a:ext cx="62270" cy="39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5259"/>
                    <a:pt x="9600" y="10518"/>
                    <a:pt x="13200" y="13805"/>
                  </a:cubicBezTo>
                  <a:cubicBezTo>
                    <a:pt x="16800" y="17092"/>
                    <a:pt x="19200" y="18407"/>
                    <a:pt x="20400" y="19534"/>
                  </a:cubicBezTo>
                  <a:cubicBezTo>
                    <a:pt x="21600" y="20661"/>
                    <a:pt x="21600" y="21600"/>
                    <a:pt x="21600" y="21600"/>
                  </a:cubicBezTo>
                  <a:cubicBezTo>
                    <a:pt x="21600" y="21600"/>
                    <a:pt x="21600" y="20661"/>
                    <a:pt x="18600" y="18970"/>
                  </a:cubicBezTo>
                  <a:cubicBezTo>
                    <a:pt x="15600" y="17280"/>
                    <a:pt x="9600" y="14838"/>
                    <a:pt x="3600" y="123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2" name="Line"/>
            <p:cNvSpPr/>
            <p:nvPr/>
          </p:nvSpPr>
          <p:spPr>
            <a:xfrm>
              <a:off x="9975843" y="342916"/>
              <a:ext cx="439190" cy="264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0867" extrusionOk="0">
                  <a:moveTo>
                    <a:pt x="1407" y="16917"/>
                  </a:moveTo>
                  <a:cubicBezTo>
                    <a:pt x="900" y="15003"/>
                    <a:pt x="394" y="13089"/>
                    <a:pt x="141" y="11176"/>
                  </a:cubicBezTo>
                  <a:cubicBezTo>
                    <a:pt x="-112" y="9262"/>
                    <a:pt x="-112" y="7348"/>
                    <a:pt x="900" y="5434"/>
                  </a:cubicBezTo>
                  <a:cubicBezTo>
                    <a:pt x="1913" y="3520"/>
                    <a:pt x="3938" y="1606"/>
                    <a:pt x="6300" y="649"/>
                  </a:cubicBezTo>
                  <a:cubicBezTo>
                    <a:pt x="8663" y="-308"/>
                    <a:pt x="11363" y="-308"/>
                    <a:pt x="13810" y="1333"/>
                  </a:cubicBezTo>
                  <a:cubicBezTo>
                    <a:pt x="16257" y="2973"/>
                    <a:pt x="18450" y="6254"/>
                    <a:pt x="19716" y="8851"/>
                  </a:cubicBezTo>
                  <a:cubicBezTo>
                    <a:pt x="20982" y="11449"/>
                    <a:pt x="21319" y="13363"/>
                    <a:pt x="21404" y="15140"/>
                  </a:cubicBezTo>
                  <a:cubicBezTo>
                    <a:pt x="21488" y="16917"/>
                    <a:pt x="21319" y="18558"/>
                    <a:pt x="20729" y="19651"/>
                  </a:cubicBezTo>
                  <a:cubicBezTo>
                    <a:pt x="20138" y="20745"/>
                    <a:pt x="19125" y="21292"/>
                    <a:pt x="16932" y="20472"/>
                  </a:cubicBezTo>
                  <a:cubicBezTo>
                    <a:pt x="14738" y="19651"/>
                    <a:pt x="11363" y="17464"/>
                    <a:pt x="9422" y="15687"/>
                  </a:cubicBezTo>
                  <a:cubicBezTo>
                    <a:pt x="7482" y="13910"/>
                    <a:pt x="6975" y="12543"/>
                    <a:pt x="6469" y="111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3" name="Line"/>
            <p:cNvSpPr/>
            <p:nvPr/>
          </p:nvSpPr>
          <p:spPr>
            <a:xfrm>
              <a:off x="10533964" y="247781"/>
              <a:ext cx="280214" cy="166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5" extrusionOk="0">
                  <a:moveTo>
                    <a:pt x="0" y="6210"/>
                  </a:moveTo>
                  <a:cubicBezTo>
                    <a:pt x="1067" y="4914"/>
                    <a:pt x="2133" y="3618"/>
                    <a:pt x="3067" y="3834"/>
                  </a:cubicBezTo>
                  <a:cubicBezTo>
                    <a:pt x="4000" y="4050"/>
                    <a:pt x="4800" y="5778"/>
                    <a:pt x="5333" y="8586"/>
                  </a:cubicBezTo>
                  <a:cubicBezTo>
                    <a:pt x="5867" y="11394"/>
                    <a:pt x="6133" y="15282"/>
                    <a:pt x="6267" y="16146"/>
                  </a:cubicBezTo>
                  <a:cubicBezTo>
                    <a:pt x="6400" y="17010"/>
                    <a:pt x="6400" y="14850"/>
                    <a:pt x="6533" y="12690"/>
                  </a:cubicBezTo>
                  <a:cubicBezTo>
                    <a:pt x="6667" y="10530"/>
                    <a:pt x="6933" y="8370"/>
                    <a:pt x="7600" y="6210"/>
                  </a:cubicBezTo>
                  <a:cubicBezTo>
                    <a:pt x="8267" y="4050"/>
                    <a:pt x="9333" y="1890"/>
                    <a:pt x="10533" y="810"/>
                  </a:cubicBezTo>
                  <a:cubicBezTo>
                    <a:pt x="11733" y="-270"/>
                    <a:pt x="13067" y="-270"/>
                    <a:pt x="13867" y="810"/>
                  </a:cubicBezTo>
                  <a:cubicBezTo>
                    <a:pt x="14667" y="1890"/>
                    <a:pt x="14933" y="4050"/>
                    <a:pt x="15067" y="7722"/>
                  </a:cubicBezTo>
                  <a:cubicBezTo>
                    <a:pt x="15200" y="11394"/>
                    <a:pt x="15200" y="16578"/>
                    <a:pt x="16267" y="18954"/>
                  </a:cubicBezTo>
                  <a:cubicBezTo>
                    <a:pt x="17333" y="21330"/>
                    <a:pt x="19467" y="20898"/>
                    <a:pt x="21600" y="204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4" name="Line"/>
            <p:cNvSpPr/>
            <p:nvPr/>
          </p:nvSpPr>
          <p:spPr>
            <a:xfrm>
              <a:off x="11348401" y="157025"/>
              <a:ext cx="640517" cy="839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91" extrusionOk="0">
                  <a:moveTo>
                    <a:pt x="1914" y="11827"/>
                  </a:moveTo>
                  <a:cubicBezTo>
                    <a:pt x="1683" y="12270"/>
                    <a:pt x="1452" y="12713"/>
                    <a:pt x="1741" y="13067"/>
                  </a:cubicBezTo>
                  <a:cubicBezTo>
                    <a:pt x="2030" y="13421"/>
                    <a:pt x="2838" y="13686"/>
                    <a:pt x="3531" y="13819"/>
                  </a:cubicBezTo>
                  <a:cubicBezTo>
                    <a:pt x="4224" y="13952"/>
                    <a:pt x="4802" y="13952"/>
                    <a:pt x="5553" y="13775"/>
                  </a:cubicBezTo>
                  <a:cubicBezTo>
                    <a:pt x="6303" y="13598"/>
                    <a:pt x="7228" y="13244"/>
                    <a:pt x="7747" y="12845"/>
                  </a:cubicBezTo>
                  <a:cubicBezTo>
                    <a:pt x="8267" y="12447"/>
                    <a:pt x="8383" y="12004"/>
                    <a:pt x="8209" y="11650"/>
                  </a:cubicBezTo>
                  <a:cubicBezTo>
                    <a:pt x="8036" y="11296"/>
                    <a:pt x="7574" y="11031"/>
                    <a:pt x="6477" y="10854"/>
                  </a:cubicBezTo>
                  <a:cubicBezTo>
                    <a:pt x="5379" y="10676"/>
                    <a:pt x="3647" y="10588"/>
                    <a:pt x="2376" y="10676"/>
                  </a:cubicBezTo>
                  <a:cubicBezTo>
                    <a:pt x="1106" y="10765"/>
                    <a:pt x="297" y="11031"/>
                    <a:pt x="66" y="11340"/>
                  </a:cubicBezTo>
                  <a:cubicBezTo>
                    <a:pt x="-165" y="11650"/>
                    <a:pt x="182" y="12004"/>
                    <a:pt x="1510" y="12270"/>
                  </a:cubicBezTo>
                  <a:cubicBezTo>
                    <a:pt x="2838" y="12535"/>
                    <a:pt x="5148" y="12713"/>
                    <a:pt x="7632" y="12226"/>
                  </a:cubicBezTo>
                  <a:cubicBezTo>
                    <a:pt x="10115" y="11739"/>
                    <a:pt x="12772" y="10588"/>
                    <a:pt x="14967" y="9172"/>
                  </a:cubicBezTo>
                  <a:cubicBezTo>
                    <a:pt x="17161" y="7755"/>
                    <a:pt x="18894" y="6073"/>
                    <a:pt x="19933" y="4790"/>
                  </a:cubicBezTo>
                  <a:cubicBezTo>
                    <a:pt x="20973" y="3506"/>
                    <a:pt x="21319" y="2621"/>
                    <a:pt x="21377" y="1957"/>
                  </a:cubicBezTo>
                  <a:cubicBezTo>
                    <a:pt x="21435" y="1293"/>
                    <a:pt x="21204" y="850"/>
                    <a:pt x="20800" y="540"/>
                  </a:cubicBezTo>
                  <a:cubicBezTo>
                    <a:pt x="20395" y="231"/>
                    <a:pt x="19818" y="54"/>
                    <a:pt x="19240" y="9"/>
                  </a:cubicBezTo>
                  <a:cubicBezTo>
                    <a:pt x="18663" y="-35"/>
                    <a:pt x="18085" y="54"/>
                    <a:pt x="17508" y="673"/>
                  </a:cubicBezTo>
                  <a:cubicBezTo>
                    <a:pt x="16930" y="1293"/>
                    <a:pt x="16353" y="2444"/>
                    <a:pt x="15833" y="4568"/>
                  </a:cubicBezTo>
                  <a:cubicBezTo>
                    <a:pt x="15313" y="6693"/>
                    <a:pt x="14851" y="9791"/>
                    <a:pt x="14793" y="12447"/>
                  </a:cubicBezTo>
                  <a:cubicBezTo>
                    <a:pt x="14736" y="15103"/>
                    <a:pt x="15082" y="17316"/>
                    <a:pt x="15429" y="18644"/>
                  </a:cubicBezTo>
                  <a:cubicBezTo>
                    <a:pt x="15775" y="19972"/>
                    <a:pt x="16122" y="20414"/>
                    <a:pt x="16526" y="20813"/>
                  </a:cubicBezTo>
                  <a:cubicBezTo>
                    <a:pt x="16930" y="21211"/>
                    <a:pt x="17392" y="21565"/>
                    <a:pt x="17623" y="21476"/>
                  </a:cubicBezTo>
                  <a:cubicBezTo>
                    <a:pt x="17854" y="21388"/>
                    <a:pt x="17854" y="20857"/>
                    <a:pt x="17797" y="20281"/>
                  </a:cubicBezTo>
                  <a:cubicBezTo>
                    <a:pt x="17739" y="19706"/>
                    <a:pt x="17623" y="19086"/>
                    <a:pt x="17508" y="184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5" name="Line"/>
            <p:cNvSpPr/>
            <p:nvPr/>
          </p:nvSpPr>
          <p:spPr>
            <a:xfrm>
              <a:off x="11800115" y="712642"/>
              <a:ext cx="300972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59" y="7200"/>
                    <a:pt x="11917" y="14400"/>
                    <a:pt x="15517" y="18000"/>
                  </a:cubicBezTo>
                  <a:cubicBezTo>
                    <a:pt x="19117" y="21600"/>
                    <a:pt x="20359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6" name="Line"/>
            <p:cNvSpPr/>
            <p:nvPr/>
          </p:nvSpPr>
          <p:spPr>
            <a:xfrm>
              <a:off x="12734161" y="465293"/>
              <a:ext cx="529294" cy="27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extrusionOk="0">
                  <a:moveTo>
                    <a:pt x="0" y="2267"/>
                  </a:moveTo>
                  <a:cubicBezTo>
                    <a:pt x="847" y="6534"/>
                    <a:pt x="1694" y="10800"/>
                    <a:pt x="2259" y="13600"/>
                  </a:cubicBezTo>
                  <a:cubicBezTo>
                    <a:pt x="2824" y="16400"/>
                    <a:pt x="3106" y="17734"/>
                    <a:pt x="3035" y="17867"/>
                  </a:cubicBezTo>
                  <a:cubicBezTo>
                    <a:pt x="2965" y="18000"/>
                    <a:pt x="2541" y="16934"/>
                    <a:pt x="2259" y="15067"/>
                  </a:cubicBezTo>
                  <a:cubicBezTo>
                    <a:pt x="1976" y="13200"/>
                    <a:pt x="1835" y="10534"/>
                    <a:pt x="1835" y="8534"/>
                  </a:cubicBezTo>
                  <a:cubicBezTo>
                    <a:pt x="1835" y="6534"/>
                    <a:pt x="1976" y="5200"/>
                    <a:pt x="2682" y="4267"/>
                  </a:cubicBezTo>
                  <a:cubicBezTo>
                    <a:pt x="3388" y="3334"/>
                    <a:pt x="4659" y="2800"/>
                    <a:pt x="6424" y="3600"/>
                  </a:cubicBezTo>
                  <a:cubicBezTo>
                    <a:pt x="8188" y="4400"/>
                    <a:pt x="10447" y="6534"/>
                    <a:pt x="11929" y="7600"/>
                  </a:cubicBezTo>
                  <a:cubicBezTo>
                    <a:pt x="13412" y="8667"/>
                    <a:pt x="14118" y="8667"/>
                    <a:pt x="14824" y="8400"/>
                  </a:cubicBezTo>
                  <a:cubicBezTo>
                    <a:pt x="15529" y="8134"/>
                    <a:pt x="16235" y="7600"/>
                    <a:pt x="16588" y="6667"/>
                  </a:cubicBezTo>
                  <a:cubicBezTo>
                    <a:pt x="16941" y="5734"/>
                    <a:pt x="16941" y="4400"/>
                    <a:pt x="16518" y="3200"/>
                  </a:cubicBezTo>
                  <a:cubicBezTo>
                    <a:pt x="16094" y="2000"/>
                    <a:pt x="15247" y="934"/>
                    <a:pt x="14400" y="400"/>
                  </a:cubicBezTo>
                  <a:cubicBezTo>
                    <a:pt x="13553" y="-133"/>
                    <a:pt x="12706" y="-133"/>
                    <a:pt x="12071" y="400"/>
                  </a:cubicBezTo>
                  <a:cubicBezTo>
                    <a:pt x="11435" y="934"/>
                    <a:pt x="11012" y="2000"/>
                    <a:pt x="10871" y="4134"/>
                  </a:cubicBezTo>
                  <a:cubicBezTo>
                    <a:pt x="10729" y="6267"/>
                    <a:pt x="10871" y="9467"/>
                    <a:pt x="11859" y="12667"/>
                  </a:cubicBezTo>
                  <a:cubicBezTo>
                    <a:pt x="12847" y="15867"/>
                    <a:pt x="14682" y="19067"/>
                    <a:pt x="16447" y="20267"/>
                  </a:cubicBezTo>
                  <a:cubicBezTo>
                    <a:pt x="18212" y="21467"/>
                    <a:pt x="19906" y="20667"/>
                    <a:pt x="21600" y="198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7" name="Line"/>
            <p:cNvSpPr/>
            <p:nvPr/>
          </p:nvSpPr>
          <p:spPr>
            <a:xfrm>
              <a:off x="13351525" y="89035"/>
              <a:ext cx="596898" cy="65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39" extrusionOk="0">
                  <a:moveTo>
                    <a:pt x="6186" y="16059"/>
                  </a:moveTo>
                  <a:cubicBezTo>
                    <a:pt x="5936" y="15491"/>
                    <a:pt x="5686" y="14922"/>
                    <a:pt x="5249" y="14638"/>
                  </a:cubicBezTo>
                  <a:cubicBezTo>
                    <a:pt x="4812" y="14354"/>
                    <a:pt x="4188" y="14354"/>
                    <a:pt x="3501" y="14411"/>
                  </a:cubicBezTo>
                  <a:cubicBezTo>
                    <a:pt x="2815" y="14468"/>
                    <a:pt x="2066" y="14581"/>
                    <a:pt x="1379" y="15207"/>
                  </a:cubicBezTo>
                  <a:cubicBezTo>
                    <a:pt x="692" y="15832"/>
                    <a:pt x="68" y="16969"/>
                    <a:pt x="5" y="17708"/>
                  </a:cubicBezTo>
                  <a:cubicBezTo>
                    <a:pt x="-57" y="18447"/>
                    <a:pt x="442" y="18788"/>
                    <a:pt x="1316" y="19015"/>
                  </a:cubicBezTo>
                  <a:cubicBezTo>
                    <a:pt x="2190" y="19242"/>
                    <a:pt x="3439" y="19356"/>
                    <a:pt x="4375" y="19356"/>
                  </a:cubicBezTo>
                  <a:cubicBezTo>
                    <a:pt x="5312" y="19356"/>
                    <a:pt x="5936" y="19242"/>
                    <a:pt x="6373" y="18901"/>
                  </a:cubicBezTo>
                  <a:cubicBezTo>
                    <a:pt x="6810" y="18560"/>
                    <a:pt x="7060" y="17992"/>
                    <a:pt x="6997" y="17423"/>
                  </a:cubicBezTo>
                  <a:cubicBezTo>
                    <a:pt x="6935" y="16855"/>
                    <a:pt x="6560" y="16287"/>
                    <a:pt x="6311" y="16287"/>
                  </a:cubicBezTo>
                  <a:cubicBezTo>
                    <a:pt x="6061" y="16287"/>
                    <a:pt x="5936" y="16855"/>
                    <a:pt x="6186" y="17651"/>
                  </a:cubicBezTo>
                  <a:cubicBezTo>
                    <a:pt x="6435" y="18447"/>
                    <a:pt x="7060" y="19470"/>
                    <a:pt x="8121" y="20095"/>
                  </a:cubicBezTo>
                  <a:cubicBezTo>
                    <a:pt x="9182" y="20720"/>
                    <a:pt x="10681" y="20948"/>
                    <a:pt x="12241" y="20265"/>
                  </a:cubicBezTo>
                  <a:cubicBezTo>
                    <a:pt x="13802" y="19583"/>
                    <a:pt x="15425" y="17992"/>
                    <a:pt x="16611" y="15832"/>
                  </a:cubicBezTo>
                  <a:cubicBezTo>
                    <a:pt x="17797" y="13672"/>
                    <a:pt x="18546" y="10943"/>
                    <a:pt x="18734" y="8442"/>
                  </a:cubicBezTo>
                  <a:cubicBezTo>
                    <a:pt x="18921" y="5941"/>
                    <a:pt x="18546" y="3668"/>
                    <a:pt x="18109" y="2360"/>
                  </a:cubicBezTo>
                  <a:cubicBezTo>
                    <a:pt x="17672" y="1053"/>
                    <a:pt x="17173" y="712"/>
                    <a:pt x="16611" y="428"/>
                  </a:cubicBezTo>
                  <a:cubicBezTo>
                    <a:pt x="16049" y="143"/>
                    <a:pt x="15425" y="-84"/>
                    <a:pt x="14863" y="30"/>
                  </a:cubicBezTo>
                  <a:cubicBezTo>
                    <a:pt x="14301" y="143"/>
                    <a:pt x="13802" y="598"/>
                    <a:pt x="13365" y="2417"/>
                  </a:cubicBezTo>
                  <a:cubicBezTo>
                    <a:pt x="12928" y="4236"/>
                    <a:pt x="12553" y="7419"/>
                    <a:pt x="12928" y="10489"/>
                  </a:cubicBezTo>
                  <a:cubicBezTo>
                    <a:pt x="13303" y="13558"/>
                    <a:pt x="14426" y="16514"/>
                    <a:pt x="15487" y="18333"/>
                  </a:cubicBezTo>
                  <a:cubicBezTo>
                    <a:pt x="16549" y="20152"/>
                    <a:pt x="17548" y="20834"/>
                    <a:pt x="18422" y="21175"/>
                  </a:cubicBezTo>
                  <a:cubicBezTo>
                    <a:pt x="19296" y="21516"/>
                    <a:pt x="20045" y="21516"/>
                    <a:pt x="20544" y="21232"/>
                  </a:cubicBezTo>
                  <a:cubicBezTo>
                    <a:pt x="21044" y="20948"/>
                    <a:pt x="21293" y="20379"/>
                    <a:pt x="21543" y="198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8" name="Line"/>
            <p:cNvSpPr/>
            <p:nvPr/>
          </p:nvSpPr>
          <p:spPr>
            <a:xfrm>
              <a:off x="14674137" y="441957"/>
              <a:ext cx="426276" cy="27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167" extrusionOk="0">
                  <a:moveTo>
                    <a:pt x="10925" y="2435"/>
                  </a:moveTo>
                  <a:cubicBezTo>
                    <a:pt x="10407" y="1381"/>
                    <a:pt x="9888" y="328"/>
                    <a:pt x="8679" y="64"/>
                  </a:cubicBezTo>
                  <a:cubicBezTo>
                    <a:pt x="7469" y="-199"/>
                    <a:pt x="5568" y="328"/>
                    <a:pt x="3840" y="1908"/>
                  </a:cubicBezTo>
                  <a:cubicBezTo>
                    <a:pt x="2112" y="3489"/>
                    <a:pt x="557" y="6123"/>
                    <a:pt x="125" y="8757"/>
                  </a:cubicBezTo>
                  <a:cubicBezTo>
                    <a:pt x="-307" y="11391"/>
                    <a:pt x="384" y="14025"/>
                    <a:pt x="2199" y="16396"/>
                  </a:cubicBezTo>
                  <a:cubicBezTo>
                    <a:pt x="4013" y="18767"/>
                    <a:pt x="6951" y="20874"/>
                    <a:pt x="10147" y="21138"/>
                  </a:cubicBezTo>
                  <a:cubicBezTo>
                    <a:pt x="13344" y="21401"/>
                    <a:pt x="16800" y="19821"/>
                    <a:pt x="18787" y="18372"/>
                  </a:cubicBezTo>
                  <a:cubicBezTo>
                    <a:pt x="20775" y="16923"/>
                    <a:pt x="21293" y="15606"/>
                    <a:pt x="21293" y="14421"/>
                  </a:cubicBezTo>
                  <a:cubicBezTo>
                    <a:pt x="21293" y="13235"/>
                    <a:pt x="20775" y="12181"/>
                    <a:pt x="19997" y="11391"/>
                  </a:cubicBezTo>
                  <a:cubicBezTo>
                    <a:pt x="19219" y="10601"/>
                    <a:pt x="18183" y="10074"/>
                    <a:pt x="16800" y="9811"/>
                  </a:cubicBezTo>
                  <a:cubicBezTo>
                    <a:pt x="15418" y="9547"/>
                    <a:pt x="13690" y="9547"/>
                    <a:pt x="12826" y="10206"/>
                  </a:cubicBezTo>
                  <a:cubicBezTo>
                    <a:pt x="11962" y="10864"/>
                    <a:pt x="11962" y="12181"/>
                    <a:pt x="12912" y="13499"/>
                  </a:cubicBezTo>
                  <a:cubicBezTo>
                    <a:pt x="13863" y="14816"/>
                    <a:pt x="15763" y="16133"/>
                    <a:pt x="17664" y="174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9" name="Line"/>
            <p:cNvSpPr/>
            <p:nvPr/>
          </p:nvSpPr>
          <p:spPr>
            <a:xfrm>
              <a:off x="15173060" y="526874"/>
              <a:ext cx="300970" cy="265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extrusionOk="0">
                  <a:moveTo>
                    <a:pt x="0" y="9173"/>
                  </a:moveTo>
                  <a:cubicBezTo>
                    <a:pt x="4717" y="8051"/>
                    <a:pt x="9434" y="6929"/>
                    <a:pt x="12414" y="6087"/>
                  </a:cubicBezTo>
                  <a:cubicBezTo>
                    <a:pt x="15393" y="5246"/>
                    <a:pt x="16634" y="4685"/>
                    <a:pt x="17628" y="3843"/>
                  </a:cubicBezTo>
                  <a:cubicBezTo>
                    <a:pt x="18621" y="3002"/>
                    <a:pt x="19366" y="1880"/>
                    <a:pt x="18621" y="1178"/>
                  </a:cubicBezTo>
                  <a:cubicBezTo>
                    <a:pt x="17876" y="477"/>
                    <a:pt x="15641" y="197"/>
                    <a:pt x="13283" y="56"/>
                  </a:cubicBezTo>
                  <a:cubicBezTo>
                    <a:pt x="10924" y="-84"/>
                    <a:pt x="8441" y="-84"/>
                    <a:pt x="6207" y="1599"/>
                  </a:cubicBezTo>
                  <a:cubicBezTo>
                    <a:pt x="3972" y="3282"/>
                    <a:pt x="1986" y="6648"/>
                    <a:pt x="1738" y="9874"/>
                  </a:cubicBezTo>
                  <a:cubicBezTo>
                    <a:pt x="1490" y="13100"/>
                    <a:pt x="2979" y="16186"/>
                    <a:pt x="5959" y="18290"/>
                  </a:cubicBezTo>
                  <a:cubicBezTo>
                    <a:pt x="8938" y="20394"/>
                    <a:pt x="13407" y="21516"/>
                    <a:pt x="16262" y="21516"/>
                  </a:cubicBezTo>
                  <a:cubicBezTo>
                    <a:pt x="19117" y="21516"/>
                    <a:pt x="20359" y="20394"/>
                    <a:pt x="20979" y="19132"/>
                  </a:cubicBezTo>
                  <a:cubicBezTo>
                    <a:pt x="21600" y="17869"/>
                    <a:pt x="21600" y="16467"/>
                    <a:pt x="21600" y="150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0" name="Line"/>
            <p:cNvSpPr/>
            <p:nvPr/>
          </p:nvSpPr>
          <p:spPr>
            <a:xfrm>
              <a:off x="15543219" y="240991"/>
              <a:ext cx="294053" cy="655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42" extrusionOk="0">
                  <a:moveTo>
                    <a:pt x="21349" y="830"/>
                  </a:moveTo>
                  <a:cubicBezTo>
                    <a:pt x="20093" y="490"/>
                    <a:pt x="18837" y="151"/>
                    <a:pt x="17456" y="38"/>
                  </a:cubicBezTo>
                  <a:cubicBezTo>
                    <a:pt x="16075" y="-75"/>
                    <a:pt x="14568" y="38"/>
                    <a:pt x="13563" y="717"/>
                  </a:cubicBezTo>
                  <a:cubicBezTo>
                    <a:pt x="12558" y="1395"/>
                    <a:pt x="12056" y="2639"/>
                    <a:pt x="11930" y="5579"/>
                  </a:cubicBezTo>
                  <a:cubicBezTo>
                    <a:pt x="11805" y="8520"/>
                    <a:pt x="12056" y="13156"/>
                    <a:pt x="12182" y="15814"/>
                  </a:cubicBezTo>
                  <a:cubicBezTo>
                    <a:pt x="12307" y="18472"/>
                    <a:pt x="12307" y="19150"/>
                    <a:pt x="11679" y="19772"/>
                  </a:cubicBezTo>
                  <a:cubicBezTo>
                    <a:pt x="11051" y="20394"/>
                    <a:pt x="9796" y="20960"/>
                    <a:pt x="8540" y="21242"/>
                  </a:cubicBezTo>
                  <a:cubicBezTo>
                    <a:pt x="7284" y="21525"/>
                    <a:pt x="6028" y="21525"/>
                    <a:pt x="4521" y="21129"/>
                  </a:cubicBezTo>
                  <a:cubicBezTo>
                    <a:pt x="3014" y="20733"/>
                    <a:pt x="1256" y="19942"/>
                    <a:pt x="502" y="19207"/>
                  </a:cubicBezTo>
                  <a:cubicBezTo>
                    <a:pt x="-251" y="18472"/>
                    <a:pt x="0" y="17793"/>
                    <a:pt x="251" y="171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1" name="Line"/>
            <p:cNvSpPr/>
            <p:nvPr/>
          </p:nvSpPr>
          <p:spPr>
            <a:xfrm>
              <a:off x="15588191" y="255552"/>
              <a:ext cx="383998" cy="692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extrusionOk="0">
                  <a:moveTo>
                    <a:pt x="21600" y="976"/>
                  </a:moveTo>
                  <a:cubicBezTo>
                    <a:pt x="20627" y="442"/>
                    <a:pt x="19654" y="-93"/>
                    <a:pt x="18876" y="14"/>
                  </a:cubicBezTo>
                  <a:cubicBezTo>
                    <a:pt x="18097" y="121"/>
                    <a:pt x="17514" y="869"/>
                    <a:pt x="17124" y="2580"/>
                  </a:cubicBezTo>
                  <a:cubicBezTo>
                    <a:pt x="16735" y="4291"/>
                    <a:pt x="16541" y="6964"/>
                    <a:pt x="16443" y="10065"/>
                  </a:cubicBezTo>
                  <a:cubicBezTo>
                    <a:pt x="16346" y="13166"/>
                    <a:pt x="16346" y="16695"/>
                    <a:pt x="16054" y="18673"/>
                  </a:cubicBezTo>
                  <a:cubicBezTo>
                    <a:pt x="15762" y="20652"/>
                    <a:pt x="15178" y="21079"/>
                    <a:pt x="13913" y="21293"/>
                  </a:cubicBezTo>
                  <a:cubicBezTo>
                    <a:pt x="12649" y="21507"/>
                    <a:pt x="10703" y="21507"/>
                    <a:pt x="8270" y="20652"/>
                  </a:cubicBezTo>
                  <a:cubicBezTo>
                    <a:pt x="5838" y="19796"/>
                    <a:pt x="2919" y="18085"/>
                    <a:pt x="0" y="163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2" name="Line"/>
            <p:cNvSpPr/>
            <p:nvPr/>
          </p:nvSpPr>
          <p:spPr>
            <a:xfrm>
              <a:off x="15463651" y="567346"/>
              <a:ext cx="529295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094" y="1800"/>
                    <a:pt x="8188" y="3600"/>
                    <a:pt x="11576" y="5100"/>
                  </a:cubicBezTo>
                  <a:cubicBezTo>
                    <a:pt x="14965" y="6600"/>
                    <a:pt x="17647" y="7800"/>
                    <a:pt x="19200" y="10500"/>
                  </a:cubicBezTo>
                  <a:cubicBezTo>
                    <a:pt x="20753" y="13200"/>
                    <a:pt x="21176" y="17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3" name="Line"/>
            <p:cNvSpPr/>
            <p:nvPr/>
          </p:nvSpPr>
          <p:spPr>
            <a:xfrm>
              <a:off x="15941053" y="453185"/>
              <a:ext cx="2075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4" name="Line"/>
            <p:cNvSpPr/>
            <p:nvPr/>
          </p:nvSpPr>
          <p:spPr>
            <a:xfrm>
              <a:off x="16143005" y="507440"/>
              <a:ext cx="399990" cy="22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178" extrusionOk="0">
                  <a:moveTo>
                    <a:pt x="9084" y="4685"/>
                  </a:moveTo>
                  <a:cubicBezTo>
                    <a:pt x="8901" y="3049"/>
                    <a:pt x="8718" y="1412"/>
                    <a:pt x="8168" y="594"/>
                  </a:cubicBezTo>
                  <a:cubicBezTo>
                    <a:pt x="7619" y="-224"/>
                    <a:pt x="6704" y="-224"/>
                    <a:pt x="5331" y="758"/>
                  </a:cubicBezTo>
                  <a:cubicBezTo>
                    <a:pt x="3958" y="1740"/>
                    <a:pt x="2128" y="3703"/>
                    <a:pt x="1029" y="6321"/>
                  </a:cubicBezTo>
                  <a:cubicBezTo>
                    <a:pt x="-69" y="8940"/>
                    <a:pt x="-435" y="12212"/>
                    <a:pt x="663" y="14831"/>
                  </a:cubicBezTo>
                  <a:cubicBezTo>
                    <a:pt x="1762" y="17449"/>
                    <a:pt x="4324" y="19412"/>
                    <a:pt x="6612" y="20394"/>
                  </a:cubicBezTo>
                  <a:cubicBezTo>
                    <a:pt x="8901" y="21376"/>
                    <a:pt x="10914" y="21376"/>
                    <a:pt x="12287" y="20721"/>
                  </a:cubicBezTo>
                  <a:cubicBezTo>
                    <a:pt x="13660" y="20067"/>
                    <a:pt x="14392" y="18758"/>
                    <a:pt x="14667" y="17121"/>
                  </a:cubicBezTo>
                  <a:cubicBezTo>
                    <a:pt x="14941" y="15485"/>
                    <a:pt x="14758" y="13521"/>
                    <a:pt x="14941" y="13194"/>
                  </a:cubicBezTo>
                  <a:cubicBezTo>
                    <a:pt x="15124" y="12867"/>
                    <a:pt x="15673" y="14176"/>
                    <a:pt x="16314" y="15485"/>
                  </a:cubicBezTo>
                  <a:cubicBezTo>
                    <a:pt x="16955" y="16794"/>
                    <a:pt x="17687" y="18103"/>
                    <a:pt x="18511" y="18758"/>
                  </a:cubicBezTo>
                  <a:cubicBezTo>
                    <a:pt x="19334" y="19412"/>
                    <a:pt x="20250" y="19412"/>
                    <a:pt x="21165" y="194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5" name="Line"/>
            <p:cNvSpPr/>
            <p:nvPr/>
          </p:nvSpPr>
          <p:spPr>
            <a:xfrm>
              <a:off x="16366562" y="401293"/>
              <a:ext cx="207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6" name="Line"/>
            <p:cNvSpPr/>
            <p:nvPr/>
          </p:nvSpPr>
          <p:spPr>
            <a:xfrm>
              <a:off x="16620685" y="357931"/>
              <a:ext cx="866733" cy="372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359" extrusionOk="0">
                  <a:moveTo>
                    <a:pt x="133" y="14969"/>
                  </a:moveTo>
                  <a:cubicBezTo>
                    <a:pt x="563" y="14572"/>
                    <a:pt x="994" y="14176"/>
                    <a:pt x="1381" y="13581"/>
                  </a:cubicBezTo>
                  <a:cubicBezTo>
                    <a:pt x="1768" y="12987"/>
                    <a:pt x="2112" y="12194"/>
                    <a:pt x="2284" y="11302"/>
                  </a:cubicBezTo>
                  <a:cubicBezTo>
                    <a:pt x="2457" y="10411"/>
                    <a:pt x="2457" y="9420"/>
                    <a:pt x="2155" y="8825"/>
                  </a:cubicBezTo>
                  <a:cubicBezTo>
                    <a:pt x="1854" y="8231"/>
                    <a:pt x="1252" y="8033"/>
                    <a:pt x="779" y="8925"/>
                  </a:cubicBezTo>
                  <a:cubicBezTo>
                    <a:pt x="305" y="9816"/>
                    <a:pt x="-39" y="11798"/>
                    <a:pt x="4" y="13780"/>
                  </a:cubicBezTo>
                  <a:cubicBezTo>
                    <a:pt x="47" y="15761"/>
                    <a:pt x="477" y="17743"/>
                    <a:pt x="1123" y="19031"/>
                  </a:cubicBezTo>
                  <a:cubicBezTo>
                    <a:pt x="1768" y="20319"/>
                    <a:pt x="2629" y="20914"/>
                    <a:pt x="3575" y="20220"/>
                  </a:cubicBezTo>
                  <a:cubicBezTo>
                    <a:pt x="4522" y="19526"/>
                    <a:pt x="5555" y="17545"/>
                    <a:pt x="6157" y="16058"/>
                  </a:cubicBezTo>
                  <a:cubicBezTo>
                    <a:pt x="6759" y="14572"/>
                    <a:pt x="6932" y="13581"/>
                    <a:pt x="7061" y="13581"/>
                  </a:cubicBezTo>
                  <a:cubicBezTo>
                    <a:pt x="7190" y="13581"/>
                    <a:pt x="7276" y="14572"/>
                    <a:pt x="7319" y="15563"/>
                  </a:cubicBezTo>
                  <a:cubicBezTo>
                    <a:pt x="7362" y="16554"/>
                    <a:pt x="7362" y="17545"/>
                    <a:pt x="7663" y="17446"/>
                  </a:cubicBezTo>
                  <a:cubicBezTo>
                    <a:pt x="7964" y="17347"/>
                    <a:pt x="8567" y="16158"/>
                    <a:pt x="9040" y="15266"/>
                  </a:cubicBezTo>
                  <a:cubicBezTo>
                    <a:pt x="9513" y="14374"/>
                    <a:pt x="9857" y="13780"/>
                    <a:pt x="10030" y="13978"/>
                  </a:cubicBezTo>
                  <a:cubicBezTo>
                    <a:pt x="10202" y="14176"/>
                    <a:pt x="10202" y="15167"/>
                    <a:pt x="10245" y="16158"/>
                  </a:cubicBezTo>
                  <a:cubicBezTo>
                    <a:pt x="10288" y="17148"/>
                    <a:pt x="10374" y="18139"/>
                    <a:pt x="10546" y="19031"/>
                  </a:cubicBezTo>
                  <a:cubicBezTo>
                    <a:pt x="10718" y="19923"/>
                    <a:pt x="10976" y="20715"/>
                    <a:pt x="11406" y="21112"/>
                  </a:cubicBezTo>
                  <a:cubicBezTo>
                    <a:pt x="11837" y="21508"/>
                    <a:pt x="12439" y="21508"/>
                    <a:pt x="13128" y="20517"/>
                  </a:cubicBezTo>
                  <a:cubicBezTo>
                    <a:pt x="13816" y="19526"/>
                    <a:pt x="14590" y="17545"/>
                    <a:pt x="15193" y="14770"/>
                  </a:cubicBezTo>
                  <a:cubicBezTo>
                    <a:pt x="15795" y="11996"/>
                    <a:pt x="16226" y="8429"/>
                    <a:pt x="16441" y="6150"/>
                  </a:cubicBezTo>
                  <a:cubicBezTo>
                    <a:pt x="16656" y="3871"/>
                    <a:pt x="16656" y="2880"/>
                    <a:pt x="16613" y="1890"/>
                  </a:cubicBezTo>
                  <a:cubicBezTo>
                    <a:pt x="16570" y="899"/>
                    <a:pt x="16484" y="-92"/>
                    <a:pt x="16398" y="7"/>
                  </a:cubicBezTo>
                  <a:cubicBezTo>
                    <a:pt x="16312" y="106"/>
                    <a:pt x="16226" y="1295"/>
                    <a:pt x="16183" y="4169"/>
                  </a:cubicBezTo>
                  <a:cubicBezTo>
                    <a:pt x="16140" y="7042"/>
                    <a:pt x="16140" y="11600"/>
                    <a:pt x="16140" y="14374"/>
                  </a:cubicBezTo>
                  <a:cubicBezTo>
                    <a:pt x="16140" y="17148"/>
                    <a:pt x="16140" y="18139"/>
                    <a:pt x="16570" y="19031"/>
                  </a:cubicBezTo>
                  <a:cubicBezTo>
                    <a:pt x="17000" y="19923"/>
                    <a:pt x="17861" y="20715"/>
                    <a:pt x="18764" y="20517"/>
                  </a:cubicBezTo>
                  <a:cubicBezTo>
                    <a:pt x="19668" y="20319"/>
                    <a:pt x="20614" y="19130"/>
                    <a:pt x="21561" y="179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7" name="Line"/>
            <p:cNvSpPr/>
            <p:nvPr/>
          </p:nvSpPr>
          <p:spPr>
            <a:xfrm>
              <a:off x="17196826" y="510562"/>
              <a:ext cx="207567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1440" y="11918"/>
                    <a:pt x="2880" y="3818"/>
                    <a:pt x="6480" y="1118"/>
                  </a:cubicBezTo>
                  <a:cubicBezTo>
                    <a:pt x="10080" y="-1582"/>
                    <a:pt x="15840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8" name="Line"/>
            <p:cNvSpPr/>
            <p:nvPr/>
          </p:nvSpPr>
          <p:spPr>
            <a:xfrm>
              <a:off x="18182763" y="380537"/>
              <a:ext cx="309859" cy="474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60" extrusionOk="0">
                  <a:moveTo>
                    <a:pt x="0" y="0"/>
                  </a:moveTo>
                  <a:cubicBezTo>
                    <a:pt x="1200" y="313"/>
                    <a:pt x="2400" y="626"/>
                    <a:pt x="3240" y="1643"/>
                  </a:cubicBezTo>
                  <a:cubicBezTo>
                    <a:pt x="4080" y="2661"/>
                    <a:pt x="4560" y="4383"/>
                    <a:pt x="5400" y="7357"/>
                  </a:cubicBezTo>
                  <a:cubicBezTo>
                    <a:pt x="6240" y="10330"/>
                    <a:pt x="7440" y="14557"/>
                    <a:pt x="8280" y="17296"/>
                  </a:cubicBezTo>
                  <a:cubicBezTo>
                    <a:pt x="9120" y="20035"/>
                    <a:pt x="9600" y="21287"/>
                    <a:pt x="9480" y="21443"/>
                  </a:cubicBezTo>
                  <a:cubicBezTo>
                    <a:pt x="9360" y="21600"/>
                    <a:pt x="8640" y="20661"/>
                    <a:pt x="7800" y="18391"/>
                  </a:cubicBezTo>
                  <a:cubicBezTo>
                    <a:pt x="6960" y="16122"/>
                    <a:pt x="6000" y="12522"/>
                    <a:pt x="5520" y="10096"/>
                  </a:cubicBezTo>
                  <a:cubicBezTo>
                    <a:pt x="5040" y="7670"/>
                    <a:pt x="5040" y="6417"/>
                    <a:pt x="5160" y="5400"/>
                  </a:cubicBezTo>
                  <a:cubicBezTo>
                    <a:pt x="5280" y="4383"/>
                    <a:pt x="5520" y="3600"/>
                    <a:pt x="6480" y="2896"/>
                  </a:cubicBezTo>
                  <a:cubicBezTo>
                    <a:pt x="7440" y="2191"/>
                    <a:pt x="9120" y="1565"/>
                    <a:pt x="11400" y="1565"/>
                  </a:cubicBezTo>
                  <a:cubicBezTo>
                    <a:pt x="13680" y="1565"/>
                    <a:pt x="16560" y="2191"/>
                    <a:pt x="18360" y="2974"/>
                  </a:cubicBezTo>
                  <a:cubicBezTo>
                    <a:pt x="20160" y="3757"/>
                    <a:pt x="20880" y="4696"/>
                    <a:pt x="21240" y="5557"/>
                  </a:cubicBezTo>
                  <a:cubicBezTo>
                    <a:pt x="21600" y="6417"/>
                    <a:pt x="21600" y="7200"/>
                    <a:pt x="21120" y="7904"/>
                  </a:cubicBezTo>
                  <a:cubicBezTo>
                    <a:pt x="20640" y="8609"/>
                    <a:pt x="19680" y="9235"/>
                    <a:pt x="17520" y="9704"/>
                  </a:cubicBezTo>
                  <a:cubicBezTo>
                    <a:pt x="15360" y="10174"/>
                    <a:pt x="12000" y="10487"/>
                    <a:pt x="9120" y="10487"/>
                  </a:cubicBezTo>
                  <a:cubicBezTo>
                    <a:pt x="6240" y="10487"/>
                    <a:pt x="3840" y="10174"/>
                    <a:pt x="1440" y="98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9" name="Line"/>
            <p:cNvSpPr/>
            <p:nvPr/>
          </p:nvSpPr>
          <p:spPr>
            <a:xfrm>
              <a:off x="18483734" y="469877"/>
              <a:ext cx="252272" cy="127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0959" extrusionOk="0">
                  <a:moveTo>
                    <a:pt x="0" y="16015"/>
                  </a:moveTo>
                  <a:cubicBezTo>
                    <a:pt x="4378" y="17720"/>
                    <a:pt x="8757" y="19426"/>
                    <a:pt x="11676" y="20278"/>
                  </a:cubicBezTo>
                  <a:cubicBezTo>
                    <a:pt x="14595" y="21131"/>
                    <a:pt x="16054" y="21131"/>
                    <a:pt x="17513" y="20563"/>
                  </a:cubicBezTo>
                  <a:cubicBezTo>
                    <a:pt x="18973" y="19994"/>
                    <a:pt x="20432" y="18857"/>
                    <a:pt x="21016" y="16299"/>
                  </a:cubicBezTo>
                  <a:cubicBezTo>
                    <a:pt x="21600" y="13742"/>
                    <a:pt x="21308" y="9763"/>
                    <a:pt x="19411" y="6636"/>
                  </a:cubicBezTo>
                  <a:cubicBezTo>
                    <a:pt x="17514" y="3510"/>
                    <a:pt x="14011" y="1236"/>
                    <a:pt x="11530" y="384"/>
                  </a:cubicBezTo>
                  <a:cubicBezTo>
                    <a:pt x="9049" y="-469"/>
                    <a:pt x="7589" y="99"/>
                    <a:pt x="6714" y="2089"/>
                  </a:cubicBezTo>
                  <a:cubicBezTo>
                    <a:pt x="5838" y="4078"/>
                    <a:pt x="5546" y="7489"/>
                    <a:pt x="5984" y="10331"/>
                  </a:cubicBezTo>
                  <a:cubicBezTo>
                    <a:pt x="6422" y="13173"/>
                    <a:pt x="7589" y="15447"/>
                    <a:pt x="8757" y="177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0" name="Line"/>
            <p:cNvSpPr/>
            <p:nvPr/>
          </p:nvSpPr>
          <p:spPr>
            <a:xfrm>
              <a:off x="18945109" y="89945"/>
              <a:ext cx="296243" cy="90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543" extrusionOk="0">
                  <a:moveTo>
                    <a:pt x="406" y="0"/>
                  </a:moveTo>
                  <a:cubicBezTo>
                    <a:pt x="158" y="2483"/>
                    <a:pt x="-91" y="4966"/>
                    <a:pt x="33" y="6869"/>
                  </a:cubicBezTo>
                  <a:cubicBezTo>
                    <a:pt x="158" y="8772"/>
                    <a:pt x="654" y="10097"/>
                    <a:pt x="1399" y="10883"/>
                  </a:cubicBezTo>
                  <a:cubicBezTo>
                    <a:pt x="2144" y="11669"/>
                    <a:pt x="3137" y="11917"/>
                    <a:pt x="4130" y="11876"/>
                  </a:cubicBezTo>
                  <a:cubicBezTo>
                    <a:pt x="5123" y="11834"/>
                    <a:pt x="6116" y="11503"/>
                    <a:pt x="6861" y="11048"/>
                  </a:cubicBezTo>
                  <a:cubicBezTo>
                    <a:pt x="7606" y="10593"/>
                    <a:pt x="8102" y="10014"/>
                    <a:pt x="8971" y="9807"/>
                  </a:cubicBezTo>
                  <a:cubicBezTo>
                    <a:pt x="9840" y="9600"/>
                    <a:pt x="11082" y="9766"/>
                    <a:pt x="12323" y="9848"/>
                  </a:cubicBezTo>
                  <a:cubicBezTo>
                    <a:pt x="13564" y="9931"/>
                    <a:pt x="14806" y="9931"/>
                    <a:pt x="16047" y="9890"/>
                  </a:cubicBezTo>
                  <a:cubicBezTo>
                    <a:pt x="17289" y="9848"/>
                    <a:pt x="18530" y="9766"/>
                    <a:pt x="19151" y="10097"/>
                  </a:cubicBezTo>
                  <a:cubicBezTo>
                    <a:pt x="19771" y="10428"/>
                    <a:pt x="19771" y="11172"/>
                    <a:pt x="19647" y="12455"/>
                  </a:cubicBezTo>
                  <a:cubicBezTo>
                    <a:pt x="19523" y="13738"/>
                    <a:pt x="19275" y="15559"/>
                    <a:pt x="18778" y="17007"/>
                  </a:cubicBezTo>
                  <a:cubicBezTo>
                    <a:pt x="18282" y="18455"/>
                    <a:pt x="17537" y="19531"/>
                    <a:pt x="16668" y="20234"/>
                  </a:cubicBezTo>
                  <a:cubicBezTo>
                    <a:pt x="15799" y="20938"/>
                    <a:pt x="14806" y="21269"/>
                    <a:pt x="13068" y="21434"/>
                  </a:cubicBezTo>
                  <a:cubicBezTo>
                    <a:pt x="11330" y="21600"/>
                    <a:pt x="8847" y="21600"/>
                    <a:pt x="6489" y="21269"/>
                  </a:cubicBezTo>
                  <a:cubicBezTo>
                    <a:pt x="4130" y="20938"/>
                    <a:pt x="1895" y="20276"/>
                    <a:pt x="778" y="19572"/>
                  </a:cubicBezTo>
                  <a:cubicBezTo>
                    <a:pt x="-339" y="18869"/>
                    <a:pt x="-339" y="18124"/>
                    <a:pt x="1523" y="17503"/>
                  </a:cubicBezTo>
                  <a:cubicBezTo>
                    <a:pt x="3385" y="16883"/>
                    <a:pt x="7109" y="16386"/>
                    <a:pt x="10709" y="16014"/>
                  </a:cubicBezTo>
                  <a:cubicBezTo>
                    <a:pt x="14309" y="15641"/>
                    <a:pt x="17785" y="15393"/>
                    <a:pt x="21261" y="151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1" name="Line"/>
            <p:cNvSpPr/>
            <p:nvPr/>
          </p:nvSpPr>
          <p:spPr>
            <a:xfrm>
              <a:off x="19428158" y="455974"/>
              <a:ext cx="498173" cy="203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133" extrusionOk="0">
                  <a:moveTo>
                    <a:pt x="0" y="4030"/>
                  </a:moveTo>
                  <a:cubicBezTo>
                    <a:pt x="447" y="2230"/>
                    <a:pt x="894" y="430"/>
                    <a:pt x="1490" y="70"/>
                  </a:cubicBezTo>
                  <a:cubicBezTo>
                    <a:pt x="2086" y="-290"/>
                    <a:pt x="2830" y="790"/>
                    <a:pt x="3352" y="2230"/>
                  </a:cubicBezTo>
                  <a:cubicBezTo>
                    <a:pt x="3873" y="3670"/>
                    <a:pt x="4171" y="5470"/>
                    <a:pt x="4394" y="7810"/>
                  </a:cubicBezTo>
                  <a:cubicBezTo>
                    <a:pt x="4618" y="10150"/>
                    <a:pt x="4767" y="13030"/>
                    <a:pt x="4841" y="13570"/>
                  </a:cubicBezTo>
                  <a:cubicBezTo>
                    <a:pt x="4916" y="14110"/>
                    <a:pt x="4916" y="12310"/>
                    <a:pt x="5065" y="10510"/>
                  </a:cubicBezTo>
                  <a:cubicBezTo>
                    <a:pt x="5214" y="8710"/>
                    <a:pt x="5512" y="6910"/>
                    <a:pt x="5884" y="5290"/>
                  </a:cubicBezTo>
                  <a:cubicBezTo>
                    <a:pt x="6257" y="3670"/>
                    <a:pt x="6703" y="2230"/>
                    <a:pt x="7299" y="2050"/>
                  </a:cubicBezTo>
                  <a:cubicBezTo>
                    <a:pt x="7895" y="1870"/>
                    <a:pt x="8640" y="2950"/>
                    <a:pt x="9012" y="4390"/>
                  </a:cubicBezTo>
                  <a:cubicBezTo>
                    <a:pt x="9385" y="5830"/>
                    <a:pt x="9385" y="7630"/>
                    <a:pt x="10055" y="10510"/>
                  </a:cubicBezTo>
                  <a:cubicBezTo>
                    <a:pt x="10725" y="13390"/>
                    <a:pt x="12066" y="17350"/>
                    <a:pt x="13630" y="19330"/>
                  </a:cubicBezTo>
                  <a:cubicBezTo>
                    <a:pt x="15194" y="21310"/>
                    <a:pt x="16982" y="21310"/>
                    <a:pt x="18248" y="20950"/>
                  </a:cubicBezTo>
                  <a:cubicBezTo>
                    <a:pt x="19514" y="20590"/>
                    <a:pt x="20259" y="19870"/>
                    <a:pt x="20781" y="17890"/>
                  </a:cubicBezTo>
                  <a:cubicBezTo>
                    <a:pt x="21302" y="15910"/>
                    <a:pt x="21600" y="12670"/>
                    <a:pt x="21377" y="10510"/>
                  </a:cubicBezTo>
                  <a:cubicBezTo>
                    <a:pt x="21153" y="8350"/>
                    <a:pt x="20408" y="7270"/>
                    <a:pt x="19514" y="6550"/>
                  </a:cubicBezTo>
                  <a:cubicBezTo>
                    <a:pt x="18621" y="5830"/>
                    <a:pt x="17578" y="5470"/>
                    <a:pt x="16684" y="5290"/>
                  </a:cubicBezTo>
                  <a:cubicBezTo>
                    <a:pt x="15790" y="5110"/>
                    <a:pt x="15046" y="5110"/>
                    <a:pt x="14599" y="6010"/>
                  </a:cubicBezTo>
                  <a:cubicBezTo>
                    <a:pt x="14152" y="6910"/>
                    <a:pt x="14003" y="8710"/>
                    <a:pt x="14673" y="10690"/>
                  </a:cubicBezTo>
                  <a:cubicBezTo>
                    <a:pt x="15343" y="12670"/>
                    <a:pt x="16833" y="14830"/>
                    <a:pt x="18323" y="169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2" name="Line"/>
            <p:cNvSpPr/>
            <p:nvPr/>
          </p:nvSpPr>
          <p:spPr>
            <a:xfrm>
              <a:off x="20040478" y="413769"/>
              <a:ext cx="581185" cy="244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6" extrusionOk="0">
                  <a:moveTo>
                    <a:pt x="0" y="3418"/>
                  </a:moveTo>
                  <a:cubicBezTo>
                    <a:pt x="386" y="2218"/>
                    <a:pt x="771" y="1018"/>
                    <a:pt x="1286" y="418"/>
                  </a:cubicBezTo>
                  <a:cubicBezTo>
                    <a:pt x="1800" y="-182"/>
                    <a:pt x="2443" y="-182"/>
                    <a:pt x="2893" y="718"/>
                  </a:cubicBezTo>
                  <a:cubicBezTo>
                    <a:pt x="3343" y="1618"/>
                    <a:pt x="3600" y="3418"/>
                    <a:pt x="3857" y="5068"/>
                  </a:cubicBezTo>
                  <a:cubicBezTo>
                    <a:pt x="4114" y="6718"/>
                    <a:pt x="4371" y="8218"/>
                    <a:pt x="4500" y="10318"/>
                  </a:cubicBezTo>
                  <a:cubicBezTo>
                    <a:pt x="4629" y="12418"/>
                    <a:pt x="4629" y="15118"/>
                    <a:pt x="4629" y="15718"/>
                  </a:cubicBezTo>
                  <a:cubicBezTo>
                    <a:pt x="4629" y="16318"/>
                    <a:pt x="4629" y="14818"/>
                    <a:pt x="4886" y="12568"/>
                  </a:cubicBezTo>
                  <a:cubicBezTo>
                    <a:pt x="5143" y="10318"/>
                    <a:pt x="5657" y="7318"/>
                    <a:pt x="6236" y="5518"/>
                  </a:cubicBezTo>
                  <a:cubicBezTo>
                    <a:pt x="6814" y="3718"/>
                    <a:pt x="7457" y="3118"/>
                    <a:pt x="7843" y="3568"/>
                  </a:cubicBezTo>
                  <a:cubicBezTo>
                    <a:pt x="8229" y="4018"/>
                    <a:pt x="8357" y="5518"/>
                    <a:pt x="8486" y="7018"/>
                  </a:cubicBezTo>
                  <a:cubicBezTo>
                    <a:pt x="8614" y="8518"/>
                    <a:pt x="8743" y="10018"/>
                    <a:pt x="8807" y="11818"/>
                  </a:cubicBezTo>
                  <a:cubicBezTo>
                    <a:pt x="8871" y="13618"/>
                    <a:pt x="8871" y="15718"/>
                    <a:pt x="9129" y="16168"/>
                  </a:cubicBezTo>
                  <a:cubicBezTo>
                    <a:pt x="9386" y="16618"/>
                    <a:pt x="9900" y="15418"/>
                    <a:pt x="10286" y="13918"/>
                  </a:cubicBezTo>
                  <a:cubicBezTo>
                    <a:pt x="10671" y="12418"/>
                    <a:pt x="10929" y="10618"/>
                    <a:pt x="11250" y="9118"/>
                  </a:cubicBezTo>
                  <a:cubicBezTo>
                    <a:pt x="11571" y="7618"/>
                    <a:pt x="11957" y="6418"/>
                    <a:pt x="12343" y="6568"/>
                  </a:cubicBezTo>
                  <a:cubicBezTo>
                    <a:pt x="12729" y="6718"/>
                    <a:pt x="13114" y="8218"/>
                    <a:pt x="13371" y="10318"/>
                  </a:cubicBezTo>
                  <a:cubicBezTo>
                    <a:pt x="13629" y="12418"/>
                    <a:pt x="13757" y="15118"/>
                    <a:pt x="13950" y="17218"/>
                  </a:cubicBezTo>
                  <a:cubicBezTo>
                    <a:pt x="14143" y="19318"/>
                    <a:pt x="14400" y="20818"/>
                    <a:pt x="14786" y="21118"/>
                  </a:cubicBezTo>
                  <a:cubicBezTo>
                    <a:pt x="15171" y="21418"/>
                    <a:pt x="15686" y="20518"/>
                    <a:pt x="16071" y="19318"/>
                  </a:cubicBezTo>
                  <a:cubicBezTo>
                    <a:pt x="16457" y="18118"/>
                    <a:pt x="16714" y="16618"/>
                    <a:pt x="17229" y="14668"/>
                  </a:cubicBezTo>
                  <a:cubicBezTo>
                    <a:pt x="17743" y="12718"/>
                    <a:pt x="18514" y="10318"/>
                    <a:pt x="18964" y="9868"/>
                  </a:cubicBezTo>
                  <a:cubicBezTo>
                    <a:pt x="19414" y="9418"/>
                    <a:pt x="19543" y="10918"/>
                    <a:pt x="19671" y="12418"/>
                  </a:cubicBezTo>
                  <a:cubicBezTo>
                    <a:pt x="19800" y="13918"/>
                    <a:pt x="19929" y="15418"/>
                    <a:pt x="20250" y="16618"/>
                  </a:cubicBezTo>
                  <a:cubicBezTo>
                    <a:pt x="20571" y="17818"/>
                    <a:pt x="21086" y="18718"/>
                    <a:pt x="21600" y="196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3" name="Line"/>
            <p:cNvSpPr/>
            <p:nvPr/>
          </p:nvSpPr>
          <p:spPr>
            <a:xfrm>
              <a:off x="20486743" y="339024"/>
              <a:ext cx="5189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4" name="Line"/>
            <p:cNvSpPr/>
            <p:nvPr/>
          </p:nvSpPr>
          <p:spPr>
            <a:xfrm>
              <a:off x="20778877" y="0"/>
              <a:ext cx="858211" cy="686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41" extrusionOk="0">
                  <a:moveTo>
                    <a:pt x="3084" y="16092"/>
                  </a:moveTo>
                  <a:cubicBezTo>
                    <a:pt x="2737" y="15768"/>
                    <a:pt x="2390" y="15444"/>
                    <a:pt x="2000" y="15336"/>
                  </a:cubicBezTo>
                  <a:cubicBezTo>
                    <a:pt x="1609" y="15228"/>
                    <a:pt x="1175" y="15336"/>
                    <a:pt x="785" y="15876"/>
                  </a:cubicBezTo>
                  <a:cubicBezTo>
                    <a:pt x="395" y="16416"/>
                    <a:pt x="48" y="17388"/>
                    <a:pt x="4" y="18090"/>
                  </a:cubicBezTo>
                  <a:cubicBezTo>
                    <a:pt x="-39" y="18792"/>
                    <a:pt x="221" y="19224"/>
                    <a:pt x="568" y="19440"/>
                  </a:cubicBezTo>
                  <a:cubicBezTo>
                    <a:pt x="915" y="19656"/>
                    <a:pt x="1349" y="19656"/>
                    <a:pt x="1696" y="19440"/>
                  </a:cubicBezTo>
                  <a:cubicBezTo>
                    <a:pt x="2043" y="19224"/>
                    <a:pt x="2303" y="18792"/>
                    <a:pt x="2433" y="18306"/>
                  </a:cubicBezTo>
                  <a:cubicBezTo>
                    <a:pt x="2563" y="17820"/>
                    <a:pt x="2563" y="17280"/>
                    <a:pt x="2520" y="17280"/>
                  </a:cubicBezTo>
                  <a:cubicBezTo>
                    <a:pt x="2477" y="17280"/>
                    <a:pt x="2390" y="17820"/>
                    <a:pt x="2824" y="18630"/>
                  </a:cubicBezTo>
                  <a:cubicBezTo>
                    <a:pt x="3257" y="19440"/>
                    <a:pt x="4212" y="20520"/>
                    <a:pt x="5122" y="21060"/>
                  </a:cubicBezTo>
                  <a:cubicBezTo>
                    <a:pt x="6033" y="21600"/>
                    <a:pt x="6901" y="21600"/>
                    <a:pt x="7898" y="20844"/>
                  </a:cubicBezTo>
                  <a:cubicBezTo>
                    <a:pt x="8896" y="20088"/>
                    <a:pt x="10024" y="18576"/>
                    <a:pt x="10848" y="16470"/>
                  </a:cubicBezTo>
                  <a:cubicBezTo>
                    <a:pt x="11672" y="14364"/>
                    <a:pt x="12192" y="11664"/>
                    <a:pt x="12453" y="9234"/>
                  </a:cubicBezTo>
                  <a:cubicBezTo>
                    <a:pt x="12713" y="6804"/>
                    <a:pt x="12713" y="4644"/>
                    <a:pt x="12626" y="3294"/>
                  </a:cubicBezTo>
                  <a:cubicBezTo>
                    <a:pt x="12539" y="1944"/>
                    <a:pt x="12366" y="1404"/>
                    <a:pt x="12062" y="918"/>
                  </a:cubicBezTo>
                  <a:cubicBezTo>
                    <a:pt x="11759" y="432"/>
                    <a:pt x="11325" y="0"/>
                    <a:pt x="10978" y="0"/>
                  </a:cubicBezTo>
                  <a:cubicBezTo>
                    <a:pt x="10631" y="0"/>
                    <a:pt x="10371" y="432"/>
                    <a:pt x="10024" y="1998"/>
                  </a:cubicBezTo>
                  <a:cubicBezTo>
                    <a:pt x="9677" y="3564"/>
                    <a:pt x="9243" y="6264"/>
                    <a:pt x="8983" y="8856"/>
                  </a:cubicBezTo>
                  <a:cubicBezTo>
                    <a:pt x="8722" y="11448"/>
                    <a:pt x="8636" y="13932"/>
                    <a:pt x="8853" y="15714"/>
                  </a:cubicBezTo>
                  <a:cubicBezTo>
                    <a:pt x="9069" y="17496"/>
                    <a:pt x="9590" y="18576"/>
                    <a:pt x="10371" y="19062"/>
                  </a:cubicBezTo>
                  <a:cubicBezTo>
                    <a:pt x="11151" y="19548"/>
                    <a:pt x="12192" y="19440"/>
                    <a:pt x="13190" y="18522"/>
                  </a:cubicBezTo>
                  <a:cubicBezTo>
                    <a:pt x="14188" y="17604"/>
                    <a:pt x="15142" y="15876"/>
                    <a:pt x="15706" y="14742"/>
                  </a:cubicBezTo>
                  <a:cubicBezTo>
                    <a:pt x="16269" y="13608"/>
                    <a:pt x="16443" y="13068"/>
                    <a:pt x="16703" y="12636"/>
                  </a:cubicBezTo>
                  <a:cubicBezTo>
                    <a:pt x="16963" y="12204"/>
                    <a:pt x="17310" y="11880"/>
                    <a:pt x="17701" y="11772"/>
                  </a:cubicBezTo>
                  <a:cubicBezTo>
                    <a:pt x="18091" y="11664"/>
                    <a:pt x="18525" y="11772"/>
                    <a:pt x="19045" y="12366"/>
                  </a:cubicBezTo>
                  <a:cubicBezTo>
                    <a:pt x="19566" y="12960"/>
                    <a:pt x="20173" y="14040"/>
                    <a:pt x="20607" y="14850"/>
                  </a:cubicBezTo>
                  <a:cubicBezTo>
                    <a:pt x="21041" y="15660"/>
                    <a:pt x="21301" y="16200"/>
                    <a:pt x="21431" y="16794"/>
                  </a:cubicBezTo>
                  <a:cubicBezTo>
                    <a:pt x="21561" y="17388"/>
                    <a:pt x="21561" y="18036"/>
                    <a:pt x="21344" y="18414"/>
                  </a:cubicBezTo>
                  <a:cubicBezTo>
                    <a:pt x="21127" y="18792"/>
                    <a:pt x="20694" y="18900"/>
                    <a:pt x="19522" y="18522"/>
                  </a:cubicBezTo>
                  <a:cubicBezTo>
                    <a:pt x="18351" y="18144"/>
                    <a:pt x="16443" y="17280"/>
                    <a:pt x="14534" y="164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5" name="Line"/>
            <p:cNvSpPr/>
            <p:nvPr/>
          </p:nvSpPr>
          <p:spPr>
            <a:xfrm>
              <a:off x="55350" y="1542892"/>
              <a:ext cx="546591" cy="887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extrusionOk="0">
                  <a:moveTo>
                    <a:pt x="1094" y="10047"/>
                  </a:moveTo>
                  <a:cubicBezTo>
                    <a:pt x="547" y="10466"/>
                    <a:pt x="0" y="10884"/>
                    <a:pt x="0" y="11219"/>
                  </a:cubicBezTo>
                  <a:cubicBezTo>
                    <a:pt x="0" y="11554"/>
                    <a:pt x="547" y="11805"/>
                    <a:pt x="1572" y="12015"/>
                  </a:cubicBezTo>
                  <a:cubicBezTo>
                    <a:pt x="2597" y="12224"/>
                    <a:pt x="4101" y="12391"/>
                    <a:pt x="5195" y="12475"/>
                  </a:cubicBezTo>
                  <a:cubicBezTo>
                    <a:pt x="6289" y="12559"/>
                    <a:pt x="6972" y="12559"/>
                    <a:pt x="7451" y="12350"/>
                  </a:cubicBezTo>
                  <a:cubicBezTo>
                    <a:pt x="7929" y="12140"/>
                    <a:pt x="8203" y="11722"/>
                    <a:pt x="8066" y="11345"/>
                  </a:cubicBezTo>
                  <a:cubicBezTo>
                    <a:pt x="7929" y="10968"/>
                    <a:pt x="7382" y="10633"/>
                    <a:pt x="6357" y="10382"/>
                  </a:cubicBezTo>
                  <a:cubicBezTo>
                    <a:pt x="5332" y="10131"/>
                    <a:pt x="3828" y="9964"/>
                    <a:pt x="2597" y="9838"/>
                  </a:cubicBezTo>
                  <a:cubicBezTo>
                    <a:pt x="1367" y="9712"/>
                    <a:pt x="410" y="9629"/>
                    <a:pt x="342" y="9796"/>
                  </a:cubicBezTo>
                  <a:cubicBezTo>
                    <a:pt x="273" y="9964"/>
                    <a:pt x="1094" y="10382"/>
                    <a:pt x="2597" y="10675"/>
                  </a:cubicBezTo>
                  <a:cubicBezTo>
                    <a:pt x="4101" y="10968"/>
                    <a:pt x="6289" y="11136"/>
                    <a:pt x="8818" y="10633"/>
                  </a:cubicBezTo>
                  <a:cubicBezTo>
                    <a:pt x="11347" y="10131"/>
                    <a:pt x="14218" y="8959"/>
                    <a:pt x="16268" y="7536"/>
                  </a:cubicBezTo>
                  <a:cubicBezTo>
                    <a:pt x="18319" y="6112"/>
                    <a:pt x="19549" y="4438"/>
                    <a:pt x="20096" y="3391"/>
                  </a:cubicBezTo>
                  <a:cubicBezTo>
                    <a:pt x="20643" y="2345"/>
                    <a:pt x="20506" y="1926"/>
                    <a:pt x="20370" y="1508"/>
                  </a:cubicBezTo>
                  <a:cubicBezTo>
                    <a:pt x="20233" y="1089"/>
                    <a:pt x="20096" y="670"/>
                    <a:pt x="19686" y="377"/>
                  </a:cubicBezTo>
                  <a:cubicBezTo>
                    <a:pt x="19276" y="84"/>
                    <a:pt x="18592" y="-83"/>
                    <a:pt x="18046" y="43"/>
                  </a:cubicBezTo>
                  <a:cubicBezTo>
                    <a:pt x="17499" y="168"/>
                    <a:pt x="17089" y="587"/>
                    <a:pt x="16747" y="2010"/>
                  </a:cubicBezTo>
                  <a:cubicBezTo>
                    <a:pt x="16405" y="3433"/>
                    <a:pt x="16132" y="5861"/>
                    <a:pt x="16337" y="8624"/>
                  </a:cubicBezTo>
                  <a:cubicBezTo>
                    <a:pt x="16542" y="11387"/>
                    <a:pt x="17225" y="14484"/>
                    <a:pt x="17841" y="16577"/>
                  </a:cubicBezTo>
                  <a:cubicBezTo>
                    <a:pt x="18456" y="18670"/>
                    <a:pt x="19003" y="19759"/>
                    <a:pt x="19481" y="20470"/>
                  </a:cubicBezTo>
                  <a:cubicBezTo>
                    <a:pt x="19959" y="21182"/>
                    <a:pt x="20370" y="21517"/>
                    <a:pt x="20711" y="21475"/>
                  </a:cubicBezTo>
                  <a:cubicBezTo>
                    <a:pt x="21053" y="21433"/>
                    <a:pt x="21327" y="21015"/>
                    <a:pt x="21463" y="20345"/>
                  </a:cubicBezTo>
                  <a:cubicBezTo>
                    <a:pt x="21600" y="19675"/>
                    <a:pt x="21600" y="18754"/>
                    <a:pt x="21600" y="178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6" name="Line"/>
            <p:cNvSpPr/>
            <p:nvPr/>
          </p:nvSpPr>
          <p:spPr>
            <a:xfrm>
              <a:off x="467023" y="2051442"/>
              <a:ext cx="311349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7" name="Line"/>
            <p:cNvSpPr/>
            <p:nvPr/>
          </p:nvSpPr>
          <p:spPr>
            <a:xfrm>
              <a:off x="1594088" y="1675975"/>
              <a:ext cx="606110" cy="541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536" extrusionOk="0">
                  <a:moveTo>
                    <a:pt x="3461" y="15758"/>
                  </a:moveTo>
                  <a:cubicBezTo>
                    <a:pt x="2847" y="15482"/>
                    <a:pt x="2234" y="15207"/>
                    <a:pt x="1682" y="15276"/>
                  </a:cubicBezTo>
                  <a:cubicBezTo>
                    <a:pt x="1129" y="15345"/>
                    <a:pt x="638" y="15758"/>
                    <a:pt x="332" y="16308"/>
                  </a:cubicBezTo>
                  <a:cubicBezTo>
                    <a:pt x="25" y="16858"/>
                    <a:pt x="-98" y="17546"/>
                    <a:pt x="86" y="18097"/>
                  </a:cubicBezTo>
                  <a:cubicBezTo>
                    <a:pt x="270" y="18647"/>
                    <a:pt x="761" y="19060"/>
                    <a:pt x="1682" y="19266"/>
                  </a:cubicBezTo>
                  <a:cubicBezTo>
                    <a:pt x="2602" y="19472"/>
                    <a:pt x="3952" y="19472"/>
                    <a:pt x="5118" y="18647"/>
                  </a:cubicBezTo>
                  <a:cubicBezTo>
                    <a:pt x="6284" y="17821"/>
                    <a:pt x="7266" y="16170"/>
                    <a:pt x="7818" y="13900"/>
                  </a:cubicBezTo>
                  <a:cubicBezTo>
                    <a:pt x="8370" y="11630"/>
                    <a:pt x="8493" y="8741"/>
                    <a:pt x="8247" y="6540"/>
                  </a:cubicBezTo>
                  <a:cubicBezTo>
                    <a:pt x="8002" y="4339"/>
                    <a:pt x="7388" y="2825"/>
                    <a:pt x="6836" y="1725"/>
                  </a:cubicBezTo>
                  <a:cubicBezTo>
                    <a:pt x="6284" y="624"/>
                    <a:pt x="5793" y="-64"/>
                    <a:pt x="5547" y="5"/>
                  </a:cubicBezTo>
                  <a:cubicBezTo>
                    <a:pt x="5302" y="74"/>
                    <a:pt x="5302" y="899"/>
                    <a:pt x="5486" y="3100"/>
                  </a:cubicBezTo>
                  <a:cubicBezTo>
                    <a:pt x="5670" y="5302"/>
                    <a:pt x="6038" y="8879"/>
                    <a:pt x="6591" y="11905"/>
                  </a:cubicBezTo>
                  <a:cubicBezTo>
                    <a:pt x="7143" y="14932"/>
                    <a:pt x="7879" y="17409"/>
                    <a:pt x="8432" y="18922"/>
                  </a:cubicBezTo>
                  <a:cubicBezTo>
                    <a:pt x="8984" y="20435"/>
                    <a:pt x="9352" y="20986"/>
                    <a:pt x="9843" y="21261"/>
                  </a:cubicBezTo>
                  <a:cubicBezTo>
                    <a:pt x="10334" y="21536"/>
                    <a:pt x="10947" y="21536"/>
                    <a:pt x="11561" y="21536"/>
                  </a:cubicBezTo>
                  <a:cubicBezTo>
                    <a:pt x="12175" y="21536"/>
                    <a:pt x="12788" y="21536"/>
                    <a:pt x="13586" y="21123"/>
                  </a:cubicBezTo>
                  <a:cubicBezTo>
                    <a:pt x="14384" y="20711"/>
                    <a:pt x="15366" y="19885"/>
                    <a:pt x="16102" y="19197"/>
                  </a:cubicBezTo>
                  <a:cubicBezTo>
                    <a:pt x="16838" y="18509"/>
                    <a:pt x="17329" y="17959"/>
                    <a:pt x="17759" y="17065"/>
                  </a:cubicBezTo>
                  <a:cubicBezTo>
                    <a:pt x="18188" y="16170"/>
                    <a:pt x="18557" y="14932"/>
                    <a:pt x="18434" y="14244"/>
                  </a:cubicBezTo>
                  <a:cubicBezTo>
                    <a:pt x="18311" y="13556"/>
                    <a:pt x="17697" y="13419"/>
                    <a:pt x="17022" y="13281"/>
                  </a:cubicBezTo>
                  <a:cubicBezTo>
                    <a:pt x="16347" y="13144"/>
                    <a:pt x="15611" y="13006"/>
                    <a:pt x="14936" y="13075"/>
                  </a:cubicBezTo>
                  <a:cubicBezTo>
                    <a:pt x="14261" y="13144"/>
                    <a:pt x="13647" y="13419"/>
                    <a:pt x="13402" y="13969"/>
                  </a:cubicBezTo>
                  <a:cubicBezTo>
                    <a:pt x="13157" y="14519"/>
                    <a:pt x="13279" y="15345"/>
                    <a:pt x="14691" y="16583"/>
                  </a:cubicBezTo>
                  <a:cubicBezTo>
                    <a:pt x="16102" y="17821"/>
                    <a:pt x="18802" y="19472"/>
                    <a:pt x="21502" y="211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8" name="Line"/>
            <p:cNvSpPr/>
            <p:nvPr/>
          </p:nvSpPr>
          <p:spPr>
            <a:xfrm>
              <a:off x="2411618" y="1990325"/>
              <a:ext cx="234846" cy="541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272" extrusionOk="0">
                  <a:moveTo>
                    <a:pt x="11860" y="362"/>
                  </a:moveTo>
                  <a:cubicBezTo>
                    <a:pt x="10294" y="91"/>
                    <a:pt x="8729" y="-181"/>
                    <a:pt x="6694" y="159"/>
                  </a:cubicBezTo>
                  <a:cubicBezTo>
                    <a:pt x="4660" y="498"/>
                    <a:pt x="2155" y="1449"/>
                    <a:pt x="903" y="2332"/>
                  </a:cubicBezTo>
                  <a:cubicBezTo>
                    <a:pt x="-349" y="3215"/>
                    <a:pt x="-349" y="4030"/>
                    <a:pt x="1216" y="4642"/>
                  </a:cubicBezTo>
                  <a:cubicBezTo>
                    <a:pt x="2781" y="5253"/>
                    <a:pt x="5912" y="5661"/>
                    <a:pt x="9042" y="5661"/>
                  </a:cubicBezTo>
                  <a:cubicBezTo>
                    <a:pt x="12173" y="5661"/>
                    <a:pt x="15303" y="5253"/>
                    <a:pt x="17181" y="4710"/>
                  </a:cubicBezTo>
                  <a:cubicBezTo>
                    <a:pt x="19060" y="4166"/>
                    <a:pt x="19686" y="3487"/>
                    <a:pt x="19060" y="2740"/>
                  </a:cubicBezTo>
                  <a:cubicBezTo>
                    <a:pt x="18434" y="1993"/>
                    <a:pt x="16555" y="1177"/>
                    <a:pt x="15773" y="1110"/>
                  </a:cubicBezTo>
                  <a:cubicBezTo>
                    <a:pt x="14990" y="1042"/>
                    <a:pt x="15303" y="1721"/>
                    <a:pt x="16242" y="4166"/>
                  </a:cubicBezTo>
                  <a:cubicBezTo>
                    <a:pt x="17181" y="6611"/>
                    <a:pt x="18747" y="10823"/>
                    <a:pt x="19686" y="13608"/>
                  </a:cubicBezTo>
                  <a:cubicBezTo>
                    <a:pt x="20625" y="16393"/>
                    <a:pt x="20938" y="17751"/>
                    <a:pt x="20938" y="18770"/>
                  </a:cubicBezTo>
                  <a:cubicBezTo>
                    <a:pt x="20938" y="19789"/>
                    <a:pt x="20625" y="20468"/>
                    <a:pt x="19373" y="20876"/>
                  </a:cubicBezTo>
                  <a:cubicBezTo>
                    <a:pt x="18121" y="21283"/>
                    <a:pt x="15929" y="21419"/>
                    <a:pt x="13268" y="21079"/>
                  </a:cubicBezTo>
                  <a:cubicBezTo>
                    <a:pt x="10608" y="20740"/>
                    <a:pt x="7477" y="19925"/>
                    <a:pt x="5286" y="19245"/>
                  </a:cubicBezTo>
                  <a:cubicBezTo>
                    <a:pt x="3094" y="18566"/>
                    <a:pt x="1842" y="18023"/>
                    <a:pt x="1216" y="17276"/>
                  </a:cubicBezTo>
                  <a:cubicBezTo>
                    <a:pt x="590" y="16528"/>
                    <a:pt x="590" y="15577"/>
                    <a:pt x="2155" y="14694"/>
                  </a:cubicBezTo>
                  <a:cubicBezTo>
                    <a:pt x="3721" y="13811"/>
                    <a:pt x="6851" y="12996"/>
                    <a:pt x="10294" y="12385"/>
                  </a:cubicBezTo>
                  <a:cubicBezTo>
                    <a:pt x="13738" y="11774"/>
                    <a:pt x="17494" y="11366"/>
                    <a:pt x="21251" y="109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9" name="Line"/>
            <p:cNvSpPr/>
            <p:nvPr/>
          </p:nvSpPr>
          <p:spPr>
            <a:xfrm>
              <a:off x="3171781" y="1947659"/>
              <a:ext cx="211542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600" extrusionOk="0">
                  <a:moveTo>
                    <a:pt x="21304" y="0"/>
                  </a:moveTo>
                  <a:cubicBezTo>
                    <a:pt x="15730" y="2191"/>
                    <a:pt x="10156" y="4383"/>
                    <a:pt x="6323" y="5948"/>
                  </a:cubicBezTo>
                  <a:cubicBezTo>
                    <a:pt x="2491" y="7513"/>
                    <a:pt x="401" y="8452"/>
                    <a:pt x="52" y="9391"/>
                  </a:cubicBezTo>
                  <a:cubicBezTo>
                    <a:pt x="-296" y="10330"/>
                    <a:pt x="1098" y="11270"/>
                    <a:pt x="4581" y="13304"/>
                  </a:cubicBezTo>
                  <a:cubicBezTo>
                    <a:pt x="8065" y="15339"/>
                    <a:pt x="13639" y="18470"/>
                    <a:pt x="1921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0" name="Line"/>
            <p:cNvSpPr/>
            <p:nvPr/>
          </p:nvSpPr>
          <p:spPr>
            <a:xfrm>
              <a:off x="3123865" y="2186359"/>
              <a:ext cx="228323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1" name="Line"/>
            <p:cNvSpPr/>
            <p:nvPr/>
          </p:nvSpPr>
          <p:spPr>
            <a:xfrm>
              <a:off x="3715427" y="2037776"/>
              <a:ext cx="352863" cy="22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3" extrusionOk="0">
                  <a:moveTo>
                    <a:pt x="0" y="4114"/>
                  </a:moveTo>
                  <a:cubicBezTo>
                    <a:pt x="424" y="2526"/>
                    <a:pt x="847" y="938"/>
                    <a:pt x="1588" y="302"/>
                  </a:cubicBezTo>
                  <a:cubicBezTo>
                    <a:pt x="2329" y="-333"/>
                    <a:pt x="3388" y="-15"/>
                    <a:pt x="4341" y="1732"/>
                  </a:cubicBezTo>
                  <a:cubicBezTo>
                    <a:pt x="5294" y="3479"/>
                    <a:pt x="6141" y="6655"/>
                    <a:pt x="6671" y="9038"/>
                  </a:cubicBezTo>
                  <a:cubicBezTo>
                    <a:pt x="7200" y="11420"/>
                    <a:pt x="7412" y="13008"/>
                    <a:pt x="7518" y="14596"/>
                  </a:cubicBezTo>
                  <a:cubicBezTo>
                    <a:pt x="7624" y="16185"/>
                    <a:pt x="7624" y="17773"/>
                    <a:pt x="7412" y="17773"/>
                  </a:cubicBezTo>
                  <a:cubicBezTo>
                    <a:pt x="7200" y="17773"/>
                    <a:pt x="6776" y="16185"/>
                    <a:pt x="6882" y="13802"/>
                  </a:cubicBezTo>
                  <a:cubicBezTo>
                    <a:pt x="6988" y="11420"/>
                    <a:pt x="7624" y="8243"/>
                    <a:pt x="8259" y="6020"/>
                  </a:cubicBezTo>
                  <a:cubicBezTo>
                    <a:pt x="8894" y="3796"/>
                    <a:pt x="9529" y="2526"/>
                    <a:pt x="10482" y="1732"/>
                  </a:cubicBezTo>
                  <a:cubicBezTo>
                    <a:pt x="11435" y="938"/>
                    <a:pt x="12706" y="620"/>
                    <a:pt x="13659" y="1891"/>
                  </a:cubicBezTo>
                  <a:cubicBezTo>
                    <a:pt x="14612" y="3161"/>
                    <a:pt x="15247" y="6020"/>
                    <a:pt x="15565" y="8243"/>
                  </a:cubicBezTo>
                  <a:cubicBezTo>
                    <a:pt x="15882" y="10467"/>
                    <a:pt x="15882" y="12055"/>
                    <a:pt x="15882" y="14120"/>
                  </a:cubicBezTo>
                  <a:cubicBezTo>
                    <a:pt x="15882" y="16185"/>
                    <a:pt x="15882" y="18726"/>
                    <a:pt x="16412" y="19996"/>
                  </a:cubicBezTo>
                  <a:cubicBezTo>
                    <a:pt x="16941" y="21267"/>
                    <a:pt x="18000" y="21267"/>
                    <a:pt x="18953" y="20791"/>
                  </a:cubicBezTo>
                  <a:cubicBezTo>
                    <a:pt x="19906" y="20314"/>
                    <a:pt x="20753" y="19361"/>
                    <a:pt x="21600" y="184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2" name="Line"/>
            <p:cNvSpPr/>
            <p:nvPr/>
          </p:nvSpPr>
          <p:spPr>
            <a:xfrm>
              <a:off x="4244720" y="2238251"/>
              <a:ext cx="31136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3" name="Line"/>
            <p:cNvSpPr/>
            <p:nvPr/>
          </p:nvSpPr>
          <p:spPr>
            <a:xfrm>
              <a:off x="5101522" y="1708958"/>
              <a:ext cx="315946" cy="422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44" extrusionOk="0">
                  <a:moveTo>
                    <a:pt x="10877" y="3688"/>
                  </a:moveTo>
                  <a:cubicBezTo>
                    <a:pt x="8294" y="7024"/>
                    <a:pt x="5712" y="10361"/>
                    <a:pt x="4185" y="12556"/>
                  </a:cubicBezTo>
                  <a:cubicBezTo>
                    <a:pt x="2659" y="14751"/>
                    <a:pt x="2190" y="15805"/>
                    <a:pt x="1603" y="16683"/>
                  </a:cubicBezTo>
                  <a:cubicBezTo>
                    <a:pt x="1016" y="17561"/>
                    <a:pt x="312" y="18263"/>
                    <a:pt x="77" y="18176"/>
                  </a:cubicBezTo>
                  <a:cubicBezTo>
                    <a:pt x="-158" y="18088"/>
                    <a:pt x="77" y="17210"/>
                    <a:pt x="1720" y="14839"/>
                  </a:cubicBezTo>
                  <a:cubicBezTo>
                    <a:pt x="3364" y="12468"/>
                    <a:pt x="6416" y="8605"/>
                    <a:pt x="8177" y="6234"/>
                  </a:cubicBezTo>
                  <a:cubicBezTo>
                    <a:pt x="9938" y="3863"/>
                    <a:pt x="10407" y="2985"/>
                    <a:pt x="10759" y="2020"/>
                  </a:cubicBezTo>
                  <a:cubicBezTo>
                    <a:pt x="11112" y="1054"/>
                    <a:pt x="11346" y="0"/>
                    <a:pt x="11581" y="0"/>
                  </a:cubicBezTo>
                  <a:cubicBezTo>
                    <a:pt x="11816" y="0"/>
                    <a:pt x="12051" y="1054"/>
                    <a:pt x="13107" y="3951"/>
                  </a:cubicBezTo>
                  <a:cubicBezTo>
                    <a:pt x="14164" y="6849"/>
                    <a:pt x="16042" y="11590"/>
                    <a:pt x="17333" y="14488"/>
                  </a:cubicBezTo>
                  <a:cubicBezTo>
                    <a:pt x="18625" y="17385"/>
                    <a:pt x="19329" y="18439"/>
                    <a:pt x="20033" y="19493"/>
                  </a:cubicBezTo>
                  <a:cubicBezTo>
                    <a:pt x="20738" y="20546"/>
                    <a:pt x="21442" y="21600"/>
                    <a:pt x="21442" y="21424"/>
                  </a:cubicBezTo>
                  <a:cubicBezTo>
                    <a:pt x="21442" y="21249"/>
                    <a:pt x="20738" y="19844"/>
                    <a:pt x="20033" y="184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4" name="Line"/>
            <p:cNvSpPr/>
            <p:nvPr/>
          </p:nvSpPr>
          <p:spPr>
            <a:xfrm>
              <a:off x="5126875" y="1937280"/>
              <a:ext cx="28021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67" y="14400"/>
                    <a:pt x="2133" y="7200"/>
                    <a:pt x="5733" y="3600"/>
                  </a:cubicBezTo>
                  <a:cubicBezTo>
                    <a:pt x="9333" y="0"/>
                    <a:pt x="15467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5" name="Line"/>
            <p:cNvSpPr/>
            <p:nvPr/>
          </p:nvSpPr>
          <p:spPr>
            <a:xfrm>
              <a:off x="5469359" y="1913909"/>
              <a:ext cx="253675" cy="200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0547" extrusionOk="0">
                  <a:moveTo>
                    <a:pt x="0" y="267"/>
                  </a:moveTo>
                  <a:cubicBezTo>
                    <a:pt x="3211" y="-87"/>
                    <a:pt x="6422" y="-441"/>
                    <a:pt x="9924" y="1684"/>
                  </a:cubicBezTo>
                  <a:cubicBezTo>
                    <a:pt x="13427" y="3808"/>
                    <a:pt x="17222" y="8411"/>
                    <a:pt x="19265" y="11598"/>
                  </a:cubicBezTo>
                  <a:cubicBezTo>
                    <a:pt x="21308" y="14785"/>
                    <a:pt x="21600" y="16556"/>
                    <a:pt x="21308" y="18149"/>
                  </a:cubicBezTo>
                  <a:cubicBezTo>
                    <a:pt x="21016" y="19743"/>
                    <a:pt x="20141" y="21159"/>
                    <a:pt x="17222" y="20274"/>
                  </a:cubicBezTo>
                  <a:cubicBezTo>
                    <a:pt x="14303" y="19389"/>
                    <a:pt x="9341" y="16202"/>
                    <a:pt x="4378" y="13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6" name="Line"/>
            <p:cNvSpPr/>
            <p:nvPr/>
          </p:nvSpPr>
          <p:spPr>
            <a:xfrm>
              <a:off x="6320378" y="1947659"/>
              <a:ext cx="809508" cy="22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extrusionOk="0">
                  <a:moveTo>
                    <a:pt x="0" y="0"/>
                  </a:moveTo>
                  <a:cubicBezTo>
                    <a:pt x="646" y="2579"/>
                    <a:pt x="1292" y="5158"/>
                    <a:pt x="1892" y="7899"/>
                  </a:cubicBezTo>
                  <a:cubicBezTo>
                    <a:pt x="2492" y="10639"/>
                    <a:pt x="3046" y="13540"/>
                    <a:pt x="3508" y="15636"/>
                  </a:cubicBezTo>
                  <a:cubicBezTo>
                    <a:pt x="3969" y="17731"/>
                    <a:pt x="4338" y="19021"/>
                    <a:pt x="4523" y="18860"/>
                  </a:cubicBezTo>
                  <a:cubicBezTo>
                    <a:pt x="4708" y="18699"/>
                    <a:pt x="4708" y="17087"/>
                    <a:pt x="4662" y="14669"/>
                  </a:cubicBezTo>
                  <a:cubicBezTo>
                    <a:pt x="4615" y="12251"/>
                    <a:pt x="4523" y="9027"/>
                    <a:pt x="4477" y="6609"/>
                  </a:cubicBezTo>
                  <a:cubicBezTo>
                    <a:pt x="4431" y="4191"/>
                    <a:pt x="4431" y="2579"/>
                    <a:pt x="4615" y="2257"/>
                  </a:cubicBezTo>
                  <a:cubicBezTo>
                    <a:pt x="4800" y="1934"/>
                    <a:pt x="5169" y="2901"/>
                    <a:pt x="5769" y="5642"/>
                  </a:cubicBezTo>
                  <a:cubicBezTo>
                    <a:pt x="6369" y="8382"/>
                    <a:pt x="7200" y="12896"/>
                    <a:pt x="7754" y="15797"/>
                  </a:cubicBezTo>
                  <a:cubicBezTo>
                    <a:pt x="8308" y="18699"/>
                    <a:pt x="8585" y="19988"/>
                    <a:pt x="8723" y="19666"/>
                  </a:cubicBezTo>
                  <a:cubicBezTo>
                    <a:pt x="8862" y="19343"/>
                    <a:pt x="8862" y="17409"/>
                    <a:pt x="9185" y="15958"/>
                  </a:cubicBezTo>
                  <a:cubicBezTo>
                    <a:pt x="9508" y="14507"/>
                    <a:pt x="10154" y="13540"/>
                    <a:pt x="11262" y="12896"/>
                  </a:cubicBezTo>
                  <a:cubicBezTo>
                    <a:pt x="12369" y="12251"/>
                    <a:pt x="13938" y="11928"/>
                    <a:pt x="15000" y="11445"/>
                  </a:cubicBezTo>
                  <a:cubicBezTo>
                    <a:pt x="16062" y="10961"/>
                    <a:pt x="16615" y="10316"/>
                    <a:pt x="17077" y="9510"/>
                  </a:cubicBezTo>
                  <a:cubicBezTo>
                    <a:pt x="17538" y="8704"/>
                    <a:pt x="17908" y="7737"/>
                    <a:pt x="18046" y="6448"/>
                  </a:cubicBezTo>
                  <a:cubicBezTo>
                    <a:pt x="18185" y="5158"/>
                    <a:pt x="18092" y="3546"/>
                    <a:pt x="17538" y="2579"/>
                  </a:cubicBezTo>
                  <a:cubicBezTo>
                    <a:pt x="16985" y="1612"/>
                    <a:pt x="15969" y="1290"/>
                    <a:pt x="15231" y="1290"/>
                  </a:cubicBezTo>
                  <a:cubicBezTo>
                    <a:pt x="14492" y="1290"/>
                    <a:pt x="14031" y="1612"/>
                    <a:pt x="13754" y="2579"/>
                  </a:cubicBezTo>
                  <a:cubicBezTo>
                    <a:pt x="13477" y="3546"/>
                    <a:pt x="13385" y="5158"/>
                    <a:pt x="13662" y="7415"/>
                  </a:cubicBezTo>
                  <a:cubicBezTo>
                    <a:pt x="13938" y="9672"/>
                    <a:pt x="14585" y="12573"/>
                    <a:pt x="15738" y="15152"/>
                  </a:cubicBezTo>
                  <a:cubicBezTo>
                    <a:pt x="16892" y="17731"/>
                    <a:pt x="18554" y="19988"/>
                    <a:pt x="19615" y="20794"/>
                  </a:cubicBezTo>
                  <a:cubicBezTo>
                    <a:pt x="20677" y="21600"/>
                    <a:pt x="21138" y="20955"/>
                    <a:pt x="21600" y="203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7" name="Line"/>
            <p:cNvSpPr/>
            <p:nvPr/>
          </p:nvSpPr>
          <p:spPr>
            <a:xfrm>
              <a:off x="7731825" y="1636310"/>
              <a:ext cx="321729" cy="506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0" y="0"/>
                  </a:moveTo>
                  <a:cubicBezTo>
                    <a:pt x="232" y="5290"/>
                    <a:pt x="465" y="10580"/>
                    <a:pt x="697" y="13665"/>
                  </a:cubicBezTo>
                  <a:cubicBezTo>
                    <a:pt x="929" y="16751"/>
                    <a:pt x="1161" y="17633"/>
                    <a:pt x="1277" y="18514"/>
                  </a:cubicBezTo>
                  <a:cubicBezTo>
                    <a:pt x="1394" y="19396"/>
                    <a:pt x="1394" y="20278"/>
                    <a:pt x="1626" y="20351"/>
                  </a:cubicBezTo>
                  <a:cubicBezTo>
                    <a:pt x="1858" y="20424"/>
                    <a:pt x="2323" y="19690"/>
                    <a:pt x="2787" y="18514"/>
                  </a:cubicBezTo>
                  <a:cubicBezTo>
                    <a:pt x="3252" y="17339"/>
                    <a:pt x="3716" y="15722"/>
                    <a:pt x="4529" y="14547"/>
                  </a:cubicBezTo>
                  <a:cubicBezTo>
                    <a:pt x="5342" y="13371"/>
                    <a:pt x="6503" y="12637"/>
                    <a:pt x="7548" y="12563"/>
                  </a:cubicBezTo>
                  <a:cubicBezTo>
                    <a:pt x="8594" y="12490"/>
                    <a:pt x="9523" y="13078"/>
                    <a:pt x="10335" y="14180"/>
                  </a:cubicBezTo>
                  <a:cubicBezTo>
                    <a:pt x="11148" y="15282"/>
                    <a:pt x="11845" y="16898"/>
                    <a:pt x="12426" y="18220"/>
                  </a:cubicBezTo>
                  <a:cubicBezTo>
                    <a:pt x="13006" y="19543"/>
                    <a:pt x="13471" y="20571"/>
                    <a:pt x="14284" y="21086"/>
                  </a:cubicBezTo>
                  <a:cubicBezTo>
                    <a:pt x="15097" y="21600"/>
                    <a:pt x="16258" y="21600"/>
                    <a:pt x="17535" y="21306"/>
                  </a:cubicBezTo>
                  <a:cubicBezTo>
                    <a:pt x="18813" y="21012"/>
                    <a:pt x="20206" y="20424"/>
                    <a:pt x="21600" y="198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8" name="Line"/>
            <p:cNvSpPr/>
            <p:nvPr/>
          </p:nvSpPr>
          <p:spPr>
            <a:xfrm>
              <a:off x="8113432" y="1947659"/>
              <a:ext cx="272228" cy="1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extrusionOk="0">
                  <a:moveTo>
                    <a:pt x="13957" y="2541"/>
                  </a:moveTo>
                  <a:cubicBezTo>
                    <a:pt x="10447" y="1271"/>
                    <a:pt x="6937" y="0"/>
                    <a:pt x="4642" y="0"/>
                  </a:cubicBezTo>
                  <a:cubicBezTo>
                    <a:pt x="2347" y="0"/>
                    <a:pt x="1267" y="1271"/>
                    <a:pt x="592" y="4024"/>
                  </a:cubicBezTo>
                  <a:cubicBezTo>
                    <a:pt x="-83" y="6776"/>
                    <a:pt x="-353" y="11012"/>
                    <a:pt x="727" y="14188"/>
                  </a:cubicBezTo>
                  <a:cubicBezTo>
                    <a:pt x="1807" y="17365"/>
                    <a:pt x="4237" y="19482"/>
                    <a:pt x="6127" y="20541"/>
                  </a:cubicBezTo>
                  <a:cubicBezTo>
                    <a:pt x="8017" y="21600"/>
                    <a:pt x="9367" y="21600"/>
                    <a:pt x="10717" y="21388"/>
                  </a:cubicBezTo>
                  <a:cubicBezTo>
                    <a:pt x="12067" y="21176"/>
                    <a:pt x="13417" y="20753"/>
                    <a:pt x="13957" y="18000"/>
                  </a:cubicBezTo>
                  <a:cubicBezTo>
                    <a:pt x="14497" y="15247"/>
                    <a:pt x="14227" y="10165"/>
                    <a:pt x="13552" y="6565"/>
                  </a:cubicBezTo>
                  <a:cubicBezTo>
                    <a:pt x="12877" y="2965"/>
                    <a:pt x="11797" y="847"/>
                    <a:pt x="11527" y="847"/>
                  </a:cubicBezTo>
                  <a:cubicBezTo>
                    <a:pt x="11257" y="847"/>
                    <a:pt x="11797" y="2965"/>
                    <a:pt x="13552" y="6776"/>
                  </a:cubicBezTo>
                  <a:cubicBezTo>
                    <a:pt x="15307" y="10588"/>
                    <a:pt x="18277" y="16094"/>
                    <a:pt x="2124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9" name="Line"/>
            <p:cNvSpPr/>
            <p:nvPr/>
          </p:nvSpPr>
          <p:spPr>
            <a:xfrm>
              <a:off x="8437549" y="1873014"/>
              <a:ext cx="581185" cy="24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extrusionOk="0">
                  <a:moveTo>
                    <a:pt x="0" y="4807"/>
                  </a:moveTo>
                  <a:cubicBezTo>
                    <a:pt x="1286" y="8819"/>
                    <a:pt x="2571" y="12830"/>
                    <a:pt x="3407" y="15761"/>
                  </a:cubicBezTo>
                  <a:cubicBezTo>
                    <a:pt x="4243" y="18693"/>
                    <a:pt x="4629" y="20544"/>
                    <a:pt x="4950" y="20544"/>
                  </a:cubicBezTo>
                  <a:cubicBezTo>
                    <a:pt x="5271" y="20544"/>
                    <a:pt x="5529" y="18693"/>
                    <a:pt x="5979" y="16224"/>
                  </a:cubicBezTo>
                  <a:cubicBezTo>
                    <a:pt x="6429" y="13756"/>
                    <a:pt x="7071" y="10670"/>
                    <a:pt x="8164" y="8819"/>
                  </a:cubicBezTo>
                  <a:cubicBezTo>
                    <a:pt x="9257" y="6967"/>
                    <a:pt x="10800" y="6350"/>
                    <a:pt x="12086" y="6041"/>
                  </a:cubicBezTo>
                  <a:cubicBezTo>
                    <a:pt x="13371" y="5733"/>
                    <a:pt x="14400" y="5733"/>
                    <a:pt x="15236" y="5424"/>
                  </a:cubicBezTo>
                  <a:cubicBezTo>
                    <a:pt x="16071" y="5116"/>
                    <a:pt x="16714" y="4499"/>
                    <a:pt x="16779" y="3727"/>
                  </a:cubicBezTo>
                  <a:cubicBezTo>
                    <a:pt x="16843" y="2956"/>
                    <a:pt x="16329" y="2030"/>
                    <a:pt x="15300" y="1259"/>
                  </a:cubicBezTo>
                  <a:cubicBezTo>
                    <a:pt x="14271" y="487"/>
                    <a:pt x="12729" y="-130"/>
                    <a:pt x="11700" y="24"/>
                  </a:cubicBezTo>
                  <a:cubicBezTo>
                    <a:pt x="10671" y="179"/>
                    <a:pt x="10157" y="1104"/>
                    <a:pt x="9900" y="2339"/>
                  </a:cubicBezTo>
                  <a:cubicBezTo>
                    <a:pt x="9643" y="3573"/>
                    <a:pt x="9643" y="5116"/>
                    <a:pt x="10607" y="8356"/>
                  </a:cubicBezTo>
                  <a:cubicBezTo>
                    <a:pt x="11571" y="11596"/>
                    <a:pt x="13500" y="16533"/>
                    <a:pt x="15493" y="19001"/>
                  </a:cubicBezTo>
                  <a:cubicBezTo>
                    <a:pt x="17486" y="21470"/>
                    <a:pt x="19543" y="21470"/>
                    <a:pt x="21600" y="214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0" name="Line"/>
            <p:cNvSpPr/>
            <p:nvPr/>
          </p:nvSpPr>
          <p:spPr>
            <a:xfrm>
              <a:off x="9713275" y="1828645"/>
              <a:ext cx="1090526" cy="304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339" extrusionOk="0">
                  <a:moveTo>
                    <a:pt x="426" y="6165"/>
                  </a:moveTo>
                  <a:cubicBezTo>
                    <a:pt x="1589" y="6893"/>
                    <a:pt x="2751" y="7621"/>
                    <a:pt x="3639" y="8835"/>
                  </a:cubicBezTo>
                  <a:cubicBezTo>
                    <a:pt x="4528" y="10048"/>
                    <a:pt x="5143" y="11747"/>
                    <a:pt x="5416" y="13325"/>
                  </a:cubicBezTo>
                  <a:cubicBezTo>
                    <a:pt x="5690" y="14902"/>
                    <a:pt x="5621" y="16358"/>
                    <a:pt x="4972" y="17693"/>
                  </a:cubicBezTo>
                  <a:cubicBezTo>
                    <a:pt x="4323" y="19028"/>
                    <a:pt x="3092" y="20242"/>
                    <a:pt x="2272" y="20848"/>
                  </a:cubicBezTo>
                  <a:cubicBezTo>
                    <a:pt x="1452" y="21455"/>
                    <a:pt x="1042" y="21455"/>
                    <a:pt x="700" y="21091"/>
                  </a:cubicBezTo>
                  <a:cubicBezTo>
                    <a:pt x="358" y="20727"/>
                    <a:pt x="85" y="19999"/>
                    <a:pt x="16" y="19028"/>
                  </a:cubicBezTo>
                  <a:cubicBezTo>
                    <a:pt x="-52" y="18057"/>
                    <a:pt x="85" y="16844"/>
                    <a:pt x="734" y="15266"/>
                  </a:cubicBezTo>
                  <a:cubicBezTo>
                    <a:pt x="1383" y="13689"/>
                    <a:pt x="2545" y="11747"/>
                    <a:pt x="4220" y="10412"/>
                  </a:cubicBezTo>
                  <a:cubicBezTo>
                    <a:pt x="5895" y="9077"/>
                    <a:pt x="8082" y="8349"/>
                    <a:pt x="9552" y="7621"/>
                  </a:cubicBezTo>
                  <a:cubicBezTo>
                    <a:pt x="11021" y="6893"/>
                    <a:pt x="11773" y="6165"/>
                    <a:pt x="12252" y="5194"/>
                  </a:cubicBezTo>
                  <a:cubicBezTo>
                    <a:pt x="12730" y="4224"/>
                    <a:pt x="12935" y="3010"/>
                    <a:pt x="12799" y="2161"/>
                  </a:cubicBezTo>
                  <a:cubicBezTo>
                    <a:pt x="12662" y="1311"/>
                    <a:pt x="12183" y="826"/>
                    <a:pt x="11466" y="462"/>
                  </a:cubicBezTo>
                  <a:cubicBezTo>
                    <a:pt x="10748" y="98"/>
                    <a:pt x="9791" y="-145"/>
                    <a:pt x="9142" y="98"/>
                  </a:cubicBezTo>
                  <a:cubicBezTo>
                    <a:pt x="8492" y="340"/>
                    <a:pt x="8151" y="1068"/>
                    <a:pt x="7980" y="2039"/>
                  </a:cubicBezTo>
                  <a:cubicBezTo>
                    <a:pt x="7809" y="3010"/>
                    <a:pt x="7809" y="4224"/>
                    <a:pt x="8116" y="6165"/>
                  </a:cubicBezTo>
                  <a:cubicBezTo>
                    <a:pt x="8424" y="8107"/>
                    <a:pt x="9039" y="10776"/>
                    <a:pt x="10201" y="12961"/>
                  </a:cubicBezTo>
                  <a:cubicBezTo>
                    <a:pt x="11363" y="15145"/>
                    <a:pt x="13072" y="16844"/>
                    <a:pt x="14302" y="17329"/>
                  </a:cubicBezTo>
                  <a:cubicBezTo>
                    <a:pt x="15533" y="17815"/>
                    <a:pt x="16285" y="17086"/>
                    <a:pt x="16797" y="15630"/>
                  </a:cubicBezTo>
                  <a:cubicBezTo>
                    <a:pt x="17310" y="14174"/>
                    <a:pt x="17583" y="11990"/>
                    <a:pt x="17549" y="10048"/>
                  </a:cubicBezTo>
                  <a:cubicBezTo>
                    <a:pt x="17515" y="8107"/>
                    <a:pt x="17173" y="6408"/>
                    <a:pt x="16797" y="5437"/>
                  </a:cubicBezTo>
                  <a:cubicBezTo>
                    <a:pt x="16421" y="4466"/>
                    <a:pt x="16011" y="4224"/>
                    <a:pt x="15772" y="4709"/>
                  </a:cubicBezTo>
                  <a:cubicBezTo>
                    <a:pt x="15533" y="5194"/>
                    <a:pt x="15464" y="6408"/>
                    <a:pt x="15635" y="8228"/>
                  </a:cubicBezTo>
                  <a:cubicBezTo>
                    <a:pt x="15806" y="10048"/>
                    <a:pt x="16216" y="12475"/>
                    <a:pt x="16900" y="14295"/>
                  </a:cubicBezTo>
                  <a:cubicBezTo>
                    <a:pt x="17583" y="16116"/>
                    <a:pt x="18540" y="17329"/>
                    <a:pt x="19361" y="17451"/>
                  </a:cubicBezTo>
                  <a:cubicBezTo>
                    <a:pt x="20181" y="17572"/>
                    <a:pt x="20864" y="16601"/>
                    <a:pt x="21548" y="156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1" name="Line"/>
            <p:cNvSpPr/>
            <p:nvPr/>
          </p:nvSpPr>
          <p:spPr>
            <a:xfrm>
              <a:off x="10803799" y="1887245"/>
              <a:ext cx="508538" cy="194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51" extrusionOk="0">
                  <a:moveTo>
                    <a:pt x="0" y="6287"/>
                  </a:moveTo>
                  <a:cubicBezTo>
                    <a:pt x="294" y="4487"/>
                    <a:pt x="588" y="2687"/>
                    <a:pt x="1102" y="1427"/>
                  </a:cubicBezTo>
                  <a:cubicBezTo>
                    <a:pt x="1616" y="167"/>
                    <a:pt x="2351" y="-553"/>
                    <a:pt x="3233" y="527"/>
                  </a:cubicBezTo>
                  <a:cubicBezTo>
                    <a:pt x="4114" y="1607"/>
                    <a:pt x="5143" y="4487"/>
                    <a:pt x="5731" y="7367"/>
                  </a:cubicBezTo>
                  <a:cubicBezTo>
                    <a:pt x="6318" y="10247"/>
                    <a:pt x="6465" y="13127"/>
                    <a:pt x="6539" y="15467"/>
                  </a:cubicBezTo>
                  <a:cubicBezTo>
                    <a:pt x="6612" y="17807"/>
                    <a:pt x="6612" y="19607"/>
                    <a:pt x="6612" y="19607"/>
                  </a:cubicBezTo>
                  <a:cubicBezTo>
                    <a:pt x="6612" y="19607"/>
                    <a:pt x="6612" y="17807"/>
                    <a:pt x="6906" y="15107"/>
                  </a:cubicBezTo>
                  <a:cubicBezTo>
                    <a:pt x="7200" y="12407"/>
                    <a:pt x="7788" y="8807"/>
                    <a:pt x="8522" y="6467"/>
                  </a:cubicBezTo>
                  <a:cubicBezTo>
                    <a:pt x="9257" y="4127"/>
                    <a:pt x="10139" y="3047"/>
                    <a:pt x="10727" y="3407"/>
                  </a:cubicBezTo>
                  <a:cubicBezTo>
                    <a:pt x="11314" y="3767"/>
                    <a:pt x="11608" y="5567"/>
                    <a:pt x="11902" y="8267"/>
                  </a:cubicBezTo>
                  <a:cubicBezTo>
                    <a:pt x="12196" y="10967"/>
                    <a:pt x="12490" y="14567"/>
                    <a:pt x="13004" y="17087"/>
                  </a:cubicBezTo>
                  <a:cubicBezTo>
                    <a:pt x="13518" y="19607"/>
                    <a:pt x="14253" y="21047"/>
                    <a:pt x="15576" y="19787"/>
                  </a:cubicBezTo>
                  <a:cubicBezTo>
                    <a:pt x="16898" y="18527"/>
                    <a:pt x="18808" y="14567"/>
                    <a:pt x="19910" y="11687"/>
                  </a:cubicBezTo>
                  <a:cubicBezTo>
                    <a:pt x="21012" y="8807"/>
                    <a:pt x="21306" y="7007"/>
                    <a:pt x="21600" y="52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2" name="Line"/>
            <p:cNvSpPr/>
            <p:nvPr/>
          </p:nvSpPr>
          <p:spPr>
            <a:xfrm>
              <a:off x="12007681" y="1714308"/>
              <a:ext cx="684969" cy="40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9" extrusionOk="0">
                  <a:moveTo>
                    <a:pt x="0" y="1319"/>
                  </a:moveTo>
                  <a:cubicBezTo>
                    <a:pt x="0" y="434"/>
                    <a:pt x="0" y="-451"/>
                    <a:pt x="109" y="257"/>
                  </a:cubicBezTo>
                  <a:cubicBezTo>
                    <a:pt x="218" y="965"/>
                    <a:pt x="436" y="3267"/>
                    <a:pt x="764" y="6719"/>
                  </a:cubicBezTo>
                  <a:cubicBezTo>
                    <a:pt x="1091" y="10172"/>
                    <a:pt x="1527" y="14775"/>
                    <a:pt x="1800" y="17519"/>
                  </a:cubicBezTo>
                  <a:cubicBezTo>
                    <a:pt x="2073" y="20264"/>
                    <a:pt x="2182" y="21149"/>
                    <a:pt x="2236" y="20883"/>
                  </a:cubicBezTo>
                  <a:cubicBezTo>
                    <a:pt x="2291" y="20618"/>
                    <a:pt x="2291" y="19201"/>
                    <a:pt x="2291" y="18051"/>
                  </a:cubicBezTo>
                  <a:cubicBezTo>
                    <a:pt x="2291" y="16900"/>
                    <a:pt x="2291" y="16015"/>
                    <a:pt x="2945" y="14864"/>
                  </a:cubicBezTo>
                  <a:cubicBezTo>
                    <a:pt x="3600" y="13713"/>
                    <a:pt x="4909" y="12297"/>
                    <a:pt x="5836" y="11588"/>
                  </a:cubicBezTo>
                  <a:cubicBezTo>
                    <a:pt x="6764" y="10880"/>
                    <a:pt x="7309" y="10880"/>
                    <a:pt x="7800" y="11234"/>
                  </a:cubicBezTo>
                  <a:cubicBezTo>
                    <a:pt x="8291" y="11588"/>
                    <a:pt x="8727" y="12297"/>
                    <a:pt x="9000" y="13270"/>
                  </a:cubicBezTo>
                  <a:cubicBezTo>
                    <a:pt x="9273" y="14244"/>
                    <a:pt x="9382" y="15483"/>
                    <a:pt x="9218" y="16369"/>
                  </a:cubicBezTo>
                  <a:cubicBezTo>
                    <a:pt x="9055" y="17254"/>
                    <a:pt x="8618" y="17785"/>
                    <a:pt x="7364" y="18405"/>
                  </a:cubicBezTo>
                  <a:cubicBezTo>
                    <a:pt x="6109" y="19024"/>
                    <a:pt x="4036" y="19733"/>
                    <a:pt x="2727" y="20087"/>
                  </a:cubicBezTo>
                  <a:cubicBezTo>
                    <a:pt x="1418" y="20441"/>
                    <a:pt x="873" y="20441"/>
                    <a:pt x="818" y="20175"/>
                  </a:cubicBezTo>
                  <a:cubicBezTo>
                    <a:pt x="764" y="19910"/>
                    <a:pt x="1200" y="19379"/>
                    <a:pt x="3273" y="19113"/>
                  </a:cubicBezTo>
                  <a:cubicBezTo>
                    <a:pt x="5345" y="18847"/>
                    <a:pt x="9055" y="18847"/>
                    <a:pt x="11509" y="18759"/>
                  </a:cubicBezTo>
                  <a:cubicBezTo>
                    <a:pt x="13964" y="18670"/>
                    <a:pt x="15164" y="18493"/>
                    <a:pt x="16036" y="18139"/>
                  </a:cubicBezTo>
                  <a:cubicBezTo>
                    <a:pt x="16909" y="17785"/>
                    <a:pt x="17455" y="17254"/>
                    <a:pt x="17836" y="16546"/>
                  </a:cubicBezTo>
                  <a:cubicBezTo>
                    <a:pt x="18218" y="15838"/>
                    <a:pt x="18436" y="14952"/>
                    <a:pt x="18327" y="14156"/>
                  </a:cubicBezTo>
                  <a:cubicBezTo>
                    <a:pt x="18218" y="13359"/>
                    <a:pt x="17782" y="12651"/>
                    <a:pt x="17291" y="12119"/>
                  </a:cubicBezTo>
                  <a:cubicBezTo>
                    <a:pt x="16800" y="11588"/>
                    <a:pt x="16255" y="11234"/>
                    <a:pt x="15709" y="11146"/>
                  </a:cubicBezTo>
                  <a:cubicBezTo>
                    <a:pt x="15164" y="11057"/>
                    <a:pt x="14618" y="11234"/>
                    <a:pt x="14345" y="12208"/>
                  </a:cubicBezTo>
                  <a:cubicBezTo>
                    <a:pt x="14073" y="13182"/>
                    <a:pt x="14073" y="14952"/>
                    <a:pt x="14727" y="16634"/>
                  </a:cubicBezTo>
                  <a:cubicBezTo>
                    <a:pt x="15382" y="18316"/>
                    <a:pt x="16691" y="19910"/>
                    <a:pt x="17945" y="20441"/>
                  </a:cubicBezTo>
                  <a:cubicBezTo>
                    <a:pt x="19200" y="20972"/>
                    <a:pt x="20400" y="20441"/>
                    <a:pt x="21600" y="199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3" name="Line"/>
            <p:cNvSpPr/>
            <p:nvPr/>
          </p:nvSpPr>
          <p:spPr>
            <a:xfrm>
              <a:off x="12806809" y="1705499"/>
              <a:ext cx="383998" cy="643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extrusionOk="0">
                  <a:moveTo>
                    <a:pt x="21600" y="2528"/>
                  </a:moveTo>
                  <a:cubicBezTo>
                    <a:pt x="20432" y="1723"/>
                    <a:pt x="19265" y="919"/>
                    <a:pt x="18097" y="459"/>
                  </a:cubicBezTo>
                  <a:cubicBezTo>
                    <a:pt x="16930" y="0"/>
                    <a:pt x="15762" y="-115"/>
                    <a:pt x="15081" y="115"/>
                  </a:cubicBezTo>
                  <a:cubicBezTo>
                    <a:pt x="14400" y="345"/>
                    <a:pt x="14205" y="919"/>
                    <a:pt x="14400" y="2642"/>
                  </a:cubicBezTo>
                  <a:cubicBezTo>
                    <a:pt x="14595" y="4366"/>
                    <a:pt x="15178" y="7238"/>
                    <a:pt x="15859" y="9938"/>
                  </a:cubicBezTo>
                  <a:cubicBezTo>
                    <a:pt x="16541" y="12638"/>
                    <a:pt x="17319" y="15166"/>
                    <a:pt x="17805" y="16947"/>
                  </a:cubicBezTo>
                  <a:cubicBezTo>
                    <a:pt x="18292" y="18728"/>
                    <a:pt x="18487" y="19762"/>
                    <a:pt x="18195" y="20451"/>
                  </a:cubicBezTo>
                  <a:cubicBezTo>
                    <a:pt x="17903" y="21140"/>
                    <a:pt x="17124" y="21485"/>
                    <a:pt x="14886" y="21313"/>
                  </a:cubicBezTo>
                  <a:cubicBezTo>
                    <a:pt x="12649" y="21140"/>
                    <a:pt x="8951" y="20451"/>
                    <a:pt x="6227" y="19474"/>
                  </a:cubicBezTo>
                  <a:cubicBezTo>
                    <a:pt x="3503" y="18498"/>
                    <a:pt x="1751" y="17234"/>
                    <a:pt x="0" y="159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4" name="Line"/>
            <p:cNvSpPr/>
            <p:nvPr/>
          </p:nvSpPr>
          <p:spPr>
            <a:xfrm>
              <a:off x="12827566" y="2001198"/>
              <a:ext cx="830263" cy="136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extrusionOk="0">
                  <a:moveTo>
                    <a:pt x="0" y="7843"/>
                  </a:moveTo>
                  <a:cubicBezTo>
                    <a:pt x="360" y="6223"/>
                    <a:pt x="720" y="4603"/>
                    <a:pt x="1845" y="4063"/>
                  </a:cubicBezTo>
                  <a:cubicBezTo>
                    <a:pt x="2970" y="3523"/>
                    <a:pt x="4860" y="4063"/>
                    <a:pt x="6705" y="4333"/>
                  </a:cubicBezTo>
                  <a:cubicBezTo>
                    <a:pt x="8550" y="4603"/>
                    <a:pt x="10350" y="4603"/>
                    <a:pt x="11430" y="3793"/>
                  </a:cubicBezTo>
                  <a:cubicBezTo>
                    <a:pt x="12510" y="2983"/>
                    <a:pt x="12870" y="1363"/>
                    <a:pt x="12825" y="553"/>
                  </a:cubicBezTo>
                  <a:cubicBezTo>
                    <a:pt x="12780" y="-257"/>
                    <a:pt x="12330" y="-257"/>
                    <a:pt x="12105" y="1093"/>
                  </a:cubicBezTo>
                  <a:cubicBezTo>
                    <a:pt x="11880" y="2443"/>
                    <a:pt x="11880" y="5143"/>
                    <a:pt x="12015" y="7573"/>
                  </a:cubicBezTo>
                  <a:cubicBezTo>
                    <a:pt x="12150" y="10003"/>
                    <a:pt x="12420" y="12163"/>
                    <a:pt x="12780" y="13513"/>
                  </a:cubicBezTo>
                  <a:cubicBezTo>
                    <a:pt x="13140" y="14863"/>
                    <a:pt x="13590" y="15403"/>
                    <a:pt x="13995" y="14863"/>
                  </a:cubicBezTo>
                  <a:cubicBezTo>
                    <a:pt x="14400" y="14323"/>
                    <a:pt x="14760" y="12703"/>
                    <a:pt x="15075" y="10813"/>
                  </a:cubicBezTo>
                  <a:cubicBezTo>
                    <a:pt x="15390" y="8923"/>
                    <a:pt x="15660" y="6763"/>
                    <a:pt x="16065" y="4603"/>
                  </a:cubicBezTo>
                  <a:cubicBezTo>
                    <a:pt x="16470" y="2443"/>
                    <a:pt x="17010" y="283"/>
                    <a:pt x="17280" y="553"/>
                  </a:cubicBezTo>
                  <a:cubicBezTo>
                    <a:pt x="17550" y="823"/>
                    <a:pt x="17550" y="3523"/>
                    <a:pt x="17595" y="6493"/>
                  </a:cubicBezTo>
                  <a:cubicBezTo>
                    <a:pt x="17640" y="9463"/>
                    <a:pt x="17730" y="12703"/>
                    <a:pt x="18135" y="15673"/>
                  </a:cubicBezTo>
                  <a:cubicBezTo>
                    <a:pt x="18540" y="18643"/>
                    <a:pt x="19260" y="21343"/>
                    <a:pt x="19890" y="21343"/>
                  </a:cubicBezTo>
                  <a:cubicBezTo>
                    <a:pt x="20520" y="21343"/>
                    <a:pt x="21060" y="18643"/>
                    <a:pt x="21600" y="159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5" name="Line"/>
            <p:cNvSpPr/>
            <p:nvPr/>
          </p:nvSpPr>
          <p:spPr>
            <a:xfrm>
              <a:off x="13751234" y="1969009"/>
              <a:ext cx="332106" cy="21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extrusionOk="0">
                  <a:moveTo>
                    <a:pt x="0" y="13312"/>
                  </a:moveTo>
                  <a:cubicBezTo>
                    <a:pt x="3375" y="10912"/>
                    <a:pt x="6750" y="8512"/>
                    <a:pt x="8550" y="6455"/>
                  </a:cubicBezTo>
                  <a:cubicBezTo>
                    <a:pt x="10350" y="4398"/>
                    <a:pt x="10575" y="2684"/>
                    <a:pt x="10125" y="1655"/>
                  </a:cubicBezTo>
                  <a:cubicBezTo>
                    <a:pt x="9675" y="627"/>
                    <a:pt x="8550" y="284"/>
                    <a:pt x="7425" y="112"/>
                  </a:cubicBezTo>
                  <a:cubicBezTo>
                    <a:pt x="6300" y="-59"/>
                    <a:pt x="5175" y="-59"/>
                    <a:pt x="4050" y="284"/>
                  </a:cubicBezTo>
                  <a:cubicBezTo>
                    <a:pt x="2925" y="627"/>
                    <a:pt x="1800" y="1312"/>
                    <a:pt x="1125" y="2512"/>
                  </a:cubicBezTo>
                  <a:cubicBezTo>
                    <a:pt x="450" y="3712"/>
                    <a:pt x="225" y="5427"/>
                    <a:pt x="1350" y="8341"/>
                  </a:cubicBezTo>
                  <a:cubicBezTo>
                    <a:pt x="2475" y="11255"/>
                    <a:pt x="4950" y="15370"/>
                    <a:pt x="8550" y="17770"/>
                  </a:cubicBezTo>
                  <a:cubicBezTo>
                    <a:pt x="12150" y="20170"/>
                    <a:pt x="16875" y="20855"/>
                    <a:pt x="21600" y="215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6" name="Line"/>
            <p:cNvSpPr/>
            <p:nvPr/>
          </p:nvSpPr>
          <p:spPr>
            <a:xfrm>
              <a:off x="14218256" y="2310899"/>
              <a:ext cx="124541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7" name="Line"/>
            <p:cNvSpPr/>
            <p:nvPr/>
          </p:nvSpPr>
          <p:spPr>
            <a:xfrm>
              <a:off x="15126210" y="1667445"/>
              <a:ext cx="150634" cy="821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62" extrusionOk="0">
                  <a:moveTo>
                    <a:pt x="11066" y="0"/>
                  </a:moveTo>
                  <a:cubicBezTo>
                    <a:pt x="9102" y="272"/>
                    <a:pt x="7139" y="545"/>
                    <a:pt x="6648" y="1452"/>
                  </a:cubicBezTo>
                  <a:cubicBezTo>
                    <a:pt x="6157" y="2360"/>
                    <a:pt x="7139" y="3903"/>
                    <a:pt x="6893" y="5128"/>
                  </a:cubicBezTo>
                  <a:cubicBezTo>
                    <a:pt x="6648" y="6353"/>
                    <a:pt x="5175" y="7261"/>
                    <a:pt x="3457" y="7850"/>
                  </a:cubicBezTo>
                  <a:cubicBezTo>
                    <a:pt x="1739" y="8440"/>
                    <a:pt x="-225" y="8713"/>
                    <a:pt x="20" y="8849"/>
                  </a:cubicBezTo>
                  <a:cubicBezTo>
                    <a:pt x="266" y="8985"/>
                    <a:pt x="2720" y="8985"/>
                    <a:pt x="4930" y="9121"/>
                  </a:cubicBezTo>
                  <a:cubicBezTo>
                    <a:pt x="7139" y="9257"/>
                    <a:pt x="9102" y="9529"/>
                    <a:pt x="10820" y="9847"/>
                  </a:cubicBezTo>
                  <a:cubicBezTo>
                    <a:pt x="12539" y="10165"/>
                    <a:pt x="14011" y="10528"/>
                    <a:pt x="14748" y="11163"/>
                  </a:cubicBezTo>
                  <a:cubicBezTo>
                    <a:pt x="15484" y="11798"/>
                    <a:pt x="15484" y="12706"/>
                    <a:pt x="13520" y="13931"/>
                  </a:cubicBezTo>
                  <a:cubicBezTo>
                    <a:pt x="11557" y="15156"/>
                    <a:pt x="7630" y="16699"/>
                    <a:pt x="5175" y="17697"/>
                  </a:cubicBezTo>
                  <a:cubicBezTo>
                    <a:pt x="2720" y="18696"/>
                    <a:pt x="1739" y="19150"/>
                    <a:pt x="1002" y="19603"/>
                  </a:cubicBezTo>
                  <a:cubicBezTo>
                    <a:pt x="266" y="20057"/>
                    <a:pt x="-225" y="20511"/>
                    <a:pt x="1984" y="20874"/>
                  </a:cubicBezTo>
                  <a:cubicBezTo>
                    <a:pt x="4193" y="21237"/>
                    <a:pt x="9102" y="21509"/>
                    <a:pt x="12784" y="21555"/>
                  </a:cubicBezTo>
                  <a:cubicBezTo>
                    <a:pt x="16466" y="21600"/>
                    <a:pt x="18920" y="21418"/>
                    <a:pt x="21375" y="212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8" name="Line"/>
            <p:cNvSpPr/>
            <p:nvPr/>
          </p:nvSpPr>
          <p:spPr>
            <a:xfrm>
              <a:off x="15733486" y="1910526"/>
              <a:ext cx="83029" cy="31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0" y="5977"/>
                  </a:moveTo>
                  <a:cubicBezTo>
                    <a:pt x="1800" y="4816"/>
                    <a:pt x="3600" y="3654"/>
                    <a:pt x="6750" y="2377"/>
                  </a:cubicBezTo>
                  <a:cubicBezTo>
                    <a:pt x="9900" y="1100"/>
                    <a:pt x="14400" y="-294"/>
                    <a:pt x="16650" y="54"/>
                  </a:cubicBezTo>
                  <a:cubicBezTo>
                    <a:pt x="18900" y="403"/>
                    <a:pt x="18900" y="2493"/>
                    <a:pt x="19350" y="6325"/>
                  </a:cubicBezTo>
                  <a:cubicBezTo>
                    <a:pt x="19800" y="10158"/>
                    <a:pt x="20700" y="15732"/>
                    <a:pt x="21600" y="213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9" name="Line"/>
            <p:cNvSpPr/>
            <p:nvPr/>
          </p:nvSpPr>
          <p:spPr>
            <a:xfrm>
              <a:off x="15982566" y="2207116"/>
              <a:ext cx="83028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cubicBezTo>
                    <a:pt x="18900" y="2618"/>
                    <a:pt x="21600" y="5236"/>
                    <a:pt x="21600" y="7855"/>
                  </a:cubicBezTo>
                  <a:cubicBezTo>
                    <a:pt x="21600" y="10473"/>
                    <a:pt x="18900" y="13091"/>
                    <a:pt x="14850" y="15382"/>
                  </a:cubicBezTo>
                  <a:cubicBezTo>
                    <a:pt x="10800" y="17673"/>
                    <a:pt x="5400" y="1963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0" name="Line"/>
            <p:cNvSpPr/>
            <p:nvPr/>
          </p:nvSpPr>
          <p:spPr>
            <a:xfrm>
              <a:off x="16762668" y="1802363"/>
              <a:ext cx="174703" cy="412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87" extrusionOk="0">
                  <a:moveTo>
                    <a:pt x="4870" y="0"/>
                  </a:moveTo>
                  <a:cubicBezTo>
                    <a:pt x="3176" y="4680"/>
                    <a:pt x="1482" y="9360"/>
                    <a:pt x="635" y="12690"/>
                  </a:cubicBezTo>
                  <a:cubicBezTo>
                    <a:pt x="-212" y="16020"/>
                    <a:pt x="-212" y="18000"/>
                    <a:pt x="635" y="19260"/>
                  </a:cubicBezTo>
                  <a:cubicBezTo>
                    <a:pt x="1482" y="20520"/>
                    <a:pt x="3176" y="21060"/>
                    <a:pt x="5506" y="21330"/>
                  </a:cubicBezTo>
                  <a:cubicBezTo>
                    <a:pt x="7835" y="21600"/>
                    <a:pt x="10800" y="21600"/>
                    <a:pt x="13553" y="20700"/>
                  </a:cubicBezTo>
                  <a:cubicBezTo>
                    <a:pt x="16306" y="19800"/>
                    <a:pt x="18847" y="18000"/>
                    <a:pt x="21388" y="16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1" name="Line"/>
            <p:cNvSpPr/>
            <p:nvPr/>
          </p:nvSpPr>
          <p:spPr>
            <a:xfrm>
              <a:off x="16636398" y="2030685"/>
              <a:ext cx="25945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2" name="Line"/>
            <p:cNvSpPr/>
            <p:nvPr/>
          </p:nvSpPr>
          <p:spPr>
            <a:xfrm>
              <a:off x="17072287" y="2207116"/>
              <a:ext cx="41513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3" name="Line"/>
            <p:cNvSpPr/>
            <p:nvPr/>
          </p:nvSpPr>
          <p:spPr>
            <a:xfrm>
              <a:off x="17788389" y="1833497"/>
              <a:ext cx="176432" cy="361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0" y="0"/>
                  </a:moveTo>
                  <a:cubicBezTo>
                    <a:pt x="0" y="4320"/>
                    <a:pt x="0" y="8640"/>
                    <a:pt x="0" y="11829"/>
                  </a:cubicBezTo>
                  <a:cubicBezTo>
                    <a:pt x="0" y="15017"/>
                    <a:pt x="0" y="17074"/>
                    <a:pt x="635" y="18514"/>
                  </a:cubicBezTo>
                  <a:cubicBezTo>
                    <a:pt x="1271" y="19954"/>
                    <a:pt x="2541" y="20777"/>
                    <a:pt x="5506" y="21189"/>
                  </a:cubicBezTo>
                  <a:cubicBezTo>
                    <a:pt x="8471" y="21600"/>
                    <a:pt x="13129" y="21600"/>
                    <a:pt x="16094" y="20983"/>
                  </a:cubicBezTo>
                  <a:cubicBezTo>
                    <a:pt x="19059" y="20366"/>
                    <a:pt x="20329" y="19131"/>
                    <a:pt x="21600" y="178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4" name="Line"/>
            <p:cNvSpPr/>
            <p:nvPr/>
          </p:nvSpPr>
          <p:spPr>
            <a:xfrm>
              <a:off x="17715740" y="2041063"/>
              <a:ext cx="228324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5" name="Line"/>
            <p:cNvSpPr/>
            <p:nvPr/>
          </p:nvSpPr>
          <p:spPr>
            <a:xfrm>
              <a:off x="18041314" y="1719336"/>
              <a:ext cx="120694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7" h="21600" extrusionOk="0">
                  <a:moveTo>
                    <a:pt x="2853" y="0"/>
                  </a:moveTo>
                  <a:cubicBezTo>
                    <a:pt x="5772" y="0"/>
                    <a:pt x="8691" y="0"/>
                    <a:pt x="10735" y="1286"/>
                  </a:cubicBezTo>
                  <a:cubicBezTo>
                    <a:pt x="12778" y="2571"/>
                    <a:pt x="13945" y="5143"/>
                    <a:pt x="11318" y="8486"/>
                  </a:cubicBezTo>
                  <a:cubicBezTo>
                    <a:pt x="8691" y="11829"/>
                    <a:pt x="2270" y="15943"/>
                    <a:pt x="518" y="18257"/>
                  </a:cubicBezTo>
                  <a:cubicBezTo>
                    <a:pt x="-1233" y="20571"/>
                    <a:pt x="1686" y="21086"/>
                    <a:pt x="5772" y="21343"/>
                  </a:cubicBezTo>
                  <a:cubicBezTo>
                    <a:pt x="9859" y="21600"/>
                    <a:pt x="15113" y="21600"/>
                    <a:pt x="2036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6" name="Line"/>
            <p:cNvSpPr/>
            <p:nvPr/>
          </p:nvSpPr>
          <p:spPr>
            <a:xfrm>
              <a:off x="18255411" y="2165603"/>
              <a:ext cx="62270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00" y="5538"/>
                    <a:pt x="19200" y="11077"/>
                    <a:pt x="15600" y="14677"/>
                  </a:cubicBezTo>
                  <a:cubicBezTo>
                    <a:pt x="12000" y="18277"/>
                    <a:pt x="6000" y="1993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7" name="Line"/>
            <p:cNvSpPr/>
            <p:nvPr/>
          </p:nvSpPr>
          <p:spPr>
            <a:xfrm>
              <a:off x="18743191" y="1999550"/>
              <a:ext cx="51892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8" name="Line"/>
            <p:cNvSpPr/>
            <p:nvPr/>
          </p:nvSpPr>
          <p:spPr>
            <a:xfrm>
              <a:off x="18971513" y="2009929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9" name="Line"/>
            <p:cNvSpPr/>
            <p:nvPr/>
          </p:nvSpPr>
          <p:spPr>
            <a:xfrm>
              <a:off x="19137567" y="1999550"/>
              <a:ext cx="1" cy="10380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0" name="Line"/>
            <p:cNvSpPr/>
            <p:nvPr/>
          </p:nvSpPr>
          <p:spPr>
            <a:xfrm>
              <a:off x="19293241" y="2092955"/>
              <a:ext cx="72648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71" y="4000"/>
                    <a:pt x="19543" y="8000"/>
                    <a:pt x="15943" y="11600"/>
                  </a:cubicBezTo>
                  <a:cubicBezTo>
                    <a:pt x="12343" y="15200"/>
                    <a:pt x="6171" y="18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1" name="Line"/>
            <p:cNvSpPr/>
            <p:nvPr/>
          </p:nvSpPr>
          <p:spPr>
            <a:xfrm>
              <a:off x="19937568" y="1833497"/>
              <a:ext cx="227451" cy="377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extrusionOk="0">
                  <a:moveTo>
                    <a:pt x="899" y="0"/>
                  </a:moveTo>
                  <a:cubicBezTo>
                    <a:pt x="572" y="5945"/>
                    <a:pt x="244" y="11890"/>
                    <a:pt x="81" y="15358"/>
                  </a:cubicBezTo>
                  <a:cubicBezTo>
                    <a:pt x="-83" y="18826"/>
                    <a:pt x="-83" y="19817"/>
                    <a:pt x="899" y="20510"/>
                  </a:cubicBezTo>
                  <a:cubicBezTo>
                    <a:pt x="1881" y="21204"/>
                    <a:pt x="3844" y="21600"/>
                    <a:pt x="6953" y="21600"/>
                  </a:cubicBezTo>
                  <a:cubicBezTo>
                    <a:pt x="10062" y="21600"/>
                    <a:pt x="14317" y="21204"/>
                    <a:pt x="16935" y="20609"/>
                  </a:cubicBezTo>
                  <a:cubicBezTo>
                    <a:pt x="19553" y="20015"/>
                    <a:pt x="20535" y="19222"/>
                    <a:pt x="21517" y="184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2" name="Line"/>
            <p:cNvSpPr/>
            <p:nvPr/>
          </p:nvSpPr>
          <p:spPr>
            <a:xfrm>
              <a:off x="19853669" y="2041063"/>
              <a:ext cx="23870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3" name="Line"/>
            <p:cNvSpPr/>
            <p:nvPr/>
          </p:nvSpPr>
          <p:spPr>
            <a:xfrm>
              <a:off x="20258421" y="1632315"/>
              <a:ext cx="162595" cy="23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0" y="366"/>
                  </a:moveTo>
                  <a:cubicBezTo>
                    <a:pt x="2298" y="49"/>
                    <a:pt x="4596" y="-269"/>
                    <a:pt x="5974" y="366"/>
                  </a:cubicBezTo>
                  <a:cubicBezTo>
                    <a:pt x="7353" y="1002"/>
                    <a:pt x="7813" y="2590"/>
                    <a:pt x="8043" y="4178"/>
                  </a:cubicBezTo>
                  <a:cubicBezTo>
                    <a:pt x="8272" y="5766"/>
                    <a:pt x="8272" y="7355"/>
                    <a:pt x="7583" y="9260"/>
                  </a:cubicBezTo>
                  <a:cubicBezTo>
                    <a:pt x="6894" y="11166"/>
                    <a:pt x="5515" y="13390"/>
                    <a:pt x="5515" y="13707"/>
                  </a:cubicBezTo>
                  <a:cubicBezTo>
                    <a:pt x="5515" y="14025"/>
                    <a:pt x="6894" y="12437"/>
                    <a:pt x="8502" y="11007"/>
                  </a:cubicBezTo>
                  <a:cubicBezTo>
                    <a:pt x="10111" y="9578"/>
                    <a:pt x="11949" y="8307"/>
                    <a:pt x="14017" y="7513"/>
                  </a:cubicBezTo>
                  <a:cubicBezTo>
                    <a:pt x="16085" y="6719"/>
                    <a:pt x="18383" y="6402"/>
                    <a:pt x="19762" y="7196"/>
                  </a:cubicBezTo>
                  <a:cubicBezTo>
                    <a:pt x="21140" y="7990"/>
                    <a:pt x="21600" y="9896"/>
                    <a:pt x="21600" y="12437"/>
                  </a:cubicBezTo>
                  <a:cubicBezTo>
                    <a:pt x="21600" y="14978"/>
                    <a:pt x="21140" y="18155"/>
                    <a:pt x="20681" y="213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4" name="Line"/>
            <p:cNvSpPr/>
            <p:nvPr/>
          </p:nvSpPr>
          <p:spPr>
            <a:xfrm>
              <a:off x="20694309" y="1584418"/>
              <a:ext cx="179019" cy="851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9" h="21600" extrusionOk="0">
                  <a:moveTo>
                    <a:pt x="10800" y="0"/>
                  </a:moveTo>
                  <a:cubicBezTo>
                    <a:pt x="12400" y="263"/>
                    <a:pt x="14000" y="527"/>
                    <a:pt x="14800" y="1141"/>
                  </a:cubicBezTo>
                  <a:cubicBezTo>
                    <a:pt x="15600" y="1756"/>
                    <a:pt x="15600" y="2722"/>
                    <a:pt x="15200" y="3907"/>
                  </a:cubicBezTo>
                  <a:cubicBezTo>
                    <a:pt x="14800" y="5093"/>
                    <a:pt x="14000" y="6498"/>
                    <a:pt x="14600" y="7946"/>
                  </a:cubicBezTo>
                  <a:cubicBezTo>
                    <a:pt x="15200" y="9395"/>
                    <a:pt x="17200" y="10888"/>
                    <a:pt x="18800" y="12600"/>
                  </a:cubicBezTo>
                  <a:cubicBezTo>
                    <a:pt x="20400" y="14312"/>
                    <a:pt x="21600" y="16244"/>
                    <a:pt x="19800" y="17737"/>
                  </a:cubicBezTo>
                  <a:cubicBezTo>
                    <a:pt x="18000" y="19229"/>
                    <a:pt x="13200" y="20283"/>
                    <a:pt x="9400" y="20854"/>
                  </a:cubicBezTo>
                  <a:cubicBezTo>
                    <a:pt x="5600" y="21424"/>
                    <a:pt x="2800" y="2151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5" name="Line"/>
            <p:cNvSpPr/>
            <p:nvPr/>
          </p:nvSpPr>
          <p:spPr>
            <a:xfrm>
              <a:off x="51891" y="3304229"/>
              <a:ext cx="314611" cy="627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90" extrusionOk="0">
                  <a:moveTo>
                    <a:pt x="21130" y="2567"/>
                  </a:moveTo>
                  <a:cubicBezTo>
                    <a:pt x="21365" y="1745"/>
                    <a:pt x="21600" y="924"/>
                    <a:pt x="20778" y="454"/>
                  </a:cubicBezTo>
                  <a:cubicBezTo>
                    <a:pt x="19957" y="-16"/>
                    <a:pt x="18078" y="-133"/>
                    <a:pt x="16904" y="160"/>
                  </a:cubicBezTo>
                  <a:cubicBezTo>
                    <a:pt x="15730" y="454"/>
                    <a:pt x="15261" y="1158"/>
                    <a:pt x="15261" y="2919"/>
                  </a:cubicBezTo>
                  <a:cubicBezTo>
                    <a:pt x="15261" y="4680"/>
                    <a:pt x="15730" y="7497"/>
                    <a:pt x="16435" y="10432"/>
                  </a:cubicBezTo>
                  <a:cubicBezTo>
                    <a:pt x="17139" y="13367"/>
                    <a:pt x="18078" y="16419"/>
                    <a:pt x="18313" y="18239"/>
                  </a:cubicBezTo>
                  <a:cubicBezTo>
                    <a:pt x="18548" y="20058"/>
                    <a:pt x="18078" y="20645"/>
                    <a:pt x="17257" y="20997"/>
                  </a:cubicBezTo>
                  <a:cubicBezTo>
                    <a:pt x="16435" y="21350"/>
                    <a:pt x="15261" y="21467"/>
                    <a:pt x="12678" y="20880"/>
                  </a:cubicBezTo>
                  <a:cubicBezTo>
                    <a:pt x="10096" y="20293"/>
                    <a:pt x="6104" y="19002"/>
                    <a:pt x="3757" y="18063"/>
                  </a:cubicBezTo>
                  <a:cubicBezTo>
                    <a:pt x="1409" y="17124"/>
                    <a:pt x="704" y="16537"/>
                    <a:pt x="0" y="159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6" name="Line"/>
            <p:cNvSpPr/>
            <p:nvPr/>
          </p:nvSpPr>
          <p:spPr>
            <a:xfrm>
              <a:off x="0" y="3602564"/>
              <a:ext cx="902912" cy="14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2" extrusionOk="0">
                  <a:moveTo>
                    <a:pt x="0" y="11365"/>
                  </a:moveTo>
                  <a:cubicBezTo>
                    <a:pt x="1655" y="10361"/>
                    <a:pt x="3310" y="9356"/>
                    <a:pt x="4883" y="8854"/>
                  </a:cubicBezTo>
                  <a:cubicBezTo>
                    <a:pt x="6455" y="8352"/>
                    <a:pt x="7945" y="8352"/>
                    <a:pt x="8897" y="8603"/>
                  </a:cubicBezTo>
                  <a:cubicBezTo>
                    <a:pt x="9848" y="8854"/>
                    <a:pt x="10262" y="9356"/>
                    <a:pt x="10593" y="8603"/>
                  </a:cubicBezTo>
                  <a:cubicBezTo>
                    <a:pt x="10924" y="7849"/>
                    <a:pt x="11172" y="5840"/>
                    <a:pt x="11297" y="6593"/>
                  </a:cubicBezTo>
                  <a:cubicBezTo>
                    <a:pt x="11421" y="7347"/>
                    <a:pt x="11421" y="10863"/>
                    <a:pt x="11545" y="13626"/>
                  </a:cubicBezTo>
                  <a:cubicBezTo>
                    <a:pt x="11669" y="16389"/>
                    <a:pt x="11917" y="18398"/>
                    <a:pt x="12248" y="19654"/>
                  </a:cubicBezTo>
                  <a:cubicBezTo>
                    <a:pt x="12579" y="20910"/>
                    <a:pt x="12993" y="21412"/>
                    <a:pt x="13366" y="20910"/>
                  </a:cubicBezTo>
                  <a:cubicBezTo>
                    <a:pt x="13738" y="20407"/>
                    <a:pt x="14069" y="18900"/>
                    <a:pt x="14276" y="16891"/>
                  </a:cubicBezTo>
                  <a:cubicBezTo>
                    <a:pt x="14483" y="14882"/>
                    <a:pt x="14566" y="12370"/>
                    <a:pt x="14607" y="9858"/>
                  </a:cubicBezTo>
                  <a:cubicBezTo>
                    <a:pt x="14648" y="7347"/>
                    <a:pt x="14648" y="4835"/>
                    <a:pt x="14855" y="3077"/>
                  </a:cubicBezTo>
                  <a:cubicBezTo>
                    <a:pt x="15062" y="1319"/>
                    <a:pt x="15476" y="314"/>
                    <a:pt x="15890" y="63"/>
                  </a:cubicBezTo>
                  <a:cubicBezTo>
                    <a:pt x="16303" y="-188"/>
                    <a:pt x="16717" y="314"/>
                    <a:pt x="17048" y="1570"/>
                  </a:cubicBezTo>
                  <a:cubicBezTo>
                    <a:pt x="17379" y="2826"/>
                    <a:pt x="17628" y="4835"/>
                    <a:pt x="17793" y="7096"/>
                  </a:cubicBezTo>
                  <a:cubicBezTo>
                    <a:pt x="17959" y="9356"/>
                    <a:pt x="18041" y="11868"/>
                    <a:pt x="18207" y="14128"/>
                  </a:cubicBezTo>
                  <a:cubicBezTo>
                    <a:pt x="18372" y="16389"/>
                    <a:pt x="18621" y="18398"/>
                    <a:pt x="19200" y="17896"/>
                  </a:cubicBezTo>
                  <a:cubicBezTo>
                    <a:pt x="19779" y="17393"/>
                    <a:pt x="20690" y="14379"/>
                    <a:pt x="21600" y="113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7" name="Line"/>
            <p:cNvSpPr/>
            <p:nvPr/>
          </p:nvSpPr>
          <p:spPr>
            <a:xfrm>
              <a:off x="944424" y="3578946"/>
              <a:ext cx="653847" cy="20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03" extrusionOk="0">
                  <a:moveTo>
                    <a:pt x="0" y="883"/>
                  </a:moveTo>
                  <a:cubicBezTo>
                    <a:pt x="455" y="1963"/>
                    <a:pt x="909" y="3043"/>
                    <a:pt x="1194" y="4483"/>
                  </a:cubicBezTo>
                  <a:cubicBezTo>
                    <a:pt x="1478" y="5923"/>
                    <a:pt x="1592" y="7723"/>
                    <a:pt x="1762" y="9883"/>
                  </a:cubicBezTo>
                  <a:cubicBezTo>
                    <a:pt x="1933" y="12043"/>
                    <a:pt x="2160" y="14563"/>
                    <a:pt x="2387" y="14923"/>
                  </a:cubicBezTo>
                  <a:cubicBezTo>
                    <a:pt x="2615" y="15283"/>
                    <a:pt x="2842" y="13483"/>
                    <a:pt x="3126" y="11503"/>
                  </a:cubicBezTo>
                  <a:cubicBezTo>
                    <a:pt x="3411" y="9523"/>
                    <a:pt x="3752" y="7363"/>
                    <a:pt x="4149" y="5743"/>
                  </a:cubicBezTo>
                  <a:cubicBezTo>
                    <a:pt x="4547" y="4123"/>
                    <a:pt x="5002" y="3043"/>
                    <a:pt x="5343" y="3403"/>
                  </a:cubicBezTo>
                  <a:cubicBezTo>
                    <a:pt x="5684" y="3763"/>
                    <a:pt x="5912" y="5563"/>
                    <a:pt x="6082" y="7363"/>
                  </a:cubicBezTo>
                  <a:cubicBezTo>
                    <a:pt x="6253" y="9163"/>
                    <a:pt x="6366" y="10963"/>
                    <a:pt x="6651" y="11323"/>
                  </a:cubicBezTo>
                  <a:cubicBezTo>
                    <a:pt x="6935" y="11683"/>
                    <a:pt x="7389" y="10603"/>
                    <a:pt x="7844" y="8803"/>
                  </a:cubicBezTo>
                  <a:cubicBezTo>
                    <a:pt x="8299" y="7003"/>
                    <a:pt x="8754" y="4483"/>
                    <a:pt x="9038" y="4123"/>
                  </a:cubicBezTo>
                  <a:cubicBezTo>
                    <a:pt x="9322" y="3763"/>
                    <a:pt x="9436" y="5563"/>
                    <a:pt x="9549" y="7543"/>
                  </a:cubicBezTo>
                  <a:cubicBezTo>
                    <a:pt x="9663" y="9523"/>
                    <a:pt x="9777" y="11683"/>
                    <a:pt x="9947" y="13663"/>
                  </a:cubicBezTo>
                  <a:cubicBezTo>
                    <a:pt x="10118" y="15643"/>
                    <a:pt x="10345" y="17443"/>
                    <a:pt x="10743" y="18523"/>
                  </a:cubicBezTo>
                  <a:cubicBezTo>
                    <a:pt x="11141" y="19603"/>
                    <a:pt x="11709" y="19963"/>
                    <a:pt x="12392" y="18703"/>
                  </a:cubicBezTo>
                  <a:cubicBezTo>
                    <a:pt x="13074" y="17443"/>
                    <a:pt x="13869" y="14563"/>
                    <a:pt x="14495" y="11683"/>
                  </a:cubicBezTo>
                  <a:cubicBezTo>
                    <a:pt x="15120" y="8803"/>
                    <a:pt x="15575" y="5923"/>
                    <a:pt x="16029" y="3943"/>
                  </a:cubicBezTo>
                  <a:cubicBezTo>
                    <a:pt x="16484" y="1963"/>
                    <a:pt x="16939" y="883"/>
                    <a:pt x="17507" y="343"/>
                  </a:cubicBezTo>
                  <a:cubicBezTo>
                    <a:pt x="18076" y="-197"/>
                    <a:pt x="18758" y="-197"/>
                    <a:pt x="19383" y="1063"/>
                  </a:cubicBezTo>
                  <a:cubicBezTo>
                    <a:pt x="20008" y="2323"/>
                    <a:pt x="20577" y="4843"/>
                    <a:pt x="20975" y="7003"/>
                  </a:cubicBezTo>
                  <a:cubicBezTo>
                    <a:pt x="21373" y="9163"/>
                    <a:pt x="21600" y="10963"/>
                    <a:pt x="21429" y="13303"/>
                  </a:cubicBezTo>
                  <a:cubicBezTo>
                    <a:pt x="21259" y="15643"/>
                    <a:pt x="20691" y="18523"/>
                    <a:pt x="19554" y="19963"/>
                  </a:cubicBezTo>
                  <a:cubicBezTo>
                    <a:pt x="18417" y="21403"/>
                    <a:pt x="16712" y="21403"/>
                    <a:pt x="15006" y="214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8" name="Line"/>
            <p:cNvSpPr/>
            <p:nvPr/>
          </p:nvSpPr>
          <p:spPr>
            <a:xfrm>
              <a:off x="2327141" y="3619861"/>
              <a:ext cx="298567" cy="11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354" extrusionOk="0">
                  <a:moveTo>
                    <a:pt x="8666" y="3681"/>
                  </a:moveTo>
                  <a:cubicBezTo>
                    <a:pt x="7439" y="2372"/>
                    <a:pt x="6211" y="1063"/>
                    <a:pt x="4861" y="409"/>
                  </a:cubicBezTo>
                  <a:cubicBezTo>
                    <a:pt x="3511" y="-246"/>
                    <a:pt x="2039" y="-246"/>
                    <a:pt x="1057" y="1390"/>
                  </a:cubicBezTo>
                  <a:cubicBezTo>
                    <a:pt x="75" y="3027"/>
                    <a:pt x="-416" y="6299"/>
                    <a:pt x="443" y="9572"/>
                  </a:cubicBezTo>
                  <a:cubicBezTo>
                    <a:pt x="1302" y="12845"/>
                    <a:pt x="3511" y="16118"/>
                    <a:pt x="5229" y="18081"/>
                  </a:cubicBezTo>
                  <a:cubicBezTo>
                    <a:pt x="6948" y="20045"/>
                    <a:pt x="8175" y="20699"/>
                    <a:pt x="9279" y="20045"/>
                  </a:cubicBezTo>
                  <a:cubicBezTo>
                    <a:pt x="10384" y="19390"/>
                    <a:pt x="11366" y="17427"/>
                    <a:pt x="11734" y="14154"/>
                  </a:cubicBezTo>
                  <a:cubicBezTo>
                    <a:pt x="12102" y="10881"/>
                    <a:pt x="11857" y="6299"/>
                    <a:pt x="12225" y="5318"/>
                  </a:cubicBezTo>
                  <a:cubicBezTo>
                    <a:pt x="12593" y="4336"/>
                    <a:pt x="13575" y="6954"/>
                    <a:pt x="15170" y="10227"/>
                  </a:cubicBezTo>
                  <a:cubicBezTo>
                    <a:pt x="16766" y="13499"/>
                    <a:pt x="18975" y="17427"/>
                    <a:pt x="21184" y="213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9" name="Line"/>
            <p:cNvSpPr/>
            <p:nvPr/>
          </p:nvSpPr>
          <p:spPr>
            <a:xfrm>
              <a:off x="3404078" y="3327971"/>
              <a:ext cx="326485" cy="466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562" extrusionOk="0">
                  <a:moveTo>
                    <a:pt x="0" y="0"/>
                  </a:moveTo>
                  <a:cubicBezTo>
                    <a:pt x="1364" y="3040"/>
                    <a:pt x="2728" y="6080"/>
                    <a:pt x="3638" y="8880"/>
                  </a:cubicBezTo>
                  <a:cubicBezTo>
                    <a:pt x="4547" y="11680"/>
                    <a:pt x="5002" y="14240"/>
                    <a:pt x="5229" y="16000"/>
                  </a:cubicBezTo>
                  <a:cubicBezTo>
                    <a:pt x="5457" y="17760"/>
                    <a:pt x="5457" y="18720"/>
                    <a:pt x="5571" y="19600"/>
                  </a:cubicBezTo>
                  <a:cubicBezTo>
                    <a:pt x="5684" y="20480"/>
                    <a:pt x="5912" y="21280"/>
                    <a:pt x="6139" y="21200"/>
                  </a:cubicBezTo>
                  <a:cubicBezTo>
                    <a:pt x="6366" y="21120"/>
                    <a:pt x="6594" y="20160"/>
                    <a:pt x="7958" y="18480"/>
                  </a:cubicBezTo>
                  <a:cubicBezTo>
                    <a:pt x="9322" y="16800"/>
                    <a:pt x="11823" y="14400"/>
                    <a:pt x="13642" y="13040"/>
                  </a:cubicBezTo>
                  <a:cubicBezTo>
                    <a:pt x="15461" y="11680"/>
                    <a:pt x="16598" y="11360"/>
                    <a:pt x="17735" y="11360"/>
                  </a:cubicBezTo>
                  <a:cubicBezTo>
                    <a:pt x="18872" y="11360"/>
                    <a:pt x="20008" y="11680"/>
                    <a:pt x="20691" y="12320"/>
                  </a:cubicBezTo>
                  <a:cubicBezTo>
                    <a:pt x="21373" y="12960"/>
                    <a:pt x="21600" y="13920"/>
                    <a:pt x="21373" y="15120"/>
                  </a:cubicBezTo>
                  <a:cubicBezTo>
                    <a:pt x="21145" y="16320"/>
                    <a:pt x="20463" y="17760"/>
                    <a:pt x="18985" y="18880"/>
                  </a:cubicBezTo>
                  <a:cubicBezTo>
                    <a:pt x="17507" y="20000"/>
                    <a:pt x="15234" y="20800"/>
                    <a:pt x="13528" y="21200"/>
                  </a:cubicBezTo>
                  <a:cubicBezTo>
                    <a:pt x="11823" y="21600"/>
                    <a:pt x="10686" y="21600"/>
                    <a:pt x="9436" y="21520"/>
                  </a:cubicBezTo>
                  <a:cubicBezTo>
                    <a:pt x="8185" y="21440"/>
                    <a:pt x="6821" y="21280"/>
                    <a:pt x="6480" y="20800"/>
                  </a:cubicBezTo>
                  <a:cubicBezTo>
                    <a:pt x="6139" y="20320"/>
                    <a:pt x="6821" y="19520"/>
                    <a:pt x="7503" y="187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0" name="Line"/>
            <p:cNvSpPr/>
            <p:nvPr/>
          </p:nvSpPr>
          <p:spPr>
            <a:xfrm>
              <a:off x="3832734" y="3517616"/>
              <a:ext cx="581232" cy="29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112" extrusionOk="0">
                  <a:moveTo>
                    <a:pt x="5220" y="6575"/>
                  </a:moveTo>
                  <a:cubicBezTo>
                    <a:pt x="4585" y="5822"/>
                    <a:pt x="3950" y="5068"/>
                    <a:pt x="3060" y="5068"/>
                  </a:cubicBezTo>
                  <a:cubicBezTo>
                    <a:pt x="2171" y="5068"/>
                    <a:pt x="1028" y="5822"/>
                    <a:pt x="456" y="6827"/>
                  </a:cubicBezTo>
                  <a:cubicBezTo>
                    <a:pt x="-116" y="7831"/>
                    <a:pt x="-116" y="9087"/>
                    <a:pt x="265" y="10720"/>
                  </a:cubicBezTo>
                  <a:cubicBezTo>
                    <a:pt x="646" y="12352"/>
                    <a:pt x="1409" y="14361"/>
                    <a:pt x="2425" y="15241"/>
                  </a:cubicBezTo>
                  <a:cubicBezTo>
                    <a:pt x="3442" y="16120"/>
                    <a:pt x="4712" y="15868"/>
                    <a:pt x="5475" y="14487"/>
                  </a:cubicBezTo>
                  <a:cubicBezTo>
                    <a:pt x="6237" y="13106"/>
                    <a:pt x="6491" y="10594"/>
                    <a:pt x="6364" y="8585"/>
                  </a:cubicBezTo>
                  <a:cubicBezTo>
                    <a:pt x="6237" y="6575"/>
                    <a:pt x="5729" y="5068"/>
                    <a:pt x="5538" y="5068"/>
                  </a:cubicBezTo>
                  <a:cubicBezTo>
                    <a:pt x="5348" y="5068"/>
                    <a:pt x="5475" y="6575"/>
                    <a:pt x="5792" y="8585"/>
                  </a:cubicBezTo>
                  <a:cubicBezTo>
                    <a:pt x="6110" y="10594"/>
                    <a:pt x="6618" y="13106"/>
                    <a:pt x="7063" y="14864"/>
                  </a:cubicBezTo>
                  <a:cubicBezTo>
                    <a:pt x="7508" y="16622"/>
                    <a:pt x="7889" y="17627"/>
                    <a:pt x="8397" y="17878"/>
                  </a:cubicBezTo>
                  <a:cubicBezTo>
                    <a:pt x="8905" y="18129"/>
                    <a:pt x="9540" y="17627"/>
                    <a:pt x="10430" y="15617"/>
                  </a:cubicBezTo>
                  <a:cubicBezTo>
                    <a:pt x="11319" y="13608"/>
                    <a:pt x="12463" y="10092"/>
                    <a:pt x="13162" y="7706"/>
                  </a:cubicBezTo>
                  <a:cubicBezTo>
                    <a:pt x="13860" y="5320"/>
                    <a:pt x="14115" y="4064"/>
                    <a:pt x="14305" y="2808"/>
                  </a:cubicBezTo>
                  <a:cubicBezTo>
                    <a:pt x="14496" y="1552"/>
                    <a:pt x="14623" y="296"/>
                    <a:pt x="15004" y="45"/>
                  </a:cubicBezTo>
                  <a:cubicBezTo>
                    <a:pt x="15385" y="-206"/>
                    <a:pt x="16020" y="547"/>
                    <a:pt x="17100" y="3310"/>
                  </a:cubicBezTo>
                  <a:cubicBezTo>
                    <a:pt x="18180" y="6073"/>
                    <a:pt x="19705" y="10845"/>
                    <a:pt x="20531" y="13859"/>
                  </a:cubicBezTo>
                  <a:cubicBezTo>
                    <a:pt x="21357" y="16873"/>
                    <a:pt x="21484" y="18129"/>
                    <a:pt x="21230" y="19008"/>
                  </a:cubicBezTo>
                  <a:cubicBezTo>
                    <a:pt x="20976" y="19887"/>
                    <a:pt x="20340" y="20389"/>
                    <a:pt x="19451" y="20766"/>
                  </a:cubicBezTo>
                  <a:cubicBezTo>
                    <a:pt x="18562" y="21143"/>
                    <a:pt x="17418" y="21394"/>
                    <a:pt x="16592" y="20515"/>
                  </a:cubicBezTo>
                  <a:cubicBezTo>
                    <a:pt x="15766" y="19636"/>
                    <a:pt x="15258" y="17627"/>
                    <a:pt x="14750" y="156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1" name="Line"/>
            <p:cNvSpPr/>
            <p:nvPr/>
          </p:nvSpPr>
          <p:spPr>
            <a:xfrm>
              <a:off x="4483421" y="3649698"/>
              <a:ext cx="41514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2" name="Line"/>
            <p:cNvSpPr/>
            <p:nvPr/>
          </p:nvSpPr>
          <p:spPr>
            <a:xfrm>
              <a:off x="4400395" y="3462889"/>
              <a:ext cx="31136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3" name="Line"/>
            <p:cNvSpPr/>
            <p:nvPr/>
          </p:nvSpPr>
          <p:spPr>
            <a:xfrm>
              <a:off x="4680608" y="3557835"/>
              <a:ext cx="229617" cy="29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379" extrusionOk="0">
                  <a:moveTo>
                    <a:pt x="13341" y="2123"/>
                  </a:moveTo>
                  <a:cubicBezTo>
                    <a:pt x="12388" y="1130"/>
                    <a:pt x="11435" y="137"/>
                    <a:pt x="9847" y="13"/>
                  </a:cubicBezTo>
                  <a:cubicBezTo>
                    <a:pt x="8259" y="-111"/>
                    <a:pt x="6035" y="634"/>
                    <a:pt x="4924" y="1627"/>
                  </a:cubicBezTo>
                  <a:cubicBezTo>
                    <a:pt x="3812" y="2620"/>
                    <a:pt x="3812" y="3861"/>
                    <a:pt x="5241" y="5351"/>
                  </a:cubicBezTo>
                  <a:cubicBezTo>
                    <a:pt x="6671" y="6841"/>
                    <a:pt x="9529" y="8579"/>
                    <a:pt x="12388" y="10317"/>
                  </a:cubicBezTo>
                  <a:cubicBezTo>
                    <a:pt x="15247" y="12055"/>
                    <a:pt x="18106" y="13792"/>
                    <a:pt x="19694" y="15282"/>
                  </a:cubicBezTo>
                  <a:cubicBezTo>
                    <a:pt x="21282" y="16772"/>
                    <a:pt x="21600" y="18013"/>
                    <a:pt x="20171" y="19130"/>
                  </a:cubicBezTo>
                  <a:cubicBezTo>
                    <a:pt x="18741" y="20248"/>
                    <a:pt x="15565" y="21241"/>
                    <a:pt x="12547" y="21365"/>
                  </a:cubicBezTo>
                  <a:cubicBezTo>
                    <a:pt x="9529" y="21489"/>
                    <a:pt x="6671" y="20744"/>
                    <a:pt x="4606" y="19255"/>
                  </a:cubicBezTo>
                  <a:cubicBezTo>
                    <a:pt x="2541" y="17765"/>
                    <a:pt x="1271" y="15530"/>
                    <a:pt x="0" y="132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4" name="Line"/>
            <p:cNvSpPr/>
            <p:nvPr/>
          </p:nvSpPr>
          <p:spPr>
            <a:xfrm>
              <a:off x="5525193" y="3122333"/>
              <a:ext cx="600390" cy="93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445" extrusionOk="0">
                  <a:moveTo>
                    <a:pt x="1333" y="13059"/>
                  </a:moveTo>
                  <a:cubicBezTo>
                    <a:pt x="2560" y="13218"/>
                    <a:pt x="3787" y="13377"/>
                    <a:pt x="4830" y="13456"/>
                  </a:cubicBezTo>
                  <a:cubicBezTo>
                    <a:pt x="5874" y="13535"/>
                    <a:pt x="6733" y="13535"/>
                    <a:pt x="7101" y="13178"/>
                  </a:cubicBezTo>
                  <a:cubicBezTo>
                    <a:pt x="7469" y="12821"/>
                    <a:pt x="7346" y="12106"/>
                    <a:pt x="6365" y="11550"/>
                  </a:cubicBezTo>
                  <a:cubicBezTo>
                    <a:pt x="5383" y="10994"/>
                    <a:pt x="3542" y="10597"/>
                    <a:pt x="2253" y="10438"/>
                  </a:cubicBezTo>
                  <a:cubicBezTo>
                    <a:pt x="965" y="10280"/>
                    <a:pt x="228" y="10359"/>
                    <a:pt x="44" y="10597"/>
                  </a:cubicBezTo>
                  <a:cubicBezTo>
                    <a:pt x="-140" y="10835"/>
                    <a:pt x="228" y="11232"/>
                    <a:pt x="1578" y="11590"/>
                  </a:cubicBezTo>
                  <a:cubicBezTo>
                    <a:pt x="2928" y="11947"/>
                    <a:pt x="5260" y="12265"/>
                    <a:pt x="8144" y="11947"/>
                  </a:cubicBezTo>
                  <a:cubicBezTo>
                    <a:pt x="11028" y="11630"/>
                    <a:pt x="14465" y="10677"/>
                    <a:pt x="16796" y="9366"/>
                  </a:cubicBezTo>
                  <a:cubicBezTo>
                    <a:pt x="19128" y="8056"/>
                    <a:pt x="20355" y="6388"/>
                    <a:pt x="20908" y="4919"/>
                  </a:cubicBezTo>
                  <a:cubicBezTo>
                    <a:pt x="21460" y="3450"/>
                    <a:pt x="21337" y="2180"/>
                    <a:pt x="21092" y="1385"/>
                  </a:cubicBezTo>
                  <a:cubicBezTo>
                    <a:pt x="20846" y="591"/>
                    <a:pt x="20478" y="274"/>
                    <a:pt x="19865" y="115"/>
                  </a:cubicBezTo>
                  <a:cubicBezTo>
                    <a:pt x="19251" y="-44"/>
                    <a:pt x="18392" y="-44"/>
                    <a:pt x="17840" y="155"/>
                  </a:cubicBezTo>
                  <a:cubicBezTo>
                    <a:pt x="17287" y="353"/>
                    <a:pt x="17042" y="750"/>
                    <a:pt x="16612" y="1902"/>
                  </a:cubicBezTo>
                  <a:cubicBezTo>
                    <a:pt x="16183" y="3053"/>
                    <a:pt x="15569" y="4959"/>
                    <a:pt x="15201" y="6825"/>
                  </a:cubicBezTo>
                  <a:cubicBezTo>
                    <a:pt x="14833" y="8691"/>
                    <a:pt x="14710" y="10518"/>
                    <a:pt x="14955" y="12622"/>
                  </a:cubicBezTo>
                  <a:cubicBezTo>
                    <a:pt x="15201" y="14727"/>
                    <a:pt x="15815" y="17109"/>
                    <a:pt x="16367" y="18618"/>
                  </a:cubicBezTo>
                  <a:cubicBezTo>
                    <a:pt x="16919" y="20127"/>
                    <a:pt x="17410" y="20762"/>
                    <a:pt x="17962" y="21119"/>
                  </a:cubicBezTo>
                  <a:cubicBezTo>
                    <a:pt x="18515" y="21477"/>
                    <a:pt x="19128" y="21556"/>
                    <a:pt x="19496" y="21278"/>
                  </a:cubicBezTo>
                  <a:cubicBezTo>
                    <a:pt x="19865" y="21000"/>
                    <a:pt x="19987" y="20365"/>
                    <a:pt x="20110" y="197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5" name="Line"/>
            <p:cNvSpPr/>
            <p:nvPr/>
          </p:nvSpPr>
          <p:spPr>
            <a:xfrm>
              <a:off x="5926003" y="3711968"/>
              <a:ext cx="32172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39" y="7200"/>
                    <a:pt x="12077" y="14400"/>
                    <a:pt x="15677" y="18000"/>
                  </a:cubicBezTo>
                  <a:cubicBezTo>
                    <a:pt x="19277" y="21600"/>
                    <a:pt x="20439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6" name="Line"/>
            <p:cNvSpPr/>
            <p:nvPr/>
          </p:nvSpPr>
          <p:spPr>
            <a:xfrm>
              <a:off x="7098750" y="3483646"/>
              <a:ext cx="31135" cy="353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extrusionOk="0">
                  <a:moveTo>
                    <a:pt x="0" y="0"/>
                  </a:moveTo>
                  <a:cubicBezTo>
                    <a:pt x="2400" y="5243"/>
                    <a:pt x="4800" y="10485"/>
                    <a:pt x="7200" y="13736"/>
                  </a:cubicBezTo>
                  <a:cubicBezTo>
                    <a:pt x="9600" y="16986"/>
                    <a:pt x="12000" y="18245"/>
                    <a:pt x="13200" y="19398"/>
                  </a:cubicBezTo>
                  <a:cubicBezTo>
                    <a:pt x="14400" y="20551"/>
                    <a:pt x="14400" y="21600"/>
                    <a:pt x="15600" y="21390"/>
                  </a:cubicBezTo>
                  <a:cubicBezTo>
                    <a:pt x="16800" y="21181"/>
                    <a:pt x="19200" y="19713"/>
                    <a:pt x="21600" y="182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7" name="Line"/>
            <p:cNvSpPr/>
            <p:nvPr/>
          </p:nvSpPr>
          <p:spPr>
            <a:xfrm>
              <a:off x="7161019" y="3473267"/>
              <a:ext cx="71824" cy="39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36" extrusionOk="0">
                  <a:moveTo>
                    <a:pt x="0" y="0"/>
                  </a:moveTo>
                  <a:cubicBezTo>
                    <a:pt x="6171" y="5635"/>
                    <a:pt x="12343" y="11270"/>
                    <a:pt x="15943" y="14557"/>
                  </a:cubicBezTo>
                  <a:cubicBezTo>
                    <a:pt x="19543" y="17843"/>
                    <a:pt x="20571" y="18783"/>
                    <a:pt x="21086" y="19722"/>
                  </a:cubicBezTo>
                  <a:cubicBezTo>
                    <a:pt x="21600" y="20661"/>
                    <a:pt x="21600" y="21600"/>
                    <a:pt x="19029" y="21412"/>
                  </a:cubicBezTo>
                  <a:cubicBezTo>
                    <a:pt x="16457" y="21224"/>
                    <a:pt x="11314" y="19910"/>
                    <a:pt x="6171" y="185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8" name="Line"/>
            <p:cNvSpPr/>
            <p:nvPr/>
          </p:nvSpPr>
          <p:spPr>
            <a:xfrm>
              <a:off x="7109128" y="3472829"/>
              <a:ext cx="324034" cy="18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068" extrusionOk="0">
                  <a:moveTo>
                    <a:pt x="0" y="6051"/>
                  </a:moveTo>
                  <a:cubicBezTo>
                    <a:pt x="4725" y="3251"/>
                    <a:pt x="9450" y="451"/>
                    <a:pt x="12825" y="51"/>
                  </a:cubicBezTo>
                  <a:cubicBezTo>
                    <a:pt x="16200" y="-349"/>
                    <a:pt x="18225" y="1651"/>
                    <a:pt x="19575" y="4851"/>
                  </a:cubicBezTo>
                  <a:cubicBezTo>
                    <a:pt x="20925" y="8051"/>
                    <a:pt x="21600" y="12451"/>
                    <a:pt x="20588" y="15651"/>
                  </a:cubicBezTo>
                  <a:cubicBezTo>
                    <a:pt x="19575" y="18851"/>
                    <a:pt x="16875" y="20851"/>
                    <a:pt x="13612" y="21051"/>
                  </a:cubicBezTo>
                  <a:cubicBezTo>
                    <a:pt x="10350" y="21251"/>
                    <a:pt x="6525" y="19651"/>
                    <a:pt x="2700" y="180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9" name="Line"/>
            <p:cNvSpPr/>
            <p:nvPr/>
          </p:nvSpPr>
          <p:spPr>
            <a:xfrm>
              <a:off x="7503503" y="3286376"/>
              <a:ext cx="197188" cy="155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2" extrusionOk="0">
                  <a:moveTo>
                    <a:pt x="0" y="1420"/>
                  </a:moveTo>
                  <a:cubicBezTo>
                    <a:pt x="1895" y="481"/>
                    <a:pt x="3789" y="-458"/>
                    <a:pt x="4926" y="246"/>
                  </a:cubicBezTo>
                  <a:cubicBezTo>
                    <a:pt x="6063" y="951"/>
                    <a:pt x="6442" y="3299"/>
                    <a:pt x="6821" y="6585"/>
                  </a:cubicBezTo>
                  <a:cubicBezTo>
                    <a:pt x="7200" y="9872"/>
                    <a:pt x="7579" y="14098"/>
                    <a:pt x="7958" y="14803"/>
                  </a:cubicBezTo>
                  <a:cubicBezTo>
                    <a:pt x="8337" y="15507"/>
                    <a:pt x="8716" y="12690"/>
                    <a:pt x="9284" y="10107"/>
                  </a:cubicBezTo>
                  <a:cubicBezTo>
                    <a:pt x="9853" y="7525"/>
                    <a:pt x="10611" y="5177"/>
                    <a:pt x="11747" y="3298"/>
                  </a:cubicBezTo>
                  <a:cubicBezTo>
                    <a:pt x="12884" y="1420"/>
                    <a:pt x="14400" y="12"/>
                    <a:pt x="15726" y="246"/>
                  </a:cubicBezTo>
                  <a:cubicBezTo>
                    <a:pt x="17053" y="481"/>
                    <a:pt x="18189" y="2359"/>
                    <a:pt x="19137" y="6116"/>
                  </a:cubicBezTo>
                  <a:cubicBezTo>
                    <a:pt x="20084" y="9872"/>
                    <a:pt x="20842" y="15507"/>
                    <a:pt x="21600" y="211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0" name="Line"/>
            <p:cNvSpPr/>
            <p:nvPr/>
          </p:nvSpPr>
          <p:spPr>
            <a:xfrm>
              <a:off x="8342431" y="3566231"/>
              <a:ext cx="1132949" cy="25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222" extrusionOk="0">
                  <a:moveTo>
                    <a:pt x="426" y="13172"/>
                  </a:moveTo>
                  <a:cubicBezTo>
                    <a:pt x="558" y="14631"/>
                    <a:pt x="689" y="16091"/>
                    <a:pt x="1148" y="17258"/>
                  </a:cubicBezTo>
                  <a:cubicBezTo>
                    <a:pt x="1608" y="18426"/>
                    <a:pt x="2396" y="19302"/>
                    <a:pt x="2954" y="19448"/>
                  </a:cubicBezTo>
                  <a:cubicBezTo>
                    <a:pt x="3512" y="19594"/>
                    <a:pt x="3840" y="19010"/>
                    <a:pt x="4037" y="17988"/>
                  </a:cubicBezTo>
                  <a:cubicBezTo>
                    <a:pt x="4234" y="16967"/>
                    <a:pt x="4300" y="15507"/>
                    <a:pt x="3807" y="13610"/>
                  </a:cubicBezTo>
                  <a:cubicBezTo>
                    <a:pt x="3315" y="11713"/>
                    <a:pt x="2265" y="9377"/>
                    <a:pt x="1477" y="8064"/>
                  </a:cubicBezTo>
                  <a:cubicBezTo>
                    <a:pt x="689" y="6750"/>
                    <a:pt x="164" y="6458"/>
                    <a:pt x="32" y="6750"/>
                  </a:cubicBezTo>
                  <a:cubicBezTo>
                    <a:pt x="-99" y="7042"/>
                    <a:pt x="164" y="7918"/>
                    <a:pt x="886" y="8940"/>
                  </a:cubicBezTo>
                  <a:cubicBezTo>
                    <a:pt x="1608" y="9961"/>
                    <a:pt x="2790" y="11129"/>
                    <a:pt x="3709" y="11421"/>
                  </a:cubicBezTo>
                  <a:cubicBezTo>
                    <a:pt x="4628" y="11713"/>
                    <a:pt x="5285" y="11129"/>
                    <a:pt x="5777" y="9523"/>
                  </a:cubicBezTo>
                  <a:cubicBezTo>
                    <a:pt x="6269" y="7918"/>
                    <a:pt x="6598" y="5291"/>
                    <a:pt x="6762" y="3248"/>
                  </a:cubicBezTo>
                  <a:cubicBezTo>
                    <a:pt x="6926" y="1204"/>
                    <a:pt x="6926" y="-255"/>
                    <a:pt x="7024" y="37"/>
                  </a:cubicBezTo>
                  <a:cubicBezTo>
                    <a:pt x="7123" y="329"/>
                    <a:pt x="7320" y="2372"/>
                    <a:pt x="7484" y="4269"/>
                  </a:cubicBezTo>
                  <a:cubicBezTo>
                    <a:pt x="7648" y="6167"/>
                    <a:pt x="7779" y="7918"/>
                    <a:pt x="7911" y="9523"/>
                  </a:cubicBezTo>
                  <a:cubicBezTo>
                    <a:pt x="8042" y="11129"/>
                    <a:pt x="8173" y="12588"/>
                    <a:pt x="8272" y="14048"/>
                  </a:cubicBezTo>
                  <a:cubicBezTo>
                    <a:pt x="8370" y="15507"/>
                    <a:pt x="8436" y="16967"/>
                    <a:pt x="8534" y="16967"/>
                  </a:cubicBezTo>
                  <a:cubicBezTo>
                    <a:pt x="8633" y="16967"/>
                    <a:pt x="8764" y="15507"/>
                    <a:pt x="9027" y="13318"/>
                  </a:cubicBezTo>
                  <a:cubicBezTo>
                    <a:pt x="9289" y="11129"/>
                    <a:pt x="9683" y="8210"/>
                    <a:pt x="10044" y="6750"/>
                  </a:cubicBezTo>
                  <a:cubicBezTo>
                    <a:pt x="10406" y="5291"/>
                    <a:pt x="10734" y="5291"/>
                    <a:pt x="11423" y="5729"/>
                  </a:cubicBezTo>
                  <a:cubicBezTo>
                    <a:pt x="12113" y="6167"/>
                    <a:pt x="13163" y="7042"/>
                    <a:pt x="13885" y="7480"/>
                  </a:cubicBezTo>
                  <a:cubicBezTo>
                    <a:pt x="14607" y="7918"/>
                    <a:pt x="15001" y="7918"/>
                    <a:pt x="15330" y="7334"/>
                  </a:cubicBezTo>
                  <a:cubicBezTo>
                    <a:pt x="15658" y="6750"/>
                    <a:pt x="15920" y="5583"/>
                    <a:pt x="15920" y="4561"/>
                  </a:cubicBezTo>
                  <a:cubicBezTo>
                    <a:pt x="15920" y="3540"/>
                    <a:pt x="15658" y="2664"/>
                    <a:pt x="15362" y="2080"/>
                  </a:cubicBezTo>
                  <a:cubicBezTo>
                    <a:pt x="15067" y="1496"/>
                    <a:pt x="14739" y="1204"/>
                    <a:pt x="14410" y="1204"/>
                  </a:cubicBezTo>
                  <a:cubicBezTo>
                    <a:pt x="14082" y="1204"/>
                    <a:pt x="13754" y="1496"/>
                    <a:pt x="13557" y="2372"/>
                  </a:cubicBezTo>
                  <a:cubicBezTo>
                    <a:pt x="13360" y="3248"/>
                    <a:pt x="13294" y="4707"/>
                    <a:pt x="13327" y="7042"/>
                  </a:cubicBezTo>
                  <a:cubicBezTo>
                    <a:pt x="13360" y="9377"/>
                    <a:pt x="13491" y="12588"/>
                    <a:pt x="13754" y="15069"/>
                  </a:cubicBezTo>
                  <a:cubicBezTo>
                    <a:pt x="14016" y="17550"/>
                    <a:pt x="14410" y="19302"/>
                    <a:pt x="15001" y="20031"/>
                  </a:cubicBezTo>
                  <a:cubicBezTo>
                    <a:pt x="15592" y="20761"/>
                    <a:pt x="16380" y="20469"/>
                    <a:pt x="16905" y="19886"/>
                  </a:cubicBezTo>
                  <a:cubicBezTo>
                    <a:pt x="17430" y="19302"/>
                    <a:pt x="17693" y="18426"/>
                    <a:pt x="17956" y="17550"/>
                  </a:cubicBezTo>
                  <a:cubicBezTo>
                    <a:pt x="18218" y="16675"/>
                    <a:pt x="18481" y="15799"/>
                    <a:pt x="18744" y="14923"/>
                  </a:cubicBezTo>
                  <a:cubicBezTo>
                    <a:pt x="19006" y="14048"/>
                    <a:pt x="19269" y="13172"/>
                    <a:pt x="19433" y="13902"/>
                  </a:cubicBezTo>
                  <a:cubicBezTo>
                    <a:pt x="19597" y="14631"/>
                    <a:pt x="19663" y="16967"/>
                    <a:pt x="19827" y="18572"/>
                  </a:cubicBezTo>
                  <a:cubicBezTo>
                    <a:pt x="19991" y="20177"/>
                    <a:pt x="20254" y="21053"/>
                    <a:pt x="20549" y="21199"/>
                  </a:cubicBezTo>
                  <a:cubicBezTo>
                    <a:pt x="20844" y="21345"/>
                    <a:pt x="21173" y="20761"/>
                    <a:pt x="21501" y="201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1" name="Line"/>
            <p:cNvSpPr/>
            <p:nvPr/>
          </p:nvSpPr>
          <p:spPr>
            <a:xfrm>
              <a:off x="10098075" y="3504402"/>
              <a:ext cx="72649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14" y="6075"/>
                    <a:pt x="8229" y="12150"/>
                    <a:pt x="11829" y="15750"/>
                  </a:cubicBezTo>
                  <a:cubicBezTo>
                    <a:pt x="15429" y="19350"/>
                    <a:pt x="18514" y="2047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2" name="Line"/>
            <p:cNvSpPr/>
            <p:nvPr/>
          </p:nvSpPr>
          <p:spPr>
            <a:xfrm>
              <a:off x="10149967" y="3429973"/>
              <a:ext cx="383998" cy="44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55" extrusionOk="0">
                  <a:moveTo>
                    <a:pt x="0" y="3547"/>
                  </a:moveTo>
                  <a:cubicBezTo>
                    <a:pt x="964" y="3877"/>
                    <a:pt x="1928" y="4207"/>
                    <a:pt x="3086" y="6598"/>
                  </a:cubicBezTo>
                  <a:cubicBezTo>
                    <a:pt x="4243" y="8989"/>
                    <a:pt x="5593" y="13440"/>
                    <a:pt x="6171" y="16079"/>
                  </a:cubicBezTo>
                  <a:cubicBezTo>
                    <a:pt x="6750" y="18717"/>
                    <a:pt x="6557" y="19541"/>
                    <a:pt x="6171" y="19541"/>
                  </a:cubicBezTo>
                  <a:cubicBezTo>
                    <a:pt x="5786" y="19541"/>
                    <a:pt x="5207" y="18717"/>
                    <a:pt x="4050" y="16326"/>
                  </a:cubicBezTo>
                  <a:cubicBezTo>
                    <a:pt x="2893" y="13935"/>
                    <a:pt x="1157" y="9978"/>
                    <a:pt x="482" y="7175"/>
                  </a:cubicBezTo>
                  <a:cubicBezTo>
                    <a:pt x="-193" y="4372"/>
                    <a:pt x="193" y="2723"/>
                    <a:pt x="2121" y="1569"/>
                  </a:cubicBezTo>
                  <a:cubicBezTo>
                    <a:pt x="4050" y="415"/>
                    <a:pt x="7521" y="-245"/>
                    <a:pt x="10511" y="85"/>
                  </a:cubicBezTo>
                  <a:cubicBezTo>
                    <a:pt x="13500" y="415"/>
                    <a:pt x="16007" y="1734"/>
                    <a:pt x="17357" y="2888"/>
                  </a:cubicBezTo>
                  <a:cubicBezTo>
                    <a:pt x="18707" y="4042"/>
                    <a:pt x="18900" y="5031"/>
                    <a:pt x="17839" y="6268"/>
                  </a:cubicBezTo>
                  <a:cubicBezTo>
                    <a:pt x="16778" y="7505"/>
                    <a:pt x="14464" y="8989"/>
                    <a:pt x="12728" y="9731"/>
                  </a:cubicBezTo>
                  <a:cubicBezTo>
                    <a:pt x="10993" y="10473"/>
                    <a:pt x="9836" y="10473"/>
                    <a:pt x="8486" y="10308"/>
                  </a:cubicBezTo>
                  <a:cubicBezTo>
                    <a:pt x="7136" y="10143"/>
                    <a:pt x="5593" y="9813"/>
                    <a:pt x="5303" y="9566"/>
                  </a:cubicBezTo>
                  <a:cubicBezTo>
                    <a:pt x="5014" y="9318"/>
                    <a:pt x="5978" y="9153"/>
                    <a:pt x="7521" y="9731"/>
                  </a:cubicBezTo>
                  <a:cubicBezTo>
                    <a:pt x="9064" y="10308"/>
                    <a:pt x="11186" y="11627"/>
                    <a:pt x="13596" y="13688"/>
                  </a:cubicBezTo>
                  <a:cubicBezTo>
                    <a:pt x="16007" y="15749"/>
                    <a:pt x="18707" y="18552"/>
                    <a:pt x="21407" y="213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3" name="Line"/>
            <p:cNvSpPr/>
            <p:nvPr/>
          </p:nvSpPr>
          <p:spPr>
            <a:xfrm>
              <a:off x="10855691" y="3878021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4" name="Line"/>
            <p:cNvSpPr/>
            <p:nvPr/>
          </p:nvSpPr>
          <p:spPr>
            <a:xfrm>
              <a:off x="11613305" y="3338350"/>
              <a:ext cx="277376" cy="402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84" extrusionOk="0">
                  <a:moveTo>
                    <a:pt x="0" y="1108"/>
                  </a:moveTo>
                  <a:cubicBezTo>
                    <a:pt x="267" y="5723"/>
                    <a:pt x="533" y="10338"/>
                    <a:pt x="1600" y="13477"/>
                  </a:cubicBezTo>
                  <a:cubicBezTo>
                    <a:pt x="2667" y="16615"/>
                    <a:pt x="4533" y="18277"/>
                    <a:pt x="6000" y="19385"/>
                  </a:cubicBezTo>
                  <a:cubicBezTo>
                    <a:pt x="7467" y="20492"/>
                    <a:pt x="8533" y="21046"/>
                    <a:pt x="9867" y="21323"/>
                  </a:cubicBezTo>
                  <a:cubicBezTo>
                    <a:pt x="11200" y="21600"/>
                    <a:pt x="12800" y="21600"/>
                    <a:pt x="14800" y="20677"/>
                  </a:cubicBezTo>
                  <a:cubicBezTo>
                    <a:pt x="16800" y="19754"/>
                    <a:pt x="19200" y="17908"/>
                    <a:pt x="20400" y="15508"/>
                  </a:cubicBezTo>
                  <a:cubicBezTo>
                    <a:pt x="21600" y="13108"/>
                    <a:pt x="21600" y="10154"/>
                    <a:pt x="20933" y="7477"/>
                  </a:cubicBezTo>
                  <a:cubicBezTo>
                    <a:pt x="20267" y="4800"/>
                    <a:pt x="18933" y="2400"/>
                    <a:pt x="17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5" name="Line"/>
            <p:cNvSpPr/>
            <p:nvPr/>
          </p:nvSpPr>
          <p:spPr>
            <a:xfrm>
              <a:off x="11962996" y="3494024"/>
              <a:ext cx="605114" cy="328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extrusionOk="0">
                  <a:moveTo>
                    <a:pt x="4899" y="0"/>
                  </a:moveTo>
                  <a:cubicBezTo>
                    <a:pt x="4776" y="1137"/>
                    <a:pt x="4653" y="2274"/>
                    <a:pt x="5144" y="4320"/>
                  </a:cubicBezTo>
                  <a:cubicBezTo>
                    <a:pt x="5635" y="6366"/>
                    <a:pt x="6740" y="9322"/>
                    <a:pt x="7415" y="12051"/>
                  </a:cubicBezTo>
                  <a:cubicBezTo>
                    <a:pt x="8090" y="14779"/>
                    <a:pt x="8335" y="17280"/>
                    <a:pt x="7353" y="18985"/>
                  </a:cubicBezTo>
                  <a:cubicBezTo>
                    <a:pt x="6372" y="20691"/>
                    <a:pt x="4162" y="21600"/>
                    <a:pt x="2751" y="21600"/>
                  </a:cubicBezTo>
                  <a:cubicBezTo>
                    <a:pt x="1340" y="21600"/>
                    <a:pt x="726" y="20691"/>
                    <a:pt x="358" y="19667"/>
                  </a:cubicBezTo>
                  <a:cubicBezTo>
                    <a:pt x="-10" y="18644"/>
                    <a:pt x="-133" y="17507"/>
                    <a:pt x="174" y="16598"/>
                  </a:cubicBezTo>
                  <a:cubicBezTo>
                    <a:pt x="481" y="15688"/>
                    <a:pt x="1217" y="15006"/>
                    <a:pt x="3365" y="14552"/>
                  </a:cubicBezTo>
                  <a:cubicBezTo>
                    <a:pt x="5512" y="14097"/>
                    <a:pt x="9072" y="13869"/>
                    <a:pt x="11587" y="13415"/>
                  </a:cubicBezTo>
                  <a:cubicBezTo>
                    <a:pt x="14103" y="12960"/>
                    <a:pt x="15576" y="12278"/>
                    <a:pt x="16435" y="11368"/>
                  </a:cubicBezTo>
                  <a:cubicBezTo>
                    <a:pt x="17294" y="10459"/>
                    <a:pt x="17540" y="9322"/>
                    <a:pt x="17356" y="8526"/>
                  </a:cubicBezTo>
                  <a:cubicBezTo>
                    <a:pt x="17172" y="7731"/>
                    <a:pt x="16558" y="7276"/>
                    <a:pt x="15822" y="6935"/>
                  </a:cubicBezTo>
                  <a:cubicBezTo>
                    <a:pt x="15085" y="6594"/>
                    <a:pt x="14226" y="6366"/>
                    <a:pt x="13735" y="6821"/>
                  </a:cubicBezTo>
                  <a:cubicBezTo>
                    <a:pt x="13244" y="7276"/>
                    <a:pt x="13122" y="8413"/>
                    <a:pt x="13367" y="10118"/>
                  </a:cubicBezTo>
                  <a:cubicBezTo>
                    <a:pt x="13612" y="11823"/>
                    <a:pt x="14226" y="14097"/>
                    <a:pt x="15637" y="16029"/>
                  </a:cubicBezTo>
                  <a:cubicBezTo>
                    <a:pt x="17049" y="17962"/>
                    <a:pt x="19258" y="19554"/>
                    <a:pt x="21467" y="211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6" name="Line"/>
            <p:cNvSpPr/>
            <p:nvPr/>
          </p:nvSpPr>
          <p:spPr>
            <a:xfrm>
              <a:off x="13104116" y="3516708"/>
              <a:ext cx="615985" cy="260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140" extrusionOk="0">
                  <a:moveTo>
                    <a:pt x="3747" y="4052"/>
                  </a:moveTo>
                  <a:cubicBezTo>
                    <a:pt x="3627" y="2649"/>
                    <a:pt x="3506" y="1247"/>
                    <a:pt x="3084" y="545"/>
                  </a:cubicBezTo>
                  <a:cubicBezTo>
                    <a:pt x="2661" y="-156"/>
                    <a:pt x="1937" y="-156"/>
                    <a:pt x="1334" y="405"/>
                  </a:cubicBezTo>
                  <a:cubicBezTo>
                    <a:pt x="731" y="966"/>
                    <a:pt x="248" y="2088"/>
                    <a:pt x="67" y="4893"/>
                  </a:cubicBezTo>
                  <a:cubicBezTo>
                    <a:pt x="-114" y="7699"/>
                    <a:pt x="7" y="12187"/>
                    <a:pt x="1213" y="15273"/>
                  </a:cubicBezTo>
                  <a:cubicBezTo>
                    <a:pt x="2420" y="18358"/>
                    <a:pt x="4713" y="20041"/>
                    <a:pt x="6161" y="20743"/>
                  </a:cubicBezTo>
                  <a:cubicBezTo>
                    <a:pt x="7609" y="21444"/>
                    <a:pt x="8212" y="21163"/>
                    <a:pt x="8876" y="20322"/>
                  </a:cubicBezTo>
                  <a:cubicBezTo>
                    <a:pt x="9540" y="19480"/>
                    <a:pt x="10264" y="18078"/>
                    <a:pt x="10927" y="17657"/>
                  </a:cubicBezTo>
                  <a:cubicBezTo>
                    <a:pt x="11591" y="17236"/>
                    <a:pt x="12194" y="17797"/>
                    <a:pt x="13099" y="18078"/>
                  </a:cubicBezTo>
                  <a:cubicBezTo>
                    <a:pt x="14004" y="18358"/>
                    <a:pt x="15211" y="18358"/>
                    <a:pt x="16056" y="17797"/>
                  </a:cubicBezTo>
                  <a:cubicBezTo>
                    <a:pt x="16901" y="17236"/>
                    <a:pt x="17383" y="16114"/>
                    <a:pt x="17444" y="14852"/>
                  </a:cubicBezTo>
                  <a:cubicBezTo>
                    <a:pt x="17504" y="13589"/>
                    <a:pt x="17142" y="12187"/>
                    <a:pt x="16177" y="10784"/>
                  </a:cubicBezTo>
                  <a:cubicBezTo>
                    <a:pt x="15211" y="9382"/>
                    <a:pt x="13642" y="7979"/>
                    <a:pt x="12496" y="7278"/>
                  </a:cubicBezTo>
                  <a:cubicBezTo>
                    <a:pt x="11350" y="6576"/>
                    <a:pt x="10626" y="6576"/>
                    <a:pt x="10143" y="7278"/>
                  </a:cubicBezTo>
                  <a:cubicBezTo>
                    <a:pt x="9660" y="7979"/>
                    <a:pt x="9419" y="9382"/>
                    <a:pt x="9540" y="10784"/>
                  </a:cubicBezTo>
                  <a:cubicBezTo>
                    <a:pt x="9660" y="12187"/>
                    <a:pt x="10143" y="13589"/>
                    <a:pt x="12194" y="14571"/>
                  </a:cubicBezTo>
                  <a:cubicBezTo>
                    <a:pt x="14246" y="15553"/>
                    <a:pt x="17866" y="16114"/>
                    <a:pt x="21486" y="166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7" name="Line"/>
            <p:cNvSpPr/>
            <p:nvPr/>
          </p:nvSpPr>
          <p:spPr>
            <a:xfrm>
              <a:off x="13803125" y="3589681"/>
              <a:ext cx="581186" cy="141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91" extrusionOk="0">
                  <a:moveTo>
                    <a:pt x="0" y="10222"/>
                  </a:moveTo>
                  <a:cubicBezTo>
                    <a:pt x="643" y="8715"/>
                    <a:pt x="1286" y="7208"/>
                    <a:pt x="1864" y="5701"/>
                  </a:cubicBezTo>
                  <a:cubicBezTo>
                    <a:pt x="2443" y="4194"/>
                    <a:pt x="2957" y="2687"/>
                    <a:pt x="2893" y="1683"/>
                  </a:cubicBezTo>
                  <a:cubicBezTo>
                    <a:pt x="2829" y="678"/>
                    <a:pt x="2186" y="176"/>
                    <a:pt x="1671" y="929"/>
                  </a:cubicBezTo>
                  <a:cubicBezTo>
                    <a:pt x="1157" y="1683"/>
                    <a:pt x="771" y="3692"/>
                    <a:pt x="579" y="6204"/>
                  </a:cubicBezTo>
                  <a:cubicBezTo>
                    <a:pt x="386" y="8715"/>
                    <a:pt x="386" y="11729"/>
                    <a:pt x="964" y="14241"/>
                  </a:cubicBezTo>
                  <a:cubicBezTo>
                    <a:pt x="1543" y="16752"/>
                    <a:pt x="2700" y="18762"/>
                    <a:pt x="3600" y="19766"/>
                  </a:cubicBezTo>
                  <a:cubicBezTo>
                    <a:pt x="4500" y="20771"/>
                    <a:pt x="5143" y="20771"/>
                    <a:pt x="5593" y="19515"/>
                  </a:cubicBezTo>
                  <a:cubicBezTo>
                    <a:pt x="6043" y="18259"/>
                    <a:pt x="6300" y="15748"/>
                    <a:pt x="6236" y="13236"/>
                  </a:cubicBezTo>
                  <a:cubicBezTo>
                    <a:pt x="6171" y="10724"/>
                    <a:pt x="5786" y="8213"/>
                    <a:pt x="5271" y="6204"/>
                  </a:cubicBezTo>
                  <a:cubicBezTo>
                    <a:pt x="4757" y="4194"/>
                    <a:pt x="4114" y="2687"/>
                    <a:pt x="3471" y="1683"/>
                  </a:cubicBezTo>
                  <a:cubicBezTo>
                    <a:pt x="2829" y="678"/>
                    <a:pt x="2186" y="176"/>
                    <a:pt x="2186" y="176"/>
                  </a:cubicBezTo>
                  <a:cubicBezTo>
                    <a:pt x="2186" y="176"/>
                    <a:pt x="2829" y="678"/>
                    <a:pt x="4114" y="1180"/>
                  </a:cubicBezTo>
                  <a:cubicBezTo>
                    <a:pt x="5400" y="1683"/>
                    <a:pt x="7329" y="2185"/>
                    <a:pt x="8614" y="2185"/>
                  </a:cubicBezTo>
                  <a:cubicBezTo>
                    <a:pt x="9900" y="2185"/>
                    <a:pt x="10543" y="1683"/>
                    <a:pt x="11250" y="929"/>
                  </a:cubicBezTo>
                  <a:cubicBezTo>
                    <a:pt x="11957" y="176"/>
                    <a:pt x="12729" y="-829"/>
                    <a:pt x="13243" y="1180"/>
                  </a:cubicBezTo>
                  <a:cubicBezTo>
                    <a:pt x="13757" y="3190"/>
                    <a:pt x="14014" y="8213"/>
                    <a:pt x="14271" y="11980"/>
                  </a:cubicBezTo>
                  <a:cubicBezTo>
                    <a:pt x="14529" y="15748"/>
                    <a:pt x="14786" y="18259"/>
                    <a:pt x="15621" y="19515"/>
                  </a:cubicBezTo>
                  <a:cubicBezTo>
                    <a:pt x="16457" y="20771"/>
                    <a:pt x="17871" y="20771"/>
                    <a:pt x="18964" y="18762"/>
                  </a:cubicBezTo>
                  <a:cubicBezTo>
                    <a:pt x="20057" y="16752"/>
                    <a:pt x="20829" y="12734"/>
                    <a:pt x="21600" y="87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8" name="Line"/>
            <p:cNvSpPr/>
            <p:nvPr/>
          </p:nvSpPr>
          <p:spPr>
            <a:xfrm>
              <a:off x="14528757" y="3201582"/>
              <a:ext cx="633925" cy="55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17" extrusionOk="0">
                  <a:moveTo>
                    <a:pt x="4607" y="16871"/>
                  </a:moveTo>
                  <a:cubicBezTo>
                    <a:pt x="3433" y="16605"/>
                    <a:pt x="2259" y="16338"/>
                    <a:pt x="1437" y="16405"/>
                  </a:cubicBezTo>
                  <a:cubicBezTo>
                    <a:pt x="615" y="16471"/>
                    <a:pt x="146" y="16871"/>
                    <a:pt x="28" y="17471"/>
                  </a:cubicBezTo>
                  <a:cubicBezTo>
                    <a:pt x="-89" y="18071"/>
                    <a:pt x="146" y="18871"/>
                    <a:pt x="850" y="19405"/>
                  </a:cubicBezTo>
                  <a:cubicBezTo>
                    <a:pt x="1554" y="19938"/>
                    <a:pt x="2728" y="20205"/>
                    <a:pt x="3609" y="20338"/>
                  </a:cubicBezTo>
                  <a:cubicBezTo>
                    <a:pt x="4489" y="20471"/>
                    <a:pt x="5076" y="20471"/>
                    <a:pt x="5663" y="19605"/>
                  </a:cubicBezTo>
                  <a:cubicBezTo>
                    <a:pt x="6250" y="18738"/>
                    <a:pt x="6837" y="17005"/>
                    <a:pt x="7131" y="14138"/>
                  </a:cubicBezTo>
                  <a:cubicBezTo>
                    <a:pt x="7424" y="11271"/>
                    <a:pt x="7424" y="7271"/>
                    <a:pt x="7365" y="4938"/>
                  </a:cubicBezTo>
                  <a:cubicBezTo>
                    <a:pt x="7307" y="2605"/>
                    <a:pt x="7189" y="1938"/>
                    <a:pt x="7072" y="1271"/>
                  </a:cubicBezTo>
                  <a:cubicBezTo>
                    <a:pt x="6954" y="605"/>
                    <a:pt x="6837" y="-62"/>
                    <a:pt x="6778" y="5"/>
                  </a:cubicBezTo>
                  <a:cubicBezTo>
                    <a:pt x="6720" y="71"/>
                    <a:pt x="6720" y="871"/>
                    <a:pt x="6837" y="3138"/>
                  </a:cubicBezTo>
                  <a:cubicBezTo>
                    <a:pt x="6954" y="5405"/>
                    <a:pt x="7189" y="9138"/>
                    <a:pt x="7600" y="12138"/>
                  </a:cubicBezTo>
                  <a:cubicBezTo>
                    <a:pt x="8011" y="15138"/>
                    <a:pt x="8598" y="17405"/>
                    <a:pt x="9420" y="18871"/>
                  </a:cubicBezTo>
                  <a:cubicBezTo>
                    <a:pt x="10241" y="20338"/>
                    <a:pt x="11298" y="21005"/>
                    <a:pt x="12120" y="21271"/>
                  </a:cubicBezTo>
                  <a:cubicBezTo>
                    <a:pt x="12941" y="21538"/>
                    <a:pt x="13528" y="21405"/>
                    <a:pt x="14115" y="21138"/>
                  </a:cubicBezTo>
                  <a:cubicBezTo>
                    <a:pt x="14702" y="20871"/>
                    <a:pt x="15289" y="20471"/>
                    <a:pt x="15700" y="19938"/>
                  </a:cubicBezTo>
                  <a:cubicBezTo>
                    <a:pt x="16111" y="19405"/>
                    <a:pt x="16346" y="18738"/>
                    <a:pt x="16757" y="18671"/>
                  </a:cubicBezTo>
                  <a:cubicBezTo>
                    <a:pt x="17168" y="18605"/>
                    <a:pt x="17754" y="19138"/>
                    <a:pt x="18459" y="19471"/>
                  </a:cubicBezTo>
                  <a:cubicBezTo>
                    <a:pt x="19163" y="19805"/>
                    <a:pt x="19985" y="19938"/>
                    <a:pt x="20513" y="19671"/>
                  </a:cubicBezTo>
                  <a:cubicBezTo>
                    <a:pt x="21041" y="19405"/>
                    <a:pt x="21276" y="18738"/>
                    <a:pt x="21511" y="180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9" name="Line"/>
            <p:cNvSpPr/>
            <p:nvPr/>
          </p:nvSpPr>
          <p:spPr>
            <a:xfrm>
              <a:off x="14965493" y="3421376"/>
              <a:ext cx="4151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0" name="Line"/>
            <p:cNvSpPr/>
            <p:nvPr/>
          </p:nvSpPr>
          <p:spPr>
            <a:xfrm>
              <a:off x="15235329" y="3535537"/>
              <a:ext cx="217946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000"/>
                    <a:pt x="0" y="8000"/>
                    <a:pt x="171" y="11400"/>
                  </a:cubicBezTo>
                  <a:cubicBezTo>
                    <a:pt x="343" y="14800"/>
                    <a:pt x="686" y="17600"/>
                    <a:pt x="1543" y="18400"/>
                  </a:cubicBezTo>
                  <a:cubicBezTo>
                    <a:pt x="2400" y="19200"/>
                    <a:pt x="3771" y="18000"/>
                    <a:pt x="4971" y="16600"/>
                  </a:cubicBezTo>
                  <a:cubicBezTo>
                    <a:pt x="6171" y="15200"/>
                    <a:pt x="7200" y="13600"/>
                    <a:pt x="8571" y="12200"/>
                  </a:cubicBezTo>
                  <a:cubicBezTo>
                    <a:pt x="9943" y="10800"/>
                    <a:pt x="11657" y="9600"/>
                    <a:pt x="13200" y="10600"/>
                  </a:cubicBezTo>
                  <a:cubicBezTo>
                    <a:pt x="14743" y="11600"/>
                    <a:pt x="16114" y="14800"/>
                    <a:pt x="17486" y="17000"/>
                  </a:cubicBezTo>
                  <a:cubicBezTo>
                    <a:pt x="18857" y="19200"/>
                    <a:pt x="20229" y="20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1" name="Line"/>
            <p:cNvSpPr/>
            <p:nvPr/>
          </p:nvSpPr>
          <p:spPr>
            <a:xfrm>
              <a:off x="15588156" y="3640368"/>
              <a:ext cx="228359" cy="117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032" extrusionOk="0">
                  <a:moveTo>
                    <a:pt x="12577" y="5367"/>
                  </a:moveTo>
                  <a:cubicBezTo>
                    <a:pt x="11287" y="3516"/>
                    <a:pt x="9997" y="1664"/>
                    <a:pt x="8547" y="739"/>
                  </a:cubicBezTo>
                  <a:cubicBezTo>
                    <a:pt x="7096" y="-187"/>
                    <a:pt x="5484" y="-187"/>
                    <a:pt x="3872" y="430"/>
                  </a:cubicBezTo>
                  <a:cubicBezTo>
                    <a:pt x="2260" y="1047"/>
                    <a:pt x="648" y="2282"/>
                    <a:pt x="165" y="4442"/>
                  </a:cubicBezTo>
                  <a:cubicBezTo>
                    <a:pt x="-319" y="6602"/>
                    <a:pt x="326" y="9687"/>
                    <a:pt x="1293" y="12464"/>
                  </a:cubicBezTo>
                  <a:cubicBezTo>
                    <a:pt x="2260" y="15242"/>
                    <a:pt x="3550" y="17710"/>
                    <a:pt x="5162" y="19253"/>
                  </a:cubicBezTo>
                  <a:cubicBezTo>
                    <a:pt x="6774" y="20796"/>
                    <a:pt x="8708" y="21413"/>
                    <a:pt x="10320" y="20796"/>
                  </a:cubicBezTo>
                  <a:cubicBezTo>
                    <a:pt x="11932" y="20179"/>
                    <a:pt x="13221" y="18327"/>
                    <a:pt x="13544" y="14933"/>
                  </a:cubicBezTo>
                  <a:cubicBezTo>
                    <a:pt x="13866" y="11539"/>
                    <a:pt x="13221" y="6602"/>
                    <a:pt x="13544" y="5984"/>
                  </a:cubicBezTo>
                  <a:cubicBezTo>
                    <a:pt x="13866" y="5367"/>
                    <a:pt x="15156" y="9070"/>
                    <a:pt x="16606" y="11847"/>
                  </a:cubicBezTo>
                  <a:cubicBezTo>
                    <a:pt x="18057" y="14624"/>
                    <a:pt x="19669" y="16476"/>
                    <a:pt x="21281" y="183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2" name="Line"/>
            <p:cNvSpPr/>
            <p:nvPr/>
          </p:nvSpPr>
          <p:spPr>
            <a:xfrm>
              <a:off x="15978546" y="3317593"/>
              <a:ext cx="692759" cy="459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06" extrusionOk="0">
                  <a:moveTo>
                    <a:pt x="1086" y="0"/>
                  </a:moveTo>
                  <a:cubicBezTo>
                    <a:pt x="659" y="1612"/>
                    <a:pt x="231" y="3224"/>
                    <a:pt x="70" y="5964"/>
                  </a:cubicBezTo>
                  <a:cubicBezTo>
                    <a:pt x="-90" y="8704"/>
                    <a:pt x="17" y="12573"/>
                    <a:pt x="445" y="15313"/>
                  </a:cubicBezTo>
                  <a:cubicBezTo>
                    <a:pt x="872" y="18054"/>
                    <a:pt x="1621" y="19666"/>
                    <a:pt x="2369" y="20552"/>
                  </a:cubicBezTo>
                  <a:cubicBezTo>
                    <a:pt x="3118" y="21439"/>
                    <a:pt x="3866" y="21600"/>
                    <a:pt x="4668" y="21197"/>
                  </a:cubicBezTo>
                  <a:cubicBezTo>
                    <a:pt x="5470" y="20794"/>
                    <a:pt x="6326" y="19827"/>
                    <a:pt x="6967" y="18537"/>
                  </a:cubicBezTo>
                  <a:cubicBezTo>
                    <a:pt x="7609" y="17248"/>
                    <a:pt x="8037" y="15636"/>
                    <a:pt x="8251" y="14427"/>
                  </a:cubicBezTo>
                  <a:cubicBezTo>
                    <a:pt x="8464" y="13218"/>
                    <a:pt x="8464" y="12412"/>
                    <a:pt x="8197" y="12009"/>
                  </a:cubicBezTo>
                  <a:cubicBezTo>
                    <a:pt x="7930" y="11606"/>
                    <a:pt x="7395" y="11606"/>
                    <a:pt x="7021" y="12009"/>
                  </a:cubicBezTo>
                  <a:cubicBezTo>
                    <a:pt x="6647" y="12412"/>
                    <a:pt x="6433" y="13218"/>
                    <a:pt x="6326" y="14427"/>
                  </a:cubicBezTo>
                  <a:cubicBezTo>
                    <a:pt x="6219" y="15636"/>
                    <a:pt x="6219" y="17248"/>
                    <a:pt x="6379" y="18376"/>
                  </a:cubicBezTo>
                  <a:cubicBezTo>
                    <a:pt x="6540" y="19504"/>
                    <a:pt x="6860" y="20149"/>
                    <a:pt x="7288" y="20552"/>
                  </a:cubicBezTo>
                  <a:cubicBezTo>
                    <a:pt x="7716" y="20955"/>
                    <a:pt x="8251" y="21116"/>
                    <a:pt x="9053" y="20955"/>
                  </a:cubicBezTo>
                  <a:cubicBezTo>
                    <a:pt x="9855" y="20794"/>
                    <a:pt x="10924" y="20310"/>
                    <a:pt x="12047" y="19101"/>
                  </a:cubicBezTo>
                  <a:cubicBezTo>
                    <a:pt x="13169" y="17893"/>
                    <a:pt x="14346" y="15958"/>
                    <a:pt x="15041" y="14588"/>
                  </a:cubicBezTo>
                  <a:cubicBezTo>
                    <a:pt x="15736" y="13218"/>
                    <a:pt x="15950" y="12412"/>
                    <a:pt x="16324" y="12090"/>
                  </a:cubicBezTo>
                  <a:cubicBezTo>
                    <a:pt x="16698" y="11767"/>
                    <a:pt x="17233" y="11928"/>
                    <a:pt x="17928" y="12654"/>
                  </a:cubicBezTo>
                  <a:cubicBezTo>
                    <a:pt x="18623" y="13379"/>
                    <a:pt x="19478" y="14669"/>
                    <a:pt x="20066" y="15716"/>
                  </a:cubicBezTo>
                  <a:cubicBezTo>
                    <a:pt x="20655" y="16764"/>
                    <a:pt x="20975" y="17570"/>
                    <a:pt x="21189" y="18457"/>
                  </a:cubicBezTo>
                  <a:cubicBezTo>
                    <a:pt x="21403" y="19343"/>
                    <a:pt x="21510" y="20310"/>
                    <a:pt x="21296" y="20794"/>
                  </a:cubicBezTo>
                  <a:cubicBezTo>
                    <a:pt x="21082" y="21278"/>
                    <a:pt x="20548" y="21278"/>
                    <a:pt x="18676" y="20633"/>
                  </a:cubicBezTo>
                  <a:cubicBezTo>
                    <a:pt x="16805" y="19988"/>
                    <a:pt x="13597" y="18699"/>
                    <a:pt x="10389" y="174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3" name="Line"/>
            <p:cNvSpPr/>
            <p:nvPr/>
          </p:nvSpPr>
          <p:spPr>
            <a:xfrm>
              <a:off x="15868405" y="3521699"/>
              <a:ext cx="269836" cy="1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0800"/>
                    <a:pt x="10523" y="0"/>
                    <a:pt x="14123" y="0"/>
                  </a:cubicBezTo>
                  <a:cubicBezTo>
                    <a:pt x="17723" y="0"/>
                    <a:pt x="19662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4" name="Line"/>
            <p:cNvSpPr/>
            <p:nvPr/>
          </p:nvSpPr>
          <p:spPr>
            <a:xfrm>
              <a:off x="17259095" y="3473267"/>
              <a:ext cx="415133" cy="246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extrusionOk="0">
                  <a:moveTo>
                    <a:pt x="0" y="8100"/>
                  </a:moveTo>
                  <a:cubicBezTo>
                    <a:pt x="540" y="6600"/>
                    <a:pt x="1080" y="5100"/>
                    <a:pt x="1800" y="4650"/>
                  </a:cubicBezTo>
                  <a:cubicBezTo>
                    <a:pt x="2520" y="4200"/>
                    <a:pt x="3420" y="4800"/>
                    <a:pt x="4230" y="6750"/>
                  </a:cubicBezTo>
                  <a:cubicBezTo>
                    <a:pt x="5040" y="8700"/>
                    <a:pt x="5760" y="12000"/>
                    <a:pt x="6300" y="14400"/>
                  </a:cubicBezTo>
                  <a:cubicBezTo>
                    <a:pt x="6840" y="16800"/>
                    <a:pt x="7200" y="18300"/>
                    <a:pt x="7740" y="19500"/>
                  </a:cubicBezTo>
                  <a:cubicBezTo>
                    <a:pt x="8280" y="20700"/>
                    <a:pt x="9000" y="21600"/>
                    <a:pt x="9540" y="21300"/>
                  </a:cubicBezTo>
                  <a:cubicBezTo>
                    <a:pt x="10080" y="21000"/>
                    <a:pt x="10440" y="19500"/>
                    <a:pt x="10710" y="17100"/>
                  </a:cubicBezTo>
                  <a:cubicBezTo>
                    <a:pt x="10980" y="14700"/>
                    <a:pt x="11160" y="11400"/>
                    <a:pt x="10980" y="9150"/>
                  </a:cubicBezTo>
                  <a:cubicBezTo>
                    <a:pt x="10800" y="6900"/>
                    <a:pt x="10260" y="5700"/>
                    <a:pt x="10260" y="5850"/>
                  </a:cubicBezTo>
                  <a:cubicBezTo>
                    <a:pt x="10260" y="6000"/>
                    <a:pt x="10800" y="7500"/>
                    <a:pt x="11790" y="10050"/>
                  </a:cubicBezTo>
                  <a:cubicBezTo>
                    <a:pt x="12780" y="12600"/>
                    <a:pt x="14220" y="16200"/>
                    <a:pt x="15300" y="18450"/>
                  </a:cubicBezTo>
                  <a:cubicBezTo>
                    <a:pt x="16380" y="20700"/>
                    <a:pt x="17100" y="21600"/>
                    <a:pt x="17640" y="20700"/>
                  </a:cubicBezTo>
                  <a:cubicBezTo>
                    <a:pt x="18180" y="19800"/>
                    <a:pt x="18540" y="17100"/>
                    <a:pt x="19170" y="13350"/>
                  </a:cubicBezTo>
                  <a:cubicBezTo>
                    <a:pt x="19800" y="9600"/>
                    <a:pt x="20700" y="4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5" name="Line"/>
            <p:cNvSpPr/>
            <p:nvPr/>
          </p:nvSpPr>
          <p:spPr>
            <a:xfrm>
              <a:off x="17767632" y="3618563"/>
              <a:ext cx="20758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6" name="Line"/>
            <p:cNvSpPr/>
            <p:nvPr/>
          </p:nvSpPr>
          <p:spPr>
            <a:xfrm>
              <a:off x="17705363" y="3462889"/>
              <a:ext cx="4151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7" name="Line"/>
            <p:cNvSpPr/>
            <p:nvPr/>
          </p:nvSpPr>
          <p:spPr>
            <a:xfrm>
              <a:off x="17988415" y="3369484"/>
              <a:ext cx="194349" cy="386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375" extrusionOk="0">
                  <a:moveTo>
                    <a:pt x="5373" y="0"/>
                  </a:moveTo>
                  <a:cubicBezTo>
                    <a:pt x="3478" y="5735"/>
                    <a:pt x="1584" y="11469"/>
                    <a:pt x="636" y="14814"/>
                  </a:cubicBezTo>
                  <a:cubicBezTo>
                    <a:pt x="-311" y="18159"/>
                    <a:pt x="-311" y="19115"/>
                    <a:pt x="1394" y="19975"/>
                  </a:cubicBezTo>
                  <a:cubicBezTo>
                    <a:pt x="3100" y="20835"/>
                    <a:pt x="6510" y="21600"/>
                    <a:pt x="9921" y="21313"/>
                  </a:cubicBezTo>
                  <a:cubicBezTo>
                    <a:pt x="13331" y="21027"/>
                    <a:pt x="16742" y="19688"/>
                    <a:pt x="18636" y="18542"/>
                  </a:cubicBezTo>
                  <a:cubicBezTo>
                    <a:pt x="20531" y="17395"/>
                    <a:pt x="20910" y="16439"/>
                    <a:pt x="21289" y="154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8" name="Line"/>
            <p:cNvSpPr/>
            <p:nvPr/>
          </p:nvSpPr>
          <p:spPr>
            <a:xfrm>
              <a:off x="17912928" y="3571401"/>
              <a:ext cx="217945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486" y="11375"/>
                    <a:pt x="10971" y="2735"/>
                    <a:pt x="14571" y="575"/>
                  </a:cubicBezTo>
                  <a:cubicBezTo>
                    <a:pt x="18171" y="-1585"/>
                    <a:pt x="19886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9" name="Line"/>
            <p:cNvSpPr/>
            <p:nvPr/>
          </p:nvSpPr>
          <p:spPr>
            <a:xfrm>
              <a:off x="18359963" y="3151540"/>
              <a:ext cx="165286" cy="581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extrusionOk="0">
                  <a:moveTo>
                    <a:pt x="2600" y="0"/>
                  </a:moveTo>
                  <a:cubicBezTo>
                    <a:pt x="2600" y="5143"/>
                    <a:pt x="2600" y="10286"/>
                    <a:pt x="2375" y="13243"/>
                  </a:cubicBezTo>
                  <a:cubicBezTo>
                    <a:pt x="2150" y="16200"/>
                    <a:pt x="1700" y="16971"/>
                    <a:pt x="1250" y="17743"/>
                  </a:cubicBezTo>
                  <a:cubicBezTo>
                    <a:pt x="800" y="18514"/>
                    <a:pt x="350" y="19286"/>
                    <a:pt x="125" y="19350"/>
                  </a:cubicBezTo>
                  <a:cubicBezTo>
                    <a:pt x="-100" y="19414"/>
                    <a:pt x="-100" y="18771"/>
                    <a:pt x="800" y="18129"/>
                  </a:cubicBezTo>
                  <a:cubicBezTo>
                    <a:pt x="1700" y="17486"/>
                    <a:pt x="3500" y="16843"/>
                    <a:pt x="5300" y="16329"/>
                  </a:cubicBezTo>
                  <a:cubicBezTo>
                    <a:pt x="7100" y="15814"/>
                    <a:pt x="8900" y="15429"/>
                    <a:pt x="10025" y="15557"/>
                  </a:cubicBezTo>
                  <a:cubicBezTo>
                    <a:pt x="11150" y="15686"/>
                    <a:pt x="11600" y="16329"/>
                    <a:pt x="11825" y="16971"/>
                  </a:cubicBezTo>
                  <a:cubicBezTo>
                    <a:pt x="12050" y="17614"/>
                    <a:pt x="12050" y="18257"/>
                    <a:pt x="13625" y="19029"/>
                  </a:cubicBezTo>
                  <a:cubicBezTo>
                    <a:pt x="15200" y="19800"/>
                    <a:pt x="18350" y="20700"/>
                    <a:pt x="215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0" name="Line"/>
            <p:cNvSpPr/>
            <p:nvPr/>
          </p:nvSpPr>
          <p:spPr>
            <a:xfrm>
              <a:off x="18919622" y="3455478"/>
              <a:ext cx="796963" cy="213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0826" extrusionOk="0">
                  <a:moveTo>
                    <a:pt x="0" y="4772"/>
                  </a:moveTo>
                  <a:cubicBezTo>
                    <a:pt x="281" y="3085"/>
                    <a:pt x="561" y="1397"/>
                    <a:pt x="935" y="554"/>
                  </a:cubicBezTo>
                  <a:cubicBezTo>
                    <a:pt x="1309" y="-290"/>
                    <a:pt x="1777" y="-290"/>
                    <a:pt x="2244" y="1397"/>
                  </a:cubicBezTo>
                  <a:cubicBezTo>
                    <a:pt x="2712" y="3085"/>
                    <a:pt x="3179" y="6460"/>
                    <a:pt x="4021" y="10004"/>
                  </a:cubicBezTo>
                  <a:cubicBezTo>
                    <a:pt x="4862" y="13547"/>
                    <a:pt x="6078" y="17260"/>
                    <a:pt x="7200" y="19116"/>
                  </a:cubicBezTo>
                  <a:cubicBezTo>
                    <a:pt x="8322" y="20972"/>
                    <a:pt x="9351" y="20972"/>
                    <a:pt x="10052" y="20466"/>
                  </a:cubicBezTo>
                  <a:cubicBezTo>
                    <a:pt x="10753" y="19960"/>
                    <a:pt x="11127" y="18947"/>
                    <a:pt x="11455" y="17597"/>
                  </a:cubicBezTo>
                  <a:cubicBezTo>
                    <a:pt x="11782" y="16247"/>
                    <a:pt x="12062" y="14560"/>
                    <a:pt x="12109" y="12872"/>
                  </a:cubicBezTo>
                  <a:cubicBezTo>
                    <a:pt x="12156" y="11185"/>
                    <a:pt x="11969" y="9497"/>
                    <a:pt x="11642" y="8316"/>
                  </a:cubicBezTo>
                  <a:cubicBezTo>
                    <a:pt x="11314" y="7135"/>
                    <a:pt x="10847" y="6460"/>
                    <a:pt x="10379" y="6123"/>
                  </a:cubicBezTo>
                  <a:cubicBezTo>
                    <a:pt x="9912" y="5785"/>
                    <a:pt x="9444" y="5785"/>
                    <a:pt x="9164" y="6629"/>
                  </a:cubicBezTo>
                  <a:cubicBezTo>
                    <a:pt x="8883" y="7473"/>
                    <a:pt x="8790" y="9160"/>
                    <a:pt x="9023" y="11523"/>
                  </a:cubicBezTo>
                  <a:cubicBezTo>
                    <a:pt x="9257" y="13885"/>
                    <a:pt x="9818" y="16923"/>
                    <a:pt x="10660" y="18779"/>
                  </a:cubicBezTo>
                  <a:cubicBezTo>
                    <a:pt x="11501" y="20635"/>
                    <a:pt x="12623" y="21310"/>
                    <a:pt x="13558" y="20466"/>
                  </a:cubicBezTo>
                  <a:cubicBezTo>
                    <a:pt x="14494" y="19623"/>
                    <a:pt x="15242" y="17260"/>
                    <a:pt x="15943" y="14898"/>
                  </a:cubicBezTo>
                  <a:cubicBezTo>
                    <a:pt x="16644" y="12535"/>
                    <a:pt x="17299" y="10173"/>
                    <a:pt x="17860" y="8485"/>
                  </a:cubicBezTo>
                  <a:cubicBezTo>
                    <a:pt x="18421" y="6797"/>
                    <a:pt x="18888" y="5785"/>
                    <a:pt x="19356" y="5447"/>
                  </a:cubicBezTo>
                  <a:cubicBezTo>
                    <a:pt x="19823" y="5110"/>
                    <a:pt x="20291" y="5448"/>
                    <a:pt x="20665" y="6460"/>
                  </a:cubicBezTo>
                  <a:cubicBezTo>
                    <a:pt x="21039" y="7473"/>
                    <a:pt x="21319" y="9160"/>
                    <a:pt x="21460" y="11016"/>
                  </a:cubicBezTo>
                  <a:cubicBezTo>
                    <a:pt x="21600" y="12873"/>
                    <a:pt x="21600" y="14898"/>
                    <a:pt x="21132" y="16754"/>
                  </a:cubicBezTo>
                  <a:cubicBezTo>
                    <a:pt x="20665" y="18610"/>
                    <a:pt x="19730" y="20298"/>
                    <a:pt x="18748" y="20298"/>
                  </a:cubicBezTo>
                  <a:cubicBezTo>
                    <a:pt x="17766" y="20298"/>
                    <a:pt x="16738" y="18610"/>
                    <a:pt x="15709" y="169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1" name="Line"/>
            <p:cNvSpPr/>
            <p:nvPr/>
          </p:nvSpPr>
          <p:spPr>
            <a:xfrm>
              <a:off x="19791398" y="3431754"/>
              <a:ext cx="243519" cy="612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494" extrusionOk="0">
                  <a:moveTo>
                    <a:pt x="0" y="0"/>
                  </a:moveTo>
                  <a:cubicBezTo>
                    <a:pt x="1825" y="3640"/>
                    <a:pt x="3651" y="7281"/>
                    <a:pt x="5172" y="10679"/>
                  </a:cubicBezTo>
                  <a:cubicBezTo>
                    <a:pt x="6693" y="14076"/>
                    <a:pt x="7910" y="17231"/>
                    <a:pt x="8670" y="19112"/>
                  </a:cubicBezTo>
                  <a:cubicBezTo>
                    <a:pt x="9431" y="20993"/>
                    <a:pt x="9735" y="21600"/>
                    <a:pt x="9887" y="21479"/>
                  </a:cubicBezTo>
                  <a:cubicBezTo>
                    <a:pt x="10040" y="21357"/>
                    <a:pt x="10040" y="20508"/>
                    <a:pt x="9583" y="18566"/>
                  </a:cubicBezTo>
                  <a:cubicBezTo>
                    <a:pt x="9127" y="16625"/>
                    <a:pt x="8214" y="13591"/>
                    <a:pt x="7910" y="10800"/>
                  </a:cubicBezTo>
                  <a:cubicBezTo>
                    <a:pt x="7606" y="8009"/>
                    <a:pt x="7910" y="5461"/>
                    <a:pt x="8823" y="3944"/>
                  </a:cubicBezTo>
                  <a:cubicBezTo>
                    <a:pt x="9735" y="2427"/>
                    <a:pt x="11256" y="1942"/>
                    <a:pt x="12930" y="1760"/>
                  </a:cubicBezTo>
                  <a:cubicBezTo>
                    <a:pt x="14603" y="1578"/>
                    <a:pt x="16428" y="1699"/>
                    <a:pt x="17797" y="2063"/>
                  </a:cubicBezTo>
                  <a:cubicBezTo>
                    <a:pt x="19166" y="2427"/>
                    <a:pt x="20079" y="3034"/>
                    <a:pt x="20687" y="3701"/>
                  </a:cubicBezTo>
                  <a:cubicBezTo>
                    <a:pt x="21296" y="4369"/>
                    <a:pt x="21600" y="5097"/>
                    <a:pt x="21296" y="5764"/>
                  </a:cubicBezTo>
                  <a:cubicBezTo>
                    <a:pt x="20992" y="6431"/>
                    <a:pt x="20079" y="7038"/>
                    <a:pt x="17797" y="7281"/>
                  </a:cubicBezTo>
                  <a:cubicBezTo>
                    <a:pt x="15516" y="7524"/>
                    <a:pt x="11865" y="7402"/>
                    <a:pt x="9583" y="7099"/>
                  </a:cubicBezTo>
                  <a:cubicBezTo>
                    <a:pt x="7301" y="6796"/>
                    <a:pt x="6389" y="6310"/>
                    <a:pt x="6693" y="6067"/>
                  </a:cubicBezTo>
                  <a:cubicBezTo>
                    <a:pt x="6997" y="5825"/>
                    <a:pt x="8518" y="5825"/>
                    <a:pt x="10040" y="58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2" name="Line"/>
            <p:cNvSpPr/>
            <p:nvPr/>
          </p:nvSpPr>
          <p:spPr>
            <a:xfrm>
              <a:off x="20154638" y="3485115"/>
              <a:ext cx="186811" cy="185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extrusionOk="0">
                  <a:moveTo>
                    <a:pt x="0" y="8230"/>
                  </a:moveTo>
                  <a:cubicBezTo>
                    <a:pt x="4000" y="7430"/>
                    <a:pt x="8000" y="6630"/>
                    <a:pt x="11000" y="5630"/>
                  </a:cubicBezTo>
                  <a:cubicBezTo>
                    <a:pt x="14000" y="4630"/>
                    <a:pt x="16000" y="3430"/>
                    <a:pt x="16000" y="2430"/>
                  </a:cubicBezTo>
                  <a:cubicBezTo>
                    <a:pt x="16000" y="1430"/>
                    <a:pt x="14000" y="630"/>
                    <a:pt x="12000" y="230"/>
                  </a:cubicBezTo>
                  <a:cubicBezTo>
                    <a:pt x="10000" y="-170"/>
                    <a:pt x="8000" y="-170"/>
                    <a:pt x="5600" y="1230"/>
                  </a:cubicBezTo>
                  <a:cubicBezTo>
                    <a:pt x="3200" y="2630"/>
                    <a:pt x="400" y="5430"/>
                    <a:pt x="1200" y="8630"/>
                  </a:cubicBezTo>
                  <a:cubicBezTo>
                    <a:pt x="2000" y="11830"/>
                    <a:pt x="6400" y="15430"/>
                    <a:pt x="10400" y="17630"/>
                  </a:cubicBezTo>
                  <a:cubicBezTo>
                    <a:pt x="14400" y="19830"/>
                    <a:pt x="18000" y="20630"/>
                    <a:pt x="21600" y="214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3" name="Line"/>
            <p:cNvSpPr/>
            <p:nvPr/>
          </p:nvSpPr>
          <p:spPr>
            <a:xfrm>
              <a:off x="20436500" y="3532634"/>
              <a:ext cx="247432" cy="13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0989" extrusionOk="0">
                  <a:moveTo>
                    <a:pt x="12457" y="8345"/>
                  </a:moveTo>
                  <a:cubicBezTo>
                    <a:pt x="9757" y="5184"/>
                    <a:pt x="7057" y="2023"/>
                    <a:pt x="4957" y="706"/>
                  </a:cubicBezTo>
                  <a:cubicBezTo>
                    <a:pt x="2857" y="-611"/>
                    <a:pt x="1357" y="-84"/>
                    <a:pt x="607" y="2287"/>
                  </a:cubicBezTo>
                  <a:cubicBezTo>
                    <a:pt x="-143" y="4657"/>
                    <a:pt x="-143" y="8872"/>
                    <a:pt x="307" y="12033"/>
                  </a:cubicBezTo>
                  <a:cubicBezTo>
                    <a:pt x="757" y="15194"/>
                    <a:pt x="1657" y="17301"/>
                    <a:pt x="5257" y="18618"/>
                  </a:cubicBezTo>
                  <a:cubicBezTo>
                    <a:pt x="8857" y="19935"/>
                    <a:pt x="15157" y="20462"/>
                    <a:pt x="21457" y="209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4" name="Line"/>
            <p:cNvSpPr/>
            <p:nvPr/>
          </p:nvSpPr>
          <p:spPr>
            <a:xfrm>
              <a:off x="20797985" y="3224188"/>
              <a:ext cx="218053" cy="47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38" extrusionOk="0">
                  <a:moveTo>
                    <a:pt x="3048" y="4226"/>
                  </a:moveTo>
                  <a:cubicBezTo>
                    <a:pt x="3048" y="3443"/>
                    <a:pt x="3048" y="2661"/>
                    <a:pt x="2879" y="1800"/>
                  </a:cubicBezTo>
                  <a:cubicBezTo>
                    <a:pt x="2711" y="939"/>
                    <a:pt x="2373" y="0"/>
                    <a:pt x="2204" y="0"/>
                  </a:cubicBezTo>
                  <a:cubicBezTo>
                    <a:pt x="2035" y="0"/>
                    <a:pt x="2035" y="939"/>
                    <a:pt x="1867" y="3443"/>
                  </a:cubicBezTo>
                  <a:cubicBezTo>
                    <a:pt x="1698" y="5948"/>
                    <a:pt x="1360" y="10017"/>
                    <a:pt x="854" y="12522"/>
                  </a:cubicBezTo>
                  <a:cubicBezTo>
                    <a:pt x="348" y="15026"/>
                    <a:pt x="-327" y="15965"/>
                    <a:pt x="179" y="17217"/>
                  </a:cubicBezTo>
                  <a:cubicBezTo>
                    <a:pt x="685" y="18470"/>
                    <a:pt x="2373" y="20035"/>
                    <a:pt x="4904" y="20817"/>
                  </a:cubicBezTo>
                  <a:cubicBezTo>
                    <a:pt x="7435" y="21600"/>
                    <a:pt x="10810" y="21600"/>
                    <a:pt x="13679" y="21052"/>
                  </a:cubicBezTo>
                  <a:cubicBezTo>
                    <a:pt x="16548" y="20504"/>
                    <a:pt x="18910" y="19409"/>
                    <a:pt x="21273" y="183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5" name="Line"/>
            <p:cNvSpPr/>
            <p:nvPr/>
          </p:nvSpPr>
          <p:spPr>
            <a:xfrm>
              <a:off x="20715066" y="3462889"/>
              <a:ext cx="33210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6" name="Line"/>
            <p:cNvSpPr/>
            <p:nvPr/>
          </p:nvSpPr>
          <p:spPr>
            <a:xfrm>
              <a:off x="321727" y="4760969"/>
              <a:ext cx="491685" cy="410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79" extrusionOk="0">
                  <a:moveTo>
                    <a:pt x="0" y="1579"/>
                  </a:moveTo>
                  <a:cubicBezTo>
                    <a:pt x="302" y="679"/>
                    <a:pt x="604" y="-221"/>
                    <a:pt x="755" y="49"/>
                  </a:cubicBezTo>
                  <a:cubicBezTo>
                    <a:pt x="906" y="319"/>
                    <a:pt x="906" y="1759"/>
                    <a:pt x="906" y="4819"/>
                  </a:cubicBezTo>
                  <a:cubicBezTo>
                    <a:pt x="906" y="7879"/>
                    <a:pt x="906" y="12559"/>
                    <a:pt x="982" y="15349"/>
                  </a:cubicBezTo>
                  <a:cubicBezTo>
                    <a:pt x="1057" y="18139"/>
                    <a:pt x="1208" y="19039"/>
                    <a:pt x="1813" y="19849"/>
                  </a:cubicBezTo>
                  <a:cubicBezTo>
                    <a:pt x="2417" y="20659"/>
                    <a:pt x="3474" y="21379"/>
                    <a:pt x="4909" y="21379"/>
                  </a:cubicBezTo>
                  <a:cubicBezTo>
                    <a:pt x="6344" y="21379"/>
                    <a:pt x="8157" y="20659"/>
                    <a:pt x="9592" y="19579"/>
                  </a:cubicBezTo>
                  <a:cubicBezTo>
                    <a:pt x="11027" y="18499"/>
                    <a:pt x="12084" y="17059"/>
                    <a:pt x="12764" y="15889"/>
                  </a:cubicBezTo>
                  <a:cubicBezTo>
                    <a:pt x="13443" y="14719"/>
                    <a:pt x="13745" y="13819"/>
                    <a:pt x="14123" y="13729"/>
                  </a:cubicBezTo>
                  <a:cubicBezTo>
                    <a:pt x="14501" y="13639"/>
                    <a:pt x="14954" y="14359"/>
                    <a:pt x="15558" y="14899"/>
                  </a:cubicBezTo>
                  <a:cubicBezTo>
                    <a:pt x="16162" y="15439"/>
                    <a:pt x="16917" y="15799"/>
                    <a:pt x="17673" y="16069"/>
                  </a:cubicBezTo>
                  <a:cubicBezTo>
                    <a:pt x="18428" y="16339"/>
                    <a:pt x="19183" y="16519"/>
                    <a:pt x="19863" y="16339"/>
                  </a:cubicBezTo>
                  <a:cubicBezTo>
                    <a:pt x="20543" y="16159"/>
                    <a:pt x="21147" y="15619"/>
                    <a:pt x="21373" y="14899"/>
                  </a:cubicBezTo>
                  <a:cubicBezTo>
                    <a:pt x="21600" y="14179"/>
                    <a:pt x="21449" y="13279"/>
                    <a:pt x="20618" y="12379"/>
                  </a:cubicBezTo>
                  <a:cubicBezTo>
                    <a:pt x="19787" y="11479"/>
                    <a:pt x="18277" y="10579"/>
                    <a:pt x="17144" y="10129"/>
                  </a:cubicBezTo>
                  <a:cubicBezTo>
                    <a:pt x="16011" y="9679"/>
                    <a:pt x="15256" y="9679"/>
                    <a:pt x="14501" y="9769"/>
                  </a:cubicBezTo>
                  <a:cubicBezTo>
                    <a:pt x="13745" y="9859"/>
                    <a:pt x="12990" y="10039"/>
                    <a:pt x="12613" y="10579"/>
                  </a:cubicBezTo>
                  <a:cubicBezTo>
                    <a:pt x="12235" y="11119"/>
                    <a:pt x="12235" y="12019"/>
                    <a:pt x="12235" y="129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7" name="Line"/>
            <p:cNvSpPr/>
            <p:nvPr/>
          </p:nvSpPr>
          <p:spPr>
            <a:xfrm>
              <a:off x="238700" y="4926228"/>
              <a:ext cx="2490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8" name="Line"/>
            <p:cNvSpPr/>
            <p:nvPr/>
          </p:nvSpPr>
          <p:spPr>
            <a:xfrm>
              <a:off x="1675583" y="4553406"/>
              <a:ext cx="1009697" cy="650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377" extrusionOk="0">
                  <a:moveTo>
                    <a:pt x="342" y="11911"/>
                  </a:moveTo>
                  <a:cubicBezTo>
                    <a:pt x="121" y="13729"/>
                    <a:pt x="-99" y="15548"/>
                    <a:pt x="48" y="16969"/>
                  </a:cubicBezTo>
                  <a:cubicBezTo>
                    <a:pt x="195" y="18391"/>
                    <a:pt x="709" y="19414"/>
                    <a:pt x="1591" y="19641"/>
                  </a:cubicBezTo>
                  <a:cubicBezTo>
                    <a:pt x="2472" y="19868"/>
                    <a:pt x="3721" y="19300"/>
                    <a:pt x="4603" y="17652"/>
                  </a:cubicBezTo>
                  <a:cubicBezTo>
                    <a:pt x="5485" y="16003"/>
                    <a:pt x="5999" y="13275"/>
                    <a:pt x="6256" y="10660"/>
                  </a:cubicBezTo>
                  <a:cubicBezTo>
                    <a:pt x="6513" y="8045"/>
                    <a:pt x="6513" y="5544"/>
                    <a:pt x="6403" y="3953"/>
                  </a:cubicBezTo>
                  <a:cubicBezTo>
                    <a:pt x="6293" y="2361"/>
                    <a:pt x="6072" y="1679"/>
                    <a:pt x="5815" y="1054"/>
                  </a:cubicBezTo>
                  <a:cubicBezTo>
                    <a:pt x="5558" y="428"/>
                    <a:pt x="5264" y="-140"/>
                    <a:pt x="5117" y="31"/>
                  </a:cubicBezTo>
                  <a:cubicBezTo>
                    <a:pt x="4970" y="201"/>
                    <a:pt x="4970" y="1111"/>
                    <a:pt x="4934" y="3725"/>
                  </a:cubicBezTo>
                  <a:cubicBezTo>
                    <a:pt x="4897" y="6340"/>
                    <a:pt x="4823" y="10660"/>
                    <a:pt x="4787" y="13104"/>
                  </a:cubicBezTo>
                  <a:cubicBezTo>
                    <a:pt x="4750" y="15548"/>
                    <a:pt x="4750" y="16117"/>
                    <a:pt x="4787" y="16799"/>
                  </a:cubicBezTo>
                  <a:cubicBezTo>
                    <a:pt x="4823" y="17481"/>
                    <a:pt x="4897" y="18277"/>
                    <a:pt x="4934" y="18391"/>
                  </a:cubicBezTo>
                  <a:cubicBezTo>
                    <a:pt x="4970" y="18504"/>
                    <a:pt x="4970" y="17936"/>
                    <a:pt x="5044" y="17367"/>
                  </a:cubicBezTo>
                  <a:cubicBezTo>
                    <a:pt x="5117" y="16799"/>
                    <a:pt x="5264" y="16231"/>
                    <a:pt x="5485" y="16117"/>
                  </a:cubicBezTo>
                  <a:cubicBezTo>
                    <a:pt x="5705" y="16003"/>
                    <a:pt x="5999" y="16344"/>
                    <a:pt x="6219" y="17026"/>
                  </a:cubicBezTo>
                  <a:cubicBezTo>
                    <a:pt x="6440" y="17708"/>
                    <a:pt x="6587" y="18732"/>
                    <a:pt x="6807" y="19527"/>
                  </a:cubicBezTo>
                  <a:cubicBezTo>
                    <a:pt x="7028" y="20323"/>
                    <a:pt x="7321" y="20892"/>
                    <a:pt x="7652" y="21176"/>
                  </a:cubicBezTo>
                  <a:cubicBezTo>
                    <a:pt x="7983" y="21460"/>
                    <a:pt x="8350" y="21460"/>
                    <a:pt x="8864" y="21062"/>
                  </a:cubicBezTo>
                  <a:cubicBezTo>
                    <a:pt x="9379" y="20664"/>
                    <a:pt x="10040" y="19868"/>
                    <a:pt x="10517" y="19243"/>
                  </a:cubicBezTo>
                  <a:cubicBezTo>
                    <a:pt x="10995" y="18618"/>
                    <a:pt x="11289" y="18163"/>
                    <a:pt x="11509" y="17652"/>
                  </a:cubicBezTo>
                  <a:cubicBezTo>
                    <a:pt x="11730" y="17140"/>
                    <a:pt x="11877" y="16572"/>
                    <a:pt x="11840" y="16060"/>
                  </a:cubicBezTo>
                  <a:cubicBezTo>
                    <a:pt x="11803" y="15548"/>
                    <a:pt x="11583" y="15094"/>
                    <a:pt x="11472" y="15207"/>
                  </a:cubicBezTo>
                  <a:cubicBezTo>
                    <a:pt x="11362" y="15321"/>
                    <a:pt x="11362" y="16003"/>
                    <a:pt x="11509" y="16856"/>
                  </a:cubicBezTo>
                  <a:cubicBezTo>
                    <a:pt x="11656" y="17708"/>
                    <a:pt x="11950" y="18732"/>
                    <a:pt x="12244" y="19471"/>
                  </a:cubicBezTo>
                  <a:cubicBezTo>
                    <a:pt x="12538" y="20209"/>
                    <a:pt x="12832" y="20664"/>
                    <a:pt x="13162" y="20948"/>
                  </a:cubicBezTo>
                  <a:cubicBezTo>
                    <a:pt x="13493" y="21233"/>
                    <a:pt x="13860" y="21346"/>
                    <a:pt x="14301" y="21005"/>
                  </a:cubicBezTo>
                  <a:cubicBezTo>
                    <a:pt x="14742" y="20664"/>
                    <a:pt x="15256" y="19868"/>
                    <a:pt x="15697" y="18732"/>
                  </a:cubicBezTo>
                  <a:cubicBezTo>
                    <a:pt x="16138" y="17595"/>
                    <a:pt x="16505" y="16117"/>
                    <a:pt x="16799" y="15151"/>
                  </a:cubicBezTo>
                  <a:cubicBezTo>
                    <a:pt x="17093" y="14184"/>
                    <a:pt x="17313" y="13729"/>
                    <a:pt x="17570" y="13332"/>
                  </a:cubicBezTo>
                  <a:cubicBezTo>
                    <a:pt x="17828" y="12934"/>
                    <a:pt x="18121" y="12593"/>
                    <a:pt x="18489" y="12593"/>
                  </a:cubicBezTo>
                  <a:cubicBezTo>
                    <a:pt x="18856" y="12593"/>
                    <a:pt x="19297" y="12934"/>
                    <a:pt x="19811" y="13843"/>
                  </a:cubicBezTo>
                  <a:cubicBezTo>
                    <a:pt x="20325" y="14753"/>
                    <a:pt x="20913" y="16231"/>
                    <a:pt x="21207" y="17254"/>
                  </a:cubicBezTo>
                  <a:cubicBezTo>
                    <a:pt x="21501" y="18277"/>
                    <a:pt x="21501" y="18845"/>
                    <a:pt x="21317" y="19243"/>
                  </a:cubicBezTo>
                  <a:cubicBezTo>
                    <a:pt x="21134" y="19641"/>
                    <a:pt x="20766" y="19868"/>
                    <a:pt x="20105" y="19698"/>
                  </a:cubicBezTo>
                  <a:cubicBezTo>
                    <a:pt x="19444" y="19527"/>
                    <a:pt x="18489" y="18959"/>
                    <a:pt x="17534" y="183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9" name="Line"/>
            <p:cNvSpPr/>
            <p:nvPr/>
          </p:nvSpPr>
          <p:spPr>
            <a:xfrm>
              <a:off x="2303980" y="4812067"/>
              <a:ext cx="7264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0" name="Line"/>
            <p:cNvSpPr/>
            <p:nvPr/>
          </p:nvSpPr>
          <p:spPr>
            <a:xfrm>
              <a:off x="1587878" y="4978119"/>
              <a:ext cx="18681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1" name="Line"/>
            <p:cNvSpPr/>
            <p:nvPr/>
          </p:nvSpPr>
          <p:spPr>
            <a:xfrm>
              <a:off x="3507861" y="4738973"/>
              <a:ext cx="288809" cy="45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395" extrusionOk="0">
                  <a:moveTo>
                    <a:pt x="0" y="1493"/>
                  </a:moveTo>
                  <a:cubicBezTo>
                    <a:pt x="254" y="675"/>
                    <a:pt x="508" y="-143"/>
                    <a:pt x="762" y="21"/>
                  </a:cubicBezTo>
                  <a:cubicBezTo>
                    <a:pt x="1016" y="184"/>
                    <a:pt x="1271" y="1330"/>
                    <a:pt x="1906" y="4275"/>
                  </a:cubicBezTo>
                  <a:cubicBezTo>
                    <a:pt x="2541" y="7221"/>
                    <a:pt x="3558" y="11966"/>
                    <a:pt x="4193" y="14830"/>
                  </a:cubicBezTo>
                  <a:cubicBezTo>
                    <a:pt x="4828" y="17693"/>
                    <a:pt x="5082" y="18675"/>
                    <a:pt x="5464" y="18757"/>
                  </a:cubicBezTo>
                  <a:cubicBezTo>
                    <a:pt x="5845" y="18839"/>
                    <a:pt x="6353" y="18021"/>
                    <a:pt x="7242" y="16630"/>
                  </a:cubicBezTo>
                  <a:cubicBezTo>
                    <a:pt x="8132" y="15239"/>
                    <a:pt x="9402" y="13275"/>
                    <a:pt x="10546" y="12048"/>
                  </a:cubicBezTo>
                  <a:cubicBezTo>
                    <a:pt x="11689" y="10821"/>
                    <a:pt x="12706" y="10330"/>
                    <a:pt x="13849" y="10002"/>
                  </a:cubicBezTo>
                  <a:cubicBezTo>
                    <a:pt x="14993" y="9675"/>
                    <a:pt x="16264" y="9512"/>
                    <a:pt x="17407" y="9675"/>
                  </a:cubicBezTo>
                  <a:cubicBezTo>
                    <a:pt x="18551" y="9839"/>
                    <a:pt x="19567" y="10330"/>
                    <a:pt x="20329" y="11475"/>
                  </a:cubicBezTo>
                  <a:cubicBezTo>
                    <a:pt x="21092" y="12621"/>
                    <a:pt x="21600" y="14421"/>
                    <a:pt x="20838" y="16057"/>
                  </a:cubicBezTo>
                  <a:cubicBezTo>
                    <a:pt x="20075" y="17693"/>
                    <a:pt x="18042" y="19166"/>
                    <a:pt x="15755" y="20066"/>
                  </a:cubicBezTo>
                  <a:cubicBezTo>
                    <a:pt x="13468" y="20966"/>
                    <a:pt x="10927" y="21293"/>
                    <a:pt x="9021" y="21375"/>
                  </a:cubicBezTo>
                  <a:cubicBezTo>
                    <a:pt x="7115" y="21457"/>
                    <a:pt x="5845" y="21293"/>
                    <a:pt x="5209" y="20639"/>
                  </a:cubicBezTo>
                  <a:cubicBezTo>
                    <a:pt x="4574" y="19984"/>
                    <a:pt x="4574" y="18839"/>
                    <a:pt x="4574" y="176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2" name="Line"/>
            <p:cNvSpPr/>
            <p:nvPr/>
          </p:nvSpPr>
          <p:spPr>
            <a:xfrm>
              <a:off x="3904164" y="4919749"/>
              <a:ext cx="484463" cy="275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240" extrusionOk="0">
                  <a:moveTo>
                    <a:pt x="4511" y="3699"/>
                  </a:moveTo>
                  <a:cubicBezTo>
                    <a:pt x="3745" y="3166"/>
                    <a:pt x="2979" y="2632"/>
                    <a:pt x="2213" y="2632"/>
                  </a:cubicBezTo>
                  <a:cubicBezTo>
                    <a:pt x="1447" y="2632"/>
                    <a:pt x="681" y="3166"/>
                    <a:pt x="298" y="4899"/>
                  </a:cubicBezTo>
                  <a:cubicBezTo>
                    <a:pt x="-85" y="6632"/>
                    <a:pt x="-85" y="9566"/>
                    <a:pt x="221" y="11566"/>
                  </a:cubicBezTo>
                  <a:cubicBezTo>
                    <a:pt x="528" y="13566"/>
                    <a:pt x="1141" y="14632"/>
                    <a:pt x="1830" y="15432"/>
                  </a:cubicBezTo>
                  <a:cubicBezTo>
                    <a:pt x="2519" y="16232"/>
                    <a:pt x="3285" y="16766"/>
                    <a:pt x="3898" y="16499"/>
                  </a:cubicBezTo>
                  <a:cubicBezTo>
                    <a:pt x="4511" y="16232"/>
                    <a:pt x="4970" y="15166"/>
                    <a:pt x="5200" y="13966"/>
                  </a:cubicBezTo>
                  <a:cubicBezTo>
                    <a:pt x="5430" y="12766"/>
                    <a:pt x="5430" y="11432"/>
                    <a:pt x="5277" y="10099"/>
                  </a:cubicBezTo>
                  <a:cubicBezTo>
                    <a:pt x="5124" y="8766"/>
                    <a:pt x="4817" y="7432"/>
                    <a:pt x="4741" y="7566"/>
                  </a:cubicBezTo>
                  <a:cubicBezTo>
                    <a:pt x="4664" y="7699"/>
                    <a:pt x="4817" y="9299"/>
                    <a:pt x="5124" y="10632"/>
                  </a:cubicBezTo>
                  <a:cubicBezTo>
                    <a:pt x="5430" y="11966"/>
                    <a:pt x="5889" y="13032"/>
                    <a:pt x="6809" y="14232"/>
                  </a:cubicBezTo>
                  <a:cubicBezTo>
                    <a:pt x="7728" y="15432"/>
                    <a:pt x="9106" y="16766"/>
                    <a:pt x="10332" y="16366"/>
                  </a:cubicBezTo>
                  <a:cubicBezTo>
                    <a:pt x="11558" y="15966"/>
                    <a:pt x="12630" y="13832"/>
                    <a:pt x="13396" y="11432"/>
                  </a:cubicBezTo>
                  <a:cubicBezTo>
                    <a:pt x="14162" y="9032"/>
                    <a:pt x="14621" y="6366"/>
                    <a:pt x="14775" y="4232"/>
                  </a:cubicBezTo>
                  <a:cubicBezTo>
                    <a:pt x="14928" y="2099"/>
                    <a:pt x="14775" y="499"/>
                    <a:pt x="15004" y="99"/>
                  </a:cubicBezTo>
                  <a:cubicBezTo>
                    <a:pt x="15234" y="-301"/>
                    <a:pt x="15847" y="499"/>
                    <a:pt x="16843" y="2632"/>
                  </a:cubicBezTo>
                  <a:cubicBezTo>
                    <a:pt x="17838" y="4766"/>
                    <a:pt x="19217" y="8232"/>
                    <a:pt x="20060" y="10632"/>
                  </a:cubicBezTo>
                  <a:cubicBezTo>
                    <a:pt x="20902" y="13032"/>
                    <a:pt x="21209" y="14366"/>
                    <a:pt x="21362" y="15832"/>
                  </a:cubicBezTo>
                  <a:cubicBezTo>
                    <a:pt x="21515" y="17299"/>
                    <a:pt x="21515" y="18899"/>
                    <a:pt x="21055" y="19832"/>
                  </a:cubicBezTo>
                  <a:cubicBezTo>
                    <a:pt x="20596" y="20766"/>
                    <a:pt x="19677" y="21032"/>
                    <a:pt x="18681" y="21166"/>
                  </a:cubicBezTo>
                  <a:cubicBezTo>
                    <a:pt x="17685" y="21299"/>
                    <a:pt x="16613" y="21299"/>
                    <a:pt x="15617" y="20766"/>
                  </a:cubicBezTo>
                  <a:cubicBezTo>
                    <a:pt x="14621" y="20232"/>
                    <a:pt x="13702" y="19166"/>
                    <a:pt x="12783" y="180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3" name="Line"/>
            <p:cNvSpPr/>
            <p:nvPr/>
          </p:nvSpPr>
          <p:spPr>
            <a:xfrm>
              <a:off x="4441908" y="5061146"/>
              <a:ext cx="72649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4" name="Line"/>
            <p:cNvSpPr/>
            <p:nvPr/>
          </p:nvSpPr>
          <p:spPr>
            <a:xfrm>
              <a:off x="4421151" y="4843202"/>
              <a:ext cx="10380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5" name="Line"/>
            <p:cNvSpPr/>
            <p:nvPr/>
          </p:nvSpPr>
          <p:spPr>
            <a:xfrm>
              <a:off x="4690987" y="4937793"/>
              <a:ext cx="245333" cy="32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083" extrusionOk="0">
                  <a:moveTo>
                    <a:pt x="15300" y="2623"/>
                  </a:moveTo>
                  <a:cubicBezTo>
                    <a:pt x="14400" y="1723"/>
                    <a:pt x="13500" y="823"/>
                    <a:pt x="12300" y="373"/>
                  </a:cubicBezTo>
                  <a:cubicBezTo>
                    <a:pt x="11100" y="-77"/>
                    <a:pt x="9600" y="-77"/>
                    <a:pt x="8100" y="148"/>
                  </a:cubicBezTo>
                  <a:cubicBezTo>
                    <a:pt x="6600" y="373"/>
                    <a:pt x="5100" y="823"/>
                    <a:pt x="4050" y="1723"/>
                  </a:cubicBezTo>
                  <a:cubicBezTo>
                    <a:pt x="3000" y="2623"/>
                    <a:pt x="2400" y="3973"/>
                    <a:pt x="4350" y="5548"/>
                  </a:cubicBezTo>
                  <a:cubicBezTo>
                    <a:pt x="6300" y="7123"/>
                    <a:pt x="10800" y="8923"/>
                    <a:pt x="14100" y="10836"/>
                  </a:cubicBezTo>
                  <a:cubicBezTo>
                    <a:pt x="17400" y="12748"/>
                    <a:pt x="19500" y="14773"/>
                    <a:pt x="20550" y="16348"/>
                  </a:cubicBezTo>
                  <a:cubicBezTo>
                    <a:pt x="21600" y="17923"/>
                    <a:pt x="21600" y="19048"/>
                    <a:pt x="19950" y="19948"/>
                  </a:cubicBezTo>
                  <a:cubicBezTo>
                    <a:pt x="18300" y="20848"/>
                    <a:pt x="15000" y="21523"/>
                    <a:pt x="11400" y="20736"/>
                  </a:cubicBezTo>
                  <a:cubicBezTo>
                    <a:pt x="7800" y="19948"/>
                    <a:pt x="3900" y="17698"/>
                    <a:pt x="0" y="154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6" name="Line"/>
            <p:cNvSpPr/>
            <p:nvPr/>
          </p:nvSpPr>
          <p:spPr>
            <a:xfrm>
              <a:off x="5147631" y="5247955"/>
              <a:ext cx="62271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7" name="Line"/>
            <p:cNvSpPr/>
            <p:nvPr/>
          </p:nvSpPr>
          <p:spPr>
            <a:xfrm>
              <a:off x="5905247" y="4991582"/>
              <a:ext cx="861399" cy="256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extrusionOk="0">
                  <a:moveTo>
                    <a:pt x="0" y="4927"/>
                  </a:moveTo>
                  <a:cubicBezTo>
                    <a:pt x="347" y="4063"/>
                    <a:pt x="694" y="3199"/>
                    <a:pt x="1084" y="3055"/>
                  </a:cubicBezTo>
                  <a:cubicBezTo>
                    <a:pt x="1475" y="2911"/>
                    <a:pt x="1908" y="3487"/>
                    <a:pt x="2559" y="5935"/>
                  </a:cubicBezTo>
                  <a:cubicBezTo>
                    <a:pt x="3210" y="8383"/>
                    <a:pt x="4077" y="12703"/>
                    <a:pt x="4684" y="15295"/>
                  </a:cubicBezTo>
                  <a:cubicBezTo>
                    <a:pt x="5292" y="17887"/>
                    <a:pt x="5639" y="18751"/>
                    <a:pt x="5812" y="18463"/>
                  </a:cubicBezTo>
                  <a:cubicBezTo>
                    <a:pt x="5986" y="18175"/>
                    <a:pt x="5986" y="16735"/>
                    <a:pt x="5986" y="14287"/>
                  </a:cubicBezTo>
                  <a:cubicBezTo>
                    <a:pt x="5986" y="11839"/>
                    <a:pt x="5986" y="8383"/>
                    <a:pt x="6072" y="5503"/>
                  </a:cubicBezTo>
                  <a:cubicBezTo>
                    <a:pt x="6159" y="2623"/>
                    <a:pt x="6333" y="319"/>
                    <a:pt x="6593" y="31"/>
                  </a:cubicBezTo>
                  <a:cubicBezTo>
                    <a:pt x="6853" y="-257"/>
                    <a:pt x="7200" y="1471"/>
                    <a:pt x="7590" y="4063"/>
                  </a:cubicBezTo>
                  <a:cubicBezTo>
                    <a:pt x="7981" y="6655"/>
                    <a:pt x="8414" y="10111"/>
                    <a:pt x="8718" y="12559"/>
                  </a:cubicBezTo>
                  <a:cubicBezTo>
                    <a:pt x="9022" y="15007"/>
                    <a:pt x="9195" y="16447"/>
                    <a:pt x="9542" y="17167"/>
                  </a:cubicBezTo>
                  <a:cubicBezTo>
                    <a:pt x="9889" y="17887"/>
                    <a:pt x="10410" y="17887"/>
                    <a:pt x="11711" y="17599"/>
                  </a:cubicBezTo>
                  <a:cubicBezTo>
                    <a:pt x="13012" y="17311"/>
                    <a:pt x="15094" y="16735"/>
                    <a:pt x="16439" y="16015"/>
                  </a:cubicBezTo>
                  <a:cubicBezTo>
                    <a:pt x="17783" y="15295"/>
                    <a:pt x="18390" y="14431"/>
                    <a:pt x="18867" y="13423"/>
                  </a:cubicBezTo>
                  <a:cubicBezTo>
                    <a:pt x="19345" y="12415"/>
                    <a:pt x="19692" y="11263"/>
                    <a:pt x="19778" y="9967"/>
                  </a:cubicBezTo>
                  <a:cubicBezTo>
                    <a:pt x="19865" y="8671"/>
                    <a:pt x="19692" y="7231"/>
                    <a:pt x="19258" y="6079"/>
                  </a:cubicBezTo>
                  <a:cubicBezTo>
                    <a:pt x="18824" y="4927"/>
                    <a:pt x="18130" y="4063"/>
                    <a:pt x="17523" y="3631"/>
                  </a:cubicBezTo>
                  <a:cubicBezTo>
                    <a:pt x="16916" y="3199"/>
                    <a:pt x="16395" y="3199"/>
                    <a:pt x="16092" y="3919"/>
                  </a:cubicBezTo>
                  <a:cubicBezTo>
                    <a:pt x="15788" y="4639"/>
                    <a:pt x="15701" y="6079"/>
                    <a:pt x="15875" y="8239"/>
                  </a:cubicBezTo>
                  <a:cubicBezTo>
                    <a:pt x="16048" y="10399"/>
                    <a:pt x="16482" y="13279"/>
                    <a:pt x="17480" y="15583"/>
                  </a:cubicBezTo>
                  <a:cubicBezTo>
                    <a:pt x="18477" y="17887"/>
                    <a:pt x="20039" y="19615"/>
                    <a:pt x="21600" y="213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8" name="Line"/>
            <p:cNvSpPr/>
            <p:nvPr/>
          </p:nvSpPr>
          <p:spPr>
            <a:xfrm>
              <a:off x="7302729" y="4772569"/>
              <a:ext cx="1041416" cy="65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22" extrusionOk="0">
                  <a:moveTo>
                    <a:pt x="3078" y="7697"/>
                  </a:moveTo>
                  <a:cubicBezTo>
                    <a:pt x="3078" y="7134"/>
                    <a:pt x="3078" y="6572"/>
                    <a:pt x="2720" y="6066"/>
                  </a:cubicBezTo>
                  <a:cubicBezTo>
                    <a:pt x="2363" y="5559"/>
                    <a:pt x="1648" y="5109"/>
                    <a:pt x="1147" y="5109"/>
                  </a:cubicBezTo>
                  <a:cubicBezTo>
                    <a:pt x="646" y="5109"/>
                    <a:pt x="360" y="5559"/>
                    <a:pt x="289" y="6347"/>
                  </a:cubicBezTo>
                  <a:cubicBezTo>
                    <a:pt x="217" y="7134"/>
                    <a:pt x="360" y="8259"/>
                    <a:pt x="754" y="9047"/>
                  </a:cubicBezTo>
                  <a:cubicBezTo>
                    <a:pt x="1147" y="9834"/>
                    <a:pt x="1791" y="10284"/>
                    <a:pt x="2291" y="10509"/>
                  </a:cubicBezTo>
                  <a:cubicBezTo>
                    <a:pt x="2792" y="10734"/>
                    <a:pt x="3150" y="10734"/>
                    <a:pt x="3436" y="10509"/>
                  </a:cubicBezTo>
                  <a:cubicBezTo>
                    <a:pt x="3722" y="10284"/>
                    <a:pt x="3936" y="9834"/>
                    <a:pt x="3901" y="9216"/>
                  </a:cubicBezTo>
                  <a:cubicBezTo>
                    <a:pt x="3865" y="8597"/>
                    <a:pt x="3579" y="7809"/>
                    <a:pt x="3507" y="7753"/>
                  </a:cubicBezTo>
                  <a:cubicBezTo>
                    <a:pt x="3436" y="7697"/>
                    <a:pt x="3579" y="8372"/>
                    <a:pt x="3829" y="10172"/>
                  </a:cubicBezTo>
                  <a:cubicBezTo>
                    <a:pt x="4079" y="11972"/>
                    <a:pt x="4437" y="14897"/>
                    <a:pt x="4508" y="16922"/>
                  </a:cubicBezTo>
                  <a:cubicBezTo>
                    <a:pt x="4580" y="18947"/>
                    <a:pt x="4365" y="20072"/>
                    <a:pt x="3865" y="20691"/>
                  </a:cubicBezTo>
                  <a:cubicBezTo>
                    <a:pt x="3364" y="21309"/>
                    <a:pt x="2577" y="21422"/>
                    <a:pt x="2005" y="21422"/>
                  </a:cubicBezTo>
                  <a:cubicBezTo>
                    <a:pt x="1433" y="21422"/>
                    <a:pt x="1075" y="21309"/>
                    <a:pt x="754" y="21028"/>
                  </a:cubicBezTo>
                  <a:cubicBezTo>
                    <a:pt x="432" y="20747"/>
                    <a:pt x="146" y="20297"/>
                    <a:pt x="38" y="19735"/>
                  </a:cubicBezTo>
                  <a:cubicBezTo>
                    <a:pt x="-69" y="19172"/>
                    <a:pt x="3" y="18497"/>
                    <a:pt x="861" y="17541"/>
                  </a:cubicBezTo>
                  <a:cubicBezTo>
                    <a:pt x="1719" y="16584"/>
                    <a:pt x="3364" y="15347"/>
                    <a:pt x="4938" y="14109"/>
                  </a:cubicBezTo>
                  <a:cubicBezTo>
                    <a:pt x="6511" y="12872"/>
                    <a:pt x="8013" y="11634"/>
                    <a:pt x="8943" y="10622"/>
                  </a:cubicBezTo>
                  <a:cubicBezTo>
                    <a:pt x="9873" y="9609"/>
                    <a:pt x="10230" y="8822"/>
                    <a:pt x="10266" y="8259"/>
                  </a:cubicBezTo>
                  <a:cubicBezTo>
                    <a:pt x="10302" y="7697"/>
                    <a:pt x="10016" y="7359"/>
                    <a:pt x="9694" y="7134"/>
                  </a:cubicBezTo>
                  <a:cubicBezTo>
                    <a:pt x="9372" y="6909"/>
                    <a:pt x="9014" y="6797"/>
                    <a:pt x="8836" y="7022"/>
                  </a:cubicBezTo>
                  <a:cubicBezTo>
                    <a:pt x="8657" y="7247"/>
                    <a:pt x="8657" y="7809"/>
                    <a:pt x="8836" y="8709"/>
                  </a:cubicBezTo>
                  <a:cubicBezTo>
                    <a:pt x="9014" y="9609"/>
                    <a:pt x="9372" y="10847"/>
                    <a:pt x="10016" y="11634"/>
                  </a:cubicBezTo>
                  <a:cubicBezTo>
                    <a:pt x="10659" y="12422"/>
                    <a:pt x="11589" y="12759"/>
                    <a:pt x="12448" y="12816"/>
                  </a:cubicBezTo>
                  <a:cubicBezTo>
                    <a:pt x="13306" y="12872"/>
                    <a:pt x="14093" y="12647"/>
                    <a:pt x="14844" y="11466"/>
                  </a:cubicBezTo>
                  <a:cubicBezTo>
                    <a:pt x="15595" y="10284"/>
                    <a:pt x="16310" y="8147"/>
                    <a:pt x="16703" y="6459"/>
                  </a:cubicBezTo>
                  <a:cubicBezTo>
                    <a:pt x="17097" y="4772"/>
                    <a:pt x="17168" y="3534"/>
                    <a:pt x="17097" y="2409"/>
                  </a:cubicBezTo>
                  <a:cubicBezTo>
                    <a:pt x="17025" y="1284"/>
                    <a:pt x="16810" y="272"/>
                    <a:pt x="16703" y="47"/>
                  </a:cubicBezTo>
                  <a:cubicBezTo>
                    <a:pt x="16596" y="-178"/>
                    <a:pt x="16596" y="384"/>
                    <a:pt x="16560" y="2184"/>
                  </a:cubicBezTo>
                  <a:cubicBezTo>
                    <a:pt x="16524" y="3984"/>
                    <a:pt x="16453" y="7022"/>
                    <a:pt x="16489" y="9047"/>
                  </a:cubicBezTo>
                  <a:cubicBezTo>
                    <a:pt x="16524" y="11072"/>
                    <a:pt x="16667" y="12084"/>
                    <a:pt x="16918" y="12591"/>
                  </a:cubicBezTo>
                  <a:cubicBezTo>
                    <a:pt x="17168" y="13097"/>
                    <a:pt x="17526" y="13097"/>
                    <a:pt x="18169" y="13097"/>
                  </a:cubicBezTo>
                  <a:cubicBezTo>
                    <a:pt x="18813" y="13097"/>
                    <a:pt x="19743" y="13097"/>
                    <a:pt x="20351" y="12928"/>
                  </a:cubicBezTo>
                  <a:cubicBezTo>
                    <a:pt x="20959" y="12759"/>
                    <a:pt x="21245" y="12422"/>
                    <a:pt x="21531" y="120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9" name="Line"/>
            <p:cNvSpPr/>
            <p:nvPr/>
          </p:nvSpPr>
          <p:spPr>
            <a:xfrm>
              <a:off x="8074309" y="4988498"/>
              <a:ext cx="17643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0" name="Line"/>
            <p:cNvSpPr/>
            <p:nvPr/>
          </p:nvSpPr>
          <p:spPr>
            <a:xfrm>
              <a:off x="9127049" y="5036392"/>
              <a:ext cx="804975" cy="216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161" extrusionOk="0">
                  <a:moveTo>
                    <a:pt x="4033" y="2415"/>
                  </a:moveTo>
                  <a:cubicBezTo>
                    <a:pt x="3664" y="1065"/>
                    <a:pt x="3294" y="-285"/>
                    <a:pt x="2602" y="52"/>
                  </a:cubicBezTo>
                  <a:cubicBezTo>
                    <a:pt x="1910" y="390"/>
                    <a:pt x="894" y="2415"/>
                    <a:pt x="387" y="4440"/>
                  </a:cubicBezTo>
                  <a:cubicBezTo>
                    <a:pt x="-121" y="6465"/>
                    <a:pt x="-121" y="8490"/>
                    <a:pt x="341" y="10346"/>
                  </a:cubicBezTo>
                  <a:cubicBezTo>
                    <a:pt x="802" y="12202"/>
                    <a:pt x="1725" y="13890"/>
                    <a:pt x="2602" y="14227"/>
                  </a:cubicBezTo>
                  <a:cubicBezTo>
                    <a:pt x="3479" y="14565"/>
                    <a:pt x="4310" y="13552"/>
                    <a:pt x="4864" y="11527"/>
                  </a:cubicBezTo>
                  <a:cubicBezTo>
                    <a:pt x="5417" y="9502"/>
                    <a:pt x="5694" y="6465"/>
                    <a:pt x="5741" y="4103"/>
                  </a:cubicBezTo>
                  <a:cubicBezTo>
                    <a:pt x="5787" y="1740"/>
                    <a:pt x="5602" y="53"/>
                    <a:pt x="5464" y="53"/>
                  </a:cubicBezTo>
                  <a:cubicBezTo>
                    <a:pt x="5325" y="53"/>
                    <a:pt x="5233" y="1740"/>
                    <a:pt x="5417" y="4271"/>
                  </a:cubicBezTo>
                  <a:cubicBezTo>
                    <a:pt x="5602" y="6803"/>
                    <a:pt x="6064" y="10178"/>
                    <a:pt x="6848" y="12540"/>
                  </a:cubicBezTo>
                  <a:cubicBezTo>
                    <a:pt x="7633" y="14903"/>
                    <a:pt x="8741" y="16252"/>
                    <a:pt x="9802" y="14902"/>
                  </a:cubicBezTo>
                  <a:cubicBezTo>
                    <a:pt x="10864" y="13552"/>
                    <a:pt x="11879" y="9502"/>
                    <a:pt x="12525" y="6465"/>
                  </a:cubicBezTo>
                  <a:cubicBezTo>
                    <a:pt x="13171" y="3427"/>
                    <a:pt x="13448" y="1402"/>
                    <a:pt x="13587" y="1402"/>
                  </a:cubicBezTo>
                  <a:cubicBezTo>
                    <a:pt x="13725" y="1402"/>
                    <a:pt x="13725" y="3427"/>
                    <a:pt x="13679" y="5284"/>
                  </a:cubicBezTo>
                  <a:cubicBezTo>
                    <a:pt x="13633" y="7140"/>
                    <a:pt x="13541" y="8827"/>
                    <a:pt x="13494" y="10515"/>
                  </a:cubicBezTo>
                  <a:cubicBezTo>
                    <a:pt x="13448" y="12202"/>
                    <a:pt x="13448" y="13890"/>
                    <a:pt x="13679" y="13890"/>
                  </a:cubicBezTo>
                  <a:cubicBezTo>
                    <a:pt x="13910" y="13890"/>
                    <a:pt x="14371" y="12202"/>
                    <a:pt x="14787" y="10684"/>
                  </a:cubicBezTo>
                  <a:cubicBezTo>
                    <a:pt x="15202" y="9165"/>
                    <a:pt x="15571" y="7815"/>
                    <a:pt x="15941" y="6634"/>
                  </a:cubicBezTo>
                  <a:cubicBezTo>
                    <a:pt x="16310" y="5452"/>
                    <a:pt x="16679" y="4440"/>
                    <a:pt x="16864" y="4778"/>
                  </a:cubicBezTo>
                  <a:cubicBezTo>
                    <a:pt x="17048" y="5115"/>
                    <a:pt x="17048" y="6803"/>
                    <a:pt x="17048" y="9165"/>
                  </a:cubicBezTo>
                  <a:cubicBezTo>
                    <a:pt x="17048" y="11528"/>
                    <a:pt x="17048" y="14565"/>
                    <a:pt x="17602" y="16927"/>
                  </a:cubicBezTo>
                  <a:cubicBezTo>
                    <a:pt x="18156" y="19290"/>
                    <a:pt x="19264" y="20977"/>
                    <a:pt x="20002" y="21146"/>
                  </a:cubicBezTo>
                  <a:cubicBezTo>
                    <a:pt x="20741" y="21315"/>
                    <a:pt x="21110" y="19965"/>
                    <a:pt x="21479" y="186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1" name="Line"/>
            <p:cNvSpPr/>
            <p:nvPr/>
          </p:nvSpPr>
          <p:spPr>
            <a:xfrm>
              <a:off x="10627368" y="5009254"/>
              <a:ext cx="486594" cy="225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336" extrusionOk="0">
                  <a:moveTo>
                    <a:pt x="0" y="0"/>
                  </a:moveTo>
                  <a:cubicBezTo>
                    <a:pt x="766" y="5236"/>
                    <a:pt x="1532" y="10473"/>
                    <a:pt x="2221" y="13745"/>
                  </a:cubicBezTo>
                  <a:cubicBezTo>
                    <a:pt x="2911" y="17018"/>
                    <a:pt x="3523" y="18327"/>
                    <a:pt x="4519" y="18491"/>
                  </a:cubicBezTo>
                  <a:cubicBezTo>
                    <a:pt x="5515" y="18655"/>
                    <a:pt x="6894" y="17673"/>
                    <a:pt x="7966" y="15382"/>
                  </a:cubicBezTo>
                  <a:cubicBezTo>
                    <a:pt x="9038" y="13091"/>
                    <a:pt x="9804" y="9491"/>
                    <a:pt x="10953" y="6709"/>
                  </a:cubicBezTo>
                  <a:cubicBezTo>
                    <a:pt x="12102" y="3927"/>
                    <a:pt x="13634" y="1964"/>
                    <a:pt x="14783" y="982"/>
                  </a:cubicBezTo>
                  <a:cubicBezTo>
                    <a:pt x="15932" y="0"/>
                    <a:pt x="16698" y="0"/>
                    <a:pt x="17617" y="1309"/>
                  </a:cubicBezTo>
                  <a:cubicBezTo>
                    <a:pt x="18536" y="2618"/>
                    <a:pt x="19608" y="5236"/>
                    <a:pt x="20298" y="7527"/>
                  </a:cubicBezTo>
                  <a:cubicBezTo>
                    <a:pt x="20987" y="9818"/>
                    <a:pt x="21294" y="11782"/>
                    <a:pt x="21447" y="13745"/>
                  </a:cubicBezTo>
                  <a:cubicBezTo>
                    <a:pt x="21600" y="15709"/>
                    <a:pt x="21600" y="17673"/>
                    <a:pt x="21294" y="19145"/>
                  </a:cubicBezTo>
                  <a:cubicBezTo>
                    <a:pt x="20987" y="20618"/>
                    <a:pt x="20374" y="21600"/>
                    <a:pt x="18460" y="21273"/>
                  </a:cubicBezTo>
                  <a:cubicBezTo>
                    <a:pt x="16545" y="20945"/>
                    <a:pt x="13328" y="19309"/>
                    <a:pt x="11566" y="18164"/>
                  </a:cubicBezTo>
                  <a:cubicBezTo>
                    <a:pt x="9804" y="17018"/>
                    <a:pt x="9498" y="16364"/>
                    <a:pt x="9191" y="157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2" name="Line"/>
            <p:cNvSpPr/>
            <p:nvPr/>
          </p:nvSpPr>
          <p:spPr>
            <a:xfrm>
              <a:off x="10544342" y="4768555"/>
              <a:ext cx="93406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11040"/>
                  </a:moveTo>
                  <a:cubicBezTo>
                    <a:pt x="4000" y="4868"/>
                    <a:pt x="8000" y="-1303"/>
                    <a:pt x="11600" y="240"/>
                  </a:cubicBezTo>
                  <a:cubicBezTo>
                    <a:pt x="15200" y="1783"/>
                    <a:pt x="18400" y="11040"/>
                    <a:pt x="21600" y="202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3" name="Line"/>
            <p:cNvSpPr/>
            <p:nvPr/>
          </p:nvSpPr>
          <p:spPr>
            <a:xfrm>
              <a:off x="11223980" y="5041934"/>
              <a:ext cx="814837" cy="22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454" extrusionOk="0">
                  <a:moveTo>
                    <a:pt x="2887" y="6727"/>
                  </a:moveTo>
                  <a:cubicBezTo>
                    <a:pt x="2521" y="7709"/>
                    <a:pt x="2155" y="8690"/>
                    <a:pt x="2063" y="10163"/>
                  </a:cubicBezTo>
                  <a:cubicBezTo>
                    <a:pt x="1972" y="11636"/>
                    <a:pt x="2155" y="13599"/>
                    <a:pt x="2887" y="15072"/>
                  </a:cubicBezTo>
                  <a:cubicBezTo>
                    <a:pt x="3619" y="16545"/>
                    <a:pt x="4900" y="17527"/>
                    <a:pt x="5770" y="17690"/>
                  </a:cubicBezTo>
                  <a:cubicBezTo>
                    <a:pt x="6639" y="17854"/>
                    <a:pt x="7097" y="17199"/>
                    <a:pt x="7417" y="16054"/>
                  </a:cubicBezTo>
                  <a:cubicBezTo>
                    <a:pt x="7738" y="14909"/>
                    <a:pt x="7921" y="13272"/>
                    <a:pt x="6822" y="10981"/>
                  </a:cubicBezTo>
                  <a:cubicBezTo>
                    <a:pt x="5724" y="8690"/>
                    <a:pt x="3344" y="5745"/>
                    <a:pt x="1926" y="4272"/>
                  </a:cubicBezTo>
                  <a:cubicBezTo>
                    <a:pt x="507" y="2799"/>
                    <a:pt x="50" y="2799"/>
                    <a:pt x="4" y="3290"/>
                  </a:cubicBezTo>
                  <a:cubicBezTo>
                    <a:pt x="-42" y="3781"/>
                    <a:pt x="324" y="4763"/>
                    <a:pt x="1697" y="5581"/>
                  </a:cubicBezTo>
                  <a:cubicBezTo>
                    <a:pt x="3070" y="6399"/>
                    <a:pt x="5450" y="7054"/>
                    <a:pt x="7097" y="7054"/>
                  </a:cubicBezTo>
                  <a:cubicBezTo>
                    <a:pt x="8744" y="7054"/>
                    <a:pt x="9660" y="6399"/>
                    <a:pt x="10255" y="5254"/>
                  </a:cubicBezTo>
                  <a:cubicBezTo>
                    <a:pt x="10850" y="4109"/>
                    <a:pt x="11124" y="2472"/>
                    <a:pt x="11307" y="2472"/>
                  </a:cubicBezTo>
                  <a:cubicBezTo>
                    <a:pt x="11490" y="2472"/>
                    <a:pt x="11582" y="4109"/>
                    <a:pt x="11673" y="5745"/>
                  </a:cubicBezTo>
                  <a:cubicBezTo>
                    <a:pt x="11765" y="7381"/>
                    <a:pt x="11856" y="9018"/>
                    <a:pt x="12039" y="10654"/>
                  </a:cubicBezTo>
                  <a:cubicBezTo>
                    <a:pt x="12222" y="12290"/>
                    <a:pt x="12497" y="13927"/>
                    <a:pt x="12772" y="14090"/>
                  </a:cubicBezTo>
                  <a:cubicBezTo>
                    <a:pt x="13046" y="14254"/>
                    <a:pt x="13321" y="12945"/>
                    <a:pt x="13687" y="10654"/>
                  </a:cubicBezTo>
                  <a:cubicBezTo>
                    <a:pt x="14053" y="8363"/>
                    <a:pt x="14511" y="5090"/>
                    <a:pt x="14922" y="2963"/>
                  </a:cubicBezTo>
                  <a:cubicBezTo>
                    <a:pt x="15334" y="836"/>
                    <a:pt x="15700" y="-146"/>
                    <a:pt x="16021" y="18"/>
                  </a:cubicBezTo>
                  <a:cubicBezTo>
                    <a:pt x="16341" y="181"/>
                    <a:pt x="16616" y="1490"/>
                    <a:pt x="16753" y="3127"/>
                  </a:cubicBezTo>
                  <a:cubicBezTo>
                    <a:pt x="16890" y="4763"/>
                    <a:pt x="16890" y="6727"/>
                    <a:pt x="16890" y="8527"/>
                  </a:cubicBezTo>
                  <a:cubicBezTo>
                    <a:pt x="16890" y="10327"/>
                    <a:pt x="16890" y="11963"/>
                    <a:pt x="17073" y="12290"/>
                  </a:cubicBezTo>
                  <a:cubicBezTo>
                    <a:pt x="17256" y="12618"/>
                    <a:pt x="17622" y="11636"/>
                    <a:pt x="17989" y="10327"/>
                  </a:cubicBezTo>
                  <a:cubicBezTo>
                    <a:pt x="18355" y="9018"/>
                    <a:pt x="18721" y="7381"/>
                    <a:pt x="19133" y="6236"/>
                  </a:cubicBezTo>
                  <a:cubicBezTo>
                    <a:pt x="19544" y="5090"/>
                    <a:pt x="20002" y="4436"/>
                    <a:pt x="20231" y="4927"/>
                  </a:cubicBezTo>
                  <a:cubicBezTo>
                    <a:pt x="20460" y="5418"/>
                    <a:pt x="20460" y="7054"/>
                    <a:pt x="20643" y="9999"/>
                  </a:cubicBezTo>
                  <a:cubicBezTo>
                    <a:pt x="20826" y="12945"/>
                    <a:pt x="21192" y="17199"/>
                    <a:pt x="21558" y="214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4" name="Line"/>
            <p:cNvSpPr/>
            <p:nvPr/>
          </p:nvSpPr>
          <p:spPr>
            <a:xfrm>
              <a:off x="12206409" y="5063390"/>
              <a:ext cx="558887" cy="21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0809" extrusionOk="0">
                  <a:moveTo>
                    <a:pt x="2741" y="9606"/>
                  </a:moveTo>
                  <a:cubicBezTo>
                    <a:pt x="2074" y="9933"/>
                    <a:pt x="1408" y="10261"/>
                    <a:pt x="874" y="11243"/>
                  </a:cubicBezTo>
                  <a:cubicBezTo>
                    <a:pt x="341" y="12224"/>
                    <a:pt x="-59" y="13861"/>
                    <a:pt x="8" y="15170"/>
                  </a:cubicBezTo>
                  <a:cubicBezTo>
                    <a:pt x="74" y="16479"/>
                    <a:pt x="608" y="17461"/>
                    <a:pt x="1274" y="18115"/>
                  </a:cubicBezTo>
                  <a:cubicBezTo>
                    <a:pt x="1941" y="18770"/>
                    <a:pt x="2741" y="19097"/>
                    <a:pt x="3541" y="19261"/>
                  </a:cubicBezTo>
                  <a:cubicBezTo>
                    <a:pt x="4341" y="19424"/>
                    <a:pt x="5141" y="19424"/>
                    <a:pt x="5541" y="18606"/>
                  </a:cubicBezTo>
                  <a:cubicBezTo>
                    <a:pt x="5941" y="17788"/>
                    <a:pt x="5941" y="16152"/>
                    <a:pt x="5741" y="14679"/>
                  </a:cubicBezTo>
                  <a:cubicBezTo>
                    <a:pt x="5541" y="13206"/>
                    <a:pt x="5141" y="11897"/>
                    <a:pt x="4741" y="10588"/>
                  </a:cubicBezTo>
                  <a:cubicBezTo>
                    <a:pt x="4341" y="9279"/>
                    <a:pt x="3941" y="7970"/>
                    <a:pt x="4208" y="6170"/>
                  </a:cubicBezTo>
                  <a:cubicBezTo>
                    <a:pt x="4474" y="4370"/>
                    <a:pt x="5408" y="2079"/>
                    <a:pt x="6541" y="933"/>
                  </a:cubicBezTo>
                  <a:cubicBezTo>
                    <a:pt x="7674" y="-212"/>
                    <a:pt x="9008" y="-212"/>
                    <a:pt x="9941" y="443"/>
                  </a:cubicBezTo>
                  <a:cubicBezTo>
                    <a:pt x="10874" y="1097"/>
                    <a:pt x="11408" y="2406"/>
                    <a:pt x="11741" y="4697"/>
                  </a:cubicBezTo>
                  <a:cubicBezTo>
                    <a:pt x="12074" y="6988"/>
                    <a:pt x="12208" y="10261"/>
                    <a:pt x="12541" y="13370"/>
                  </a:cubicBezTo>
                  <a:cubicBezTo>
                    <a:pt x="12874" y="16479"/>
                    <a:pt x="13408" y="19424"/>
                    <a:pt x="14674" y="20406"/>
                  </a:cubicBezTo>
                  <a:cubicBezTo>
                    <a:pt x="15941" y="21388"/>
                    <a:pt x="17941" y="20406"/>
                    <a:pt x="19208" y="19261"/>
                  </a:cubicBezTo>
                  <a:cubicBezTo>
                    <a:pt x="20474" y="18115"/>
                    <a:pt x="21008" y="16806"/>
                    <a:pt x="21541" y="154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5" name="Line"/>
            <p:cNvSpPr/>
            <p:nvPr/>
          </p:nvSpPr>
          <p:spPr>
            <a:xfrm>
              <a:off x="12879457" y="5092280"/>
              <a:ext cx="191627" cy="60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92" extrusionOk="0">
                  <a:moveTo>
                    <a:pt x="1157" y="0"/>
                  </a:moveTo>
                  <a:cubicBezTo>
                    <a:pt x="2314" y="3456"/>
                    <a:pt x="3471" y="6912"/>
                    <a:pt x="4243" y="10306"/>
                  </a:cubicBezTo>
                  <a:cubicBezTo>
                    <a:pt x="5014" y="13701"/>
                    <a:pt x="5400" y="17033"/>
                    <a:pt x="5786" y="19008"/>
                  </a:cubicBezTo>
                  <a:cubicBezTo>
                    <a:pt x="6171" y="20983"/>
                    <a:pt x="6557" y="21600"/>
                    <a:pt x="6364" y="21477"/>
                  </a:cubicBezTo>
                  <a:cubicBezTo>
                    <a:pt x="6171" y="21353"/>
                    <a:pt x="5400" y="20489"/>
                    <a:pt x="3857" y="18144"/>
                  </a:cubicBezTo>
                  <a:cubicBezTo>
                    <a:pt x="2314" y="15799"/>
                    <a:pt x="0" y="11973"/>
                    <a:pt x="193" y="8949"/>
                  </a:cubicBezTo>
                  <a:cubicBezTo>
                    <a:pt x="386" y="5925"/>
                    <a:pt x="3086" y="3703"/>
                    <a:pt x="5400" y="2407"/>
                  </a:cubicBezTo>
                  <a:cubicBezTo>
                    <a:pt x="7714" y="1111"/>
                    <a:pt x="9643" y="741"/>
                    <a:pt x="11571" y="555"/>
                  </a:cubicBezTo>
                  <a:cubicBezTo>
                    <a:pt x="13500" y="370"/>
                    <a:pt x="15429" y="370"/>
                    <a:pt x="16971" y="617"/>
                  </a:cubicBezTo>
                  <a:cubicBezTo>
                    <a:pt x="18514" y="864"/>
                    <a:pt x="19671" y="1358"/>
                    <a:pt x="20443" y="2037"/>
                  </a:cubicBezTo>
                  <a:cubicBezTo>
                    <a:pt x="21214" y="2715"/>
                    <a:pt x="21600" y="3579"/>
                    <a:pt x="21214" y="4258"/>
                  </a:cubicBezTo>
                  <a:cubicBezTo>
                    <a:pt x="20829" y="4937"/>
                    <a:pt x="19671" y="5431"/>
                    <a:pt x="16393" y="5616"/>
                  </a:cubicBezTo>
                  <a:cubicBezTo>
                    <a:pt x="13114" y="5801"/>
                    <a:pt x="7714" y="5678"/>
                    <a:pt x="4629" y="5246"/>
                  </a:cubicBezTo>
                  <a:cubicBezTo>
                    <a:pt x="1543" y="4814"/>
                    <a:pt x="771" y="4073"/>
                    <a:pt x="0" y="33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6" name="Line"/>
            <p:cNvSpPr/>
            <p:nvPr/>
          </p:nvSpPr>
          <p:spPr>
            <a:xfrm>
              <a:off x="13223128" y="4708284"/>
              <a:ext cx="341298" cy="570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extrusionOk="0">
                  <a:moveTo>
                    <a:pt x="1234" y="0"/>
                  </a:moveTo>
                  <a:cubicBezTo>
                    <a:pt x="1234" y="4189"/>
                    <a:pt x="1234" y="8378"/>
                    <a:pt x="1016" y="11520"/>
                  </a:cubicBezTo>
                  <a:cubicBezTo>
                    <a:pt x="798" y="14662"/>
                    <a:pt x="361" y="16756"/>
                    <a:pt x="143" y="18131"/>
                  </a:cubicBezTo>
                  <a:cubicBezTo>
                    <a:pt x="-75" y="19505"/>
                    <a:pt x="-75" y="20160"/>
                    <a:pt x="361" y="20160"/>
                  </a:cubicBezTo>
                  <a:cubicBezTo>
                    <a:pt x="798" y="20160"/>
                    <a:pt x="1670" y="19505"/>
                    <a:pt x="2325" y="18851"/>
                  </a:cubicBezTo>
                  <a:cubicBezTo>
                    <a:pt x="2980" y="18196"/>
                    <a:pt x="3416" y="17542"/>
                    <a:pt x="4070" y="16887"/>
                  </a:cubicBezTo>
                  <a:cubicBezTo>
                    <a:pt x="4725" y="16233"/>
                    <a:pt x="5598" y="15578"/>
                    <a:pt x="6361" y="15578"/>
                  </a:cubicBezTo>
                  <a:cubicBezTo>
                    <a:pt x="7125" y="15578"/>
                    <a:pt x="7780" y="16233"/>
                    <a:pt x="8434" y="17215"/>
                  </a:cubicBezTo>
                  <a:cubicBezTo>
                    <a:pt x="9089" y="18196"/>
                    <a:pt x="9743" y="19505"/>
                    <a:pt x="10507" y="20356"/>
                  </a:cubicBezTo>
                  <a:cubicBezTo>
                    <a:pt x="11270" y="21207"/>
                    <a:pt x="12143" y="21600"/>
                    <a:pt x="13125" y="21600"/>
                  </a:cubicBezTo>
                  <a:cubicBezTo>
                    <a:pt x="14107" y="21600"/>
                    <a:pt x="15198" y="21207"/>
                    <a:pt x="16289" y="20553"/>
                  </a:cubicBezTo>
                  <a:cubicBezTo>
                    <a:pt x="17379" y="19898"/>
                    <a:pt x="18470" y="18982"/>
                    <a:pt x="19343" y="18785"/>
                  </a:cubicBezTo>
                  <a:cubicBezTo>
                    <a:pt x="20216" y="18589"/>
                    <a:pt x="20870" y="19113"/>
                    <a:pt x="21525" y="196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7" name="Line"/>
            <p:cNvSpPr/>
            <p:nvPr/>
          </p:nvSpPr>
          <p:spPr>
            <a:xfrm>
              <a:off x="13554046" y="4988498"/>
              <a:ext cx="1" cy="31136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8" name="Line"/>
            <p:cNvSpPr/>
            <p:nvPr/>
          </p:nvSpPr>
          <p:spPr>
            <a:xfrm>
              <a:off x="13737396" y="5061146"/>
              <a:ext cx="688426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4" y="0"/>
                  </a:moveTo>
                  <a:cubicBezTo>
                    <a:pt x="1628" y="1728"/>
                    <a:pt x="2822" y="3456"/>
                    <a:pt x="3582" y="5040"/>
                  </a:cubicBezTo>
                  <a:cubicBezTo>
                    <a:pt x="4342" y="6624"/>
                    <a:pt x="4667" y="8064"/>
                    <a:pt x="4776" y="9504"/>
                  </a:cubicBezTo>
                  <a:cubicBezTo>
                    <a:pt x="4884" y="10944"/>
                    <a:pt x="4776" y="12384"/>
                    <a:pt x="4125" y="13392"/>
                  </a:cubicBezTo>
                  <a:cubicBezTo>
                    <a:pt x="3473" y="14400"/>
                    <a:pt x="2279" y="14976"/>
                    <a:pt x="1411" y="15264"/>
                  </a:cubicBezTo>
                  <a:cubicBezTo>
                    <a:pt x="543" y="15552"/>
                    <a:pt x="0" y="15552"/>
                    <a:pt x="0" y="15120"/>
                  </a:cubicBezTo>
                  <a:cubicBezTo>
                    <a:pt x="0" y="14688"/>
                    <a:pt x="543" y="13824"/>
                    <a:pt x="1845" y="12384"/>
                  </a:cubicBezTo>
                  <a:cubicBezTo>
                    <a:pt x="3148" y="10944"/>
                    <a:pt x="5210" y="8928"/>
                    <a:pt x="6513" y="7488"/>
                  </a:cubicBezTo>
                  <a:cubicBezTo>
                    <a:pt x="7815" y="6048"/>
                    <a:pt x="8358" y="5184"/>
                    <a:pt x="8901" y="4752"/>
                  </a:cubicBezTo>
                  <a:cubicBezTo>
                    <a:pt x="9443" y="4320"/>
                    <a:pt x="9986" y="4320"/>
                    <a:pt x="10312" y="5040"/>
                  </a:cubicBezTo>
                  <a:cubicBezTo>
                    <a:pt x="10637" y="5760"/>
                    <a:pt x="10746" y="7200"/>
                    <a:pt x="10854" y="8640"/>
                  </a:cubicBezTo>
                  <a:cubicBezTo>
                    <a:pt x="10963" y="10080"/>
                    <a:pt x="11071" y="11520"/>
                    <a:pt x="11343" y="11520"/>
                  </a:cubicBezTo>
                  <a:cubicBezTo>
                    <a:pt x="11614" y="11520"/>
                    <a:pt x="12048" y="10080"/>
                    <a:pt x="12645" y="8496"/>
                  </a:cubicBezTo>
                  <a:cubicBezTo>
                    <a:pt x="13242" y="6912"/>
                    <a:pt x="14002" y="5184"/>
                    <a:pt x="14436" y="5040"/>
                  </a:cubicBezTo>
                  <a:cubicBezTo>
                    <a:pt x="14870" y="4896"/>
                    <a:pt x="14979" y="6336"/>
                    <a:pt x="15033" y="7776"/>
                  </a:cubicBezTo>
                  <a:cubicBezTo>
                    <a:pt x="15087" y="9216"/>
                    <a:pt x="15087" y="10656"/>
                    <a:pt x="15087" y="12096"/>
                  </a:cubicBezTo>
                  <a:cubicBezTo>
                    <a:pt x="15087" y="13536"/>
                    <a:pt x="15087" y="14976"/>
                    <a:pt x="15142" y="14976"/>
                  </a:cubicBezTo>
                  <a:cubicBezTo>
                    <a:pt x="15196" y="14976"/>
                    <a:pt x="15305" y="13536"/>
                    <a:pt x="15522" y="12240"/>
                  </a:cubicBezTo>
                  <a:cubicBezTo>
                    <a:pt x="15739" y="10944"/>
                    <a:pt x="16064" y="9792"/>
                    <a:pt x="16716" y="8496"/>
                  </a:cubicBezTo>
                  <a:cubicBezTo>
                    <a:pt x="17367" y="7200"/>
                    <a:pt x="18344" y="5760"/>
                    <a:pt x="18995" y="6768"/>
                  </a:cubicBezTo>
                  <a:cubicBezTo>
                    <a:pt x="19646" y="7776"/>
                    <a:pt x="19972" y="11232"/>
                    <a:pt x="20352" y="14112"/>
                  </a:cubicBezTo>
                  <a:cubicBezTo>
                    <a:pt x="20732" y="16992"/>
                    <a:pt x="21166" y="1929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9" name="Line"/>
            <p:cNvSpPr/>
            <p:nvPr/>
          </p:nvSpPr>
          <p:spPr>
            <a:xfrm>
              <a:off x="15100412" y="4791310"/>
              <a:ext cx="767994" cy="40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extrusionOk="0">
                  <a:moveTo>
                    <a:pt x="0" y="0"/>
                  </a:moveTo>
                  <a:cubicBezTo>
                    <a:pt x="389" y="4097"/>
                    <a:pt x="778" y="8193"/>
                    <a:pt x="1070" y="10986"/>
                  </a:cubicBezTo>
                  <a:cubicBezTo>
                    <a:pt x="1362" y="13779"/>
                    <a:pt x="1557" y="15269"/>
                    <a:pt x="1703" y="16759"/>
                  </a:cubicBezTo>
                  <a:cubicBezTo>
                    <a:pt x="1849" y="18248"/>
                    <a:pt x="1946" y="19738"/>
                    <a:pt x="2043" y="19924"/>
                  </a:cubicBezTo>
                  <a:cubicBezTo>
                    <a:pt x="2141" y="20110"/>
                    <a:pt x="2238" y="18993"/>
                    <a:pt x="2578" y="17597"/>
                  </a:cubicBezTo>
                  <a:cubicBezTo>
                    <a:pt x="2919" y="16200"/>
                    <a:pt x="3503" y="14524"/>
                    <a:pt x="4086" y="13500"/>
                  </a:cubicBezTo>
                  <a:cubicBezTo>
                    <a:pt x="4670" y="12476"/>
                    <a:pt x="5254" y="12103"/>
                    <a:pt x="5838" y="11917"/>
                  </a:cubicBezTo>
                  <a:cubicBezTo>
                    <a:pt x="6422" y="11731"/>
                    <a:pt x="7005" y="11731"/>
                    <a:pt x="7443" y="12103"/>
                  </a:cubicBezTo>
                  <a:cubicBezTo>
                    <a:pt x="7881" y="12476"/>
                    <a:pt x="8173" y="13221"/>
                    <a:pt x="8319" y="14059"/>
                  </a:cubicBezTo>
                  <a:cubicBezTo>
                    <a:pt x="8465" y="14897"/>
                    <a:pt x="8465" y="15828"/>
                    <a:pt x="7978" y="16945"/>
                  </a:cubicBezTo>
                  <a:cubicBezTo>
                    <a:pt x="7492" y="18062"/>
                    <a:pt x="6519" y="19366"/>
                    <a:pt x="5351" y="20203"/>
                  </a:cubicBezTo>
                  <a:cubicBezTo>
                    <a:pt x="4184" y="21041"/>
                    <a:pt x="2822" y="21414"/>
                    <a:pt x="1897" y="21507"/>
                  </a:cubicBezTo>
                  <a:cubicBezTo>
                    <a:pt x="973" y="21600"/>
                    <a:pt x="486" y="21414"/>
                    <a:pt x="535" y="21041"/>
                  </a:cubicBezTo>
                  <a:cubicBezTo>
                    <a:pt x="584" y="20669"/>
                    <a:pt x="1168" y="20110"/>
                    <a:pt x="2822" y="19645"/>
                  </a:cubicBezTo>
                  <a:cubicBezTo>
                    <a:pt x="4476" y="19179"/>
                    <a:pt x="7200" y="18807"/>
                    <a:pt x="9438" y="18434"/>
                  </a:cubicBezTo>
                  <a:cubicBezTo>
                    <a:pt x="11676" y="18062"/>
                    <a:pt x="13427" y="17690"/>
                    <a:pt x="14400" y="17038"/>
                  </a:cubicBezTo>
                  <a:cubicBezTo>
                    <a:pt x="15373" y="16386"/>
                    <a:pt x="15568" y="15455"/>
                    <a:pt x="15519" y="14617"/>
                  </a:cubicBezTo>
                  <a:cubicBezTo>
                    <a:pt x="15470" y="13779"/>
                    <a:pt x="15178" y="13034"/>
                    <a:pt x="14789" y="12383"/>
                  </a:cubicBezTo>
                  <a:cubicBezTo>
                    <a:pt x="14400" y="11731"/>
                    <a:pt x="13913" y="11172"/>
                    <a:pt x="13281" y="10707"/>
                  </a:cubicBezTo>
                  <a:cubicBezTo>
                    <a:pt x="12649" y="10241"/>
                    <a:pt x="11870" y="9869"/>
                    <a:pt x="11432" y="10148"/>
                  </a:cubicBezTo>
                  <a:cubicBezTo>
                    <a:pt x="10995" y="10428"/>
                    <a:pt x="10897" y="11359"/>
                    <a:pt x="11286" y="12941"/>
                  </a:cubicBezTo>
                  <a:cubicBezTo>
                    <a:pt x="11676" y="14524"/>
                    <a:pt x="12551" y="16759"/>
                    <a:pt x="13913" y="18434"/>
                  </a:cubicBezTo>
                  <a:cubicBezTo>
                    <a:pt x="15276" y="20110"/>
                    <a:pt x="17124" y="21228"/>
                    <a:pt x="18486" y="21041"/>
                  </a:cubicBezTo>
                  <a:cubicBezTo>
                    <a:pt x="19849" y="20855"/>
                    <a:pt x="20724" y="19366"/>
                    <a:pt x="21600" y="178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0" name="Line"/>
            <p:cNvSpPr/>
            <p:nvPr/>
          </p:nvSpPr>
          <p:spPr>
            <a:xfrm>
              <a:off x="15951431" y="4729041"/>
              <a:ext cx="1556745" cy="487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extrusionOk="0">
                  <a:moveTo>
                    <a:pt x="0" y="0"/>
                  </a:moveTo>
                  <a:cubicBezTo>
                    <a:pt x="0" y="1825"/>
                    <a:pt x="0" y="3651"/>
                    <a:pt x="72" y="6313"/>
                  </a:cubicBezTo>
                  <a:cubicBezTo>
                    <a:pt x="144" y="8975"/>
                    <a:pt x="288" y="12473"/>
                    <a:pt x="408" y="14679"/>
                  </a:cubicBezTo>
                  <a:cubicBezTo>
                    <a:pt x="528" y="16884"/>
                    <a:pt x="624" y="17797"/>
                    <a:pt x="744" y="18634"/>
                  </a:cubicBezTo>
                  <a:cubicBezTo>
                    <a:pt x="864" y="19470"/>
                    <a:pt x="1008" y="20231"/>
                    <a:pt x="1224" y="20459"/>
                  </a:cubicBezTo>
                  <a:cubicBezTo>
                    <a:pt x="1440" y="20687"/>
                    <a:pt x="1728" y="20383"/>
                    <a:pt x="2016" y="19623"/>
                  </a:cubicBezTo>
                  <a:cubicBezTo>
                    <a:pt x="2304" y="18862"/>
                    <a:pt x="2592" y="17645"/>
                    <a:pt x="2808" y="16656"/>
                  </a:cubicBezTo>
                  <a:cubicBezTo>
                    <a:pt x="3024" y="15668"/>
                    <a:pt x="3168" y="14907"/>
                    <a:pt x="3240" y="13918"/>
                  </a:cubicBezTo>
                  <a:cubicBezTo>
                    <a:pt x="3312" y="12930"/>
                    <a:pt x="3312" y="11713"/>
                    <a:pt x="3312" y="11485"/>
                  </a:cubicBezTo>
                  <a:cubicBezTo>
                    <a:pt x="3312" y="11256"/>
                    <a:pt x="3312" y="12017"/>
                    <a:pt x="3360" y="12930"/>
                  </a:cubicBezTo>
                  <a:cubicBezTo>
                    <a:pt x="3408" y="13842"/>
                    <a:pt x="3504" y="14907"/>
                    <a:pt x="3600" y="15820"/>
                  </a:cubicBezTo>
                  <a:cubicBezTo>
                    <a:pt x="3696" y="16732"/>
                    <a:pt x="3792" y="17493"/>
                    <a:pt x="3912" y="18177"/>
                  </a:cubicBezTo>
                  <a:cubicBezTo>
                    <a:pt x="4032" y="18862"/>
                    <a:pt x="4176" y="19470"/>
                    <a:pt x="4320" y="19470"/>
                  </a:cubicBezTo>
                  <a:cubicBezTo>
                    <a:pt x="4464" y="19470"/>
                    <a:pt x="4608" y="18862"/>
                    <a:pt x="4680" y="17797"/>
                  </a:cubicBezTo>
                  <a:cubicBezTo>
                    <a:pt x="4752" y="16732"/>
                    <a:pt x="4752" y="15211"/>
                    <a:pt x="4752" y="14070"/>
                  </a:cubicBezTo>
                  <a:cubicBezTo>
                    <a:pt x="4752" y="12930"/>
                    <a:pt x="4752" y="12169"/>
                    <a:pt x="4800" y="12245"/>
                  </a:cubicBezTo>
                  <a:cubicBezTo>
                    <a:pt x="4848" y="12321"/>
                    <a:pt x="4944" y="13234"/>
                    <a:pt x="5184" y="14831"/>
                  </a:cubicBezTo>
                  <a:cubicBezTo>
                    <a:pt x="5424" y="16428"/>
                    <a:pt x="5808" y="18710"/>
                    <a:pt x="6120" y="20003"/>
                  </a:cubicBezTo>
                  <a:cubicBezTo>
                    <a:pt x="6432" y="21296"/>
                    <a:pt x="6672" y="21600"/>
                    <a:pt x="6888" y="21372"/>
                  </a:cubicBezTo>
                  <a:cubicBezTo>
                    <a:pt x="7104" y="21144"/>
                    <a:pt x="7296" y="20383"/>
                    <a:pt x="7656" y="19242"/>
                  </a:cubicBezTo>
                  <a:cubicBezTo>
                    <a:pt x="8016" y="18101"/>
                    <a:pt x="8544" y="16580"/>
                    <a:pt x="8904" y="15592"/>
                  </a:cubicBezTo>
                  <a:cubicBezTo>
                    <a:pt x="9264" y="14603"/>
                    <a:pt x="9456" y="14146"/>
                    <a:pt x="9600" y="13538"/>
                  </a:cubicBezTo>
                  <a:cubicBezTo>
                    <a:pt x="9744" y="12930"/>
                    <a:pt x="9840" y="12169"/>
                    <a:pt x="9744" y="11332"/>
                  </a:cubicBezTo>
                  <a:cubicBezTo>
                    <a:pt x="9648" y="10496"/>
                    <a:pt x="9360" y="9583"/>
                    <a:pt x="9096" y="9203"/>
                  </a:cubicBezTo>
                  <a:cubicBezTo>
                    <a:pt x="8832" y="8823"/>
                    <a:pt x="8592" y="8975"/>
                    <a:pt x="8472" y="9431"/>
                  </a:cubicBezTo>
                  <a:cubicBezTo>
                    <a:pt x="8352" y="9887"/>
                    <a:pt x="8352" y="10648"/>
                    <a:pt x="8400" y="11789"/>
                  </a:cubicBezTo>
                  <a:cubicBezTo>
                    <a:pt x="8448" y="12930"/>
                    <a:pt x="8544" y="14451"/>
                    <a:pt x="8928" y="15820"/>
                  </a:cubicBezTo>
                  <a:cubicBezTo>
                    <a:pt x="9312" y="17189"/>
                    <a:pt x="9984" y="18406"/>
                    <a:pt x="10800" y="18786"/>
                  </a:cubicBezTo>
                  <a:cubicBezTo>
                    <a:pt x="11616" y="19166"/>
                    <a:pt x="12576" y="18710"/>
                    <a:pt x="13176" y="18101"/>
                  </a:cubicBezTo>
                  <a:cubicBezTo>
                    <a:pt x="13776" y="17493"/>
                    <a:pt x="14016" y="16732"/>
                    <a:pt x="14112" y="15972"/>
                  </a:cubicBezTo>
                  <a:cubicBezTo>
                    <a:pt x="14208" y="15211"/>
                    <a:pt x="14160" y="14451"/>
                    <a:pt x="14064" y="13766"/>
                  </a:cubicBezTo>
                  <a:cubicBezTo>
                    <a:pt x="13968" y="13082"/>
                    <a:pt x="13824" y="12473"/>
                    <a:pt x="13560" y="11865"/>
                  </a:cubicBezTo>
                  <a:cubicBezTo>
                    <a:pt x="13296" y="11256"/>
                    <a:pt x="12912" y="10648"/>
                    <a:pt x="12744" y="10724"/>
                  </a:cubicBezTo>
                  <a:cubicBezTo>
                    <a:pt x="12576" y="10800"/>
                    <a:pt x="12624" y="11561"/>
                    <a:pt x="12936" y="12854"/>
                  </a:cubicBezTo>
                  <a:cubicBezTo>
                    <a:pt x="13248" y="14146"/>
                    <a:pt x="13824" y="15972"/>
                    <a:pt x="14496" y="17113"/>
                  </a:cubicBezTo>
                  <a:cubicBezTo>
                    <a:pt x="15168" y="18254"/>
                    <a:pt x="15936" y="18710"/>
                    <a:pt x="16440" y="18862"/>
                  </a:cubicBezTo>
                  <a:cubicBezTo>
                    <a:pt x="16944" y="19014"/>
                    <a:pt x="17184" y="18862"/>
                    <a:pt x="17376" y="18482"/>
                  </a:cubicBezTo>
                  <a:cubicBezTo>
                    <a:pt x="17568" y="18101"/>
                    <a:pt x="17712" y="17493"/>
                    <a:pt x="17784" y="16732"/>
                  </a:cubicBezTo>
                  <a:cubicBezTo>
                    <a:pt x="17856" y="15972"/>
                    <a:pt x="17856" y="15059"/>
                    <a:pt x="17856" y="14223"/>
                  </a:cubicBezTo>
                  <a:cubicBezTo>
                    <a:pt x="17856" y="13386"/>
                    <a:pt x="17856" y="12625"/>
                    <a:pt x="17904" y="12625"/>
                  </a:cubicBezTo>
                  <a:cubicBezTo>
                    <a:pt x="17952" y="12625"/>
                    <a:pt x="18048" y="13386"/>
                    <a:pt x="18120" y="14146"/>
                  </a:cubicBezTo>
                  <a:cubicBezTo>
                    <a:pt x="18192" y="14907"/>
                    <a:pt x="18240" y="15668"/>
                    <a:pt x="18288" y="16428"/>
                  </a:cubicBezTo>
                  <a:cubicBezTo>
                    <a:pt x="18336" y="17189"/>
                    <a:pt x="18384" y="17949"/>
                    <a:pt x="18504" y="18101"/>
                  </a:cubicBezTo>
                  <a:cubicBezTo>
                    <a:pt x="18624" y="18254"/>
                    <a:pt x="18816" y="17797"/>
                    <a:pt x="18960" y="17113"/>
                  </a:cubicBezTo>
                  <a:cubicBezTo>
                    <a:pt x="19104" y="16428"/>
                    <a:pt x="19200" y="15515"/>
                    <a:pt x="19320" y="14755"/>
                  </a:cubicBezTo>
                  <a:cubicBezTo>
                    <a:pt x="19440" y="13994"/>
                    <a:pt x="19584" y="13386"/>
                    <a:pt x="19728" y="13386"/>
                  </a:cubicBezTo>
                  <a:cubicBezTo>
                    <a:pt x="19872" y="13386"/>
                    <a:pt x="20016" y="13994"/>
                    <a:pt x="20328" y="15363"/>
                  </a:cubicBezTo>
                  <a:cubicBezTo>
                    <a:pt x="20640" y="16732"/>
                    <a:pt x="21120" y="18862"/>
                    <a:pt x="21600" y="209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1" name="Line"/>
            <p:cNvSpPr/>
            <p:nvPr/>
          </p:nvSpPr>
          <p:spPr>
            <a:xfrm>
              <a:off x="15816514" y="4913851"/>
              <a:ext cx="290592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1029" y="11040"/>
                    <a:pt x="2057" y="1783"/>
                    <a:pt x="5657" y="240"/>
                  </a:cubicBezTo>
                  <a:cubicBezTo>
                    <a:pt x="9257" y="-1303"/>
                    <a:pt x="15429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2" name="Line"/>
            <p:cNvSpPr/>
            <p:nvPr/>
          </p:nvSpPr>
          <p:spPr>
            <a:xfrm>
              <a:off x="18379951" y="4915849"/>
              <a:ext cx="64269" cy="375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508" extrusionOk="0">
                  <a:moveTo>
                    <a:pt x="0" y="0"/>
                  </a:moveTo>
                  <a:cubicBezTo>
                    <a:pt x="2274" y="2972"/>
                    <a:pt x="4547" y="5945"/>
                    <a:pt x="6821" y="9215"/>
                  </a:cubicBezTo>
                  <a:cubicBezTo>
                    <a:pt x="9095" y="12484"/>
                    <a:pt x="11369" y="16051"/>
                    <a:pt x="14211" y="18330"/>
                  </a:cubicBezTo>
                  <a:cubicBezTo>
                    <a:pt x="17053" y="20609"/>
                    <a:pt x="20463" y="21600"/>
                    <a:pt x="21032" y="21501"/>
                  </a:cubicBezTo>
                  <a:cubicBezTo>
                    <a:pt x="21600" y="21402"/>
                    <a:pt x="19326" y="20213"/>
                    <a:pt x="17053" y="190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3" name="Line"/>
            <p:cNvSpPr/>
            <p:nvPr/>
          </p:nvSpPr>
          <p:spPr>
            <a:xfrm>
              <a:off x="18431842" y="4957363"/>
              <a:ext cx="79568" cy="342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635" y="2400"/>
                    <a:pt x="11269" y="4800"/>
                    <a:pt x="14556" y="7636"/>
                  </a:cubicBezTo>
                  <a:cubicBezTo>
                    <a:pt x="17843" y="10473"/>
                    <a:pt x="18783" y="13745"/>
                    <a:pt x="19722" y="16036"/>
                  </a:cubicBezTo>
                  <a:cubicBezTo>
                    <a:pt x="20661" y="18327"/>
                    <a:pt x="21600" y="19636"/>
                    <a:pt x="21600" y="20400"/>
                  </a:cubicBezTo>
                  <a:cubicBezTo>
                    <a:pt x="21600" y="21164"/>
                    <a:pt x="20661" y="21382"/>
                    <a:pt x="1972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4" name="Line"/>
            <p:cNvSpPr/>
            <p:nvPr/>
          </p:nvSpPr>
          <p:spPr>
            <a:xfrm>
              <a:off x="18348816" y="4877225"/>
              <a:ext cx="377407" cy="182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0694" extrusionOk="0">
                  <a:moveTo>
                    <a:pt x="0" y="9097"/>
                  </a:moveTo>
                  <a:cubicBezTo>
                    <a:pt x="195" y="7134"/>
                    <a:pt x="389" y="5170"/>
                    <a:pt x="2822" y="3206"/>
                  </a:cubicBezTo>
                  <a:cubicBezTo>
                    <a:pt x="5254" y="1243"/>
                    <a:pt x="9924" y="-721"/>
                    <a:pt x="13427" y="261"/>
                  </a:cubicBezTo>
                  <a:cubicBezTo>
                    <a:pt x="16930" y="1243"/>
                    <a:pt x="19265" y="5170"/>
                    <a:pt x="20432" y="8312"/>
                  </a:cubicBezTo>
                  <a:cubicBezTo>
                    <a:pt x="21600" y="11454"/>
                    <a:pt x="21600" y="13810"/>
                    <a:pt x="19654" y="16166"/>
                  </a:cubicBezTo>
                  <a:cubicBezTo>
                    <a:pt x="17708" y="18523"/>
                    <a:pt x="13816" y="20879"/>
                    <a:pt x="10314" y="20683"/>
                  </a:cubicBezTo>
                  <a:cubicBezTo>
                    <a:pt x="6811" y="20486"/>
                    <a:pt x="3697" y="17737"/>
                    <a:pt x="584" y="149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5" name="Line"/>
            <p:cNvSpPr/>
            <p:nvPr/>
          </p:nvSpPr>
          <p:spPr>
            <a:xfrm>
              <a:off x="18836596" y="4734526"/>
              <a:ext cx="259458" cy="15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extrusionOk="0">
                  <a:moveTo>
                    <a:pt x="0" y="694"/>
                  </a:moveTo>
                  <a:cubicBezTo>
                    <a:pt x="1440" y="203"/>
                    <a:pt x="2880" y="-288"/>
                    <a:pt x="4176" y="203"/>
                  </a:cubicBezTo>
                  <a:cubicBezTo>
                    <a:pt x="5472" y="694"/>
                    <a:pt x="6624" y="2167"/>
                    <a:pt x="7488" y="4867"/>
                  </a:cubicBezTo>
                  <a:cubicBezTo>
                    <a:pt x="8352" y="7567"/>
                    <a:pt x="8928" y="11494"/>
                    <a:pt x="9216" y="11985"/>
                  </a:cubicBezTo>
                  <a:cubicBezTo>
                    <a:pt x="9504" y="12476"/>
                    <a:pt x="9504" y="9530"/>
                    <a:pt x="9936" y="7076"/>
                  </a:cubicBezTo>
                  <a:cubicBezTo>
                    <a:pt x="10368" y="4621"/>
                    <a:pt x="11232" y="2657"/>
                    <a:pt x="12384" y="1430"/>
                  </a:cubicBezTo>
                  <a:cubicBezTo>
                    <a:pt x="13536" y="203"/>
                    <a:pt x="14976" y="-288"/>
                    <a:pt x="15840" y="694"/>
                  </a:cubicBezTo>
                  <a:cubicBezTo>
                    <a:pt x="16704" y="1676"/>
                    <a:pt x="16992" y="4130"/>
                    <a:pt x="17280" y="7076"/>
                  </a:cubicBezTo>
                  <a:cubicBezTo>
                    <a:pt x="17568" y="10021"/>
                    <a:pt x="17856" y="13457"/>
                    <a:pt x="18576" y="15912"/>
                  </a:cubicBezTo>
                  <a:cubicBezTo>
                    <a:pt x="19296" y="18367"/>
                    <a:pt x="20448" y="19839"/>
                    <a:pt x="21600" y="213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6" name="Line"/>
            <p:cNvSpPr/>
            <p:nvPr/>
          </p:nvSpPr>
          <p:spPr>
            <a:xfrm>
              <a:off x="19813663" y="4999748"/>
              <a:ext cx="662704" cy="196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04" extrusionOk="0">
                  <a:moveTo>
                    <a:pt x="5323" y="6725"/>
                  </a:moveTo>
                  <a:cubicBezTo>
                    <a:pt x="5435" y="4830"/>
                    <a:pt x="5547" y="2936"/>
                    <a:pt x="5323" y="1799"/>
                  </a:cubicBezTo>
                  <a:cubicBezTo>
                    <a:pt x="5099" y="662"/>
                    <a:pt x="4540" y="283"/>
                    <a:pt x="3924" y="93"/>
                  </a:cubicBezTo>
                  <a:cubicBezTo>
                    <a:pt x="3308" y="-96"/>
                    <a:pt x="2637" y="-96"/>
                    <a:pt x="1909" y="1041"/>
                  </a:cubicBezTo>
                  <a:cubicBezTo>
                    <a:pt x="1182" y="2178"/>
                    <a:pt x="399" y="4451"/>
                    <a:pt x="119" y="6536"/>
                  </a:cubicBezTo>
                  <a:cubicBezTo>
                    <a:pt x="-161" y="8620"/>
                    <a:pt x="63" y="10515"/>
                    <a:pt x="678" y="12220"/>
                  </a:cubicBezTo>
                  <a:cubicBezTo>
                    <a:pt x="1294" y="13925"/>
                    <a:pt x="2301" y="15441"/>
                    <a:pt x="3085" y="16388"/>
                  </a:cubicBezTo>
                  <a:cubicBezTo>
                    <a:pt x="3868" y="17336"/>
                    <a:pt x="4428" y="17715"/>
                    <a:pt x="4931" y="15630"/>
                  </a:cubicBezTo>
                  <a:cubicBezTo>
                    <a:pt x="5435" y="13546"/>
                    <a:pt x="5883" y="8999"/>
                    <a:pt x="5827" y="5967"/>
                  </a:cubicBezTo>
                  <a:cubicBezTo>
                    <a:pt x="5771" y="2936"/>
                    <a:pt x="5211" y="1420"/>
                    <a:pt x="5043" y="1609"/>
                  </a:cubicBezTo>
                  <a:cubicBezTo>
                    <a:pt x="4875" y="1799"/>
                    <a:pt x="5099" y="3693"/>
                    <a:pt x="5603" y="6157"/>
                  </a:cubicBezTo>
                  <a:cubicBezTo>
                    <a:pt x="6106" y="8620"/>
                    <a:pt x="6890" y="11651"/>
                    <a:pt x="7785" y="14115"/>
                  </a:cubicBezTo>
                  <a:cubicBezTo>
                    <a:pt x="8680" y="16578"/>
                    <a:pt x="9688" y="18472"/>
                    <a:pt x="10527" y="17904"/>
                  </a:cubicBezTo>
                  <a:cubicBezTo>
                    <a:pt x="11366" y="17336"/>
                    <a:pt x="12038" y="14304"/>
                    <a:pt x="12486" y="11841"/>
                  </a:cubicBezTo>
                  <a:cubicBezTo>
                    <a:pt x="12933" y="9378"/>
                    <a:pt x="13157" y="7483"/>
                    <a:pt x="13437" y="5778"/>
                  </a:cubicBezTo>
                  <a:cubicBezTo>
                    <a:pt x="13717" y="4072"/>
                    <a:pt x="14052" y="2557"/>
                    <a:pt x="14388" y="2557"/>
                  </a:cubicBezTo>
                  <a:cubicBezTo>
                    <a:pt x="14724" y="2557"/>
                    <a:pt x="15060" y="4072"/>
                    <a:pt x="15284" y="5778"/>
                  </a:cubicBezTo>
                  <a:cubicBezTo>
                    <a:pt x="15507" y="7483"/>
                    <a:pt x="15619" y="9378"/>
                    <a:pt x="15675" y="11651"/>
                  </a:cubicBezTo>
                  <a:cubicBezTo>
                    <a:pt x="15731" y="13925"/>
                    <a:pt x="15731" y="16578"/>
                    <a:pt x="15843" y="16767"/>
                  </a:cubicBezTo>
                  <a:cubicBezTo>
                    <a:pt x="15955" y="16957"/>
                    <a:pt x="16179" y="14683"/>
                    <a:pt x="16459" y="12788"/>
                  </a:cubicBezTo>
                  <a:cubicBezTo>
                    <a:pt x="16738" y="10894"/>
                    <a:pt x="17074" y="9378"/>
                    <a:pt x="17522" y="7483"/>
                  </a:cubicBezTo>
                  <a:cubicBezTo>
                    <a:pt x="17970" y="5588"/>
                    <a:pt x="18529" y="3315"/>
                    <a:pt x="19033" y="2746"/>
                  </a:cubicBezTo>
                  <a:cubicBezTo>
                    <a:pt x="19536" y="2178"/>
                    <a:pt x="19984" y="3315"/>
                    <a:pt x="20208" y="5020"/>
                  </a:cubicBezTo>
                  <a:cubicBezTo>
                    <a:pt x="20432" y="6725"/>
                    <a:pt x="20432" y="8999"/>
                    <a:pt x="20600" y="11841"/>
                  </a:cubicBezTo>
                  <a:cubicBezTo>
                    <a:pt x="20768" y="14683"/>
                    <a:pt x="21103" y="18093"/>
                    <a:pt x="21439" y="215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7" name="Line"/>
            <p:cNvSpPr/>
            <p:nvPr/>
          </p:nvSpPr>
          <p:spPr>
            <a:xfrm>
              <a:off x="20582077" y="4784391"/>
              <a:ext cx="330178" cy="505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600" extrusionOk="0">
                  <a:moveTo>
                    <a:pt x="11350" y="15830"/>
                  </a:moveTo>
                  <a:cubicBezTo>
                    <a:pt x="8650" y="14795"/>
                    <a:pt x="5950" y="13759"/>
                    <a:pt x="4037" y="13315"/>
                  </a:cubicBezTo>
                  <a:cubicBezTo>
                    <a:pt x="2125" y="12871"/>
                    <a:pt x="1000" y="13019"/>
                    <a:pt x="437" y="13537"/>
                  </a:cubicBezTo>
                  <a:cubicBezTo>
                    <a:pt x="-125" y="14055"/>
                    <a:pt x="-125" y="14942"/>
                    <a:pt x="325" y="15608"/>
                  </a:cubicBezTo>
                  <a:cubicBezTo>
                    <a:pt x="775" y="16274"/>
                    <a:pt x="1675" y="16718"/>
                    <a:pt x="3813" y="17014"/>
                  </a:cubicBezTo>
                  <a:cubicBezTo>
                    <a:pt x="5950" y="17310"/>
                    <a:pt x="9325" y="17458"/>
                    <a:pt x="11688" y="16496"/>
                  </a:cubicBezTo>
                  <a:cubicBezTo>
                    <a:pt x="14050" y="15534"/>
                    <a:pt x="15400" y="13463"/>
                    <a:pt x="15962" y="10874"/>
                  </a:cubicBezTo>
                  <a:cubicBezTo>
                    <a:pt x="16525" y="8285"/>
                    <a:pt x="16300" y="5178"/>
                    <a:pt x="15738" y="3107"/>
                  </a:cubicBezTo>
                  <a:cubicBezTo>
                    <a:pt x="15175" y="1036"/>
                    <a:pt x="14275" y="0"/>
                    <a:pt x="13825" y="0"/>
                  </a:cubicBezTo>
                  <a:cubicBezTo>
                    <a:pt x="13375" y="0"/>
                    <a:pt x="13375" y="1036"/>
                    <a:pt x="13937" y="3625"/>
                  </a:cubicBezTo>
                  <a:cubicBezTo>
                    <a:pt x="14500" y="6214"/>
                    <a:pt x="15625" y="10356"/>
                    <a:pt x="16975" y="13611"/>
                  </a:cubicBezTo>
                  <a:cubicBezTo>
                    <a:pt x="18325" y="16866"/>
                    <a:pt x="19900" y="19233"/>
                    <a:pt x="2147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8" name="Line"/>
            <p:cNvSpPr/>
            <p:nvPr/>
          </p:nvSpPr>
          <p:spPr>
            <a:xfrm>
              <a:off x="280213" y="6306540"/>
              <a:ext cx="66647" cy="35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044" extrusionOk="0">
                  <a:moveTo>
                    <a:pt x="0" y="0"/>
                  </a:moveTo>
                  <a:cubicBezTo>
                    <a:pt x="3240" y="4731"/>
                    <a:pt x="6480" y="9463"/>
                    <a:pt x="10260" y="13269"/>
                  </a:cubicBezTo>
                  <a:cubicBezTo>
                    <a:pt x="14040" y="17074"/>
                    <a:pt x="18360" y="19954"/>
                    <a:pt x="19980" y="20777"/>
                  </a:cubicBezTo>
                  <a:cubicBezTo>
                    <a:pt x="21600" y="21600"/>
                    <a:pt x="20520" y="20366"/>
                    <a:pt x="19440" y="191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9" name="Line"/>
            <p:cNvSpPr/>
            <p:nvPr/>
          </p:nvSpPr>
          <p:spPr>
            <a:xfrm>
              <a:off x="363240" y="6337676"/>
              <a:ext cx="56268" cy="35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1502" extrusionOk="0">
                  <a:moveTo>
                    <a:pt x="0" y="0"/>
                  </a:moveTo>
                  <a:cubicBezTo>
                    <a:pt x="5082" y="4823"/>
                    <a:pt x="10165" y="9647"/>
                    <a:pt x="13341" y="12897"/>
                  </a:cubicBezTo>
                  <a:cubicBezTo>
                    <a:pt x="16518" y="16148"/>
                    <a:pt x="17788" y="17825"/>
                    <a:pt x="19059" y="19188"/>
                  </a:cubicBezTo>
                  <a:cubicBezTo>
                    <a:pt x="20329" y="20551"/>
                    <a:pt x="21600" y="21600"/>
                    <a:pt x="19694" y="21495"/>
                  </a:cubicBezTo>
                  <a:cubicBezTo>
                    <a:pt x="17788" y="21390"/>
                    <a:pt x="12706" y="20132"/>
                    <a:pt x="7624" y="188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0" name="Line"/>
            <p:cNvSpPr/>
            <p:nvPr/>
          </p:nvSpPr>
          <p:spPr>
            <a:xfrm>
              <a:off x="321727" y="6294314"/>
              <a:ext cx="404754" cy="41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0" y="5986"/>
                  </a:moveTo>
                  <a:cubicBezTo>
                    <a:pt x="0" y="4737"/>
                    <a:pt x="0" y="3487"/>
                    <a:pt x="2215" y="2327"/>
                  </a:cubicBezTo>
                  <a:cubicBezTo>
                    <a:pt x="4431" y="1167"/>
                    <a:pt x="8862" y="96"/>
                    <a:pt x="12000" y="6"/>
                  </a:cubicBezTo>
                  <a:cubicBezTo>
                    <a:pt x="15138" y="-83"/>
                    <a:pt x="16985" y="810"/>
                    <a:pt x="18185" y="2148"/>
                  </a:cubicBezTo>
                  <a:cubicBezTo>
                    <a:pt x="19385" y="3487"/>
                    <a:pt x="19938" y="5272"/>
                    <a:pt x="18831" y="6790"/>
                  </a:cubicBezTo>
                  <a:cubicBezTo>
                    <a:pt x="17723" y="8307"/>
                    <a:pt x="14954" y="9557"/>
                    <a:pt x="13108" y="10181"/>
                  </a:cubicBezTo>
                  <a:cubicBezTo>
                    <a:pt x="11262" y="10806"/>
                    <a:pt x="10338" y="10806"/>
                    <a:pt x="9231" y="10538"/>
                  </a:cubicBezTo>
                  <a:cubicBezTo>
                    <a:pt x="8123" y="10271"/>
                    <a:pt x="6831" y="9735"/>
                    <a:pt x="6738" y="9467"/>
                  </a:cubicBezTo>
                  <a:cubicBezTo>
                    <a:pt x="6646" y="9200"/>
                    <a:pt x="7754" y="9200"/>
                    <a:pt x="9969" y="10628"/>
                  </a:cubicBezTo>
                  <a:cubicBezTo>
                    <a:pt x="12185" y="12056"/>
                    <a:pt x="15508" y="14912"/>
                    <a:pt x="17631" y="16965"/>
                  </a:cubicBezTo>
                  <a:cubicBezTo>
                    <a:pt x="19754" y="19018"/>
                    <a:pt x="20677" y="20267"/>
                    <a:pt x="21600" y="215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1" name="Line"/>
            <p:cNvSpPr/>
            <p:nvPr/>
          </p:nvSpPr>
          <p:spPr>
            <a:xfrm>
              <a:off x="819884" y="6157250"/>
              <a:ext cx="166054" cy="128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0" extrusionOk="0">
                  <a:moveTo>
                    <a:pt x="0" y="657"/>
                  </a:moveTo>
                  <a:cubicBezTo>
                    <a:pt x="2250" y="88"/>
                    <a:pt x="4500" y="-480"/>
                    <a:pt x="6300" y="657"/>
                  </a:cubicBezTo>
                  <a:cubicBezTo>
                    <a:pt x="8100" y="1794"/>
                    <a:pt x="9450" y="4636"/>
                    <a:pt x="10125" y="7478"/>
                  </a:cubicBezTo>
                  <a:cubicBezTo>
                    <a:pt x="10800" y="10320"/>
                    <a:pt x="10800" y="13162"/>
                    <a:pt x="10800" y="12878"/>
                  </a:cubicBezTo>
                  <a:cubicBezTo>
                    <a:pt x="10800" y="12594"/>
                    <a:pt x="10800" y="9183"/>
                    <a:pt x="11475" y="6341"/>
                  </a:cubicBezTo>
                  <a:cubicBezTo>
                    <a:pt x="12150" y="3499"/>
                    <a:pt x="13500" y="1225"/>
                    <a:pt x="14850" y="1225"/>
                  </a:cubicBezTo>
                  <a:cubicBezTo>
                    <a:pt x="16200" y="1225"/>
                    <a:pt x="17550" y="3499"/>
                    <a:pt x="18675" y="7194"/>
                  </a:cubicBezTo>
                  <a:cubicBezTo>
                    <a:pt x="19800" y="10888"/>
                    <a:pt x="20700" y="16004"/>
                    <a:pt x="21600" y="211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2" name="Line"/>
            <p:cNvSpPr/>
            <p:nvPr/>
          </p:nvSpPr>
          <p:spPr>
            <a:xfrm>
              <a:off x="1079342" y="6182001"/>
              <a:ext cx="20756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3" name="Line"/>
            <p:cNvSpPr/>
            <p:nvPr/>
          </p:nvSpPr>
          <p:spPr>
            <a:xfrm>
              <a:off x="1172746" y="6088596"/>
              <a:ext cx="10380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4" name="Line"/>
            <p:cNvSpPr/>
            <p:nvPr/>
          </p:nvSpPr>
          <p:spPr>
            <a:xfrm>
              <a:off x="1349177" y="6067840"/>
              <a:ext cx="62271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5" name="Line"/>
            <p:cNvSpPr/>
            <p:nvPr/>
          </p:nvSpPr>
          <p:spPr>
            <a:xfrm>
              <a:off x="1619013" y="6877347"/>
              <a:ext cx="1" cy="31135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Sub space of a finite dimensional space"/>
          <p:cNvSpPr txBox="1">
            <a:spLocks noGrp="1"/>
          </p:cNvSpPr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Sub space of a finite dimensional space</a:t>
            </a:r>
          </a:p>
        </p:txBody>
      </p:sp>
      <p:sp>
        <p:nvSpPr>
          <p:cNvPr id="2149" name="Theorem"/>
          <p:cNvSpPr txBox="1">
            <a:spLocks noGrp="1"/>
          </p:cNvSpPr>
          <p:nvPr>
            <p:ph type="body" idx="1"/>
          </p:nvPr>
        </p:nvSpPr>
        <p:spPr>
          <a:xfrm>
            <a:off x="1270000" y="3150972"/>
            <a:ext cx="21844000" cy="9553196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Theorem</a:t>
            </a:r>
          </a:p>
        </p:txBody>
      </p:sp>
      <p:pic>
        <p:nvPicPr>
          <p:cNvPr id="2150" name="IMG_0053.png" descr="IMG_005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9280" y="4459088"/>
            <a:ext cx="21109452" cy="35245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71" name="Drawing"/>
          <p:cNvGrpSpPr/>
          <p:nvPr/>
        </p:nvGrpSpPr>
        <p:grpSpPr>
          <a:xfrm>
            <a:off x="1515230" y="8316469"/>
            <a:ext cx="22655809" cy="3805374"/>
            <a:chOff x="0" y="0"/>
            <a:chExt cx="22655807" cy="3805373"/>
          </a:xfrm>
        </p:grpSpPr>
        <p:sp>
          <p:nvSpPr>
            <p:cNvPr id="2151" name="Line"/>
            <p:cNvSpPr/>
            <p:nvPr/>
          </p:nvSpPr>
          <p:spPr>
            <a:xfrm>
              <a:off x="366029" y="0"/>
              <a:ext cx="1406915" cy="927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35" extrusionOk="0">
                  <a:moveTo>
                    <a:pt x="116" y="7146"/>
                  </a:moveTo>
                  <a:cubicBezTo>
                    <a:pt x="116" y="6745"/>
                    <a:pt x="116" y="6343"/>
                    <a:pt x="142" y="6424"/>
                  </a:cubicBezTo>
                  <a:cubicBezTo>
                    <a:pt x="169" y="6504"/>
                    <a:pt x="222" y="7066"/>
                    <a:pt x="328" y="8552"/>
                  </a:cubicBezTo>
                  <a:cubicBezTo>
                    <a:pt x="433" y="10037"/>
                    <a:pt x="592" y="12446"/>
                    <a:pt x="725" y="14052"/>
                  </a:cubicBezTo>
                  <a:cubicBezTo>
                    <a:pt x="857" y="15658"/>
                    <a:pt x="963" y="16461"/>
                    <a:pt x="963" y="16662"/>
                  </a:cubicBezTo>
                  <a:cubicBezTo>
                    <a:pt x="963" y="16862"/>
                    <a:pt x="857" y="16461"/>
                    <a:pt x="672" y="15056"/>
                  </a:cubicBezTo>
                  <a:cubicBezTo>
                    <a:pt x="486" y="13651"/>
                    <a:pt x="222" y="11242"/>
                    <a:pt x="116" y="9555"/>
                  </a:cubicBezTo>
                  <a:cubicBezTo>
                    <a:pt x="10" y="7869"/>
                    <a:pt x="63" y="6906"/>
                    <a:pt x="222" y="6303"/>
                  </a:cubicBezTo>
                  <a:cubicBezTo>
                    <a:pt x="381" y="5701"/>
                    <a:pt x="645" y="5460"/>
                    <a:pt x="963" y="5340"/>
                  </a:cubicBezTo>
                  <a:cubicBezTo>
                    <a:pt x="1281" y="5219"/>
                    <a:pt x="1651" y="5219"/>
                    <a:pt x="1969" y="5259"/>
                  </a:cubicBezTo>
                  <a:cubicBezTo>
                    <a:pt x="2286" y="5300"/>
                    <a:pt x="2551" y="5380"/>
                    <a:pt x="2789" y="5701"/>
                  </a:cubicBezTo>
                  <a:cubicBezTo>
                    <a:pt x="3028" y="6022"/>
                    <a:pt x="3239" y="6584"/>
                    <a:pt x="3372" y="7106"/>
                  </a:cubicBezTo>
                  <a:cubicBezTo>
                    <a:pt x="3504" y="7628"/>
                    <a:pt x="3557" y="8110"/>
                    <a:pt x="3239" y="8752"/>
                  </a:cubicBezTo>
                  <a:cubicBezTo>
                    <a:pt x="2922" y="9395"/>
                    <a:pt x="2233" y="10198"/>
                    <a:pt x="1731" y="10639"/>
                  </a:cubicBezTo>
                  <a:cubicBezTo>
                    <a:pt x="1228" y="11081"/>
                    <a:pt x="910" y="11161"/>
                    <a:pt x="619" y="11161"/>
                  </a:cubicBezTo>
                  <a:cubicBezTo>
                    <a:pt x="328" y="11161"/>
                    <a:pt x="63" y="11081"/>
                    <a:pt x="10" y="10880"/>
                  </a:cubicBezTo>
                  <a:cubicBezTo>
                    <a:pt x="-43" y="10680"/>
                    <a:pt x="116" y="10358"/>
                    <a:pt x="328" y="10198"/>
                  </a:cubicBezTo>
                  <a:cubicBezTo>
                    <a:pt x="539" y="10037"/>
                    <a:pt x="804" y="10037"/>
                    <a:pt x="1466" y="9877"/>
                  </a:cubicBezTo>
                  <a:cubicBezTo>
                    <a:pt x="2128" y="9716"/>
                    <a:pt x="3186" y="9395"/>
                    <a:pt x="3875" y="9074"/>
                  </a:cubicBezTo>
                  <a:cubicBezTo>
                    <a:pt x="4563" y="8752"/>
                    <a:pt x="4881" y="8431"/>
                    <a:pt x="5119" y="8431"/>
                  </a:cubicBezTo>
                  <a:cubicBezTo>
                    <a:pt x="5357" y="8431"/>
                    <a:pt x="5516" y="8752"/>
                    <a:pt x="5622" y="9355"/>
                  </a:cubicBezTo>
                  <a:cubicBezTo>
                    <a:pt x="5728" y="9957"/>
                    <a:pt x="5781" y="10840"/>
                    <a:pt x="6098" y="11603"/>
                  </a:cubicBezTo>
                  <a:cubicBezTo>
                    <a:pt x="6416" y="12366"/>
                    <a:pt x="6998" y="13008"/>
                    <a:pt x="7713" y="13169"/>
                  </a:cubicBezTo>
                  <a:cubicBezTo>
                    <a:pt x="8428" y="13329"/>
                    <a:pt x="9275" y="13008"/>
                    <a:pt x="9778" y="12687"/>
                  </a:cubicBezTo>
                  <a:cubicBezTo>
                    <a:pt x="10281" y="12366"/>
                    <a:pt x="10439" y="12045"/>
                    <a:pt x="10439" y="11683"/>
                  </a:cubicBezTo>
                  <a:cubicBezTo>
                    <a:pt x="10439" y="11322"/>
                    <a:pt x="10281" y="10920"/>
                    <a:pt x="10069" y="10680"/>
                  </a:cubicBezTo>
                  <a:cubicBezTo>
                    <a:pt x="9857" y="10439"/>
                    <a:pt x="9592" y="10358"/>
                    <a:pt x="9328" y="10318"/>
                  </a:cubicBezTo>
                  <a:cubicBezTo>
                    <a:pt x="9063" y="10278"/>
                    <a:pt x="8798" y="10278"/>
                    <a:pt x="8666" y="10479"/>
                  </a:cubicBezTo>
                  <a:cubicBezTo>
                    <a:pt x="8533" y="10680"/>
                    <a:pt x="8533" y="11081"/>
                    <a:pt x="8639" y="11402"/>
                  </a:cubicBezTo>
                  <a:cubicBezTo>
                    <a:pt x="8745" y="11723"/>
                    <a:pt x="8957" y="11964"/>
                    <a:pt x="9698" y="12205"/>
                  </a:cubicBezTo>
                  <a:cubicBezTo>
                    <a:pt x="10439" y="12446"/>
                    <a:pt x="11710" y="12687"/>
                    <a:pt x="12610" y="12647"/>
                  </a:cubicBezTo>
                  <a:cubicBezTo>
                    <a:pt x="13510" y="12607"/>
                    <a:pt x="14039" y="12285"/>
                    <a:pt x="14357" y="11924"/>
                  </a:cubicBezTo>
                  <a:cubicBezTo>
                    <a:pt x="14675" y="11563"/>
                    <a:pt x="14781" y="11161"/>
                    <a:pt x="14728" y="10840"/>
                  </a:cubicBezTo>
                  <a:cubicBezTo>
                    <a:pt x="14675" y="10519"/>
                    <a:pt x="14463" y="10278"/>
                    <a:pt x="14225" y="10077"/>
                  </a:cubicBezTo>
                  <a:cubicBezTo>
                    <a:pt x="13986" y="9877"/>
                    <a:pt x="13722" y="9716"/>
                    <a:pt x="13457" y="9636"/>
                  </a:cubicBezTo>
                  <a:cubicBezTo>
                    <a:pt x="13192" y="9555"/>
                    <a:pt x="12928" y="9555"/>
                    <a:pt x="12769" y="9877"/>
                  </a:cubicBezTo>
                  <a:cubicBezTo>
                    <a:pt x="12610" y="10198"/>
                    <a:pt x="12557" y="10840"/>
                    <a:pt x="12689" y="11362"/>
                  </a:cubicBezTo>
                  <a:cubicBezTo>
                    <a:pt x="12822" y="11884"/>
                    <a:pt x="13139" y="12286"/>
                    <a:pt x="13801" y="12446"/>
                  </a:cubicBezTo>
                  <a:cubicBezTo>
                    <a:pt x="14463" y="12607"/>
                    <a:pt x="15469" y="12526"/>
                    <a:pt x="16501" y="11884"/>
                  </a:cubicBezTo>
                  <a:cubicBezTo>
                    <a:pt x="17533" y="11242"/>
                    <a:pt x="18592" y="10037"/>
                    <a:pt x="19439" y="8712"/>
                  </a:cubicBezTo>
                  <a:cubicBezTo>
                    <a:pt x="20286" y="7387"/>
                    <a:pt x="20922" y="5942"/>
                    <a:pt x="21239" y="4778"/>
                  </a:cubicBezTo>
                  <a:cubicBezTo>
                    <a:pt x="21557" y="3613"/>
                    <a:pt x="21557" y="2730"/>
                    <a:pt x="21504" y="2088"/>
                  </a:cubicBezTo>
                  <a:cubicBezTo>
                    <a:pt x="21451" y="1445"/>
                    <a:pt x="21345" y="1044"/>
                    <a:pt x="21186" y="683"/>
                  </a:cubicBezTo>
                  <a:cubicBezTo>
                    <a:pt x="21028" y="321"/>
                    <a:pt x="20816" y="0"/>
                    <a:pt x="20631" y="0"/>
                  </a:cubicBezTo>
                  <a:cubicBezTo>
                    <a:pt x="20445" y="0"/>
                    <a:pt x="20286" y="321"/>
                    <a:pt x="20101" y="1285"/>
                  </a:cubicBezTo>
                  <a:cubicBezTo>
                    <a:pt x="19916" y="2248"/>
                    <a:pt x="19704" y="3854"/>
                    <a:pt x="19572" y="6303"/>
                  </a:cubicBezTo>
                  <a:cubicBezTo>
                    <a:pt x="19439" y="8752"/>
                    <a:pt x="19386" y="12045"/>
                    <a:pt x="19413" y="14413"/>
                  </a:cubicBezTo>
                  <a:cubicBezTo>
                    <a:pt x="19439" y="16782"/>
                    <a:pt x="19545" y="18228"/>
                    <a:pt x="19651" y="19191"/>
                  </a:cubicBezTo>
                  <a:cubicBezTo>
                    <a:pt x="19757" y="20155"/>
                    <a:pt x="19863" y="20636"/>
                    <a:pt x="20048" y="20998"/>
                  </a:cubicBezTo>
                  <a:cubicBezTo>
                    <a:pt x="20233" y="21359"/>
                    <a:pt x="20498" y="21600"/>
                    <a:pt x="20657" y="21520"/>
                  </a:cubicBezTo>
                  <a:cubicBezTo>
                    <a:pt x="20816" y="21439"/>
                    <a:pt x="20869" y="21038"/>
                    <a:pt x="20842" y="19874"/>
                  </a:cubicBezTo>
                  <a:cubicBezTo>
                    <a:pt x="20816" y="18709"/>
                    <a:pt x="20710" y="16782"/>
                    <a:pt x="20604" y="1485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2" name="Line"/>
            <p:cNvSpPr/>
            <p:nvPr/>
          </p:nvSpPr>
          <p:spPr>
            <a:xfrm>
              <a:off x="1608634" y="473941"/>
              <a:ext cx="352863" cy="41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extrusionOk="0">
                  <a:moveTo>
                    <a:pt x="0" y="0"/>
                  </a:moveTo>
                  <a:cubicBezTo>
                    <a:pt x="4659" y="8308"/>
                    <a:pt x="9318" y="16615"/>
                    <a:pt x="12918" y="19108"/>
                  </a:cubicBezTo>
                  <a:cubicBezTo>
                    <a:pt x="16518" y="21600"/>
                    <a:pt x="19059" y="18277"/>
                    <a:pt x="21600" y="1495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3" name="Line"/>
            <p:cNvSpPr/>
            <p:nvPr/>
          </p:nvSpPr>
          <p:spPr>
            <a:xfrm>
              <a:off x="0" y="879127"/>
              <a:ext cx="2189820" cy="51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extrusionOk="0">
                  <a:moveTo>
                    <a:pt x="0" y="21420"/>
                  </a:moveTo>
                  <a:cubicBezTo>
                    <a:pt x="682" y="21420"/>
                    <a:pt x="1365" y="21420"/>
                    <a:pt x="2218" y="20700"/>
                  </a:cubicBezTo>
                  <a:cubicBezTo>
                    <a:pt x="3071" y="19980"/>
                    <a:pt x="4095" y="18540"/>
                    <a:pt x="5016" y="16380"/>
                  </a:cubicBezTo>
                  <a:cubicBezTo>
                    <a:pt x="5937" y="14220"/>
                    <a:pt x="6756" y="11340"/>
                    <a:pt x="7507" y="9180"/>
                  </a:cubicBezTo>
                  <a:cubicBezTo>
                    <a:pt x="8258" y="7020"/>
                    <a:pt x="8940" y="5580"/>
                    <a:pt x="9640" y="4140"/>
                  </a:cubicBezTo>
                  <a:cubicBezTo>
                    <a:pt x="10339" y="2700"/>
                    <a:pt x="11056" y="1260"/>
                    <a:pt x="12097" y="540"/>
                  </a:cubicBezTo>
                  <a:cubicBezTo>
                    <a:pt x="13137" y="-180"/>
                    <a:pt x="14502" y="-180"/>
                    <a:pt x="15560" y="540"/>
                  </a:cubicBezTo>
                  <a:cubicBezTo>
                    <a:pt x="16618" y="1260"/>
                    <a:pt x="17369" y="2700"/>
                    <a:pt x="18324" y="3420"/>
                  </a:cubicBezTo>
                  <a:cubicBezTo>
                    <a:pt x="19280" y="4140"/>
                    <a:pt x="20440" y="4140"/>
                    <a:pt x="21600" y="414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4" name="Line"/>
            <p:cNvSpPr/>
            <p:nvPr/>
          </p:nvSpPr>
          <p:spPr>
            <a:xfrm>
              <a:off x="2833259" y="156931"/>
              <a:ext cx="996330" cy="51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344" extrusionOk="0">
                  <a:moveTo>
                    <a:pt x="7176" y="2809"/>
                  </a:moveTo>
                  <a:cubicBezTo>
                    <a:pt x="7251" y="2094"/>
                    <a:pt x="7325" y="1379"/>
                    <a:pt x="7213" y="806"/>
                  </a:cubicBezTo>
                  <a:cubicBezTo>
                    <a:pt x="7101" y="234"/>
                    <a:pt x="6802" y="-195"/>
                    <a:pt x="6653" y="91"/>
                  </a:cubicBezTo>
                  <a:cubicBezTo>
                    <a:pt x="6503" y="377"/>
                    <a:pt x="6503" y="1379"/>
                    <a:pt x="6354" y="3596"/>
                  </a:cubicBezTo>
                  <a:cubicBezTo>
                    <a:pt x="6204" y="5813"/>
                    <a:pt x="5905" y="9246"/>
                    <a:pt x="5233" y="11821"/>
                  </a:cubicBezTo>
                  <a:cubicBezTo>
                    <a:pt x="4560" y="14396"/>
                    <a:pt x="3514" y="16112"/>
                    <a:pt x="2804" y="16971"/>
                  </a:cubicBezTo>
                  <a:cubicBezTo>
                    <a:pt x="2093" y="17829"/>
                    <a:pt x="1720" y="17829"/>
                    <a:pt x="1346" y="17686"/>
                  </a:cubicBezTo>
                  <a:cubicBezTo>
                    <a:pt x="972" y="17543"/>
                    <a:pt x="599" y="17257"/>
                    <a:pt x="337" y="16756"/>
                  </a:cubicBezTo>
                  <a:cubicBezTo>
                    <a:pt x="75" y="16255"/>
                    <a:pt x="-74" y="15540"/>
                    <a:pt x="38" y="15039"/>
                  </a:cubicBezTo>
                  <a:cubicBezTo>
                    <a:pt x="150" y="14539"/>
                    <a:pt x="524" y="14253"/>
                    <a:pt x="1197" y="14396"/>
                  </a:cubicBezTo>
                  <a:cubicBezTo>
                    <a:pt x="1869" y="14539"/>
                    <a:pt x="2841" y="15111"/>
                    <a:pt x="3925" y="16184"/>
                  </a:cubicBezTo>
                  <a:cubicBezTo>
                    <a:pt x="5008" y="17257"/>
                    <a:pt x="6204" y="18830"/>
                    <a:pt x="7176" y="19760"/>
                  </a:cubicBezTo>
                  <a:cubicBezTo>
                    <a:pt x="8147" y="20690"/>
                    <a:pt x="8895" y="20976"/>
                    <a:pt x="9568" y="20761"/>
                  </a:cubicBezTo>
                  <a:cubicBezTo>
                    <a:pt x="10240" y="20547"/>
                    <a:pt x="10838" y="19832"/>
                    <a:pt x="11287" y="19116"/>
                  </a:cubicBezTo>
                  <a:cubicBezTo>
                    <a:pt x="11735" y="18401"/>
                    <a:pt x="12034" y="17686"/>
                    <a:pt x="12183" y="16971"/>
                  </a:cubicBezTo>
                  <a:cubicBezTo>
                    <a:pt x="12333" y="16255"/>
                    <a:pt x="12333" y="15540"/>
                    <a:pt x="12109" y="15039"/>
                  </a:cubicBezTo>
                  <a:cubicBezTo>
                    <a:pt x="11884" y="14539"/>
                    <a:pt x="11436" y="14253"/>
                    <a:pt x="11025" y="14181"/>
                  </a:cubicBezTo>
                  <a:cubicBezTo>
                    <a:pt x="10614" y="14110"/>
                    <a:pt x="10240" y="14253"/>
                    <a:pt x="10016" y="14682"/>
                  </a:cubicBezTo>
                  <a:cubicBezTo>
                    <a:pt x="9792" y="15111"/>
                    <a:pt x="9717" y="15826"/>
                    <a:pt x="9941" y="16828"/>
                  </a:cubicBezTo>
                  <a:cubicBezTo>
                    <a:pt x="10165" y="17829"/>
                    <a:pt x="10689" y="19116"/>
                    <a:pt x="11399" y="19832"/>
                  </a:cubicBezTo>
                  <a:cubicBezTo>
                    <a:pt x="12109" y="20547"/>
                    <a:pt x="13006" y="20690"/>
                    <a:pt x="13790" y="20404"/>
                  </a:cubicBezTo>
                  <a:cubicBezTo>
                    <a:pt x="14575" y="20118"/>
                    <a:pt x="15248" y="19402"/>
                    <a:pt x="15771" y="17900"/>
                  </a:cubicBezTo>
                  <a:cubicBezTo>
                    <a:pt x="16294" y="16398"/>
                    <a:pt x="16668" y="14110"/>
                    <a:pt x="16929" y="12250"/>
                  </a:cubicBezTo>
                  <a:cubicBezTo>
                    <a:pt x="17191" y="10390"/>
                    <a:pt x="17341" y="8960"/>
                    <a:pt x="17453" y="7601"/>
                  </a:cubicBezTo>
                  <a:cubicBezTo>
                    <a:pt x="17565" y="6242"/>
                    <a:pt x="17639" y="4955"/>
                    <a:pt x="17677" y="4669"/>
                  </a:cubicBezTo>
                  <a:cubicBezTo>
                    <a:pt x="17714" y="4382"/>
                    <a:pt x="17714" y="5098"/>
                    <a:pt x="17677" y="6957"/>
                  </a:cubicBezTo>
                  <a:cubicBezTo>
                    <a:pt x="17639" y="8817"/>
                    <a:pt x="17565" y="11821"/>
                    <a:pt x="17527" y="14253"/>
                  </a:cubicBezTo>
                  <a:cubicBezTo>
                    <a:pt x="17490" y="16684"/>
                    <a:pt x="17490" y="18544"/>
                    <a:pt x="17639" y="19688"/>
                  </a:cubicBezTo>
                  <a:cubicBezTo>
                    <a:pt x="17789" y="20833"/>
                    <a:pt x="18088" y="21262"/>
                    <a:pt x="18648" y="21333"/>
                  </a:cubicBezTo>
                  <a:cubicBezTo>
                    <a:pt x="19209" y="21405"/>
                    <a:pt x="20031" y="21119"/>
                    <a:pt x="20554" y="20690"/>
                  </a:cubicBezTo>
                  <a:cubicBezTo>
                    <a:pt x="21078" y="20261"/>
                    <a:pt x="21302" y="19688"/>
                    <a:pt x="21526" y="191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5" name="Line"/>
            <p:cNvSpPr/>
            <p:nvPr/>
          </p:nvSpPr>
          <p:spPr>
            <a:xfrm>
              <a:off x="3601266" y="463563"/>
              <a:ext cx="2490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6" name="Line"/>
            <p:cNvSpPr/>
            <p:nvPr/>
          </p:nvSpPr>
          <p:spPr>
            <a:xfrm>
              <a:off x="4468103" y="315176"/>
              <a:ext cx="326667" cy="40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252" extrusionOk="0">
                  <a:moveTo>
                    <a:pt x="21470" y="3458"/>
                  </a:moveTo>
                  <a:cubicBezTo>
                    <a:pt x="19651" y="2177"/>
                    <a:pt x="17832" y="895"/>
                    <a:pt x="15786" y="346"/>
                  </a:cubicBezTo>
                  <a:cubicBezTo>
                    <a:pt x="13739" y="-203"/>
                    <a:pt x="11466" y="-20"/>
                    <a:pt x="9761" y="346"/>
                  </a:cubicBezTo>
                  <a:cubicBezTo>
                    <a:pt x="8055" y="712"/>
                    <a:pt x="6918" y="1261"/>
                    <a:pt x="6009" y="1902"/>
                  </a:cubicBezTo>
                  <a:cubicBezTo>
                    <a:pt x="5099" y="2543"/>
                    <a:pt x="4417" y="3275"/>
                    <a:pt x="4531" y="4007"/>
                  </a:cubicBezTo>
                  <a:cubicBezTo>
                    <a:pt x="4645" y="4739"/>
                    <a:pt x="5554" y="5472"/>
                    <a:pt x="8169" y="7302"/>
                  </a:cubicBezTo>
                  <a:cubicBezTo>
                    <a:pt x="10784" y="9133"/>
                    <a:pt x="15104" y="12061"/>
                    <a:pt x="17491" y="14166"/>
                  </a:cubicBezTo>
                  <a:cubicBezTo>
                    <a:pt x="19878" y="16272"/>
                    <a:pt x="20333" y="17553"/>
                    <a:pt x="20219" y="18560"/>
                  </a:cubicBezTo>
                  <a:cubicBezTo>
                    <a:pt x="20106" y="19566"/>
                    <a:pt x="19424" y="20299"/>
                    <a:pt x="17946" y="20756"/>
                  </a:cubicBezTo>
                  <a:cubicBezTo>
                    <a:pt x="16468" y="21214"/>
                    <a:pt x="14194" y="21397"/>
                    <a:pt x="11352" y="21122"/>
                  </a:cubicBezTo>
                  <a:cubicBezTo>
                    <a:pt x="8510" y="20848"/>
                    <a:pt x="5099" y="20116"/>
                    <a:pt x="3053" y="19383"/>
                  </a:cubicBezTo>
                  <a:cubicBezTo>
                    <a:pt x="1007" y="18651"/>
                    <a:pt x="325" y="17919"/>
                    <a:pt x="97" y="17095"/>
                  </a:cubicBezTo>
                  <a:cubicBezTo>
                    <a:pt x="-130" y="16272"/>
                    <a:pt x="97" y="15356"/>
                    <a:pt x="211" y="14899"/>
                  </a:cubicBezTo>
                  <a:cubicBezTo>
                    <a:pt x="325" y="14441"/>
                    <a:pt x="325" y="14441"/>
                    <a:pt x="325" y="144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7" name="Line"/>
            <p:cNvSpPr/>
            <p:nvPr/>
          </p:nvSpPr>
          <p:spPr>
            <a:xfrm>
              <a:off x="5054227" y="442807"/>
              <a:ext cx="290593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8" name="Line"/>
            <p:cNvSpPr/>
            <p:nvPr/>
          </p:nvSpPr>
          <p:spPr>
            <a:xfrm>
              <a:off x="5106118" y="546590"/>
              <a:ext cx="28021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9" name="Line"/>
            <p:cNvSpPr/>
            <p:nvPr/>
          </p:nvSpPr>
          <p:spPr>
            <a:xfrm>
              <a:off x="5789236" y="106707"/>
              <a:ext cx="188660" cy="671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97" extrusionOk="0">
                  <a:moveTo>
                    <a:pt x="15526" y="127"/>
                  </a:moveTo>
                  <a:cubicBezTo>
                    <a:pt x="13562" y="17"/>
                    <a:pt x="11599" y="-93"/>
                    <a:pt x="10224" y="127"/>
                  </a:cubicBezTo>
                  <a:cubicBezTo>
                    <a:pt x="8850" y="348"/>
                    <a:pt x="8064" y="899"/>
                    <a:pt x="8261" y="1891"/>
                  </a:cubicBezTo>
                  <a:cubicBezTo>
                    <a:pt x="8457" y="2883"/>
                    <a:pt x="9635" y="4315"/>
                    <a:pt x="10028" y="5693"/>
                  </a:cubicBezTo>
                  <a:cubicBezTo>
                    <a:pt x="10421" y="7070"/>
                    <a:pt x="10028" y="8393"/>
                    <a:pt x="8850" y="9219"/>
                  </a:cubicBezTo>
                  <a:cubicBezTo>
                    <a:pt x="7672" y="10046"/>
                    <a:pt x="5708" y="10376"/>
                    <a:pt x="3744" y="10597"/>
                  </a:cubicBezTo>
                  <a:cubicBezTo>
                    <a:pt x="1781" y="10817"/>
                    <a:pt x="-183" y="10927"/>
                    <a:pt x="13" y="10872"/>
                  </a:cubicBezTo>
                  <a:cubicBezTo>
                    <a:pt x="210" y="10817"/>
                    <a:pt x="2566" y="10597"/>
                    <a:pt x="4726" y="10542"/>
                  </a:cubicBezTo>
                  <a:cubicBezTo>
                    <a:pt x="6886" y="10487"/>
                    <a:pt x="8850" y="10597"/>
                    <a:pt x="10813" y="11203"/>
                  </a:cubicBezTo>
                  <a:cubicBezTo>
                    <a:pt x="12777" y="11809"/>
                    <a:pt x="14741" y="12911"/>
                    <a:pt x="15330" y="14344"/>
                  </a:cubicBezTo>
                  <a:cubicBezTo>
                    <a:pt x="15919" y="15776"/>
                    <a:pt x="15133" y="17540"/>
                    <a:pt x="14544" y="18807"/>
                  </a:cubicBezTo>
                  <a:cubicBezTo>
                    <a:pt x="13955" y="20074"/>
                    <a:pt x="13562" y="20846"/>
                    <a:pt x="14741" y="21176"/>
                  </a:cubicBezTo>
                  <a:cubicBezTo>
                    <a:pt x="15919" y="21507"/>
                    <a:pt x="18668" y="21397"/>
                    <a:pt x="21417" y="212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0" name="Line"/>
            <p:cNvSpPr/>
            <p:nvPr/>
          </p:nvSpPr>
          <p:spPr>
            <a:xfrm>
              <a:off x="6299622" y="318267"/>
              <a:ext cx="235912" cy="21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181" extrusionOk="0">
                  <a:moveTo>
                    <a:pt x="0" y="2090"/>
                  </a:moveTo>
                  <a:cubicBezTo>
                    <a:pt x="1252" y="3136"/>
                    <a:pt x="2504" y="4181"/>
                    <a:pt x="3600" y="6445"/>
                  </a:cubicBezTo>
                  <a:cubicBezTo>
                    <a:pt x="4696" y="8710"/>
                    <a:pt x="5635" y="12194"/>
                    <a:pt x="7513" y="14981"/>
                  </a:cubicBezTo>
                  <a:cubicBezTo>
                    <a:pt x="9391" y="17768"/>
                    <a:pt x="12209" y="19858"/>
                    <a:pt x="14400" y="20729"/>
                  </a:cubicBezTo>
                  <a:cubicBezTo>
                    <a:pt x="16591" y="21600"/>
                    <a:pt x="18157" y="21252"/>
                    <a:pt x="19409" y="19335"/>
                  </a:cubicBezTo>
                  <a:cubicBezTo>
                    <a:pt x="20661" y="17419"/>
                    <a:pt x="21600" y="13935"/>
                    <a:pt x="21287" y="10452"/>
                  </a:cubicBezTo>
                  <a:cubicBezTo>
                    <a:pt x="20974" y="6968"/>
                    <a:pt x="19409" y="3484"/>
                    <a:pt x="17843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1" name="Line"/>
            <p:cNvSpPr/>
            <p:nvPr/>
          </p:nvSpPr>
          <p:spPr>
            <a:xfrm>
              <a:off x="6693997" y="546590"/>
              <a:ext cx="20757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2" name="Line"/>
            <p:cNvSpPr/>
            <p:nvPr/>
          </p:nvSpPr>
          <p:spPr>
            <a:xfrm>
              <a:off x="6870428" y="712642"/>
              <a:ext cx="41514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3" name="Line"/>
            <p:cNvSpPr/>
            <p:nvPr/>
          </p:nvSpPr>
          <p:spPr>
            <a:xfrm>
              <a:off x="6268486" y="89945"/>
              <a:ext cx="399712" cy="10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600" extrusionOk="0">
                  <a:moveTo>
                    <a:pt x="0" y="21600"/>
                  </a:moveTo>
                  <a:cubicBezTo>
                    <a:pt x="4655" y="21600"/>
                    <a:pt x="9310" y="21600"/>
                    <a:pt x="12569" y="21600"/>
                  </a:cubicBezTo>
                  <a:cubicBezTo>
                    <a:pt x="15828" y="21600"/>
                    <a:pt x="17690" y="21600"/>
                    <a:pt x="19086" y="20880"/>
                  </a:cubicBezTo>
                  <a:cubicBezTo>
                    <a:pt x="20483" y="20160"/>
                    <a:pt x="21414" y="18720"/>
                    <a:pt x="21507" y="16560"/>
                  </a:cubicBezTo>
                  <a:cubicBezTo>
                    <a:pt x="21600" y="14400"/>
                    <a:pt x="20855" y="11520"/>
                    <a:pt x="19831" y="8640"/>
                  </a:cubicBezTo>
                  <a:cubicBezTo>
                    <a:pt x="18807" y="5760"/>
                    <a:pt x="17503" y="2880"/>
                    <a:pt x="162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4" name="Line"/>
            <p:cNvSpPr/>
            <p:nvPr/>
          </p:nvSpPr>
          <p:spPr>
            <a:xfrm>
              <a:off x="7389342" y="432428"/>
              <a:ext cx="207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5" name="Line"/>
            <p:cNvSpPr/>
            <p:nvPr/>
          </p:nvSpPr>
          <p:spPr>
            <a:xfrm>
              <a:off x="7596908" y="411672"/>
              <a:ext cx="51892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6" name="Line"/>
            <p:cNvSpPr/>
            <p:nvPr/>
          </p:nvSpPr>
          <p:spPr>
            <a:xfrm>
              <a:off x="7804474" y="411672"/>
              <a:ext cx="2075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7" name="Line"/>
            <p:cNvSpPr/>
            <p:nvPr/>
          </p:nvSpPr>
          <p:spPr>
            <a:xfrm>
              <a:off x="7970527" y="598481"/>
              <a:ext cx="62270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4200"/>
                    <a:pt x="21600" y="8400"/>
                    <a:pt x="18000" y="12000"/>
                  </a:cubicBezTo>
                  <a:cubicBezTo>
                    <a:pt x="14400" y="15600"/>
                    <a:pt x="7200" y="18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8" name="Line"/>
            <p:cNvSpPr/>
            <p:nvPr/>
          </p:nvSpPr>
          <p:spPr>
            <a:xfrm>
              <a:off x="8447928" y="349402"/>
              <a:ext cx="294613" cy="27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150" extrusionOk="0">
                  <a:moveTo>
                    <a:pt x="0" y="3240"/>
                  </a:moveTo>
                  <a:cubicBezTo>
                    <a:pt x="1256" y="2430"/>
                    <a:pt x="2512" y="1620"/>
                    <a:pt x="3642" y="1620"/>
                  </a:cubicBezTo>
                  <a:cubicBezTo>
                    <a:pt x="4772" y="1620"/>
                    <a:pt x="5777" y="2430"/>
                    <a:pt x="6530" y="4455"/>
                  </a:cubicBezTo>
                  <a:cubicBezTo>
                    <a:pt x="7284" y="6480"/>
                    <a:pt x="7786" y="9720"/>
                    <a:pt x="8665" y="12690"/>
                  </a:cubicBezTo>
                  <a:cubicBezTo>
                    <a:pt x="9544" y="15660"/>
                    <a:pt x="10800" y="18360"/>
                    <a:pt x="12056" y="19845"/>
                  </a:cubicBezTo>
                  <a:cubicBezTo>
                    <a:pt x="13312" y="21330"/>
                    <a:pt x="14567" y="21600"/>
                    <a:pt x="16074" y="20385"/>
                  </a:cubicBezTo>
                  <a:cubicBezTo>
                    <a:pt x="17581" y="19170"/>
                    <a:pt x="19340" y="16470"/>
                    <a:pt x="20344" y="13635"/>
                  </a:cubicBezTo>
                  <a:cubicBezTo>
                    <a:pt x="21349" y="10800"/>
                    <a:pt x="21600" y="7830"/>
                    <a:pt x="21223" y="5805"/>
                  </a:cubicBezTo>
                  <a:cubicBezTo>
                    <a:pt x="20847" y="3780"/>
                    <a:pt x="19842" y="2700"/>
                    <a:pt x="18712" y="1890"/>
                  </a:cubicBezTo>
                  <a:cubicBezTo>
                    <a:pt x="17581" y="1080"/>
                    <a:pt x="16326" y="540"/>
                    <a:pt x="15823" y="270"/>
                  </a:cubicBezTo>
                  <a:cubicBezTo>
                    <a:pt x="15321" y="0"/>
                    <a:pt x="15572" y="0"/>
                    <a:pt x="15823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9" name="Line"/>
            <p:cNvSpPr/>
            <p:nvPr/>
          </p:nvSpPr>
          <p:spPr>
            <a:xfrm>
              <a:off x="8883816" y="588103"/>
              <a:ext cx="155675" cy="18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extrusionOk="0">
                  <a:moveTo>
                    <a:pt x="0" y="0"/>
                  </a:moveTo>
                  <a:cubicBezTo>
                    <a:pt x="1440" y="3927"/>
                    <a:pt x="2880" y="7855"/>
                    <a:pt x="4080" y="11782"/>
                  </a:cubicBezTo>
                  <a:cubicBezTo>
                    <a:pt x="5280" y="15709"/>
                    <a:pt x="6240" y="19636"/>
                    <a:pt x="6720" y="20618"/>
                  </a:cubicBezTo>
                  <a:cubicBezTo>
                    <a:pt x="7200" y="21600"/>
                    <a:pt x="7200" y="19636"/>
                    <a:pt x="7440" y="16495"/>
                  </a:cubicBezTo>
                  <a:cubicBezTo>
                    <a:pt x="7680" y="13353"/>
                    <a:pt x="8160" y="9033"/>
                    <a:pt x="9360" y="6087"/>
                  </a:cubicBezTo>
                  <a:cubicBezTo>
                    <a:pt x="10560" y="3142"/>
                    <a:pt x="12480" y="1571"/>
                    <a:pt x="14640" y="1375"/>
                  </a:cubicBezTo>
                  <a:cubicBezTo>
                    <a:pt x="16800" y="1178"/>
                    <a:pt x="19200" y="2356"/>
                    <a:pt x="21600" y="35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0" name="Line"/>
            <p:cNvSpPr/>
            <p:nvPr/>
          </p:nvSpPr>
          <p:spPr>
            <a:xfrm>
              <a:off x="8416793" y="79566"/>
              <a:ext cx="366700" cy="102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extrusionOk="0">
                  <a:moveTo>
                    <a:pt x="0" y="15120"/>
                  </a:moveTo>
                  <a:cubicBezTo>
                    <a:pt x="4483" y="16560"/>
                    <a:pt x="8966" y="18000"/>
                    <a:pt x="12226" y="19080"/>
                  </a:cubicBezTo>
                  <a:cubicBezTo>
                    <a:pt x="15487" y="20160"/>
                    <a:pt x="17525" y="20880"/>
                    <a:pt x="19053" y="21240"/>
                  </a:cubicBezTo>
                  <a:cubicBezTo>
                    <a:pt x="20581" y="21600"/>
                    <a:pt x="21600" y="21600"/>
                    <a:pt x="21600" y="19080"/>
                  </a:cubicBezTo>
                  <a:cubicBezTo>
                    <a:pt x="21600" y="16560"/>
                    <a:pt x="20581" y="11520"/>
                    <a:pt x="19664" y="7920"/>
                  </a:cubicBezTo>
                  <a:cubicBezTo>
                    <a:pt x="18747" y="4320"/>
                    <a:pt x="17932" y="2160"/>
                    <a:pt x="1711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1" name="Line"/>
            <p:cNvSpPr/>
            <p:nvPr/>
          </p:nvSpPr>
          <p:spPr>
            <a:xfrm>
              <a:off x="9215921" y="89945"/>
              <a:ext cx="222321" cy="78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469" extrusionOk="0">
                  <a:moveTo>
                    <a:pt x="16948" y="0"/>
                  </a:moveTo>
                  <a:cubicBezTo>
                    <a:pt x="17945" y="1042"/>
                    <a:pt x="18942" y="2084"/>
                    <a:pt x="19606" y="3742"/>
                  </a:cubicBezTo>
                  <a:cubicBezTo>
                    <a:pt x="20271" y="5400"/>
                    <a:pt x="20603" y="7674"/>
                    <a:pt x="20935" y="10184"/>
                  </a:cubicBezTo>
                  <a:cubicBezTo>
                    <a:pt x="21268" y="12695"/>
                    <a:pt x="21600" y="15442"/>
                    <a:pt x="21102" y="17289"/>
                  </a:cubicBezTo>
                  <a:cubicBezTo>
                    <a:pt x="20603" y="19137"/>
                    <a:pt x="19274" y="20084"/>
                    <a:pt x="17945" y="20700"/>
                  </a:cubicBezTo>
                  <a:cubicBezTo>
                    <a:pt x="16615" y="21316"/>
                    <a:pt x="15286" y="21600"/>
                    <a:pt x="12295" y="21411"/>
                  </a:cubicBezTo>
                  <a:cubicBezTo>
                    <a:pt x="9305" y="21221"/>
                    <a:pt x="4652" y="20558"/>
                    <a:pt x="0" y="198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2" name="Line"/>
            <p:cNvSpPr/>
            <p:nvPr/>
          </p:nvSpPr>
          <p:spPr>
            <a:xfrm>
              <a:off x="10181146" y="219587"/>
              <a:ext cx="633033" cy="410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14" extrusionOk="0">
                  <a:moveTo>
                    <a:pt x="1759" y="3000"/>
                  </a:moveTo>
                  <a:cubicBezTo>
                    <a:pt x="1642" y="1548"/>
                    <a:pt x="1524" y="96"/>
                    <a:pt x="1524" y="5"/>
                  </a:cubicBezTo>
                  <a:cubicBezTo>
                    <a:pt x="1524" y="-86"/>
                    <a:pt x="1642" y="1185"/>
                    <a:pt x="1759" y="4089"/>
                  </a:cubicBezTo>
                  <a:cubicBezTo>
                    <a:pt x="1877" y="6993"/>
                    <a:pt x="1994" y="11531"/>
                    <a:pt x="2053" y="14253"/>
                  </a:cubicBezTo>
                  <a:cubicBezTo>
                    <a:pt x="2111" y="16976"/>
                    <a:pt x="2111" y="17884"/>
                    <a:pt x="2111" y="17884"/>
                  </a:cubicBezTo>
                  <a:cubicBezTo>
                    <a:pt x="2111" y="17884"/>
                    <a:pt x="2111" y="16976"/>
                    <a:pt x="2170" y="15978"/>
                  </a:cubicBezTo>
                  <a:cubicBezTo>
                    <a:pt x="2229" y="14980"/>
                    <a:pt x="2346" y="13890"/>
                    <a:pt x="3051" y="12892"/>
                  </a:cubicBezTo>
                  <a:cubicBezTo>
                    <a:pt x="3755" y="11894"/>
                    <a:pt x="5046" y="10986"/>
                    <a:pt x="5868" y="10896"/>
                  </a:cubicBezTo>
                  <a:cubicBezTo>
                    <a:pt x="6690" y="10805"/>
                    <a:pt x="7042" y="11531"/>
                    <a:pt x="7101" y="12801"/>
                  </a:cubicBezTo>
                  <a:cubicBezTo>
                    <a:pt x="7159" y="14072"/>
                    <a:pt x="6924" y="15887"/>
                    <a:pt x="6220" y="17158"/>
                  </a:cubicBezTo>
                  <a:cubicBezTo>
                    <a:pt x="5516" y="18428"/>
                    <a:pt x="4342" y="19154"/>
                    <a:pt x="3285" y="19517"/>
                  </a:cubicBezTo>
                  <a:cubicBezTo>
                    <a:pt x="2229" y="19880"/>
                    <a:pt x="1290" y="19880"/>
                    <a:pt x="703" y="19427"/>
                  </a:cubicBezTo>
                  <a:cubicBezTo>
                    <a:pt x="116" y="18973"/>
                    <a:pt x="-119" y="18065"/>
                    <a:pt x="57" y="17521"/>
                  </a:cubicBezTo>
                  <a:cubicBezTo>
                    <a:pt x="233" y="16976"/>
                    <a:pt x="820" y="16795"/>
                    <a:pt x="2933" y="16704"/>
                  </a:cubicBezTo>
                  <a:cubicBezTo>
                    <a:pt x="5046" y="16613"/>
                    <a:pt x="8685" y="16613"/>
                    <a:pt x="10798" y="16522"/>
                  </a:cubicBezTo>
                  <a:cubicBezTo>
                    <a:pt x="12911" y="16432"/>
                    <a:pt x="13498" y="16250"/>
                    <a:pt x="14027" y="15887"/>
                  </a:cubicBezTo>
                  <a:cubicBezTo>
                    <a:pt x="14555" y="15524"/>
                    <a:pt x="15024" y="14980"/>
                    <a:pt x="15259" y="14254"/>
                  </a:cubicBezTo>
                  <a:cubicBezTo>
                    <a:pt x="15494" y="13527"/>
                    <a:pt x="15494" y="12620"/>
                    <a:pt x="15201" y="11985"/>
                  </a:cubicBezTo>
                  <a:cubicBezTo>
                    <a:pt x="14907" y="11349"/>
                    <a:pt x="14320" y="10986"/>
                    <a:pt x="13733" y="10805"/>
                  </a:cubicBezTo>
                  <a:cubicBezTo>
                    <a:pt x="13146" y="10623"/>
                    <a:pt x="12559" y="10623"/>
                    <a:pt x="12266" y="11077"/>
                  </a:cubicBezTo>
                  <a:cubicBezTo>
                    <a:pt x="11972" y="11531"/>
                    <a:pt x="11972" y="12438"/>
                    <a:pt x="12677" y="13981"/>
                  </a:cubicBezTo>
                  <a:cubicBezTo>
                    <a:pt x="13381" y="15524"/>
                    <a:pt x="14790" y="17702"/>
                    <a:pt x="16374" y="19064"/>
                  </a:cubicBezTo>
                  <a:cubicBezTo>
                    <a:pt x="17959" y="20425"/>
                    <a:pt x="19720" y="20969"/>
                    <a:pt x="21481" y="21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3" name="Line"/>
            <p:cNvSpPr/>
            <p:nvPr/>
          </p:nvSpPr>
          <p:spPr>
            <a:xfrm>
              <a:off x="11256228" y="501378"/>
              <a:ext cx="294810" cy="180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221" extrusionOk="0">
                  <a:moveTo>
                    <a:pt x="9241" y="436"/>
                  </a:moveTo>
                  <a:cubicBezTo>
                    <a:pt x="7999" y="29"/>
                    <a:pt x="6758" y="-379"/>
                    <a:pt x="5020" y="640"/>
                  </a:cubicBezTo>
                  <a:cubicBezTo>
                    <a:pt x="3282" y="1659"/>
                    <a:pt x="1048" y="4104"/>
                    <a:pt x="303" y="6142"/>
                  </a:cubicBezTo>
                  <a:cubicBezTo>
                    <a:pt x="-442" y="8180"/>
                    <a:pt x="303" y="9810"/>
                    <a:pt x="1296" y="11032"/>
                  </a:cubicBezTo>
                  <a:cubicBezTo>
                    <a:pt x="2289" y="12255"/>
                    <a:pt x="3530" y="13070"/>
                    <a:pt x="4772" y="13681"/>
                  </a:cubicBezTo>
                  <a:cubicBezTo>
                    <a:pt x="6013" y="14293"/>
                    <a:pt x="7255" y="14700"/>
                    <a:pt x="8372" y="14293"/>
                  </a:cubicBezTo>
                  <a:cubicBezTo>
                    <a:pt x="9489" y="13885"/>
                    <a:pt x="10482" y="12663"/>
                    <a:pt x="10606" y="10421"/>
                  </a:cubicBezTo>
                  <a:cubicBezTo>
                    <a:pt x="10730" y="8179"/>
                    <a:pt x="9986" y="4919"/>
                    <a:pt x="9986" y="4715"/>
                  </a:cubicBezTo>
                  <a:cubicBezTo>
                    <a:pt x="9986" y="4512"/>
                    <a:pt x="10730" y="7364"/>
                    <a:pt x="12717" y="10625"/>
                  </a:cubicBezTo>
                  <a:cubicBezTo>
                    <a:pt x="14703" y="13885"/>
                    <a:pt x="17930" y="17553"/>
                    <a:pt x="21158" y="212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4" name="Line"/>
            <p:cNvSpPr/>
            <p:nvPr/>
          </p:nvSpPr>
          <p:spPr>
            <a:xfrm>
              <a:off x="12089834" y="110702"/>
              <a:ext cx="426383" cy="621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73" extrusionOk="0">
                  <a:moveTo>
                    <a:pt x="1612" y="0"/>
                  </a:moveTo>
                  <a:cubicBezTo>
                    <a:pt x="915" y="3120"/>
                    <a:pt x="218" y="6240"/>
                    <a:pt x="44" y="9120"/>
                  </a:cubicBezTo>
                  <a:cubicBezTo>
                    <a:pt x="-130" y="12000"/>
                    <a:pt x="218" y="14640"/>
                    <a:pt x="1002" y="16620"/>
                  </a:cubicBezTo>
                  <a:cubicBezTo>
                    <a:pt x="1786" y="18600"/>
                    <a:pt x="3006" y="19920"/>
                    <a:pt x="4051" y="20640"/>
                  </a:cubicBezTo>
                  <a:cubicBezTo>
                    <a:pt x="5096" y="21360"/>
                    <a:pt x="5967" y="21480"/>
                    <a:pt x="6838" y="21540"/>
                  </a:cubicBezTo>
                  <a:cubicBezTo>
                    <a:pt x="7709" y="21600"/>
                    <a:pt x="8580" y="21600"/>
                    <a:pt x="9276" y="21360"/>
                  </a:cubicBezTo>
                  <a:cubicBezTo>
                    <a:pt x="9973" y="21120"/>
                    <a:pt x="10496" y="20640"/>
                    <a:pt x="11105" y="19800"/>
                  </a:cubicBezTo>
                  <a:cubicBezTo>
                    <a:pt x="11715" y="18960"/>
                    <a:pt x="12412" y="17760"/>
                    <a:pt x="12499" y="16800"/>
                  </a:cubicBezTo>
                  <a:cubicBezTo>
                    <a:pt x="12586" y="15840"/>
                    <a:pt x="12064" y="15120"/>
                    <a:pt x="11802" y="15120"/>
                  </a:cubicBezTo>
                  <a:cubicBezTo>
                    <a:pt x="11541" y="15120"/>
                    <a:pt x="11541" y="15840"/>
                    <a:pt x="11977" y="16740"/>
                  </a:cubicBezTo>
                  <a:cubicBezTo>
                    <a:pt x="12412" y="17640"/>
                    <a:pt x="13283" y="18720"/>
                    <a:pt x="14067" y="19440"/>
                  </a:cubicBezTo>
                  <a:cubicBezTo>
                    <a:pt x="14851" y="20160"/>
                    <a:pt x="15547" y="20520"/>
                    <a:pt x="16767" y="20640"/>
                  </a:cubicBezTo>
                  <a:cubicBezTo>
                    <a:pt x="17986" y="20760"/>
                    <a:pt x="19728" y="20640"/>
                    <a:pt x="20599" y="20280"/>
                  </a:cubicBezTo>
                  <a:cubicBezTo>
                    <a:pt x="21470" y="19920"/>
                    <a:pt x="21470" y="19320"/>
                    <a:pt x="21470" y="187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5" name="Line"/>
            <p:cNvSpPr/>
            <p:nvPr/>
          </p:nvSpPr>
          <p:spPr>
            <a:xfrm>
              <a:off x="12350165" y="401294"/>
              <a:ext cx="10379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6" name="Line"/>
            <p:cNvSpPr/>
            <p:nvPr/>
          </p:nvSpPr>
          <p:spPr>
            <a:xfrm>
              <a:off x="12536974" y="494698"/>
              <a:ext cx="633077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26" y="2769"/>
                    <a:pt x="1652" y="5538"/>
                    <a:pt x="2125" y="7892"/>
                  </a:cubicBezTo>
                  <a:cubicBezTo>
                    <a:pt x="2597" y="10246"/>
                    <a:pt x="2715" y="12185"/>
                    <a:pt x="2833" y="12462"/>
                  </a:cubicBezTo>
                  <a:cubicBezTo>
                    <a:pt x="2951" y="12738"/>
                    <a:pt x="3069" y="11354"/>
                    <a:pt x="3246" y="9831"/>
                  </a:cubicBezTo>
                  <a:cubicBezTo>
                    <a:pt x="3423" y="8308"/>
                    <a:pt x="3659" y="6646"/>
                    <a:pt x="3954" y="5262"/>
                  </a:cubicBezTo>
                  <a:cubicBezTo>
                    <a:pt x="4249" y="3877"/>
                    <a:pt x="4603" y="2769"/>
                    <a:pt x="5016" y="2908"/>
                  </a:cubicBezTo>
                  <a:cubicBezTo>
                    <a:pt x="5430" y="3046"/>
                    <a:pt x="5902" y="4431"/>
                    <a:pt x="6433" y="6785"/>
                  </a:cubicBezTo>
                  <a:cubicBezTo>
                    <a:pt x="6964" y="9138"/>
                    <a:pt x="7554" y="12462"/>
                    <a:pt x="8439" y="14677"/>
                  </a:cubicBezTo>
                  <a:cubicBezTo>
                    <a:pt x="9325" y="16892"/>
                    <a:pt x="10505" y="18000"/>
                    <a:pt x="11685" y="18277"/>
                  </a:cubicBezTo>
                  <a:cubicBezTo>
                    <a:pt x="12866" y="18554"/>
                    <a:pt x="14046" y="18000"/>
                    <a:pt x="14872" y="17169"/>
                  </a:cubicBezTo>
                  <a:cubicBezTo>
                    <a:pt x="15698" y="16338"/>
                    <a:pt x="16170" y="15231"/>
                    <a:pt x="16525" y="13985"/>
                  </a:cubicBezTo>
                  <a:cubicBezTo>
                    <a:pt x="16879" y="12738"/>
                    <a:pt x="17115" y="11354"/>
                    <a:pt x="17056" y="9969"/>
                  </a:cubicBezTo>
                  <a:cubicBezTo>
                    <a:pt x="16997" y="8585"/>
                    <a:pt x="16643" y="7200"/>
                    <a:pt x="16170" y="6231"/>
                  </a:cubicBezTo>
                  <a:cubicBezTo>
                    <a:pt x="15698" y="5262"/>
                    <a:pt x="15108" y="4708"/>
                    <a:pt x="14518" y="4431"/>
                  </a:cubicBezTo>
                  <a:cubicBezTo>
                    <a:pt x="13928" y="4154"/>
                    <a:pt x="13338" y="4154"/>
                    <a:pt x="13043" y="4846"/>
                  </a:cubicBezTo>
                  <a:cubicBezTo>
                    <a:pt x="12748" y="5538"/>
                    <a:pt x="12748" y="6923"/>
                    <a:pt x="13161" y="9000"/>
                  </a:cubicBezTo>
                  <a:cubicBezTo>
                    <a:pt x="13574" y="11077"/>
                    <a:pt x="14400" y="13846"/>
                    <a:pt x="15875" y="16062"/>
                  </a:cubicBezTo>
                  <a:cubicBezTo>
                    <a:pt x="17351" y="18277"/>
                    <a:pt x="19475" y="1993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7" name="Line"/>
            <p:cNvSpPr/>
            <p:nvPr/>
          </p:nvSpPr>
          <p:spPr>
            <a:xfrm>
              <a:off x="13179569" y="613589"/>
              <a:ext cx="675449" cy="223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78" extrusionOk="0">
                  <a:moveTo>
                    <a:pt x="3974" y="543"/>
                  </a:moveTo>
                  <a:cubicBezTo>
                    <a:pt x="3426" y="210"/>
                    <a:pt x="2878" y="-122"/>
                    <a:pt x="2111" y="44"/>
                  </a:cubicBezTo>
                  <a:cubicBezTo>
                    <a:pt x="1343" y="210"/>
                    <a:pt x="356" y="875"/>
                    <a:pt x="82" y="2703"/>
                  </a:cubicBezTo>
                  <a:cubicBezTo>
                    <a:pt x="-192" y="4530"/>
                    <a:pt x="247" y="7521"/>
                    <a:pt x="1014" y="9349"/>
                  </a:cubicBezTo>
                  <a:cubicBezTo>
                    <a:pt x="1782" y="11176"/>
                    <a:pt x="2878" y="11841"/>
                    <a:pt x="3646" y="11675"/>
                  </a:cubicBezTo>
                  <a:cubicBezTo>
                    <a:pt x="4413" y="11509"/>
                    <a:pt x="4852" y="10512"/>
                    <a:pt x="5071" y="9183"/>
                  </a:cubicBezTo>
                  <a:cubicBezTo>
                    <a:pt x="5290" y="7853"/>
                    <a:pt x="5290" y="6192"/>
                    <a:pt x="5071" y="4863"/>
                  </a:cubicBezTo>
                  <a:cubicBezTo>
                    <a:pt x="4852" y="3533"/>
                    <a:pt x="4413" y="2536"/>
                    <a:pt x="4249" y="2869"/>
                  </a:cubicBezTo>
                  <a:cubicBezTo>
                    <a:pt x="4084" y="3201"/>
                    <a:pt x="4194" y="4863"/>
                    <a:pt x="4632" y="7023"/>
                  </a:cubicBezTo>
                  <a:cubicBezTo>
                    <a:pt x="5071" y="9183"/>
                    <a:pt x="5838" y="11841"/>
                    <a:pt x="6770" y="13170"/>
                  </a:cubicBezTo>
                  <a:cubicBezTo>
                    <a:pt x="7702" y="14500"/>
                    <a:pt x="8799" y="14500"/>
                    <a:pt x="9566" y="13835"/>
                  </a:cubicBezTo>
                  <a:cubicBezTo>
                    <a:pt x="10334" y="13170"/>
                    <a:pt x="10772" y="11841"/>
                    <a:pt x="11211" y="10346"/>
                  </a:cubicBezTo>
                  <a:cubicBezTo>
                    <a:pt x="11650" y="8850"/>
                    <a:pt x="12088" y="7189"/>
                    <a:pt x="12582" y="6192"/>
                  </a:cubicBezTo>
                  <a:cubicBezTo>
                    <a:pt x="13075" y="5195"/>
                    <a:pt x="13623" y="4863"/>
                    <a:pt x="14007" y="5693"/>
                  </a:cubicBezTo>
                  <a:cubicBezTo>
                    <a:pt x="14391" y="6524"/>
                    <a:pt x="14610" y="8518"/>
                    <a:pt x="15432" y="11176"/>
                  </a:cubicBezTo>
                  <a:cubicBezTo>
                    <a:pt x="16255" y="13835"/>
                    <a:pt x="17680" y="17158"/>
                    <a:pt x="18777" y="18986"/>
                  </a:cubicBezTo>
                  <a:cubicBezTo>
                    <a:pt x="19873" y="20813"/>
                    <a:pt x="20640" y="21146"/>
                    <a:pt x="21408" y="214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8" name="Line"/>
            <p:cNvSpPr/>
            <p:nvPr/>
          </p:nvSpPr>
          <p:spPr>
            <a:xfrm>
              <a:off x="14406114" y="619238"/>
              <a:ext cx="382949" cy="192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24" extrusionOk="0">
                  <a:moveTo>
                    <a:pt x="1109" y="0"/>
                  </a:moveTo>
                  <a:cubicBezTo>
                    <a:pt x="719" y="3857"/>
                    <a:pt x="330" y="7714"/>
                    <a:pt x="136" y="10607"/>
                  </a:cubicBezTo>
                  <a:cubicBezTo>
                    <a:pt x="-59" y="13500"/>
                    <a:pt x="-59" y="15429"/>
                    <a:pt x="233" y="17164"/>
                  </a:cubicBezTo>
                  <a:cubicBezTo>
                    <a:pt x="525" y="18900"/>
                    <a:pt x="1109" y="20443"/>
                    <a:pt x="1790" y="20636"/>
                  </a:cubicBezTo>
                  <a:cubicBezTo>
                    <a:pt x="2471" y="20829"/>
                    <a:pt x="3249" y="19671"/>
                    <a:pt x="4125" y="17164"/>
                  </a:cubicBezTo>
                  <a:cubicBezTo>
                    <a:pt x="5000" y="14657"/>
                    <a:pt x="5973" y="10800"/>
                    <a:pt x="6655" y="7907"/>
                  </a:cubicBezTo>
                  <a:cubicBezTo>
                    <a:pt x="7336" y="5014"/>
                    <a:pt x="7725" y="3086"/>
                    <a:pt x="8309" y="2700"/>
                  </a:cubicBezTo>
                  <a:cubicBezTo>
                    <a:pt x="8892" y="2314"/>
                    <a:pt x="9671" y="3471"/>
                    <a:pt x="10060" y="5014"/>
                  </a:cubicBezTo>
                  <a:cubicBezTo>
                    <a:pt x="10449" y="6557"/>
                    <a:pt x="10449" y="8486"/>
                    <a:pt x="10449" y="10993"/>
                  </a:cubicBezTo>
                  <a:cubicBezTo>
                    <a:pt x="10449" y="13500"/>
                    <a:pt x="10449" y="16586"/>
                    <a:pt x="10546" y="17164"/>
                  </a:cubicBezTo>
                  <a:cubicBezTo>
                    <a:pt x="10644" y="17743"/>
                    <a:pt x="10838" y="15814"/>
                    <a:pt x="11228" y="14079"/>
                  </a:cubicBezTo>
                  <a:cubicBezTo>
                    <a:pt x="11617" y="12343"/>
                    <a:pt x="12200" y="10800"/>
                    <a:pt x="12784" y="9257"/>
                  </a:cubicBezTo>
                  <a:cubicBezTo>
                    <a:pt x="13368" y="7714"/>
                    <a:pt x="13952" y="6171"/>
                    <a:pt x="14633" y="5979"/>
                  </a:cubicBezTo>
                  <a:cubicBezTo>
                    <a:pt x="15314" y="5786"/>
                    <a:pt x="16092" y="6943"/>
                    <a:pt x="16579" y="9064"/>
                  </a:cubicBezTo>
                  <a:cubicBezTo>
                    <a:pt x="17065" y="11186"/>
                    <a:pt x="17260" y="14271"/>
                    <a:pt x="17455" y="16779"/>
                  </a:cubicBezTo>
                  <a:cubicBezTo>
                    <a:pt x="17649" y="19286"/>
                    <a:pt x="17844" y="21214"/>
                    <a:pt x="18525" y="21407"/>
                  </a:cubicBezTo>
                  <a:cubicBezTo>
                    <a:pt x="19206" y="21600"/>
                    <a:pt x="20373" y="20057"/>
                    <a:pt x="21541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9" name="Line"/>
            <p:cNvSpPr/>
            <p:nvPr/>
          </p:nvSpPr>
          <p:spPr>
            <a:xfrm>
              <a:off x="14394688" y="390915"/>
              <a:ext cx="51893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0" name="Line"/>
            <p:cNvSpPr/>
            <p:nvPr/>
          </p:nvSpPr>
          <p:spPr>
            <a:xfrm>
              <a:off x="14937148" y="231781"/>
              <a:ext cx="775583" cy="60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36" extrusionOk="0">
                  <a:moveTo>
                    <a:pt x="4819" y="17897"/>
                  </a:moveTo>
                  <a:cubicBezTo>
                    <a:pt x="3859" y="17774"/>
                    <a:pt x="2899" y="17650"/>
                    <a:pt x="2179" y="17712"/>
                  </a:cubicBezTo>
                  <a:cubicBezTo>
                    <a:pt x="1459" y="17774"/>
                    <a:pt x="979" y="18021"/>
                    <a:pt x="595" y="18391"/>
                  </a:cubicBezTo>
                  <a:cubicBezTo>
                    <a:pt x="211" y="18761"/>
                    <a:pt x="-77" y="19255"/>
                    <a:pt x="19" y="19625"/>
                  </a:cubicBezTo>
                  <a:cubicBezTo>
                    <a:pt x="115" y="19995"/>
                    <a:pt x="595" y="20242"/>
                    <a:pt x="1411" y="20366"/>
                  </a:cubicBezTo>
                  <a:cubicBezTo>
                    <a:pt x="2227" y="20489"/>
                    <a:pt x="3379" y="20489"/>
                    <a:pt x="4387" y="19749"/>
                  </a:cubicBezTo>
                  <a:cubicBezTo>
                    <a:pt x="5395" y="19008"/>
                    <a:pt x="6259" y="17527"/>
                    <a:pt x="6835" y="15120"/>
                  </a:cubicBezTo>
                  <a:cubicBezTo>
                    <a:pt x="7411" y="12713"/>
                    <a:pt x="7699" y="9381"/>
                    <a:pt x="7891" y="7035"/>
                  </a:cubicBezTo>
                  <a:cubicBezTo>
                    <a:pt x="8083" y="4690"/>
                    <a:pt x="8179" y="3333"/>
                    <a:pt x="8179" y="2160"/>
                  </a:cubicBezTo>
                  <a:cubicBezTo>
                    <a:pt x="8179" y="987"/>
                    <a:pt x="8083" y="0"/>
                    <a:pt x="8035" y="0"/>
                  </a:cubicBezTo>
                  <a:cubicBezTo>
                    <a:pt x="7987" y="0"/>
                    <a:pt x="7987" y="987"/>
                    <a:pt x="7939" y="3456"/>
                  </a:cubicBezTo>
                  <a:cubicBezTo>
                    <a:pt x="7891" y="5925"/>
                    <a:pt x="7795" y="9874"/>
                    <a:pt x="7891" y="12960"/>
                  </a:cubicBezTo>
                  <a:cubicBezTo>
                    <a:pt x="7987" y="16046"/>
                    <a:pt x="8275" y="18267"/>
                    <a:pt x="8611" y="19563"/>
                  </a:cubicBezTo>
                  <a:cubicBezTo>
                    <a:pt x="8947" y="20859"/>
                    <a:pt x="9331" y="21230"/>
                    <a:pt x="10003" y="21415"/>
                  </a:cubicBezTo>
                  <a:cubicBezTo>
                    <a:pt x="10675" y="21600"/>
                    <a:pt x="11635" y="21600"/>
                    <a:pt x="12547" y="21230"/>
                  </a:cubicBezTo>
                  <a:cubicBezTo>
                    <a:pt x="13459" y="20859"/>
                    <a:pt x="14323" y="20119"/>
                    <a:pt x="14947" y="19502"/>
                  </a:cubicBezTo>
                  <a:cubicBezTo>
                    <a:pt x="15571" y="18885"/>
                    <a:pt x="15955" y="18391"/>
                    <a:pt x="16195" y="17835"/>
                  </a:cubicBezTo>
                  <a:cubicBezTo>
                    <a:pt x="16435" y="17280"/>
                    <a:pt x="16531" y="16663"/>
                    <a:pt x="16339" y="16231"/>
                  </a:cubicBezTo>
                  <a:cubicBezTo>
                    <a:pt x="16147" y="15799"/>
                    <a:pt x="15667" y="15552"/>
                    <a:pt x="15187" y="15429"/>
                  </a:cubicBezTo>
                  <a:cubicBezTo>
                    <a:pt x="14707" y="15305"/>
                    <a:pt x="14227" y="15305"/>
                    <a:pt x="13939" y="15675"/>
                  </a:cubicBezTo>
                  <a:cubicBezTo>
                    <a:pt x="13651" y="16046"/>
                    <a:pt x="13555" y="16786"/>
                    <a:pt x="14035" y="17712"/>
                  </a:cubicBezTo>
                  <a:cubicBezTo>
                    <a:pt x="14515" y="18638"/>
                    <a:pt x="15571" y="19749"/>
                    <a:pt x="16915" y="20366"/>
                  </a:cubicBezTo>
                  <a:cubicBezTo>
                    <a:pt x="18259" y="20983"/>
                    <a:pt x="19891" y="21106"/>
                    <a:pt x="21523" y="212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1" name="Line"/>
            <p:cNvSpPr/>
            <p:nvPr/>
          </p:nvSpPr>
          <p:spPr>
            <a:xfrm>
              <a:off x="15795758" y="621482"/>
              <a:ext cx="799129" cy="532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extrusionOk="0">
                  <a:moveTo>
                    <a:pt x="0" y="2000"/>
                  </a:moveTo>
                  <a:cubicBezTo>
                    <a:pt x="0" y="4230"/>
                    <a:pt x="0" y="6460"/>
                    <a:pt x="94" y="9386"/>
                  </a:cubicBezTo>
                  <a:cubicBezTo>
                    <a:pt x="187" y="12313"/>
                    <a:pt x="374" y="15936"/>
                    <a:pt x="514" y="18235"/>
                  </a:cubicBezTo>
                  <a:cubicBezTo>
                    <a:pt x="655" y="20535"/>
                    <a:pt x="748" y="21510"/>
                    <a:pt x="795" y="21440"/>
                  </a:cubicBezTo>
                  <a:cubicBezTo>
                    <a:pt x="842" y="21371"/>
                    <a:pt x="842" y="20256"/>
                    <a:pt x="701" y="18096"/>
                  </a:cubicBezTo>
                  <a:cubicBezTo>
                    <a:pt x="561" y="15936"/>
                    <a:pt x="281" y="12731"/>
                    <a:pt x="140" y="10013"/>
                  </a:cubicBezTo>
                  <a:cubicBezTo>
                    <a:pt x="0" y="7296"/>
                    <a:pt x="0" y="5066"/>
                    <a:pt x="281" y="3464"/>
                  </a:cubicBezTo>
                  <a:cubicBezTo>
                    <a:pt x="561" y="1861"/>
                    <a:pt x="1122" y="885"/>
                    <a:pt x="1683" y="398"/>
                  </a:cubicBezTo>
                  <a:cubicBezTo>
                    <a:pt x="2244" y="-90"/>
                    <a:pt x="2805" y="-90"/>
                    <a:pt x="3226" y="189"/>
                  </a:cubicBezTo>
                  <a:cubicBezTo>
                    <a:pt x="3647" y="467"/>
                    <a:pt x="3927" y="1025"/>
                    <a:pt x="4208" y="2070"/>
                  </a:cubicBezTo>
                  <a:cubicBezTo>
                    <a:pt x="4488" y="3115"/>
                    <a:pt x="4769" y="4648"/>
                    <a:pt x="4769" y="5763"/>
                  </a:cubicBezTo>
                  <a:cubicBezTo>
                    <a:pt x="4769" y="6878"/>
                    <a:pt x="4488" y="7575"/>
                    <a:pt x="3881" y="8062"/>
                  </a:cubicBezTo>
                  <a:cubicBezTo>
                    <a:pt x="3273" y="8550"/>
                    <a:pt x="2338" y="8829"/>
                    <a:pt x="1543" y="8829"/>
                  </a:cubicBezTo>
                  <a:cubicBezTo>
                    <a:pt x="748" y="8829"/>
                    <a:pt x="94" y="8550"/>
                    <a:pt x="47" y="8411"/>
                  </a:cubicBezTo>
                  <a:cubicBezTo>
                    <a:pt x="0" y="8271"/>
                    <a:pt x="561" y="8271"/>
                    <a:pt x="1917" y="8202"/>
                  </a:cubicBezTo>
                  <a:cubicBezTo>
                    <a:pt x="3273" y="8132"/>
                    <a:pt x="5423" y="7993"/>
                    <a:pt x="6966" y="7644"/>
                  </a:cubicBezTo>
                  <a:cubicBezTo>
                    <a:pt x="8509" y="7296"/>
                    <a:pt x="9444" y="6738"/>
                    <a:pt x="9958" y="6111"/>
                  </a:cubicBezTo>
                  <a:cubicBezTo>
                    <a:pt x="10473" y="5484"/>
                    <a:pt x="10566" y="4787"/>
                    <a:pt x="10379" y="4300"/>
                  </a:cubicBezTo>
                  <a:cubicBezTo>
                    <a:pt x="10192" y="3812"/>
                    <a:pt x="9725" y="3533"/>
                    <a:pt x="9257" y="3324"/>
                  </a:cubicBezTo>
                  <a:cubicBezTo>
                    <a:pt x="8790" y="3115"/>
                    <a:pt x="8322" y="2976"/>
                    <a:pt x="8042" y="3254"/>
                  </a:cubicBezTo>
                  <a:cubicBezTo>
                    <a:pt x="7761" y="3533"/>
                    <a:pt x="7668" y="4230"/>
                    <a:pt x="7808" y="5205"/>
                  </a:cubicBezTo>
                  <a:cubicBezTo>
                    <a:pt x="7948" y="6181"/>
                    <a:pt x="8322" y="7435"/>
                    <a:pt x="8930" y="8480"/>
                  </a:cubicBezTo>
                  <a:cubicBezTo>
                    <a:pt x="9538" y="9525"/>
                    <a:pt x="10379" y="10362"/>
                    <a:pt x="11034" y="10780"/>
                  </a:cubicBezTo>
                  <a:cubicBezTo>
                    <a:pt x="11688" y="11198"/>
                    <a:pt x="12156" y="11198"/>
                    <a:pt x="12717" y="10710"/>
                  </a:cubicBezTo>
                  <a:cubicBezTo>
                    <a:pt x="13278" y="10222"/>
                    <a:pt x="13932" y="9247"/>
                    <a:pt x="14400" y="8411"/>
                  </a:cubicBezTo>
                  <a:cubicBezTo>
                    <a:pt x="14868" y="7575"/>
                    <a:pt x="15148" y="6878"/>
                    <a:pt x="15429" y="6808"/>
                  </a:cubicBezTo>
                  <a:cubicBezTo>
                    <a:pt x="15709" y="6738"/>
                    <a:pt x="15990" y="7296"/>
                    <a:pt x="16177" y="7923"/>
                  </a:cubicBezTo>
                  <a:cubicBezTo>
                    <a:pt x="16364" y="8550"/>
                    <a:pt x="16457" y="9247"/>
                    <a:pt x="16691" y="9386"/>
                  </a:cubicBezTo>
                  <a:cubicBezTo>
                    <a:pt x="16925" y="9525"/>
                    <a:pt x="17299" y="9107"/>
                    <a:pt x="17626" y="8550"/>
                  </a:cubicBezTo>
                  <a:cubicBezTo>
                    <a:pt x="17953" y="7993"/>
                    <a:pt x="18234" y="7296"/>
                    <a:pt x="18608" y="6878"/>
                  </a:cubicBezTo>
                  <a:cubicBezTo>
                    <a:pt x="18982" y="6460"/>
                    <a:pt x="19449" y="6320"/>
                    <a:pt x="19823" y="6529"/>
                  </a:cubicBezTo>
                  <a:cubicBezTo>
                    <a:pt x="20197" y="6738"/>
                    <a:pt x="20478" y="7296"/>
                    <a:pt x="20758" y="8132"/>
                  </a:cubicBezTo>
                  <a:cubicBezTo>
                    <a:pt x="21039" y="8968"/>
                    <a:pt x="21319" y="10083"/>
                    <a:pt x="21600" y="111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2" name="Line"/>
            <p:cNvSpPr/>
            <p:nvPr/>
          </p:nvSpPr>
          <p:spPr>
            <a:xfrm>
              <a:off x="16793613" y="473524"/>
              <a:ext cx="257918" cy="437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164" extrusionOk="0">
                  <a:moveTo>
                    <a:pt x="9376" y="18606"/>
                  </a:moveTo>
                  <a:cubicBezTo>
                    <a:pt x="8512" y="17937"/>
                    <a:pt x="7648" y="17267"/>
                    <a:pt x="6496" y="16932"/>
                  </a:cubicBezTo>
                  <a:cubicBezTo>
                    <a:pt x="5344" y="16597"/>
                    <a:pt x="3904" y="16597"/>
                    <a:pt x="2608" y="16848"/>
                  </a:cubicBezTo>
                  <a:cubicBezTo>
                    <a:pt x="1312" y="17099"/>
                    <a:pt x="160" y="17602"/>
                    <a:pt x="16" y="18188"/>
                  </a:cubicBezTo>
                  <a:cubicBezTo>
                    <a:pt x="-128" y="18774"/>
                    <a:pt x="736" y="19444"/>
                    <a:pt x="1888" y="20030"/>
                  </a:cubicBezTo>
                  <a:cubicBezTo>
                    <a:pt x="3040" y="20616"/>
                    <a:pt x="4480" y="21118"/>
                    <a:pt x="6208" y="20783"/>
                  </a:cubicBezTo>
                  <a:cubicBezTo>
                    <a:pt x="7936" y="20448"/>
                    <a:pt x="9952" y="19276"/>
                    <a:pt x="10960" y="15927"/>
                  </a:cubicBezTo>
                  <a:cubicBezTo>
                    <a:pt x="11968" y="12579"/>
                    <a:pt x="11968" y="7053"/>
                    <a:pt x="11968" y="3872"/>
                  </a:cubicBezTo>
                  <a:cubicBezTo>
                    <a:pt x="11968" y="690"/>
                    <a:pt x="11968" y="-147"/>
                    <a:pt x="12112" y="20"/>
                  </a:cubicBezTo>
                  <a:cubicBezTo>
                    <a:pt x="12256" y="188"/>
                    <a:pt x="12544" y="1360"/>
                    <a:pt x="12832" y="4458"/>
                  </a:cubicBezTo>
                  <a:cubicBezTo>
                    <a:pt x="13120" y="7555"/>
                    <a:pt x="13408" y="12579"/>
                    <a:pt x="13696" y="15844"/>
                  </a:cubicBezTo>
                  <a:cubicBezTo>
                    <a:pt x="13984" y="19109"/>
                    <a:pt x="14272" y="20616"/>
                    <a:pt x="15568" y="21034"/>
                  </a:cubicBezTo>
                  <a:cubicBezTo>
                    <a:pt x="16864" y="21453"/>
                    <a:pt x="19168" y="20783"/>
                    <a:pt x="21472" y="201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3" name="Line"/>
            <p:cNvSpPr/>
            <p:nvPr/>
          </p:nvSpPr>
          <p:spPr>
            <a:xfrm>
              <a:off x="17182191" y="596631"/>
              <a:ext cx="990196" cy="37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48" extrusionOk="0">
                  <a:moveTo>
                    <a:pt x="2342" y="11402"/>
                  </a:moveTo>
                  <a:cubicBezTo>
                    <a:pt x="1967" y="11203"/>
                    <a:pt x="1592" y="11005"/>
                    <a:pt x="1255" y="11203"/>
                  </a:cubicBezTo>
                  <a:cubicBezTo>
                    <a:pt x="917" y="11402"/>
                    <a:pt x="617" y="11996"/>
                    <a:pt x="354" y="12690"/>
                  </a:cubicBezTo>
                  <a:cubicBezTo>
                    <a:pt x="92" y="13383"/>
                    <a:pt x="-133" y="14176"/>
                    <a:pt x="92" y="15365"/>
                  </a:cubicBezTo>
                  <a:cubicBezTo>
                    <a:pt x="317" y="16554"/>
                    <a:pt x="992" y="18139"/>
                    <a:pt x="1517" y="18734"/>
                  </a:cubicBezTo>
                  <a:cubicBezTo>
                    <a:pt x="2042" y="19328"/>
                    <a:pt x="2417" y="18932"/>
                    <a:pt x="2680" y="17743"/>
                  </a:cubicBezTo>
                  <a:cubicBezTo>
                    <a:pt x="2942" y="16554"/>
                    <a:pt x="3092" y="14572"/>
                    <a:pt x="3055" y="13185"/>
                  </a:cubicBezTo>
                  <a:cubicBezTo>
                    <a:pt x="3017" y="11798"/>
                    <a:pt x="2792" y="11005"/>
                    <a:pt x="2679" y="11203"/>
                  </a:cubicBezTo>
                  <a:cubicBezTo>
                    <a:pt x="2567" y="11402"/>
                    <a:pt x="2567" y="12591"/>
                    <a:pt x="2754" y="14176"/>
                  </a:cubicBezTo>
                  <a:cubicBezTo>
                    <a:pt x="2942" y="15761"/>
                    <a:pt x="3317" y="17743"/>
                    <a:pt x="3654" y="19031"/>
                  </a:cubicBezTo>
                  <a:cubicBezTo>
                    <a:pt x="3992" y="20319"/>
                    <a:pt x="4292" y="20914"/>
                    <a:pt x="4855" y="20220"/>
                  </a:cubicBezTo>
                  <a:cubicBezTo>
                    <a:pt x="5417" y="19526"/>
                    <a:pt x="6242" y="17545"/>
                    <a:pt x="6730" y="16058"/>
                  </a:cubicBezTo>
                  <a:cubicBezTo>
                    <a:pt x="7217" y="14572"/>
                    <a:pt x="7367" y="13581"/>
                    <a:pt x="7592" y="12690"/>
                  </a:cubicBezTo>
                  <a:cubicBezTo>
                    <a:pt x="7817" y="11798"/>
                    <a:pt x="8117" y="11005"/>
                    <a:pt x="8304" y="11104"/>
                  </a:cubicBezTo>
                  <a:cubicBezTo>
                    <a:pt x="8492" y="11203"/>
                    <a:pt x="8567" y="12194"/>
                    <a:pt x="8642" y="13185"/>
                  </a:cubicBezTo>
                  <a:cubicBezTo>
                    <a:pt x="8717" y="14176"/>
                    <a:pt x="8792" y="15167"/>
                    <a:pt x="8830" y="16158"/>
                  </a:cubicBezTo>
                  <a:cubicBezTo>
                    <a:pt x="8867" y="17148"/>
                    <a:pt x="8867" y="18139"/>
                    <a:pt x="8980" y="18139"/>
                  </a:cubicBezTo>
                  <a:cubicBezTo>
                    <a:pt x="9092" y="18139"/>
                    <a:pt x="9317" y="17148"/>
                    <a:pt x="9542" y="16158"/>
                  </a:cubicBezTo>
                  <a:cubicBezTo>
                    <a:pt x="9767" y="15167"/>
                    <a:pt x="9992" y="14176"/>
                    <a:pt x="10254" y="13978"/>
                  </a:cubicBezTo>
                  <a:cubicBezTo>
                    <a:pt x="10517" y="13780"/>
                    <a:pt x="10817" y="14374"/>
                    <a:pt x="11004" y="15365"/>
                  </a:cubicBezTo>
                  <a:cubicBezTo>
                    <a:pt x="11192" y="16356"/>
                    <a:pt x="11267" y="17743"/>
                    <a:pt x="11454" y="18833"/>
                  </a:cubicBezTo>
                  <a:cubicBezTo>
                    <a:pt x="11642" y="19923"/>
                    <a:pt x="11942" y="20715"/>
                    <a:pt x="12279" y="21112"/>
                  </a:cubicBezTo>
                  <a:cubicBezTo>
                    <a:pt x="12617" y="21508"/>
                    <a:pt x="12992" y="21508"/>
                    <a:pt x="13592" y="20319"/>
                  </a:cubicBezTo>
                  <a:cubicBezTo>
                    <a:pt x="14192" y="19130"/>
                    <a:pt x="15017" y="16752"/>
                    <a:pt x="15654" y="13978"/>
                  </a:cubicBezTo>
                  <a:cubicBezTo>
                    <a:pt x="16292" y="11203"/>
                    <a:pt x="16742" y="8033"/>
                    <a:pt x="16967" y="5952"/>
                  </a:cubicBezTo>
                  <a:cubicBezTo>
                    <a:pt x="17192" y="3871"/>
                    <a:pt x="17192" y="2880"/>
                    <a:pt x="17154" y="1890"/>
                  </a:cubicBezTo>
                  <a:cubicBezTo>
                    <a:pt x="17117" y="899"/>
                    <a:pt x="17042" y="-92"/>
                    <a:pt x="17042" y="7"/>
                  </a:cubicBezTo>
                  <a:cubicBezTo>
                    <a:pt x="17042" y="106"/>
                    <a:pt x="17117" y="1295"/>
                    <a:pt x="17154" y="4367"/>
                  </a:cubicBezTo>
                  <a:cubicBezTo>
                    <a:pt x="17192" y="7438"/>
                    <a:pt x="17192" y="12392"/>
                    <a:pt x="17192" y="15365"/>
                  </a:cubicBezTo>
                  <a:cubicBezTo>
                    <a:pt x="17192" y="18337"/>
                    <a:pt x="17192" y="19328"/>
                    <a:pt x="17379" y="20022"/>
                  </a:cubicBezTo>
                  <a:cubicBezTo>
                    <a:pt x="17567" y="20715"/>
                    <a:pt x="17942" y="21112"/>
                    <a:pt x="18542" y="21013"/>
                  </a:cubicBezTo>
                  <a:cubicBezTo>
                    <a:pt x="19142" y="20914"/>
                    <a:pt x="19967" y="20319"/>
                    <a:pt x="20492" y="19625"/>
                  </a:cubicBezTo>
                  <a:cubicBezTo>
                    <a:pt x="21017" y="18932"/>
                    <a:pt x="21242" y="18139"/>
                    <a:pt x="21467" y="173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4" name="Line"/>
            <p:cNvSpPr/>
            <p:nvPr/>
          </p:nvSpPr>
          <p:spPr>
            <a:xfrm>
              <a:off x="17933685" y="712642"/>
              <a:ext cx="20756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5" name="Line"/>
            <p:cNvSpPr/>
            <p:nvPr/>
          </p:nvSpPr>
          <p:spPr>
            <a:xfrm>
              <a:off x="18812158" y="342107"/>
              <a:ext cx="885836" cy="422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44" extrusionOk="0">
                  <a:moveTo>
                    <a:pt x="1098" y="8273"/>
                  </a:moveTo>
                  <a:cubicBezTo>
                    <a:pt x="1770" y="8098"/>
                    <a:pt x="2442" y="7922"/>
                    <a:pt x="3283" y="9503"/>
                  </a:cubicBezTo>
                  <a:cubicBezTo>
                    <a:pt x="4123" y="11083"/>
                    <a:pt x="5132" y="14420"/>
                    <a:pt x="5594" y="16527"/>
                  </a:cubicBezTo>
                  <a:cubicBezTo>
                    <a:pt x="6056" y="18634"/>
                    <a:pt x="5972" y="19512"/>
                    <a:pt x="5132" y="20215"/>
                  </a:cubicBezTo>
                  <a:cubicBezTo>
                    <a:pt x="4291" y="20917"/>
                    <a:pt x="2695" y="21444"/>
                    <a:pt x="1728" y="21444"/>
                  </a:cubicBezTo>
                  <a:cubicBezTo>
                    <a:pt x="761" y="21444"/>
                    <a:pt x="425" y="20917"/>
                    <a:pt x="215" y="20215"/>
                  </a:cubicBezTo>
                  <a:cubicBezTo>
                    <a:pt x="5" y="19512"/>
                    <a:pt x="-79" y="18634"/>
                    <a:pt x="89" y="18020"/>
                  </a:cubicBezTo>
                  <a:cubicBezTo>
                    <a:pt x="257" y="17405"/>
                    <a:pt x="677" y="17054"/>
                    <a:pt x="1896" y="16703"/>
                  </a:cubicBezTo>
                  <a:cubicBezTo>
                    <a:pt x="3115" y="16351"/>
                    <a:pt x="5132" y="16000"/>
                    <a:pt x="6603" y="15561"/>
                  </a:cubicBezTo>
                  <a:cubicBezTo>
                    <a:pt x="8074" y="15122"/>
                    <a:pt x="8998" y="14595"/>
                    <a:pt x="9628" y="14068"/>
                  </a:cubicBezTo>
                  <a:cubicBezTo>
                    <a:pt x="10259" y="13542"/>
                    <a:pt x="10595" y="13015"/>
                    <a:pt x="10763" y="12312"/>
                  </a:cubicBezTo>
                  <a:cubicBezTo>
                    <a:pt x="10931" y="11610"/>
                    <a:pt x="10931" y="10732"/>
                    <a:pt x="10763" y="10029"/>
                  </a:cubicBezTo>
                  <a:cubicBezTo>
                    <a:pt x="10595" y="9327"/>
                    <a:pt x="10259" y="8800"/>
                    <a:pt x="9881" y="8361"/>
                  </a:cubicBezTo>
                  <a:cubicBezTo>
                    <a:pt x="9502" y="7922"/>
                    <a:pt x="9082" y="7571"/>
                    <a:pt x="8830" y="7834"/>
                  </a:cubicBezTo>
                  <a:cubicBezTo>
                    <a:pt x="8578" y="8098"/>
                    <a:pt x="8494" y="8976"/>
                    <a:pt x="8620" y="10556"/>
                  </a:cubicBezTo>
                  <a:cubicBezTo>
                    <a:pt x="8746" y="12137"/>
                    <a:pt x="9082" y="14420"/>
                    <a:pt x="9670" y="16088"/>
                  </a:cubicBezTo>
                  <a:cubicBezTo>
                    <a:pt x="10259" y="17756"/>
                    <a:pt x="11099" y="18810"/>
                    <a:pt x="11940" y="19073"/>
                  </a:cubicBezTo>
                  <a:cubicBezTo>
                    <a:pt x="12780" y="19337"/>
                    <a:pt x="13621" y="18810"/>
                    <a:pt x="14503" y="16790"/>
                  </a:cubicBezTo>
                  <a:cubicBezTo>
                    <a:pt x="15386" y="14771"/>
                    <a:pt x="16310" y="11259"/>
                    <a:pt x="16814" y="8537"/>
                  </a:cubicBezTo>
                  <a:cubicBezTo>
                    <a:pt x="17319" y="5815"/>
                    <a:pt x="17403" y="3883"/>
                    <a:pt x="17445" y="2390"/>
                  </a:cubicBezTo>
                  <a:cubicBezTo>
                    <a:pt x="17487" y="898"/>
                    <a:pt x="17487" y="-156"/>
                    <a:pt x="17403" y="20"/>
                  </a:cubicBezTo>
                  <a:cubicBezTo>
                    <a:pt x="17319" y="195"/>
                    <a:pt x="17151" y="1600"/>
                    <a:pt x="17067" y="4761"/>
                  </a:cubicBezTo>
                  <a:cubicBezTo>
                    <a:pt x="16982" y="7922"/>
                    <a:pt x="16982" y="12839"/>
                    <a:pt x="17025" y="15737"/>
                  </a:cubicBezTo>
                  <a:cubicBezTo>
                    <a:pt x="17067" y="18634"/>
                    <a:pt x="17151" y="19512"/>
                    <a:pt x="17361" y="20215"/>
                  </a:cubicBezTo>
                  <a:cubicBezTo>
                    <a:pt x="17571" y="20917"/>
                    <a:pt x="17907" y="21444"/>
                    <a:pt x="18621" y="21268"/>
                  </a:cubicBezTo>
                  <a:cubicBezTo>
                    <a:pt x="19336" y="21093"/>
                    <a:pt x="20428" y="20215"/>
                    <a:pt x="21521" y="193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6" name="Line"/>
            <p:cNvSpPr/>
            <p:nvPr/>
          </p:nvSpPr>
          <p:spPr>
            <a:xfrm>
              <a:off x="19511185" y="546590"/>
              <a:ext cx="18681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7" name="Line"/>
            <p:cNvSpPr/>
            <p:nvPr/>
          </p:nvSpPr>
          <p:spPr>
            <a:xfrm>
              <a:off x="20261236" y="8648"/>
              <a:ext cx="789707" cy="105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503" extrusionOk="0">
                  <a:moveTo>
                    <a:pt x="1614" y="11785"/>
                  </a:moveTo>
                  <a:cubicBezTo>
                    <a:pt x="1427" y="12137"/>
                    <a:pt x="1239" y="12489"/>
                    <a:pt x="1380" y="12841"/>
                  </a:cubicBezTo>
                  <a:cubicBezTo>
                    <a:pt x="1521" y="13192"/>
                    <a:pt x="1990" y="13544"/>
                    <a:pt x="2788" y="13650"/>
                  </a:cubicBezTo>
                  <a:cubicBezTo>
                    <a:pt x="3587" y="13755"/>
                    <a:pt x="4714" y="13615"/>
                    <a:pt x="5324" y="13368"/>
                  </a:cubicBezTo>
                  <a:cubicBezTo>
                    <a:pt x="5934" y="13122"/>
                    <a:pt x="6028" y="12770"/>
                    <a:pt x="5465" y="12243"/>
                  </a:cubicBezTo>
                  <a:cubicBezTo>
                    <a:pt x="4901" y="11715"/>
                    <a:pt x="3681" y="11011"/>
                    <a:pt x="2835" y="10624"/>
                  </a:cubicBezTo>
                  <a:cubicBezTo>
                    <a:pt x="1990" y="10237"/>
                    <a:pt x="1521" y="10167"/>
                    <a:pt x="1051" y="10167"/>
                  </a:cubicBezTo>
                  <a:cubicBezTo>
                    <a:pt x="581" y="10167"/>
                    <a:pt x="112" y="10237"/>
                    <a:pt x="18" y="10448"/>
                  </a:cubicBezTo>
                  <a:cubicBezTo>
                    <a:pt x="-76" y="10659"/>
                    <a:pt x="206" y="11011"/>
                    <a:pt x="910" y="11257"/>
                  </a:cubicBezTo>
                  <a:cubicBezTo>
                    <a:pt x="1614" y="11504"/>
                    <a:pt x="2741" y="11644"/>
                    <a:pt x="4854" y="11469"/>
                  </a:cubicBezTo>
                  <a:cubicBezTo>
                    <a:pt x="6967" y="11293"/>
                    <a:pt x="10067" y="10800"/>
                    <a:pt x="12790" y="9674"/>
                  </a:cubicBezTo>
                  <a:cubicBezTo>
                    <a:pt x="15514" y="8549"/>
                    <a:pt x="17861" y="6790"/>
                    <a:pt x="19270" y="5383"/>
                  </a:cubicBezTo>
                  <a:cubicBezTo>
                    <a:pt x="20679" y="3975"/>
                    <a:pt x="21148" y="2920"/>
                    <a:pt x="21336" y="2216"/>
                  </a:cubicBezTo>
                  <a:cubicBezTo>
                    <a:pt x="21524" y="1513"/>
                    <a:pt x="21430" y="1161"/>
                    <a:pt x="21242" y="844"/>
                  </a:cubicBezTo>
                  <a:cubicBezTo>
                    <a:pt x="21054" y="528"/>
                    <a:pt x="20773" y="246"/>
                    <a:pt x="20397" y="106"/>
                  </a:cubicBezTo>
                  <a:cubicBezTo>
                    <a:pt x="20021" y="-35"/>
                    <a:pt x="19552" y="-35"/>
                    <a:pt x="19176" y="106"/>
                  </a:cubicBezTo>
                  <a:cubicBezTo>
                    <a:pt x="18801" y="246"/>
                    <a:pt x="18519" y="528"/>
                    <a:pt x="17955" y="1478"/>
                  </a:cubicBezTo>
                  <a:cubicBezTo>
                    <a:pt x="17392" y="2428"/>
                    <a:pt x="16547" y="4046"/>
                    <a:pt x="15983" y="5981"/>
                  </a:cubicBezTo>
                  <a:cubicBezTo>
                    <a:pt x="15420" y="7915"/>
                    <a:pt x="15138" y="10167"/>
                    <a:pt x="15044" y="12489"/>
                  </a:cubicBezTo>
                  <a:cubicBezTo>
                    <a:pt x="14950" y="14811"/>
                    <a:pt x="15044" y="17203"/>
                    <a:pt x="15138" y="18610"/>
                  </a:cubicBezTo>
                  <a:cubicBezTo>
                    <a:pt x="15232" y="20017"/>
                    <a:pt x="15326" y="20439"/>
                    <a:pt x="15467" y="20826"/>
                  </a:cubicBezTo>
                  <a:cubicBezTo>
                    <a:pt x="15607" y="21213"/>
                    <a:pt x="15795" y="21565"/>
                    <a:pt x="15889" y="21495"/>
                  </a:cubicBezTo>
                  <a:cubicBezTo>
                    <a:pt x="15983" y="21424"/>
                    <a:pt x="15983" y="20932"/>
                    <a:pt x="16030" y="20439"/>
                  </a:cubicBezTo>
                  <a:cubicBezTo>
                    <a:pt x="16077" y="19947"/>
                    <a:pt x="16171" y="19454"/>
                    <a:pt x="16265" y="189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8" name="Line"/>
            <p:cNvSpPr/>
            <p:nvPr/>
          </p:nvSpPr>
          <p:spPr>
            <a:xfrm>
              <a:off x="20766958" y="629616"/>
              <a:ext cx="4981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4800"/>
                    <a:pt x="9600" y="9600"/>
                    <a:pt x="13200" y="13200"/>
                  </a:cubicBezTo>
                  <a:cubicBezTo>
                    <a:pt x="16800" y="16800"/>
                    <a:pt x="19200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9" name="Line"/>
            <p:cNvSpPr/>
            <p:nvPr/>
          </p:nvSpPr>
          <p:spPr>
            <a:xfrm>
              <a:off x="518914" y="1628732"/>
              <a:ext cx="633077" cy="256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extrusionOk="0">
                  <a:moveTo>
                    <a:pt x="0" y="3223"/>
                  </a:moveTo>
                  <a:cubicBezTo>
                    <a:pt x="590" y="3223"/>
                    <a:pt x="1180" y="3223"/>
                    <a:pt x="1770" y="4663"/>
                  </a:cubicBezTo>
                  <a:cubicBezTo>
                    <a:pt x="2361" y="6103"/>
                    <a:pt x="2951" y="8983"/>
                    <a:pt x="3482" y="12151"/>
                  </a:cubicBezTo>
                  <a:cubicBezTo>
                    <a:pt x="4013" y="15319"/>
                    <a:pt x="4485" y="18775"/>
                    <a:pt x="4839" y="19495"/>
                  </a:cubicBezTo>
                  <a:cubicBezTo>
                    <a:pt x="5193" y="20215"/>
                    <a:pt x="5430" y="18199"/>
                    <a:pt x="5843" y="15031"/>
                  </a:cubicBezTo>
                  <a:cubicBezTo>
                    <a:pt x="6256" y="11863"/>
                    <a:pt x="6846" y="7543"/>
                    <a:pt x="7259" y="4663"/>
                  </a:cubicBezTo>
                  <a:cubicBezTo>
                    <a:pt x="7672" y="1783"/>
                    <a:pt x="7908" y="343"/>
                    <a:pt x="8262" y="55"/>
                  </a:cubicBezTo>
                  <a:cubicBezTo>
                    <a:pt x="8616" y="-233"/>
                    <a:pt x="9089" y="631"/>
                    <a:pt x="10210" y="2215"/>
                  </a:cubicBezTo>
                  <a:cubicBezTo>
                    <a:pt x="11331" y="3799"/>
                    <a:pt x="13102" y="6103"/>
                    <a:pt x="14577" y="7255"/>
                  </a:cubicBezTo>
                  <a:cubicBezTo>
                    <a:pt x="16052" y="8407"/>
                    <a:pt x="17233" y="8407"/>
                    <a:pt x="18118" y="8119"/>
                  </a:cubicBezTo>
                  <a:cubicBezTo>
                    <a:pt x="19003" y="7831"/>
                    <a:pt x="19593" y="7255"/>
                    <a:pt x="20066" y="6391"/>
                  </a:cubicBezTo>
                  <a:cubicBezTo>
                    <a:pt x="20538" y="5527"/>
                    <a:pt x="20892" y="4375"/>
                    <a:pt x="20774" y="3511"/>
                  </a:cubicBezTo>
                  <a:cubicBezTo>
                    <a:pt x="20656" y="2647"/>
                    <a:pt x="20066" y="2071"/>
                    <a:pt x="19416" y="1639"/>
                  </a:cubicBezTo>
                  <a:cubicBezTo>
                    <a:pt x="18767" y="1207"/>
                    <a:pt x="18059" y="919"/>
                    <a:pt x="17410" y="919"/>
                  </a:cubicBezTo>
                  <a:cubicBezTo>
                    <a:pt x="16761" y="919"/>
                    <a:pt x="16170" y="1207"/>
                    <a:pt x="15816" y="2071"/>
                  </a:cubicBezTo>
                  <a:cubicBezTo>
                    <a:pt x="15462" y="2935"/>
                    <a:pt x="15344" y="4375"/>
                    <a:pt x="15580" y="6535"/>
                  </a:cubicBezTo>
                  <a:cubicBezTo>
                    <a:pt x="15816" y="8695"/>
                    <a:pt x="16407" y="11575"/>
                    <a:pt x="17469" y="14167"/>
                  </a:cubicBezTo>
                  <a:cubicBezTo>
                    <a:pt x="18531" y="16759"/>
                    <a:pt x="20066" y="19063"/>
                    <a:pt x="21600" y="213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0" name="Line"/>
            <p:cNvSpPr/>
            <p:nvPr/>
          </p:nvSpPr>
          <p:spPr>
            <a:xfrm>
              <a:off x="1348521" y="1377689"/>
              <a:ext cx="1080000" cy="578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71" extrusionOk="0">
                  <a:moveTo>
                    <a:pt x="2489" y="13772"/>
                  </a:moveTo>
                  <a:cubicBezTo>
                    <a:pt x="2214" y="13389"/>
                    <a:pt x="1939" y="13006"/>
                    <a:pt x="1526" y="12878"/>
                  </a:cubicBezTo>
                  <a:cubicBezTo>
                    <a:pt x="1113" y="12750"/>
                    <a:pt x="563" y="12878"/>
                    <a:pt x="253" y="13325"/>
                  </a:cubicBezTo>
                  <a:cubicBezTo>
                    <a:pt x="-56" y="13772"/>
                    <a:pt x="-125" y="14539"/>
                    <a:pt x="288" y="15306"/>
                  </a:cubicBezTo>
                  <a:cubicBezTo>
                    <a:pt x="700" y="16073"/>
                    <a:pt x="1595" y="16840"/>
                    <a:pt x="2592" y="16840"/>
                  </a:cubicBezTo>
                  <a:cubicBezTo>
                    <a:pt x="3590" y="16840"/>
                    <a:pt x="4690" y="16073"/>
                    <a:pt x="5619" y="14220"/>
                  </a:cubicBezTo>
                  <a:cubicBezTo>
                    <a:pt x="6548" y="12366"/>
                    <a:pt x="7304" y="9427"/>
                    <a:pt x="7648" y="7254"/>
                  </a:cubicBezTo>
                  <a:cubicBezTo>
                    <a:pt x="7992" y="5081"/>
                    <a:pt x="7923" y="3675"/>
                    <a:pt x="7751" y="2461"/>
                  </a:cubicBezTo>
                  <a:cubicBezTo>
                    <a:pt x="7579" y="1247"/>
                    <a:pt x="7304" y="224"/>
                    <a:pt x="7167" y="33"/>
                  </a:cubicBezTo>
                  <a:cubicBezTo>
                    <a:pt x="7029" y="-159"/>
                    <a:pt x="7029" y="480"/>
                    <a:pt x="6960" y="2078"/>
                  </a:cubicBezTo>
                  <a:cubicBezTo>
                    <a:pt x="6892" y="3675"/>
                    <a:pt x="6754" y="6232"/>
                    <a:pt x="6720" y="9171"/>
                  </a:cubicBezTo>
                  <a:cubicBezTo>
                    <a:pt x="6685" y="12111"/>
                    <a:pt x="6754" y="15434"/>
                    <a:pt x="6892" y="17351"/>
                  </a:cubicBezTo>
                  <a:cubicBezTo>
                    <a:pt x="7029" y="19268"/>
                    <a:pt x="7236" y="19779"/>
                    <a:pt x="7476" y="20227"/>
                  </a:cubicBezTo>
                  <a:cubicBezTo>
                    <a:pt x="7717" y="20674"/>
                    <a:pt x="7992" y="21058"/>
                    <a:pt x="8302" y="21249"/>
                  </a:cubicBezTo>
                  <a:cubicBezTo>
                    <a:pt x="8611" y="21441"/>
                    <a:pt x="8955" y="21441"/>
                    <a:pt x="9368" y="20994"/>
                  </a:cubicBezTo>
                  <a:cubicBezTo>
                    <a:pt x="9781" y="20546"/>
                    <a:pt x="10262" y="19652"/>
                    <a:pt x="10709" y="19204"/>
                  </a:cubicBezTo>
                  <a:cubicBezTo>
                    <a:pt x="11157" y="18757"/>
                    <a:pt x="11569" y="18757"/>
                    <a:pt x="11948" y="18693"/>
                  </a:cubicBezTo>
                  <a:cubicBezTo>
                    <a:pt x="12326" y="18629"/>
                    <a:pt x="12670" y="18501"/>
                    <a:pt x="12945" y="18182"/>
                  </a:cubicBezTo>
                  <a:cubicBezTo>
                    <a:pt x="13220" y="17862"/>
                    <a:pt x="13427" y="17351"/>
                    <a:pt x="13358" y="16904"/>
                  </a:cubicBezTo>
                  <a:cubicBezTo>
                    <a:pt x="13289" y="16456"/>
                    <a:pt x="12945" y="16073"/>
                    <a:pt x="12601" y="15817"/>
                  </a:cubicBezTo>
                  <a:cubicBezTo>
                    <a:pt x="12257" y="15562"/>
                    <a:pt x="11913" y="15434"/>
                    <a:pt x="11569" y="15434"/>
                  </a:cubicBezTo>
                  <a:cubicBezTo>
                    <a:pt x="11225" y="15434"/>
                    <a:pt x="10881" y="15562"/>
                    <a:pt x="10744" y="15945"/>
                  </a:cubicBezTo>
                  <a:cubicBezTo>
                    <a:pt x="10606" y="16329"/>
                    <a:pt x="10675" y="16968"/>
                    <a:pt x="10916" y="17543"/>
                  </a:cubicBezTo>
                  <a:cubicBezTo>
                    <a:pt x="11157" y="18118"/>
                    <a:pt x="11569" y="18629"/>
                    <a:pt x="12154" y="18693"/>
                  </a:cubicBezTo>
                  <a:cubicBezTo>
                    <a:pt x="12739" y="18757"/>
                    <a:pt x="13495" y="18374"/>
                    <a:pt x="14321" y="17479"/>
                  </a:cubicBezTo>
                  <a:cubicBezTo>
                    <a:pt x="15146" y="16584"/>
                    <a:pt x="16041" y="15178"/>
                    <a:pt x="16660" y="14284"/>
                  </a:cubicBezTo>
                  <a:cubicBezTo>
                    <a:pt x="17279" y="13389"/>
                    <a:pt x="17623" y="13006"/>
                    <a:pt x="17795" y="13197"/>
                  </a:cubicBezTo>
                  <a:cubicBezTo>
                    <a:pt x="17967" y="13389"/>
                    <a:pt x="17967" y="14156"/>
                    <a:pt x="18070" y="14859"/>
                  </a:cubicBezTo>
                  <a:cubicBezTo>
                    <a:pt x="18173" y="15562"/>
                    <a:pt x="18379" y="16201"/>
                    <a:pt x="18792" y="16712"/>
                  </a:cubicBezTo>
                  <a:cubicBezTo>
                    <a:pt x="19205" y="17223"/>
                    <a:pt x="19824" y="17607"/>
                    <a:pt x="20306" y="17479"/>
                  </a:cubicBezTo>
                  <a:cubicBezTo>
                    <a:pt x="20787" y="17351"/>
                    <a:pt x="21131" y="16712"/>
                    <a:pt x="21475" y="160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1" name="Line"/>
            <p:cNvSpPr/>
            <p:nvPr/>
          </p:nvSpPr>
          <p:spPr>
            <a:xfrm>
              <a:off x="1598256" y="1589905"/>
              <a:ext cx="217945" cy="2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5486" y="11918"/>
                    <a:pt x="10971" y="3818"/>
                    <a:pt x="14571" y="1118"/>
                  </a:cubicBezTo>
                  <a:cubicBezTo>
                    <a:pt x="18171" y="-1582"/>
                    <a:pt x="19886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2" name="Line"/>
            <p:cNvSpPr/>
            <p:nvPr/>
          </p:nvSpPr>
          <p:spPr>
            <a:xfrm>
              <a:off x="2470032" y="1731012"/>
              <a:ext cx="275173" cy="28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02" extrusionOk="0">
                  <a:moveTo>
                    <a:pt x="18630" y="1463"/>
                  </a:moveTo>
                  <a:cubicBezTo>
                    <a:pt x="17280" y="943"/>
                    <a:pt x="15930" y="422"/>
                    <a:pt x="14580" y="162"/>
                  </a:cubicBezTo>
                  <a:cubicBezTo>
                    <a:pt x="13230" y="-98"/>
                    <a:pt x="11880" y="-98"/>
                    <a:pt x="10665" y="553"/>
                  </a:cubicBezTo>
                  <a:cubicBezTo>
                    <a:pt x="9450" y="1203"/>
                    <a:pt x="8370" y="2504"/>
                    <a:pt x="9450" y="4456"/>
                  </a:cubicBezTo>
                  <a:cubicBezTo>
                    <a:pt x="10530" y="6408"/>
                    <a:pt x="13770" y="9010"/>
                    <a:pt x="15795" y="10832"/>
                  </a:cubicBezTo>
                  <a:cubicBezTo>
                    <a:pt x="17820" y="12654"/>
                    <a:pt x="18630" y="13695"/>
                    <a:pt x="19575" y="15256"/>
                  </a:cubicBezTo>
                  <a:cubicBezTo>
                    <a:pt x="20520" y="16818"/>
                    <a:pt x="21600" y="18900"/>
                    <a:pt x="21465" y="20071"/>
                  </a:cubicBezTo>
                  <a:cubicBezTo>
                    <a:pt x="21330" y="21242"/>
                    <a:pt x="19980" y="21502"/>
                    <a:pt x="17145" y="21502"/>
                  </a:cubicBezTo>
                  <a:cubicBezTo>
                    <a:pt x="14310" y="21502"/>
                    <a:pt x="9990" y="21242"/>
                    <a:pt x="6885" y="20071"/>
                  </a:cubicBezTo>
                  <a:cubicBezTo>
                    <a:pt x="3780" y="18900"/>
                    <a:pt x="1890" y="16818"/>
                    <a:pt x="0" y="147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3" name="Line"/>
            <p:cNvSpPr/>
            <p:nvPr/>
          </p:nvSpPr>
          <p:spPr>
            <a:xfrm>
              <a:off x="3559753" y="1791984"/>
              <a:ext cx="435889" cy="223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extrusionOk="0">
                  <a:moveTo>
                    <a:pt x="0" y="0"/>
                  </a:moveTo>
                  <a:cubicBezTo>
                    <a:pt x="0" y="3323"/>
                    <a:pt x="0" y="6646"/>
                    <a:pt x="171" y="9305"/>
                  </a:cubicBezTo>
                  <a:cubicBezTo>
                    <a:pt x="343" y="11963"/>
                    <a:pt x="686" y="13957"/>
                    <a:pt x="1286" y="15452"/>
                  </a:cubicBezTo>
                  <a:cubicBezTo>
                    <a:pt x="1886" y="16948"/>
                    <a:pt x="2743" y="17945"/>
                    <a:pt x="3943" y="16117"/>
                  </a:cubicBezTo>
                  <a:cubicBezTo>
                    <a:pt x="5143" y="14289"/>
                    <a:pt x="6686" y="9637"/>
                    <a:pt x="7629" y="6480"/>
                  </a:cubicBezTo>
                  <a:cubicBezTo>
                    <a:pt x="8571" y="3323"/>
                    <a:pt x="8914" y="1662"/>
                    <a:pt x="9257" y="1662"/>
                  </a:cubicBezTo>
                  <a:cubicBezTo>
                    <a:pt x="9600" y="1662"/>
                    <a:pt x="9943" y="3323"/>
                    <a:pt x="10200" y="5815"/>
                  </a:cubicBezTo>
                  <a:cubicBezTo>
                    <a:pt x="10457" y="8308"/>
                    <a:pt x="10629" y="11631"/>
                    <a:pt x="10714" y="14289"/>
                  </a:cubicBezTo>
                  <a:cubicBezTo>
                    <a:pt x="10800" y="16948"/>
                    <a:pt x="10800" y="18942"/>
                    <a:pt x="10886" y="19108"/>
                  </a:cubicBezTo>
                  <a:cubicBezTo>
                    <a:pt x="10971" y="19274"/>
                    <a:pt x="11143" y="17612"/>
                    <a:pt x="11571" y="15286"/>
                  </a:cubicBezTo>
                  <a:cubicBezTo>
                    <a:pt x="12000" y="12960"/>
                    <a:pt x="12686" y="9969"/>
                    <a:pt x="13286" y="7643"/>
                  </a:cubicBezTo>
                  <a:cubicBezTo>
                    <a:pt x="13886" y="5317"/>
                    <a:pt x="14400" y="3655"/>
                    <a:pt x="15000" y="3323"/>
                  </a:cubicBezTo>
                  <a:cubicBezTo>
                    <a:pt x="15600" y="2991"/>
                    <a:pt x="16286" y="3988"/>
                    <a:pt x="16629" y="5317"/>
                  </a:cubicBezTo>
                  <a:cubicBezTo>
                    <a:pt x="16971" y="6646"/>
                    <a:pt x="16971" y="8308"/>
                    <a:pt x="17057" y="10634"/>
                  </a:cubicBezTo>
                  <a:cubicBezTo>
                    <a:pt x="17143" y="12960"/>
                    <a:pt x="17314" y="15951"/>
                    <a:pt x="17657" y="18111"/>
                  </a:cubicBezTo>
                  <a:cubicBezTo>
                    <a:pt x="18000" y="20271"/>
                    <a:pt x="18514" y="21600"/>
                    <a:pt x="19200" y="21434"/>
                  </a:cubicBezTo>
                  <a:cubicBezTo>
                    <a:pt x="19886" y="21268"/>
                    <a:pt x="20743" y="19606"/>
                    <a:pt x="21600" y="179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4" name="Line"/>
            <p:cNvSpPr/>
            <p:nvPr/>
          </p:nvSpPr>
          <p:spPr>
            <a:xfrm>
              <a:off x="3476726" y="1553284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5" name="Line"/>
            <p:cNvSpPr/>
            <p:nvPr/>
          </p:nvSpPr>
          <p:spPr>
            <a:xfrm>
              <a:off x="4836283" y="1563241"/>
              <a:ext cx="332105" cy="540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0" y="1255"/>
                  </a:moveTo>
                  <a:cubicBezTo>
                    <a:pt x="900" y="4006"/>
                    <a:pt x="1800" y="6758"/>
                    <a:pt x="2363" y="9441"/>
                  </a:cubicBezTo>
                  <a:cubicBezTo>
                    <a:pt x="2925" y="12124"/>
                    <a:pt x="3150" y="14738"/>
                    <a:pt x="3375" y="16389"/>
                  </a:cubicBezTo>
                  <a:cubicBezTo>
                    <a:pt x="3600" y="18039"/>
                    <a:pt x="3825" y="18727"/>
                    <a:pt x="3713" y="18727"/>
                  </a:cubicBezTo>
                  <a:cubicBezTo>
                    <a:pt x="3600" y="18727"/>
                    <a:pt x="3150" y="18039"/>
                    <a:pt x="2700" y="16526"/>
                  </a:cubicBezTo>
                  <a:cubicBezTo>
                    <a:pt x="2250" y="15013"/>
                    <a:pt x="1800" y="12674"/>
                    <a:pt x="1575" y="10954"/>
                  </a:cubicBezTo>
                  <a:cubicBezTo>
                    <a:pt x="1350" y="9234"/>
                    <a:pt x="1350" y="8134"/>
                    <a:pt x="1912" y="7652"/>
                  </a:cubicBezTo>
                  <a:cubicBezTo>
                    <a:pt x="2475" y="7171"/>
                    <a:pt x="3600" y="7308"/>
                    <a:pt x="5850" y="7652"/>
                  </a:cubicBezTo>
                  <a:cubicBezTo>
                    <a:pt x="8100" y="7996"/>
                    <a:pt x="11475" y="8547"/>
                    <a:pt x="13725" y="8822"/>
                  </a:cubicBezTo>
                  <a:cubicBezTo>
                    <a:pt x="15975" y="9097"/>
                    <a:pt x="17100" y="9097"/>
                    <a:pt x="17888" y="8753"/>
                  </a:cubicBezTo>
                  <a:cubicBezTo>
                    <a:pt x="18675" y="8409"/>
                    <a:pt x="19125" y="7721"/>
                    <a:pt x="19013" y="6552"/>
                  </a:cubicBezTo>
                  <a:cubicBezTo>
                    <a:pt x="18900" y="5382"/>
                    <a:pt x="18225" y="3731"/>
                    <a:pt x="17888" y="2424"/>
                  </a:cubicBezTo>
                  <a:cubicBezTo>
                    <a:pt x="17550" y="1117"/>
                    <a:pt x="17550" y="154"/>
                    <a:pt x="17663" y="17"/>
                  </a:cubicBezTo>
                  <a:cubicBezTo>
                    <a:pt x="17775" y="-121"/>
                    <a:pt x="18000" y="567"/>
                    <a:pt x="18450" y="2906"/>
                  </a:cubicBezTo>
                  <a:cubicBezTo>
                    <a:pt x="18900" y="5245"/>
                    <a:pt x="19575" y="9234"/>
                    <a:pt x="20138" y="12605"/>
                  </a:cubicBezTo>
                  <a:cubicBezTo>
                    <a:pt x="20700" y="15976"/>
                    <a:pt x="21150" y="18727"/>
                    <a:pt x="21600" y="214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6" name="Line"/>
            <p:cNvSpPr/>
            <p:nvPr/>
          </p:nvSpPr>
          <p:spPr>
            <a:xfrm>
              <a:off x="5552385" y="2103333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7" name="Line"/>
            <p:cNvSpPr/>
            <p:nvPr/>
          </p:nvSpPr>
          <p:spPr>
            <a:xfrm>
              <a:off x="6275406" y="1522149"/>
              <a:ext cx="200648" cy="436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2607" y="0"/>
                  </a:moveTo>
                  <a:cubicBezTo>
                    <a:pt x="6331" y="340"/>
                    <a:pt x="10055" y="680"/>
                    <a:pt x="12662" y="1106"/>
                  </a:cubicBezTo>
                  <a:cubicBezTo>
                    <a:pt x="15269" y="1531"/>
                    <a:pt x="16759" y="2041"/>
                    <a:pt x="16572" y="2296"/>
                  </a:cubicBezTo>
                  <a:cubicBezTo>
                    <a:pt x="16386" y="2551"/>
                    <a:pt x="14524" y="2551"/>
                    <a:pt x="13407" y="2976"/>
                  </a:cubicBezTo>
                  <a:cubicBezTo>
                    <a:pt x="12290" y="3402"/>
                    <a:pt x="11917" y="4252"/>
                    <a:pt x="11545" y="6718"/>
                  </a:cubicBezTo>
                  <a:cubicBezTo>
                    <a:pt x="11172" y="9184"/>
                    <a:pt x="10800" y="13266"/>
                    <a:pt x="10614" y="15732"/>
                  </a:cubicBezTo>
                  <a:cubicBezTo>
                    <a:pt x="10428" y="18198"/>
                    <a:pt x="10428" y="19049"/>
                    <a:pt x="9310" y="19814"/>
                  </a:cubicBezTo>
                  <a:cubicBezTo>
                    <a:pt x="8193" y="20580"/>
                    <a:pt x="5959" y="21260"/>
                    <a:pt x="3910" y="21430"/>
                  </a:cubicBezTo>
                  <a:cubicBezTo>
                    <a:pt x="1862" y="21600"/>
                    <a:pt x="0" y="21260"/>
                    <a:pt x="0" y="21005"/>
                  </a:cubicBezTo>
                  <a:cubicBezTo>
                    <a:pt x="0" y="20750"/>
                    <a:pt x="1862" y="20580"/>
                    <a:pt x="5772" y="20495"/>
                  </a:cubicBezTo>
                  <a:cubicBezTo>
                    <a:pt x="9683" y="20409"/>
                    <a:pt x="15641" y="20409"/>
                    <a:pt x="21600" y="204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8" name="Line"/>
            <p:cNvSpPr/>
            <p:nvPr/>
          </p:nvSpPr>
          <p:spPr>
            <a:xfrm>
              <a:off x="6642105" y="1487333"/>
              <a:ext cx="280215" cy="66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5" extrusionOk="0">
                  <a:moveTo>
                    <a:pt x="21600" y="1440"/>
                  </a:moveTo>
                  <a:cubicBezTo>
                    <a:pt x="20800" y="999"/>
                    <a:pt x="20000" y="558"/>
                    <a:pt x="18933" y="283"/>
                  </a:cubicBezTo>
                  <a:cubicBezTo>
                    <a:pt x="17867" y="7"/>
                    <a:pt x="16533" y="-103"/>
                    <a:pt x="15733" y="117"/>
                  </a:cubicBezTo>
                  <a:cubicBezTo>
                    <a:pt x="14933" y="338"/>
                    <a:pt x="14667" y="889"/>
                    <a:pt x="14800" y="2928"/>
                  </a:cubicBezTo>
                  <a:cubicBezTo>
                    <a:pt x="14933" y="4966"/>
                    <a:pt x="15467" y="8493"/>
                    <a:pt x="15867" y="11413"/>
                  </a:cubicBezTo>
                  <a:cubicBezTo>
                    <a:pt x="16267" y="14334"/>
                    <a:pt x="16533" y="16648"/>
                    <a:pt x="16667" y="18081"/>
                  </a:cubicBezTo>
                  <a:cubicBezTo>
                    <a:pt x="16800" y="19513"/>
                    <a:pt x="16800" y="20064"/>
                    <a:pt x="15600" y="20560"/>
                  </a:cubicBezTo>
                  <a:cubicBezTo>
                    <a:pt x="14400" y="21056"/>
                    <a:pt x="12000" y="21497"/>
                    <a:pt x="9200" y="21277"/>
                  </a:cubicBezTo>
                  <a:cubicBezTo>
                    <a:pt x="6400" y="21056"/>
                    <a:pt x="3200" y="20175"/>
                    <a:pt x="0" y="192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9" name="Line"/>
            <p:cNvSpPr/>
            <p:nvPr/>
          </p:nvSpPr>
          <p:spPr>
            <a:xfrm>
              <a:off x="6683618" y="1812741"/>
              <a:ext cx="32172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0" name="Line"/>
            <p:cNvSpPr/>
            <p:nvPr/>
          </p:nvSpPr>
          <p:spPr>
            <a:xfrm>
              <a:off x="7764450" y="1397610"/>
              <a:ext cx="1098610" cy="1077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570" extrusionOk="0">
                  <a:moveTo>
                    <a:pt x="786" y="5815"/>
                  </a:moveTo>
                  <a:cubicBezTo>
                    <a:pt x="514" y="6023"/>
                    <a:pt x="243" y="6231"/>
                    <a:pt x="107" y="6888"/>
                  </a:cubicBezTo>
                  <a:cubicBezTo>
                    <a:pt x="-29" y="7546"/>
                    <a:pt x="-29" y="8654"/>
                    <a:pt x="73" y="9554"/>
                  </a:cubicBezTo>
                  <a:cubicBezTo>
                    <a:pt x="175" y="10454"/>
                    <a:pt x="379" y="11146"/>
                    <a:pt x="1126" y="11354"/>
                  </a:cubicBezTo>
                  <a:cubicBezTo>
                    <a:pt x="1873" y="11562"/>
                    <a:pt x="3163" y="11285"/>
                    <a:pt x="4182" y="10385"/>
                  </a:cubicBezTo>
                  <a:cubicBezTo>
                    <a:pt x="5201" y="9485"/>
                    <a:pt x="5948" y="7962"/>
                    <a:pt x="6356" y="6438"/>
                  </a:cubicBezTo>
                  <a:cubicBezTo>
                    <a:pt x="6763" y="4915"/>
                    <a:pt x="6831" y="3392"/>
                    <a:pt x="6831" y="2458"/>
                  </a:cubicBezTo>
                  <a:cubicBezTo>
                    <a:pt x="6831" y="1523"/>
                    <a:pt x="6763" y="1177"/>
                    <a:pt x="6628" y="796"/>
                  </a:cubicBezTo>
                  <a:cubicBezTo>
                    <a:pt x="6492" y="415"/>
                    <a:pt x="6288" y="0"/>
                    <a:pt x="6186" y="0"/>
                  </a:cubicBezTo>
                  <a:cubicBezTo>
                    <a:pt x="6084" y="0"/>
                    <a:pt x="6084" y="415"/>
                    <a:pt x="5948" y="1835"/>
                  </a:cubicBezTo>
                  <a:cubicBezTo>
                    <a:pt x="5813" y="3254"/>
                    <a:pt x="5541" y="5677"/>
                    <a:pt x="5371" y="7373"/>
                  </a:cubicBezTo>
                  <a:cubicBezTo>
                    <a:pt x="5201" y="9069"/>
                    <a:pt x="5133" y="10038"/>
                    <a:pt x="5099" y="10696"/>
                  </a:cubicBezTo>
                  <a:cubicBezTo>
                    <a:pt x="5065" y="11354"/>
                    <a:pt x="5065" y="11700"/>
                    <a:pt x="5065" y="11700"/>
                  </a:cubicBezTo>
                  <a:cubicBezTo>
                    <a:pt x="5065" y="11700"/>
                    <a:pt x="5065" y="11354"/>
                    <a:pt x="5167" y="10835"/>
                  </a:cubicBezTo>
                  <a:cubicBezTo>
                    <a:pt x="5269" y="10315"/>
                    <a:pt x="5473" y="9623"/>
                    <a:pt x="5677" y="9138"/>
                  </a:cubicBezTo>
                  <a:cubicBezTo>
                    <a:pt x="5880" y="8654"/>
                    <a:pt x="6084" y="8377"/>
                    <a:pt x="6288" y="8446"/>
                  </a:cubicBezTo>
                  <a:cubicBezTo>
                    <a:pt x="6492" y="8515"/>
                    <a:pt x="6696" y="8931"/>
                    <a:pt x="7035" y="9415"/>
                  </a:cubicBezTo>
                  <a:cubicBezTo>
                    <a:pt x="7375" y="9900"/>
                    <a:pt x="7850" y="10454"/>
                    <a:pt x="8428" y="10800"/>
                  </a:cubicBezTo>
                  <a:cubicBezTo>
                    <a:pt x="9005" y="11146"/>
                    <a:pt x="9684" y="11285"/>
                    <a:pt x="10330" y="11215"/>
                  </a:cubicBezTo>
                  <a:cubicBezTo>
                    <a:pt x="10975" y="11146"/>
                    <a:pt x="11586" y="10869"/>
                    <a:pt x="11960" y="10558"/>
                  </a:cubicBezTo>
                  <a:cubicBezTo>
                    <a:pt x="12333" y="10246"/>
                    <a:pt x="12469" y="9900"/>
                    <a:pt x="12503" y="9554"/>
                  </a:cubicBezTo>
                  <a:cubicBezTo>
                    <a:pt x="12537" y="9208"/>
                    <a:pt x="12469" y="8862"/>
                    <a:pt x="12265" y="8619"/>
                  </a:cubicBezTo>
                  <a:cubicBezTo>
                    <a:pt x="12062" y="8377"/>
                    <a:pt x="11722" y="8238"/>
                    <a:pt x="11450" y="8308"/>
                  </a:cubicBezTo>
                  <a:cubicBezTo>
                    <a:pt x="11179" y="8377"/>
                    <a:pt x="10975" y="8654"/>
                    <a:pt x="10907" y="9000"/>
                  </a:cubicBezTo>
                  <a:cubicBezTo>
                    <a:pt x="10839" y="9346"/>
                    <a:pt x="10907" y="9762"/>
                    <a:pt x="11179" y="10246"/>
                  </a:cubicBezTo>
                  <a:cubicBezTo>
                    <a:pt x="11450" y="10731"/>
                    <a:pt x="11926" y="11285"/>
                    <a:pt x="12537" y="11631"/>
                  </a:cubicBezTo>
                  <a:cubicBezTo>
                    <a:pt x="13148" y="11977"/>
                    <a:pt x="13896" y="12115"/>
                    <a:pt x="14439" y="12150"/>
                  </a:cubicBezTo>
                  <a:cubicBezTo>
                    <a:pt x="14982" y="12185"/>
                    <a:pt x="15322" y="12115"/>
                    <a:pt x="15594" y="11942"/>
                  </a:cubicBezTo>
                  <a:cubicBezTo>
                    <a:pt x="15865" y="11769"/>
                    <a:pt x="16069" y="11492"/>
                    <a:pt x="16273" y="11215"/>
                  </a:cubicBezTo>
                  <a:cubicBezTo>
                    <a:pt x="16477" y="10938"/>
                    <a:pt x="16680" y="10662"/>
                    <a:pt x="16816" y="10350"/>
                  </a:cubicBezTo>
                  <a:cubicBezTo>
                    <a:pt x="16952" y="10038"/>
                    <a:pt x="17020" y="9692"/>
                    <a:pt x="17054" y="9692"/>
                  </a:cubicBezTo>
                  <a:cubicBezTo>
                    <a:pt x="17088" y="9692"/>
                    <a:pt x="17088" y="10038"/>
                    <a:pt x="17156" y="10419"/>
                  </a:cubicBezTo>
                  <a:cubicBezTo>
                    <a:pt x="17224" y="10800"/>
                    <a:pt x="17360" y="11215"/>
                    <a:pt x="17597" y="11458"/>
                  </a:cubicBezTo>
                  <a:cubicBezTo>
                    <a:pt x="17835" y="11700"/>
                    <a:pt x="18175" y="11769"/>
                    <a:pt x="18446" y="11665"/>
                  </a:cubicBezTo>
                  <a:cubicBezTo>
                    <a:pt x="18718" y="11562"/>
                    <a:pt x="18922" y="11285"/>
                    <a:pt x="19092" y="10973"/>
                  </a:cubicBezTo>
                  <a:cubicBezTo>
                    <a:pt x="19262" y="10662"/>
                    <a:pt x="19397" y="10315"/>
                    <a:pt x="19465" y="9969"/>
                  </a:cubicBezTo>
                  <a:cubicBezTo>
                    <a:pt x="19533" y="9623"/>
                    <a:pt x="19533" y="9277"/>
                    <a:pt x="19533" y="9277"/>
                  </a:cubicBezTo>
                  <a:cubicBezTo>
                    <a:pt x="19533" y="9277"/>
                    <a:pt x="19533" y="9623"/>
                    <a:pt x="19533" y="10938"/>
                  </a:cubicBezTo>
                  <a:cubicBezTo>
                    <a:pt x="19533" y="12254"/>
                    <a:pt x="19533" y="14538"/>
                    <a:pt x="19363" y="16338"/>
                  </a:cubicBezTo>
                  <a:cubicBezTo>
                    <a:pt x="19194" y="18138"/>
                    <a:pt x="18854" y="19454"/>
                    <a:pt x="18480" y="20250"/>
                  </a:cubicBezTo>
                  <a:cubicBezTo>
                    <a:pt x="18107" y="21046"/>
                    <a:pt x="17699" y="21323"/>
                    <a:pt x="17258" y="21462"/>
                  </a:cubicBezTo>
                  <a:cubicBezTo>
                    <a:pt x="16816" y="21600"/>
                    <a:pt x="16341" y="21600"/>
                    <a:pt x="15967" y="21496"/>
                  </a:cubicBezTo>
                  <a:cubicBezTo>
                    <a:pt x="15594" y="21392"/>
                    <a:pt x="15322" y="21185"/>
                    <a:pt x="15152" y="20908"/>
                  </a:cubicBezTo>
                  <a:cubicBezTo>
                    <a:pt x="14982" y="20631"/>
                    <a:pt x="14914" y="20285"/>
                    <a:pt x="14914" y="19938"/>
                  </a:cubicBezTo>
                  <a:cubicBezTo>
                    <a:pt x="14914" y="19592"/>
                    <a:pt x="14982" y="19246"/>
                    <a:pt x="16103" y="18415"/>
                  </a:cubicBezTo>
                  <a:cubicBezTo>
                    <a:pt x="17224" y="17585"/>
                    <a:pt x="19397" y="16269"/>
                    <a:pt x="21571" y="149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1" name="Line"/>
            <p:cNvSpPr/>
            <p:nvPr/>
          </p:nvSpPr>
          <p:spPr>
            <a:xfrm>
              <a:off x="7617665" y="1812741"/>
              <a:ext cx="30097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2" name="Line"/>
            <p:cNvSpPr/>
            <p:nvPr/>
          </p:nvSpPr>
          <p:spPr>
            <a:xfrm>
              <a:off x="9667230" y="1814389"/>
              <a:ext cx="866735" cy="517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531" extrusionOk="0">
                  <a:moveTo>
                    <a:pt x="4006" y="2955"/>
                  </a:moveTo>
                  <a:cubicBezTo>
                    <a:pt x="3834" y="2235"/>
                    <a:pt x="3661" y="1515"/>
                    <a:pt x="3360" y="1083"/>
                  </a:cubicBezTo>
                  <a:cubicBezTo>
                    <a:pt x="3059" y="651"/>
                    <a:pt x="2629" y="507"/>
                    <a:pt x="2155" y="435"/>
                  </a:cubicBezTo>
                  <a:cubicBezTo>
                    <a:pt x="1682" y="363"/>
                    <a:pt x="1166" y="363"/>
                    <a:pt x="735" y="579"/>
                  </a:cubicBezTo>
                  <a:cubicBezTo>
                    <a:pt x="305" y="795"/>
                    <a:pt x="-39" y="1227"/>
                    <a:pt x="4" y="2091"/>
                  </a:cubicBezTo>
                  <a:cubicBezTo>
                    <a:pt x="47" y="2955"/>
                    <a:pt x="477" y="4251"/>
                    <a:pt x="1123" y="5043"/>
                  </a:cubicBezTo>
                  <a:cubicBezTo>
                    <a:pt x="1768" y="5835"/>
                    <a:pt x="2629" y="6123"/>
                    <a:pt x="3274" y="6267"/>
                  </a:cubicBezTo>
                  <a:cubicBezTo>
                    <a:pt x="3920" y="6411"/>
                    <a:pt x="4350" y="6411"/>
                    <a:pt x="4651" y="6051"/>
                  </a:cubicBezTo>
                  <a:cubicBezTo>
                    <a:pt x="4952" y="5691"/>
                    <a:pt x="5124" y="4971"/>
                    <a:pt x="5038" y="4251"/>
                  </a:cubicBezTo>
                  <a:cubicBezTo>
                    <a:pt x="4952" y="3531"/>
                    <a:pt x="4608" y="2811"/>
                    <a:pt x="4479" y="2883"/>
                  </a:cubicBezTo>
                  <a:cubicBezTo>
                    <a:pt x="4350" y="2955"/>
                    <a:pt x="4436" y="3819"/>
                    <a:pt x="4694" y="6195"/>
                  </a:cubicBezTo>
                  <a:cubicBezTo>
                    <a:pt x="4952" y="8571"/>
                    <a:pt x="5383" y="12459"/>
                    <a:pt x="5555" y="15123"/>
                  </a:cubicBezTo>
                  <a:cubicBezTo>
                    <a:pt x="5727" y="17787"/>
                    <a:pt x="5641" y="19227"/>
                    <a:pt x="5339" y="20163"/>
                  </a:cubicBezTo>
                  <a:cubicBezTo>
                    <a:pt x="5038" y="21099"/>
                    <a:pt x="4522" y="21531"/>
                    <a:pt x="3790" y="21531"/>
                  </a:cubicBezTo>
                  <a:cubicBezTo>
                    <a:pt x="3059" y="21531"/>
                    <a:pt x="2112" y="21099"/>
                    <a:pt x="1467" y="20523"/>
                  </a:cubicBezTo>
                  <a:cubicBezTo>
                    <a:pt x="822" y="19947"/>
                    <a:pt x="477" y="19227"/>
                    <a:pt x="305" y="18363"/>
                  </a:cubicBezTo>
                  <a:cubicBezTo>
                    <a:pt x="133" y="17499"/>
                    <a:pt x="133" y="16491"/>
                    <a:pt x="822" y="15195"/>
                  </a:cubicBezTo>
                  <a:cubicBezTo>
                    <a:pt x="1510" y="13899"/>
                    <a:pt x="2887" y="12315"/>
                    <a:pt x="4393" y="10659"/>
                  </a:cubicBezTo>
                  <a:cubicBezTo>
                    <a:pt x="5899" y="9003"/>
                    <a:pt x="7534" y="7275"/>
                    <a:pt x="8567" y="6051"/>
                  </a:cubicBezTo>
                  <a:cubicBezTo>
                    <a:pt x="9599" y="4827"/>
                    <a:pt x="10030" y="4107"/>
                    <a:pt x="10288" y="3387"/>
                  </a:cubicBezTo>
                  <a:cubicBezTo>
                    <a:pt x="10546" y="2667"/>
                    <a:pt x="10632" y="1947"/>
                    <a:pt x="10417" y="1371"/>
                  </a:cubicBezTo>
                  <a:cubicBezTo>
                    <a:pt x="10202" y="795"/>
                    <a:pt x="9685" y="363"/>
                    <a:pt x="9169" y="147"/>
                  </a:cubicBezTo>
                  <a:cubicBezTo>
                    <a:pt x="8653" y="-69"/>
                    <a:pt x="8136" y="-69"/>
                    <a:pt x="7835" y="291"/>
                  </a:cubicBezTo>
                  <a:cubicBezTo>
                    <a:pt x="7534" y="651"/>
                    <a:pt x="7448" y="1371"/>
                    <a:pt x="7620" y="2523"/>
                  </a:cubicBezTo>
                  <a:cubicBezTo>
                    <a:pt x="7792" y="3675"/>
                    <a:pt x="8222" y="5259"/>
                    <a:pt x="8868" y="6483"/>
                  </a:cubicBezTo>
                  <a:cubicBezTo>
                    <a:pt x="9513" y="7707"/>
                    <a:pt x="10374" y="8571"/>
                    <a:pt x="11062" y="9003"/>
                  </a:cubicBezTo>
                  <a:cubicBezTo>
                    <a:pt x="11751" y="9435"/>
                    <a:pt x="12267" y="9435"/>
                    <a:pt x="12869" y="8859"/>
                  </a:cubicBezTo>
                  <a:cubicBezTo>
                    <a:pt x="13472" y="8283"/>
                    <a:pt x="14160" y="7131"/>
                    <a:pt x="14590" y="6195"/>
                  </a:cubicBezTo>
                  <a:cubicBezTo>
                    <a:pt x="15021" y="5259"/>
                    <a:pt x="15193" y="4539"/>
                    <a:pt x="15408" y="4467"/>
                  </a:cubicBezTo>
                  <a:cubicBezTo>
                    <a:pt x="15623" y="4395"/>
                    <a:pt x="15881" y="4971"/>
                    <a:pt x="16053" y="5691"/>
                  </a:cubicBezTo>
                  <a:cubicBezTo>
                    <a:pt x="16226" y="6411"/>
                    <a:pt x="16312" y="7275"/>
                    <a:pt x="16398" y="7347"/>
                  </a:cubicBezTo>
                  <a:cubicBezTo>
                    <a:pt x="16484" y="7419"/>
                    <a:pt x="16570" y="6699"/>
                    <a:pt x="16656" y="5979"/>
                  </a:cubicBezTo>
                  <a:cubicBezTo>
                    <a:pt x="16742" y="5259"/>
                    <a:pt x="16828" y="4539"/>
                    <a:pt x="16957" y="3819"/>
                  </a:cubicBezTo>
                  <a:cubicBezTo>
                    <a:pt x="17086" y="3099"/>
                    <a:pt x="17258" y="2379"/>
                    <a:pt x="17559" y="2235"/>
                  </a:cubicBezTo>
                  <a:cubicBezTo>
                    <a:pt x="17861" y="2091"/>
                    <a:pt x="18291" y="2523"/>
                    <a:pt x="18764" y="3747"/>
                  </a:cubicBezTo>
                  <a:cubicBezTo>
                    <a:pt x="19237" y="4971"/>
                    <a:pt x="19754" y="6987"/>
                    <a:pt x="20227" y="8211"/>
                  </a:cubicBezTo>
                  <a:cubicBezTo>
                    <a:pt x="20700" y="9435"/>
                    <a:pt x="21131" y="9867"/>
                    <a:pt x="21561" y="102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3" name="Line"/>
            <p:cNvSpPr/>
            <p:nvPr/>
          </p:nvSpPr>
          <p:spPr>
            <a:xfrm>
              <a:off x="10679260" y="1866174"/>
              <a:ext cx="560429" cy="203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4" extrusionOk="0">
                  <a:moveTo>
                    <a:pt x="0" y="13880"/>
                  </a:moveTo>
                  <a:cubicBezTo>
                    <a:pt x="1067" y="11360"/>
                    <a:pt x="2133" y="8840"/>
                    <a:pt x="2867" y="6860"/>
                  </a:cubicBezTo>
                  <a:cubicBezTo>
                    <a:pt x="3600" y="4880"/>
                    <a:pt x="4000" y="3440"/>
                    <a:pt x="3867" y="2720"/>
                  </a:cubicBezTo>
                  <a:cubicBezTo>
                    <a:pt x="3733" y="2000"/>
                    <a:pt x="3067" y="2000"/>
                    <a:pt x="2400" y="2180"/>
                  </a:cubicBezTo>
                  <a:cubicBezTo>
                    <a:pt x="1733" y="2360"/>
                    <a:pt x="1067" y="2720"/>
                    <a:pt x="667" y="3800"/>
                  </a:cubicBezTo>
                  <a:cubicBezTo>
                    <a:pt x="267" y="4880"/>
                    <a:pt x="133" y="6680"/>
                    <a:pt x="600" y="9020"/>
                  </a:cubicBezTo>
                  <a:cubicBezTo>
                    <a:pt x="1067" y="11360"/>
                    <a:pt x="2133" y="14240"/>
                    <a:pt x="3467" y="16220"/>
                  </a:cubicBezTo>
                  <a:cubicBezTo>
                    <a:pt x="4800" y="18200"/>
                    <a:pt x="6400" y="19280"/>
                    <a:pt x="7733" y="18740"/>
                  </a:cubicBezTo>
                  <a:cubicBezTo>
                    <a:pt x="9067" y="18200"/>
                    <a:pt x="10133" y="16040"/>
                    <a:pt x="10867" y="13880"/>
                  </a:cubicBezTo>
                  <a:cubicBezTo>
                    <a:pt x="11600" y="11720"/>
                    <a:pt x="12000" y="9560"/>
                    <a:pt x="12267" y="7580"/>
                  </a:cubicBezTo>
                  <a:cubicBezTo>
                    <a:pt x="12533" y="5600"/>
                    <a:pt x="12667" y="3800"/>
                    <a:pt x="13000" y="2360"/>
                  </a:cubicBezTo>
                  <a:cubicBezTo>
                    <a:pt x="13333" y="920"/>
                    <a:pt x="13867" y="-160"/>
                    <a:pt x="14333" y="20"/>
                  </a:cubicBezTo>
                  <a:cubicBezTo>
                    <a:pt x="14800" y="200"/>
                    <a:pt x="15200" y="1640"/>
                    <a:pt x="15533" y="4520"/>
                  </a:cubicBezTo>
                  <a:cubicBezTo>
                    <a:pt x="15867" y="7400"/>
                    <a:pt x="16133" y="11720"/>
                    <a:pt x="16533" y="14780"/>
                  </a:cubicBezTo>
                  <a:cubicBezTo>
                    <a:pt x="16933" y="17840"/>
                    <a:pt x="17467" y="19640"/>
                    <a:pt x="18067" y="20540"/>
                  </a:cubicBezTo>
                  <a:cubicBezTo>
                    <a:pt x="18667" y="21440"/>
                    <a:pt x="19333" y="21440"/>
                    <a:pt x="19933" y="20360"/>
                  </a:cubicBezTo>
                  <a:cubicBezTo>
                    <a:pt x="20533" y="19280"/>
                    <a:pt x="21067" y="17120"/>
                    <a:pt x="21600" y="14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4" name="Line"/>
            <p:cNvSpPr/>
            <p:nvPr/>
          </p:nvSpPr>
          <p:spPr>
            <a:xfrm>
              <a:off x="11348235" y="1551437"/>
              <a:ext cx="908525" cy="510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32" extrusionOk="0">
                  <a:moveTo>
                    <a:pt x="2104" y="15840"/>
                  </a:moveTo>
                  <a:cubicBezTo>
                    <a:pt x="1858" y="15256"/>
                    <a:pt x="1612" y="14673"/>
                    <a:pt x="1283" y="14381"/>
                  </a:cubicBezTo>
                  <a:cubicBezTo>
                    <a:pt x="955" y="14089"/>
                    <a:pt x="544" y="14089"/>
                    <a:pt x="298" y="14454"/>
                  </a:cubicBezTo>
                  <a:cubicBezTo>
                    <a:pt x="51" y="14819"/>
                    <a:pt x="-31" y="15548"/>
                    <a:pt x="10" y="16278"/>
                  </a:cubicBezTo>
                  <a:cubicBezTo>
                    <a:pt x="51" y="17008"/>
                    <a:pt x="215" y="17737"/>
                    <a:pt x="462" y="18321"/>
                  </a:cubicBezTo>
                  <a:cubicBezTo>
                    <a:pt x="708" y="18905"/>
                    <a:pt x="1037" y="19343"/>
                    <a:pt x="1406" y="19562"/>
                  </a:cubicBezTo>
                  <a:cubicBezTo>
                    <a:pt x="1776" y="19781"/>
                    <a:pt x="2186" y="19781"/>
                    <a:pt x="2392" y="19416"/>
                  </a:cubicBezTo>
                  <a:cubicBezTo>
                    <a:pt x="2597" y="19051"/>
                    <a:pt x="2597" y="18321"/>
                    <a:pt x="2597" y="18321"/>
                  </a:cubicBezTo>
                  <a:cubicBezTo>
                    <a:pt x="2597" y="18321"/>
                    <a:pt x="2597" y="19051"/>
                    <a:pt x="2844" y="19708"/>
                  </a:cubicBezTo>
                  <a:cubicBezTo>
                    <a:pt x="3090" y="20364"/>
                    <a:pt x="3583" y="20948"/>
                    <a:pt x="4034" y="21240"/>
                  </a:cubicBezTo>
                  <a:cubicBezTo>
                    <a:pt x="4486" y="21532"/>
                    <a:pt x="4897" y="21532"/>
                    <a:pt x="5513" y="20218"/>
                  </a:cubicBezTo>
                  <a:cubicBezTo>
                    <a:pt x="6129" y="18905"/>
                    <a:pt x="6950" y="16278"/>
                    <a:pt x="7566" y="13359"/>
                  </a:cubicBezTo>
                  <a:cubicBezTo>
                    <a:pt x="8182" y="10440"/>
                    <a:pt x="8593" y="7229"/>
                    <a:pt x="8798" y="5259"/>
                  </a:cubicBezTo>
                  <a:cubicBezTo>
                    <a:pt x="9003" y="3289"/>
                    <a:pt x="9003" y="2559"/>
                    <a:pt x="8839" y="1756"/>
                  </a:cubicBezTo>
                  <a:cubicBezTo>
                    <a:pt x="8675" y="954"/>
                    <a:pt x="8346" y="78"/>
                    <a:pt x="8141" y="5"/>
                  </a:cubicBezTo>
                  <a:cubicBezTo>
                    <a:pt x="7936" y="-68"/>
                    <a:pt x="7853" y="662"/>
                    <a:pt x="7812" y="2705"/>
                  </a:cubicBezTo>
                  <a:cubicBezTo>
                    <a:pt x="7771" y="4748"/>
                    <a:pt x="7771" y="8105"/>
                    <a:pt x="8100" y="11024"/>
                  </a:cubicBezTo>
                  <a:cubicBezTo>
                    <a:pt x="8428" y="13943"/>
                    <a:pt x="9085" y="16424"/>
                    <a:pt x="9783" y="17956"/>
                  </a:cubicBezTo>
                  <a:cubicBezTo>
                    <a:pt x="10482" y="19489"/>
                    <a:pt x="11221" y="20073"/>
                    <a:pt x="12124" y="20073"/>
                  </a:cubicBezTo>
                  <a:cubicBezTo>
                    <a:pt x="13028" y="20073"/>
                    <a:pt x="14095" y="19489"/>
                    <a:pt x="14917" y="18613"/>
                  </a:cubicBezTo>
                  <a:cubicBezTo>
                    <a:pt x="15738" y="17737"/>
                    <a:pt x="16313" y="16570"/>
                    <a:pt x="16682" y="15621"/>
                  </a:cubicBezTo>
                  <a:cubicBezTo>
                    <a:pt x="17052" y="14673"/>
                    <a:pt x="17216" y="13943"/>
                    <a:pt x="17175" y="13213"/>
                  </a:cubicBezTo>
                  <a:cubicBezTo>
                    <a:pt x="17134" y="12483"/>
                    <a:pt x="16888" y="11754"/>
                    <a:pt x="16518" y="11389"/>
                  </a:cubicBezTo>
                  <a:cubicBezTo>
                    <a:pt x="16148" y="11024"/>
                    <a:pt x="15656" y="11024"/>
                    <a:pt x="15409" y="11389"/>
                  </a:cubicBezTo>
                  <a:cubicBezTo>
                    <a:pt x="15163" y="11754"/>
                    <a:pt x="15163" y="12483"/>
                    <a:pt x="15820" y="14089"/>
                  </a:cubicBezTo>
                  <a:cubicBezTo>
                    <a:pt x="16477" y="15694"/>
                    <a:pt x="17791" y="18175"/>
                    <a:pt x="18859" y="19562"/>
                  </a:cubicBezTo>
                  <a:cubicBezTo>
                    <a:pt x="19926" y="20948"/>
                    <a:pt x="20748" y="21240"/>
                    <a:pt x="21569" y="215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5" name="Line"/>
            <p:cNvSpPr/>
            <p:nvPr/>
          </p:nvSpPr>
          <p:spPr>
            <a:xfrm>
              <a:off x="11602928" y="1740093"/>
              <a:ext cx="19718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6" name="Line"/>
            <p:cNvSpPr/>
            <p:nvPr/>
          </p:nvSpPr>
          <p:spPr>
            <a:xfrm>
              <a:off x="12952105" y="1646270"/>
              <a:ext cx="404755" cy="57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2" extrusionOk="0">
                  <a:moveTo>
                    <a:pt x="0" y="787"/>
                  </a:moveTo>
                  <a:cubicBezTo>
                    <a:pt x="923" y="2073"/>
                    <a:pt x="1846" y="3358"/>
                    <a:pt x="2677" y="6123"/>
                  </a:cubicBezTo>
                  <a:cubicBezTo>
                    <a:pt x="3508" y="8887"/>
                    <a:pt x="4246" y="13130"/>
                    <a:pt x="4708" y="15573"/>
                  </a:cubicBezTo>
                  <a:cubicBezTo>
                    <a:pt x="5169" y="18016"/>
                    <a:pt x="5354" y="18658"/>
                    <a:pt x="5262" y="18530"/>
                  </a:cubicBezTo>
                  <a:cubicBezTo>
                    <a:pt x="5169" y="18401"/>
                    <a:pt x="4800" y="17501"/>
                    <a:pt x="4523" y="16023"/>
                  </a:cubicBezTo>
                  <a:cubicBezTo>
                    <a:pt x="4246" y="14544"/>
                    <a:pt x="4062" y="12487"/>
                    <a:pt x="3969" y="11137"/>
                  </a:cubicBezTo>
                  <a:cubicBezTo>
                    <a:pt x="3877" y="9787"/>
                    <a:pt x="3877" y="9144"/>
                    <a:pt x="4338" y="8694"/>
                  </a:cubicBezTo>
                  <a:cubicBezTo>
                    <a:pt x="4800" y="8244"/>
                    <a:pt x="5723" y="7987"/>
                    <a:pt x="7200" y="8116"/>
                  </a:cubicBezTo>
                  <a:cubicBezTo>
                    <a:pt x="8677" y="8244"/>
                    <a:pt x="10708" y="8758"/>
                    <a:pt x="12185" y="9080"/>
                  </a:cubicBezTo>
                  <a:cubicBezTo>
                    <a:pt x="13662" y="9401"/>
                    <a:pt x="14585" y="9530"/>
                    <a:pt x="15508" y="9594"/>
                  </a:cubicBezTo>
                  <a:cubicBezTo>
                    <a:pt x="16431" y="9658"/>
                    <a:pt x="17354" y="9658"/>
                    <a:pt x="18000" y="9337"/>
                  </a:cubicBezTo>
                  <a:cubicBezTo>
                    <a:pt x="18646" y="9016"/>
                    <a:pt x="19015" y="8373"/>
                    <a:pt x="19108" y="7344"/>
                  </a:cubicBezTo>
                  <a:cubicBezTo>
                    <a:pt x="19200" y="6316"/>
                    <a:pt x="19015" y="4901"/>
                    <a:pt x="18646" y="3937"/>
                  </a:cubicBezTo>
                  <a:cubicBezTo>
                    <a:pt x="18277" y="2973"/>
                    <a:pt x="17723" y="2458"/>
                    <a:pt x="17077" y="1751"/>
                  </a:cubicBezTo>
                  <a:cubicBezTo>
                    <a:pt x="16431" y="1044"/>
                    <a:pt x="15692" y="144"/>
                    <a:pt x="15508" y="16"/>
                  </a:cubicBezTo>
                  <a:cubicBezTo>
                    <a:pt x="15323" y="-113"/>
                    <a:pt x="15692" y="530"/>
                    <a:pt x="16431" y="2908"/>
                  </a:cubicBezTo>
                  <a:cubicBezTo>
                    <a:pt x="17169" y="5287"/>
                    <a:pt x="18277" y="9401"/>
                    <a:pt x="19015" y="12166"/>
                  </a:cubicBezTo>
                  <a:cubicBezTo>
                    <a:pt x="19754" y="14930"/>
                    <a:pt x="20123" y="16344"/>
                    <a:pt x="20492" y="17823"/>
                  </a:cubicBezTo>
                  <a:cubicBezTo>
                    <a:pt x="20862" y="19301"/>
                    <a:pt x="21231" y="20844"/>
                    <a:pt x="21415" y="21166"/>
                  </a:cubicBezTo>
                  <a:cubicBezTo>
                    <a:pt x="21600" y="21487"/>
                    <a:pt x="21600" y="20587"/>
                    <a:pt x="21600" y="196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7" name="Line"/>
            <p:cNvSpPr/>
            <p:nvPr/>
          </p:nvSpPr>
          <p:spPr>
            <a:xfrm>
              <a:off x="13533290" y="2196738"/>
              <a:ext cx="31135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8" name="Line"/>
            <p:cNvSpPr/>
            <p:nvPr/>
          </p:nvSpPr>
          <p:spPr>
            <a:xfrm>
              <a:off x="14263578" y="1530107"/>
              <a:ext cx="1231210" cy="635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48" extrusionOk="0">
                  <a:moveTo>
                    <a:pt x="296" y="10239"/>
                  </a:moveTo>
                  <a:cubicBezTo>
                    <a:pt x="115" y="12458"/>
                    <a:pt x="-67" y="14676"/>
                    <a:pt x="24" y="16252"/>
                  </a:cubicBezTo>
                  <a:cubicBezTo>
                    <a:pt x="115" y="17829"/>
                    <a:pt x="478" y="18763"/>
                    <a:pt x="1022" y="19171"/>
                  </a:cubicBezTo>
                  <a:cubicBezTo>
                    <a:pt x="1567" y="19580"/>
                    <a:pt x="2293" y="19463"/>
                    <a:pt x="3049" y="17653"/>
                  </a:cubicBezTo>
                  <a:cubicBezTo>
                    <a:pt x="3805" y="15844"/>
                    <a:pt x="4592" y="12341"/>
                    <a:pt x="4864" y="9364"/>
                  </a:cubicBezTo>
                  <a:cubicBezTo>
                    <a:pt x="5136" y="6386"/>
                    <a:pt x="4894" y="3934"/>
                    <a:pt x="4683" y="2300"/>
                  </a:cubicBezTo>
                  <a:cubicBezTo>
                    <a:pt x="4471" y="665"/>
                    <a:pt x="4289" y="-152"/>
                    <a:pt x="4168" y="23"/>
                  </a:cubicBezTo>
                  <a:cubicBezTo>
                    <a:pt x="4047" y="198"/>
                    <a:pt x="3987" y="1366"/>
                    <a:pt x="3926" y="3876"/>
                  </a:cubicBezTo>
                  <a:cubicBezTo>
                    <a:pt x="3866" y="6386"/>
                    <a:pt x="3805" y="10239"/>
                    <a:pt x="3775" y="12516"/>
                  </a:cubicBezTo>
                  <a:cubicBezTo>
                    <a:pt x="3745" y="14793"/>
                    <a:pt x="3745" y="15493"/>
                    <a:pt x="3745" y="16136"/>
                  </a:cubicBezTo>
                  <a:cubicBezTo>
                    <a:pt x="3745" y="16778"/>
                    <a:pt x="3745" y="17362"/>
                    <a:pt x="3775" y="17362"/>
                  </a:cubicBezTo>
                  <a:cubicBezTo>
                    <a:pt x="3805" y="17362"/>
                    <a:pt x="3866" y="16778"/>
                    <a:pt x="3957" y="16194"/>
                  </a:cubicBezTo>
                  <a:cubicBezTo>
                    <a:pt x="4047" y="15610"/>
                    <a:pt x="4168" y="15026"/>
                    <a:pt x="4350" y="14910"/>
                  </a:cubicBezTo>
                  <a:cubicBezTo>
                    <a:pt x="4531" y="14793"/>
                    <a:pt x="4773" y="15143"/>
                    <a:pt x="5046" y="15844"/>
                  </a:cubicBezTo>
                  <a:cubicBezTo>
                    <a:pt x="5318" y="16544"/>
                    <a:pt x="5620" y="17595"/>
                    <a:pt x="6165" y="18529"/>
                  </a:cubicBezTo>
                  <a:cubicBezTo>
                    <a:pt x="6709" y="19463"/>
                    <a:pt x="7496" y="20280"/>
                    <a:pt x="8041" y="20631"/>
                  </a:cubicBezTo>
                  <a:cubicBezTo>
                    <a:pt x="8585" y="20981"/>
                    <a:pt x="8888" y="20864"/>
                    <a:pt x="9251" y="20339"/>
                  </a:cubicBezTo>
                  <a:cubicBezTo>
                    <a:pt x="9614" y="19813"/>
                    <a:pt x="10037" y="18879"/>
                    <a:pt x="10249" y="17829"/>
                  </a:cubicBezTo>
                  <a:cubicBezTo>
                    <a:pt x="10461" y="16778"/>
                    <a:pt x="10461" y="15610"/>
                    <a:pt x="10340" y="14851"/>
                  </a:cubicBezTo>
                  <a:cubicBezTo>
                    <a:pt x="10219" y="14092"/>
                    <a:pt x="9977" y="13742"/>
                    <a:pt x="9704" y="13567"/>
                  </a:cubicBezTo>
                  <a:cubicBezTo>
                    <a:pt x="9432" y="13392"/>
                    <a:pt x="9130" y="13392"/>
                    <a:pt x="8948" y="13684"/>
                  </a:cubicBezTo>
                  <a:cubicBezTo>
                    <a:pt x="8767" y="13976"/>
                    <a:pt x="8706" y="14559"/>
                    <a:pt x="8797" y="15435"/>
                  </a:cubicBezTo>
                  <a:cubicBezTo>
                    <a:pt x="8888" y="16311"/>
                    <a:pt x="9130" y="17478"/>
                    <a:pt x="9553" y="18412"/>
                  </a:cubicBezTo>
                  <a:cubicBezTo>
                    <a:pt x="9977" y="19346"/>
                    <a:pt x="10582" y="20047"/>
                    <a:pt x="11247" y="20339"/>
                  </a:cubicBezTo>
                  <a:cubicBezTo>
                    <a:pt x="11913" y="20631"/>
                    <a:pt x="12639" y="20514"/>
                    <a:pt x="13123" y="20222"/>
                  </a:cubicBezTo>
                  <a:cubicBezTo>
                    <a:pt x="13607" y="19930"/>
                    <a:pt x="13849" y="19463"/>
                    <a:pt x="14061" y="18996"/>
                  </a:cubicBezTo>
                  <a:cubicBezTo>
                    <a:pt x="14272" y="18529"/>
                    <a:pt x="14454" y="18062"/>
                    <a:pt x="14636" y="18120"/>
                  </a:cubicBezTo>
                  <a:cubicBezTo>
                    <a:pt x="14817" y="18179"/>
                    <a:pt x="14999" y="18763"/>
                    <a:pt x="15089" y="19346"/>
                  </a:cubicBezTo>
                  <a:cubicBezTo>
                    <a:pt x="15180" y="19930"/>
                    <a:pt x="15180" y="20514"/>
                    <a:pt x="15301" y="20514"/>
                  </a:cubicBezTo>
                  <a:cubicBezTo>
                    <a:pt x="15422" y="20514"/>
                    <a:pt x="15664" y="19930"/>
                    <a:pt x="15936" y="19171"/>
                  </a:cubicBezTo>
                  <a:cubicBezTo>
                    <a:pt x="16209" y="18412"/>
                    <a:pt x="16511" y="17478"/>
                    <a:pt x="16783" y="16836"/>
                  </a:cubicBezTo>
                  <a:cubicBezTo>
                    <a:pt x="17056" y="16194"/>
                    <a:pt x="17298" y="15844"/>
                    <a:pt x="17449" y="15960"/>
                  </a:cubicBezTo>
                  <a:cubicBezTo>
                    <a:pt x="17600" y="16077"/>
                    <a:pt x="17661" y="16661"/>
                    <a:pt x="17812" y="17537"/>
                  </a:cubicBezTo>
                  <a:cubicBezTo>
                    <a:pt x="17963" y="18412"/>
                    <a:pt x="18205" y="19580"/>
                    <a:pt x="18841" y="20280"/>
                  </a:cubicBezTo>
                  <a:cubicBezTo>
                    <a:pt x="19476" y="20981"/>
                    <a:pt x="20504" y="21214"/>
                    <a:pt x="21533" y="214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9" name="Line"/>
            <p:cNvSpPr/>
            <p:nvPr/>
          </p:nvSpPr>
          <p:spPr>
            <a:xfrm>
              <a:off x="14145609" y="1916524"/>
              <a:ext cx="228323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0" name="Line"/>
            <p:cNvSpPr/>
            <p:nvPr/>
          </p:nvSpPr>
          <p:spPr>
            <a:xfrm>
              <a:off x="16235204" y="1568704"/>
              <a:ext cx="1096541" cy="105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536" extrusionOk="0">
                  <a:moveTo>
                    <a:pt x="949" y="6696"/>
                  </a:moveTo>
                  <a:cubicBezTo>
                    <a:pt x="609" y="6837"/>
                    <a:pt x="270" y="6979"/>
                    <a:pt x="100" y="7723"/>
                  </a:cubicBezTo>
                  <a:cubicBezTo>
                    <a:pt x="-70" y="8466"/>
                    <a:pt x="-70" y="9812"/>
                    <a:pt x="473" y="10768"/>
                  </a:cubicBezTo>
                  <a:cubicBezTo>
                    <a:pt x="1017" y="11724"/>
                    <a:pt x="2104" y="12291"/>
                    <a:pt x="3021" y="12432"/>
                  </a:cubicBezTo>
                  <a:cubicBezTo>
                    <a:pt x="3938" y="12574"/>
                    <a:pt x="4685" y="12291"/>
                    <a:pt x="5432" y="11299"/>
                  </a:cubicBezTo>
                  <a:cubicBezTo>
                    <a:pt x="6179" y="10308"/>
                    <a:pt x="6926" y="8608"/>
                    <a:pt x="7436" y="6838"/>
                  </a:cubicBezTo>
                  <a:cubicBezTo>
                    <a:pt x="7945" y="5067"/>
                    <a:pt x="8217" y="3226"/>
                    <a:pt x="8251" y="2163"/>
                  </a:cubicBezTo>
                  <a:cubicBezTo>
                    <a:pt x="8285" y="1101"/>
                    <a:pt x="8081" y="818"/>
                    <a:pt x="7843" y="535"/>
                  </a:cubicBezTo>
                  <a:cubicBezTo>
                    <a:pt x="7605" y="251"/>
                    <a:pt x="7334" y="-32"/>
                    <a:pt x="7198" y="3"/>
                  </a:cubicBezTo>
                  <a:cubicBezTo>
                    <a:pt x="7062" y="39"/>
                    <a:pt x="7062" y="393"/>
                    <a:pt x="6960" y="1738"/>
                  </a:cubicBezTo>
                  <a:cubicBezTo>
                    <a:pt x="6858" y="3084"/>
                    <a:pt x="6655" y="5421"/>
                    <a:pt x="6485" y="7156"/>
                  </a:cubicBezTo>
                  <a:cubicBezTo>
                    <a:pt x="6315" y="8891"/>
                    <a:pt x="6179" y="10024"/>
                    <a:pt x="6145" y="10378"/>
                  </a:cubicBezTo>
                  <a:cubicBezTo>
                    <a:pt x="6111" y="10733"/>
                    <a:pt x="6179" y="10308"/>
                    <a:pt x="6315" y="9847"/>
                  </a:cubicBezTo>
                  <a:cubicBezTo>
                    <a:pt x="6451" y="9387"/>
                    <a:pt x="6655" y="8891"/>
                    <a:pt x="6858" y="8820"/>
                  </a:cubicBezTo>
                  <a:cubicBezTo>
                    <a:pt x="7062" y="8750"/>
                    <a:pt x="7266" y="9104"/>
                    <a:pt x="7945" y="9777"/>
                  </a:cubicBezTo>
                  <a:cubicBezTo>
                    <a:pt x="8624" y="10449"/>
                    <a:pt x="9779" y="11441"/>
                    <a:pt x="10764" y="11901"/>
                  </a:cubicBezTo>
                  <a:cubicBezTo>
                    <a:pt x="11749" y="12361"/>
                    <a:pt x="12564" y="12291"/>
                    <a:pt x="13175" y="11901"/>
                  </a:cubicBezTo>
                  <a:cubicBezTo>
                    <a:pt x="13787" y="11512"/>
                    <a:pt x="14194" y="10803"/>
                    <a:pt x="14296" y="10308"/>
                  </a:cubicBezTo>
                  <a:cubicBezTo>
                    <a:pt x="14398" y="9812"/>
                    <a:pt x="14194" y="9529"/>
                    <a:pt x="13956" y="9281"/>
                  </a:cubicBezTo>
                  <a:cubicBezTo>
                    <a:pt x="13719" y="9033"/>
                    <a:pt x="13447" y="8820"/>
                    <a:pt x="13175" y="8820"/>
                  </a:cubicBezTo>
                  <a:cubicBezTo>
                    <a:pt x="12904" y="8820"/>
                    <a:pt x="12632" y="9033"/>
                    <a:pt x="12496" y="9352"/>
                  </a:cubicBezTo>
                  <a:cubicBezTo>
                    <a:pt x="12360" y="9670"/>
                    <a:pt x="12360" y="10095"/>
                    <a:pt x="12564" y="10626"/>
                  </a:cubicBezTo>
                  <a:cubicBezTo>
                    <a:pt x="12768" y="11158"/>
                    <a:pt x="13175" y="11795"/>
                    <a:pt x="13753" y="12255"/>
                  </a:cubicBezTo>
                  <a:cubicBezTo>
                    <a:pt x="14330" y="12716"/>
                    <a:pt x="15077" y="12999"/>
                    <a:pt x="15790" y="13070"/>
                  </a:cubicBezTo>
                  <a:cubicBezTo>
                    <a:pt x="16504" y="13140"/>
                    <a:pt x="17183" y="12999"/>
                    <a:pt x="17624" y="12751"/>
                  </a:cubicBezTo>
                  <a:cubicBezTo>
                    <a:pt x="18066" y="12503"/>
                    <a:pt x="18270" y="12149"/>
                    <a:pt x="18405" y="11795"/>
                  </a:cubicBezTo>
                  <a:cubicBezTo>
                    <a:pt x="18541" y="11441"/>
                    <a:pt x="18609" y="11087"/>
                    <a:pt x="18643" y="11087"/>
                  </a:cubicBezTo>
                  <a:cubicBezTo>
                    <a:pt x="18677" y="11087"/>
                    <a:pt x="18677" y="11441"/>
                    <a:pt x="18677" y="11795"/>
                  </a:cubicBezTo>
                  <a:cubicBezTo>
                    <a:pt x="18677" y="12149"/>
                    <a:pt x="18677" y="12503"/>
                    <a:pt x="18813" y="12786"/>
                  </a:cubicBezTo>
                  <a:cubicBezTo>
                    <a:pt x="18949" y="13070"/>
                    <a:pt x="19221" y="13282"/>
                    <a:pt x="19492" y="13282"/>
                  </a:cubicBezTo>
                  <a:cubicBezTo>
                    <a:pt x="19764" y="13282"/>
                    <a:pt x="20036" y="13070"/>
                    <a:pt x="20239" y="12786"/>
                  </a:cubicBezTo>
                  <a:cubicBezTo>
                    <a:pt x="20443" y="12503"/>
                    <a:pt x="20579" y="12149"/>
                    <a:pt x="20647" y="11759"/>
                  </a:cubicBezTo>
                  <a:cubicBezTo>
                    <a:pt x="20715" y="11370"/>
                    <a:pt x="20715" y="10945"/>
                    <a:pt x="20749" y="10980"/>
                  </a:cubicBezTo>
                  <a:cubicBezTo>
                    <a:pt x="20783" y="11016"/>
                    <a:pt x="20851" y="11512"/>
                    <a:pt x="20919" y="12857"/>
                  </a:cubicBezTo>
                  <a:cubicBezTo>
                    <a:pt x="20987" y="14203"/>
                    <a:pt x="21055" y="16398"/>
                    <a:pt x="21055" y="17885"/>
                  </a:cubicBezTo>
                  <a:cubicBezTo>
                    <a:pt x="21055" y="19373"/>
                    <a:pt x="20987" y="20152"/>
                    <a:pt x="20647" y="20683"/>
                  </a:cubicBezTo>
                  <a:cubicBezTo>
                    <a:pt x="20307" y="21214"/>
                    <a:pt x="19696" y="21497"/>
                    <a:pt x="19051" y="21533"/>
                  </a:cubicBezTo>
                  <a:cubicBezTo>
                    <a:pt x="18405" y="21568"/>
                    <a:pt x="17726" y="21356"/>
                    <a:pt x="17319" y="21072"/>
                  </a:cubicBezTo>
                  <a:cubicBezTo>
                    <a:pt x="16911" y="20789"/>
                    <a:pt x="16775" y="20435"/>
                    <a:pt x="17285" y="19762"/>
                  </a:cubicBezTo>
                  <a:cubicBezTo>
                    <a:pt x="17794" y="19089"/>
                    <a:pt x="18949" y="18098"/>
                    <a:pt x="19764" y="17496"/>
                  </a:cubicBezTo>
                  <a:cubicBezTo>
                    <a:pt x="20579" y="16894"/>
                    <a:pt x="21055" y="16681"/>
                    <a:pt x="21530" y="164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1" name="Line"/>
            <p:cNvSpPr/>
            <p:nvPr/>
          </p:nvSpPr>
          <p:spPr>
            <a:xfrm>
              <a:off x="16086349" y="1994658"/>
              <a:ext cx="329325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0018" extrusionOk="0">
                  <a:moveTo>
                    <a:pt x="0" y="20018"/>
                  </a:moveTo>
                  <a:cubicBezTo>
                    <a:pt x="6300" y="11918"/>
                    <a:pt x="12600" y="3818"/>
                    <a:pt x="16312" y="1118"/>
                  </a:cubicBezTo>
                  <a:cubicBezTo>
                    <a:pt x="20025" y="-1582"/>
                    <a:pt x="21150" y="1118"/>
                    <a:pt x="21375" y="3818"/>
                  </a:cubicBezTo>
                  <a:cubicBezTo>
                    <a:pt x="21600" y="6518"/>
                    <a:pt x="20925" y="9218"/>
                    <a:pt x="20250" y="119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2" name="Line"/>
            <p:cNvSpPr/>
            <p:nvPr/>
          </p:nvSpPr>
          <p:spPr>
            <a:xfrm>
              <a:off x="17928349" y="1789043"/>
              <a:ext cx="1012031" cy="767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489" extrusionOk="0">
                  <a:moveTo>
                    <a:pt x="10066" y="2989"/>
                  </a:moveTo>
                  <a:cubicBezTo>
                    <a:pt x="10434" y="2407"/>
                    <a:pt x="10803" y="1826"/>
                    <a:pt x="10766" y="1342"/>
                  </a:cubicBezTo>
                  <a:cubicBezTo>
                    <a:pt x="10729" y="858"/>
                    <a:pt x="10287" y="470"/>
                    <a:pt x="9808" y="228"/>
                  </a:cubicBezTo>
                  <a:cubicBezTo>
                    <a:pt x="9328" y="-14"/>
                    <a:pt x="8812" y="-111"/>
                    <a:pt x="8518" y="180"/>
                  </a:cubicBezTo>
                  <a:cubicBezTo>
                    <a:pt x="8223" y="470"/>
                    <a:pt x="8149" y="1148"/>
                    <a:pt x="8260" y="3085"/>
                  </a:cubicBezTo>
                  <a:cubicBezTo>
                    <a:pt x="8370" y="5023"/>
                    <a:pt x="8665" y="8219"/>
                    <a:pt x="8886" y="10980"/>
                  </a:cubicBezTo>
                  <a:cubicBezTo>
                    <a:pt x="9107" y="13740"/>
                    <a:pt x="9255" y="16065"/>
                    <a:pt x="9292" y="17615"/>
                  </a:cubicBezTo>
                  <a:cubicBezTo>
                    <a:pt x="9328" y="19164"/>
                    <a:pt x="9255" y="19939"/>
                    <a:pt x="8997" y="20520"/>
                  </a:cubicBezTo>
                  <a:cubicBezTo>
                    <a:pt x="8739" y="21102"/>
                    <a:pt x="8296" y="21489"/>
                    <a:pt x="7559" y="21489"/>
                  </a:cubicBezTo>
                  <a:cubicBezTo>
                    <a:pt x="6822" y="21489"/>
                    <a:pt x="5790" y="21102"/>
                    <a:pt x="4795" y="20230"/>
                  </a:cubicBezTo>
                  <a:cubicBezTo>
                    <a:pt x="3799" y="19358"/>
                    <a:pt x="2841" y="18002"/>
                    <a:pt x="2141" y="16791"/>
                  </a:cubicBezTo>
                  <a:cubicBezTo>
                    <a:pt x="1440" y="15580"/>
                    <a:pt x="998" y="14515"/>
                    <a:pt x="629" y="13595"/>
                  </a:cubicBezTo>
                  <a:cubicBezTo>
                    <a:pt x="261" y="12675"/>
                    <a:pt x="-34" y="11900"/>
                    <a:pt x="3" y="11512"/>
                  </a:cubicBezTo>
                  <a:cubicBezTo>
                    <a:pt x="40" y="11125"/>
                    <a:pt x="408" y="11125"/>
                    <a:pt x="1883" y="11125"/>
                  </a:cubicBezTo>
                  <a:cubicBezTo>
                    <a:pt x="3357" y="11125"/>
                    <a:pt x="5937" y="11125"/>
                    <a:pt x="7449" y="11125"/>
                  </a:cubicBezTo>
                  <a:cubicBezTo>
                    <a:pt x="8960" y="11125"/>
                    <a:pt x="9402" y="11125"/>
                    <a:pt x="9808" y="11076"/>
                  </a:cubicBezTo>
                  <a:cubicBezTo>
                    <a:pt x="10213" y="11028"/>
                    <a:pt x="10582" y="10931"/>
                    <a:pt x="10803" y="10641"/>
                  </a:cubicBezTo>
                  <a:cubicBezTo>
                    <a:pt x="11024" y="10350"/>
                    <a:pt x="11098" y="9866"/>
                    <a:pt x="11171" y="9866"/>
                  </a:cubicBezTo>
                  <a:cubicBezTo>
                    <a:pt x="11245" y="9866"/>
                    <a:pt x="11319" y="10350"/>
                    <a:pt x="11540" y="11028"/>
                  </a:cubicBezTo>
                  <a:cubicBezTo>
                    <a:pt x="11761" y="11706"/>
                    <a:pt x="12130" y="12578"/>
                    <a:pt x="12646" y="13111"/>
                  </a:cubicBezTo>
                  <a:cubicBezTo>
                    <a:pt x="13162" y="13643"/>
                    <a:pt x="13825" y="13837"/>
                    <a:pt x="14268" y="13740"/>
                  </a:cubicBezTo>
                  <a:cubicBezTo>
                    <a:pt x="14710" y="13643"/>
                    <a:pt x="14931" y="13256"/>
                    <a:pt x="15079" y="12820"/>
                  </a:cubicBezTo>
                  <a:cubicBezTo>
                    <a:pt x="15226" y="12384"/>
                    <a:pt x="15300" y="11900"/>
                    <a:pt x="15337" y="11415"/>
                  </a:cubicBezTo>
                  <a:cubicBezTo>
                    <a:pt x="15373" y="10931"/>
                    <a:pt x="15373" y="10447"/>
                    <a:pt x="15484" y="10011"/>
                  </a:cubicBezTo>
                  <a:cubicBezTo>
                    <a:pt x="15595" y="9575"/>
                    <a:pt x="15816" y="9188"/>
                    <a:pt x="16111" y="9042"/>
                  </a:cubicBezTo>
                  <a:cubicBezTo>
                    <a:pt x="16406" y="8897"/>
                    <a:pt x="16774" y="8994"/>
                    <a:pt x="17180" y="9575"/>
                  </a:cubicBezTo>
                  <a:cubicBezTo>
                    <a:pt x="17585" y="10156"/>
                    <a:pt x="18027" y="11222"/>
                    <a:pt x="18322" y="12045"/>
                  </a:cubicBezTo>
                  <a:cubicBezTo>
                    <a:pt x="18617" y="12868"/>
                    <a:pt x="18765" y="13450"/>
                    <a:pt x="19023" y="13740"/>
                  </a:cubicBezTo>
                  <a:cubicBezTo>
                    <a:pt x="19281" y="14031"/>
                    <a:pt x="19649" y="14031"/>
                    <a:pt x="20092" y="13643"/>
                  </a:cubicBezTo>
                  <a:cubicBezTo>
                    <a:pt x="20534" y="13256"/>
                    <a:pt x="21050" y="12481"/>
                    <a:pt x="21566" y="117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3" name="Line"/>
            <p:cNvSpPr/>
            <p:nvPr/>
          </p:nvSpPr>
          <p:spPr>
            <a:xfrm>
              <a:off x="19023406" y="2125631"/>
              <a:ext cx="498158" cy="158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7" extrusionOk="0">
                  <a:moveTo>
                    <a:pt x="0" y="1174"/>
                  </a:moveTo>
                  <a:cubicBezTo>
                    <a:pt x="1050" y="4850"/>
                    <a:pt x="2100" y="8527"/>
                    <a:pt x="2700" y="11514"/>
                  </a:cubicBezTo>
                  <a:cubicBezTo>
                    <a:pt x="3300" y="14501"/>
                    <a:pt x="3450" y="16799"/>
                    <a:pt x="3675" y="16340"/>
                  </a:cubicBezTo>
                  <a:cubicBezTo>
                    <a:pt x="3900" y="15880"/>
                    <a:pt x="4200" y="12663"/>
                    <a:pt x="4575" y="9906"/>
                  </a:cubicBezTo>
                  <a:cubicBezTo>
                    <a:pt x="4950" y="7148"/>
                    <a:pt x="5400" y="4850"/>
                    <a:pt x="5925" y="3012"/>
                  </a:cubicBezTo>
                  <a:cubicBezTo>
                    <a:pt x="6450" y="1174"/>
                    <a:pt x="7050" y="-205"/>
                    <a:pt x="7575" y="25"/>
                  </a:cubicBezTo>
                  <a:cubicBezTo>
                    <a:pt x="8100" y="255"/>
                    <a:pt x="8550" y="2093"/>
                    <a:pt x="8850" y="4161"/>
                  </a:cubicBezTo>
                  <a:cubicBezTo>
                    <a:pt x="9150" y="6229"/>
                    <a:pt x="9300" y="8527"/>
                    <a:pt x="9450" y="10825"/>
                  </a:cubicBezTo>
                  <a:cubicBezTo>
                    <a:pt x="9600" y="13123"/>
                    <a:pt x="9750" y="15421"/>
                    <a:pt x="9825" y="15421"/>
                  </a:cubicBezTo>
                  <a:cubicBezTo>
                    <a:pt x="9900" y="15421"/>
                    <a:pt x="9900" y="13123"/>
                    <a:pt x="10125" y="11055"/>
                  </a:cubicBezTo>
                  <a:cubicBezTo>
                    <a:pt x="10350" y="8987"/>
                    <a:pt x="10800" y="7148"/>
                    <a:pt x="11325" y="5540"/>
                  </a:cubicBezTo>
                  <a:cubicBezTo>
                    <a:pt x="11850" y="3931"/>
                    <a:pt x="12450" y="2552"/>
                    <a:pt x="13125" y="2323"/>
                  </a:cubicBezTo>
                  <a:cubicBezTo>
                    <a:pt x="13800" y="2093"/>
                    <a:pt x="14550" y="3012"/>
                    <a:pt x="15150" y="5310"/>
                  </a:cubicBezTo>
                  <a:cubicBezTo>
                    <a:pt x="15750" y="7608"/>
                    <a:pt x="16200" y="11284"/>
                    <a:pt x="16575" y="14272"/>
                  </a:cubicBezTo>
                  <a:cubicBezTo>
                    <a:pt x="16950" y="17259"/>
                    <a:pt x="17250" y="19557"/>
                    <a:pt x="18075" y="20476"/>
                  </a:cubicBezTo>
                  <a:cubicBezTo>
                    <a:pt x="18900" y="21395"/>
                    <a:pt x="20250" y="20935"/>
                    <a:pt x="21600" y="204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4" name="Line"/>
            <p:cNvSpPr/>
            <p:nvPr/>
          </p:nvSpPr>
          <p:spPr>
            <a:xfrm>
              <a:off x="20032251" y="2074572"/>
              <a:ext cx="267686" cy="28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24" extrusionOk="0">
                  <a:moveTo>
                    <a:pt x="12134" y="2910"/>
                  </a:moveTo>
                  <a:cubicBezTo>
                    <a:pt x="11314" y="1881"/>
                    <a:pt x="10494" y="853"/>
                    <a:pt x="9400" y="338"/>
                  </a:cubicBezTo>
                  <a:cubicBezTo>
                    <a:pt x="8306" y="-176"/>
                    <a:pt x="6939" y="-176"/>
                    <a:pt x="5162" y="853"/>
                  </a:cubicBezTo>
                  <a:cubicBezTo>
                    <a:pt x="3385" y="1881"/>
                    <a:pt x="1197" y="3938"/>
                    <a:pt x="377" y="6381"/>
                  </a:cubicBezTo>
                  <a:cubicBezTo>
                    <a:pt x="-443" y="8824"/>
                    <a:pt x="104" y="11653"/>
                    <a:pt x="1744" y="13453"/>
                  </a:cubicBezTo>
                  <a:cubicBezTo>
                    <a:pt x="3385" y="15253"/>
                    <a:pt x="6119" y="16024"/>
                    <a:pt x="8170" y="16281"/>
                  </a:cubicBezTo>
                  <a:cubicBezTo>
                    <a:pt x="10220" y="16538"/>
                    <a:pt x="11587" y="16281"/>
                    <a:pt x="12681" y="14481"/>
                  </a:cubicBezTo>
                  <a:cubicBezTo>
                    <a:pt x="13775" y="12681"/>
                    <a:pt x="14595" y="9338"/>
                    <a:pt x="14458" y="7024"/>
                  </a:cubicBezTo>
                  <a:cubicBezTo>
                    <a:pt x="14322" y="4710"/>
                    <a:pt x="13228" y="3424"/>
                    <a:pt x="12681" y="3424"/>
                  </a:cubicBezTo>
                  <a:cubicBezTo>
                    <a:pt x="12134" y="3424"/>
                    <a:pt x="12134" y="4710"/>
                    <a:pt x="13638" y="7924"/>
                  </a:cubicBezTo>
                  <a:cubicBezTo>
                    <a:pt x="15142" y="11138"/>
                    <a:pt x="18149" y="16281"/>
                    <a:pt x="21157" y="214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5" name="Line"/>
            <p:cNvSpPr/>
            <p:nvPr/>
          </p:nvSpPr>
          <p:spPr>
            <a:xfrm>
              <a:off x="20883900" y="1822674"/>
              <a:ext cx="284845" cy="421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381" extrusionOk="0">
                  <a:moveTo>
                    <a:pt x="1336" y="1603"/>
                  </a:moveTo>
                  <a:cubicBezTo>
                    <a:pt x="1593" y="725"/>
                    <a:pt x="1850" y="-153"/>
                    <a:pt x="2236" y="23"/>
                  </a:cubicBezTo>
                  <a:cubicBezTo>
                    <a:pt x="2622" y="198"/>
                    <a:pt x="3136" y="1427"/>
                    <a:pt x="3522" y="4413"/>
                  </a:cubicBezTo>
                  <a:cubicBezTo>
                    <a:pt x="3907" y="7398"/>
                    <a:pt x="4164" y="12140"/>
                    <a:pt x="4422" y="15213"/>
                  </a:cubicBezTo>
                  <a:cubicBezTo>
                    <a:pt x="4679" y="18286"/>
                    <a:pt x="4936" y="19691"/>
                    <a:pt x="5064" y="19867"/>
                  </a:cubicBezTo>
                  <a:cubicBezTo>
                    <a:pt x="5193" y="20042"/>
                    <a:pt x="5193" y="18988"/>
                    <a:pt x="5964" y="17584"/>
                  </a:cubicBezTo>
                  <a:cubicBezTo>
                    <a:pt x="6736" y="16179"/>
                    <a:pt x="8279" y="14423"/>
                    <a:pt x="10336" y="13369"/>
                  </a:cubicBezTo>
                  <a:cubicBezTo>
                    <a:pt x="12393" y="12315"/>
                    <a:pt x="14964" y="11964"/>
                    <a:pt x="16893" y="12052"/>
                  </a:cubicBezTo>
                  <a:cubicBezTo>
                    <a:pt x="18822" y="12140"/>
                    <a:pt x="20107" y="12667"/>
                    <a:pt x="20750" y="13632"/>
                  </a:cubicBezTo>
                  <a:cubicBezTo>
                    <a:pt x="21393" y="14598"/>
                    <a:pt x="21393" y="16003"/>
                    <a:pt x="20107" y="17232"/>
                  </a:cubicBezTo>
                  <a:cubicBezTo>
                    <a:pt x="18822" y="18462"/>
                    <a:pt x="16250" y="19515"/>
                    <a:pt x="13164" y="20218"/>
                  </a:cubicBezTo>
                  <a:cubicBezTo>
                    <a:pt x="10079" y="20920"/>
                    <a:pt x="6479" y="21271"/>
                    <a:pt x="4036" y="21359"/>
                  </a:cubicBezTo>
                  <a:cubicBezTo>
                    <a:pt x="1593" y="21447"/>
                    <a:pt x="307" y="21271"/>
                    <a:pt x="50" y="20832"/>
                  </a:cubicBezTo>
                  <a:cubicBezTo>
                    <a:pt x="-207" y="20393"/>
                    <a:pt x="564" y="19691"/>
                    <a:pt x="1336" y="189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6" name="Line"/>
            <p:cNvSpPr/>
            <p:nvPr/>
          </p:nvSpPr>
          <p:spPr>
            <a:xfrm>
              <a:off x="21217073" y="1995685"/>
              <a:ext cx="535730" cy="252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058" extrusionOk="0">
                  <a:moveTo>
                    <a:pt x="4800" y="5506"/>
                  </a:moveTo>
                  <a:cubicBezTo>
                    <a:pt x="4387" y="4354"/>
                    <a:pt x="3974" y="3202"/>
                    <a:pt x="3286" y="2626"/>
                  </a:cubicBezTo>
                  <a:cubicBezTo>
                    <a:pt x="2599" y="2050"/>
                    <a:pt x="1636" y="2050"/>
                    <a:pt x="948" y="3346"/>
                  </a:cubicBezTo>
                  <a:cubicBezTo>
                    <a:pt x="260" y="4642"/>
                    <a:pt x="-153" y="7234"/>
                    <a:pt x="53" y="9970"/>
                  </a:cubicBezTo>
                  <a:cubicBezTo>
                    <a:pt x="260" y="12706"/>
                    <a:pt x="1085" y="15586"/>
                    <a:pt x="1842" y="17314"/>
                  </a:cubicBezTo>
                  <a:cubicBezTo>
                    <a:pt x="2599" y="19042"/>
                    <a:pt x="3286" y="19618"/>
                    <a:pt x="3974" y="19906"/>
                  </a:cubicBezTo>
                  <a:cubicBezTo>
                    <a:pt x="4662" y="20194"/>
                    <a:pt x="5350" y="20194"/>
                    <a:pt x="5832" y="18322"/>
                  </a:cubicBezTo>
                  <a:cubicBezTo>
                    <a:pt x="6313" y="16450"/>
                    <a:pt x="6588" y="12706"/>
                    <a:pt x="6657" y="10114"/>
                  </a:cubicBezTo>
                  <a:cubicBezTo>
                    <a:pt x="6726" y="7522"/>
                    <a:pt x="6588" y="6082"/>
                    <a:pt x="6244" y="4930"/>
                  </a:cubicBezTo>
                  <a:cubicBezTo>
                    <a:pt x="5901" y="3778"/>
                    <a:pt x="5350" y="2914"/>
                    <a:pt x="5075" y="3202"/>
                  </a:cubicBezTo>
                  <a:cubicBezTo>
                    <a:pt x="4800" y="3490"/>
                    <a:pt x="4800" y="4930"/>
                    <a:pt x="4937" y="7090"/>
                  </a:cubicBezTo>
                  <a:cubicBezTo>
                    <a:pt x="5075" y="9250"/>
                    <a:pt x="5350" y="12130"/>
                    <a:pt x="6038" y="14578"/>
                  </a:cubicBezTo>
                  <a:cubicBezTo>
                    <a:pt x="6726" y="17026"/>
                    <a:pt x="7827" y="19042"/>
                    <a:pt x="8927" y="19330"/>
                  </a:cubicBezTo>
                  <a:cubicBezTo>
                    <a:pt x="10028" y="19618"/>
                    <a:pt x="11129" y="18178"/>
                    <a:pt x="12023" y="15730"/>
                  </a:cubicBezTo>
                  <a:cubicBezTo>
                    <a:pt x="12917" y="13282"/>
                    <a:pt x="13605" y="9826"/>
                    <a:pt x="14018" y="6802"/>
                  </a:cubicBezTo>
                  <a:cubicBezTo>
                    <a:pt x="14430" y="3778"/>
                    <a:pt x="14568" y="1186"/>
                    <a:pt x="14912" y="322"/>
                  </a:cubicBezTo>
                  <a:cubicBezTo>
                    <a:pt x="15256" y="-542"/>
                    <a:pt x="15806" y="322"/>
                    <a:pt x="16838" y="3058"/>
                  </a:cubicBezTo>
                  <a:cubicBezTo>
                    <a:pt x="17870" y="5794"/>
                    <a:pt x="19383" y="10402"/>
                    <a:pt x="20278" y="13426"/>
                  </a:cubicBezTo>
                  <a:cubicBezTo>
                    <a:pt x="21172" y="16450"/>
                    <a:pt x="21447" y="17890"/>
                    <a:pt x="21241" y="19042"/>
                  </a:cubicBezTo>
                  <a:cubicBezTo>
                    <a:pt x="21034" y="20194"/>
                    <a:pt x="20346" y="21058"/>
                    <a:pt x="19108" y="21058"/>
                  </a:cubicBezTo>
                  <a:cubicBezTo>
                    <a:pt x="17870" y="21058"/>
                    <a:pt x="16081" y="20194"/>
                    <a:pt x="14912" y="19186"/>
                  </a:cubicBezTo>
                  <a:cubicBezTo>
                    <a:pt x="13743" y="18178"/>
                    <a:pt x="13192" y="17026"/>
                    <a:pt x="12642" y="158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7" name="Line"/>
            <p:cNvSpPr/>
            <p:nvPr/>
          </p:nvSpPr>
          <p:spPr>
            <a:xfrm>
              <a:off x="21815166" y="2155225"/>
              <a:ext cx="10378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8" name="Line"/>
            <p:cNvSpPr/>
            <p:nvPr/>
          </p:nvSpPr>
          <p:spPr>
            <a:xfrm>
              <a:off x="21784031" y="1937281"/>
              <a:ext cx="1" cy="41514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9" name="Line"/>
            <p:cNvSpPr/>
            <p:nvPr/>
          </p:nvSpPr>
          <p:spPr>
            <a:xfrm>
              <a:off x="21898192" y="2032929"/>
              <a:ext cx="207505" cy="28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045" extrusionOk="0">
                  <a:moveTo>
                    <a:pt x="18059" y="2851"/>
                  </a:moveTo>
                  <a:cubicBezTo>
                    <a:pt x="16997" y="1846"/>
                    <a:pt x="15934" y="842"/>
                    <a:pt x="14518" y="339"/>
                  </a:cubicBezTo>
                  <a:cubicBezTo>
                    <a:pt x="13102" y="-163"/>
                    <a:pt x="11331" y="-163"/>
                    <a:pt x="10623" y="716"/>
                  </a:cubicBezTo>
                  <a:cubicBezTo>
                    <a:pt x="9915" y="1595"/>
                    <a:pt x="10269" y="3353"/>
                    <a:pt x="12039" y="6116"/>
                  </a:cubicBezTo>
                  <a:cubicBezTo>
                    <a:pt x="13810" y="8879"/>
                    <a:pt x="16997" y="12646"/>
                    <a:pt x="18944" y="15284"/>
                  </a:cubicBezTo>
                  <a:cubicBezTo>
                    <a:pt x="20892" y="17921"/>
                    <a:pt x="21600" y="19428"/>
                    <a:pt x="21069" y="20307"/>
                  </a:cubicBezTo>
                  <a:cubicBezTo>
                    <a:pt x="20538" y="21186"/>
                    <a:pt x="18767" y="21437"/>
                    <a:pt x="15049" y="20181"/>
                  </a:cubicBezTo>
                  <a:cubicBezTo>
                    <a:pt x="11331" y="18925"/>
                    <a:pt x="5666" y="16163"/>
                    <a:pt x="0" y="13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0" name="Line"/>
            <p:cNvSpPr/>
            <p:nvPr/>
          </p:nvSpPr>
          <p:spPr>
            <a:xfrm>
              <a:off x="485933" y="2395465"/>
              <a:ext cx="581136" cy="91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27" extrusionOk="0">
                  <a:moveTo>
                    <a:pt x="1218" y="10683"/>
                  </a:moveTo>
                  <a:cubicBezTo>
                    <a:pt x="1218" y="11089"/>
                    <a:pt x="1218" y="11495"/>
                    <a:pt x="1921" y="11860"/>
                  </a:cubicBezTo>
                  <a:cubicBezTo>
                    <a:pt x="2624" y="12226"/>
                    <a:pt x="4030" y="12550"/>
                    <a:pt x="5052" y="12713"/>
                  </a:cubicBezTo>
                  <a:cubicBezTo>
                    <a:pt x="6075" y="12875"/>
                    <a:pt x="6714" y="12875"/>
                    <a:pt x="7353" y="12835"/>
                  </a:cubicBezTo>
                  <a:cubicBezTo>
                    <a:pt x="7992" y="12794"/>
                    <a:pt x="8631" y="12713"/>
                    <a:pt x="9015" y="12469"/>
                  </a:cubicBezTo>
                  <a:cubicBezTo>
                    <a:pt x="9398" y="12226"/>
                    <a:pt x="9526" y="11820"/>
                    <a:pt x="8248" y="11332"/>
                  </a:cubicBezTo>
                  <a:cubicBezTo>
                    <a:pt x="6970" y="10845"/>
                    <a:pt x="4286" y="10277"/>
                    <a:pt x="2560" y="9993"/>
                  </a:cubicBezTo>
                  <a:cubicBezTo>
                    <a:pt x="835" y="9708"/>
                    <a:pt x="68" y="9708"/>
                    <a:pt x="4" y="9790"/>
                  </a:cubicBezTo>
                  <a:cubicBezTo>
                    <a:pt x="-60" y="9871"/>
                    <a:pt x="579" y="10033"/>
                    <a:pt x="2496" y="10074"/>
                  </a:cubicBezTo>
                  <a:cubicBezTo>
                    <a:pt x="4413" y="10114"/>
                    <a:pt x="7609" y="10033"/>
                    <a:pt x="10548" y="9424"/>
                  </a:cubicBezTo>
                  <a:cubicBezTo>
                    <a:pt x="13488" y="8815"/>
                    <a:pt x="16172" y="7678"/>
                    <a:pt x="17961" y="6460"/>
                  </a:cubicBezTo>
                  <a:cubicBezTo>
                    <a:pt x="19751" y="5242"/>
                    <a:pt x="20645" y="3943"/>
                    <a:pt x="21093" y="3090"/>
                  </a:cubicBezTo>
                  <a:cubicBezTo>
                    <a:pt x="21540" y="2238"/>
                    <a:pt x="21540" y="1832"/>
                    <a:pt x="21348" y="1466"/>
                  </a:cubicBezTo>
                  <a:cubicBezTo>
                    <a:pt x="21157" y="1101"/>
                    <a:pt x="20773" y="776"/>
                    <a:pt x="20326" y="492"/>
                  </a:cubicBezTo>
                  <a:cubicBezTo>
                    <a:pt x="19878" y="208"/>
                    <a:pt x="19367" y="-36"/>
                    <a:pt x="18920" y="5"/>
                  </a:cubicBezTo>
                  <a:cubicBezTo>
                    <a:pt x="18473" y="45"/>
                    <a:pt x="18089" y="370"/>
                    <a:pt x="17706" y="1629"/>
                  </a:cubicBezTo>
                  <a:cubicBezTo>
                    <a:pt x="17322" y="2887"/>
                    <a:pt x="16939" y="5080"/>
                    <a:pt x="16875" y="7638"/>
                  </a:cubicBezTo>
                  <a:cubicBezTo>
                    <a:pt x="16811" y="10196"/>
                    <a:pt x="17067" y="13119"/>
                    <a:pt x="17450" y="15393"/>
                  </a:cubicBezTo>
                  <a:cubicBezTo>
                    <a:pt x="17833" y="17666"/>
                    <a:pt x="18345" y="19290"/>
                    <a:pt x="18792" y="20265"/>
                  </a:cubicBezTo>
                  <a:cubicBezTo>
                    <a:pt x="19239" y="21239"/>
                    <a:pt x="19623" y="21564"/>
                    <a:pt x="19815" y="21523"/>
                  </a:cubicBezTo>
                  <a:cubicBezTo>
                    <a:pt x="20006" y="21483"/>
                    <a:pt x="20006" y="21077"/>
                    <a:pt x="19878" y="20468"/>
                  </a:cubicBezTo>
                  <a:cubicBezTo>
                    <a:pt x="19751" y="19859"/>
                    <a:pt x="19495" y="19047"/>
                    <a:pt x="19239" y="182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1" name="Line"/>
            <p:cNvSpPr/>
            <p:nvPr/>
          </p:nvSpPr>
          <p:spPr>
            <a:xfrm>
              <a:off x="913289" y="2912840"/>
              <a:ext cx="290593" cy="55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extrusionOk="0">
                  <a:moveTo>
                    <a:pt x="0" y="0"/>
                  </a:moveTo>
                  <a:cubicBezTo>
                    <a:pt x="5914" y="7624"/>
                    <a:pt x="11829" y="15247"/>
                    <a:pt x="15429" y="18424"/>
                  </a:cubicBezTo>
                  <a:cubicBezTo>
                    <a:pt x="19029" y="21600"/>
                    <a:pt x="20314" y="20329"/>
                    <a:pt x="21600" y="190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2" name="Line"/>
            <p:cNvSpPr/>
            <p:nvPr/>
          </p:nvSpPr>
          <p:spPr>
            <a:xfrm>
              <a:off x="1901154" y="2705274"/>
              <a:ext cx="307771" cy="48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extrusionOk="0">
                  <a:moveTo>
                    <a:pt x="2746" y="0"/>
                  </a:moveTo>
                  <a:cubicBezTo>
                    <a:pt x="2986" y="5974"/>
                    <a:pt x="3226" y="11949"/>
                    <a:pt x="3346" y="15396"/>
                  </a:cubicBezTo>
                  <a:cubicBezTo>
                    <a:pt x="3466" y="18843"/>
                    <a:pt x="3466" y="19762"/>
                    <a:pt x="3346" y="19838"/>
                  </a:cubicBezTo>
                  <a:cubicBezTo>
                    <a:pt x="3226" y="19915"/>
                    <a:pt x="2986" y="19149"/>
                    <a:pt x="2386" y="17464"/>
                  </a:cubicBezTo>
                  <a:cubicBezTo>
                    <a:pt x="1786" y="15779"/>
                    <a:pt x="826" y="13174"/>
                    <a:pt x="346" y="11489"/>
                  </a:cubicBezTo>
                  <a:cubicBezTo>
                    <a:pt x="-134" y="9804"/>
                    <a:pt x="-134" y="9038"/>
                    <a:pt x="466" y="8655"/>
                  </a:cubicBezTo>
                  <a:cubicBezTo>
                    <a:pt x="1066" y="8272"/>
                    <a:pt x="2266" y="8272"/>
                    <a:pt x="4666" y="8502"/>
                  </a:cubicBezTo>
                  <a:cubicBezTo>
                    <a:pt x="7066" y="8732"/>
                    <a:pt x="10666" y="9191"/>
                    <a:pt x="13666" y="9345"/>
                  </a:cubicBezTo>
                  <a:cubicBezTo>
                    <a:pt x="16666" y="9498"/>
                    <a:pt x="19066" y="9345"/>
                    <a:pt x="20266" y="8655"/>
                  </a:cubicBezTo>
                  <a:cubicBezTo>
                    <a:pt x="21466" y="7966"/>
                    <a:pt x="21466" y="6740"/>
                    <a:pt x="21226" y="5745"/>
                  </a:cubicBezTo>
                  <a:cubicBezTo>
                    <a:pt x="20986" y="4749"/>
                    <a:pt x="20506" y="3983"/>
                    <a:pt x="19906" y="3294"/>
                  </a:cubicBezTo>
                  <a:cubicBezTo>
                    <a:pt x="19306" y="2604"/>
                    <a:pt x="18586" y="1991"/>
                    <a:pt x="18226" y="2451"/>
                  </a:cubicBezTo>
                  <a:cubicBezTo>
                    <a:pt x="17866" y="2911"/>
                    <a:pt x="17866" y="4443"/>
                    <a:pt x="18106" y="7123"/>
                  </a:cubicBezTo>
                  <a:cubicBezTo>
                    <a:pt x="18346" y="9804"/>
                    <a:pt x="18826" y="13634"/>
                    <a:pt x="19306" y="16238"/>
                  </a:cubicBezTo>
                  <a:cubicBezTo>
                    <a:pt x="19786" y="18843"/>
                    <a:pt x="20266" y="20221"/>
                    <a:pt x="20506" y="20911"/>
                  </a:cubicBezTo>
                  <a:cubicBezTo>
                    <a:pt x="20746" y="21600"/>
                    <a:pt x="20746" y="21600"/>
                    <a:pt x="2074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3" name="Line"/>
            <p:cNvSpPr/>
            <p:nvPr/>
          </p:nvSpPr>
          <p:spPr>
            <a:xfrm>
              <a:off x="2438898" y="3265701"/>
              <a:ext cx="10379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4" name="Line"/>
            <p:cNvSpPr/>
            <p:nvPr/>
          </p:nvSpPr>
          <p:spPr>
            <a:xfrm>
              <a:off x="3219810" y="2781381"/>
              <a:ext cx="447714" cy="436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441" extrusionOk="0">
                  <a:moveTo>
                    <a:pt x="14224" y="1871"/>
                  </a:moveTo>
                  <a:cubicBezTo>
                    <a:pt x="12575" y="1361"/>
                    <a:pt x="10926" y="850"/>
                    <a:pt x="8948" y="1020"/>
                  </a:cubicBezTo>
                  <a:cubicBezTo>
                    <a:pt x="6969" y="1191"/>
                    <a:pt x="4661" y="2041"/>
                    <a:pt x="3094" y="3317"/>
                  </a:cubicBezTo>
                  <a:cubicBezTo>
                    <a:pt x="1528" y="4592"/>
                    <a:pt x="703" y="6293"/>
                    <a:pt x="291" y="7994"/>
                  </a:cubicBezTo>
                  <a:cubicBezTo>
                    <a:pt x="-121" y="9694"/>
                    <a:pt x="-121" y="11395"/>
                    <a:pt x="456" y="13266"/>
                  </a:cubicBezTo>
                  <a:cubicBezTo>
                    <a:pt x="1033" y="15137"/>
                    <a:pt x="2187" y="17178"/>
                    <a:pt x="3506" y="18539"/>
                  </a:cubicBezTo>
                  <a:cubicBezTo>
                    <a:pt x="4826" y="19899"/>
                    <a:pt x="6310" y="20580"/>
                    <a:pt x="8371" y="21005"/>
                  </a:cubicBezTo>
                  <a:cubicBezTo>
                    <a:pt x="10432" y="21430"/>
                    <a:pt x="13070" y="21600"/>
                    <a:pt x="15131" y="21260"/>
                  </a:cubicBezTo>
                  <a:cubicBezTo>
                    <a:pt x="17192" y="20920"/>
                    <a:pt x="18676" y="20069"/>
                    <a:pt x="19748" y="18709"/>
                  </a:cubicBezTo>
                  <a:cubicBezTo>
                    <a:pt x="20819" y="17348"/>
                    <a:pt x="21479" y="15477"/>
                    <a:pt x="21314" y="12841"/>
                  </a:cubicBezTo>
                  <a:cubicBezTo>
                    <a:pt x="21149" y="10205"/>
                    <a:pt x="20160" y="6803"/>
                    <a:pt x="19253" y="4592"/>
                  </a:cubicBezTo>
                  <a:cubicBezTo>
                    <a:pt x="18346" y="2381"/>
                    <a:pt x="17522" y="1361"/>
                    <a:pt x="16368" y="765"/>
                  </a:cubicBezTo>
                  <a:cubicBezTo>
                    <a:pt x="15213" y="170"/>
                    <a:pt x="13729" y="0"/>
                    <a:pt x="12823" y="0"/>
                  </a:cubicBezTo>
                  <a:cubicBezTo>
                    <a:pt x="11916" y="0"/>
                    <a:pt x="11586" y="170"/>
                    <a:pt x="11256" y="3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5" name="Line"/>
            <p:cNvSpPr/>
            <p:nvPr/>
          </p:nvSpPr>
          <p:spPr>
            <a:xfrm>
              <a:off x="3866209" y="2488130"/>
              <a:ext cx="1063479" cy="67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230" extrusionOk="0">
                  <a:moveTo>
                    <a:pt x="99" y="12348"/>
                  </a:moveTo>
                  <a:cubicBezTo>
                    <a:pt x="29" y="14194"/>
                    <a:pt x="-41" y="16039"/>
                    <a:pt x="29" y="17450"/>
                  </a:cubicBezTo>
                  <a:cubicBezTo>
                    <a:pt x="99" y="18861"/>
                    <a:pt x="310" y="19838"/>
                    <a:pt x="730" y="20489"/>
                  </a:cubicBezTo>
                  <a:cubicBezTo>
                    <a:pt x="1151" y="21140"/>
                    <a:pt x="1782" y="21466"/>
                    <a:pt x="2624" y="21032"/>
                  </a:cubicBezTo>
                  <a:cubicBezTo>
                    <a:pt x="3465" y="20598"/>
                    <a:pt x="4517" y="19404"/>
                    <a:pt x="5324" y="17504"/>
                  </a:cubicBezTo>
                  <a:cubicBezTo>
                    <a:pt x="6130" y="15605"/>
                    <a:pt x="6691" y="13000"/>
                    <a:pt x="6902" y="10503"/>
                  </a:cubicBezTo>
                  <a:cubicBezTo>
                    <a:pt x="7112" y="8007"/>
                    <a:pt x="6972" y="5619"/>
                    <a:pt x="6867" y="4045"/>
                  </a:cubicBezTo>
                  <a:cubicBezTo>
                    <a:pt x="6762" y="2471"/>
                    <a:pt x="6691" y="1711"/>
                    <a:pt x="6551" y="1060"/>
                  </a:cubicBezTo>
                  <a:cubicBezTo>
                    <a:pt x="6411" y="409"/>
                    <a:pt x="6201" y="-134"/>
                    <a:pt x="6095" y="29"/>
                  </a:cubicBezTo>
                  <a:cubicBezTo>
                    <a:pt x="5990" y="192"/>
                    <a:pt x="5990" y="1060"/>
                    <a:pt x="5990" y="3556"/>
                  </a:cubicBezTo>
                  <a:cubicBezTo>
                    <a:pt x="5990" y="6053"/>
                    <a:pt x="5990" y="10178"/>
                    <a:pt x="5990" y="12891"/>
                  </a:cubicBezTo>
                  <a:cubicBezTo>
                    <a:pt x="5990" y="15605"/>
                    <a:pt x="5990" y="16907"/>
                    <a:pt x="5990" y="17830"/>
                  </a:cubicBezTo>
                  <a:cubicBezTo>
                    <a:pt x="5990" y="18752"/>
                    <a:pt x="5990" y="19295"/>
                    <a:pt x="6025" y="19295"/>
                  </a:cubicBezTo>
                  <a:cubicBezTo>
                    <a:pt x="6060" y="19295"/>
                    <a:pt x="6130" y="18752"/>
                    <a:pt x="6201" y="17884"/>
                  </a:cubicBezTo>
                  <a:cubicBezTo>
                    <a:pt x="6271" y="17016"/>
                    <a:pt x="6341" y="15822"/>
                    <a:pt x="6481" y="14953"/>
                  </a:cubicBezTo>
                  <a:cubicBezTo>
                    <a:pt x="6621" y="14085"/>
                    <a:pt x="6832" y="13542"/>
                    <a:pt x="6972" y="13542"/>
                  </a:cubicBezTo>
                  <a:cubicBezTo>
                    <a:pt x="7112" y="13542"/>
                    <a:pt x="7182" y="14085"/>
                    <a:pt x="7393" y="15171"/>
                  </a:cubicBezTo>
                  <a:cubicBezTo>
                    <a:pt x="7603" y="16256"/>
                    <a:pt x="7954" y="17884"/>
                    <a:pt x="8269" y="18915"/>
                  </a:cubicBezTo>
                  <a:cubicBezTo>
                    <a:pt x="8585" y="19946"/>
                    <a:pt x="8865" y="20381"/>
                    <a:pt x="9181" y="20652"/>
                  </a:cubicBezTo>
                  <a:cubicBezTo>
                    <a:pt x="9497" y="20923"/>
                    <a:pt x="9847" y="21032"/>
                    <a:pt x="10268" y="21086"/>
                  </a:cubicBezTo>
                  <a:cubicBezTo>
                    <a:pt x="10689" y="21140"/>
                    <a:pt x="11180" y="21140"/>
                    <a:pt x="11601" y="20869"/>
                  </a:cubicBezTo>
                  <a:cubicBezTo>
                    <a:pt x="12021" y="20598"/>
                    <a:pt x="12372" y="20055"/>
                    <a:pt x="12653" y="19566"/>
                  </a:cubicBezTo>
                  <a:cubicBezTo>
                    <a:pt x="12933" y="19078"/>
                    <a:pt x="13143" y="18644"/>
                    <a:pt x="13143" y="17884"/>
                  </a:cubicBezTo>
                  <a:cubicBezTo>
                    <a:pt x="13143" y="17124"/>
                    <a:pt x="12933" y="16039"/>
                    <a:pt x="12582" y="15388"/>
                  </a:cubicBezTo>
                  <a:cubicBezTo>
                    <a:pt x="12232" y="14736"/>
                    <a:pt x="11741" y="14519"/>
                    <a:pt x="11460" y="14682"/>
                  </a:cubicBezTo>
                  <a:cubicBezTo>
                    <a:pt x="11180" y="14845"/>
                    <a:pt x="11110" y="15388"/>
                    <a:pt x="11215" y="16202"/>
                  </a:cubicBezTo>
                  <a:cubicBezTo>
                    <a:pt x="11320" y="17016"/>
                    <a:pt x="11601" y="18101"/>
                    <a:pt x="12056" y="18970"/>
                  </a:cubicBezTo>
                  <a:cubicBezTo>
                    <a:pt x="12512" y="19838"/>
                    <a:pt x="13143" y="20489"/>
                    <a:pt x="13810" y="20760"/>
                  </a:cubicBezTo>
                  <a:cubicBezTo>
                    <a:pt x="14476" y="21032"/>
                    <a:pt x="15177" y="20923"/>
                    <a:pt x="15668" y="20652"/>
                  </a:cubicBezTo>
                  <a:cubicBezTo>
                    <a:pt x="16159" y="20381"/>
                    <a:pt x="16440" y="19946"/>
                    <a:pt x="16720" y="19241"/>
                  </a:cubicBezTo>
                  <a:cubicBezTo>
                    <a:pt x="17001" y="18535"/>
                    <a:pt x="17281" y="17558"/>
                    <a:pt x="17491" y="17341"/>
                  </a:cubicBezTo>
                  <a:cubicBezTo>
                    <a:pt x="17702" y="17124"/>
                    <a:pt x="17842" y="17667"/>
                    <a:pt x="17982" y="18264"/>
                  </a:cubicBezTo>
                  <a:cubicBezTo>
                    <a:pt x="18123" y="18861"/>
                    <a:pt x="18263" y="19512"/>
                    <a:pt x="18754" y="20055"/>
                  </a:cubicBezTo>
                  <a:cubicBezTo>
                    <a:pt x="19245" y="20598"/>
                    <a:pt x="20086" y="21032"/>
                    <a:pt x="20612" y="21032"/>
                  </a:cubicBezTo>
                  <a:cubicBezTo>
                    <a:pt x="21138" y="21032"/>
                    <a:pt x="21349" y="20598"/>
                    <a:pt x="21559" y="201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6" name="Line"/>
            <p:cNvSpPr/>
            <p:nvPr/>
          </p:nvSpPr>
          <p:spPr>
            <a:xfrm>
              <a:off x="3829589" y="2970734"/>
              <a:ext cx="145296" cy="3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2057" y="12302"/>
                    <a:pt x="4114" y="4448"/>
                    <a:pt x="7714" y="1502"/>
                  </a:cubicBezTo>
                  <a:cubicBezTo>
                    <a:pt x="11314" y="-1443"/>
                    <a:pt x="16457" y="521"/>
                    <a:pt x="21600" y="24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7" name="Line"/>
            <p:cNvSpPr/>
            <p:nvPr/>
          </p:nvSpPr>
          <p:spPr>
            <a:xfrm>
              <a:off x="4950444" y="2912840"/>
              <a:ext cx="363241" cy="25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extrusionOk="0">
                  <a:moveTo>
                    <a:pt x="0" y="9504"/>
                  </a:moveTo>
                  <a:cubicBezTo>
                    <a:pt x="1029" y="8928"/>
                    <a:pt x="2057" y="8352"/>
                    <a:pt x="2880" y="8784"/>
                  </a:cubicBezTo>
                  <a:cubicBezTo>
                    <a:pt x="3703" y="9216"/>
                    <a:pt x="4320" y="10656"/>
                    <a:pt x="5451" y="12960"/>
                  </a:cubicBezTo>
                  <a:cubicBezTo>
                    <a:pt x="6583" y="15264"/>
                    <a:pt x="8229" y="18432"/>
                    <a:pt x="9051" y="19296"/>
                  </a:cubicBezTo>
                  <a:cubicBezTo>
                    <a:pt x="9874" y="20160"/>
                    <a:pt x="9874" y="18720"/>
                    <a:pt x="9874" y="17280"/>
                  </a:cubicBezTo>
                  <a:cubicBezTo>
                    <a:pt x="9874" y="15840"/>
                    <a:pt x="9874" y="14400"/>
                    <a:pt x="9874" y="12960"/>
                  </a:cubicBezTo>
                  <a:cubicBezTo>
                    <a:pt x="9874" y="11520"/>
                    <a:pt x="9874" y="10080"/>
                    <a:pt x="10389" y="9792"/>
                  </a:cubicBezTo>
                  <a:cubicBezTo>
                    <a:pt x="10903" y="9504"/>
                    <a:pt x="11931" y="10368"/>
                    <a:pt x="13063" y="12240"/>
                  </a:cubicBezTo>
                  <a:cubicBezTo>
                    <a:pt x="14194" y="14112"/>
                    <a:pt x="15429" y="16992"/>
                    <a:pt x="16560" y="18864"/>
                  </a:cubicBezTo>
                  <a:cubicBezTo>
                    <a:pt x="17691" y="20736"/>
                    <a:pt x="18720" y="21600"/>
                    <a:pt x="19337" y="21168"/>
                  </a:cubicBezTo>
                  <a:cubicBezTo>
                    <a:pt x="19954" y="20736"/>
                    <a:pt x="20160" y="19008"/>
                    <a:pt x="20469" y="15264"/>
                  </a:cubicBezTo>
                  <a:cubicBezTo>
                    <a:pt x="20777" y="11520"/>
                    <a:pt x="21189" y="576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8" name="Line"/>
            <p:cNvSpPr/>
            <p:nvPr/>
          </p:nvSpPr>
          <p:spPr>
            <a:xfrm>
              <a:off x="5417467" y="3047757"/>
              <a:ext cx="60731" cy="9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0928" extrusionOk="0">
                  <a:moveTo>
                    <a:pt x="0" y="0"/>
                  </a:moveTo>
                  <a:cubicBezTo>
                    <a:pt x="3600" y="3086"/>
                    <a:pt x="7200" y="6172"/>
                    <a:pt x="11400" y="10414"/>
                  </a:cubicBezTo>
                  <a:cubicBezTo>
                    <a:pt x="15600" y="14657"/>
                    <a:pt x="20400" y="20057"/>
                    <a:pt x="21000" y="20829"/>
                  </a:cubicBezTo>
                  <a:cubicBezTo>
                    <a:pt x="21600" y="21600"/>
                    <a:pt x="18000" y="17743"/>
                    <a:pt x="14400" y="138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9" name="Line"/>
            <p:cNvSpPr/>
            <p:nvPr/>
          </p:nvSpPr>
          <p:spPr>
            <a:xfrm>
              <a:off x="5324062" y="2777922"/>
              <a:ext cx="10379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0" name="Line"/>
            <p:cNvSpPr/>
            <p:nvPr/>
          </p:nvSpPr>
          <p:spPr>
            <a:xfrm>
              <a:off x="5544847" y="2866510"/>
              <a:ext cx="547210" cy="269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263" extrusionOk="0">
                  <a:moveTo>
                    <a:pt x="703" y="381"/>
                  </a:moveTo>
                  <a:cubicBezTo>
                    <a:pt x="2741" y="4209"/>
                    <a:pt x="4779" y="8037"/>
                    <a:pt x="6001" y="10497"/>
                  </a:cubicBezTo>
                  <a:cubicBezTo>
                    <a:pt x="7224" y="12958"/>
                    <a:pt x="7631" y="14052"/>
                    <a:pt x="7903" y="15282"/>
                  </a:cubicBezTo>
                  <a:cubicBezTo>
                    <a:pt x="8175" y="16512"/>
                    <a:pt x="8311" y="17880"/>
                    <a:pt x="7224" y="18973"/>
                  </a:cubicBezTo>
                  <a:cubicBezTo>
                    <a:pt x="6137" y="20067"/>
                    <a:pt x="3828" y="20887"/>
                    <a:pt x="2333" y="21161"/>
                  </a:cubicBezTo>
                  <a:cubicBezTo>
                    <a:pt x="839" y="21434"/>
                    <a:pt x="160" y="21161"/>
                    <a:pt x="24" y="20340"/>
                  </a:cubicBezTo>
                  <a:cubicBezTo>
                    <a:pt x="-112" y="19520"/>
                    <a:pt x="296" y="18153"/>
                    <a:pt x="1926" y="16512"/>
                  </a:cubicBezTo>
                  <a:cubicBezTo>
                    <a:pt x="3556" y="14872"/>
                    <a:pt x="6409" y="12958"/>
                    <a:pt x="8514" y="11454"/>
                  </a:cubicBezTo>
                  <a:cubicBezTo>
                    <a:pt x="10620" y="9950"/>
                    <a:pt x="11979" y="8857"/>
                    <a:pt x="12997" y="7490"/>
                  </a:cubicBezTo>
                  <a:cubicBezTo>
                    <a:pt x="14016" y="6123"/>
                    <a:pt x="14696" y="4482"/>
                    <a:pt x="14763" y="3252"/>
                  </a:cubicBezTo>
                  <a:cubicBezTo>
                    <a:pt x="14831" y="2021"/>
                    <a:pt x="14288" y="1201"/>
                    <a:pt x="13609" y="654"/>
                  </a:cubicBezTo>
                  <a:cubicBezTo>
                    <a:pt x="12929" y="107"/>
                    <a:pt x="12114" y="-166"/>
                    <a:pt x="11435" y="107"/>
                  </a:cubicBezTo>
                  <a:cubicBezTo>
                    <a:pt x="10756" y="381"/>
                    <a:pt x="10213" y="1201"/>
                    <a:pt x="9941" y="2295"/>
                  </a:cubicBezTo>
                  <a:cubicBezTo>
                    <a:pt x="9669" y="3388"/>
                    <a:pt x="9669" y="4755"/>
                    <a:pt x="9873" y="6943"/>
                  </a:cubicBezTo>
                  <a:cubicBezTo>
                    <a:pt x="10077" y="9130"/>
                    <a:pt x="10484" y="12138"/>
                    <a:pt x="12114" y="14599"/>
                  </a:cubicBezTo>
                  <a:cubicBezTo>
                    <a:pt x="13745" y="17059"/>
                    <a:pt x="16597" y="18973"/>
                    <a:pt x="18363" y="19793"/>
                  </a:cubicBezTo>
                  <a:cubicBezTo>
                    <a:pt x="20130" y="20614"/>
                    <a:pt x="20809" y="20340"/>
                    <a:pt x="21488" y="200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1" name="Line"/>
            <p:cNvSpPr/>
            <p:nvPr/>
          </p:nvSpPr>
          <p:spPr>
            <a:xfrm>
              <a:off x="6237352" y="3203432"/>
              <a:ext cx="35511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17673" y="0"/>
                  </a:moveTo>
                  <a:cubicBezTo>
                    <a:pt x="19636" y="3927"/>
                    <a:pt x="21600" y="7855"/>
                    <a:pt x="18655" y="11455"/>
                  </a:cubicBezTo>
                  <a:cubicBezTo>
                    <a:pt x="15709" y="15055"/>
                    <a:pt x="7855" y="1832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2" name="Line"/>
            <p:cNvSpPr/>
            <p:nvPr/>
          </p:nvSpPr>
          <p:spPr>
            <a:xfrm>
              <a:off x="6839292" y="2909068"/>
              <a:ext cx="788752" cy="25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6" extrusionOk="0">
                  <a:moveTo>
                    <a:pt x="0" y="4573"/>
                  </a:moveTo>
                  <a:cubicBezTo>
                    <a:pt x="379" y="3720"/>
                    <a:pt x="758" y="2867"/>
                    <a:pt x="1137" y="3009"/>
                  </a:cubicBezTo>
                  <a:cubicBezTo>
                    <a:pt x="1516" y="3152"/>
                    <a:pt x="1895" y="4288"/>
                    <a:pt x="2321" y="6278"/>
                  </a:cubicBezTo>
                  <a:cubicBezTo>
                    <a:pt x="2747" y="8267"/>
                    <a:pt x="3221" y="11109"/>
                    <a:pt x="3600" y="13525"/>
                  </a:cubicBezTo>
                  <a:cubicBezTo>
                    <a:pt x="3979" y="15941"/>
                    <a:pt x="4263" y="17931"/>
                    <a:pt x="4453" y="18073"/>
                  </a:cubicBezTo>
                  <a:cubicBezTo>
                    <a:pt x="4642" y="18215"/>
                    <a:pt x="4737" y="16509"/>
                    <a:pt x="4784" y="14094"/>
                  </a:cubicBezTo>
                  <a:cubicBezTo>
                    <a:pt x="4832" y="11678"/>
                    <a:pt x="4832" y="8552"/>
                    <a:pt x="4879" y="6278"/>
                  </a:cubicBezTo>
                  <a:cubicBezTo>
                    <a:pt x="4926" y="4004"/>
                    <a:pt x="5021" y="2583"/>
                    <a:pt x="5116" y="2725"/>
                  </a:cubicBezTo>
                  <a:cubicBezTo>
                    <a:pt x="5211" y="2867"/>
                    <a:pt x="5305" y="4573"/>
                    <a:pt x="5589" y="7273"/>
                  </a:cubicBezTo>
                  <a:cubicBezTo>
                    <a:pt x="5874" y="9973"/>
                    <a:pt x="6347" y="13667"/>
                    <a:pt x="6726" y="16083"/>
                  </a:cubicBezTo>
                  <a:cubicBezTo>
                    <a:pt x="7105" y="18499"/>
                    <a:pt x="7389" y="19636"/>
                    <a:pt x="7579" y="19494"/>
                  </a:cubicBezTo>
                  <a:cubicBezTo>
                    <a:pt x="7768" y="19352"/>
                    <a:pt x="7863" y="17930"/>
                    <a:pt x="7911" y="16509"/>
                  </a:cubicBezTo>
                  <a:cubicBezTo>
                    <a:pt x="7958" y="15088"/>
                    <a:pt x="7958" y="13667"/>
                    <a:pt x="8147" y="12246"/>
                  </a:cubicBezTo>
                  <a:cubicBezTo>
                    <a:pt x="8337" y="10825"/>
                    <a:pt x="8716" y="9404"/>
                    <a:pt x="9379" y="8694"/>
                  </a:cubicBezTo>
                  <a:cubicBezTo>
                    <a:pt x="10042" y="7983"/>
                    <a:pt x="10989" y="7983"/>
                    <a:pt x="12079" y="8267"/>
                  </a:cubicBezTo>
                  <a:cubicBezTo>
                    <a:pt x="13168" y="8552"/>
                    <a:pt x="14400" y="9120"/>
                    <a:pt x="15205" y="8978"/>
                  </a:cubicBezTo>
                  <a:cubicBezTo>
                    <a:pt x="16011" y="8836"/>
                    <a:pt x="16389" y="7983"/>
                    <a:pt x="16532" y="6846"/>
                  </a:cubicBezTo>
                  <a:cubicBezTo>
                    <a:pt x="16674" y="5709"/>
                    <a:pt x="16579" y="4288"/>
                    <a:pt x="16247" y="3152"/>
                  </a:cubicBezTo>
                  <a:cubicBezTo>
                    <a:pt x="15916" y="2015"/>
                    <a:pt x="15347" y="1162"/>
                    <a:pt x="14732" y="594"/>
                  </a:cubicBezTo>
                  <a:cubicBezTo>
                    <a:pt x="14116" y="25"/>
                    <a:pt x="13453" y="-259"/>
                    <a:pt x="13074" y="309"/>
                  </a:cubicBezTo>
                  <a:cubicBezTo>
                    <a:pt x="12695" y="878"/>
                    <a:pt x="12600" y="2299"/>
                    <a:pt x="12695" y="4288"/>
                  </a:cubicBezTo>
                  <a:cubicBezTo>
                    <a:pt x="12789" y="6278"/>
                    <a:pt x="13074" y="8836"/>
                    <a:pt x="14116" y="11820"/>
                  </a:cubicBezTo>
                  <a:cubicBezTo>
                    <a:pt x="15158" y="14804"/>
                    <a:pt x="16958" y="18215"/>
                    <a:pt x="18332" y="19778"/>
                  </a:cubicBezTo>
                  <a:cubicBezTo>
                    <a:pt x="19705" y="21341"/>
                    <a:pt x="20653" y="21057"/>
                    <a:pt x="21600" y="207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3" name="Line"/>
            <p:cNvSpPr/>
            <p:nvPr/>
          </p:nvSpPr>
          <p:spPr>
            <a:xfrm>
              <a:off x="8181537" y="2927982"/>
              <a:ext cx="256013" cy="244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485" extrusionOk="0">
                  <a:moveTo>
                    <a:pt x="9949" y="5057"/>
                  </a:moveTo>
                  <a:cubicBezTo>
                    <a:pt x="9665" y="3536"/>
                    <a:pt x="9380" y="2015"/>
                    <a:pt x="8528" y="1102"/>
                  </a:cubicBezTo>
                  <a:cubicBezTo>
                    <a:pt x="7675" y="189"/>
                    <a:pt x="6254" y="-115"/>
                    <a:pt x="4833" y="37"/>
                  </a:cubicBezTo>
                  <a:cubicBezTo>
                    <a:pt x="3412" y="189"/>
                    <a:pt x="1991" y="798"/>
                    <a:pt x="996" y="2775"/>
                  </a:cubicBezTo>
                  <a:cubicBezTo>
                    <a:pt x="1" y="4753"/>
                    <a:pt x="-567" y="8099"/>
                    <a:pt x="854" y="11446"/>
                  </a:cubicBezTo>
                  <a:cubicBezTo>
                    <a:pt x="2275" y="14792"/>
                    <a:pt x="5686" y="18139"/>
                    <a:pt x="9380" y="19812"/>
                  </a:cubicBezTo>
                  <a:cubicBezTo>
                    <a:pt x="13075" y="21485"/>
                    <a:pt x="17054" y="21485"/>
                    <a:pt x="21033" y="214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4" name="Line"/>
            <p:cNvSpPr/>
            <p:nvPr/>
          </p:nvSpPr>
          <p:spPr>
            <a:xfrm>
              <a:off x="8563062" y="3018785"/>
              <a:ext cx="611347" cy="19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094" extrusionOk="0">
                  <a:moveTo>
                    <a:pt x="5458" y="5353"/>
                  </a:moveTo>
                  <a:cubicBezTo>
                    <a:pt x="4359" y="3491"/>
                    <a:pt x="3261" y="1629"/>
                    <a:pt x="2407" y="698"/>
                  </a:cubicBezTo>
                  <a:cubicBezTo>
                    <a:pt x="1552" y="-233"/>
                    <a:pt x="942" y="-233"/>
                    <a:pt x="576" y="698"/>
                  </a:cubicBezTo>
                  <a:cubicBezTo>
                    <a:pt x="210" y="1629"/>
                    <a:pt x="88" y="3491"/>
                    <a:pt x="27" y="5353"/>
                  </a:cubicBezTo>
                  <a:cubicBezTo>
                    <a:pt x="-34" y="7215"/>
                    <a:pt x="-34" y="9077"/>
                    <a:pt x="515" y="10939"/>
                  </a:cubicBezTo>
                  <a:cubicBezTo>
                    <a:pt x="1064" y="12801"/>
                    <a:pt x="2163" y="14664"/>
                    <a:pt x="2956" y="15036"/>
                  </a:cubicBezTo>
                  <a:cubicBezTo>
                    <a:pt x="3749" y="15408"/>
                    <a:pt x="4237" y="14291"/>
                    <a:pt x="4481" y="12802"/>
                  </a:cubicBezTo>
                  <a:cubicBezTo>
                    <a:pt x="4725" y="11312"/>
                    <a:pt x="4725" y="9450"/>
                    <a:pt x="4603" y="7402"/>
                  </a:cubicBezTo>
                  <a:cubicBezTo>
                    <a:pt x="4481" y="5353"/>
                    <a:pt x="4237" y="3119"/>
                    <a:pt x="4176" y="3305"/>
                  </a:cubicBezTo>
                  <a:cubicBezTo>
                    <a:pt x="4115" y="3491"/>
                    <a:pt x="4237" y="6098"/>
                    <a:pt x="4664" y="9077"/>
                  </a:cubicBezTo>
                  <a:cubicBezTo>
                    <a:pt x="5091" y="12057"/>
                    <a:pt x="5824" y="15408"/>
                    <a:pt x="6495" y="17270"/>
                  </a:cubicBezTo>
                  <a:cubicBezTo>
                    <a:pt x="7166" y="19133"/>
                    <a:pt x="7776" y="19505"/>
                    <a:pt x="8447" y="18015"/>
                  </a:cubicBezTo>
                  <a:cubicBezTo>
                    <a:pt x="9119" y="16526"/>
                    <a:pt x="9851" y="13174"/>
                    <a:pt x="10339" y="10567"/>
                  </a:cubicBezTo>
                  <a:cubicBezTo>
                    <a:pt x="10827" y="7960"/>
                    <a:pt x="11071" y="6098"/>
                    <a:pt x="11376" y="6284"/>
                  </a:cubicBezTo>
                  <a:cubicBezTo>
                    <a:pt x="11681" y="6470"/>
                    <a:pt x="12047" y="8705"/>
                    <a:pt x="12352" y="11498"/>
                  </a:cubicBezTo>
                  <a:cubicBezTo>
                    <a:pt x="12658" y="14291"/>
                    <a:pt x="12902" y="17643"/>
                    <a:pt x="13146" y="18388"/>
                  </a:cubicBezTo>
                  <a:cubicBezTo>
                    <a:pt x="13390" y="19132"/>
                    <a:pt x="13634" y="17270"/>
                    <a:pt x="13878" y="15408"/>
                  </a:cubicBezTo>
                  <a:cubicBezTo>
                    <a:pt x="14122" y="13546"/>
                    <a:pt x="14366" y="11684"/>
                    <a:pt x="14671" y="10008"/>
                  </a:cubicBezTo>
                  <a:cubicBezTo>
                    <a:pt x="14976" y="8332"/>
                    <a:pt x="15342" y="6843"/>
                    <a:pt x="15830" y="6470"/>
                  </a:cubicBezTo>
                  <a:cubicBezTo>
                    <a:pt x="16319" y="6098"/>
                    <a:pt x="16929" y="6843"/>
                    <a:pt x="17356" y="8891"/>
                  </a:cubicBezTo>
                  <a:cubicBezTo>
                    <a:pt x="17783" y="10939"/>
                    <a:pt x="18027" y="14291"/>
                    <a:pt x="18332" y="16712"/>
                  </a:cubicBezTo>
                  <a:cubicBezTo>
                    <a:pt x="18637" y="19133"/>
                    <a:pt x="19003" y="20622"/>
                    <a:pt x="19552" y="20995"/>
                  </a:cubicBezTo>
                  <a:cubicBezTo>
                    <a:pt x="20102" y="21367"/>
                    <a:pt x="20834" y="20622"/>
                    <a:pt x="21566" y="198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5" name="Line"/>
            <p:cNvSpPr/>
            <p:nvPr/>
          </p:nvSpPr>
          <p:spPr>
            <a:xfrm>
              <a:off x="9651810" y="2769033"/>
              <a:ext cx="352863" cy="616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21600" y="1034"/>
                  </a:moveTo>
                  <a:cubicBezTo>
                    <a:pt x="20118" y="672"/>
                    <a:pt x="18635" y="310"/>
                    <a:pt x="17365" y="129"/>
                  </a:cubicBezTo>
                  <a:cubicBezTo>
                    <a:pt x="16094" y="-52"/>
                    <a:pt x="15035" y="-52"/>
                    <a:pt x="14188" y="189"/>
                  </a:cubicBezTo>
                  <a:cubicBezTo>
                    <a:pt x="13341" y="431"/>
                    <a:pt x="12706" y="913"/>
                    <a:pt x="12600" y="2361"/>
                  </a:cubicBezTo>
                  <a:cubicBezTo>
                    <a:pt x="12494" y="3809"/>
                    <a:pt x="12918" y="6223"/>
                    <a:pt x="13553" y="9059"/>
                  </a:cubicBezTo>
                  <a:cubicBezTo>
                    <a:pt x="14188" y="11894"/>
                    <a:pt x="15035" y="15152"/>
                    <a:pt x="15459" y="17144"/>
                  </a:cubicBezTo>
                  <a:cubicBezTo>
                    <a:pt x="15882" y="19135"/>
                    <a:pt x="15882" y="19859"/>
                    <a:pt x="14188" y="20462"/>
                  </a:cubicBezTo>
                  <a:cubicBezTo>
                    <a:pt x="12494" y="21065"/>
                    <a:pt x="9106" y="21548"/>
                    <a:pt x="6459" y="21488"/>
                  </a:cubicBezTo>
                  <a:cubicBezTo>
                    <a:pt x="3812" y="21427"/>
                    <a:pt x="1906" y="20824"/>
                    <a:pt x="0" y="202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6" name="Line"/>
            <p:cNvSpPr/>
            <p:nvPr/>
          </p:nvSpPr>
          <p:spPr>
            <a:xfrm>
              <a:off x="9641431" y="3073555"/>
              <a:ext cx="529294" cy="102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3" extrusionOk="0">
                  <a:moveTo>
                    <a:pt x="0" y="5255"/>
                  </a:moveTo>
                  <a:cubicBezTo>
                    <a:pt x="4376" y="5255"/>
                    <a:pt x="8753" y="5255"/>
                    <a:pt x="11365" y="5255"/>
                  </a:cubicBezTo>
                  <a:cubicBezTo>
                    <a:pt x="13976" y="5255"/>
                    <a:pt x="14824" y="5255"/>
                    <a:pt x="15459" y="3862"/>
                  </a:cubicBezTo>
                  <a:cubicBezTo>
                    <a:pt x="16094" y="2468"/>
                    <a:pt x="16518" y="-319"/>
                    <a:pt x="16729" y="29"/>
                  </a:cubicBezTo>
                  <a:cubicBezTo>
                    <a:pt x="16941" y="378"/>
                    <a:pt x="16941" y="3862"/>
                    <a:pt x="17153" y="6997"/>
                  </a:cubicBezTo>
                  <a:cubicBezTo>
                    <a:pt x="17365" y="10133"/>
                    <a:pt x="17788" y="12920"/>
                    <a:pt x="18424" y="15707"/>
                  </a:cubicBezTo>
                  <a:cubicBezTo>
                    <a:pt x="19059" y="18494"/>
                    <a:pt x="19906" y="21281"/>
                    <a:pt x="20471" y="20584"/>
                  </a:cubicBezTo>
                  <a:cubicBezTo>
                    <a:pt x="21035" y="19887"/>
                    <a:pt x="21318" y="15707"/>
                    <a:pt x="21600" y="115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7" name="Line"/>
            <p:cNvSpPr/>
            <p:nvPr/>
          </p:nvSpPr>
          <p:spPr>
            <a:xfrm>
              <a:off x="10035806" y="2933596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8" name="Line"/>
            <p:cNvSpPr/>
            <p:nvPr/>
          </p:nvSpPr>
          <p:spPr>
            <a:xfrm>
              <a:off x="10212237" y="3037379"/>
              <a:ext cx="332107" cy="150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extrusionOk="0">
                  <a:moveTo>
                    <a:pt x="0" y="0"/>
                  </a:moveTo>
                  <a:cubicBezTo>
                    <a:pt x="675" y="1964"/>
                    <a:pt x="1350" y="3927"/>
                    <a:pt x="1800" y="6136"/>
                  </a:cubicBezTo>
                  <a:cubicBezTo>
                    <a:pt x="2250" y="8345"/>
                    <a:pt x="2475" y="10800"/>
                    <a:pt x="3037" y="11291"/>
                  </a:cubicBezTo>
                  <a:cubicBezTo>
                    <a:pt x="3600" y="11782"/>
                    <a:pt x="4500" y="10309"/>
                    <a:pt x="5287" y="8591"/>
                  </a:cubicBezTo>
                  <a:cubicBezTo>
                    <a:pt x="6075" y="6873"/>
                    <a:pt x="6750" y="4909"/>
                    <a:pt x="7650" y="3682"/>
                  </a:cubicBezTo>
                  <a:cubicBezTo>
                    <a:pt x="8550" y="2454"/>
                    <a:pt x="9675" y="1964"/>
                    <a:pt x="10350" y="2945"/>
                  </a:cubicBezTo>
                  <a:cubicBezTo>
                    <a:pt x="11025" y="3927"/>
                    <a:pt x="11250" y="6382"/>
                    <a:pt x="11475" y="8836"/>
                  </a:cubicBezTo>
                  <a:cubicBezTo>
                    <a:pt x="11700" y="11291"/>
                    <a:pt x="11925" y="13745"/>
                    <a:pt x="12262" y="16200"/>
                  </a:cubicBezTo>
                  <a:cubicBezTo>
                    <a:pt x="12600" y="18655"/>
                    <a:pt x="13050" y="21109"/>
                    <a:pt x="14625" y="21355"/>
                  </a:cubicBezTo>
                  <a:cubicBezTo>
                    <a:pt x="16200" y="21600"/>
                    <a:pt x="18900" y="19636"/>
                    <a:pt x="21600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9" name="Line"/>
            <p:cNvSpPr/>
            <p:nvPr/>
          </p:nvSpPr>
          <p:spPr>
            <a:xfrm>
              <a:off x="10637747" y="2836733"/>
              <a:ext cx="300972" cy="432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extrusionOk="0">
                  <a:moveTo>
                    <a:pt x="10428" y="14057"/>
                  </a:moveTo>
                  <a:cubicBezTo>
                    <a:pt x="9186" y="13714"/>
                    <a:pt x="7945" y="13371"/>
                    <a:pt x="6455" y="13371"/>
                  </a:cubicBezTo>
                  <a:cubicBezTo>
                    <a:pt x="4966" y="13371"/>
                    <a:pt x="3228" y="13714"/>
                    <a:pt x="1986" y="14229"/>
                  </a:cubicBezTo>
                  <a:cubicBezTo>
                    <a:pt x="745" y="14743"/>
                    <a:pt x="0" y="15429"/>
                    <a:pt x="0" y="16114"/>
                  </a:cubicBezTo>
                  <a:cubicBezTo>
                    <a:pt x="0" y="16800"/>
                    <a:pt x="745" y="17486"/>
                    <a:pt x="2359" y="17914"/>
                  </a:cubicBezTo>
                  <a:cubicBezTo>
                    <a:pt x="3972" y="18343"/>
                    <a:pt x="6455" y="18514"/>
                    <a:pt x="8566" y="18000"/>
                  </a:cubicBezTo>
                  <a:cubicBezTo>
                    <a:pt x="10676" y="17486"/>
                    <a:pt x="12414" y="16286"/>
                    <a:pt x="13283" y="13457"/>
                  </a:cubicBezTo>
                  <a:cubicBezTo>
                    <a:pt x="14152" y="10629"/>
                    <a:pt x="14152" y="6171"/>
                    <a:pt x="14152" y="3514"/>
                  </a:cubicBezTo>
                  <a:cubicBezTo>
                    <a:pt x="14152" y="857"/>
                    <a:pt x="14152" y="0"/>
                    <a:pt x="14152" y="0"/>
                  </a:cubicBezTo>
                  <a:cubicBezTo>
                    <a:pt x="14152" y="0"/>
                    <a:pt x="14152" y="857"/>
                    <a:pt x="14276" y="4114"/>
                  </a:cubicBezTo>
                  <a:cubicBezTo>
                    <a:pt x="14400" y="7371"/>
                    <a:pt x="14648" y="13029"/>
                    <a:pt x="15145" y="16371"/>
                  </a:cubicBezTo>
                  <a:cubicBezTo>
                    <a:pt x="15641" y="19714"/>
                    <a:pt x="16386" y="20743"/>
                    <a:pt x="17503" y="21171"/>
                  </a:cubicBezTo>
                  <a:cubicBezTo>
                    <a:pt x="18621" y="21600"/>
                    <a:pt x="20110" y="21429"/>
                    <a:pt x="21600" y="212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0" name="Line"/>
            <p:cNvSpPr/>
            <p:nvPr/>
          </p:nvSpPr>
          <p:spPr>
            <a:xfrm>
              <a:off x="11782162" y="3038352"/>
              <a:ext cx="308546" cy="22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508" extrusionOk="0">
                  <a:moveTo>
                    <a:pt x="10605" y="5799"/>
                  </a:moveTo>
                  <a:cubicBezTo>
                    <a:pt x="10605" y="4162"/>
                    <a:pt x="10605" y="2526"/>
                    <a:pt x="10005" y="1544"/>
                  </a:cubicBezTo>
                  <a:cubicBezTo>
                    <a:pt x="9405" y="563"/>
                    <a:pt x="8205" y="235"/>
                    <a:pt x="6885" y="72"/>
                  </a:cubicBezTo>
                  <a:cubicBezTo>
                    <a:pt x="5565" y="-92"/>
                    <a:pt x="4125" y="-92"/>
                    <a:pt x="2805" y="1381"/>
                  </a:cubicBezTo>
                  <a:cubicBezTo>
                    <a:pt x="1485" y="2853"/>
                    <a:pt x="285" y="5799"/>
                    <a:pt x="45" y="8908"/>
                  </a:cubicBezTo>
                  <a:cubicBezTo>
                    <a:pt x="-195" y="12017"/>
                    <a:pt x="525" y="15290"/>
                    <a:pt x="1965" y="17417"/>
                  </a:cubicBezTo>
                  <a:cubicBezTo>
                    <a:pt x="3405" y="19544"/>
                    <a:pt x="5565" y="20526"/>
                    <a:pt x="7005" y="20363"/>
                  </a:cubicBezTo>
                  <a:cubicBezTo>
                    <a:pt x="8445" y="20199"/>
                    <a:pt x="9165" y="18890"/>
                    <a:pt x="9765" y="17417"/>
                  </a:cubicBezTo>
                  <a:cubicBezTo>
                    <a:pt x="10365" y="15944"/>
                    <a:pt x="10845" y="14308"/>
                    <a:pt x="10965" y="12181"/>
                  </a:cubicBezTo>
                  <a:cubicBezTo>
                    <a:pt x="11085" y="10053"/>
                    <a:pt x="10845" y="7435"/>
                    <a:pt x="10605" y="6944"/>
                  </a:cubicBezTo>
                  <a:cubicBezTo>
                    <a:pt x="10365" y="6453"/>
                    <a:pt x="10125" y="8090"/>
                    <a:pt x="10725" y="10708"/>
                  </a:cubicBezTo>
                  <a:cubicBezTo>
                    <a:pt x="11325" y="13326"/>
                    <a:pt x="12765" y="16926"/>
                    <a:pt x="14685" y="18890"/>
                  </a:cubicBezTo>
                  <a:cubicBezTo>
                    <a:pt x="16605" y="20853"/>
                    <a:pt x="19005" y="21181"/>
                    <a:pt x="21405" y="215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1" name="Line"/>
            <p:cNvSpPr/>
            <p:nvPr/>
          </p:nvSpPr>
          <p:spPr>
            <a:xfrm>
              <a:off x="12682270" y="3069379"/>
              <a:ext cx="601941" cy="258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0" y="3384"/>
                  </a:moveTo>
                  <a:cubicBezTo>
                    <a:pt x="372" y="2232"/>
                    <a:pt x="745" y="1080"/>
                    <a:pt x="1241" y="504"/>
                  </a:cubicBezTo>
                  <a:cubicBezTo>
                    <a:pt x="1738" y="-72"/>
                    <a:pt x="2359" y="-72"/>
                    <a:pt x="3103" y="1224"/>
                  </a:cubicBezTo>
                  <a:cubicBezTo>
                    <a:pt x="3848" y="2520"/>
                    <a:pt x="4717" y="5112"/>
                    <a:pt x="5462" y="7704"/>
                  </a:cubicBezTo>
                  <a:cubicBezTo>
                    <a:pt x="6207" y="10296"/>
                    <a:pt x="6828" y="12888"/>
                    <a:pt x="7138" y="13464"/>
                  </a:cubicBezTo>
                  <a:cubicBezTo>
                    <a:pt x="7448" y="14040"/>
                    <a:pt x="7448" y="12600"/>
                    <a:pt x="7510" y="10440"/>
                  </a:cubicBezTo>
                  <a:cubicBezTo>
                    <a:pt x="7572" y="8280"/>
                    <a:pt x="7697" y="5400"/>
                    <a:pt x="7945" y="3384"/>
                  </a:cubicBezTo>
                  <a:cubicBezTo>
                    <a:pt x="8193" y="1368"/>
                    <a:pt x="8566" y="216"/>
                    <a:pt x="9062" y="216"/>
                  </a:cubicBezTo>
                  <a:cubicBezTo>
                    <a:pt x="9559" y="216"/>
                    <a:pt x="10179" y="1368"/>
                    <a:pt x="11359" y="2808"/>
                  </a:cubicBezTo>
                  <a:cubicBezTo>
                    <a:pt x="12538" y="4248"/>
                    <a:pt x="14276" y="5976"/>
                    <a:pt x="15517" y="6840"/>
                  </a:cubicBezTo>
                  <a:cubicBezTo>
                    <a:pt x="16759" y="7704"/>
                    <a:pt x="17503" y="7704"/>
                    <a:pt x="18186" y="7416"/>
                  </a:cubicBezTo>
                  <a:cubicBezTo>
                    <a:pt x="18869" y="7128"/>
                    <a:pt x="19490" y="6552"/>
                    <a:pt x="19800" y="5544"/>
                  </a:cubicBezTo>
                  <a:cubicBezTo>
                    <a:pt x="20110" y="4536"/>
                    <a:pt x="20110" y="3096"/>
                    <a:pt x="19738" y="2088"/>
                  </a:cubicBezTo>
                  <a:cubicBezTo>
                    <a:pt x="19366" y="1080"/>
                    <a:pt x="18621" y="504"/>
                    <a:pt x="17938" y="216"/>
                  </a:cubicBezTo>
                  <a:cubicBezTo>
                    <a:pt x="17255" y="-72"/>
                    <a:pt x="16634" y="-72"/>
                    <a:pt x="16014" y="216"/>
                  </a:cubicBezTo>
                  <a:cubicBezTo>
                    <a:pt x="15393" y="504"/>
                    <a:pt x="14772" y="1080"/>
                    <a:pt x="14462" y="2088"/>
                  </a:cubicBezTo>
                  <a:cubicBezTo>
                    <a:pt x="14152" y="3096"/>
                    <a:pt x="14152" y="4536"/>
                    <a:pt x="14400" y="6696"/>
                  </a:cubicBezTo>
                  <a:cubicBezTo>
                    <a:pt x="14648" y="8856"/>
                    <a:pt x="15145" y="11736"/>
                    <a:pt x="16386" y="14328"/>
                  </a:cubicBezTo>
                  <a:cubicBezTo>
                    <a:pt x="17628" y="16920"/>
                    <a:pt x="19614" y="19224"/>
                    <a:pt x="21600" y="215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2" name="Line"/>
            <p:cNvSpPr/>
            <p:nvPr/>
          </p:nvSpPr>
          <p:spPr>
            <a:xfrm>
              <a:off x="13422687" y="3203432"/>
              <a:ext cx="266278" cy="108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104" extrusionOk="0">
                  <a:moveTo>
                    <a:pt x="12177" y="0"/>
                  </a:moveTo>
                  <a:cubicBezTo>
                    <a:pt x="9407" y="0"/>
                    <a:pt x="6638" y="0"/>
                    <a:pt x="4561" y="675"/>
                  </a:cubicBezTo>
                  <a:cubicBezTo>
                    <a:pt x="2484" y="1350"/>
                    <a:pt x="1100" y="2700"/>
                    <a:pt x="407" y="5062"/>
                  </a:cubicBezTo>
                  <a:cubicBezTo>
                    <a:pt x="-285" y="7425"/>
                    <a:pt x="-285" y="10800"/>
                    <a:pt x="1930" y="13837"/>
                  </a:cubicBezTo>
                  <a:cubicBezTo>
                    <a:pt x="4146" y="16875"/>
                    <a:pt x="8577" y="19575"/>
                    <a:pt x="12177" y="20587"/>
                  </a:cubicBezTo>
                  <a:cubicBezTo>
                    <a:pt x="15777" y="21600"/>
                    <a:pt x="18546" y="20925"/>
                    <a:pt x="21315" y="202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3" name="Line"/>
            <p:cNvSpPr/>
            <p:nvPr/>
          </p:nvSpPr>
          <p:spPr>
            <a:xfrm>
              <a:off x="13835308" y="2840191"/>
              <a:ext cx="849972" cy="45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497" extrusionOk="0">
                  <a:moveTo>
                    <a:pt x="763" y="0"/>
                  </a:moveTo>
                  <a:cubicBezTo>
                    <a:pt x="500" y="5441"/>
                    <a:pt x="236" y="10882"/>
                    <a:pt x="105" y="14015"/>
                  </a:cubicBezTo>
                  <a:cubicBezTo>
                    <a:pt x="-27" y="17148"/>
                    <a:pt x="-27" y="17973"/>
                    <a:pt x="61" y="18797"/>
                  </a:cubicBezTo>
                  <a:cubicBezTo>
                    <a:pt x="149" y="19621"/>
                    <a:pt x="324" y="20446"/>
                    <a:pt x="851" y="20940"/>
                  </a:cubicBezTo>
                  <a:cubicBezTo>
                    <a:pt x="1378" y="21435"/>
                    <a:pt x="2256" y="21600"/>
                    <a:pt x="2871" y="21435"/>
                  </a:cubicBezTo>
                  <a:cubicBezTo>
                    <a:pt x="3485" y="21270"/>
                    <a:pt x="3836" y="20776"/>
                    <a:pt x="4275" y="19951"/>
                  </a:cubicBezTo>
                  <a:cubicBezTo>
                    <a:pt x="4714" y="19127"/>
                    <a:pt x="5241" y="17973"/>
                    <a:pt x="5680" y="17725"/>
                  </a:cubicBezTo>
                  <a:cubicBezTo>
                    <a:pt x="6119" y="17478"/>
                    <a:pt x="6471" y="18137"/>
                    <a:pt x="6866" y="18632"/>
                  </a:cubicBezTo>
                  <a:cubicBezTo>
                    <a:pt x="7261" y="19127"/>
                    <a:pt x="7700" y="19456"/>
                    <a:pt x="8139" y="19621"/>
                  </a:cubicBezTo>
                  <a:cubicBezTo>
                    <a:pt x="8578" y="19786"/>
                    <a:pt x="9017" y="19786"/>
                    <a:pt x="9368" y="19456"/>
                  </a:cubicBezTo>
                  <a:cubicBezTo>
                    <a:pt x="9719" y="19127"/>
                    <a:pt x="9983" y="18467"/>
                    <a:pt x="9983" y="17808"/>
                  </a:cubicBezTo>
                  <a:cubicBezTo>
                    <a:pt x="9983" y="17148"/>
                    <a:pt x="9719" y="16489"/>
                    <a:pt x="9061" y="15829"/>
                  </a:cubicBezTo>
                  <a:cubicBezTo>
                    <a:pt x="8402" y="15169"/>
                    <a:pt x="7349" y="14510"/>
                    <a:pt x="6602" y="14263"/>
                  </a:cubicBezTo>
                  <a:cubicBezTo>
                    <a:pt x="5856" y="14015"/>
                    <a:pt x="5417" y="14180"/>
                    <a:pt x="5153" y="14675"/>
                  </a:cubicBezTo>
                  <a:cubicBezTo>
                    <a:pt x="4890" y="15169"/>
                    <a:pt x="4802" y="15994"/>
                    <a:pt x="4890" y="16736"/>
                  </a:cubicBezTo>
                  <a:cubicBezTo>
                    <a:pt x="4978" y="17478"/>
                    <a:pt x="5241" y="18137"/>
                    <a:pt x="5944" y="18797"/>
                  </a:cubicBezTo>
                  <a:cubicBezTo>
                    <a:pt x="6646" y="19456"/>
                    <a:pt x="7788" y="20116"/>
                    <a:pt x="9017" y="19621"/>
                  </a:cubicBezTo>
                  <a:cubicBezTo>
                    <a:pt x="10246" y="19127"/>
                    <a:pt x="11563" y="17478"/>
                    <a:pt x="12441" y="16406"/>
                  </a:cubicBezTo>
                  <a:cubicBezTo>
                    <a:pt x="13319" y="15334"/>
                    <a:pt x="13758" y="14840"/>
                    <a:pt x="14153" y="14840"/>
                  </a:cubicBezTo>
                  <a:cubicBezTo>
                    <a:pt x="14549" y="14840"/>
                    <a:pt x="14900" y="15334"/>
                    <a:pt x="15119" y="15994"/>
                  </a:cubicBezTo>
                  <a:cubicBezTo>
                    <a:pt x="15339" y="16653"/>
                    <a:pt x="15427" y="17478"/>
                    <a:pt x="15910" y="18550"/>
                  </a:cubicBezTo>
                  <a:cubicBezTo>
                    <a:pt x="16393" y="19621"/>
                    <a:pt x="17271" y="20940"/>
                    <a:pt x="18236" y="20858"/>
                  </a:cubicBezTo>
                  <a:cubicBezTo>
                    <a:pt x="19202" y="20776"/>
                    <a:pt x="20256" y="19292"/>
                    <a:pt x="20827" y="18137"/>
                  </a:cubicBezTo>
                  <a:cubicBezTo>
                    <a:pt x="21397" y="16983"/>
                    <a:pt x="21485" y="16159"/>
                    <a:pt x="21573" y="153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4" name="Line"/>
            <p:cNvSpPr/>
            <p:nvPr/>
          </p:nvSpPr>
          <p:spPr>
            <a:xfrm>
              <a:off x="13771991" y="3027001"/>
              <a:ext cx="29059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5" name="Line"/>
            <p:cNvSpPr/>
            <p:nvPr/>
          </p:nvSpPr>
          <p:spPr>
            <a:xfrm>
              <a:off x="15463652" y="3154325"/>
              <a:ext cx="310756" cy="259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005" extrusionOk="0">
                  <a:moveTo>
                    <a:pt x="0" y="4823"/>
                  </a:moveTo>
                  <a:cubicBezTo>
                    <a:pt x="949" y="3701"/>
                    <a:pt x="1899" y="2579"/>
                    <a:pt x="2967" y="1597"/>
                  </a:cubicBezTo>
                  <a:cubicBezTo>
                    <a:pt x="4035" y="616"/>
                    <a:pt x="5222" y="-226"/>
                    <a:pt x="5934" y="55"/>
                  </a:cubicBezTo>
                  <a:cubicBezTo>
                    <a:pt x="6646" y="335"/>
                    <a:pt x="6884" y="1738"/>
                    <a:pt x="7240" y="4683"/>
                  </a:cubicBezTo>
                  <a:cubicBezTo>
                    <a:pt x="7596" y="7629"/>
                    <a:pt x="8070" y="12117"/>
                    <a:pt x="9257" y="15203"/>
                  </a:cubicBezTo>
                  <a:cubicBezTo>
                    <a:pt x="10444" y="18288"/>
                    <a:pt x="12343" y="19971"/>
                    <a:pt x="13886" y="20673"/>
                  </a:cubicBezTo>
                  <a:cubicBezTo>
                    <a:pt x="15429" y="21374"/>
                    <a:pt x="16615" y="21093"/>
                    <a:pt x="17921" y="18569"/>
                  </a:cubicBezTo>
                  <a:cubicBezTo>
                    <a:pt x="19226" y="16044"/>
                    <a:pt x="20651" y="11275"/>
                    <a:pt x="21125" y="8190"/>
                  </a:cubicBezTo>
                  <a:cubicBezTo>
                    <a:pt x="21600" y="5104"/>
                    <a:pt x="21125" y="3701"/>
                    <a:pt x="20651" y="2860"/>
                  </a:cubicBezTo>
                  <a:cubicBezTo>
                    <a:pt x="20176" y="2018"/>
                    <a:pt x="19701" y="1738"/>
                    <a:pt x="19226" y="14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6" name="Line"/>
            <p:cNvSpPr/>
            <p:nvPr/>
          </p:nvSpPr>
          <p:spPr>
            <a:xfrm>
              <a:off x="15868405" y="3431754"/>
              <a:ext cx="145297" cy="157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extrusionOk="0">
                  <a:moveTo>
                    <a:pt x="0" y="0"/>
                  </a:moveTo>
                  <a:cubicBezTo>
                    <a:pt x="1543" y="5165"/>
                    <a:pt x="3086" y="10330"/>
                    <a:pt x="4114" y="14322"/>
                  </a:cubicBezTo>
                  <a:cubicBezTo>
                    <a:pt x="5143" y="18313"/>
                    <a:pt x="5657" y="21130"/>
                    <a:pt x="5657" y="21365"/>
                  </a:cubicBezTo>
                  <a:cubicBezTo>
                    <a:pt x="5657" y="21600"/>
                    <a:pt x="5143" y="19252"/>
                    <a:pt x="4886" y="16435"/>
                  </a:cubicBezTo>
                  <a:cubicBezTo>
                    <a:pt x="4629" y="13617"/>
                    <a:pt x="4629" y="10330"/>
                    <a:pt x="7457" y="7748"/>
                  </a:cubicBezTo>
                  <a:cubicBezTo>
                    <a:pt x="10286" y="5165"/>
                    <a:pt x="15943" y="3287"/>
                    <a:pt x="21600" y="14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7" name="Line"/>
            <p:cNvSpPr/>
            <p:nvPr/>
          </p:nvSpPr>
          <p:spPr>
            <a:xfrm>
              <a:off x="16169375" y="3545915"/>
              <a:ext cx="186812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8" name="Line"/>
            <p:cNvSpPr/>
            <p:nvPr/>
          </p:nvSpPr>
          <p:spPr>
            <a:xfrm>
              <a:off x="16242024" y="3483645"/>
              <a:ext cx="41514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9" name="Line"/>
            <p:cNvSpPr/>
            <p:nvPr/>
          </p:nvSpPr>
          <p:spPr>
            <a:xfrm>
              <a:off x="16376941" y="3494024"/>
              <a:ext cx="62272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0" name="Line"/>
            <p:cNvSpPr/>
            <p:nvPr/>
          </p:nvSpPr>
          <p:spPr>
            <a:xfrm>
              <a:off x="16996179" y="3173837"/>
              <a:ext cx="335566" cy="261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extrusionOk="0">
                  <a:moveTo>
                    <a:pt x="19596" y="1558"/>
                  </a:moveTo>
                  <a:cubicBezTo>
                    <a:pt x="17146" y="717"/>
                    <a:pt x="14697" y="-125"/>
                    <a:pt x="11802" y="15"/>
                  </a:cubicBezTo>
                  <a:cubicBezTo>
                    <a:pt x="8907" y="156"/>
                    <a:pt x="5567" y="1278"/>
                    <a:pt x="3340" y="2961"/>
                  </a:cubicBezTo>
                  <a:cubicBezTo>
                    <a:pt x="1113" y="4644"/>
                    <a:pt x="0" y="6888"/>
                    <a:pt x="0" y="9272"/>
                  </a:cubicBezTo>
                  <a:cubicBezTo>
                    <a:pt x="0" y="11657"/>
                    <a:pt x="1113" y="14181"/>
                    <a:pt x="4342" y="16285"/>
                  </a:cubicBezTo>
                  <a:cubicBezTo>
                    <a:pt x="7571" y="18389"/>
                    <a:pt x="12915" y="20072"/>
                    <a:pt x="16144" y="20774"/>
                  </a:cubicBezTo>
                  <a:cubicBezTo>
                    <a:pt x="19373" y="21475"/>
                    <a:pt x="20487" y="21194"/>
                    <a:pt x="21600" y="209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1" name="Line"/>
            <p:cNvSpPr/>
            <p:nvPr/>
          </p:nvSpPr>
          <p:spPr>
            <a:xfrm>
              <a:off x="16978882" y="3292461"/>
              <a:ext cx="269836" cy="3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484"/>
                  </a:moveTo>
                  <a:cubicBezTo>
                    <a:pt x="3046" y="521"/>
                    <a:pt x="6092" y="-1443"/>
                    <a:pt x="9692" y="1502"/>
                  </a:cubicBezTo>
                  <a:cubicBezTo>
                    <a:pt x="13292" y="4448"/>
                    <a:pt x="17446" y="12302"/>
                    <a:pt x="21600" y="201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2" name="Line"/>
            <p:cNvSpPr/>
            <p:nvPr/>
          </p:nvSpPr>
          <p:spPr>
            <a:xfrm>
              <a:off x="17705362" y="3141162"/>
              <a:ext cx="298182" cy="430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24" extrusionOk="0">
                  <a:moveTo>
                    <a:pt x="0" y="0"/>
                  </a:moveTo>
                  <a:cubicBezTo>
                    <a:pt x="1241" y="3257"/>
                    <a:pt x="2483" y="6514"/>
                    <a:pt x="3228" y="9429"/>
                  </a:cubicBezTo>
                  <a:cubicBezTo>
                    <a:pt x="3972" y="12343"/>
                    <a:pt x="4221" y="14914"/>
                    <a:pt x="4469" y="16629"/>
                  </a:cubicBezTo>
                  <a:cubicBezTo>
                    <a:pt x="4717" y="18343"/>
                    <a:pt x="4966" y="19200"/>
                    <a:pt x="4966" y="19200"/>
                  </a:cubicBezTo>
                  <a:cubicBezTo>
                    <a:pt x="4966" y="19200"/>
                    <a:pt x="4717" y="18343"/>
                    <a:pt x="4097" y="16629"/>
                  </a:cubicBezTo>
                  <a:cubicBezTo>
                    <a:pt x="3476" y="14914"/>
                    <a:pt x="2483" y="12343"/>
                    <a:pt x="1862" y="10543"/>
                  </a:cubicBezTo>
                  <a:cubicBezTo>
                    <a:pt x="1241" y="8743"/>
                    <a:pt x="993" y="7714"/>
                    <a:pt x="1986" y="7286"/>
                  </a:cubicBezTo>
                  <a:cubicBezTo>
                    <a:pt x="2979" y="6857"/>
                    <a:pt x="5214" y="7029"/>
                    <a:pt x="6952" y="7200"/>
                  </a:cubicBezTo>
                  <a:cubicBezTo>
                    <a:pt x="8690" y="7371"/>
                    <a:pt x="9931" y="7543"/>
                    <a:pt x="11172" y="7714"/>
                  </a:cubicBezTo>
                  <a:cubicBezTo>
                    <a:pt x="12414" y="7886"/>
                    <a:pt x="13655" y="8057"/>
                    <a:pt x="14400" y="7714"/>
                  </a:cubicBezTo>
                  <a:cubicBezTo>
                    <a:pt x="15145" y="7371"/>
                    <a:pt x="15393" y="6514"/>
                    <a:pt x="15269" y="5314"/>
                  </a:cubicBezTo>
                  <a:cubicBezTo>
                    <a:pt x="15145" y="4114"/>
                    <a:pt x="14648" y="2571"/>
                    <a:pt x="14772" y="2743"/>
                  </a:cubicBezTo>
                  <a:cubicBezTo>
                    <a:pt x="14897" y="2914"/>
                    <a:pt x="15641" y="4800"/>
                    <a:pt x="16635" y="7543"/>
                  </a:cubicBezTo>
                  <a:cubicBezTo>
                    <a:pt x="17628" y="10286"/>
                    <a:pt x="18869" y="13886"/>
                    <a:pt x="19862" y="16543"/>
                  </a:cubicBezTo>
                  <a:cubicBezTo>
                    <a:pt x="20855" y="19200"/>
                    <a:pt x="21600" y="20914"/>
                    <a:pt x="21352" y="21257"/>
                  </a:cubicBezTo>
                  <a:cubicBezTo>
                    <a:pt x="21103" y="21600"/>
                    <a:pt x="19862" y="20571"/>
                    <a:pt x="18621" y="195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3" name="Line"/>
            <p:cNvSpPr/>
            <p:nvPr/>
          </p:nvSpPr>
          <p:spPr>
            <a:xfrm>
              <a:off x="18224278" y="3130784"/>
              <a:ext cx="451602" cy="508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extrusionOk="0">
                  <a:moveTo>
                    <a:pt x="0" y="0"/>
                  </a:moveTo>
                  <a:cubicBezTo>
                    <a:pt x="1979" y="1616"/>
                    <a:pt x="3957" y="3233"/>
                    <a:pt x="6760" y="6171"/>
                  </a:cubicBezTo>
                  <a:cubicBezTo>
                    <a:pt x="9563" y="9110"/>
                    <a:pt x="13191" y="13371"/>
                    <a:pt x="15582" y="16016"/>
                  </a:cubicBezTo>
                  <a:cubicBezTo>
                    <a:pt x="17972" y="18661"/>
                    <a:pt x="19127" y="19690"/>
                    <a:pt x="20034" y="20424"/>
                  </a:cubicBezTo>
                  <a:cubicBezTo>
                    <a:pt x="20940" y="21159"/>
                    <a:pt x="21600" y="21600"/>
                    <a:pt x="21518" y="21600"/>
                  </a:cubicBezTo>
                  <a:cubicBezTo>
                    <a:pt x="21435" y="21600"/>
                    <a:pt x="20611" y="21159"/>
                    <a:pt x="19869" y="20718"/>
                  </a:cubicBezTo>
                  <a:cubicBezTo>
                    <a:pt x="19127" y="20278"/>
                    <a:pt x="18467" y="19837"/>
                    <a:pt x="17808" y="193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4" name="Line"/>
            <p:cNvSpPr/>
            <p:nvPr/>
          </p:nvSpPr>
          <p:spPr>
            <a:xfrm>
              <a:off x="18857352" y="3134243"/>
              <a:ext cx="285551" cy="373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89" extrusionOk="0">
                  <a:moveTo>
                    <a:pt x="19518" y="2774"/>
                  </a:moveTo>
                  <a:cubicBezTo>
                    <a:pt x="20559" y="2180"/>
                    <a:pt x="21600" y="1585"/>
                    <a:pt x="21470" y="1189"/>
                  </a:cubicBezTo>
                  <a:cubicBezTo>
                    <a:pt x="21340" y="793"/>
                    <a:pt x="20039" y="595"/>
                    <a:pt x="18087" y="396"/>
                  </a:cubicBezTo>
                  <a:cubicBezTo>
                    <a:pt x="16135" y="198"/>
                    <a:pt x="13533" y="0"/>
                    <a:pt x="11581" y="0"/>
                  </a:cubicBezTo>
                  <a:cubicBezTo>
                    <a:pt x="9629" y="0"/>
                    <a:pt x="8328" y="198"/>
                    <a:pt x="7807" y="1288"/>
                  </a:cubicBezTo>
                  <a:cubicBezTo>
                    <a:pt x="7287" y="2378"/>
                    <a:pt x="7547" y="4360"/>
                    <a:pt x="9369" y="6242"/>
                  </a:cubicBezTo>
                  <a:cubicBezTo>
                    <a:pt x="11190" y="8125"/>
                    <a:pt x="14574" y="9908"/>
                    <a:pt x="16916" y="11989"/>
                  </a:cubicBezTo>
                  <a:cubicBezTo>
                    <a:pt x="19258" y="14070"/>
                    <a:pt x="20559" y="16448"/>
                    <a:pt x="20949" y="18132"/>
                  </a:cubicBezTo>
                  <a:cubicBezTo>
                    <a:pt x="21340" y="19817"/>
                    <a:pt x="20819" y="20807"/>
                    <a:pt x="17957" y="21204"/>
                  </a:cubicBezTo>
                  <a:cubicBezTo>
                    <a:pt x="15094" y="21600"/>
                    <a:pt x="9889" y="21402"/>
                    <a:pt x="6506" y="20213"/>
                  </a:cubicBezTo>
                  <a:cubicBezTo>
                    <a:pt x="3123" y="19024"/>
                    <a:pt x="1561" y="16844"/>
                    <a:pt x="0" y="146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5" name="Line"/>
            <p:cNvSpPr/>
            <p:nvPr/>
          </p:nvSpPr>
          <p:spPr>
            <a:xfrm>
              <a:off x="19282863" y="3286458"/>
              <a:ext cx="222730" cy="501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66" extrusionOk="0">
                  <a:moveTo>
                    <a:pt x="0" y="0"/>
                  </a:moveTo>
                  <a:cubicBezTo>
                    <a:pt x="332" y="5474"/>
                    <a:pt x="665" y="10948"/>
                    <a:pt x="831" y="14055"/>
                  </a:cubicBezTo>
                  <a:cubicBezTo>
                    <a:pt x="997" y="17162"/>
                    <a:pt x="997" y="17901"/>
                    <a:pt x="1329" y="18937"/>
                  </a:cubicBezTo>
                  <a:cubicBezTo>
                    <a:pt x="1661" y="19973"/>
                    <a:pt x="2326" y="21304"/>
                    <a:pt x="2492" y="21452"/>
                  </a:cubicBezTo>
                  <a:cubicBezTo>
                    <a:pt x="2658" y="21600"/>
                    <a:pt x="2326" y="20564"/>
                    <a:pt x="1662" y="17975"/>
                  </a:cubicBezTo>
                  <a:cubicBezTo>
                    <a:pt x="997" y="15386"/>
                    <a:pt x="0" y="11244"/>
                    <a:pt x="499" y="8433"/>
                  </a:cubicBezTo>
                  <a:cubicBezTo>
                    <a:pt x="997" y="5622"/>
                    <a:pt x="2991" y="4142"/>
                    <a:pt x="5982" y="3181"/>
                  </a:cubicBezTo>
                  <a:cubicBezTo>
                    <a:pt x="8972" y="2219"/>
                    <a:pt x="12960" y="1775"/>
                    <a:pt x="15618" y="1849"/>
                  </a:cubicBezTo>
                  <a:cubicBezTo>
                    <a:pt x="18277" y="1923"/>
                    <a:pt x="19606" y="2515"/>
                    <a:pt x="20437" y="3181"/>
                  </a:cubicBezTo>
                  <a:cubicBezTo>
                    <a:pt x="21268" y="3847"/>
                    <a:pt x="21600" y="4586"/>
                    <a:pt x="21268" y="5252"/>
                  </a:cubicBezTo>
                  <a:cubicBezTo>
                    <a:pt x="20935" y="5918"/>
                    <a:pt x="19939" y="6510"/>
                    <a:pt x="17446" y="6805"/>
                  </a:cubicBezTo>
                  <a:cubicBezTo>
                    <a:pt x="14954" y="7101"/>
                    <a:pt x="10966" y="7101"/>
                    <a:pt x="7809" y="6584"/>
                  </a:cubicBezTo>
                  <a:cubicBezTo>
                    <a:pt x="4652" y="6066"/>
                    <a:pt x="2326" y="5030"/>
                    <a:pt x="0" y="39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6" name="Line"/>
            <p:cNvSpPr/>
            <p:nvPr/>
          </p:nvSpPr>
          <p:spPr>
            <a:xfrm>
              <a:off x="19523490" y="3371026"/>
              <a:ext cx="548123" cy="237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461" extrusionOk="0">
                  <a:moveTo>
                    <a:pt x="6445" y="2678"/>
                  </a:moveTo>
                  <a:cubicBezTo>
                    <a:pt x="4815" y="1426"/>
                    <a:pt x="3184" y="174"/>
                    <a:pt x="2098" y="18"/>
                  </a:cubicBezTo>
                  <a:cubicBezTo>
                    <a:pt x="1011" y="-139"/>
                    <a:pt x="467" y="800"/>
                    <a:pt x="196" y="2052"/>
                  </a:cubicBezTo>
                  <a:cubicBezTo>
                    <a:pt x="-76" y="3304"/>
                    <a:pt x="-76" y="4870"/>
                    <a:pt x="264" y="6904"/>
                  </a:cubicBezTo>
                  <a:cubicBezTo>
                    <a:pt x="603" y="8939"/>
                    <a:pt x="1282" y="11444"/>
                    <a:pt x="1962" y="12852"/>
                  </a:cubicBezTo>
                  <a:cubicBezTo>
                    <a:pt x="2641" y="14261"/>
                    <a:pt x="3320" y="14574"/>
                    <a:pt x="4203" y="14105"/>
                  </a:cubicBezTo>
                  <a:cubicBezTo>
                    <a:pt x="5086" y="13635"/>
                    <a:pt x="6173" y="12383"/>
                    <a:pt x="6716" y="10974"/>
                  </a:cubicBezTo>
                  <a:cubicBezTo>
                    <a:pt x="7260" y="9565"/>
                    <a:pt x="7260" y="8000"/>
                    <a:pt x="6988" y="5965"/>
                  </a:cubicBezTo>
                  <a:cubicBezTo>
                    <a:pt x="6716" y="3931"/>
                    <a:pt x="6173" y="1426"/>
                    <a:pt x="5901" y="957"/>
                  </a:cubicBezTo>
                  <a:cubicBezTo>
                    <a:pt x="5630" y="487"/>
                    <a:pt x="5630" y="2052"/>
                    <a:pt x="5969" y="4400"/>
                  </a:cubicBezTo>
                  <a:cubicBezTo>
                    <a:pt x="6309" y="6748"/>
                    <a:pt x="6988" y="9878"/>
                    <a:pt x="7532" y="12070"/>
                  </a:cubicBezTo>
                  <a:cubicBezTo>
                    <a:pt x="8075" y="14261"/>
                    <a:pt x="8482" y="15513"/>
                    <a:pt x="8958" y="15670"/>
                  </a:cubicBezTo>
                  <a:cubicBezTo>
                    <a:pt x="9433" y="15826"/>
                    <a:pt x="9977" y="14887"/>
                    <a:pt x="10384" y="13635"/>
                  </a:cubicBezTo>
                  <a:cubicBezTo>
                    <a:pt x="10792" y="12383"/>
                    <a:pt x="11064" y="10818"/>
                    <a:pt x="11471" y="9096"/>
                  </a:cubicBezTo>
                  <a:cubicBezTo>
                    <a:pt x="11879" y="7374"/>
                    <a:pt x="12422" y="5496"/>
                    <a:pt x="13033" y="4713"/>
                  </a:cubicBezTo>
                  <a:cubicBezTo>
                    <a:pt x="13645" y="3931"/>
                    <a:pt x="14324" y="4244"/>
                    <a:pt x="14799" y="5183"/>
                  </a:cubicBezTo>
                  <a:cubicBezTo>
                    <a:pt x="15275" y="6122"/>
                    <a:pt x="15547" y="7687"/>
                    <a:pt x="15750" y="9252"/>
                  </a:cubicBezTo>
                  <a:cubicBezTo>
                    <a:pt x="15954" y="10818"/>
                    <a:pt x="16090" y="12383"/>
                    <a:pt x="16226" y="12383"/>
                  </a:cubicBezTo>
                  <a:cubicBezTo>
                    <a:pt x="16362" y="12383"/>
                    <a:pt x="16498" y="10818"/>
                    <a:pt x="17041" y="9409"/>
                  </a:cubicBezTo>
                  <a:cubicBezTo>
                    <a:pt x="17584" y="8000"/>
                    <a:pt x="18535" y="6748"/>
                    <a:pt x="19147" y="6904"/>
                  </a:cubicBezTo>
                  <a:cubicBezTo>
                    <a:pt x="19758" y="7061"/>
                    <a:pt x="20030" y="8626"/>
                    <a:pt x="20369" y="11287"/>
                  </a:cubicBezTo>
                  <a:cubicBezTo>
                    <a:pt x="20709" y="13948"/>
                    <a:pt x="21116" y="17704"/>
                    <a:pt x="21524" y="214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7" name="Line"/>
            <p:cNvSpPr/>
            <p:nvPr/>
          </p:nvSpPr>
          <p:spPr>
            <a:xfrm>
              <a:off x="20327610" y="3027001"/>
              <a:ext cx="148757" cy="508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65" y="0"/>
                  </a:moveTo>
                  <a:cubicBezTo>
                    <a:pt x="12056" y="441"/>
                    <a:pt x="10047" y="882"/>
                    <a:pt x="9042" y="1910"/>
                  </a:cubicBezTo>
                  <a:cubicBezTo>
                    <a:pt x="8037" y="2939"/>
                    <a:pt x="8037" y="4555"/>
                    <a:pt x="7535" y="6171"/>
                  </a:cubicBezTo>
                  <a:cubicBezTo>
                    <a:pt x="7033" y="7788"/>
                    <a:pt x="6028" y="9404"/>
                    <a:pt x="4270" y="10286"/>
                  </a:cubicBezTo>
                  <a:cubicBezTo>
                    <a:pt x="2512" y="11167"/>
                    <a:pt x="0" y="11314"/>
                    <a:pt x="0" y="11314"/>
                  </a:cubicBezTo>
                  <a:cubicBezTo>
                    <a:pt x="0" y="11314"/>
                    <a:pt x="2512" y="11167"/>
                    <a:pt x="4772" y="11314"/>
                  </a:cubicBezTo>
                  <a:cubicBezTo>
                    <a:pt x="7033" y="11461"/>
                    <a:pt x="9042" y="11902"/>
                    <a:pt x="10800" y="13078"/>
                  </a:cubicBezTo>
                  <a:cubicBezTo>
                    <a:pt x="12558" y="14253"/>
                    <a:pt x="14065" y="16163"/>
                    <a:pt x="14819" y="17486"/>
                  </a:cubicBezTo>
                  <a:cubicBezTo>
                    <a:pt x="15572" y="18808"/>
                    <a:pt x="15572" y="19543"/>
                    <a:pt x="16577" y="20131"/>
                  </a:cubicBezTo>
                  <a:cubicBezTo>
                    <a:pt x="17581" y="20718"/>
                    <a:pt x="19591" y="2115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8" name="Line"/>
            <p:cNvSpPr/>
            <p:nvPr/>
          </p:nvSpPr>
          <p:spPr>
            <a:xfrm>
              <a:off x="20652796" y="3203432"/>
              <a:ext cx="217055" cy="19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423" extrusionOk="0">
                  <a:moveTo>
                    <a:pt x="0" y="2314"/>
                  </a:moveTo>
                  <a:cubicBezTo>
                    <a:pt x="1350" y="3471"/>
                    <a:pt x="2700" y="4629"/>
                    <a:pt x="3713" y="7329"/>
                  </a:cubicBezTo>
                  <a:cubicBezTo>
                    <a:pt x="4725" y="10029"/>
                    <a:pt x="5400" y="14271"/>
                    <a:pt x="6244" y="17164"/>
                  </a:cubicBezTo>
                  <a:cubicBezTo>
                    <a:pt x="7088" y="20057"/>
                    <a:pt x="8100" y="21600"/>
                    <a:pt x="10463" y="21407"/>
                  </a:cubicBezTo>
                  <a:cubicBezTo>
                    <a:pt x="12825" y="21214"/>
                    <a:pt x="16538" y="19286"/>
                    <a:pt x="18731" y="16200"/>
                  </a:cubicBezTo>
                  <a:cubicBezTo>
                    <a:pt x="20925" y="13114"/>
                    <a:pt x="21600" y="8871"/>
                    <a:pt x="20925" y="5979"/>
                  </a:cubicBezTo>
                  <a:cubicBezTo>
                    <a:pt x="20250" y="3086"/>
                    <a:pt x="18225" y="1543"/>
                    <a:pt x="162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9" name="Line"/>
            <p:cNvSpPr/>
            <p:nvPr/>
          </p:nvSpPr>
          <p:spPr>
            <a:xfrm>
              <a:off x="20933010" y="3452511"/>
              <a:ext cx="20758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0" name="Line"/>
            <p:cNvSpPr/>
            <p:nvPr/>
          </p:nvSpPr>
          <p:spPr>
            <a:xfrm>
              <a:off x="21088686" y="3597807"/>
              <a:ext cx="41513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1" name="Line"/>
            <p:cNvSpPr/>
            <p:nvPr/>
          </p:nvSpPr>
          <p:spPr>
            <a:xfrm>
              <a:off x="20590527" y="2985488"/>
              <a:ext cx="292442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extrusionOk="0">
                  <a:moveTo>
                    <a:pt x="0" y="21600"/>
                  </a:moveTo>
                  <a:cubicBezTo>
                    <a:pt x="4066" y="20000"/>
                    <a:pt x="8132" y="18400"/>
                    <a:pt x="11308" y="18000"/>
                  </a:cubicBezTo>
                  <a:cubicBezTo>
                    <a:pt x="14485" y="17600"/>
                    <a:pt x="16772" y="18400"/>
                    <a:pt x="18551" y="18800"/>
                  </a:cubicBezTo>
                  <a:cubicBezTo>
                    <a:pt x="20329" y="19200"/>
                    <a:pt x="21600" y="19200"/>
                    <a:pt x="21473" y="16800"/>
                  </a:cubicBezTo>
                  <a:cubicBezTo>
                    <a:pt x="21346" y="14400"/>
                    <a:pt x="19821" y="9600"/>
                    <a:pt x="18551" y="6400"/>
                  </a:cubicBezTo>
                  <a:cubicBezTo>
                    <a:pt x="17280" y="3200"/>
                    <a:pt x="16264" y="1600"/>
                    <a:pt x="1524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2" name="Line"/>
            <p:cNvSpPr/>
            <p:nvPr/>
          </p:nvSpPr>
          <p:spPr>
            <a:xfrm>
              <a:off x="21254738" y="3296836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3" name="Line"/>
            <p:cNvSpPr/>
            <p:nvPr/>
          </p:nvSpPr>
          <p:spPr>
            <a:xfrm>
              <a:off x="21389655" y="3317593"/>
              <a:ext cx="3113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4" name="Line"/>
            <p:cNvSpPr/>
            <p:nvPr/>
          </p:nvSpPr>
          <p:spPr>
            <a:xfrm>
              <a:off x="21483060" y="3317593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5" name="Line"/>
            <p:cNvSpPr/>
            <p:nvPr/>
          </p:nvSpPr>
          <p:spPr>
            <a:xfrm>
              <a:off x="21607600" y="3525159"/>
              <a:ext cx="93405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6" name="Line"/>
            <p:cNvSpPr/>
            <p:nvPr/>
          </p:nvSpPr>
          <p:spPr>
            <a:xfrm>
              <a:off x="21918948" y="3265701"/>
              <a:ext cx="200648" cy="221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extrusionOk="0">
                  <a:moveTo>
                    <a:pt x="0" y="3988"/>
                  </a:moveTo>
                  <a:cubicBezTo>
                    <a:pt x="1862" y="2991"/>
                    <a:pt x="3724" y="1994"/>
                    <a:pt x="5400" y="2658"/>
                  </a:cubicBezTo>
                  <a:cubicBezTo>
                    <a:pt x="7076" y="3323"/>
                    <a:pt x="8566" y="5649"/>
                    <a:pt x="9497" y="8474"/>
                  </a:cubicBezTo>
                  <a:cubicBezTo>
                    <a:pt x="10428" y="11298"/>
                    <a:pt x="10800" y="14622"/>
                    <a:pt x="11545" y="16948"/>
                  </a:cubicBezTo>
                  <a:cubicBezTo>
                    <a:pt x="12290" y="19274"/>
                    <a:pt x="13407" y="20603"/>
                    <a:pt x="14897" y="21102"/>
                  </a:cubicBezTo>
                  <a:cubicBezTo>
                    <a:pt x="16386" y="21600"/>
                    <a:pt x="18248" y="21268"/>
                    <a:pt x="19552" y="19440"/>
                  </a:cubicBezTo>
                  <a:cubicBezTo>
                    <a:pt x="20855" y="17612"/>
                    <a:pt x="21600" y="14289"/>
                    <a:pt x="21600" y="11132"/>
                  </a:cubicBezTo>
                  <a:cubicBezTo>
                    <a:pt x="21600" y="7975"/>
                    <a:pt x="20855" y="4985"/>
                    <a:pt x="19552" y="3157"/>
                  </a:cubicBezTo>
                  <a:cubicBezTo>
                    <a:pt x="18248" y="1329"/>
                    <a:pt x="16386" y="665"/>
                    <a:pt x="1452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7" name="Line"/>
            <p:cNvSpPr/>
            <p:nvPr/>
          </p:nvSpPr>
          <p:spPr>
            <a:xfrm>
              <a:off x="22168028" y="3452511"/>
              <a:ext cx="145296" cy="164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extrusionOk="0">
                  <a:moveTo>
                    <a:pt x="0" y="0"/>
                  </a:moveTo>
                  <a:cubicBezTo>
                    <a:pt x="2571" y="4950"/>
                    <a:pt x="5143" y="9900"/>
                    <a:pt x="7200" y="13950"/>
                  </a:cubicBezTo>
                  <a:cubicBezTo>
                    <a:pt x="9257" y="18000"/>
                    <a:pt x="10800" y="21150"/>
                    <a:pt x="11057" y="21375"/>
                  </a:cubicBezTo>
                  <a:cubicBezTo>
                    <a:pt x="11314" y="21600"/>
                    <a:pt x="10286" y="18900"/>
                    <a:pt x="9771" y="16425"/>
                  </a:cubicBezTo>
                  <a:cubicBezTo>
                    <a:pt x="9257" y="13950"/>
                    <a:pt x="9257" y="11700"/>
                    <a:pt x="11314" y="9000"/>
                  </a:cubicBezTo>
                  <a:cubicBezTo>
                    <a:pt x="13371" y="6300"/>
                    <a:pt x="17486" y="315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8" name="Line"/>
            <p:cNvSpPr/>
            <p:nvPr/>
          </p:nvSpPr>
          <p:spPr>
            <a:xfrm>
              <a:off x="21742517" y="2995866"/>
              <a:ext cx="334931" cy="98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164" extrusionOk="0">
                  <a:moveTo>
                    <a:pt x="0" y="17876"/>
                  </a:moveTo>
                  <a:cubicBezTo>
                    <a:pt x="4849" y="17876"/>
                    <a:pt x="9698" y="17876"/>
                    <a:pt x="12673" y="18248"/>
                  </a:cubicBezTo>
                  <a:cubicBezTo>
                    <a:pt x="15649" y="18621"/>
                    <a:pt x="16751" y="19366"/>
                    <a:pt x="18073" y="20110"/>
                  </a:cubicBezTo>
                  <a:cubicBezTo>
                    <a:pt x="19396" y="20855"/>
                    <a:pt x="20939" y="21600"/>
                    <a:pt x="21269" y="20855"/>
                  </a:cubicBezTo>
                  <a:cubicBezTo>
                    <a:pt x="21600" y="20110"/>
                    <a:pt x="20718" y="17876"/>
                    <a:pt x="19396" y="14152"/>
                  </a:cubicBezTo>
                  <a:cubicBezTo>
                    <a:pt x="18073" y="10428"/>
                    <a:pt x="16310" y="5214"/>
                    <a:pt x="1454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9" name="Line"/>
            <p:cNvSpPr/>
            <p:nvPr/>
          </p:nvSpPr>
          <p:spPr>
            <a:xfrm>
              <a:off x="22344459" y="2912840"/>
              <a:ext cx="132752" cy="89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600" extrusionOk="0">
                  <a:moveTo>
                    <a:pt x="0" y="0"/>
                  </a:moveTo>
                  <a:cubicBezTo>
                    <a:pt x="4985" y="0"/>
                    <a:pt x="9969" y="0"/>
                    <a:pt x="12738" y="209"/>
                  </a:cubicBezTo>
                  <a:cubicBezTo>
                    <a:pt x="15508" y="419"/>
                    <a:pt x="16062" y="837"/>
                    <a:pt x="15508" y="1967"/>
                  </a:cubicBezTo>
                  <a:cubicBezTo>
                    <a:pt x="14954" y="3098"/>
                    <a:pt x="13292" y="4940"/>
                    <a:pt x="13292" y="6279"/>
                  </a:cubicBezTo>
                  <a:cubicBezTo>
                    <a:pt x="13292" y="7619"/>
                    <a:pt x="14954" y="8456"/>
                    <a:pt x="16615" y="10047"/>
                  </a:cubicBezTo>
                  <a:cubicBezTo>
                    <a:pt x="18277" y="11637"/>
                    <a:pt x="19938" y="13981"/>
                    <a:pt x="20769" y="15781"/>
                  </a:cubicBezTo>
                  <a:cubicBezTo>
                    <a:pt x="21600" y="17581"/>
                    <a:pt x="21600" y="18837"/>
                    <a:pt x="18831" y="19716"/>
                  </a:cubicBezTo>
                  <a:cubicBezTo>
                    <a:pt x="16062" y="20595"/>
                    <a:pt x="10523" y="21098"/>
                    <a:pt x="498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0" name="Line"/>
            <p:cNvSpPr/>
            <p:nvPr/>
          </p:nvSpPr>
          <p:spPr>
            <a:xfrm>
              <a:off x="22645428" y="3774238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" name="Drawing"/>
          <p:cNvGrpSpPr/>
          <p:nvPr/>
        </p:nvGrpSpPr>
        <p:grpSpPr>
          <a:xfrm>
            <a:off x="1951118" y="695345"/>
            <a:ext cx="21784033" cy="12682687"/>
            <a:chOff x="0" y="0"/>
            <a:chExt cx="21784031" cy="12682686"/>
          </a:xfrm>
        </p:grpSpPr>
        <p:sp>
          <p:nvSpPr>
            <p:cNvPr id="2273" name="Line"/>
            <p:cNvSpPr/>
            <p:nvPr/>
          </p:nvSpPr>
          <p:spPr>
            <a:xfrm>
              <a:off x="15005" y="382040"/>
              <a:ext cx="389749" cy="35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049" extrusionOk="0">
                  <a:moveTo>
                    <a:pt x="13958" y="3202"/>
                  </a:moveTo>
                  <a:cubicBezTo>
                    <a:pt x="13389" y="2174"/>
                    <a:pt x="12821" y="1145"/>
                    <a:pt x="11305" y="528"/>
                  </a:cubicBezTo>
                  <a:cubicBezTo>
                    <a:pt x="9789" y="-89"/>
                    <a:pt x="7326" y="-295"/>
                    <a:pt x="4958" y="631"/>
                  </a:cubicBezTo>
                  <a:cubicBezTo>
                    <a:pt x="2589" y="1556"/>
                    <a:pt x="315" y="3614"/>
                    <a:pt x="31" y="6905"/>
                  </a:cubicBezTo>
                  <a:cubicBezTo>
                    <a:pt x="-253" y="10196"/>
                    <a:pt x="1452" y="14722"/>
                    <a:pt x="4200" y="17499"/>
                  </a:cubicBezTo>
                  <a:cubicBezTo>
                    <a:pt x="6947" y="20276"/>
                    <a:pt x="10736" y="21305"/>
                    <a:pt x="13768" y="20996"/>
                  </a:cubicBezTo>
                  <a:cubicBezTo>
                    <a:pt x="16800" y="20688"/>
                    <a:pt x="19073" y="19042"/>
                    <a:pt x="21347" y="1739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4" name="Line"/>
            <p:cNvSpPr/>
            <p:nvPr/>
          </p:nvSpPr>
          <p:spPr>
            <a:xfrm>
              <a:off x="446266" y="146713"/>
              <a:ext cx="114162" cy="559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6" extrusionOk="0">
                  <a:moveTo>
                    <a:pt x="0" y="727"/>
                  </a:moveTo>
                  <a:cubicBezTo>
                    <a:pt x="0" y="77"/>
                    <a:pt x="0" y="-574"/>
                    <a:pt x="1309" y="857"/>
                  </a:cubicBezTo>
                  <a:cubicBezTo>
                    <a:pt x="2618" y="2289"/>
                    <a:pt x="5236" y="5802"/>
                    <a:pt x="8836" y="9510"/>
                  </a:cubicBezTo>
                  <a:cubicBezTo>
                    <a:pt x="12436" y="13219"/>
                    <a:pt x="17018" y="17122"/>
                    <a:pt x="21600" y="2102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5" name="Line"/>
            <p:cNvSpPr/>
            <p:nvPr/>
          </p:nvSpPr>
          <p:spPr>
            <a:xfrm>
              <a:off x="776385" y="530783"/>
              <a:ext cx="624685" cy="20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0962" extrusionOk="0">
                  <a:moveTo>
                    <a:pt x="4006" y="3085"/>
                  </a:moveTo>
                  <a:cubicBezTo>
                    <a:pt x="4484" y="2005"/>
                    <a:pt x="4961" y="925"/>
                    <a:pt x="4901" y="385"/>
                  </a:cubicBezTo>
                  <a:cubicBezTo>
                    <a:pt x="4842" y="-155"/>
                    <a:pt x="4245" y="-155"/>
                    <a:pt x="3410" y="565"/>
                  </a:cubicBezTo>
                  <a:cubicBezTo>
                    <a:pt x="2574" y="1285"/>
                    <a:pt x="1500" y="2725"/>
                    <a:pt x="844" y="4525"/>
                  </a:cubicBezTo>
                  <a:cubicBezTo>
                    <a:pt x="188" y="6325"/>
                    <a:pt x="-51" y="8485"/>
                    <a:pt x="9" y="10285"/>
                  </a:cubicBezTo>
                  <a:cubicBezTo>
                    <a:pt x="68" y="12085"/>
                    <a:pt x="426" y="13525"/>
                    <a:pt x="1262" y="14605"/>
                  </a:cubicBezTo>
                  <a:cubicBezTo>
                    <a:pt x="2097" y="15685"/>
                    <a:pt x="3410" y="16405"/>
                    <a:pt x="4245" y="16045"/>
                  </a:cubicBezTo>
                  <a:cubicBezTo>
                    <a:pt x="5080" y="15685"/>
                    <a:pt x="5439" y="14245"/>
                    <a:pt x="5618" y="12625"/>
                  </a:cubicBezTo>
                  <a:cubicBezTo>
                    <a:pt x="5797" y="11005"/>
                    <a:pt x="5797" y="9205"/>
                    <a:pt x="5558" y="7405"/>
                  </a:cubicBezTo>
                  <a:cubicBezTo>
                    <a:pt x="5319" y="5605"/>
                    <a:pt x="4842" y="3805"/>
                    <a:pt x="4722" y="3805"/>
                  </a:cubicBezTo>
                  <a:cubicBezTo>
                    <a:pt x="4603" y="3805"/>
                    <a:pt x="4842" y="5605"/>
                    <a:pt x="5498" y="8845"/>
                  </a:cubicBezTo>
                  <a:cubicBezTo>
                    <a:pt x="6155" y="12085"/>
                    <a:pt x="7229" y="16765"/>
                    <a:pt x="8362" y="19105"/>
                  </a:cubicBezTo>
                  <a:cubicBezTo>
                    <a:pt x="9496" y="21445"/>
                    <a:pt x="10689" y="21445"/>
                    <a:pt x="11704" y="19825"/>
                  </a:cubicBezTo>
                  <a:cubicBezTo>
                    <a:pt x="12718" y="18205"/>
                    <a:pt x="13553" y="14965"/>
                    <a:pt x="13911" y="12445"/>
                  </a:cubicBezTo>
                  <a:cubicBezTo>
                    <a:pt x="14269" y="9925"/>
                    <a:pt x="14150" y="8125"/>
                    <a:pt x="14090" y="8125"/>
                  </a:cubicBezTo>
                  <a:cubicBezTo>
                    <a:pt x="14031" y="8125"/>
                    <a:pt x="14031" y="9925"/>
                    <a:pt x="14866" y="12085"/>
                  </a:cubicBezTo>
                  <a:cubicBezTo>
                    <a:pt x="15701" y="14245"/>
                    <a:pt x="17372" y="16765"/>
                    <a:pt x="18506" y="18025"/>
                  </a:cubicBezTo>
                  <a:cubicBezTo>
                    <a:pt x="19640" y="19285"/>
                    <a:pt x="20236" y="19285"/>
                    <a:pt x="20654" y="17485"/>
                  </a:cubicBezTo>
                  <a:cubicBezTo>
                    <a:pt x="21072" y="15685"/>
                    <a:pt x="21310" y="12085"/>
                    <a:pt x="21549" y="848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6" name="Line"/>
            <p:cNvSpPr/>
            <p:nvPr/>
          </p:nvSpPr>
          <p:spPr>
            <a:xfrm>
              <a:off x="1143240" y="369623"/>
              <a:ext cx="50264" cy="4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0296" extrusionOk="0">
                  <a:moveTo>
                    <a:pt x="16602" y="20296"/>
                  </a:moveTo>
                  <a:cubicBezTo>
                    <a:pt x="7962" y="12582"/>
                    <a:pt x="-678" y="4867"/>
                    <a:pt x="42" y="1782"/>
                  </a:cubicBezTo>
                  <a:cubicBezTo>
                    <a:pt x="762" y="-1304"/>
                    <a:pt x="10842" y="239"/>
                    <a:pt x="20922" y="178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7" name="Line"/>
            <p:cNvSpPr/>
            <p:nvPr/>
          </p:nvSpPr>
          <p:spPr>
            <a:xfrm>
              <a:off x="1411447" y="508536"/>
              <a:ext cx="498159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50" y="2700"/>
                    <a:pt x="1500" y="5400"/>
                    <a:pt x="2175" y="7950"/>
                  </a:cubicBezTo>
                  <a:cubicBezTo>
                    <a:pt x="2850" y="10500"/>
                    <a:pt x="3450" y="12900"/>
                    <a:pt x="3900" y="13350"/>
                  </a:cubicBezTo>
                  <a:cubicBezTo>
                    <a:pt x="4350" y="13800"/>
                    <a:pt x="4650" y="12300"/>
                    <a:pt x="5025" y="10650"/>
                  </a:cubicBezTo>
                  <a:cubicBezTo>
                    <a:pt x="5400" y="9000"/>
                    <a:pt x="5850" y="7200"/>
                    <a:pt x="6450" y="5850"/>
                  </a:cubicBezTo>
                  <a:cubicBezTo>
                    <a:pt x="7050" y="4500"/>
                    <a:pt x="7800" y="3600"/>
                    <a:pt x="8475" y="3600"/>
                  </a:cubicBezTo>
                  <a:cubicBezTo>
                    <a:pt x="9150" y="3600"/>
                    <a:pt x="9750" y="4500"/>
                    <a:pt x="10125" y="5700"/>
                  </a:cubicBezTo>
                  <a:cubicBezTo>
                    <a:pt x="10500" y="6900"/>
                    <a:pt x="10650" y="8400"/>
                    <a:pt x="10800" y="9900"/>
                  </a:cubicBezTo>
                  <a:cubicBezTo>
                    <a:pt x="10950" y="11400"/>
                    <a:pt x="11100" y="12900"/>
                    <a:pt x="11325" y="12900"/>
                  </a:cubicBezTo>
                  <a:cubicBezTo>
                    <a:pt x="11550" y="12900"/>
                    <a:pt x="11850" y="11400"/>
                    <a:pt x="12150" y="9900"/>
                  </a:cubicBezTo>
                  <a:cubicBezTo>
                    <a:pt x="12450" y="8400"/>
                    <a:pt x="12750" y="6900"/>
                    <a:pt x="13200" y="5550"/>
                  </a:cubicBezTo>
                  <a:cubicBezTo>
                    <a:pt x="13650" y="4200"/>
                    <a:pt x="14250" y="3000"/>
                    <a:pt x="14700" y="3150"/>
                  </a:cubicBezTo>
                  <a:cubicBezTo>
                    <a:pt x="15150" y="3300"/>
                    <a:pt x="15450" y="4800"/>
                    <a:pt x="15825" y="7050"/>
                  </a:cubicBezTo>
                  <a:cubicBezTo>
                    <a:pt x="16200" y="9300"/>
                    <a:pt x="16650" y="12300"/>
                    <a:pt x="17625" y="14850"/>
                  </a:cubicBezTo>
                  <a:cubicBezTo>
                    <a:pt x="18600" y="17400"/>
                    <a:pt x="20100" y="195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8" name="Line"/>
            <p:cNvSpPr/>
            <p:nvPr/>
          </p:nvSpPr>
          <p:spPr>
            <a:xfrm>
              <a:off x="0" y="882154"/>
              <a:ext cx="1982254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31" y="18000"/>
                    <a:pt x="2262" y="14400"/>
                    <a:pt x="3393" y="11700"/>
                  </a:cubicBezTo>
                  <a:cubicBezTo>
                    <a:pt x="4524" y="9000"/>
                    <a:pt x="5654" y="7200"/>
                    <a:pt x="6766" y="5400"/>
                  </a:cubicBezTo>
                  <a:cubicBezTo>
                    <a:pt x="7879" y="3600"/>
                    <a:pt x="8972" y="1800"/>
                    <a:pt x="10348" y="900"/>
                  </a:cubicBezTo>
                  <a:cubicBezTo>
                    <a:pt x="11724" y="0"/>
                    <a:pt x="13382" y="0"/>
                    <a:pt x="14909" y="0"/>
                  </a:cubicBezTo>
                  <a:cubicBezTo>
                    <a:pt x="16436" y="0"/>
                    <a:pt x="17830" y="0"/>
                    <a:pt x="18924" y="0"/>
                  </a:cubicBezTo>
                  <a:cubicBezTo>
                    <a:pt x="20017" y="0"/>
                    <a:pt x="20808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9" name="Line"/>
            <p:cNvSpPr/>
            <p:nvPr/>
          </p:nvSpPr>
          <p:spPr>
            <a:xfrm>
              <a:off x="2674139" y="62269"/>
              <a:ext cx="221405" cy="78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63" y="0"/>
                  </a:moveTo>
                  <a:cubicBezTo>
                    <a:pt x="8775" y="95"/>
                    <a:pt x="7088" y="189"/>
                    <a:pt x="6244" y="474"/>
                  </a:cubicBezTo>
                  <a:cubicBezTo>
                    <a:pt x="5400" y="758"/>
                    <a:pt x="5400" y="1232"/>
                    <a:pt x="5906" y="2558"/>
                  </a:cubicBezTo>
                  <a:cubicBezTo>
                    <a:pt x="6413" y="3884"/>
                    <a:pt x="7425" y="6063"/>
                    <a:pt x="7763" y="7389"/>
                  </a:cubicBezTo>
                  <a:cubicBezTo>
                    <a:pt x="8100" y="8716"/>
                    <a:pt x="7763" y="9189"/>
                    <a:pt x="6919" y="9568"/>
                  </a:cubicBezTo>
                  <a:cubicBezTo>
                    <a:pt x="6075" y="9947"/>
                    <a:pt x="4725" y="10232"/>
                    <a:pt x="3206" y="10421"/>
                  </a:cubicBezTo>
                  <a:cubicBezTo>
                    <a:pt x="1688" y="10611"/>
                    <a:pt x="0" y="10705"/>
                    <a:pt x="0" y="10753"/>
                  </a:cubicBezTo>
                  <a:cubicBezTo>
                    <a:pt x="0" y="10800"/>
                    <a:pt x="1688" y="10800"/>
                    <a:pt x="3544" y="10847"/>
                  </a:cubicBezTo>
                  <a:cubicBezTo>
                    <a:pt x="5400" y="10895"/>
                    <a:pt x="7425" y="10989"/>
                    <a:pt x="8944" y="11321"/>
                  </a:cubicBezTo>
                  <a:cubicBezTo>
                    <a:pt x="10462" y="11653"/>
                    <a:pt x="11475" y="12221"/>
                    <a:pt x="11475" y="13405"/>
                  </a:cubicBezTo>
                  <a:cubicBezTo>
                    <a:pt x="11475" y="14589"/>
                    <a:pt x="10462" y="16389"/>
                    <a:pt x="9619" y="17526"/>
                  </a:cubicBezTo>
                  <a:cubicBezTo>
                    <a:pt x="8775" y="18663"/>
                    <a:pt x="8100" y="19137"/>
                    <a:pt x="7762" y="19705"/>
                  </a:cubicBezTo>
                  <a:cubicBezTo>
                    <a:pt x="7425" y="20274"/>
                    <a:pt x="7425" y="20937"/>
                    <a:pt x="9787" y="21268"/>
                  </a:cubicBezTo>
                  <a:cubicBezTo>
                    <a:pt x="12150" y="21600"/>
                    <a:pt x="16875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0" name="Line"/>
            <p:cNvSpPr/>
            <p:nvPr/>
          </p:nvSpPr>
          <p:spPr>
            <a:xfrm>
              <a:off x="3258783" y="352861"/>
              <a:ext cx="279350" cy="218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343" extrusionOk="0">
                  <a:moveTo>
                    <a:pt x="0" y="5062"/>
                  </a:moveTo>
                  <a:cubicBezTo>
                    <a:pt x="790" y="3712"/>
                    <a:pt x="1580" y="2362"/>
                    <a:pt x="2766" y="1519"/>
                  </a:cubicBezTo>
                  <a:cubicBezTo>
                    <a:pt x="3951" y="675"/>
                    <a:pt x="5532" y="337"/>
                    <a:pt x="6585" y="1012"/>
                  </a:cubicBezTo>
                  <a:cubicBezTo>
                    <a:pt x="7639" y="1687"/>
                    <a:pt x="8166" y="3375"/>
                    <a:pt x="8693" y="6412"/>
                  </a:cubicBezTo>
                  <a:cubicBezTo>
                    <a:pt x="9219" y="9450"/>
                    <a:pt x="9746" y="13837"/>
                    <a:pt x="10405" y="16706"/>
                  </a:cubicBezTo>
                  <a:cubicBezTo>
                    <a:pt x="11063" y="19575"/>
                    <a:pt x="11854" y="20925"/>
                    <a:pt x="13566" y="21262"/>
                  </a:cubicBezTo>
                  <a:cubicBezTo>
                    <a:pt x="15278" y="21600"/>
                    <a:pt x="17912" y="20925"/>
                    <a:pt x="19493" y="18225"/>
                  </a:cubicBezTo>
                  <a:cubicBezTo>
                    <a:pt x="21073" y="15525"/>
                    <a:pt x="21600" y="10800"/>
                    <a:pt x="21073" y="7425"/>
                  </a:cubicBezTo>
                  <a:cubicBezTo>
                    <a:pt x="20546" y="4050"/>
                    <a:pt x="18966" y="2025"/>
                    <a:pt x="1738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1" name="Line"/>
            <p:cNvSpPr/>
            <p:nvPr/>
          </p:nvSpPr>
          <p:spPr>
            <a:xfrm>
              <a:off x="3673914" y="539671"/>
              <a:ext cx="62271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2" name="Line"/>
            <p:cNvSpPr/>
            <p:nvPr/>
          </p:nvSpPr>
          <p:spPr>
            <a:xfrm>
              <a:off x="3165378" y="93404"/>
              <a:ext cx="336103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0" y="21600"/>
                  </a:moveTo>
                  <a:cubicBezTo>
                    <a:pt x="3527" y="20000"/>
                    <a:pt x="7053" y="18400"/>
                    <a:pt x="10139" y="18000"/>
                  </a:cubicBezTo>
                  <a:cubicBezTo>
                    <a:pt x="13224" y="17600"/>
                    <a:pt x="15869" y="18400"/>
                    <a:pt x="17853" y="18800"/>
                  </a:cubicBezTo>
                  <a:cubicBezTo>
                    <a:pt x="19837" y="19200"/>
                    <a:pt x="21159" y="19200"/>
                    <a:pt x="21380" y="16000"/>
                  </a:cubicBezTo>
                  <a:cubicBezTo>
                    <a:pt x="21600" y="12800"/>
                    <a:pt x="20718" y="6400"/>
                    <a:pt x="1983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3" name="Line"/>
            <p:cNvSpPr/>
            <p:nvPr/>
          </p:nvSpPr>
          <p:spPr>
            <a:xfrm>
              <a:off x="3964506" y="747236"/>
              <a:ext cx="93406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4" name="Line"/>
            <p:cNvSpPr/>
            <p:nvPr/>
          </p:nvSpPr>
          <p:spPr>
            <a:xfrm>
              <a:off x="4317368" y="467023"/>
              <a:ext cx="311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5" name="Line"/>
            <p:cNvSpPr/>
            <p:nvPr/>
          </p:nvSpPr>
          <p:spPr>
            <a:xfrm>
              <a:off x="4504177" y="467023"/>
              <a:ext cx="311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6" name="Line"/>
            <p:cNvSpPr/>
            <p:nvPr/>
          </p:nvSpPr>
          <p:spPr>
            <a:xfrm>
              <a:off x="4690986" y="487779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7" name="Line"/>
            <p:cNvSpPr/>
            <p:nvPr/>
          </p:nvSpPr>
          <p:spPr>
            <a:xfrm>
              <a:off x="4846661" y="653832"/>
              <a:ext cx="45509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18514" y="0"/>
                  </a:moveTo>
                  <a:cubicBezTo>
                    <a:pt x="20057" y="5400"/>
                    <a:pt x="21600" y="10800"/>
                    <a:pt x="18514" y="14400"/>
                  </a:cubicBezTo>
                  <a:cubicBezTo>
                    <a:pt x="15429" y="18000"/>
                    <a:pt x="7714" y="198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8" name="Line"/>
            <p:cNvSpPr/>
            <p:nvPr/>
          </p:nvSpPr>
          <p:spPr>
            <a:xfrm>
              <a:off x="5344819" y="383996"/>
              <a:ext cx="246836" cy="221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319" extrusionOk="0">
                  <a:moveTo>
                    <a:pt x="0" y="6978"/>
                  </a:moveTo>
                  <a:cubicBezTo>
                    <a:pt x="1200" y="5649"/>
                    <a:pt x="2400" y="4320"/>
                    <a:pt x="3750" y="3489"/>
                  </a:cubicBezTo>
                  <a:cubicBezTo>
                    <a:pt x="5100" y="2658"/>
                    <a:pt x="6600" y="2326"/>
                    <a:pt x="7950" y="4154"/>
                  </a:cubicBezTo>
                  <a:cubicBezTo>
                    <a:pt x="9300" y="5982"/>
                    <a:pt x="10500" y="9969"/>
                    <a:pt x="11250" y="12794"/>
                  </a:cubicBezTo>
                  <a:cubicBezTo>
                    <a:pt x="12000" y="15618"/>
                    <a:pt x="12300" y="17280"/>
                    <a:pt x="12900" y="18775"/>
                  </a:cubicBezTo>
                  <a:cubicBezTo>
                    <a:pt x="13500" y="20271"/>
                    <a:pt x="14400" y="21600"/>
                    <a:pt x="15900" y="21268"/>
                  </a:cubicBezTo>
                  <a:cubicBezTo>
                    <a:pt x="17400" y="20935"/>
                    <a:pt x="19500" y="18942"/>
                    <a:pt x="20550" y="15951"/>
                  </a:cubicBezTo>
                  <a:cubicBezTo>
                    <a:pt x="21600" y="12960"/>
                    <a:pt x="21600" y="8972"/>
                    <a:pt x="21000" y="6148"/>
                  </a:cubicBezTo>
                  <a:cubicBezTo>
                    <a:pt x="20400" y="3323"/>
                    <a:pt x="19200" y="1662"/>
                    <a:pt x="180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9" name="Line"/>
            <p:cNvSpPr/>
            <p:nvPr/>
          </p:nvSpPr>
          <p:spPr>
            <a:xfrm>
              <a:off x="5708059" y="529292"/>
              <a:ext cx="155675" cy="192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2274"/>
                  </a:moveTo>
                  <a:cubicBezTo>
                    <a:pt x="1920" y="6063"/>
                    <a:pt x="3840" y="9853"/>
                    <a:pt x="5520" y="13453"/>
                  </a:cubicBezTo>
                  <a:cubicBezTo>
                    <a:pt x="7200" y="17053"/>
                    <a:pt x="8640" y="20463"/>
                    <a:pt x="9120" y="21032"/>
                  </a:cubicBezTo>
                  <a:cubicBezTo>
                    <a:pt x="9600" y="21600"/>
                    <a:pt x="9120" y="19326"/>
                    <a:pt x="9120" y="16295"/>
                  </a:cubicBezTo>
                  <a:cubicBezTo>
                    <a:pt x="9120" y="13263"/>
                    <a:pt x="9600" y="9474"/>
                    <a:pt x="10560" y="6632"/>
                  </a:cubicBezTo>
                  <a:cubicBezTo>
                    <a:pt x="11520" y="3789"/>
                    <a:pt x="12960" y="1895"/>
                    <a:pt x="14880" y="947"/>
                  </a:cubicBezTo>
                  <a:cubicBezTo>
                    <a:pt x="16800" y="0"/>
                    <a:pt x="1920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0" name="Line"/>
            <p:cNvSpPr/>
            <p:nvPr/>
          </p:nvSpPr>
          <p:spPr>
            <a:xfrm>
              <a:off x="5230657" y="83026"/>
              <a:ext cx="451603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600" extrusionOk="0">
                  <a:moveTo>
                    <a:pt x="0" y="21600"/>
                  </a:moveTo>
                  <a:cubicBezTo>
                    <a:pt x="4947" y="21600"/>
                    <a:pt x="9893" y="21600"/>
                    <a:pt x="13191" y="21600"/>
                  </a:cubicBezTo>
                  <a:cubicBezTo>
                    <a:pt x="16489" y="21600"/>
                    <a:pt x="18137" y="21600"/>
                    <a:pt x="19374" y="21600"/>
                  </a:cubicBezTo>
                  <a:cubicBezTo>
                    <a:pt x="20611" y="21600"/>
                    <a:pt x="21435" y="21600"/>
                    <a:pt x="21518" y="20291"/>
                  </a:cubicBezTo>
                  <a:cubicBezTo>
                    <a:pt x="21600" y="18982"/>
                    <a:pt x="20940" y="16364"/>
                    <a:pt x="19951" y="12764"/>
                  </a:cubicBezTo>
                  <a:cubicBezTo>
                    <a:pt x="18962" y="9164"/>
                    <a:pt x="17643" y="4582"/>
                    <a:pt x="1632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1" name="Line"/>
            <p:cNvSpPr/>
            <p:nvPr/>
          </p:nvSpPr>
          <p:spPr>
            <a:xfrm>
              <a:off x="6123190" y="767993"/>
              <a:ext cx="93407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2" name="Line"/>
            <p:cNvSpPr/>
            <p:nvPr/>
          </p:nvSpPr>
          <p:spPr>
            <a:xfrm>
              <a:off x="6735510" y="369504"/>
              <a:ext cx="278219" cy="269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0768" extrusionOk="0">
                  <a:moveTo>
                    <a:pt x="0" y="2717"/>
                  </a:moveTo>
                  <a:cubicBezTo>
                    <a:pt x="1067" y="1651"/>
                    <a:pt x="2133" y="584"/>
                    <a:pt x="3333" y="184"/>
                  </a:cubicBezTo>
                  <a:cubicBezTo>
                    <a:pt x="4533" y="-216"/>
                    <a:pt x="5867" y="51"/>
                    <a:pt x="6667" y="851"/>
                  </a:cubicBezTo>
                  <a:cubicBezTo>
                    <a:pt x="7467" y="1651"/>
                    <a:pt x="7733" y="2984"/>
                    <a:pt x="8000" y="5784"/>
                  </a:cubicBezTo>
                  <a:cubicBezTo>
                    <a:pt x="8267" y="8584"/>
                    <a:pt x="8533" y="12851"/>
                    <a:pt x="9067" y="15517"/>
                  </a:cubicBezTo>
                  <a:cubicBezTo>
                    <a:pt x="9600" y="18184"/>
                    <a:pt x="10400" y="19251"/>
                    <a:pt x="11467" y="20051"/>
                  </a:cubicBezTo>
                  <a:cubicBezTo>
                    <a:pt x="12533" y="20851"/>
                    <a:pt x="13867" y="21384"/>
                    <a:pt x="15600" y="19384"/>
                  </a:cubicBezTo>
                  <a:cubicBezTo>
                    <a:pt x="17333" y="17384"/>
                    <a:pt x="19467" y="12851"/>
                    <a:pt x="20533" y="9917"/>
                  </a:cubicBezTo>
                  <a:cubicBezTo>
                    <a:pt x="21600" y="6984"/>
                    <a:pt x="21600" y="5651"/>
                    <a:pt x="21200" y="4451"/>
                  </a:cubicBezTo>
                  <a:cubicBezTo>
                    <a:pt x="20800" y="3251"/>
                    <a:pt x="20000" y="2184"/>
                    <a:pt x="19333" y="1651"/>
                  </a:cubicBezTo>
                  <a:cubicBezTo>
                    <a:pt x="18667" y="1117"/>
                    <a:pt x="18133" y="1117"/>
                    <a:pt x="17600" y="11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3" name="Line"/>
            <p:cNvSpPr/>
            <p:nvPr/>
          </p:nvSpPr>
          <p:spPr>
            <a:xfrm>
              <a:off x="7129885" y="539671"/>
              <a:ext cx="186811" cy="188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extrusionOk="0">
                  <a:moveTo>
                    <a:pt x="0" y="0"/>
                  </a:moveTo>
                  <a:cubicBezTo>
                    <a:pt x="2800" y="5498"/>
                    <a:pt x="5600" y="10996"/>
                    <a:pt x="7400" y="14924"/>
                  </a:cubicBezTo>
                  <a:cubicBezTo>
                    <a:pt x="9200" y="18851"/>
                    <a:pt x="10000" y="21207"/>
                    <a:pt x="10000" y="21404"/>
                  </a:cubicBezTo>
                  <a:cubicBezTo>
                    <a:pt x="10000" y="21600"/>
                    <a:pt x="9200" y="19636"/>
                    <a:pt x="9000" y="16495"/>
                  </a:cubicBezTo>
                  <a:cubicBezTo>
                    <a:pt x="8800" y="13353"/>
                    <a:pt x="9200" y="9033"/>
                    <a:pt x="11400" y="6087"/>
                  </a:cubicBezTo>
                  <a:cubicBezTo>
                    <a:pt x="13600" y="3142"/>
                    <a:pt x="17600" y="1571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4" name="Line"/>
            <p:cNvSpPr/>
            <p:nvPr/>
          </p:nvSpPr>
          <p:spPr>
            <a:xfrm>
              <a:off x="7420477" y="633075"/>
              <a:ext cx="23870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5" name="Line"/>
            <p:cNvSpPr/>
            <p:nvPr/>
          </p:nvSpPr>
          <p:spPr>
            <a:xfrm>
              <a:off x="7503503" y="539671"/>
              <a:ext cx="51893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6" name="Line"/>
            <p:cNvSpPr/>
            <p:nvPr/>
          </p:nvSpPr>
          <p:spPr>
            <a:xfrm>
              <a:off x="7721447" y="570805"/>
              <a:ext cx="62271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7" name="Line"/>
            <p:cNvSpPr/>
            <p:nvPr/>
          </p:nvSpPr>
          <p:spPr>
            <a:xfrm>
              <a:off x="6673240" y="31134"/>
              <a:ext cx="392728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extrusionOk="0">
                  <a:moveTo>
                    <a:pt x="0" y="21600"/>
                  </a:moveTo>
                  <a:cubicBezTo>
                    <a:pt x="6253" y="21600"/>
                    <a:pt x="12505" y="21600"/>
                    <a:pt x="16105" y="21600"/>
                  </a:cubicBezTo>
                  <a:cubicBezTo>
                    <a:pt x="19705" y="21600"/>
                    <a:pt x="20653" y="21600"/>
                    <a:pt x="21126" y="19964"/>
                  </a:cubicBezTo>
                  <a:cubicBezTo>
                    <a:pt x="21600" y="18327"/>
                    <a:pt x="21600" y="15055"/>
                    <a:pt x="21316" y="11455"/>
                  </a:cubicBezTo>
                  <a:cubicBezTo>
                    <a:pt x="21032" y="7855"/>
                    <a:pt x="20463" y="3927"/>
                    <a:pt x="1989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8" name="Line"/>
            <p:cNvSpPr/>
            <p:nvPr/>
          </p:nvSpPr>
          <p:spPr>
            <a:xfrm>
              <a:off x="8012040" y="0"/>
              <a:ext cx="193259" cy="892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extrusionOk="0">
                  <a:moveTo>
                    <a:pt x="10232" y="0"/>
                  </a:moveTo>
                  <a:cubicBezTo>
                    <a:pt x="12126" y="84"/>
                    <a:pt x="14021" y="167"/>
                    <a:pt x="14968" y="419"/>
                  </a:cubicBezTo>
                  <a:cubicBezTo>
                    <a:pt x="15916" y="670"/>
                    <a:pt x="15916" y="1088"/>
                    <a:pt x="15916" y="2470"/>
                  </a:cubicBezTo>
                  <a:cubicBezTo>
                    <a:pt x="15916" y="3851"/>
                    <a:pt x="15916" y="6195"/>
                    <a:pt x="17053" y="8540"/>
                  </a:cubicBezTo>
                  <a:cubicBezTo>
                    <a:pt x="18189" y="10884"/>
                    <a:pt x="20463" y="13228"/>
                    <a:pt x="21032" y="15237"/>
                  </a:cubicBezTo>
                  <a:cubicBezTo>
                    <a:pt x="21600" y="17247"/>
                    <a:pt x="20463" y="18921"/>
                    <a:pt x="16674" y="19926"/>
                  </a:cubicBezTo>
                  <a:cubicBezTo>
                    <a:pt x="12884" y="20930"/>
                    <a:pt x="6442" y="2126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9" name="Line"/>
            <p:cNvSpPr/>
            <p:nvPr/>
          </p:nvSpPr>
          <p:spPr>
            <a:xfrm>
              <a:off x="9091382" y="401293"/>
              <a:ext cx="612320" cy="233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3" extrusionOk="0">
                  <a:moveTo>
                    <a:pt x="0" y="3130"/>
                  </a:moveTo>
                  <a:cubicBezTo>
                    <a:pt x="0" y="1565"/>
                    <a:pt x="0" y="0"/>
                    <a:pt x="122" y="0"/>
                  </a:cubicBezTo>
                  <a:cubicBezTo>
                    <a:pt x="244" y="0"/>
                    <a:pt x="488" y="1565"/>
                    <a:pt x="793" y="3913"/>
                  </a:cubicBezTo>
                  <a:cubicBezTo>
                    <a:pt x="1098" y="6261"/>
                    <a:pt x="1464" y="9391"/>
                    <a:pt x="1831" y="12209"/>
                  </a:cubicBezTo>
                  <a:cubicBezTo>
                    <a:pt x="2197" y="15026"/>
                    <a:pt x="2563" y="17530"/>
                    <a:pt x="2624" y="18000"/>
                  </a:cubicBezTo>
                  <a:cubicBezTo>
                    <a:pt x="2685" y="18470"/>
                    <a:pt x="2441" y="16904"/>
                    <a:pt x="2258" y="14400"/>
                  </a:cubicBezTo>
                  <a:cubicBezTo>
                    <a:pt x="2075" y="11896"/>
                    <a:pt x="1953" y="8452"/>
                    <a:pt x="1953" y="5948"/>
                  </a:cubicBezTo>
                  <a:cubicBezTo>
                    <a:pt x="1953" y="3444"/>
                    <a:pt x="2075" y="1878"/>
                    <a:pt x="2441" y="939"/>
                  </a:cubicBezTo>
                  <a:cubicBezTo>
                    <a:pt x="2807" y="0"/>
                    <a:pt x="3417" y="-313"/>
                    <a:pt x="5064" y="626"/>
                  </a:cubicBezTo>
                  <a:cubicBezTo>
                    <a:pt x="6712" y="1565"/>
                    <a:pt x="9397" y="3757"/>
                    <a:pt x="11044" y="4852"/>
                  </a:cubicBezTo>
                  <a:cubicBezTo>
                    <a:pt x="12692" y="5948"/>
                    <a:pt x="13302" y="5948"/>
                    <a:pt x="13912" y="5948"/>
                  </a:cubicBezTo>
                  <a:cubicBezTo>
                    <a:pt x="14522" y="5948"/>
                    <a:pt x="15132" y="5948"/>
                    <a:pt x="15132" y="5165"/>
                  </a:cubicBezTo>
                  <a:cubicBezTo>
                    <a:pt x="15132" y="4383"/>
                    <a:pt x="14522" y="2817"/>
                    <a:pt x="13912" y="2035"/>
                  </a:cubicBezTo>
                  <a:cubicBezTo>
                    <a:pt x="13302" y="1252"/>
                    <a:pt x="12692" y="1252"/>
                    <a:pt x="12081" y="1252"/>
                  </a:cubicBezTo>
                  <a:cubicBezTo>
                    <a:pt x="11471" y="1252"/>
                    <a:pt x="10861" y="1252"/>
                    <a:pt x="10373" y="1878"/>
                  </a:cubicBezTo>
                  <a:cubicBezTo>
                    <a:pt x="9885" y="2504"/>
                    <a:pt x="9519" y="3757"/>
                    <a:pt x="9397" y="5165"/>
                  </a:cubicBezTo>
                  <a:cubicBezTo>
                    <a:pt x="9275" y="6574"/>
                    <a:pt x="9397" y="8139"/>
                    <a:pt x="10373" y="10644"/>
                  </a:cubicBezTo>
                  <a:cubicBezTo>
                    <a:pt x="11349" y="13148"/>
                    <a:pt x="13180" y="16591"/>
                    <a:pt x="14949" y="18626"/>
                  </a:cubicBezTo>
                  <a:cubicBezTo>
                    <a:pt x="16719" y="20661"/>
                    <a:pt x="18427" y="21287"/>
                    <a:pt x="19525" y="21130"/>
                  </a:cubicBezTo>
                  <a:cubicBezTo>
                    <a:pt x="20624" y="20974"/>
                    <a:pt x="21112" y="20035"/>
                    <a:pt x="21600" y="190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0" name="Line"/>
            <p:cNvSpPr/>
            <p:nvPr/>
          </p:nvSpPr>
          <p:spPr>
            <a:xfrm>
              <a:off x="9765971" y="452647"/>
              <a:ext cx="363241" cy="190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0" y="2760"/>
                  </a:moveTo>
                  <a:cubicBezTo>
                    <a:pt x="617" y="1217"/>
                    <a:pt x="1234" y="-326"/>
                    <a:pt x="1749" y="60"/>
                  </a:cubicBezTo>
                  <a:cubicBezTo>
                    <a:pt x="2263" y="445"/>
                    <a:pt x="2674" y="2760"/>
                    <a:pt x="3086" y="4881"/>
                  </a:cubicBezTo>
                  <a:cubicBezTo>
                    <a:pt x="3497" y="7003"/>
                    <a:pt x="3909" y="8931"/>
                    <a:pt x="4217" y="11245"/>
                  </a:cubicBezTo>
                  <a:cubicBezTo>
                    <a:pt x="4526" y="13560"/>
                    <a:pt x="4731" y="16260"/>
                    <a:pt x="4834" y="16453"/>
                  </a:cubicBezTo>
                  <a:cubicBezTo>
                    <a:pt x="4937" y="16645"/>
                    <a:pt x="4937" y="14331"/>
                    <a:pt x="5040" y="12210"/>
                  </a:cubicBezTo>
                  <a:cubicBezTo>
                    <a:pt x="5143" y="10088"/>
                    <a:pt x="5349" y="8160"/>
                    <a:pt x="5657" y="6231"/>
                  </a:cubicBezTo>
                  <a:cubicBezTo>
                    <a:pt x="5966" y="4303"/>
                    <a:pt x="6377" y="2374"/>
                    <a:pt x="7097" y="1410"/>
                  </a:cubicBezTo>
                  <a:cubicBezTo>
                    <a:pt x="7817" y="445"/>
                    <a:pt x="8846" y="445"/>
                    <a:pt x="9771" y="2374"/>
                  </a:cubicBezTo>
                  <a:cubicBezTo>
                    <a:pt x="10697" y="4303"/>
                    <a:pt x="11520" y="8160"/>
                    <a:pt x="11931" y="11438"/>
                  </a:cubicBezTo>
                  <a:cubicBezTo>
                    <a:pt x="12343" y="14717"/>
                    <a:pt x="12343" y="17417"/>
                    <a:pt x="12240" y="17803"/>
                  </a:cubicBezTo>
                  <a:cubicBezTo>
                    <a:pt x="12137" y="18188"/>
                    <a:pt x="11931" y="16260"/>
                    <a:pt x="12240" y="13560"/>
                  </a:cubicBezTo>
                  <a:cubicBezTo>
                    <a:pt x="12549" y="10860"/>
                    <a:pt x="13371" y="7388"/>
                    <a:pt x="14194" y="5074"/>
                  </a:cubicBezTo>
                  <a:cubicBezTo>
                    <a:pt x="15017" y="2760"/>
                    <a:pt x="15840" y="1603"/>
                    <a:pt x="16663" y="1795"/>
                  </a:cubicBezTo>
                  <a:cubicBezTo>
                    <a:pt x="17486" y="1988"/>
                    <a:pt x="18309" y="3531"/>
                    <a:pt x="19131" y="7003"/>
                  </a:cubicBezTo>
                  <a:cubicBezTo>
                    <a:pt x="19954" y="10474"/>
                    <a:pt x="20777" y="15874"/>
                    <a:pt x="21600" y="212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1" name="Line"/>
            <p:cNvSpPr/>
            <p:nvPr/>
          </p:nvSpPr>
          <p:spPr>
            <a:xfrm>
              <a:off x="10278798" y="500085"/>
              <a:ext cx="545759" cy="166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167" extrusionOk="0">
                  <a:moveTo>
                    <a:pt x="6759" y="5044"/>
                  </a:moveTo>
                  <a:cubicBezTo>
                    <a:pt x="6352" y="3281"/>
                    <a:pt x="5944" y="1517"/>
                    <a:pt x="5401" y="636"/>
                  </a:cubicBezTo>
                  <a:cubicBezTo>
                    <a:pt x="4857" y="-246"/>
                    <a:pt x="4178" y="-246"/>
                    <a:pt x="3227" y="856"/>
                  </a:cubicBezTo>
                  <a:cubicBezTo>
                    <a:pt x="2276" y="1958"/>
                    <a:pt x="1054" y="4162"/>
                    <a:pt x="442" y="6587"/>
                  </a:cubicBezTo>
                  <a:cubicBezTo>
                    <a:pt x="-169" y="9011"/>
                    <a:pt x="-169" y="11656"/>
                    <a:pt x="578" y="13860"/>
                  </a:cubicBezTo>
                  <a:cubicBezTo>
                    <a:pt x="1325" y="16064"/>
                    <a:pt x="2820" y="17827"/>
                    <a:pt x="3906" y="18709"/>
                  </a:cubicBezTo>
                  <a:cubicBezTo>
                    <a:pt x="4993" y="19591"/>
                    <a:pt x="5673" y="19591"/>
                    <a:pt x="6216" y="18709"/>
                  </a:cubicBezTo>
                  <a:cubicBezTo>
                    <a:pt x="6759" y="17827"/>
                    <a:pt x="7167" y="16064"/>
                    <a:pt x="7371" y="14081"/>
                  </a:cubicBezTo>
                  <a:cubicBezTo>
                    <a:pt x="7574" y="12097"/>
                    <a:pt x="7574" y="9893"/>
                    <a:pt x="7371" y="7689"/>
                  </a:cubicBezTo>
                  <a:cubicBezTo>
                    <a:pt x="7167" y="5485"/>
                    <a:pt x="6759" y="3281"/>
                    <a:pt x="6623" y="3281"/>
                  </a:cubicBezTo>
                  <a:cubicBezTo>
                    <a:pt x="6488" y="3281"/>
                    <a:pt x="6623" y="5485"/>
                    <a:pt x="7099" y="8570"/>
                  </a:cubicBezTo>
                  <a:cubicBezTo>
                    <a:pt x="7574" y="11656"/>
                    <a:pt x="8389" y="15623"/>
                    <a:pt x="9476" y="18048"/>
                  </a:cubicBezTo>
                  <a:cubicBezTo>
                    <a:pt x="10563" y="20472"/>
                    <a:pt x="11922" y="21354"/>
                    <a:pt x="12873" y="21134"/>
                  </a:cubicBezTo>
                  <a:cubicBezTo>
                    <a:pt x="13823" y="20913"/>
                    <a:pt x="14367" y="19591"/>
                    <a:pt x="14639" y="17166"/>
                  </a:cubicBezTo>
                  <a:cubicBezTo>
                    <a:pt x="14910" y="14742"/>
                    <a:pt x="14910" y="11215"/>
                    <a:pt x="14978" y="10554"/>
                  </a:cubicBezTo>
                  <a:cubicBezTo>
                    <a:pt x="15046" y="9893"/>
                    <a:pt x="15182" y="12097"/>
                    <a:pt x="15454" y="14081"/>
                  </a:cubicBezTo>
                  <a:cubicBezTo>
                    <a:pt x="15725" y="16064"/>
                    <a:pt x="16133" y="17827"/>
                    <a:pt x="17152" y="18709"/>
                  </a:cubicBezTo>
                  <a:cubicBezTo>
                    <a:pt x="18171" y="19591"/>
                    <a:pt x="19801" y="19591"/>
                    <a:pt x="21431" y="195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2" name="Line"/>
            <p:cNvSpPr/>
            <p:nvPr/>
          </p:nvSpPr>
          <p:spPr>
            <a:xfrm>
              <a:off x="10627369" y="383996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3" name="Line"/>
            <p:cNvSpPr/>
            <p:nvPr/>
          </p:nvSpPr>
          <p:spPr>
            <a:xfrm>
              <a:off x="10834935" y="495668"/>
              <a:ext cx="599345" cy="213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0837" extrusionOk="0">
                  <a:moveTo>
                    <a:pt x="0" y="3281"/>
                  </a:moveTo>
                  <a:cubicBezTo>
                    <a:pt x="124" y="4968"/>
                    <a:pt x="248" y="6655"/>
                    <a:pt x="310" y="8343"/>
                  </a:cubicBezTo>
                  <a:cubicBezTo>
                    <a:pt x="372" y="10030"/>
                    <a:pt x="372" y="11718"/>
                    <a:pt x="683" y="12731"/>
                  </a:cubicBezTo>
                  <a:cubicBezTo>
                    <a:pt x="993" y="13743"/>
                    <a:pt x="1614" y="14080"/>
                    <a:pt x="2172" y="13574"/>
                  </a:cubicBezTo>
                  <a:cubicBezTo>
                    <a:pt x="2731" y="13068"/>
                    <a:pt x="3228" y="11718"/>
                    <a:pt x="3786" y="9862"/>
                  </a:cubicBezTo>
                  <a:cubicBezTo>
                    <a:pt x="4345" y="8005"/>
                    <a:pt x="4966" y="5643"/>
                    <a:pt x="5276" y="5305"/>
                  </a:cubicBezTo>
                  <a:cubicBezTo>
                    <a:pt x="5586" y="4968"/>
                    <a:pt x="5586" y="6655"/>
                    <a:pt x="5648" y="8343"/>
                  </a:cubicBezTo>
                  <a:cubicBezTo>
                    <a:pt x="5710" y="10030"/>
                    <a:pt x="5834" y="11718"/>
                    <a:pt x="6517" y="13406"/>
                  </a:cubicBezTo>
                  <a:cubicBezTo>
                    <a:pt x="7200" y="15093"/>
                    <a:pt x="8441" y="16780"/>
                    <a:pt x="9310" y="17118"/>
                  </a:cubicBezTo>
                  <a:cubicBezTo>
                    <a:pt x="10179" y="17455"/>
                    <a:pt x="10676" y="16443"/>
                    <a:pt x="11234" y="14249"/>
                  </a:cubicBezTo>
                  <a:cubicBezTo>
                    <a:pt x="11793" y="12056"/>
                    <a:pt x="12414" y="8681"/>
                    <a:pt x="12848" y="6149"/>
                  </a:cubicBezTo>
                  <a:cubicBezTo>
                    <a:pt x="13283" y="3618"/>
                    <a:pt x="13531" y="1930"/>
                    <a:pt x="13966" y="918"/>
                  </a:cubicBezTo>
                  <a:cubicBezTo>
                    <a:pt x="14400" y="-95"/>
                    <a:pt x="15021" y="-432"/>
                    <a:pt x="16076" y="749"/>
                  </a:cubicBezTo>
                  <a:cubicBezTo>
                    <a:pt x="17131" y="1931"/>
                    <a:pt x="18621" y="4631"/>
                    <a:pt x="19614" y="7162"/>
                  </a:cubicBezTo>
                  <a:cubicBezTo>
                    <a:pt x="20607" y="9693"/>
                    <a:pt x="21103" y="12055"/>
                    <a:pt x="21352" y="14249"/>
                  </a:cubicBezTo>
                  <a:cubicBezTo>
                    <a:pt x="21600" y="16443"/>
                    <a:pt x="21600" y="18468"/>
                    <a:pt x="20979" y="19649"/>
                  </a:cubicBezTo>
                  <a:cubicBezTo>
                    <a:pt x="20359" y="20830"/>
                    <a:pt x="19117" y="21168"/>
                    <a:pt x="18062" y="20493"/>
                  </a:cubicBezTo>
                  <a:cubicBezTo>
                    <a:pt x="17007" y="19818"/>
                    <a:pt x="16138" y="18130"/>
                    <a:pt x="15269" y="164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4" name="Line"/>
            <p:cNvSpPr/>
            <p:nvPr/>
          </p:nvSpPr>
          <p:spPr>
            <a:xfrm>
              <a:off x="12214356" y="103782"/>
              <a:ext cx="447158" cy="50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extrusionOk="0">
                  <a:moveTo>
                    <a:pt x="3034" y="0"/>
                  </a:moveTo>
                  <a:cubicBezTo>
                    <a:pt x="2203" y="1322"/>
                    <a:pt x="1372" y="2645"/>
                    <a:pt x="791" y="5216"/>
                  </a:cubicBezTo>
                  <a:cubicBezTo>
                    <a:pt x="209" y="7788"/>
                    <a:pt x="-123" y="11608"/>
                    <a:pt x="43" y="14400"/>
                  </a:cubicBezTo>
                  <a:cubicBezTo>
                    <a:pt x="209" y="17192"/>
                    <a:pt x="874" y="18955"/>
                    <a:pt x="1539" y="20057"/>
                  </a:cubicBezTo>
                  <a:cubicBezTo>
                    <a:pt x="2203" y="21159"/>
                    <a:pt x="2868" y="21600"/>
                    <a:pt x="4114" y="21600"/>
                  </a:cubicBezTo>
                  <a:cubicBezTo>
                    <a:pt x="5360" y="21600"/>
                    <a:pt x="7188" y="21159"/>
                    <a:pt x="8600" y="20571"/>
                  </a:cubicBezTo>
                  <a:cubicBezTo>
                    <a:pt x="10012" y="19984"/>
                    <a:pt x="11009" y="19249"/>
                    <a:pt x="11674" y="18514"/>
                  </a:cubicBezTo>
                  <a:cubicBezTo>
                    <a:pt x="12339" y="17780"/>
                    <a:pt x="12671" y="17045"/>
                    <a:pt x="12671" y="17045"/>
                  </a:cubicBezTo>
                  <a:cubicBezTo>
                    <a:pt x="12671" y="17045"/>
                    <a:pt x="12339" y="17780"/>
                    <a:pt x="12588" y="18367"/>
                  </a:cubicBezTo>
                  <a:cubicBezTo>
                    <a:pt x="12837" y="18955"/>
                    <a:pt x="13668" y="19396"/>
                    <a:pt x="14831" y="19616"/>
                  </a:cubicBezTo>
                  <a:cubicBezTo>
                    <a:pt x="15994" y="19837"/>
                    <a:pt x="17489" y="19837"/>
                    <a:pt x="18652" y="19249"/>
                  </a:cubicBezTo>
                  <a:cubicBezTo>
                    <a:pt x="19815" y="18661"/>
                    <a:pt x="20646" y="17486"/>
                    <a:pt x="21477" y="163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5" name="Line"/>
            <p:cNvSpPr/>
            <p:nvPr/>
          </p:nvSpPr>
          <p:spPr>
            <a:xfrm>
              <a:off x="12453948" y="342483"/>
              <a:ext cx="5189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6" name="Line"/>
            <p:cNvSpPr/>
            <p:nvPr/>
          </p:nvSpPr>
          <p:spPr>
            <a:xfrm>
              <a:off x="12692648" y="373618"/>
              <a:ext cx="612320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6" y="3000"/>
                    <a:pt x="732" y="6000"/>
                    <a:pt x="915" y="8700"/>
                  </a:cubicBezTo>
                  <a:cubicBezTo>
                    <a:pt x="1098" y="11400"/>
                    <a:pt x="1098" y="13800"/>
                    <a:pt x="1281" y="14100"/>
                  </a:cubicBezTo>
                  <a:cubicBezTo>
                    <a:pt x="1464" y="14400"/>
                    <a:pt x="1831" y="12600"/>
                    <a:pt x="2197" y="10950"/>
                  </a:cubicBezTo>
                  <a:cubicBezTo>
                    <a:pt x="2563" y="9300"/>
                    <a:pt x="2929" y="7800"/>
                    <a:pt x="3356" y="6450"/>
                  </a:cubicBezTo>
                  <a:cubicBezTo>
                    <a:pt x="3783" y="5100"/>
                    <a:pt x="4271" y="3900"/>
                    <a:pt x="4759" y="3750"/>
                  </a:cubicBezTo>
                  <a:cubicBezTo>
                    <a:pt x="5247" y="3600"/>
                    <a:pt x="5736" y="4500"/>
                    <a:pt x="5980" y="5700"/>
                  </a:cubicBezTo>
                  <a:cubicBezTo>
                    <a:pt x="6224" y="6900"/>
                    <a:pt x="6224" y="8400"/>
                    <a:pt x="6529" y="10650"/>
                  </a:cubicBezTo>
                  <a:cubicBezTo>
                    <a:pt x="6834" y="12900"/>
                    <a:pt x="7444" y="15900"/>
                    <a:pt x="8725" y="17850"/>
                  </a:cubicBezTo>
                  <a:cubicBezTo>
                    <a:pt x="10007" y="19800"/>
                    <a:pt x="11959" y="20700"/>
                    <a:pt x="13485" y="20400"/>
                  </a:cubicBezTo>
                  <a:cubicBezTo>
                    <a:pt x="15010" y="20100"/>
                    <a:pt x="16108" y="18600"/>
                    <a:pt x="16902" y="17400"/>
                  </a:cubicBezTo>
                  <a:cubicBezTo>
                    <a:pt x="17695" y="16200"/>
                    <a:pt x="18183" y="15300"/>
                    <a:pt x="18488" y="14100"/>
                  </a:cubicBezTo>
                  <a:cubicBezTo>
                    <a:pt x="18793" y="12900"/>
                    <a:pt x="18915" y="11400"/>
                    <a:pt x="18671" y="10500"/>
                  </a:cubicBezTo>
                  <a:cubicBezTo>
                    <a:pt x="18427" y="9600"/>
                    <a:pt x="17817" y="9300"/>
                    <a:pt x="17207" y="9300"/>
                  </a:cubicBezTo>
                  <a:cubicBezTo>
                    <a:pt x="16597" y="9300"/>
                    <a:pt x="15986" y="9600"/>
                    <a:pt x="15620" y="10500"/>
                  </a:cubicBezTo>
                  <a:cubicBezTo>
                    <a:pt x="15254" y="11400"/>
                    <a:pt x="15132" y="12900"/>
                    <a:pt x="16170" y="14850"/>
                  </a:cubicBezTo>
                  <a:cubicBezTo>
                    <a:pt x="17207" y="16800"/>
                    <a:pt x="19403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7" name="Line"/>
            <p:cNvSpPr/>
            <p:nvPr/>
          </p:nvSpPr>
          <p:spPr>
            <a:xfrm>
              <a:off x="13468531" y="501617"/>
              <a:ext cx="531782" cy="141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extrusionOk="0">
                  <a:moveTo>
                    <a:pt x="4281" y="1054"/>
                  </a:moveTo>
                  <a:cubicBezTo>
                    <a:pt x="3585" y="527"/>
                    <a:pt x="2888" y="0"/>
                    <a:pt x="2191" y="0"/>
                  </a:cubicBezTo>
                  <a:cubicBezTo>
                    <a:pt x="1494" y="0"/>
                    <a:pt x="798" y="527"/>
                    <a:pt x="379" y="2107"/>
                  </a:cubicBezTo>
                  <a:cubicBezTo>
                    <a:pt x="-39" y="3688"/>
                    <a:pt x="-178" y="6322"/>
                    <a:pt x="310" y="8956"/>
                  </a:cubicBezTo>
                  <a:cubicBezTo>
                    <a:pt x="797" y="11590"/>
                    <a:pt x="1912" y="14224"/>
                    <a:pt x="2818" y="15278"/>
                  </a:cubicBezTo>
                  <a:cubicBezTo>
                    <a:pt x="3724" y="16332"/>
                    <a:pt x="4421" y="15805"/>
                    <a:pt x="4839" y="14224"/>
                  </a:cubicBezTo>
                  <a:cubicBezTo>
                    <a:pt x="5257" y="12644"/>
                    <a:pt x="5396" y="10010"/>
                    <a:pt x="5536" y="10010"/>
                  </a:cubicBezTo>
                  <a:cubicBezTo>
                    <a:pt x="5675" y="10010"/>
                    <a:pt x="5814" y="12644"/>
                    <a:pt x="6163" y="15015"/>
                  </a:cubicBezTo>
                  <a:cubicBezTo>
                    <a:pt x="6511" y="17385"/>
                    <a:pt x="7068" y="19493"/>
                    <a:pt x="7974" y="20020"/>
                  </a:cubicBezTo>
                  <a:cubicBezTo>
                    <a:pt x="8880" y="20546"/>
                    <a:pt x="10134" y="19493"/>
                    <a:pt x="11040" y="17385"/>
                  </a:cubicBezTo>
                  <a:cubicBezTo>
                    <a:pt x="11946" y="15278"/>
                    <a:pt x="12503" y="12117"/>
                    <a:pt x="13061" y="9746"/>
                  </a:cubicBezTo>
                  <a:cubicBezTo>
                    <a:pt x="13618" y="7376"/>
                    <a:pt x="14176" y="5795"/>
                    <a:pt x="14663" y="6585"/>
                  </a:cubicBezTo>
                  <a:cubicBezTo>
                    <a:pt x="15151" y="7376"/>
                    <a:pt x="15569" y="10537"/>
                    <a:pt x="15987" y="13434"/>
                  </a:cubicBezTo>
                  <a:cubicBezTo>
                    <a:pt x="16405" y="16332"/>
                    <a:pt x="16823" y="18966"/>
                    <a:pt x="17729" y="20283"/>
                  </a:cubicBezTo>
                  <a:cubicBezTo>
                    <a:pt x="18635" y="21600"/>
                    <a:pt x="20028" y="21600"/>
                    <a:pt x="2142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8" name="Line"/>
            <p:cNvSpPr/>
            <p:nvPr/>
          </p:nvSpPr>
          <p:spPr>
            <a:xfrm>
              <a:off x="14104097" y="62269"/>
              <a:ext cx="382452" cy="1007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69" extrusionOk="0">
                  <a:moveTo>
                    <a:pt x="0" y="0"/>
                  </a:moveTo>
                  <a:cubicBezTo>
                    <a:pt x="584" y="2654"/>
                    <a:pt x="1168" y="5308"/>
                    <a:pt x="1751" y="7298"/>
                  </a:cubicBezTo>
                  <a:cubicBezTo>
                    <a:pt x="2335" y="9289"/>
                    <a:pt x="2919" y="10616"/>
                    <a:pt x="3600" y="11390"/>
                  </a:cubicBezTo>
                  <a:cubicBezTo>
                    <a:pt x="4281" y="12164"/>
                    <a:pt x="5059" y="12385"/>
                    <a:pt x="5935" y="12459"/>
                  </a:cubicBezTo>
                  <a:cubicBezTo>
                    <a:pt x="6811" y="12532"/>
                    <a:pt x="7784" y="12459"/>
                    <a:pt x="8951" y="12053"/>
                  </a:cubicBezTo>
                  <a:cubicBezTo>
                    <a:pt x="10119" y="11648"/>
                    <a:pt x="11481" y="10911"/>
                    <a:pt x="12259" y="10358"/>
                  </a:cubicBezTo>
                  <a:cubicBezTo>
                    <a:pt x="13038" y="9805"/>
                    <a:pt x="13232" y="9436"/>
                    <a:pt x="13330" y="9436"/>
                  </a:cubicBezTo>
                  <a:cubicBezTo>
                    <a:pt x="13427" y="9436"/>
                    <a:pt x="13427" y="9805"/>
                    <a:pt x="13719" y="10137"/>
                  </a:cubicBezTo>
                  <a:cubicBezTo>
                    <a:pt x="14011" y="10468"/>
                    <a:pt x="14595" y="10763"/>
                    <a:pt x="15373" y="10984"/>
                  </a:cubicBezTo>
                  <a:cubicBezTo>
                    <a:pt x="16151" y="11205"/>
                    <a:pt x="17124" y="11353"/>
                    <a:pt x="18097" y="11390"/>
                  </a:cubicBezTo>
                  <a:cubicBezTo>
                    <a:pt x="19070" y="11427"/>
                    <a:pt x="20043" y="11353"/>
                    <a:pt x="20627" y="11132"/>
                  </a:cubicBezTo>
                  <a:cubicBezTo>
                    <a:pt x="21211" y="10911"/>
                    <a:pt x="21405" y="10542"/>
                    <a:pt x="21211" y="10210"/>
                  </a:cubicBezTo>
                  <a:cubicBezTo>
                    <a:pt x="21016" y="9878"/>
                    <a:pt x="20432" y="9584"/>
                    <a:pt x="20141" y="9620"/>
                  </a:cubicBezTo>
                  <a:cubicBezTo>
                    <a:pt x="19849" y="9657"/>
                    <a:pt x="19849" y="10026"/>
                    <a:pt x="20238" y="11390"/>
                  </a:cubicBezTo>
                  <a:cubicBezTo>
                    <a:pt x="20627" y="12754"/>
                    <a:pt x="21405" y="15113"/>
                    <a:pt x="21503" y="16882"/>
                  </a:cubicBezTo>
                  <a:cubicBezTo>
                    <a:pt x="21600" y="18651"/>
                    <a:pt x="21016" y="19831"/>
                    <a:pt x="19751" y="20568"/>
                  </a:cubicBezTo>
                  <a:cubicBezTo>
                    <a:pt x="18486" y="21305"/>
                    <a:pt x="16541" y="21600"/>
                    <a:pt x="14497" y="21416"/>
                  </a:cubicBezTo>
                  <a:cubicBezTo>
                    <a:pt x="12454" y="21231"/>
                    <a:pt x="10313" y="20568"/>
                    <a:pt x="9146" y="20015"/>
                  </a:cubicBezTo>
                  <a:cubicBezTo>
                    <a:pt x="7978" y="19462"/>
                    <a:pt x="7784" y="19020"/>
                    <a:pt x="7978" y="18651"/>
                  </a:cubicBezTo>
                  <a:cubicBezTo>
                    <a:pt x="8173" y="18283"/>
                    <a:pt x="8757" y="17988"/>
                    <a:pt x="10313" y="17582"/>
                  </a:cubicBezTo>
                  <a:cubicBezTo>
                    <a:pt x="11870" y="17177"/>
                    <a:pt x="14400" y="16661"/>
                    <a:pt x="16249" y="16403"/>
                  </a:cubicBezTo>
                  <a:cubicBezTo>
                    <a:pt x="18097" y="16145"/>
                    <a:pt x="19265" y="16145"/>
                    <a:pt x="20432" y="161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9" name="Line"/>
            <p:cNvSpPr/>
            <p:nvPr/>
          </p:nvSpPr>
          <p:spPr>
            <a:xfrm>
              <a:off x="15245708" y="539671"/>
              <a:ext cx="342485" cy="19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extrusionOk="0">
                  <a:moveTo>
                    <a:pt x="0" y="0"/>
                  </a:moveTo>
                  <a:cubicBezTo>
                    <a:pt x="218" y="5684"/>
                    <a:pt x="436" y="11368"/>
                    <a:pt x="764" y="15158"/>
                  </a:cubicBezTo>
                  <a:cubicBezTo>
                    <a:pt x="1091" y="18947"/>
                    <a:pt x="1527" y="20842"/>
                    <a:pt x="2182" y="21221"/>
                  </a:cubicBezTo>
                  <a:cubicBezTo>
                    <a:pt x="2836" y="21600"/>
                    <a:pt x="3709" y="20463"/>
                    <a:pt x="4582" y="18000"/>
                  </a:cubicBezTo>
                  <a:cubicBezTo>
                    <a:pt x="5455" y="15537"/>
                    <a:pt x="6327" y="11747"/>
                    <a:pt x="7091" y="8905"/>
                  </a:cubicBezTo>
                  <a:cubicBezTo>
                    <a:pt x="7855" y="6063"/>
                    <a:pt x="8509" y="4168"/>
                    <a:pt x="9273" y="2653"/>
                  </a:cubicBezTo>
                  <a:cubicBezTo>
                    <a:pt x="10036" y="1137"/>
                    <a:pt x="10909" y="0"/>
                    <a:pt x="11564" y="379"/>
                  </a:cubicBezTo>
                  <a:cubicBezTo>
                    <a:pt x="12218" y="758"/>
                    <a:pt x="12654" y="2653"/>
                    <a:pt x="12982" y="5495"/>
                  </a:cubicBezTo>
                  <a:cubicBezTo>
                    <a:pt x="13309" y="8337"/>
                    <a:pt x="13527" y="12126"/>
                    <a:pt x="13636" y="14968"/>
                  </a:cubicBezTo>
                  <a:cubicBezTo>
                    <a:pt x="13745" y="17811"/>
                    <a:pt x="13745" y="19705"/>
                    <a:pt x="13636" y="19705"/>
                  </a:cubicBezTo>
                  <a:cubicBezTo>
                    <a:pt x="13527" y="19705"/>
                    <a:pt x="13309" y="17811"/>
                    <a:pt x="13527" y="16105"/>
                  </a:cubicBezTo>
                  <a:cubicBezTo>
                    <a:pt x="13745" y="14400"/>
                    <a:pt x="14400" y="12884"/>
                    <a:pt x="15055" y="11179"/>
                  </a:cubicBezTo>
                  <a:cubicBezTo>
                    <a:pt x="15709" y="9474"/>
                    <a:pt x="16364" y="7579"/>
                    <a:pt x="17236" y="6253"/>
                  </a:cubicBezTo>
                  <a:cubicBezTo>
                    <a:pt x="18109" y="4926"/>
                    <a:pt x="19200" y="4168"/>
                    <a:pt x="19855" y="4737"/>
                  </a:cubicBezTo>
                  <a:cubicBezTo>
                    <a:pt x="20509" y="5305"/>
                    <a:pt x="20727" y="7200"/>
                    <a:pt x="20836" y="9095"/>
                  </a:cubicBezTo>
                  <a:cubicBezTo>
                    <a:pt x="20945" y="10989"/>
                    <a:pt x="20945" y="12884"/>
                    <a:pt x="20945" y="14779"/>
                  </a:cubicBezTo>
                  <a:cubicBezTo>
                    <a:pt x="20945" y="16674"/>
                    <a:pt x="20945" y="18568"/>
                    <a:pt x="21054" y="19326"/>
                  </a:cubicBezTo>
                  <a:cubicBezTo>
                    <a:pt x="21164" y="20084"/>
                    <a:pt x="21382" y="19705"/>
                    <a:pt x="21600" y="193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0" name="Line"/>
            <p:cNvSpPr/>
            <p:nvPr/>
          </p:nvSpPr>
          <p:spPr>
            <a:xfrm>
              <a:off x="15162682" y="290592"/>
              <a:ext cx="83027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1" name="Line"/>
            <p:cNvSpPr/>
            <p:nvPr/>
          </p:nvSpPr>
          <p:spPr>
            <a:xfrm>
              <a:off x="15826001" y="292593"/>
              <a:ext cx="582077" cy="457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018" extrusionOk="0">
                  <a:moveTo>
                    <a:pt x="6168" y="15155"/>
                  </a:moveTo>
                  <a:cubicBezTo>
                    <a:pt x="5784" y="14520"/>
                    <a:pt x="5401" y="13884"/>
                    <a:pt x="4762" y="13567"/>
                  </a:cubicBezTo>
                  <a:cubicBezTo>
                    <a:pt x="4123" y="13249"/>
                    <a:pt x="3228" y="13249"/>
                    <a:pt x="2461" y="13328"/>
                  </a:cubicBezTo>
                  <a:cubicBezTo>
                    <a:pt x="1694" y="13408"/>
                    <a:pt x="1055" y="13567"/>
                    <a:pt x="608" y="14043"/>
                  </a:cubicBezTo>
                  <a:cubicBezTo>
                    <a:pt x="161" y="14520"/>
                    <a:pt x="-95" y="15314"/>
                    <a:pt x="33" y="15949"/>
                  </a:cubicBezTo>
                  <a:cubicBezTo>
                    <a:pt x="161" y="16584"/>
                    <a:pt x="672" y="17061"/>
                    <a:pt x="1567" y="17458"/>
                  </a:cubicBezTo>
                  <a:cubicBezTo>
                    <a:pt x="2461" y="17855"/>
                    <a:pt x="3739" y="18173"/>
                    <a:pt x="4826" y="17140"/>
                  </a:cubicBezTo>
                  <a:cubicBezTo>
                    <a:pt x="5912" y="16108"/>
                    <a:pt x="6807" y="13725"/>
                    <a:pt x="7318" y="11184"/>
                  </a:cubicBezTo>
                  <a:cubicBezTo>
                    <a:pt x="7829" y="8643"/>
                    <a:pt x="7957" y="5943"/>
                    <a:pt x="7893" y="3878"/>
                  </a:cubicBezTo>
                  <a:cubicBezTo>
                    <a:pt x="7829" y="1814"/>
                    <a:pt x="7574" y="384"/>
                    <a:pt x="7446" y="67"/>
                  </a:cubicBezTo>
                  <a:cubicBezTo>
                    <a:pt x="7318" y="-251"/>
                    <a:pt x="7318" y="543"/>
                    <a:pt x="7190" y="2846"/>
                  </a:cubicBezTo>
                  <a:cubicBezTo>
                    <a:pt x="7062" y="5149"/>
                    <a:pt x="6807" y="8961"/>
                    <a:pt x="6871" y="12137"/>
                  </a:cubicBezTo>
                  <a:cubicBezTo>
                    <a:pt x="6935" y="15314"/>
                    <a:pt x="7318" y="17855"/>
                    <a:pt x="8085" y="19364"/>
                  </a:cubicBezTo>
                  <a:cubicBezTo>
                    <a:pt x="8852" y="20873"/>
                    <a:pt x="10002" y="21349"/>
                    <a:pt x="11536" y="20793"/>
                  </a:cubicBezTo>
                  <a:cubicBezTo>
                    <a:pt x="13070" y="20237"/>
                    <a:pt x="14987" y="18649"/>
                    <a:pt x="16137" y="17537"/>
                  </a:cubicBezTo>
                  <a:cubicBezTo>
                    <a:pt x="17287" y="16425"/>
                    <a:pt x="17671" y="15790"/>
                    <a:pt x="17607" y="15234"/>
                  </a:cubicBezTo>
                  <a:cubicBezTo>
                    <a:pt x="17543" y="14678"/>
                    <a:pt x="17032" y="14202"/>
                    <a:pt x="16456" y="13964"/>
                  </a:cubicBezTo>
                  <a:cubicBezTo>
                    <a:pt x="15881" y="13725"/>
                    <a:pt x="15242" y="13725"/>
                    <a:pt x="14923" y="14123"/>
                  </a:cubicBezTo>
                  <a:cubicBezTo>
                    <a:pt x="14603" y="14520"/>
                    <a:pt x="14603" y="15314"/>
                    <a:pt x="14859" y="15949"/>
                  </a:cubicBezTo>
                  <a:cubicBezTo>
                    <a:pt x="15114" y="16584"/>
                    <a:pt x="15626" y="17061"/>
                    <a:pt x="16776" y="17537"/>
                  </a:cubicBezTo>
                  <a:cubicBezTo>
                    <a:pt x="17926" y="18014"/>
                    <a:pt x="19716" y="18490"/>
                    <a:pt x="21505" y="189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2" name="Line"/>
            <p:cNvSpPr/>
            <p:nvPr/>
          </p:nvSpPr>
          <p:spPr>
            <a:xfrm>
              <a:off x="16542994" y="573049"/>
              <a:ext cx="809508" cy="558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extrusionOk="0">
                  <a:moveTo>
                    <a:pt x="0" y="709"/>
                  </a:moveTo>
                  <a:cubicBezTo>
                    <a:pt x="185" y="5215"/>
                    <a:pt x="369" y="9720"/>
                    <a:pt x="462" y="12834"/>
                  </a:cubicBezTo>
                  <a:cubicBezTo>
                    <a:pt x="554" y="15948"/>
                    <a:pt x="554" y="17671"/>
                    <a:pt x="600" y="18996"/>
                  </a:cubicBezTo>
                  <a:cubicBezTo>
                    <a:pt x="646" y="20321"/>
                    <a:pt x="738" y="21249"/>
                    <a:pt x="785" y="21381"/>
                  </a:cubicBezTo>
                  <a:cubicBezTo>
                    <a:pt x="831" y="21514"/>
                    <a:pt x="831" y="20851"/>
                    <a:pt x="646" y="18665"/>
                  </a:cubicBezTo>
                  <a:cubicBezTo>
                    <a:pt x="462" y="16478"/>
                    <a:pt x="92" y="12768"/>
                    <a:pt x="92" y="9853"/>
                  </a:cubicBezTo>
                  <a:cubicBezTo>
                    <a:pt x="92" y="6937"/>
                    <a:pt x="462" y="4817"/>
                    <a:pt x="1062" y="3293"/>
                  </a:cubicBezTo>
                  <a:cubicBezTo>
                    <a:pt x="1662" y="1769"/>
                    <a:pt x="2492" y="842"/>
                    <a:pt x="3138" y="378"/>
                  </a:cubicBezTo>
                  <a:cubicBezTo>
                    <a:pt x="3785" y="-86"/>
                    <a:pt x="4246" y="-86"/>
                    <a:pt x="4615" y="179"/>
                  </a:cubicBezTo>
                  <a:cubicBezTo>
                    <a:pt x="4985" y="444"/>
                    <a:pt x="5262" y="974"/>
                    <a:pt x="5354" y="1769"/>
                  </a:cubicBezTo>
                  <a:cubicBezTo>
                    <a:pt x="5446" y="2564"/>
                    <a:pt x="5354" y="3624"/>
                    <a:pt x="4892" y="4552"/>
                  </a:cubicBezTo>
                  <a:cubicBezTo>
                    <a:pt x="4431" y="5480"/>
                    <a:pt x="3600" y="6275"/>
                    <a:pt x="2954" y="6739"/>
                  </a:cubicBezTo>
                  <a:cubicBezTo>
                    <a:pt x="2308" y="7202"/>
                    <a:pt x="1846" y="7335"/>
                    <a:pt x="1338" y="7401"/>
                  </a:cubicBezTo>
                  <a:cubicBezTo>
                    <a:pt x="831" y="7467"/>
                    <a:pt x="277" y="7467"/>
                    <a:pt x="231" y="7335"/>
                  </a:cubicBezTo>
                  <a:cubicBezTo>
                    <a:pt x="185" y="7202"/>
                    <a:pt x="646" y="6937"/>
                    <a:pt x="1938" y="6606"/>
                  </a:cubicBezTo>
                  <a:cubicBezTo>
                    <a:pt x="3231" y="6275"/>
                    <a:pt x="5354" y="5877"/>
                    <a:pt x="7015" y="5281"/>
                  </a:cubicBezTo>
                  <a:cubicBezTo>
                    <a:pt x="8677" y="4685"/>
                    <a:pt x="9877" y="3889"/>
                    <a:pt x="10523" y="3161"/>
                  </a:cubicBezTo>
                  <a:cubicBezTo>
                    <a:pt x="11169" y="2432"/>
                    <a:pt x="11262" y="1769"/>
                    <a:pt x="11077" y="1305"/>
                  </a:cubicBezTo>
                  <a:cubicBezTo>
                    <a:pt x="10892" y="842"/>
                    <a:pt x="10431" y="577"/>
                    <a:pt x="9969" y="444"/>
                  </a:cubicBezTo>
                  <a:cubicBezTo>
                    <a:pt x="9508" y="312"/>
                    <a:pt x="9046" y="312"/>
                    <a:pt x="8815" y="643"/>
                  </a:cubicBezTo>
                  <a:cubicBezTo>
                    <a:pt x="8585" y="974"/>
                    <a:pt x="8585" y="1637"/>
                    <a:pt x="8723" y="2631"/>
                  </a:cubicBezTo>
                  <a:cubicBezTo>
                    <a:pt x="8862" y="3624"/>
                    <a:pt x="9138" y="4950"/>
                    <a:pt x="9462" y="5877"/>
                  </a:cubicBezTo>
                  <a:cubicBezTo>
                    <a:pt x="9785" y="6805"/>
                    <a:pt x="10154" y="7335"/>
                    <a:pt x="10569" y="7666"/>
                  </a:cubicBezTo>
                  <a:cubicBezTo>
                    <a:pt x="10985" y="7997"/>
                    <a:pt x="11446" y="8130"/>
                    <a:pt x="11862" y="7997"/>
                  </a:cubicBezTo>
                  <a:cubicBezTo>
                    <a:pt x="12277" y="7865"/>
                    <a:pt x="12646" y="7467"/>
                    <a:pt x="12969" y="6937"/>
                  </a:cubicBezTo>
                  <a:cubicBezTo>
                    <a:pt x="13292" y="6407"/>
                    <a:pt x="13569" y="5745"/>
                    <a:pt x="13846" y="5082"/>
                  </a:cubicBezTo>
                  <a:cubicBezTo>
                    <a:pt x="14123" y="4420"/>
                    <a:pt x="14400" y="3757"/>
                    <a:pt x="14723" y="3227"/>
                  </a:cubicBezTo>
                  <a:cubicBezTo>
                    <a:pt x="15046" y="2697"/>
                    <a:pt x="15415" y="2299"/>
                    <a:pt x="15738" y="2432"/>
                  </a:cubicBezTo>
                  <a:cubicBezTo>
                    <a:pt x="16062" y="2564"/>
                    <a:pt x="16338" y="3227"/>
                    <a:pt x="16477" y="3889"/>
                  </a:cubicBezTo>
                  <a:cubicBezTo>
                    <a:pt x="16615" y="4552"/>
                    <a:pt x="16615" y="5215"/>
                    <a:pt x="16615" y="5943"/>
                  </a:cubicBezTo>
                  <a:cubicBezTo>
                    <a:pt x="16615" y="6672"/>
                    <a:pt x="16615" y="7467"/>
                    <a:pt x="16708" y="7534"/>
                  </a:cubicBezTo>
                  <a:cubicBezTo>
                    <a:pt x="16800" y="7600"/>
                    <a:pt x="16985" y="6937"/>
                    <a:pt x="17169" y="6275"/>
                  </a:cubicBezTo>
                  <a:cubicBezTo>
                    <a:pt x="17354" y="5612"/>
                    <a:pt x="17538" y="4950"/>
                    <a:pt x="17815" y="4420"/>
                  </a:cubicBezTo>
                  <a:cubicBezTo>
                    <a:pt x="18092" y="3889"/>
                    <a:pt x="18462" y="3492"/>
                    <a:pt x="18831" y="3558"/>
                  </a:cubicBezTo>
                  <a:cubicBezTo>
                    <a:pt x="19200" y="3624"/>
                    <a:pt x="19569" y="4154"/>
                    <a:pt x="20031" y="5082"/>
                  </a:cubicBezTo>
                  <a:cubicBezTo>
                    <a:pt x="20492" y="6010"/>
                    <a:pt x="21046" y="7335"/>
                    <a:pt x="21600" y="86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3" name="Line"/>
            <p:cNvSpPr/>
            <p:nvPr/>
          </p:nvSpPr>
          <p:spPr>
            <a:xfrm>
              <a:off x="17412563" y="270936"/>
              <a:ext cx="323936" cy="505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058" extrusionOk="0">
                  <a:moveTo>
                    <a:pt x="10376" y="16802"/>
                  </a:moveTo>
                  <a:cubicBezTo>
                    <a:pt x="8103" y="16658"/>
                    <a:pt x="5829" y="16514"/>
                    <a:pt x="4124" y="16586"/>
                  </a:cubicBezTo>
                  <a:cubicBezTo>
                    <a:pt x="2418" y="16658"/>
                    <a:pt x="1282" y="16946"/>
                    <a:pt x="599" y="17450"/>
                  </a:cubicBezTo>
                  <a:cubicBezTo>
                    <a:pt x="-83" y="17954"/>
                    <a:pt x="-310" y="18674"/>
                    <a:pt x="599" y="19322"/>
                  </a:cubicBezTo>
                  <a:cubicBezTo>
                    <a:pt x="1509" y="19970"/>
                    <a:pt x="3555" y="20546"/>
                    <a:pt x="5374" y="20834"/>
                  </a:cubicBezTo>
                  <a:cubicBezTo>
                    <a:pt x="7193" y="21122"/>
                    <a:pt x="8785" y="21122"/>
                    <a:pt x="10263" y="19754"/>
                  </a:cubicBezTo>
                  <a:cubicBezTo>
                    <a:pt x="11740" y="18386"/>
                    <a:pt x="13105" y="15650"/>
                    <a:pt x="13787" y="13058"/>
                  </a:cubicBezTo>
                  <a:cubicBezTo>
                    <a:pt x="14469" y="10466"/>
                    <a:pt x="14469" y="8018"/>
                    <a:pt x="14128" y="5642"/>
                  </a:cubicBezTo>
                  <a:cubicBezTo>
                    <a:pt x="13787" y="3266"/>
                    <a:pt x="13105" y="962"/>
                    <a:pt x="12764" y="242"/>
                  </a:cubicBezTo>
                  <a:cubicBezTo>
                    <a:pt x="12423" y="-478"/>
                    <a:pt x="12423" y="386"/>
                    <a:pt x="12423" y="3122"/>
                  </a:cubicBezTo>
                  <a:cubicBezTo>
                    <a:pt x="12423" y="5858"/>
                    <a:pt x="12423" y="10466"/>
                    <a:pt x="12764" y="13562"/>
                  </a:cubicBezTo>
                  <a:cubicBezTo>
                    <a:pt x="13105" y="16658"/>
                    <a:pt x="13787" y="18242"/>
                    <a:pt x="14583" y="19322"/>
                  </a:cubicBezTo>
                  <a:cubicBezTo>
                    <a:pt x="15378" y="20402"/>
                    <a:pt x="16288" y="20978"/>
                    <a:pt x="17425" y="21050"/>
                  </a:cubicBezTo>
                  <a:cubicBezTo>
                    <a:pt x="18562" y="21122"/>
                    <a:pt x="19926" y="20690"/>
                    <a:pt x="21290" y="202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4" name="Line"/>
            <p:cNvSpPr/>
            <p:nvPr/>
          </p:nvSpPr>
          <p:spPr>
            <a:xfrm>
              <a:off x="17841050" y="447108"/>
              <a:ext cx="943657" cy="39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366" extrusionOk="0">
                  <a:moveTo>
                    <a:pt x="3780" y="11787"/>
                  </a:moveTo>
                  <a:cubicBezTo>
                    <a:pt x="3068" y="11036"/>
                    <a:pt x="2356" y="10284"/>
                    <a:pt x="1762" y="9909"/>
                  </a:cubicBezTo>
                  <a:cubicBezTo>
                    <a:pt x="1169" y="9533"/>
                    <a:pt x="694" y="9533"/>
                    <a:pt x="417" y="10003"/>
                  </a:cubicBezTo>
                  <a:cubicBezTo>
                    <a:pt x="140" y="10472"/>
                    <a:pt x="61" y="11411"/>
                    <a:pt x="22" y="12350"/>
                  </a:cubicBezTo>
                  <a:cubicBezTo>
                    <a:pt x="-18" y="13289"/>
                    <a:pt x="-18" y="14229"/>
                    <a:pt x="140" y="14980"/>
                  </a:cubicBezTo>
                  <a:cubicBezTo>
                    <a:pt x="298" y="15731"/>
                    <a:pt x="615" y="16295"/>
                    <a:pt x="971" y="16670"/>
                  </a:cubicBezTo>
                  <a:cubicBezTo>
                    <a:pt x="1327" y="17046"/>
                    <a:pt x="1723" y="17234"/>
                    <a:pt x="2118" y="17140"/>
                  </a:cubicBezTo>
                  <a:cubicBezTo>
                    <a:pt x="2514" y="17046"/>
                    <a:pt x="2909" y="16670"/>
                    <a:pt x="3107" y="16013"/>
                  </a:cubicBezTo>
                  <a:cubicBezTo>
                    <a:pt x="3305" y="15356"/>
                    <a:pt x="3305" y="14416"/>
                    <a:pt x="3424" y="14416"/>
                  </a:cubicBezTo>
                  <a:cubicBezTo>
                    <a:pt x="3542" y="14416"/>
                    <a:pt x="3780" y="15356"/>
                    <a:pt x="4017" y="16201"/>
                  </a:cubicBezTo>
                  <a:cubicBezTo>
                    <a:pt x="4255" y="17046"/>
                    <a:pt x="4492" y="17797"/>
                    <a:pt x="4808" y="18267"/>
                  </a:cubicBezTo>
                  <a:cubicBezTo>
                    <a:pt x="5125" y="18736"/>
                    <a:pt x="5520" y="18924"/>
                    <a:pt x="6074" y="17797"/>
                  </a:cubicBezTo>
                  <a:cubicBezTo>
                    <a:pt x="6628" y="16670"/>
                    <a:pt x="7340" y="14229"/>
                    <a:pt x="7815" y="12632"/>
                  </a:cubicBezTo>
                  <a:cubicBezTo>
                    <a:pt x="8290" y="11036"/>
                    <a:pt x="8527" y="10284"/>
                    <a:pt x="8764" y="10284"/>
                  </a:cubicBezTo>
                  <a:cubicBezTo>
                    <a:pt x="9002" y="10284"/>
                    <a:pt x="9239" y="11036"/>
                    <a:pt x="9358" y="11881"/>
                  </a:cubicBezTo>
                  <a:cubicBezTo>
                    <a:pt x="9476" y="12726"/>
                    <a:pt x="9476" y="13665"/>
                    <a:pt x="9476" y="14980"/>
                  </a:cubicBezTo>
                  <a:cubicBezTo>
                    <a:pt x="9476" y="16295"/>
                    <a:pt x="9476" y="17985"/>
                    <a:pt x="9556" y="18361"/>
                  </a:cubicBezTo>
                  <a:cubicBezTo>
                    <a:pt x="9635" y="18736"/>
                    <a:pt x="9793" y="17797"/>
                    <a:pt x="9951" y="16858"/>
                  </a:cubicBezTo>
                  <a:cubicBezTo>
                    <a:pt x="10109" y="15919"/>
                    <a:pt x="10268" y="14980"/>
                    <a:pt x="10465" y="14135"/>
                  </a:cubicBezTo>
                  <a:cubicBezTo>
                    <a:pt x="10663" y="13289"/>
                    <a:pt x="10901" y="12538"/>
                    <a:pt x="11217" y="12350"/>
                  </a:cubicBezTo>
                  <a:cubicBezTo>
                    <a:pt x="11534" y="12163"/>
                    <a:pt x="11929" y="12538"/>
                    <a:pt x="12127" y="13196"/>
                  </a:cubicBezTo>
                  <a:cubicBezTo>
                    <a:pt x="12325" y="13853"/>
                    <a:pt x="12325" y="14792"/>
                    <a:pt x="12483" y="15731"/>
                  </a:cubicBezTo>
                  <a:cubicBezTo>
                    <a:pt x="12641" y="16670"/>
                    <a:pt x="12958" y="17609"/>
                    <a:pt x="13314" y="18173"/>
                  </a:cubicBezTo>
                  <a:cubicBezTo>
                    <a:pt x="13670" y="18736"/>
                    <a:pt x="14065" y="18924"/>
                    <a:pt x="14422" y="18736"/>
                  </a:cubicBezTo>
                  <a:cubicBezTo>
                    <a:pt x="14778" y="18549"/>
                    <a:pt x="15094" y="17985"/>
                    <a:pt x="15569" y="15919"/>
                  </a:cubicBezTo>
                  <a:cubicBezTo>
                    <a:pt x="16044" y="13853"/>
                    <a:pt x="16676" y="10284"/>
                    <a:pt x="17033" y="7936"/>
                  </a:cubicBezTo>
                  <a:cubicBezTo>
                    <a:pt x="17389" y="5589"/>
                    <a:pt x="17468" y="4462"/>
                    <a:pt x="17507" y="3147"/>
                  </a:cubicBezTo>
                  <a:cubicBezTo>
                    <a:pt x="17547" y="1832"/>
                    <a:pt x="17547" y="329"/>
                    <a:pt x="17547" y="48"/>
                  </a:cubicBezTo>
                  <a:cubicBezTo>
                    <a:pt x="17547" y="-234"/>
                    <a:pt x="17547" y="705"/>
                    <a:pt x="17428" y="3241"/>
                  </a:cubicBezTo>
                  <a:cubicBezTo>
                    <a:pt x="17309" y="5776"/>
                    <a:pt x="17072" y="9909"/>
                    <a:pt x="16953" y="12538"/>
                  </a:cubicBezTo>
                  <a:cubicBezTo>
                    <a:pt x="16835" y="15168"/>
                    <a:pt x="16835" y="16295"/>
                    <a:pt x="16835" y="17328"/>
                  </a:cubicBezTo>
                  <a:cubicBezTo>
                    <a:pt x="16835" y="18361"/>
                    <a:pt x="16835" y="19300"/>
                    <a:pt x="16993" y="20051"/>
                  </a:cubicBezTo>
                  <a:cubicBezTo>
                    <a:pt x="17151" y="20803"/>
                    <a:pt x="17468" y="21366"/>
                    <a:pt x="18061" y="21366"/>
                  </a:cubicBezTo>
                  <a:cubicBezTo>
                    <a:pt x="18655" y="21366"/>
                    <a:pt x="19525" y="20803"/>
                    <a:pt x="20158" y="20051"/>
                  </a:cubicBezTo>
                  <a:cubicBezTo>
                    <a:pt x="20791" y="19300"/>
                    <a:pt x="21186" y="18361"/>
                    <a:pt x="21582" y="174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5" name="Line"/>
            <p:cNvSpPr/>
            <p:nvPr/>
          </p:nvSpPr>
          <p:spPr>
            <a:xfrm>
              <a:off x="18566761" y="591562"/>
              <a:ext cx="14529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6" name="Line"/>
            <p:cNvSpPr/>
            <p:nvPr/>
          </p:nvSpPr>
          <p:spPr>
            <a:xfrm>
              <a:off x="19085675" y="830263"/>
              <a:ext cx="103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7" name="Line"/>
            <p:cNvSpPr/>
            <p:nvPr/>
          </p:nvSpPr>
          <p:spPr>
            <a:xfrm>
              <a:off x="323271" y="1709670"/>
              <a:ext cx="558884" cy="49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352" extrusionOk="0">
                  <a:moveTo>
                    <a:pt x="1140" y="2337"/>
                  </a:moveTo>
                  <a:cubicBezTo>
                    <a:pt x="607" y="1301"/>
                    <a:pt x="73" y="266"/>
                    <a:pt x="7" y="44"/>
                  </a:cubicBezTo>
                  <a:cubicBezTo>
                    <a:pt x="-60" y="-178"/>
                    <a:pt x="340" y="414"/>
                    <a:pt x="1273" y="2633"/>
                  </a:cubicBezTo>
                  <a:cubicBezTo>
                    <a:pt x="2207" y="4852"/>
                    <a:pt x="3673" y="8699"/>
                    <a:pt x="4607" y="10992"/>
                  </a:cubicBezTo>
                  <a:cubicBezTo>
                    <a:pt x="5540" y="13285"/>
                    <a:pt x="5940" y="14025"/>
                    <a:pt x="6540" y="15356"/>
                  </a:cubicBezTo>
                  <a:cubicBezTo>
                    <a:pt x="7140" y="16688"/>
                    <a:pt x="7940" y="18611"/>
                    <a:pt x="8340" y="18981"/>
                  </a:cubicBezTo>
                  <a:cubicBezTo>
                    <a:pt x="8740" y="19351"/>
                    <a:pt x="8740" y="18167"/>
                    <a:pt x="8673" y="15948"/>
                  </a:cubicBezTo>
                  <a:cubicBezTo>
                    <a:pt x="8607" y="13729"/>
                    <a:pt x="8473" y="10474"/>
                    <a:pt x="8273" y="8477"/>
                  </a:cubicBezTo>
                  <a:cubicBezTo>
                    <a:pt x="8073" y="6480"/>
                    <a:pt x="7807" y="5740"/>
                    <a:pt x="7607" y="4926"/>
                  </a:cubicBezTo>
                  <a:cubicBezTo>
                    <a:pt x="7407" y="4112"/>
                    <a:pt x="7273" y="3225"/>
                    <a:pt x="7473" y="3373"/>
                  </a:cubicBezTo>
                  <a:cubicBezTo>
                    <a:pt x="7673" y="3521"/>
                    <a:pt x="8207" y="4704"/>
                    <a:pt x="9207" y="7071"/>
                  </a:cubicBezTo>
                  <a:cubicBezTo>
                    <a:pt x="10207" y="9438"/>
                    <a:pt x="11673" y="12989"/>
                    <a:pt x="12607" y="15208"/>
                  </a:cubicBezTo>
                  <a:cubicBezTo>
                    <a:pt x="13540" y="17427"/>
                    <a:pt x="13940" y="18315"/>
                    <a:pt x="14473" y="19277"/>
                  </a:cubicBezTo>
                  <a:cubicBezTo>
                    <a:pt x="15007" y="20238"/>
                    <a:pt x="15673" y="21274"/>
                    <a:pt x="16007" y="21348"/>
                  </a:cubicBezTo>
                  <a:cubicBezTo>
                    <a:pt x="16340" y="21422"/>
                    <a:pt x="16340" y="20534"/>
                    <a:pt x="16340" y="18537"/>
                  </a:cubicBezTo>
                  <a:cubicBezTo>
                    <a:pt x="16340" y="16540"/>
                    <a:pt x="16340" y="13433"/>
                    <a:pt x="16340" y="11510"/>
                  </a:cubicBezTo>
                  <a:cubicBezTo>
                    <a:pt x="16340" y="9586"/>
                    <a:pt x="16340" y="8847"/>
                    <a:pt x="16340" y="8107"/>
                  </a:cubicBezTo>
                  <a:cubicBezTo>
                    <a:pt x="16340" y="7367"/>
                    <a:pt x="16340" y="6627"/>
                    <a:pt x="16873" y="6258"/>
                  </a:cubicBezTo>
                  <a:cubicBezTo>
                    <a:pt x="17407" y="5888"/>
                    <a:pt x="18473" y="5888"/>
                    <a:pt x="19340" y="5740"/>
                  </a:cubicBezTo>
                  <a:cubicBezTo>
                    <a:pt x="20207" y="5592"/>
                    <a:pt x="20873" y="5296"/>
                    <a:pt x="21540" y="50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8" name="Line"/>
            <p:cNvSpPr/>
            <p:nvPr/>
          </p:nvSpPr>
          <p:spPr>
            <a:xfrm>
              <a:off x="923667" y="1987874"/>
              <a:ext cx="280215" cy="21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2" extrusionOk="0">
                  <a:moveTo>
                    <a:pt x="0" y="14639"/>
                  </a:moveTo>
                  <a:cubicBezTo>
                    <a:pt x="3200" y="11602"/>
                    <a:pt x="6400" y="8564"/>
                    <a:pt x="8267" y="6202"/>
                  </a:cubicBezTo>
                  <a:cubicBezTo>
                    <a:pt x="10133" y="3839"/>
                    <a:pt x="10667" y="2152"/>
                    <a:pt x="10000" y="1139"/>
                  </a:cubicBezTo>
                  <a:cubicBezTo>
                    <a:pt x="9333" y="127"/>
                    <a:pt x="7467" y="-211"/>
                    <a:pt x="6000" y="126"/>
                  </a:cubicBezTo>
                  <a:cubicBezTo>
                    <a:pt x="4533" y="464"/>
                    <a:pt x="3467" y="1476"/>
                    <a:pt x="2533" y="3501"/>
                  </a:cubicBezTo>
                  <a:cubicBezTo>
                    <a:pt x="1600" y="5526"/>
                    <a:pt x="800" y="8564"/>
                    <a:pt x="2133" y="11770"/>
                  </a:cubicBezTo>
                  <a:cubicBezTo>
                    <a:pt x="3467" y="14976"/>
                    <a:pt x="6933" y="18352"/>
                    <a:pt x="10533" y="19870"/>
                  </a:cubicBezTo>
                  <a:cubicBezTo>
                    <a:pt x="14133" y="21389"/>
                    <a:pt x="17867" y="21051"/>
                    <a:pt x="21600" y="207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9" name="Line"/>
            <p:cNvSpPr/>
            <p:nvPr/>
          </p:nvSpPr>
          <p:spPr>
            <a:xfrm>
              <a:off x="1585921" y="1966539"/>
              <a:ext cx="531251" cy="181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13" extrusionOk="0">
                  <a:moveTo>
                    <a:pt x="5514" y="3073"/>
                  </a:moveTo>
                  <a:cubicBezTo>
                    <a:pt x="4956" y="1851"/>
                    <a:pt x="4399" y="628"/>
                    <a:pt x="3423" y="832"/>
                  </a:cubicBezTo>
                  <a:cubicBezTo>
                    <a:pt x="2448" y="1036"/>
                    <a:pt x="1054" y="2666"/>
                    <a:pt x="427" y="5519"/>
                  </a:cubicBezTo>
                  <a:cubicBezTo>
                    <a:pt x="-200" y="8371"/>
                    <a:pt x="-61" y="12447"/>
                    <a:pt x="357" y="15096"/>
                  </a:cubicBezTo>
                  <a:cubicBezTo>
                    <a:pt x="775" y="17745"/>
                    <a:pt x="1472" y="18968"/>
                    <a:pt x="2378" y="18764"/>
                  </a:cubicBezTo>
                  <a:cubicBezTo>
                    <a:pt x="3284" y="18560"/>
                    <a:pt x="4399" y="16930"/>
                    <a:pt x="5095" y="15096"/>
                  </a:cubicBezTo>
                  <a:cubicBezTo>
                    <a:pt x="5792" y="13262"/>
                    <a:pt x="6071" y="11224"/>
                    <a:pt x="6210" y="9187"/>
                  </a:cubicBezTo>
                  <a:cubicBezTo>
                    <a:pt x="6350" y="7149"/>
                    <a:pt x="6350" y="5111"/>
                    <a:pt x="6071" y="3277"/>
                  </a:cubicBezTo>
                  <a:cubicBezTo>
                    <a:pt x="5792" y="1443"/>
                    <a:pt x="5235" y="-187"/>
                    <a:pt x="4956" y="17"/>
                  </a:cubicBezTo>
                  <a:cubicBezTo>
                    <a:pt x="4677" y="221"/>
                    <a:pt x="4677" y="2258"/>
                    <a:pt x="5095" y="4907"/>
                  </a:cubicBezTo>
                  <a:cubicBezTo>
                    <a:pt x="5514" y="7556"/>
                    <a:pt x="6350" y="10817"/>
                    <a:pt x="7465" y="13058"/>
                  </a:cubicBezTo>
                  <a:cubicBezTo>
                    <a:pt x="8579" y="15300"/>
                    <a:pt x="9973" y="16522"/>
                    <a:pt x="11157" y="15300"/>
                  </a:cubicBezTo>
                  <a:cubicBezTo>
                    <a:pt x="12342" y="14077"/>
                    <a:pt x="13317" y="10409"/>
                    <a:pt x="14014" y="7760"/>
                  </a:cubicBezTo>
                  <a:cubicBezTo>
                    <a:pt x="14711" y="5111"/>
                    <a:pt x="15129" y="3481"/>
                    <a:pt x="15617" y="3277"/>
                  </a:cubicBezTo>
                  <a:cubicBezTo>
                    <a:pt x="16105" y="3073"/>
                    <a:pt x="16662" y="4296"/>
                    <a:pt x="17637" y="7556"/>
                  </a:cubicBezTo>
                  <a:cubicBezTo>
                    <a:pt x="18613" y="10817"/>
                    <a:pt x="20006" y="16115"/>
                    <a:pt x="21400" y="214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0" name="Line"/>
            <p:cNvSpPr/>
            <p:nvPr/>
          </p:nvSpPr>
          <p:spPr>
            <a:xfrm>
              <a:off x="2279203" y="1949129"/>
              <a:ext cx="1062607" cy="59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69" extrusionOk="0">
                  <a:moveTo>
                    <a:pt x="3658" y="816"/>
                  </a:moveTo>
                  <a:cubicBezTo>
                    <a:pt x="2957" y="444"/>
                    <a:pt x="2255" y="71"/>
                    <a:pt x="1729" y="9"/>
                  </a:cubicBezTo>
                  <a:cubicBezTo>
                    <a:pt x="1203" y="-53"/>
                    <a:pt x="853" y="195"/>
                    <a:pt x="642" y="754"/>
                  </a:cubicBezTo>
                  <a:cubicBezTo>
                    <a:pt x="432" y="1313"/>
                    <a:pt x="362" y="2181"/>
                    <a:pt x="747" y="3175"/>
                  </a:cubicBezTo>
                  <a:cubicBezTo>
                    <a:pt x="1133" y="4168"/>
                    <a:pt x="1975" y="5285"/>
                    <a:pt x="2571" y="5781"/>
                  </a:cubicBezTo>
                  <a:cubicBezTo>
                    <a:pt x="3167" y="6278"/>
                    <a:pt x="3518" y="6154"/>
                    <a:pt x="3763" y="5781"/>
                  </a:cubicBezTo>
                  <a:cubicBezTo>
                    <a:pt x="4009" y="5409"/>
                    <a:pt x="4149" y="4788"/>
                    <a:pt x="4219" y="4168"/>
                  </a:cubicBezTo>
                  <a:cubicBezTo>
                    <a:pt x="4289" y="3547"/>
                    <a:pt x="4289" y="2926"/>
                    <a:pt x="4149" y="2368"/>
                  </a:cubicBezTo>
                  <a:cubicBezTo>
                    <a:pt x="4009" y="1809"/>
                    <a:pt x="3728" y="1313"/>
                    <a:pt x="3693" y="1561"/>
                  </a:cubicBezTo>
                  <a:cubicBezTo>
                    <a:pt x="3658" y="1809"/>
                    <a:pt x="3868" y="2802"/>
                    <a:pt x="4149" y="5471"/>
                  </a:cubicBezTo>
                  <a:cubicBezTo>
                    <a:pt x="4429" y="8140"/>
                    <a:pt x="4780" y="12485"/>
                    <a:pt x="4920" y="15278"/>
                  </a:cubicBezTo>
                  <a:cubicBezTo>
                    <a:pt x="5060" y="18071"/>
                    <a:pt x="4990" y="19313"/>
                    <a:pt x="4780" y="20119"/>
                  </a:cubicBezTo>
                  <a:cubicBezTo>
                    <a:pt x="4570" y="20926"/>
                    <a:pt x="4219" y="21299"/>
                    <a:pt x="3658" y="21423"/>
                  </a:cubicBezTo>
                  <a:cubicBezTo>
                    <a:pt x="3097" y="21547"/>
                    <a:pt x="2325" y="21423"/>
                    <a:pt x="1694" y="20988"/>
                  </a:cubicBezTo>
                  <a:cubicBezTo>
                    <a:pt x="1063" y="20554"/>
                    <a:pt x="572" y="19809"/>
                    <a:pt x="292" y="19126"/>
                  </a:cubicBezTo>
                  <a:cubicBezTo>
                    <a:pt x="11" y="18444"/>
                    <a:pt x="-59" y="17823"/>
                    <a:pt x="46" y="16768"/>
                  </a:cubicBezTo>
                  <a:cubicBezTo>
                    <a:pt x="151" y="15713"/>
                    <a:pt x="432" y="14223"/>
                    <a:pt x="1519" y="12237"/>
                  </a:cubicBezTo>
                  <a:cubicBezTo>
                    <a:pt x="2606" y="10250"/>
                    <a:pt x="4499" y="7768"/>
                    <a:pt x="5727" y="6154"/>
                  </a:cubicBezTo>
                  <a:cubicBezTo>
                    <a:pt x="6954" y="4540"/>
                    <a:pt x="7515" y="3795"/>
                    <a:pt x="7796" y="3733"/>
                  </a:cubicBezTo>
                  <a:cubicBezTo>
                    <a:pt x="8076" y="3671"/>
                    <a:pt x="8076" y="4292"/>
                    <a:pt x="8146" y="4913"/>
                  </a:cubicBezTo>
                  <a:cubicBezTo>
                    <a:pt x="8216" y="5533"/>
                    <a:pt x="8357" y="6154"/>
                    <a:pt x="8567" y="6650"/>
                  </a:cubicBezTo>
                  <a:cubicBezTo>
                    <a:pt x="8777" y="7147"/>
                    <a:pt x="9058" y="7519"/>
                    <a:pt x="9373" y="7768"/>
                  </a:cubicBezTo>
                  <a:cubicBezTo>
                    <a:pt x="9689" y="8016"/>
                    <a:pt x="10040" y="8140"/>
                    <a:pt x="10250" y="7892"/>
                  </a:cubicBezTo>
                  <a:cubicBezTo>
                    <a:pt x="10460" y="7644"/>
                    <a:pt x="10531" y="7023"/>
                    <a:pt x="10566" y="6402"/>
                  </a:cubicBezTo>
                  <a:cubicBezTo>
                    <a:pt x="10601" y="5781"/>
                    <a:pt x="10601" y="5161"/>
                    <a:pt x="10531" y="4416"/>
                  </a:cubicBezTo>
                  <a:cubicBezTo>
                    <a:pt x="10460" y="3671"/>
                    <a:pt x="10320" y="2802"/>
                    <a:pt x="10285" y="2678"/>
                  </a:cubicBezTo>
                  <a:cubicBezTo>
                    <a:pt x="10250" y="2554"/>
                    <a:pt x="10320" y="3175"/>
                    <a:pt x="10496" y="4168"/>
                  </a:cubicBezTo>
                  <a:cubicBezTo>
                    <a:pt x="10671" y="5161"/>
                    <a:pt x="10951" y="6526"/>
                    <a:pt x="11232" y="7395"/>
                  </a:cubicBezTo>
                  <a:cubicBezTo>
                    <a:pt x="11512" y="8264"/>
                    <a:pt x="11793" y="8637"/>
                    <a:pt x="12319" y="8823"/>
                  </a:cubicBezTo>
                  <a:cubicBezTo>
                    <a:pt x="12845" y="9009"/>
                    <a:pt x="13616" y="9009"/>
                    <a:pt x="14388" y="8450"/>
                  </a:cubicBezTo>
                  <a:cubicBezTo>
                    <a:pt x="15159" y="7892"/>
                    <a:pt x="15931" y="6775"/>
                    <a:pt x="16422" y="5968"/>
                  </a:cubicBezTo>
                  <a:cubicBezTo>
                    <a:pt x="16912" y="5161"/>
                    <a:pt x="17123" y="4664"/>
                    <a:pt x="17298" y="4106"/>
                  </a:cubicBezTo>
                  <a:cubicBezTo>
                    <a:pt x="17473" y="3547"/>
                    <a:pt x="17614" y="2926"/>
                    <a:pt x="17473" y="2244"/>
                  </a:cubicBezTo>
                  <a:cubicBezTo>
                    <a:pt x="17333" y="1561"/>
                    <a:pt x="16912" y="816"/>
                    <a:pt x="16527" y="444"/>
                  </a:cubicBezTo>
                  <a:cubicBezTo>
                    <a:pt x="16141" y="71"/>
                    <a:pt x="15790" y="71"/>
                    <a:pt x="15545" y="381"/>
                  </a:cubicBezTo>
                  <a:cubicBezTo>
                    <a:pt x="15299" y="692"/>
                    <a:pt x="15159" y="1313"/>
                    <a:pt x="15264" y="2181"/>
                  </a:cubicBezTo>
                  <a:cubicBezTo>
                    <a:pt x="15370" y="3050"/>
                    <a:pt x="15720" y="4168"/>
                    <a:pt x="16807" y="4975"/>
                  </a:cubicBezTo>
                  <a:cubicBezTo>
                    <a:pt x="17894" y="5781"/>
                    <a:pt x="19718" y="6278"/>
                    <a:pt x="21541" y="67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1" name="Line"/>
            <p:cNvSpPr/>
            <p:nvPr/>
          </p:nvSpPr>
          <p:spPr>
            <a:xfrm>
              <a:off x="3829589" y="1743552"/>
              <a:ext cx="255998" cy="320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496" extrusionOk="0">
                  <a:moveTo>
                    <a:pt x="0" y="0"/>
                  </a:moveTo>
                  <a:cubicBezTo>
                    <a:pt x="1728" y="5806"/>
                    <a:pt x="3456" y="11613"/>
                    <a:pt x="4320" y="15097"/>
                  </a:cubicBezTo>
                  <a:cubicBezTo>
                    <a:pt x="5184" y="18581"/>
                    <a:pt x="5184" y="19742"/>
                    <a:pt x="5184" y="19742"/>
                  </a:cubicBezTo>
                  <a:cubicBezTo>
                    <a:pt x="5184" y="19742"/>
                    <a:pt x="5184" y="18581"/>
                    <a:pt x="6048" y="17071"/>
                  </a:cubicBezTo>
                  <a:cubicBezTo>
                    <a:pt x="6912" y="15561"/>
                    <a:pt x="8640" y="13703"/>
                    <a:pt x="10224" y="12426"/>
                  </a:cubicBezTo>
                  <a:cubicBezTo>
                    <a:pt x="11808" y="11148"/>
                    <a:pt x="13248" y="10452"/>
                    <a:pt x="15120" y="10568"/>
                  </a:cubicBezTo>
                  <a:cubicBezTo>
                    <a:pt x="16992" y="10684"/>
                    <a:pt x="19296" y="11613"/>
                    <a:pt x="20448" y="12658"/>
                  </a:cubicBezTo>
                  <a:cubicBezTo>
                    <a:pt x="21600" y="13703"/>
                    <a:pt x="21600" y="14865"/>
                    <a:pt x="20448" y="16142"/>
                  </a:cubicBezTo>
                  <a:cubicBezTo>
                    <a:pt x="19296" y="17419"/>
                    <a:pt x="16992" y="18813"/>
                    <a:pt x="14976" y="19858"/>
                  </a:cubicBezTo>
                  <a:cubicBezTo>
                    <a:pt x="12960" y="20903"/>
                    <a:pt x="11232" y="21600"/>
                    <a:pt x="9792" y="21484"/>
                  </a:cubicBezTo>
                  <a:cubicBezTo>
                    <a:pt x="8352" y="21368"/>
                    <a:pt x="7200" y="20439"/>
                    <a:pt x="6048" y="195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2" name="Line"/>
            <p:cNvSpPr/>
            <p:nvPr/>
          </p:nvSpPr>
          <p:spPr>
            <a:xfrm>
              <a:off x="4086884" y="1909605"/>
              <a:ext cx="269159" cy="5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537" extrusionOk="0">
                  <a:moveTo>
                    <a:pt x="4219" y="0"/>
                  </a:moveTo>
                  <a:cubicBezTo>
                    <a:pt x="5029" y="1367"/>
                    <a:pt x="5839" y="2734"/>
                    <a:pt x="7459" y="3623"/>
                  </a:cubicBezTo>
                  <a:cubicBezTo>
                    <a:pt x="9079" y="4511"/>
                    <a:pt x="11509" y="4922"/>
                    <a:pt x="13399" y="5058"/>
                  </a:cubicBezTo>
                  <a:cubicBezTo>
                    <a:pt x="15289" y="5195"/>
                    <a:pt x="16639" y="5058"/>
                    <a:pt x="17584" y="4580"/>
                  </a:cubicBezTo>
                  <a:cubicBezTo>
                    <a:pt x="18529" y="4101"/>
                    <a:pt x="19069" y="3281"/>
                    <a:pt x="18664" y="2392"/>
                  </a:cubicBezTo>
                  <a:cubicBezTo>
                    <a:pt x="18259" y="1504"/>
                    <a:pt x="16909" y="547"/>
                    <a:pt x="16504" y="752"/>
                  </a:cubicBezTo>
                  <a:cubicBezTo>
                    <a:pt x="16099" y="957"/>
                    <a:pt x="16639" y="2324"/>
                    <a:pt x="17584" y="5058"/>
                  </a:cubicBezTo>
                  <a:cubicBezTo>
                    <a:pt x="18529" y="7792"/>
                    <a:pt x="19879" y="11894"/>
                    <a:pt x="20554" y="14628"/>
                  </a:cubicBezTo>
                  <a:cubicBezTo>
                    <a:pt x="21229" y="17362"/>
                    <a:pt x="21229" y="18729"/>
                    <a:pt x="20014" y="19754"/>
                  </a:cubicBezTo>
                  <a:cubicBezTo>
                    <a:pt x="18799" y="20780"/>
                    <a:pt x="16369" y="21463"/>
                    <a:pt x="13399" y="21532"/>
                  </a:cubicBezTo>
                  <a:cubicBezTo>
                    <a:pt x="10429" y="21600"/>
                    <a:pt x="6919" y="21053"/>
                    <a:pt x="4624" y="20506"/>
                  </a:cubicBezTo>
                  <a:cubicBezTo>
                    <a:pt x="2329" y="19959"/>
                    <a:pt x="1249" y="19413"/>
                    <a:pt x="574" y="18797"/>
                  </a:cubicBezTo>
                  <a:cubicBezTo>
                    <a:pt x="-101" y="18182"/>
                    <a:pt x="-371" y="17499"/>
                    <a:pt x="844" y="17020"/>
                  </a:cubicBezTo>
                  <a:cubicBezTo>
                    <a:pt x="2059" y="16542"/>
                    <a:pt x="4759" y="16268"/>
                    <a:pt x="7999" y="15995"/>
                  </a:cubicBezTo>
                  <a:cubicBezTo>
                    <a:pt x="11239" y="15722"/>
                    <a:pt x="15019" y="15448"/>
                    <a:pt x="18799" y="151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3" name="Line"/>
            <p:cNvSpPr/>
            <p:nvPr/>
          </p:nvSpPr>
          <p:spPr>
            <a:xfrm>
              <a:off x="4972660" y="1907755"/>
              <a:ext cx="870317" cy="300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080" extrusionOk="0">
                  <a:moveTo>
                    <a:pt x="5555" y="2314"/>
                  </a:moveTo>
                  <a:cubicBezTo>
                    <a:pt x="5216" y="1100"/>
                    <a:pt x="4877" y="-113"/>
                    <a:pt x="3988" y="8"/>
                  </a:cubicBezTo>
                  <a:cubicBezTo>
                    <a:pt x="3098" y="130"/>
                    <a:pt x="1658" y="1586"/>
                    <a:pt x="811" y="3527"/>
                  </a:cubicBezTo>
                  <a:cubicBezTo>
                    <a:pt x="-36" y="5469"/>
                    <a:pt x="-290" y="7896"/>
                    <a:pt x="388" y="10808"/>
                  </a:cubicBezTo>
                  <a:cubicBezTo>
                    <a:pt x="1065" y="13721"/>
                    <a:pt x="2675" y="17118"/>
                    <a:pt x="4115" y="19060"/>
                  </a:cubicBezTo>
                  <a:cubicBezTo>
                    <a:pt x="5555" y="21002"/>
                    <a:pt x="6825" y="21487"/>
                    <a:pt x="7926" y="20759"/>
                  </a:cubicBezTo>
                  <a:cubicBezTo>
                    <a:pt x="9028" y="20031"/>
                    <a:pt x="9959" y="18089"/>
                    <a:pt x="10341" y="16026"/>
                  </a:cubicBezTo>
                  <a:cubicBezTo>
                    <a:pt x="10722" y="13963"/>
                    <a:pt x="10552" y="11779"/>
                    <a:pt x="9959" y="10323"/>
                  </a:cubicBezTo>
                  <a:cubicBezTo>
                    <a:pt x="9366" y="8867"/>
                    <a:pt x="8350" y="8139"/>
                    <a:pt x="7630" y="7896"/>
                  </a:cubicBezTo>
                  <a:cubicBezTo>
                    <a:pt x="6910" y="7653"/>
                    <a:pt x="6486" y="7896"/>
                    <a:pt x="6275" y="8624"/>
                  </a:cubicBezTo>
                  <a:cubicBezTo>
                    <a:pt x="6063" y="9352"/>
                    <a:pt x="6063" y="10566"/>
                    <a:pt x="6444" y="11900"/>
                  </a:cubicBezTo>
                  <a:cubicBezTo>
                    <a:pt x="6825" y="13235"/>
                    <a:pt x="7588" y="14691"/>
                    <a:pt x="8562" y="15662"/>
                  </a:cubicBezTo>
                  <a:cubicBezTo>
                    <a:pt x="9536" y="16633"/>
                    <a:pt x="10722" y="17118"/>
                    <a:pt x="11611" y="16512"/>
                  </a:cubicBezTo>
                  <a:cubicBezTo>
                    <a:pt x="12501" y="15905"/>
                    <a:pt x="13094" y="14206"/>
                    <a:pt x="13475" y="12507"/>
                  </a:cubicBezTo>
                  <a:cubicBezTo>
                    <a:pt x="13856" y="10808"/>
                    <a:pt x="14025" y="9109"/>
                    <a:pt x="14195" y="7653"/>
                  </a:cubicBezTo>
                  <a:cubicBezTo>
                    <a:pt x="14364" y="6197"/>
                    <a:pt x="14534" y="4984"/>
                    <a:pt x="14788" y="4741"/>
                  </a:cubicBezTo>
                  <a:cubicBezTo>
                    <a:pt x="15042" y="4498"/>
                    <a:pt x="15381" y="5226"/>
                    <a:pt x="15635" y="6804"/>
                  </a:cubicBezTo>
                  <a:cubicBezTo>
                    <a:pt x="15889" y="8381"/>
                    <a:pt x="16058" y="10808"/>
                    <a:pt x="16185" y="12750"/>
                  </a:cubicBezTo>
                  <a:cubicBezTo>
                    <a:pt x="16312" y="14691"/>
                    <a:pt x="16397" y="16148"/>
                    <a:pt x="16566" y="16269"/>
                  </a:cubicBezTo>
                  <a:cubicBezTo>
                    <a:pt x="16736" y="16390"/>
                    <a:pt x="16990" y="15177"/>
                    <a:pt x="17202" y="13963"/>
                  </a:cubicBezTo>
                  <a:cubicBezTo>
                    <a:pt x="17414" y="12750"/>
                    <a:pt x="17583" y="11536"/>
                    <a:pt x="17837" y="10566"/>
                  </a:cubicBezTo>
                  <a:cubicBezTo>
                    <a:pt x="18091" y="9595"/>
                    <a:pt x="18430" y="8867"/>
                    <a:pt x="18726" y="8988"/>
                  </a:cubicBezTo>
                  <a:cubicBezTo>
                    <a:pt x="19023" y="9109"/>
                    <a:pt x="19277" y="10080"/>
                    <a:pt x="19701" y="12022"/>
                  </a:cubicBezTo>
                  <a:cubicBezTo>
                    <a:pt x="20124" y="13963"/>
                    <a:pt x="20717" y="16876"/>
                    <a:pt x="21310" y="197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4" name="Line"/>
            <p:cNvSpPr/>
            <p:nvPr/>
          </p:nvSpPr>
          <p:spPr>
            <a:xfrm>
              <a:off x="6006867" y="1753931"/>
              <a:ext cx="417295" cy="36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297" extrusionOk="0">
                  <a:moveTo>
                    <a:pt x="2236" y="0"/>
                  </a:moveTo>
                  <a:cubicBezTo>
                    <a:pt x="1528" y="600"/>
                    <a:pt x="819" y="1200"/>
                    <a:pt x="377" y="3300"/>
                  </a:cubicBezTo>
                  <a:cubicBezTo>
                    <a:pt x="-66" y="5400"/>
                    <a:pt x="-243" y="9000"/>
                    <a:pt x="554" y="12300"/>
                  </a:cubicBezTo>
                  <a:cubicBezTo>
                    <a:pt x="1350" y="15600"/>
                    <a:pt x="3121" y="18600"/>
                    <a:pt x="4449" y="20100"/>
                  </a:cubicBezTo>
                  <a:cubicBezTo>
                    <a:pt x="5777" y="21600"/>
                    <a:pt x="6662" y="21600"/>
                    <a:pt x="7636" y="20600"/>
                  </a:cubicBezTo>
                  <a:cubicBezTo>
                    <a:pt x="8609" y="19600"/>
                    <a:pt x="9672" y="17600"/>
                    <a:pt x="10557" y="16000"/>
                  </a:cubicBezTo>
                  <a:cubicBezTo>
                    <a:pt x="11442" y="14400"/>
                    <a:pt x="12150" y="13200"/>
                    <a:pt x="12859" y="12300"/>
                  </a:cubicBezTo>
                  <a:cubicBezTo>
                    <a:pt x="13567" y="11400"/>
                    <a:pt x="14275" y="10800"/>
                    <a:pt x="14806" y="11000"/>
                  </a:cubicBezTo>
                  <a:cubicBezTo>
                    <a:pt x="15337" y="11200"/>
                    <a:pt x="15691" y="12200"/>
                    <a:pt x="16046" y="13500"/>
                  </a:cubicBezTo>
                  <a:cubicBezTo>
                    <a:pt x="16400" y="14800"/>
                    <a:pt x="16754" y="16400"/>
                    <a:pt x="17285" y="17500"/>
                  </a:cubicBezTo>
                  <a:cubicBezTo>
                    <a:pt x="17816" y="18600"/>
                    <a:pt x="18524" y="19200"/>
                    <a:pt x="19232" y="19200"/>
                  </a:cubicBezTo>
                  <a:cubicBezTo>
                    <a:pt x="19941" y="19200"/>
                    <a:pt x="20649" y="18600"/>
                    <a:pt x="21357" y="180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5" name="Line"/>
            <p:cNvSpPr/>
            <p:nvPr/>
          </p:nvSpPr>
          <p:spPr>
            <a:xfrm>
              <a:off x="5884490" y="1940740"/>
              <a:ext cx="21794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6" name="Line"/>
            <p:cNvSpPr/>
            <p:nvPr/>
          </p:nvSpPr>
          <p:spPr>
            <a:xfrm>
              <a:off x="6556700" y="1982253"/>
              <a:ext cx="241080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600" extrusionOk="0">
                  <a:moveTo>
                    <a:pt x="10249" y="0"/>
                  </a:moveTo>
                  <a:cubicBezTo>
                    <a:pt x="8728" y="450"/>
                    <a:pt x="7207" y="900"/>
                    <a:pt x="5381" y="2475"/>
                  </a:cubicBezTo>
                  <a:cubicBezTo>
                    <a:pt x="3556" y="4050"/>
                    <a:pt x="1426" y="6750"/>
                    <a:pt x="514" y="9225"/>
                  </a:cubicBezTo>
                  <a:cubicBezTo>
                    <a:pt x="-399" y="11700"/>
                    <a:pt x="-95" y="13950"/>
                    <a:pt x="1426" y="15525"/>
                  </a:cubicBezTo>
                  <a:cubicBezTo>
                    <a:pt x="2947" y="17100"/>
                    <a:pt x="5686" y="18000"/>
                    <a:pt x="7815" y="16425"/>
                  </a:cubicBezTo>
                  <a:cubicBezTo>
                    <a:pt x="9945" y="14850"/>
                    <a:pt x="11466" y="10800"/>
                    <a:pt x="12226" y="7650"/>
                  </a:cubicBezTo>
                  <a:cubicBezTo>
                    <a:pt x="12987" y="4500"/>
                    <a:pt x="12987" y="2250"/>
                    <a:pt x="12683" y="2250"/>
                  </a:cubicBezTo>
                  <a:cubicBezTo>
                    <a:pt x="12378" y="2250"/>
                    <a:pt x="11770" y="4500"/>
                    <a:pt x="11770" y="6750"/>
                  </a:cubicBezTo>
                  <a:cubicBezTo>
                    <a:pt x="11770" y="9000"/>
                    <a:pt x="12378" y="11250"/>
                    <a:pt x="14052" y="13725"/>
                  </a:cubicBezTo>
                  <a:cubicBezTo>
                    <a:pt x="15725" y="16200"/>
                    <a:pt x="18463" y="18900"/>
                    <a:pt x="2120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7" name="Line"/>
            <p:cNvSpPr/>
            <p:nvPr/>
          </p:nvSpPr>
          <p:spPr>
            <a:xfrm>
              <a:off x="6883498" y="1513381"/>
              <a:ext cx="557736" cy="60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91" extrusionOk="0">
                  <a:moveTo>
                    <a:pt x="7496" y="19579"/>
                  </a:moveTo>
                  <a:cubicBezTo>
                    <a:pt x="7096" y="19088"/>
                    <a:pt x="6696" y="18598"/>
                    <a:pt x="5696" y="18352"/>
                  </a:cubicBezTo>
                  <a:cubicBezTo>
                    <a:pt x="4696" y="18107"/>
                    <a:pt x="3096" y="18107"/>
                    <a:pt x="2029" y="18291"/>
                  </a:cubicBezTo>
                  <a:cubicBezTo>
                    <a:pt x="963" y="18475"/>
                    <a:pt x="429" y="18843"/>
                    <a:pt x="163" y="19334"/>
                  </a:cubicBezTo>
                  <a:cubicBezTo>
                    <a:pt x="-104" y="19825"/>
                    <a:pt x="-104" y="20438"/>
                    <a:pt x="629" y="20868"/>
                  </a:cubicBezTo>
                  <a:cubicBezTo>
                    <a:pt x="1363" y="21298"/>
                    <a:pt x="2829" y="21543"/>
                    <a:pt x="4363" y="21482"/>
                  </a:cubicBezTo>
                  <a:cubicBezTo>
                    <a:pt x="5896" y="21420"/>
                    <a:pt x="7496" y="21052"/>
                    <a:pt x="8563" y="19825"/>
                  </a:cubicBezTo>
                  <a:cubicBezTo>
                    <a:pt x="9629" y="18598"/>
                    <a:pt x="10163" y="16511"/>
                    <a:pt x="10429" y="13750"/>
                  </a:cubicBezTo>
                  <a:cubicBezTo>
                    <a:pt x="10696" y="10988"/>
                    <a:pt x="10696" y="7552"/>
                    <a:pt x="10563" y="5343"/>
                  </a:cubicBezTo>
                  <a:cubicBezTo>
                    <a:pt x="10429" y="3134"/>
                    <a:pt x="10163" y="2152"/>
                    <a:pt x="9896" y="1354"/>
                  </a:cubicBezTo>
                  <a:cubicBezTo>
                    <a:pt x="9629" y="557"/>
                    <a:pt x="9363" y="-57"/>
                    <a:pt x="9229" y="4"/>
                  </a:cubicBezTo>
                  <a:cubicBezTo>
                    <a:pt x="9096" y="66"/>
                    <a:pt x="9096" y="802"/>
                    <a:pt x="9096" y="3502"/>
                  </a:cubicBezTo>
                  <a:cubicBezTo>
                    <a:pt x="9096" y="6202"/>
                    <a:pt x="9096" y="10866"/>
                    <a:pt x="9229" y="13873"/>
                  </a:cubicBezTo>
                  <a:cubicBezTo>
                    <a:pt x="9363" y="16879"/>
                    <a:pt x="9629" y="18229"/>
                    <a:pt x="9963" y="19150"/>
                  </a:cubicBezTo>
                  <a:cubicBezTo>
                    <a:pt x="10296" y="20070"/>
                    <a:pt x="10696" y="20561"/>
                    <a:pt x="11229" y="20807"/>
                  </a:cubicBezTo>
                  <a:cubicBezTo>
                    <a:pt x="11763" y="21052"/>
                    <a:pt x="12429" y="21052"/>
                    <a:pt x="13296" y="20623"/>
                  </a:cubicBezTo>
                  <a:cubicBezTo>
                    <a:pt x="14163" y="20193"/>
                    <a:pt x="15229" y="19334"/>
                    <a:pt x="15963" y="18598"/>
                  </a:cubicBezTo>
                  <a:cubicBezTo>
                    <a:pt x="16696" y="17861"/>
                    <a:pt x="17096" y="17248"/>
                    <a:pt x="17429" y="17248"/>
                  </a:cubicBezTo>
                  <a:cubicBezTo>
                    <a:pt x="17763" y="17248"/>
                    <a:pt x="18029" y="17861"/>
                    <a:pt x="18363" y="18413"/>
                  </a:cubicBezTo>
                  <a:cubicBezTo>
                    <a:pt x="18696" y="18966"/>
                    <a:pt x="19096" y="19457"/>
                    <a:pt x="19629" y="19763"/>
                  </a:cubicBezTo>
                  <a:cubicBezTo>
                    <a:pt x="20163" y="20070"/>
                    <a:pt x="20829" y="20193"/>
                    <a:pt x="21496" y="203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8" name="Line"/>
            <p:cNvSpPr/>
            <p:nvPr/>
          </p:nvSpPr>
          <p:spPr>
            <a:xfrm>
              <a:off x="7337451" y="1826579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9" name="Line"/>
            <p:cNvSpPr/>
            <p:nvPr/>
          </p:nvSpPr>
          <p:spPr>
            <a:xfrm>
              <a:off x="7558162" y="1556730"/>
              <a:ext cx="775605" cy="60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26" extrusionOk="0">
                  <a:moveTo>
                    <a:pt x="3379" y="15464"/>
                  </a:moveTo>
                  <a:cubicBezTo>
                    <a:pt x="3091" y="14973"/>
                    <a:pt x="2803" y="14483"/>
                    <a:pt x="2371" y="14544"/>
                  </a:cubicBezTo>
                  <a:cubicBezTo>
                    <a:pt x="1939" y="14605"/>
                    <a:pt x="1363" y="15219"/>
                    <a:pt x="931" y="15771"/>
                  </a:cubicBezTo>
                  <a:cubicBezTo>
                    <a:pt x="499" y="16323"/>
                    <a:pt x="211" y="16814"/>
                    <a:pt x="67" y="17367"/>
                  </a:cubicBezTo>
                  <a:cubicBezTo>
                    <a:pt x="-77" y="17919"/>
                    <a:pt x="-77" y="18533"/>
                    <a:pt x="979" y="19146"/>
                  </a:cubicBezTo>
                  <a:cubicBezTo>
                    <a:pt x="2035" y="19760"/>
                    <a:pt x="4147" y="20373"/>
                    <a:pt x="5971" y="19944"/>
                  </a:cubicBezTo>
                  <a:cubicBezTo>
                    <a:pt x="7795" y="19514"/>
                    <a:pt x="9331" y="18042"/>
                    <a:pt x="10435" y="16262"/>
                  </a:cubicBezTo>
                  <a:cubicBezTo>
                    <a:pt x="11539" y="14483"/>
                    <a:pt x="12211" y="12396"/>
                    <a:pt x="12595" y="10310"/>
                  </a:cubicBezTo>
                  <a:cubicBezTo>
                    <a:pt x="12979" y="8223"/>
                    <a:pt x="13075" y="6137"/>
                    <a:pt x="13123" y="4787"/>
                  </a:cubicBezTo>
                  <a:cubicBezTo>
                    <a:pt x="13171" y="3437"/>
                    <a:pt x="13171" y="2823"/>
                    <a:pt x="13075" y="2210"/>
                  </a:cubicBezTo>
                  <a:cubicBezTo>
                    <a:pt x="12979" y="1596"/>
                    <a:pt x="12787" y="983"/>
                    <a:pt x="12451" y="553"/>
                  </a:cubicBezTo>
                  <a:cubicBezTo>
                    <a:pt x="12115" y="123"/>
                    <a:pt x="11635" y="-122"/>
                    <a:pt x="11347" y="62"/>
                  </a:cubicBezTo>
                  <a:cubicBezTo>
                    <a:pt x="11059" y="246"/>
                    <a:pt x="10963" y="860"/>
                    <a:pt x="10819" y="3192"/>
                  </a:cubicBezTo>
                  <a:cubicBezTo>
                    <a:pt x="10675" y="5523"/>
                    <a:pt x="10483" y="9573"/>
                    <a:pt x="10387" y="12519"/>
                  </a:cubicBezTo>
                  <a:cubicBezTo>
                    <a:pt x="10291" y="15464"/>
                    <a:pt x="10291" y="17305"/>
                    <a:pt x="10387" y="18533"/>
                  </a:cubicBezTo>
                  <a:cubicBezTo>
                    <a:pt x="10483" y="19760"/>
                    <a:pt x="10675" y="20373"/>
                    <a:pt x="11011" y="20803"/>
                  </a:cubicBezTo>
                  <a:cubicBezTo>
                    <a:pt x="11347" y="21233"/>
                    <a:pt x="11827" y="21478"/>
                    <a:pt x="12259" y="21417"/>
                  </a:cubicBezTo>
                  <a:cubicBezTo>
                    <a:pt x="12691" y="21355"/>
                    <a:pt x="13075" y="20987"/>
                    <a:pt x="13555" y="20251"/>
                  </a:cubicBezTo>
                  <a:cubicBezTo>
                    <a:pt x="14035" y="19514"/>
                    <a:pt x="14611" y="18410"/>
                    <a:pt x="15043" y="17612"/>
                  </a:cubicBezTo>
                  <a:cubicBezTo>
                    <a:pt x="15475" y="16814"/>
                    <a:pt x="15763" y="16323"/>
                    <a:pt x="16051" y="16446"/>
                  </a:cubicBezTo>
                  <a:cubicBezTo>
                    <a:pt x="16339" y="16569"/>
                    <a:pt x="16627" y="17305"/>
                    <a:pt x="17011" y="17980"/>
                  </a:cubicBezTo>
                  <a:cubicBezTo>
                    <a:pt x="17395" y="18655"/>
                    <a:pt x="17875" y="19269"/>
                    <a:pt x="18643" y="19269"/>
                  </a:cubicBezTo>
                  <a:cubicBezTo>
                    <a:pt x="19411" y="19269"/>
                    <a:pt x="20467" y="18655"/>
                    <a:pt x="21523" y="180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0" name="Line"/>
            <p:cNvSpPr/>
            <p:nvPr/>
          </p:nvSpPr>
          <p:spPr>
            <a:xfrm>
              <a:off x="8167714" y="1785065"/>
              <a:ext cx="12454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1" name="Line"/>
            <p:cNvSpPr/>
            <p:nvPr/>
          </p:nvSpPr>
          <p:spPr>
            <a:xfrm>
              <a:off x="7804474" y="1909605"/>
              <a:ext cx="290593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14" y="2400"/>
                    <a:pt x="11829" y="4800"/>
                    <a:pt x="15429" y="8400"/>
                  </a:cubicBezTo>
                  <a:cubicBezTo>
                    <a:pt x="19029" y="12000"/>
                    <a:pt x="20314" y="16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2" name="Line"/>
            <p:cNvSpPr/>
            <p:nvPr/>
          </p:nvSpPr>
          <p:spPr>
            <a:xfrm>
              <a:off x="8431577" y="1922787"/>
              <a:ext cx="545644" cy="192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056" extrusionOk="0">
                  <a:moveTo>
                    <a:pt x="2272" y="3104"/>
                  </a:moveTo>
                  <a:cubicBezTo>
                    <a:pt x="1593" y="3861"/>
                    <a:pt x="914" y="4619"/>
                    <a:pt x="642" y="5946"/>
                  </a:cubicBezTo>
                  <a:cubicBezTo>
                    <a:pt x="370" y="7272"/>
                    <a:pt x="506" y="9167"/>
                    <a:pt x="982" y="10493"/>
                  </a:cubicBezTo>
                  <a:cubicBezTo>
                    <a:pt x="1457" y="11819"/>
                    <a:pt x="2272" y="12577"/>
                    <a:pt x="3019" y="13146"/>
                  </a:cubicBezTo>
                  <a:cubicBezTo>
                    <a:pt x="3767" y="13714"/>
                    <a:pt x="4446" y="14093"/>
                    <a:pt x="5125" y="13904"/>
                  </a:cubicBezTo>
                  <a:cubicBezTo>
                    <a:pt x="5804" y="13714"/>
                    <a:pt x="6484" y="12956"/>
                    <a:pt x="6755" y="11630"/>
                  </a:cubicBezTo>
                  <a:cubicBezTo>
                    <a:pt x="7027" y="10304"/>
                    <a:pt x="6891" y="8409"/>
                    <a:pt x="6144" y="6514"/>
                  </a:cubicBezTo>
                  <a:cubicBezTo>
                    <a:pt x="5397" y="4619"/>
                    <a:pt x="4038" y="2725"/>
                    <a:pt x="2748" y="1588"/>
                  </a:cubicBezTo>
                  <a:cubicBezTo>
                    <a:pt x="1457" y="451"/>
                    <a:pt x="235" y="72"/>
                    <a:pt x="31" y="72"/>
                  </a:cubicBezTo>
                  <a:cubicBezTo>
                    <a:pt x="-173" y="72"/>
                    <a:pt x="642" y="451"/>
                    <a:pt x="2272" y="640"/>
                  </a:cubicBezTo>
                  <a:cubicBezTo>
                    <a:pt x="3902" y="830"/>
                    <a:pt x="6348" y="830"/>
                    <a:pt x="7910" y="640"/>
                  </a:cubicBezTo>
                  <a:cubicBezTo>
                    <a:pt x="9472" y="451"/>
                    <a:pt x="10152" y="72"/>
                    <a:pt x="10423" y="830"/>
                  </a:cubicBezTo>
                  <a:cubicBezTo>
                    <a:pt x="10695" y="1588"/>
                    <a:pt x="10559" y="3482"/>
                    <a:pt x="10491" y="5377"/>
                  </a:cubicBezTo>
                  <a:cubicBezTo>
                    <a:pt x="10423" y="7272"/>
                    <a:pt x="10423" y="9167"/>
                    <a:pt x="10559" y="11251"/>
                  </a:cubicBezTo>
                  <a:cubicBezTo>
                    <a:pt x="10695" y="13335"/>
                    <a:pt x="10967" y="15609"/>
                    <a:pt x="11306" y="15798"/>
                  </a:cubicBezTo>
                  <a:cubicBezTo>
                    <a:pt x="11646" y="15988"/>
                    <a:pt x="12053" y="14093"/>
                    <a:pt x="12529" y="11440"/>
                  </a:cubicBezTo>
                  <a:cubicBezTo>
                    <a:pt x="13004" y="8788"/>
                    <a:pt x="13548" y="5377"/>
                    <a:pt x="14091" y="3104"/>
                  </a:cubicBezTo>
                  <a:cubicBezTo>
                    <a:pt x="14635" y="830"/>
                    <a:pt x="15178" y="-307"/>
                    <a:pt x="15450" y="72"/>
                  </a:cubicBezTo>
                  <a:cubicBezTo>
                    <a:pt x="15721" y="451"/>
                    <a:pt x="15721" y="2346"/>
                    <a:pt x="15721" y="5188"/>
                  </a:cubicBezTo>
                  <a:cubicBezTo>
                    <a:pt x="15721" y="8030"/>
                    <a:pt x="15721" y="11819"/>
                    <a:pt x="15925" y="14661"/>
                  </a:cubicBezTo>
                  <a:cubicBezTo>
                    <a:pt x="16129" y="17504"/>
                    <a:pt x="16536" y="19398"/>
                    <a:pt x="17148" y="20346"/>
                  </a:cubicBezTo>
                  <a:cubicBezTo>
                    <a:pt x="17759" y="21293"/>
                    <a:pt x="18574" y="21293"/>
                    <a:pt x="19321" y="20346"/>
                  </a:cubicBezTo>
                  <a:cubicBezTo>
                    <a:pt x="20069" y="19398"/>
                    <a:pt x="20748" y="17504"/>
                    <a:pt x="21427" y="156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3" name="Line"/>
            <p:cNvSpPr/>
            <p:nvPr/>
          </p:nvSpPr>
          <p:spPr>
            <a:xfrm>
              <a:off x="9153652" y="2169062"/>
              <a:ext cx="2075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4" name="Line"/>
            <p:cNvSpPr/>
            <p:nvPr/>
          </p:nvSpPr>
          <p:spPr>
            <a:xfrm>
              <a:off x="9894319" y="1674364"/>
              <a:ext cx="320994" cy="43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557" extrusionOk="0">
                  <a:moveTo>
                    <a:pt x="17485" y="2938"/>
                  </a:moveTo>
                  <a:cubicBezTo>
                    <a:pt x="17485" y="2074"/>
                    <a:pt x="17485" y="1210"/>
                    <a:pt x="16916" y="691"/>
                  </a:cubicBezTo>
                  <a:cubicBezTo>
                    <a:pt x="16348" y="173"/>
                    <a:pt x="15211" y="0"/>
                    <a:pt x="13506" y="0"/>
                  </a:cubicBezTo>
                  <a:cubicBezTo>
                    <a:pt x="11801" y="0"/>
                    <a:pt x="9527" y="173"/>
                    <a:pt x="7481" y="778"/>
                  </a:cubicBezTo>
                  <a:cubicBezTo>
                    <a:pt x="5434" y="1382"/>
                    <a:pt x="3615" y="2419"/>
                    <a:pt x="3274" y="3715"/>
                  </a:cubicBezTo>
                  <a:cubicBezTo>
                    <a:pt x="2933" y="5011"/>
                    <a:pt x="4070" y="6566"/>
                    <a:pt x="6685" y="8208"/>
                  </a:cubicBezTo>
                  <a:cubicBezTo>
                    <a:pt x="9299" y="9850"/>
                    <a:pt x="13392" y="11578"/>
                    <a:pt x="16121" y="13219"/>
                  </a:cubicBezTo>
                  <a:cubicBezTo>
                    <a:pt x="18849" y="14861"/>
                    <a:pt x="20213" y="16416"/>
                    <a:pt x="20782" y="17626"/>
                  </a:cubicBezTo>
                  <a:cubicBezTo>
                    <a:pt x="21350" y="18835"/>
                    <a:pt x="21123" y="19699"/>
                    <a:pt x="20327" y="20304"/>
                  </a:cubicBezTo>
                  <a:cubicBezTo>
                    <a:pt x="19531" y="20909"/>
                    <a:pt x="18167" y="21254"/>
                    <a:pt x="15779" y="21427"/>
                  </a:cubicBezTo>
                  <a:cubicBezTo>
                    <a:pt x="13392" y="21600"/>
                    <a:pt x="9982" y="21600"/>
                    <a:pt x="7708" y="21427"/>
                  </a:cubicBezTo>
                  <a:cubicBezTo>
                    <a:pt x="5434" y="21254"/>
                    <a:pt x="4297" y="20909"/>
                    <a:pt x="3047" y="20390"/>
                  </a:cubicBezTo>
                  <a:cubicBezTo>
                    <a:pt x="1796" y="19872"/>
                    <a:pt x="432" y="19181"/>
                    <a:pt x="91" y="18403"/>
                  </a:cubicBezTo>
                  <a:cubicBezTo>
                    <a:pt x="-250" y="17626"/>
                    <a:pt x="432" y="16762"/>
                    <a:pt x="1114" y="158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5" name="Line"/>
            <p:cNvSpPr/>
            <p:nvPr/>
          </p:nvSpPr>
          <p:spPr>
            <a:xfrm>
              <a:off x="10271556" y="1909605"/>
              <a:ext cx="262408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extrusionOk="0">
                  <a:moveTo>
                    <a:pt x="239" y="0"/>
                  </a:moveTo>
                  <a:cubicBezTo>
                    <a:pt x="-41" y="1800"/>
                    <a:pt x="-322" y="3600"/>
                    <a:pt x="940" y="6660"/>
                  </a:cubicBezTo>
                  <a:cubicBezTo>
                    <a:pt x="2203" y="9720"/>
                    <a:pt x="5008" y="14040"/>
                    <a:pt x="7112" y="16200"/>
                  </a:cubicBezTo>
                  <a:cubicBezTo>
                    <a:pt x="9216" y="18360"/>
                    <a:pt x="10618" y="18360"/>
                    <a:pt x="11600" y="17460"/>
                  </a:cubicBezTo>
                  <a:cubicBezTo>
                    <a:pt x="12582" y="16560"/>
                    <a:pt x="13143" y="14760"/>
                    <a:pt x="13283" y="12960"/>
                  </a:cubicBezTo>
                  <a:cubicBezTo>
                    <a:pt x="13423" y="11160"/>
                    <a:pt x="13143" y="9360"/>
                    <a:pt x="13003" y="9540"/>
                  </a:cubicBezTo>
                  <a:cubicBezTo>
                    <a:pt x="12862" y="9720"/>
                    <a:pt x="12862" y="11880"/>
                    <a:pt x="14265" y="14220"/>
                  </a:cubicBezTo>
                  <a:cubicBezTo>
                    <a:pt x="15668" y="16560"/>
                    <a:pt x="18473" y="19080"/>
                    <a:pt x="2127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6" name="Line"/>
            <p:cNvSpPr/>
            <p:nvPr/>
          </p:nvSpPr>
          <p:spPr>
            <a:xfrm>
              <a:off x="10648125" y="1899227"/>
              <a:ext cx="202005" cy="588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487" extrusionOk="0">
                  <a:moveTo>
                    <a:pt x="1098" y="0"/>
                  </a:moveTo>
                  <a:cubicBezTo>
                    <a:pt x="2197" y="3537"/>
                    <a:pt x="3295" y="7074"/>
                    <a:pt x="4393" y="10295"/>
                  </a:cubicBezTo>
                  <a:cubicBezTo>
                    <a:pt x="5492" y="13516"/>
                    <a:pt x="6590" y="16421"/>
                    <a:pt x="7322" y="18379"/>
                  </a:cubicBezTo>
                  <a:cubicBezTo>
                    <a:pt x="8054" y="20337"/>
                    <a:pt x="8420" y="21347"/>
                    <a:pt x="8420" y="21474"/>
                  </a:cubicBezTo>
                  <a:cubicBezTo>
                    <a:pt x="8420" y="21600"/>
                    <a:pt x="8054" y="20842"/>
                    <a:pt x="7322" y="18568"/>
                  </a:cubicBezTo>
                  <a:cubicBezTo>
                    <a:pt x="6590" y="16295"/>
                    <a:pt x="5492" y="12505"/>
                    <a:pt x="5492" y="9474"/>
                  </a:cubicBezTo>
                  <a:cubicBezTo>
                    <a:pt x="5492" y="6442"/>
                    <a:pt x="6590" y="4168"/>
                    <a:pt x="7871" y="2842"/>
                  </a:cubicBezTo>
                  <a:cubicBezTo>
                    <a:pt x="9153" y="1516"/>
                    <a:pt x="10617" y="1137"/>
                    <a:pt x="12264" y="1011"/>
                  </a:cubicBezTo>
                  <a:cubicBezTo>
                    <a:pt x="13912" y="884"/>
                    <a:pt x="15742" y="1011"/>
                    <a:pt x="17207" y="1389"/>
                  </a:cubicBezTo>
                  <a:cubicBezTo>
                    <a:pt x="18671" y="1768"/>
                    <a:pt x="19769" y="2400"/>
                    <a:pt x="20502" y="3158"/>
                  </a:cubicBezTo>
                  <a:cubicBezTo>
                    <a:pt x="21234" y="3916"/>
                    <a:pt x="21600" y="4800"/>
                    <a:pt x="21234" y="5558"/>
                  </a:cubicBezTo>
                  <a:cubicBezTo>
                    <a:pt x="20868" y="6316"/>
                    <a:pt x="19770" y="6947"/>
                    <a:pt x="17024" y="7263"/>
                  </a:cubicBezTo>
                  <a:cubicBezTo>
                    <a:pt x="14278" y="7579"/>
                    <a:pt x="9885" y="7579"/>
                    <a:pt x="6773" y="7326"/>
                  </a:cubicBezTo>
                  <a:cubicBezTo>
                    <a:pt x="3661" y="7074"/>
                    <a:pt x="1831" y="6568"/>
                    <a:pt x="0" y="60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7" name="Line"/>
            <p:cNvSpPr/>
            <p:nvPr/>
          </p:nvSpPr>
          <p:spPr>
            <a:xfrm>
              <a:off x="10976771" y="1772717"/>
              <a:ext cx="1155450" cy="656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extrusionOk="0">
                  <a:moveTo>
                    <a:pt x="259" y="4475"/>
                  </a:moveTo>
                  <a:cubicBezTo>
                    <a:pt x="453" y="6623"/>
                    <a:pt x="647" y="8772"/>
                    <a:pt x="841" y="11316"/>
                  </a:cubicBezTo>
                  <a:cubicBezTo>
                    <a:pt x="1035" y="13861"/>
                    <a:pt x="1229" y="16801"/>
                    <a:pt x="1390" y="18667"/>
                  </a:cubicBezTo>
                  <a:cubicBezTo>
                    <a:pt x="1552" y="20533"/>
                    <a:pt x="1681" y="21325"/>
                    <a:pt x="1746" y="21438"/>
                  </a:cubicBezTo>
                  <a:cubicBezTo>
                    <a:pt x="1811" y="21551"/>
                    <a:pt x="1811" y="20986"/>
                    <a:pt x="1649" y="19120"/>
                  </a:cubicBezTo>
                  <a:cubicBezTo>
                    <a:pt x="1487" y="17254"/>
                    <a:pt x="1164" y="14087"/>
                    <a:pt x="1035" y="11656"/>
                  </a:cubicBezTo>
                  <a:cubicBezTo>
                    <a:pt x="905" y="9224"/>
                    <a:pt x="970" y="7528"/>
                    <a:pt x="1132" y="6341"/>
                  </a:cubicBezTo>
                  <a:cubicBezTo>
                    <a:pt x="1293" y="5153"/>
                    <a:pt x="1552" y="4475"/>
                    <a:pt x="1875" y="4079"/>
                  </a:cubicBezTo>
                  <a:cubicBezTo>
                    <a:pt x="2199" y="3683"/>
                    <a:pt x="2587" y="3570"/>
                    <a:pt x="2943" y="3570"/>
                  </a:cubicBezTo>
                  <a:cubicBezTo>
                    <a:pt x="3298" y="3570"/>
                    <a:pt x="3622" y="3683"/>
                    <a:pt x="3848" y="4022"/>
                  </a:cubicBezTo>
                  <a:cubicBezTo>
                    <a:pt x="4074" y="4361"/>
                    <a:pt x="4204" y="4927"/>
                    <a:pt x="4268" y="5492"/>
                  </a:cubicBezTo>
                  <a:cubicBezTo>
                    <a:pt x="4333" y="6058"/>
                    <a:pt x="4333" y="6623"/>
                    <a:pt x="4268" y="7189"/>
                  </a:cubicBezTo>
                  <a:cubicBezTo>
                    <a:pt x="4204" y="7754"/>
                    <a:pt x="4074" y="8320"/>
                    <a:pt x="3654" y="8828"/>
                  </a:cubicBezTo>
                  <a:cubicBezTo>
                    <a:pt x="3234" y="9337"/>
                    <a:pt x="2522" y="9790"/>
                    <a:pt x="1972" y="10016"/>
                  </a:cubicBezTo>
                  <a:cubicBezTo>
                    <a:pt x="1423" y="10242"/>
                    <a:pt x="1035" y="10242"/>
                    <a:pt x="679" y="10186"/>
                  </a:cubicBezTo>
                  <a:cubicBezTo>
                    <a:pt x="323" y="10129"/>
                    <a:pt x="0" y="10016"/>
                    <a:pt x="0" y="9846"/>
                  </a:cubicBezTo>
                  <a:cubicBezTo>
                    <a:pt x="0" y="9677"/>
                    <a:pt x="323" y="9450"/>
                    <a:pt x="1358" y="9394"/>
                  </a:cubicBezTo>
                  <a:cubicBezTo>
                    <a:pt x="2393" y="9337"/>
                    <a:pt x="4139" y="9450"/>
                    <a:pt x="5368" y="9394"/>
                  </a:cubicBezTo>
                  <a:cubicBezTo>
                    <a:pt x="6596" y="9337"/>
                    <a:pt x="7308" y="9111"/>
                    <a:pt x="7760" y="8772"/>
                  </a:cubicBezTo>
                  <a:cubicBezTo>
                    <a:pt x="8213" y="8433"/>
                    <a:pt x="8407" y="7980"/>
                    <a:pt x="8440" y="7471"/>
                  </a:cubicBezTo>
                  <a:cubicBezTo>
                    <a:pt x="8472" y="6963"/>
                    <a:pt x="8343" y="6397"/>
                    <a:pt x="7922" y="6058"/>
                  </a:cubicBezTo>
                  <a:cubicBezTo>
                    <a:pt x="7502" y="5719"/>
                    <a:pt x="6790" y="5605"/>
                    <a:pt x="6241" y="5549"/>
                  </a:cubicBezTo>
                  <a:cubicBezTo>
                    <a:pt x="5691" y="5492"/>
                    <a:pt x="5303" y="5492"/>
                    <a:pt x="4947" y="5605"/>
                  </a:cubicBezTo>
                  <a:cubicBezTo>
                    <a:pt x="4592" y="5719"/>
                    <a:pt x="4268" y="5945"/>
                    <a:pt x="4074" y="6341"/>
                  </a:cubicBezTo>
                  <a:cubicBezTo>
                    <a:pt x="3880" y="6736"/>
                    <a:pt x="3816" y="7302"/>
                    <a:pt x="3880" y="7811"/>
                  </a:cubicBezTo>
                  <a:cubicBezTo>
                    <a:pt x="3945" y="8320"/>
                    <a:pt x="4139" y="8772"/>
                    <a:pt x="4592" y="9055"/>
                  </a:cubicBezTo>
                  <a:cubicBezTo>
                    <a:pt x="5044" y="9337"/>
                    <a:pt x="5756" y="9450"/>
                    <a:pt x="6629" y="9394"/>
                  </a:cubicBezTo>
                  <a:cubicBezTo>
                    <a:pt x="7502" y="9337"/>
                    <a:pt x="8537" y="9111"/>
                    <a:pt x="9216" y="8489"/>
                  </a:cubicBezTo>
                  <a:cubicBezTo>
                    <a:pt x="9895" y="7867"/>
                    <a:pt x="10218" y="6849"/>
                    <a:pt x="10347" y="5775"/>
                  </a:cubicBezTo>
                  <a:cubicBezTo>
                    <a:pt x="10477" y="4701"/>
                    <a:pt x="10412" y="3570"/>
                    <a:pt x="10412" y="2722"/>
                  </a:cubicBezTo>
                  <a:cubicBezTo>
                    <a:pt x="10412" y="1874"/>
                    <a:pt x="10477" y="1308"/>
                    <a:pt x="10638" y="856"/>
                  </a:cubicBezTo>
                  <a:cubicBezTo>
                    <a:pt x="10800" y="403"/>
                    <a:pt x="11059" y="64"/>
                    <a:pt x="11350" y="8"/>
                  </a:cubicBezTo>
                  <a:cubicBezTo>
                    <a:pt x="11641" y="-49"/>
                    <a:pt x="11964" y="177"/>
                    <a:pt x="12546" y="1421"/>
                  </a:cubicBezTo>
                  <a:cubicBezTo>
                    <a:pt x="13128" y="2665"/>
                    <a:pt x="13969" y="4927"/>
                    <a:pt x="14422" y="6623"/>
                  </a:cubicBezTo>
                  <a:cubicBezTo>
                    <a:pt x="14874" y="8320"/>
                    <a:pt x="14939" y="9450"/>
                    <a:pt x="14648" y="10242"/>
                  </a:cubicBezTo>
                  <a:cubicBezTo>
                    <a:pt x="14357" y="11034"/>
                    <a:pt x="13710" y="11486"/>
                    <a:pt x="13063" y="11712"/>
                  </a:cubicBezTo>
                  <a:cubicBezTo>
                    <a:pt x="12417" y="11938"/>
                    <a:pt x="11770" y="11938"/>
                    <a:pt x="11317" y="11769"/>
                  </a:cubicBezTo>
                  <a:cubicBezTo>
                    <a:pt x="10865" y="11599"/>
                    <a:pt x="10606" y="11260"/>
                    <a:pt x="10509" y="10808"/>
                  </a:cubicBezTo>
                  <a:cubicBezTo>
                    <a:pt x="10412" y="10355"/>
                    <a:pt x="10477" y="9790"/>
                    <a:pt x="10897" y="9224"/>
                  </a:cubicBezTo>
                  <a:cubicBezTo>
                    <a:pt x="11317" y="8659"/>
                    <a:pt x="12093" y="8093"/>
                    <a:pt x="13225" y="7641"/>
                  </a:cubicBezTo>
                  <a:cubicBezTo>
                    <a:pt x="14357" y="7189"/>
                    <a:pt x="15844" y="6849"/>
                    <a:pt x="16750" y="6567"/>
                  </a:cubicBezTo>
                  <a:cubicBezTo>
                    <a:pt x="17655" y="6284"/>
                    <a:pt x="17978" y="6058"/>
                    <a:pt x="18302" y="5832"/>
                  </a:cubicBezTo>
                  <a:cubicBezTo>
                    <a:pt x="18625" y="5605"/>
                    <a:pt x="18949" y="5379"/>
                    <a:pt x="19078" y="4983"/>
                  </a:cubicBezTo>
                  <a:cubicBezTo>
                    <a:pt x="19207" y="4588"/>
                    <a:pt x="19143" y="4022"/>
                    <a:pt x="18949" y="3626"/>
                  </a:cubicBezTo>
                  <a:cubicBezTo>
                    <a:pt x="18754" y="3231"/>
                    <a:pt x="18431" y="3004"/>
                    <a:pt x="18075" y="2891"/>
                  </a:cubicBezTo>
                  <a:cubicBezTo>
                    <a:pt x="17720" y="2778"/>
                    <a:pt x="17332" y="2778"/>
                    <a:pt x="17073" y="3061"/>
                  </a:cubicBezTo>
                  <a:cubicBezTo>
                    <a:pt x="16814" y="3344"/>
                    <a:pt x="16685" y="3909"/>
                    <a:pt x="16620" y="4475"/>
                  </a:cubicBezTo>
                  <a:cubicBezTo>
                    <a:pt x="16556" y="5040"/>
                    <a:pt x="16556" y="5605"/>
                    <a:pt x="16847" y="6397"/>
                  </a:cubicBezTo>
                  <a:cubicBezTo>
                    <a:pt x="17138" y="7189"/>
                    <a:pt x="17720" y="8206"/>
                    <a:pt x="18560" y="8828"/>
                  </a:cubicBezTo>
                  <a:cubicBezTo>
                    <a:pt x="19401" y="9450"/>
                    <a:pt x="20501" y="9677"/>
                    <a:pt x="21600" y="99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8" name="Line"/>
            <p:cNvSpPr/>
            <p:nvPr/>
          </p:nvSpPr>
          <p:spPr>
            <a:xfrm>
              <a:off x="12782842" y="1530651"/>
              <a:ext cx="439100" cy="596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543" extrusionOk="0">
                  <a:moveTo>
                    <a:pt x="658" y="12553"/>
                  </a:moveTo>
                  <a:cubicBezTo>
                    <a:pt x="155" y="14301"/>
                    <a:pt x="-347" y="16049"/>
                    <a:pt x="323" y="17548"/>
                  </a:cubicBezTo>
                  <a:cubicBezTo>
                    <a:pt x="993" y="19046"/>
                    <a:pt x="2834" y="20294"/>
                    <a:pt x="4676" y="20794"/>
                  </a:cubicBezTo>
                  <a:cubicBezTo>
                    <a:pt x="6518" y="21293"/>
                    <a:pt x="8360" y="21044"/>
                    <a:pt x="10118" y="19733"/>
                  </a:cubicBezTo>
                  <a:cubicBezTo>
                    <a:pt x="11876" y="18422"/>
                    <a:pt x="13551" y="16049"/>
                    <a:pt x="14304" y="13115"/>
                  </a:cubicBezTo>
                  <a:cubicBezTo>
                    <a:pt x="15058" y="10181"/>
                    <a:pt x="14890" y="6685"/>
                    <a:pt x="14639" y="4563"/>
                  </a:cubicBezTo>
                  <a:cubicBezTo>
                    <a:pt x="14388" y="2440"/>
                    <a:pt x="14053" y="1691"/>
                    <a:pt x="13634" y="1067"/>
                  </a:cubicBezTo>
                  <a:cubicBezTo>
                    <a:pt x="13216" y="442"/>
                    <a:pt x="12713" y="-57"/>
                    <a:pt x="12462" y="5"/>
                  </a:cubicBezTo>
                  <a:cubicBezTo>
                    <a:pt x="12211" y="68"/>
                    <a:pt x="12211" y="692"/>
                    <a:pt x="12044" y="2627"/>
                  </a:cubicBezTo>
                  <a:cubicBezTo>
                    <a:pt x="11876" y="4563"/>
                    <a:pt x="11541" y="7809"/>
                    <a:pt x="11207" y="10556"/>
                  </a:cubicBezTo>
                  <a:cubicBezTo>
                    <a:pt x="10872" y="13303"/>
                    <a:pt x="10537" y="15550"/>
                    <a:pt x="10369" y="17173"/>
                  </a:cubicBezTo>
                  <a:cubicBezTo>
                    <a:pt x="10202" y="18796"/>
                    <a:pt x="10202" y="19795"/>
                    <a:pt x="10286" y="19857"/>
                  </a:cubicBezTo>
                  <a:cubicBezTo>
                    <a:pt x="10369" y="19920"/>
                    <a:pt x="10537" y="19046"/>
                    <a:pt x="10872" y="18359"/>
                  </a:cubicBezTo>
                  <a:cubicBezTo>
                    <a:pt x="11207" y="17672"/>
                    <a:pt x="11709" y="17173"/>
                    <a:pt x="12295" y="16736"/>
                  </a:cubicBezTo>
                  <a:cubicBezTo>
                    <a:pt x="12881" y="16299"/>
                    <a:pt x="13551" y="15925"/>
                    <a:pt x="14137" y="16049"/>
                  </a:cubicBezTo>
                  <a:cubicBezTo>
                    <a:pt x="14723" y="16174"/>
                    <a:pt x="15225" y="16798"/>
                    <a:pt x="15979" y="17735"/>
                  </a:cubicBezTo>
                  <a:cubicBezTo>
                    <a:pt x="16732" y="18671"/>
                    <a:pt x="17737" y="19920"/>
                    <a:pt x="18658" y="20607"/>
                  </a:cubicBezTo>
                  <a:cubicBezTo>
                    <a:pt x="19579" y="21293"/>
                    <a:pt x="20416" y="21418"/>
                    <a:pt x="21253" y="215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9" name="Line"/>
            <p:cNvSpPr/>
            <p:nvPr/>
          </p:nvSpPr>
          <p:spPr>
            <a:xfrm>
              <a:off x="13284212" y="1686327"/>
              <a:ext cx="612318" cy="48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2" extrusionOk="0">
                  <a:moveTo>
                    <a:pt x="4393" y="15293"/>
                  </a:moveTo>
                  <a:cubicBezTo>
                    <a:pt x="4149" y="14533"/>
                    <a:pt x="3905" y="13772"/>
                    <a:pt x="3478" y="13240"/>
                  </a:cubicBezTo>
                  <a:cubicBezTo>
                    <a:pt x="3051" y="12707"/>
                    <a:pt x="2441" y="12403"/>
                    <a:pt x="1831" y="12327"/>
                  </a:cubicBezTo>
                  <a:cubicBezTo>
                    <a:pt x="1220" y="12251"/>
                    <a:pt x="610" y="12403"/>
                    <a:pt x="305" y="12860"/>
                  </a:cubicBezTo>
                  <a:cubicBezTo>
                    <a:pt x="0" y="13316"/>
                    <a:pt x="0" y="14076"/>
                    <a:pt x="0" y="14837"/>
                  </a:cubicBezTo>
                  <a:cubicBezTo>
                    <a:pt x="0" y="15598"/>
                    <a:pt x="0" y="16358"/>
                    <a:pt x="549" y="16967"/>
                  </a:cubicBezTo>
                  <a:cubicBezTo>
                    <a:pt x="1098" y="17575"/>
                    <a:pt x="2197" y="18031"/>
                    <a:pt x="2990" y="17955"/>
                  </a:cubicBezTo>
                  <a:cubicBezTo>
                    <a:pt x="3783" y="17879"/>
                    <a:pt x="4271" y="17271"/>
                    <a:pt x="4576" y="16586"/>
                  </a:cubicBezTo>
                  <a:cubicBezTo>
                    <a:pt x="4881" y="15902"/>
                    <a:pt x="5003" y="15141"/>
                    <a:pt x="5186" y="15141"/>
                  </a:cubicBezTo>
                  <a:cubicBezTo>
                    <a:pt x="5369" y="15141"/>
                    <a:pt x="5614" y="15902"/>
                    <a:pt x="5980" y="16510"/>
                  </a:cubicBezTo>
                  <a:cubicBezTo>
                    <a:pt x="6346" y="17119"/>
                    <a:pt x="6834" y="17575"/>
                    <a:pt x="7383" y="17803"/>
                  </a:cubicBezTo>
                  <a:cubicBezTo>
                    <a:pt x="7932" y="18031"/>
                    <a:pt x="8542" y="18031"/>
                    <a:pt x="9397" y="17651"/>
                  </a:cubicBezTo>
                  <a:cubicBezTo>
                    <a:pt x="10251" y="17271"/>
                    <a:pt x="11349" y="16510"/>
                    <a:pt x="12386" y="14533"/>
                  </a:cubicBezTo>
                  <a:cubicBezTo>
                    <a:pt x="13424" y="12555"/>
                    <a:pt x="14400" y="9361"/>
                    <a:pt x="14888" y="6927"/>
                  </a:cubicBezTo>
                  <a:cubicBezTo>
                    <a:pt x="15376" y="4493"/>
                    <a:pt x="15376" y="2820"/>
                    <a:pt x="15193" y="1679"/>
                  </a:cubicBezTo>
                  <a:cubicBezTo>
                    <a:pt x="15010" y="538"/>
                    <a:pt x="14644" y="-70"/>
                    <a:pt x="14339" y="6"/>
                  </a:cubicBezTo>
                  <a:cubicBezTo>
                    <a:pt x="14034" y="82"/>
                    <a:pt x="13790" y="843"/>
                    <a:pt x="13607" y="3733"/>
                  </a:cubicBezTo>
                  <a:cubicBezTo>
                    <a:pt x="13424" y="6623"/>
                    <a:pt x="13302" y="11643"/>
                    <a:pt x="13241" y="14533"/>
                  </a:cubicBezTo>
                  <a:cubicBezTo>
                    <a:pt x="13180" y="17423"/>
                    <a:pt x="13180" y="18184"/>
                    <a:pt x="13546" y="19020"/>
                  </a:cubicBezTo>
                  <a:cubicBezTo>
                    <a:pt x="13912" y="19857"/>
                    <a:pt x="14644" y="20769"/>
                    <a:pt x="15681" y="21150"/>
                  </a:cubicBezTo>
                  <a:cubicBezTo>
                    <a:pt x="16719" y="21530"/>
                    <a:pt x="18061" y="21378"/>
                    <a:pt x="19098" y="20389"/>
                  </a:cubicBezTo>
                  <a:cubicBezTo>
                    <a:pt x="20136" y="19400"/>
                    <a:pt x="20868" y="17575"/>
                    <a:pt x="21600" y="157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0" name="Line"/>
            <p:cNvSpPr/>
            <p:nvPr/>
          </p:nvSpPr>
          <p:spPr>
            <a:xfrm>
              <a:off x="13647452" y="1899227"/>
              <a:ext cx="17643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1" name="Line"/>
            <p:cNvSpPr/>
            <p:nvPr/>
          </p:nvSpPr>
          <p:spPr>
            <a:xfrm>
              <a:off x="12640757" y="1940740"/>
              <a:ext cx="26983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2" name="Line"/>
            <p:cNvSpPr/>
            <p:nvPr/>
          </p:nvSpPr>
          <p:spPr>
            <a:xfrm>
              <a:off x="14784765" y="1539074"/>
              <a:ext cx="1384612" cy="63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71" extrusionOk="0">
                  <a:moveTo>
                    <a:pt x="228" y="11044"/>
                  </a:moveTo>
                  <a:cubicBezTo>
                    <a:pt x="67" y="12438"/>
                    <a:pt x="-94" y="13831"/>
                    <a:pt x="67" y="15283"/>
                  </a:cubicBezTo>
                  <a:cubicBezTo>
                    <a:pt x="228" y="16735"/>
                    <a:pt x="712" y="18244"/>
                    <a:pt x="1222" y="18999"/>
                  </a:cubicBezTo>
                  <a:cubicBezTo>
                    <a:pt x="1733" y="19754"/>
                    <a:pt x="2270" y="19754"/>
                    <a:pt x="2834" y="17722"/>
                  </a:cubicBezTo>
                  <a:cubicBezTo>
                    <a:pt x="3399" y="15690"/>
                    <a:pt x="3990" y="11625"/>
                    <a:pt x="4124" y="8548"/>
                  </a:cubicBezTo>
                  <a:cubicBezTo>
                    <a:pt x="4258" y="5470"/>
                    <a:pt x="3936" y="3380"/>
                    <a:pt x="3640" y="1986"/>
                  </a:cubicBezTo>
                  <a:cubicBezTo>
                    <a:pt x="3345" y="593"/>
                    <a:pt x="3076" y="-104"/>
                    <a:pt x="2942" y="12"/>
                  </a:cubicBezTo>
                  <a:cubicBezTo>
                    <a:pt x="2807" y="128"/>
                    <a:pt x="2807" y="1057"/>
                    <a:pt x="2834" y="3554"/>
                  </a:cubicBezTo>
                  <a:cubicBezTo>
                    <a:pt x="2861" y="6051"/>
                    <a:pt x="2915" y="10115"/>
                    <a:pt x="2942" y="12728"/>
                  </a:cubicBezTo>
                  <a:cubicBezTo>
                    <a:pt x="2969" y="15341"/>
                    <a:pt x="2969" y="16502"/>
                    <a:pt x="3022" y="17722"/>
                  </a:cubicBezTo>
                  <a:cubicBezTo>
                    <a:pt x="3076" y="18941"/>
                    <a:pt x="3184" y="20219"/>
                    <a:pt x="3291" y="20567"/>
                  </a:cubicBezTo>
                  <a:cubicBezTo>
                    <a:pt x="3399" y="20915"/>
                    <a:pt x="3506" y="20335"/>
                    <a:pt x="3613" y="19464"/>
                  </a:cubicBezTo>
                  <a:cubicBezTo>
                    <a:pt x="3721" y="18593"/>
                    <a:pt x="3828" y="17431"/>
                    <a:pt x="4016" y="16561"/>
                  </a:cubicBezTo>
                  <a:cubicBezTo>
                    <a:pt x="4204" y="15690"/>
                    <a:pt x="4473" y="15109"/>
                    <a:pt x="4688" y="15109"/>
                  </a:cubicBezTo>
                  <a:cubicBezTo>
                    <a:pt x="4903" y="15109"/>
                    <a:pt x="5064" y="15690"/>
                    <a:pt x="5467" y="16444"/>
                  </a:cubicBezTo>
                  <a:cubicBezTo>
                    <a:pt x="5870" y="17199"/>
                    <a:pt x="6515" y="18128"/>
                    <a:pt x="7106" y="18593"/>
                  </a:cubicBezTo>
                  <a:cubicBezTo>
                    <a:pt x="7697" y="19057"/>
                    <a:pt x="8234" y="19057"/>
                    <a:pt x="8637" y="18883"/>
                  </a:cubicBezTo>
                  <a:cubicBezTo>
                    <a:pt x="9040" y="18709"/>
                    <a:pt x="9309" y="18361"/>
                    <a:pt x="9524" y="17954"/>
                  </a:cubicBezTo>
                  <a:cubicBezTo>
                    <a:pt x="9739" y="17548"/>
                    <a:pt x="9900" y="17083"/>
                    <a:pt x="9981" y="16561"/>
                  </a:cubicBezTo>
                  <a:cubicBezTo>
                    <a:pt x="10061" y="16038"/>
                    <a:pt x="10061" y="15457"/>
                    <a:pt x="9927" y="14993"/>
                  </a:cubicBezTo>
                  <a:cubicBezTo>
                    <a:pt x="9793" y="14528"/>
                    <a:pt x="9524" y="14180"/>
                    <a:pt x="9228" y="13948"/>
                  </a:cubicBezTo>
                  <a:cubicBezTo>
                    <a:pt x="8933" y="13715"/>
                    <a:pt x="8610" y="13599"/>
                    <a:pt x="8342" y="13715"/>
                  </a:cubicBezTo>
                  <a:cubicBezTo>
                    <a:pt x="8073" y="13831"/>
                    <a:pt x="7858" y="14180"/>
                    <a:pt x="7751" y="14644"/>
                  </a:cubicBezTo>
                  <a:cubicBezTo>
                    <a:pt x="7643" y="15109"/>
                    <a:pt x="7643" y="15690"/>
                    <a:pt x="7831" y="16444"/>
                  </a:cubicBezTo>
                  <a:cubicBezTo>
                    <a:pt x="8019" y="17199"/>
                    <a:pt x="8396" y="18128"/>
                    <a:pt x="8825" y="18883"/>
                  </a:cubicBezTo>
                  <a:cubicBezTo>
                    <a:pt x="9255" y="19638"/>
                    <a:pt x="9739" y="20219"/>
                    <a:pt x="10115" y="20509"/>
                  </a:cubicBezTo>
                  <a:cubicBezTo>
                    <a:pt x="10491" y="20799"/>
                    <a:pt x="10760" y="20799"/>
                    <a:pt x="11002" y="20625"/>
                  </a:cubicBezTo>
                  <a:cubicBezTo>
                    <a:pt x="11243" y="20451"/>
                    <a:pt x="11458" y="20102"/>
                    <a:pt x="11700" y="19522"/>
                  </a:cubicBezTo>
                  <a:cubicBezTo>
                    <a:pt x="11942" y="18941"/>
                    <a:pt x="12210" y="18128"/>
                    <a:pt x="12425" y="17490"/>
                  </a:cubicBezTo>
                  <a:cubicBezTo>
                    <a:pt x="12640" y="16851"/>
                    <a:pt x="12802" y="16386"/>
                    <a:pt x="12963" y="16444"/>
                  </a:cubicBezTo>
                  <a:cubicBezTo>
                    <a:pt x="13124" y="16502"/>
                    <a:pt x="13285" y="17083"/>
                    <a:pt x="13742" y="18012"/>
                  </a:cubicBezTo>
                  <a:cubicBezTo>
                    <a:pt x="14199" y="18941"/>
                    <a:pt x="14951" y="20219"/>
                    <a:pt x="15596" y="20857"/>
                  </a:cubicBezTo>
                  <a:cubicBezTo>
                    <a:pt x="16240" y="21496"/>
                    <a:pt x="16778" y="21496"/>
                    <a:pt x="17261" y="21090"/>
                  </a:cubicBezTo>
                  <a:cubicBezTo>
                    <a:pt x="17745" y="20683"/>
                    <a:pt x="18175" y="19870"/>
                    <a:pt x="18470" y="19173"/>
                  </a:cubicBezTo>
                  <a:cubicBezTo>
                    <a:pt x="18766" y="18477"/>
                    <a:pt x="18927" y="17896"/>
                    <a:pt x="18981" y="17315"/>
                  </a:cubicBezTo>
                  <a:cubicBezTo>
                    <a:pt x="19034" y="16735"/>
                    <a:pt x="18981" y="16154"/>
                    <a:pt x="18846" y="15631"/>
                  </a:cubicBezTo>
                  <a:cubicBezTo>
                    <a:pt x="18712" y="15109"/>
                    <a:pt x="18497" y="14644"/>
                    <a:pt x="18228" y="14354"/>
                  </a:cubicBezTo>
                  <a:cubicBezTo>
                    <a:pt x="17960" y="14064"/>
                    <a:pt x="17637" y="13948"/>
                    <a:pt x="17396" y="14122"/>
                  </a:cubicBezTo>
                  <a:cubicBezTo>
                    <a:pt x="17154" y="14296"/>
                    <a:pt x="16993" y="14761"/>
                    <a:pt x="16912" y="15283"/>
                  </a:cubicBezTo>
                  <a:cubicBezTo>
                    <a:pt x="16831" y="15806"/>
                    <a:pt x="16831" y="16386"/>
                    <a:pt x="17610" y="17373"/>
                  </a:cubicBezTo>
                  <a:cubicBezTo>
                    <a:pt x="18390" y="18361"/>
                    <a:pt x="19948" y="19754"/>
                    <a:pt x="21506" y="211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3" name="Line"/>
            <p:cNvSpPr/>
            <p:nvPr/>
          </p:nvSpPr>
          <p:spPr>
            <a:xfrm>
              <a:off x="14633388" y="1992631"/>
              <a:ext cx="311350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4" name="Line"/>
            <p:cNvSpPr/>
            <p:nvPr/>
          </p:nvSpPr>
          <p:spPr>
            <a:xfrm>
              <a:off x="16895856" y="1873618"/>
              <a:ext cx="689919" cy="278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41" extrusionOk="0">
                  <a:moveTo>
                    <a:pt x="0" y="12374"/>
                  </a:moveTo>
                  <a:cubicBezTo>
                    <a:pt x="967" y="11308"/>
                    <a:pt x="1934" y="10241"/>
                    <a:pt x="2955" y="9174"/>
                  </a:cubicBezTo>
                  <a:cubicBezTo>
                    <a:pt x="3976" y="8108"/>
                    <a:pt x="5051" y="7041"/>
                    <a:pt x="5695" y="5841"/>
                  </a:cubicBezTo>
                  <a:cubicBezTo>
                    <a:pt x="6340" y="4641"/>
                    <a:pt x="6555" y="3308"/>
                    <a:pt x="6394" y="2374"/>
                  </a:cubicBezTo>
                  <a:cubicBezTo>
                    <a:pt x="6233" y="1441"/>
                    <a:pt x="5696" y="908"/>
                    <a:pt x="4890" y="508"/>
                  </a:cubicBezTo>
                  <a:cubicBezTo>
                    <a:pt x="4084" y="108"/>
                    <a:pt x="3009" y="-159"/>
                    <a:pt x="2257" y="108"/>
                  </a:cubicBezTo>
                  <a:cubicBezTo>
                    <a:pt x="1504" y="374"/>
                    <a:pt x="1075" y="1174"/>
                    <a:pt x="1128" y="3441"/>
                  </a:cubicBezTo>
                  <a:cubicBezTo>
                    <a:pt x="1182" y="5708"/>
                    <a:pt x="1719" y="9441"/>
                    <a:pt x="2848" y="11841"/>
                  </a:cubicBezTo>
                  <a:cubicBezTo>
                    <a:pt x="3976" y="14241"/>
                    <a:pt x="5696" y="15308"/>
                    <a:pt x="7039" y="15441"/>
                  </a:cubicBezTo>
                  <a:cubicBezTo>
                    <a:pt x="8382" y="15574"/>
                    <a:pt x="9349" y="14774"/>
                    <a:pt x="10102" y="13174"/>
                  </a:cubicBezTo>
                  <a:cubicBezTo>
                    <a:pt x="10854" y="11574"/>
                    <a:pt x="11391" y="9174"/>
                    <a:pt x="11552" y="7041"/>
                  </a:cubicBezTo>
                  <a:cubicBezTo>
                    <a:pt x="11713" y="4908"/>
                    <a:pt x="11499" y="3041"/>
                    <a:pt x="11606" y="2508"/>
                  </a:cubicBezTo>
                  <a:cubicBezTo>
                    <a:pt x="11713" y="1974"/>
                    <a:pt x="12143" y="2774"/>
                    <a:pt x="13487" y="5708"/>
                  </a:cubicBezTo>
                  <a:cubicBezTo>
                    <a:pt x="14830" y="8641"/>
                    <a:pt x="17087" y="13708"/>
                    <a:pt x="18645" y="16908"/>
                  </a:cubicBezTo>
                  <a:cubicBezTo>
                    <a:pt x="20203" y="20108"/>
                    <a:pt x="21063" y="21441"/>
                    <a:pt x="21331" y="21441"/>
                  </a:cubicBezTo>
                  <a:cubicBezTo>
                    <a:pt x="21600" y="21441"/>
                    <a:pt x="21278" y="20108"/>
                    <a:pt x="20955" y="187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5" name="Line"/>
            <p:cNvSpPr/>
            <p:nvPr/>
          </p:nvSpPr>
          <p:spPr>
            <a:xfrm>
              <a:off x="17310988" y="1919983"/>
              <a:ext cx="217944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86" y="686"/>
                    <a:pt x="18171" y="1371"/>
                    <a:pt x="14571" y="4971"/>
                  </a:cubicBezTo>
                  <a:cubicBezTo>
                    <a:pt x="10971" y="8571"/>
                    <a:pt x="5486" y="150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6" name="Line"/>
            <p:cNvSpPr/>
            <p:nvPr/>
          </p:nvSpPr>
          <p:spPr>
            <a:xfrm>
              <a:off x="17591202" y="1971875"/>
              <a:ext cx="72649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7" name="Line"/>
            <p:cNvSpPr/>
            <p:nvPr/>
          </p:nvSpPr>
          <p:spPr>
            <a:xfrm>
              <a:off x="17518553" y="1753931"/>
              <a:ext cx="10379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8" name="Line"/>
            <p:cNvSpPr/>
            <p:nvPr/>
          </p:nvSpPr>
          <p:spPr>
            <a:xfrm>
              <a:off x="17840281" y="1679433"/>
              <a:ext cx="735561" cy="46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426" extrusionOk="0">
                  <a:moveTo>
                    <a:pt x="0" y="12566"/>
                  </a:moveTo>
                  <a:cubicBezTo>
                    <a:pt x="1115" y="14646"/>
                    <a:pt x="2231" y="16726"/>
                    <a:pt x="2839" y="18166"/>
                  </a:cubicBezTo>
                  <a:cubicBezTo>
                    <a:pt x="3448" y="19606"/>
                    <a:pt x="3549" y="20406"/>
                    <a:pt x="3296" y="20886"/>
                  </a:cubicBezTo>
                  <a:cubicBezTo>
                    <a:pt x="3042" y="21366"/>
                    <a:pt x="2434" y="21526"/>
                    <a:pt x="1927" y="21366"/>
                  </a:cubicBezTo>
                  <a:cubicBezTo>
                    <a:pt x="1420" y="21206"/>
                    <a:pt x="1014" y="20726"/>
                    <a:pt x="811" y="20086"/>
                  </a:cubicBezTo>
                  <a:cubicBezTo>
                    <a:pt x="608" y="19446"/>
                    <a:pt x="608" y="18646"/>
                    <a:pt x="1470" y="16966"/>
                  </a:cubicBezTo>
                  <a:cubicBezTo>
                    <a:pt x="2332" y="15286"/>
                    <a:pt x="4056" y="12726"/>
                    <a:pt x="5577" y="10726"/>
                  </a:cubicBezTo>
                  <a:cubicBezTo>
                    <a:pt x="7099" y="8726"/>
                    <a:pt x="8417" y="7286"/>
                    <a:pt x="9228" y="6246"/>
                  </a:cubicBezTo>
                  <a:cubicBezTo>
                    <a:pt x="10039" y="5206"/>
                    <a:pt x="10344" y="4566"/>
                    <a:pt x="10445" y="3846"/>
                  </a:cubicBezTo>
                  <a:cubicBezTo>
                    <a:pt x="10546" y="3126"/>
                    <a:pt x="10445" y="2326"/>
                    <a:pt x="10293" y="1526"/>
                  </a:cubicBezTo>
                  <a:cubicBezTo>
                    <a:pt x="10141" y="726"/>
                    <a:pt x="9938" y="-74"/>
                    <a:pt x="9837" y="6"/>
                  </a:cubicBezTo>
                  <a:cubicBezTo>
                    <a:pt x="9735" y="86"/>
                    <a:pt x="9735" y="1046"/>
                    <a:pt x="9735" y="3526"/>
                  </a:cubicBezTo>
                  <a:cubicBezTo>
                    <a:pt x="9735" y="6006"/>
                    <a:pt x="9735" y="10006"/>
                    <a:pt x="9887" y="12806"/>
                  </a:cubicBezTo>
                  <a:cubicBezTo>
                    <a:pt x="10039" y="15606"/>
                    <a:pt x="10344" y="17206"/>
                    <a:pt x="10699" y="18246"/>
                  </a:cubicBezTo>
                  <a:cubicBezTo>
                    <a:pt x="11054" y="19286"/>
                    <a:pt x="11459" y="19766"/>
                    <a:pt x="11915" y="19846"/>
                  </a:cubicBezTo>
                  <a:cubicBezTo>
                    <a:pt x="12372" y="19926"/>
                    <a:pt x="12879" y="19606"/>
                    <a:pt x="13538" y="18486"/>
                  </a:cubicBezTo>
                  <a:cubicBezTo>
                    <a:pt x="14197" y="17366"/>
                    <a:pt x="15008" y="15446"/>
                    <a:pt x="15668" y="14326"/>
                  </a:cubicBezTo>
                  <a:cubicBezTo>
                    <a:pt x="16327" y="13206"/>
                    <a:pt x="16834" y="12886"/>
                    <a:pt x="17392" y="12566"/>
                  </a:cubicBezTo>
                  <a:cubicBezTo>
                    <a:pt x="17949" y="12246"/>
                    <a:pt x="18558" y="11926"/>
                    <a:pt x="19116" y="11926"/>
                  </a:cubicBezTo>
                  <a:cubicBezTo>
                    <a:pt x="19673" y="11926"/>
                    <a:pt x="20180" y="12246"/>
                    <a:pt x="20586" y="12806"/>
                  </a:cubicBezTo>
                  <a:cubicBezTo>
                    <a:pt x="20992" y="13366"/>
                    <a:pt x="21296" y="14166"/>
                    <a:pt x="21448" y="15286"/>
                  </a:cubicBezTo>
                  <a:cubicBezTo>
                    <a:pt x="21600" y="16406"/>
                    <a:pt x="21600" y="17846"/>
                    <a:pt x="21448" y="18886"/>
                  </a:cubicBezTo>
                  <a:cubicBezTo>
                    <a:pt x="21296" y="19926"/>
                    <a:pt x="20992" y="20566"/>
                    <a:pt x="19876" y="20486"/>
                  </a:cubicBezTo>
                  <a:cubicBezTo>
                    <a:pt x="18761" y="20406"/>
                    <a:pt x="16834" y="19606"/>
                    <a:pt x="14907" y="188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9" name="Line"/>
            <p:cNvSpPr/>
            <p:nvPr/>
          </p:nvSpPr>
          <p:spPr>
            <a:xfrm>
              <a:off x="18058224" y="1857713"/>
              <a:ext cx="280215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0" name="Line"/>
            <p:cNvSpPr/>
            <p:nvPr/>
          </p:nvSpPr>
          <p:spPr>
            <a:xfrm>
              <a:off x="19220594" y="1951118"/>
              <a:ext cx="238701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843" y="4800"/>
                    <a:pt x="14087" y="9600"/>
                    <a:pt x="10487" y="13200"/>
                  </a:cubicBezTo>
                  <a:cubicBezTo>
                    <a:pt x="6887" y="16800"/>
                    <a:pt x="3443" y="19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1" name="Line"/>
            <p:cNvSpPr/>
            <p:nvPr/>
          </p:nvSpPr>
          <p:spPr>
            <a:xfrm>
              <a:off x="19272485" y="1745920"/>
              <a:ext cx="311350" cy="39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extrusionOk="0">
                  <a:moveTo>
                    <a:pt x="0" y="1575"/>
                  </a:moveTo>
                  <a:cubicBezTo>
                    <a:pt x="960" y="1007"/>
                    <a:pt x="1920" y="438"/>
                    <a:pt x="3000" y="154"/>
                  </a:cubicBezTo>
                  <a:cubicBezTo>
                    <a:pt x="4080" y="-130"/>
                    <a:pt x="5280" y="-130"/>
                    <a:pt x="6600" y="1102"/>
                  </a:cubicBezTo>
                  <a:cubicBezTo>
                    <a:pt x="7920" y="2333"/>
                    <a:pt x="9360" y="4796"/>
                    <a:pt x="10920" y="7923"/>
                  </a:cubicBezTo>
                  <a:cubicBezTo>
                    <a:pt x="12480" y="11049"/>
                    <a:pt x="14160" y="14838"/>
                    <a:pt x="15240" y="17207"/>
                  </a:cubicBezTo>
                  <a:cubicBezTo>
                    <a:pt x="16320" y="19575"/>
                    <a:pt x="16800" y="20523"/>
                    <a:pt x="17760" y="20996"/>
                  </a:cubicBezTo>
                  <a:cubicBezTo>
                    <a:pt x="18720" y="21470"/>
                    <a:pt x="20160" y="21470"/>
                    <a:pt x="21600" y="214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2" name="Line"/>
            <p:cNvSpPr/>
            <p:nvPr/>
          </p:nvSpPr>
          <p:spPr>
            <a:xfrm>
              <a:off x="19739508" y="2117171"/>
              <a:ext cx="10378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3" name="Line"/>
            <p:cNvSpPr/>
            <p:nvPr/>
          </p:nvSpPr>
          <p:spPr>
            <a:xfrm>
              <a:off x="19874425" y="2293602"/>
              <a:ext cx="62272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00" y="5143"/>
                    <a:pt x="19200" y="10286"/>
                    <a:pt x="15600" y="13886"/>
                  </a:cubicBezTo>
                  <a:cubicBezTo>
                    <a:pt x="12000" y="17486"/>
                    <a:pt x="6000" y="1954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4" name="Line"/>
            <p:cNvSpPr/>
            <p:nvPr/>
          </p:nvSpPr>
          <p:spPr>
            <a:xfrm>
              <a:off x="20071613" y="1919983"/>
              <a:ext cx="6227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5" name="Line"/>
            <p:cNvSpPr/>
            <p:nvPr/>
          </p:nvSpPr>
          <p:spPr>
            <a:xfrm>
              <a:off x="20289556" y="1909605"/>
              <a:ext cx="1038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6" name="Line"/>
            <p:cNvSpPr/>
            <p:nvPr/>
          </p:nvSpPr>
          <p:spPr>
            <a:xfrm>
              <a:off x="20424475" y="1930361"/>
              <a:ext cx="1037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7" name="Line"/>
            <p:cNvSpPr/>
            <p:nvPr/>
          </p:nvSpPr>
          <p:spPr>
            <a:xfrm>
              <a:off x="20476367" y="2054901"/>
              <a:ext cx="124539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8" name="Line"/>
            <p:cNvSpPr/>
            <p:nvPr/>
          </p:nvSpPr>
          <p:spPr>
            <a:xfrm>
              <a:off x="20818850" y="1919983"/>
              <a:ext cx="249080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700" y="6240"/>
                    <a:pt x="13800" y="12480"/>
                    <a:pt x="10200" y="16080"/>
                  </a:cubicBezTo>
                  <a:cubicBezTo>
                    <a:pt x="6600" y="19680"/>
                    <a:pt x="3300" y="2064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9" name="Line"/>
            <p:cNvSpPr/>
            <p:nvPr/>
          </p:nvSpPr>
          <p:spPr>
            <a:xfrm>
              <a:off x="20912255" y="1772689"/>
              <a:ext cx="228323" cy="354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extrusionOk="0">
                  <a:moveTo>
                    <a:pt x="0" y="750"/>
                  </a:moveTo>
                  <a:cubicBezTo>
                    <a:pt x="1636" y="330"/>
                    <a:pt x="3273" y="-89"/>
                    <a:pt x="4745" y="16"/>
                  </a:cubicBezTo>
                  <a:cubicBezTo>
                    <a:pt x="6218" y="121"/>
                    <a:pt x="7527" y="750"/>
                    <a:pt x="9327" y="3791"/>
                  </a:cubicBezTo>
                  <a:cubicBezTo>
                    <a:pt x="11127" y="6831"/>
                    <a:pt x="13418" y="12284"/>
                    <a:pt x="15545" y="15639"/>
                  </a:cubicBezTo>
                  <a:cubicBezTo>
                    <a:pt x="17673" y="18994"/>
                    <a:pt x="19636" y="20253"/>
                    <a:pt x="21600" y="215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0" name="Line"/>
            <p:cNvSpPr/>
            <p:nvPr/>
          </p:nvSpPr>
          <p:spPr>
            <a:xfrm>
              <a:off x="21296251" y="2033224"/>
              <a:ext cx="176433" cy="108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5" extrusionOk="0">
                  <a:moveTo>
                    <a:pt x="0" y="6255"/>
                  </a:moveTo>
                  <a:cubicBezTo>
                    <a:pt x="1271" y="8955"/>
                    <a:pt x="2541" y="11655"/>
                    <a:pt x="3388" y="14693"/>
                  </a:cubicBezTo>
                  <a:cubicBezTo>
                    <a:pt x="4235" y="17730"/>
                    <a:pt x="4659" y="21105"/>
                    <a:pt x="4870" y="21105"/>
                  </a:cubicBezTo>
                  <a:cubicBezTo>
                    <a:pt x="5082" y="21105"/>
                    <a:pt x="5082" y="17730"/>
                    <a:pt x="5718" y="14693"/>
                  </a:cubicBezTo>
                  <a:cubicBezTo>
                    <a:pt x="6353" y="11655"/>
                    <a:pt x="7624" y="8955"/>
                    <a:pt x="8894" y="6255"/>
                  </a:cubicBezTo>
                  <a:cubicBezTo>
                    <a:pt x="10165" y="3555"/>
                    <a:pt x="11435" y="855"/>
                    <a:pt x="13553" y="180"/>
                  </a:cubicBezTo>
                  <a:cubicBezTo>
                    <a:pt x="15671" y="-495"/>
                    <a:pt x="18635" y="855"/>
                    <a:pt x="21600" y="22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1" name="Line"/>
            <p:cNvSpPr/>
            <p:nvPr/>
          </p:nvSpPr>
          <p:spPr>
            <a:xfrm>
              <a:off x="21545329" y="2127549"/>
              <a:ext cx="13492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2" name="Line"/>
            <p:cNvSpPr/>
            <p:nvPr/>
          </p:nvSpPr>
          <p:spPr>
            <a:xfrm>
              <a:off x="21607600" y="2075657"/>
              <a:ext cx="10379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3" name="Line"/>
            <p:cNvSpPr/>
            <p:nvPr/>
          </p:nvSpPr>
          <p:spPr>
            <a:xfrm>
              <a:off x="21721760" y="2044523"/>
              <a:ext cx="62272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2817"/>
                    <a:pt x="12000" y="5635"/>
                    <a:pt x="15600" y="9235"/>
                  </a:cubicBezTo>
                  <a:cubicBezTo>
                    <a:pt x="19200" y="12835"/>
                    <a:pt x="20400" y="1721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4" name="Line"/>
            <p:cNvSpPr/>
            <p:nvPr/>
          </p:nvSpPr>
          <p:spPr>
            <a:xfrm>
              <a:off x="603489" y="3169187"/>
              <a:ext cx="340936" cy="299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044" extrusionOk="0">
                  <a:moveTo>
                    <a:pt x="14302" y="1189"/>
                  </a:moveTo>
                  <a:cubicBezTo>
                    <a:pt x="13429" y="461"/>
                    <a:pt x="12557" y="-267"/>
                    <a:pt x="10484" y="97"/>
                  </a:cubicBezTo>
                  <a:cubicBezTo>
                    <a:pt x="8411" y="461"/>
                    <a:pt x="5138" y="1917"/>
                    <a:pt x="3066" y="3737"/>
                  </a:cubicBezTo>
                  <a:cubicBezTo>
                    <a:pt x="993" y="5558"/>
                    <a:pt x="120" y="7742"/>
                    <a:pt x="11" y="9926"/>
                  </a:cubicBezTo>
                  <a:cubicBezTo>
                    <a:pt x="-98" y="12111"/>
                    <a:pt x="557" y="14295"/>
                    <a:pt x="2847" y="16236"/>
                  </a:cubicBezTo>
                  <a:cubicBezTo>
                    <a:pt x="5138" y="18178"/>
                    <a:pt x="9066" y="19877"/>
                    <a:pt x="12120" y="20605"/>
                  </a:cubicBezTo>
                  <a:cubicBezTo>
                    <a:pt x="15175" y="21333"/>
                    <a:pt x="17357" y="21090"/>
                    <a:pt x="18775" y="20362"/>
                  </a:cubicBezTo>
                  <a:cubicBezTo>
                    <a:pt x="20193" y="19634"/>
                    <a:pt x="20847" y="18421"/>
                    <a:pt x="21502" y="172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5" name="Line"/>
            <p:cNvSpPr/>
            <p:nvPr/>
          </p:nvSpPr>
          <p:spPr>
            <a:xfrm>
              <a:off x="643453" y="3310674"/>
              <a:ext cx="30097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6" name="Line"/>
            <p:cNvSpPr/>
            <p:nvPr/>
          </p:nvSpPr>
          <p:spPr>
            <a:xfrm>
              <a:off x="1401069" y="3175756"/>
              <a:ext cx="67920" cy="319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246" extrusionOk="0">
                  <a:moveTo>
                    <a:pt x="0" y="0"/>
                  </a:moveTo>
                  <a:cubicBezTo>
                    <a:pt x="5400" y="5515"/>
                    <a:pt x="10800" y="11030"/>
                    <a:pt x="14580" y="14821"/>
                  </a:cubicBezTo>
                  <a:cubicBezTo>
                    <a:pt x="18360" y="18613"/>
                    <a:pt x="20520" y="20681"/>
                    <a:pt x="21060" y="21140"/>
                  </a:cubicBezTo>
                  <a:cubicBezTo>
                    <a:pt x="21600" y="21600"/>
                    <a:pt x="20520" y="20451"/>
                    <a:pt x="19440" y="19762"/>
                  </a:cubicBezTo>
                  <a:cubicBezTo>
                    <a:pt x="18360" y="19072"/>
                    <a:pt x="17280" y="18843"/>
                    <a:pt x="16200" y="186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7" name="Line"/>
            <p:cNvSpPr/>
            <p:nvPr/>
          </p:nvSpPr>
          <p:spPr>
            <a:xfrm>
              <a:off x="1463338" y="3196513"/>
              <a:ext cx="89947" cy="298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2" extrusionOk="0">
                  <a:moveTo>
                    <a:pt x="0" y="0"/>
                  </a:moveTo>
                  <a:cubicBezTo>
                    <a:pt x="4985" y="2455"/>
                    <a:pt x="9969" y="4909"/>
                    <a:pt x="13292" y="7486"/>
                  </a:cubicBezTo>
                  <a:cubicBezTo>
                    <a:pt x="16615" y="10064"/>
                    <a:pt x="18277" y="12764"/>
                    <a:pt x="19523" y="15341"/>
                  </a:cubicBezTo>
                  <a:cubicBezTo>
                    <a:pt x="20769" y="17918"/>
                    <a:pt x="21600" y="20373"/>
                    <a:pt x="21600" y="20986"/>
                  </a:cubicBezTo>
                  <a:cubicBezTo>
                    <a:pt x="21600" y="21600"/>
                    <a:pt x="20769" y="20373"/>
                    <a:pt x="19938" y="19514"/>
                  </a:cubicBezTo>
                  <a:cubicBezTo>
                    <a:pt x="19108" y="18655"/>
                    <a:pt x="18277" y="18164"/>
                    <a:pt x="17446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8" name="Line"/>
            <p:cNvSpPr/>
            <p:nvPr/>
          </p:nvSpPr>
          <p:spPr>
            <a:xfrm>
              <a:off x="1432204" y="3123420"/>
              <a:ext cx="383997" cy="41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extrusionOk="0">
                  <a:moveTo>
                    <a:pt x="0" y="5913"/>
                  </a:moveTo>
                  <a:cubicBezTo>
                    <a:pt x="0" y="4842"/>
                    <a:pt x="0" y="3771"/>
                    <a:pt x="2043" y="2611"/>
                  </a:cubicBezTo>
                  <a:cubicBezTo>
                    <a:pt x="4086" y="1451"/>
                    <a:pt x="8173" y="201"/>
                    <a:pt x="11092" y="23"/>
                  </a:cubicBezTo>
                  <a:cubicBezTo>
                    <a:pt x="14011" y="-156"/>
                    <a:pt x="15762" y="737"/>
                    <a:pt x="16735" y="1629"/>
                  </a:cubicBezTo>
                  <a:cubicBezTo>
                    <a:pt x="17708" y="2522"/>
                    <a:pt x="17903" y="3414"/>
                    <a:pt x="17611" y="4664"/>
                  </a:cubicBezTo>
                  <a:cubicBezTo>
                    <a:pt x="17319" y="5913"/>
                    <a:pt x="16541" y="7520"/>
                    <a:pt x="14984" y="8591"/>
                  </a:cubicBezTo>
                  <a:cubicBezTo>
                    <a:pt x="13427" y="9662"/>
                    <a:pt x="11092" y="10198"/>
                    <a:pt x="9438" y="10376"/>
                  </a:cubicBezTo>
                  <a:cubicBezTo>
                    <a:pt x="7784" y="10555"/>
                    <a:pt x="6811" y="10376"/>
                    <a:pt x="6811" y="10376"/>
                  </a:cubicBezTo>
                  <a:cubicBezTo>
                    <a:pt x="6811" y="10376"/>
                    <a:pt x="7784" y="10555"/>
                    <a:pt x="9632" y="11626"/>
                  </a:cubicBezTo>
                  <a:cubicBezTo>
                    <a:pt x="11481" y="12697"/>
                    <a:pt x="14205" y="14661"/>
                    <a:pt x="16346" y="16446"/>
                  </a:cubicBezTo>
                  <a:cubicBezTo>
                    <a:pt x="18486" y="18231"/>
                    <a:pt x="20043" y="19837"/>
                    <a:pt x="21600" y="214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9" name="Line"/>
            <p:cNvSpPr/>
            <p:nvPr/>
          </p:nvSpPr>
          <p:spPr>
            <a:xfrm>
              <a:off x="2034144" y="3570131"/>
              <a:ext cx="41596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extrusionOk="0">
                  <a:moveTo>
                    <a:pt x="14954" y="0"/>
                  </a:moveTo>
                  <a:cubicBezTo>
                    <a:pt x="18277" y="3273"/>
                    <a:pt x="21600" y="6545"/>
                    <a:pt x="19108" y="10145"/>
                  </a:cubicBezTo>
                  <a:cubicBezTo>
                    <a:pt x="16615" y="13745"/>
                    <a:pt x="8308" y="1767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0" name="Line"/>
            <p:cNvSpPr/>
            <p:nvPr/>
          </p:nvSpPr>
          <p:spPr>
            <a:xfrm>
              <a:off x="2470032" y="3240888"/>
              <a:ext cx="496861" cy="25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130" extrusionOk="0">
                  <a:moveTo>
                    <a:pt x="0" y="3218"/>
                  </a:moveTo>
                  <a:cubicBezTo>
                    <a:pt x="450" y="2066"/>
                    <a:pt x="900" y="914"/>
                    <a:pt x="1500" y="338"/>
                  </a:cubicBezTo>
                  <a:cubicBezTo>
                    <a:pt x="2100" y="-238"/>
                    <a:pt x="2850" y="-238"/>
                    <a:pt x="3525" y="1634"/>
                  </a:cubicBezTo>
                  <a:cubicBezTo>
                    <a:pt x="4200" y="3506"/>
                    <a:pt x="4800" y="7250"/>
                    <a:pt x="5025" y="9842"/>
                  </a:cubicBezTo>
                  <a:cubicBezTo>
                    <a:pt x="5250" y="12434"/>
                    <a:pt x="5100" y="13874"/>
                    <a:pt x="4950" y="13874"/>
                  </a:cubicBezTo>
                  <a:cubicBezTo>
                    <a:pt x="4800" y="13874"/>
                    <a:pt x="4650" y="12434"/>
                    <a:pt x="4575" y="10994"/>
                  </a:cubicBezTo>
                  <a:cubicBezTo>
                    <a:pt x="4500" y="9554"/>
                    <a:pt x="4500" y="8114"/>
                    <a:pt x="5025" y="6386"/>
                  </a:cubicBezTo>
                  <a:cubicBezTo>
                    <a:pt x="5550" y="4658"/>
                    <a:pt x="6600" y="2642"/>
                    <a:pt x="7500" y="1490"/>
                  </a:cubicBezTo>
                  <a:cubicBezTo>
                    <a:pt x="8400" y="338"/>
                    <a:pt x="9150" y="50"/>
                    <a:pt x="9675" y="626"/>
                  </a:cubicBezTo>
                  <a:cubicBezTo>
                    <a:pt x="10200" y="1202"/>
                    <a:pt x="10500" y="2642"/>
                    <a:pt x="10725" y="5234"/>
                  </a:cubicBezTo>
                  <a:cubicBezTo>
                    <a:pt x="10950" y="7826"/>
                    <a:pt x="11100" y="11570"/>
                    <a:pt x="11325" y="14162"/>
                  </a:cubicBezTo>
                  <a:cubicBezTo>
                    <a:pt x="11550" y="16754"/>
                    <a:pt x="11850" y="18194"/>
                    <a:pt x="12675" y="19346"/>
                  </a:cubicBezTo>
                  <a:cubicBezTo>
                    <a:pt x="13500" y="20498"/>
                    <a:pt x="14850" y="21362"/>
                    <a:pt x="16275" y="21074"/>
                  </a:cubicBezTo>
                  <a:cubicBezTo>
                    <a:pt x="17700" y="20786"/>
                    <a:pt x="19200" y="19346"/>
                    <a:pt x="20100" y="17906"/>
                  </a:cubicBezTo>
                  <a:cubicBezTo>
                    <a:pt x="21000" y="16466"/>
                    <a:pt x="21300" y="15026"/>
                    <a:pt x="21450" y="13586"/>
                  </a:cubicBezTo>
                  <a:cubicBezTo>
                    <a:pt x="21600" y="12146"/>
                    <a:pt x="21600" y="10706"/>
                    <a:pt x="21225" y="9698"/>
                  </a:cubicBezTo>
                  <a:cubicBezTo>
                    <a:pt x="20850" y="8690"/>
                    <a:pt x="20100" y="8114"/>
                    <a:pt x="19275" y="7826"/>
                  </a:cubicBezTo>
                  <a:cubicBezTo>
                    <a:pt x="18450" y="7538"/>
                    <a:pt x="17550" y="7538"/>
                    <a:pt x="16875" y="8114"/>
                  </a:cubicBezTo>
                  <a:cubicBezTo>
                    <a:pt x="16200" y="8690"/>
                    <a:pt x="15750" y="9842"/>
                    <a:pt x="16275" y="11714"/>
                  </a:cubicBezTo>
                  <a:cubicBezTo>
                    <a:pt x="16800" y="13586"/>
                    <a:pt x="18300" y="16178"/>
                    <a:pt x="19800" y="187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1" name="Line"/>
            <p:cNvSpPr/>
            <p:nvPr/>
          </p:nvSpPr>
          <p:spPr>
            <a:xfrm>
              <a:off x="3165378" y="2966341"/>
              <a:ext cx="238701" cy="473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extrusionOk="0">
                  <a:moveTo>
                    <a:pt x="0" y="1492"/>
                  </a:moveTo>
                  <a:cubicBezTo>
                    <a:pt x="313" y="710"/>
                    <a:pt x="626" y="-73"/>
                    <a:pt x="1096" y="5"/>
                  </a:cubicBezTo>
                  <a:cubicBezTo>
                    <a:pt x="1565" y="84"/>
                    <a:pt x="2191" y="1023"/>
                    <a:pt x="2661" y="3370"/>
                  </a:cubicBezTo>
                  <a:cubicBezTo>
                    <a:pt x="3130" y="5718"/>
                    <a:pt x="3443" y="9475"/>
                    <a:pt x="3600" y="12136"/>
                  </a:cubicBezTo>
                  <a:cubicBezTo>
                    <a:pt x="3757" y="14797"/>
                    <a:pt x="3757" y="16362"/>
                    <a:pt x="3757" y="17536"/>
                  </a:cubicBezTo>
                  <a:cubicBezTo>
                    <a:pt x="3757" y="18710"/>
                    <a:pt x="3757" y="19492"/>
                    <a:pt x="4383" y="20118"/>
                  </a:cubicBezTo>
                  <a:cubicBezTo>
                    <a:pt x="5009" y="20744"/>
                    <a:pt x="6261" y="21214"/>
                    <a:pt x="8452" y="21370"/>
                  </a:cubicBezTo>
                  <a:cubicBezTo>
                    <a:pt x="10643" y="21527"/>
                    <a:pt x="13774" y="21370"/>
                    <a:pt x="16122" y="20979"/>
                  </a:cubicBezTo>
                  <a:cubicBezTo>
                    <a:pt x="18470" y="20588"/>
                    <a:pt x="20035" y="19962"/>
                    <a:pt x="21600" y="193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2" name="Line"/>
            <p:cNvSpPr/>
            <p:nvPr/>
          </p:nvSpPr>
          <p:spPr>
            <a:xfrm>
              <a:off x="3103108" y="3232377"/>
              <a:ext cx="249080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400" y="2735"/>
                    <a:pt x="10800" y="-1585"/>
                    <a:pt x="14400" y="575"/>
                  </a:cubicBezTo>
                  <a:cubicBezTo>
                    <a:pt x="18000" y="2735"/>
                    <a:pt x="19800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3" name="Line"/>
            <p:cNvSpPr/>
            <p:nvPr/>
          </p:nvSpPr>
          <p:spPr>
            <a:xfrm>
              <a:off x="3828698" y="2825127"/>
              <a:ext cx="841533" cy="75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294" extrusionOk="0">
                  <a:moveTo>
                    <a:pt x="3475" y="15253"/>
                  </a:moveTo>
                  <a:cubicBezTo>
                    <a:pt x="3386" y="14762"/>
                    <a:pt x="3298" y="14271"/>
                    <a:pt x="2855" y="14025"/>
                  </a:cubicBezTo>
                  <a:cubicBezTo>
                    <a:pt x="2413" y="13780"/>
                    <a:pt x="1616" y="13780"/>
                    <a:pt x="1041" y="13927"/>
                  </a:cubicBezTo>
                  <a:cubicBezTo>
                    <a:pt x="465" y="14074"/>
                    <a:pt x="111" y="14369"/>
                    <a:pt x="23" y="15007"/>
                  </a:cubicBezTo>
                  <a:cubicBezTo>
                    <a:pt x="-66" y="15645"/>
                    <a:pt x="111" y="16627"/>
                    <a:pt x="421" y="17167"/>
                  </a:cubicBezTo>
                  <a:cubicBezTo>
                    <a:pt x="731" y="17707"/>
                    <a:pt x="1173" y="17805"/>
                    <a:pt x="1793" y="17707"/>
                  </a:cubicBezTo>
                  <a:cubicBezTo>
                    <a:pt x="2413" y="17609"/>
                    <a:pt x="3209" y="17314"/>
                    <a:pt x="3608" y="17069"/>
                  </a:cubicBezTo>
                  <a:cubicBezTo>
                    <a:pt x="4006" y="16823"/>
                    <a:pt x="4006" y="16627"/>
                    <a:pt x="4139" y="16971"/>
                  </a:cubicBezTo>
                  <a:cubicBezTo>
                    <a:pt x="4272" y="17314"/>
                    <a:pt x="4537" y="18198"/>
                    <a:pt x="5201" y="18787"/>
                  </a:cubicBezTo>
                  <a:cubicBezTo>
                    <a:pt x="5865" y="19376"/>
                    <a:pt x="6927" y="19671"/>
                    <a:pt x="8078" y="19033"/>
                  </a:cubicBezTo>
                  <a:cubicBezTo>
                    <a:pt x="9229" y="18394"/>
                    <a:pt x="10468" y="16823"/>
                    <a:pt x="11398" y="14811"/>
                  </a:cubicBezTo>
                  <a:cubicBezTo>
                    <a:pt x="12327" y="12798"/>
                    <a:pt x="12947" y="10343"/>
                    <a:pt x="13036" y="8331"/>
                  </a:cubicBezTo>
                  <a:cubicBezTo>
                    <a:pt x="13124" y="6318"/>
                    <a:pt x="12682" y="4747"/>
                    <a:pt x="12327" y="3765"/>
                  </a:cubicBezTo>
                  <a:cubicBezTo>
                    <a:pt x="11973" y="2783"/>
                    <a:pt x="11708" y="2391"/>
                    <a:pt x="11354" y="2047"/>
                  </a:cubicBezTo>
                  <a:cubicBezTo>
                    <a:pt x="11000" y="1703"/>
                    <a:pt x="10557" y="1409"/>
                    <a:pt x="10247" y="1556"/>
                  </a:cubicBezTo>
                  <a:cubicBezTo>
                    <a:pt x="9937" y="1703"/>
                    <a:pt x="9760" y="2293"/>
                    <a:pt x="9539" y="4109"/>
                  </a:cubicBezTo>
                  <a:cubicBezTo>
                    <a:pt x="9318" y="5925"/>
                    <a:pt x="9052" y="8969"/>
                    <a:pt x="8919" y="11620"/>
                  </a:cubicBezTo>
                  <a:cubicBezTo>
                    <a:pt x="8786" y="14271"/>
                    <a:pt x="8786" y="16529"/>
                    <a:pt x="9141" y="18100"/>
                  </a:cubicBezTo>
                  <a:cubicBezTo>
                    <a:pt x="9495" y="19671"/>
                    <a:pt x="10203" y="20554"/>
                    <a:pt x="10778" y="20996"/>
                  </a:cubicBezTo>
                  <a:cubicBezTo>
                    <a:pt x="11354" y="21438"/>
                    <a:pt x="11796" y="21438"/>
                    <a:pt x="12637" y="20653"/>
                  </a:cubicBezTo>
                  <a:cubicBezTo>
                    <a:pt x="13478" y="19867"/>
                    <a:pt x="14718" y="18296"/>
                    <a:pt x="15868" y="16038"/>
                  </a:cubicBezTo>
                  <a:cubicBezTo>
                    <a:pt x="17019" y="13780"/>
                    <a:pt x="18082" y="10834"/>
                    <a:pt x="18436" y="8282"/>
                  </a:cubicBezTo>
                  <a:cubicBezTo>
                    <a:pt x="18790" y="5729"/>
                    <a:pt x="18436" y="3569"/>
                    <a:pt x="18126" y="2293"/>
                  </a:cubicBezTo>
                  <a:cubicBezTo>
                    <a:pt x="17816" y="1016"/>
                    <a:pt x="17550" y="623"/>
                    <a:pt x="17196" y="329"/>
                  </a:cubicBezTo>
                  <a:cubicBezTo>
                    <a:pt x="16842" y="34"/>
                    <a:pt x="16400" y="-162"/>
                    <a:pt x="16045" y="182"/>
                  </a:cubicBezTo>
                  <a:cubicBezTo>
                    <a:pt x="15691" y="525"/>
                    <a:pt x="15426" y="1409"/>
                    <a:pt x="15204" y="3667"/>
                  </a:cubicBezTo>
                  <a:cubicBezTo>
                    <a:pt x="14983" y="5925"/>
                    <a:pt x="14806" y="9558"/>
                    <a:pt x="15072" y="12209"/>
                  </a:cubicBezTo>
                  <a:cubicBezTo>
                    <a:pt x="15337" y="14860"/>
                    <a:pt x="16045" y="16529"/>
                    <a:pt x="17196" y="17511"/>
                  </a:cubicBezTo>
                  <a:cubicBezTo>
                    <a:pt x="18347" y="18493"/>
                    <a:pt x="19941" y="18787"/>
                    <a:pt x="21534" y="190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4" name="Line"/>
            <p:cNvSpPr/>
            <p:nvPr/>
          </p:nvSpPr>
          <p:spPr>
            <a:xfrm>
              <a:off x="5185841" y="3278723"/>
              <a:ext cx="273985" cy="27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0978" extrusionOk="0">
                  <a:moveTo>
                    <a:pt x="10398" y="863"/>
                  </a:moveTo>
                  <a:cubicBezTo>
                    <a:pt x="9097" y="596"/>
                    <a:pt x="7796" y="329"/>
                    <a:pt x="5844" y="863"/>
                  </a:cubicBezTo>
                  <a:cubicBezTo>
                    <a:pt x="3892" y="1396"/>
                    <a:pt x="1290" y="2729"/>
                    <a:pt x="379" y="5129"/>
                  </a:cubicBezTo>
                  <a:cubicBezTo>
                    <a:pt x="-532" y="7529"/>
                    <a:pt x="249" y="10996"/>
                    <a:pt x="2201" y="13929"/>
                  </a:cubicBezTo>
                  <a:cubicBezTo>
                    <a:pt x="4152" y="16863"/>
                    <a:pt x="7275" y="19263"/>
                    <a:pt x="10268" y="20329"/>
                  </a:cubicBezTo>
                  <a:cubicBezTo>
                    <a:pt x="13261" y="21396"/>
                    <a:pt x="16123" y="21129"/>
                    <a:pt x="18075" y="19663"/>
                  </a:cubicBezTo>
                  <a:cubicBezTo>
                    <a:pt x="20027" y="18196"/>
                    <a:pt x="21068" y="15529"/>
                    <a:pt x="20417" y="12196"/>
                  </a:cubicBezTo>
                  <a:cubicBezTo>
                    <a:pt x="19767" y="8863"/>
                    <a:pt x="17425" y="4863"/>
                    <a:pt x="15343" y="2596"/>
                  </a:cubicBezTo>
                  <a:cubicBezTo>
                    <a:pt x="13261" y="329"/>
                    <a:pt x="11439" y="-204"/>
                    <a:pt x="10138" y="63"/>
                  </a:cubicBezTo>
                  <a:cubicBezTo>
                    <a:pt x="8837" y="329"/>
                    <a:pt x="8056" y="1396"/>
                    <a:pt x="7275" y="24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5" name="Line"/>
            <p:cNvSpPr/>
            <p:nvPr/>
          </p:nvSpPr>
          <p:spPr>
            <a:xfrm>
              <a:off x="5739194" y="3580510"/>
              <a:ext cx="29596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extrusionOk="0">
                  <a:moveTo>
                    <a:pt x="7200" y="0"/>
                  </a:moveTo>
                  <a:cubicBezTo>
                    <a:pt x="14400" y="3600"/>
                    <a:pt x="21600" y="7200"/>
                    <a:pt x="20400" y="10800"/>
                  </a:cubicBezTo>
                  <a:cubicBezTo>
                    <a:pt x="19200" y="14400"/>
                    <a:pt x="9600" y="18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6" name="Line"/>
            <p:cNvSpPr/>
            <p:nvPr/>
          </p:nvSpPr>
          <p:spPr>
            <a:xfrm>
              <a:off x="6333600" y="3175756"/>
              <a:ext cx="526450" cy="227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27" extrusionOk="0">
                  <a:moveTo>
                    <a:pt x="1578" y="0"/>
                  </a:moveTo>
                  <a:cubicBezTo>
                    <a:pt x="3131" y="1964"/>
                    <a:pt x="4684" y="3927"/>
                    <a:pt x="5743" y="6709"/>
                  </a:cubicBezTo>
                  <a:cubicBezTo>
                    <a:pt x="6802" y="9491"/>
                    <a:pt x="7366" y="13091"/>
                    <a:pt x="6943" y="15545"/>
                  </a:cubicBezTo>
                  <a:cubicBezTo>
                    <a:pt x="6519" y="18000"/>
                    <a:pt x="5108" y="19309"/>
                    <a:pt x="4049" y="20127"/>
                  </a:cubicBezTo>
                  <a:cubicBezTo>
                    <a:pt x="2990" y="20945"/>
                    <a:pt x="2284" y="21273"/>
                    <a:pt x="1578" y="21436"/>
                  </a:cubicBezTo>
                  <a:cubicBezTo>
                    <a:pt x="872" y="21600"/>
                    <a:pt x="166" y="21600"/>
                    <a:pt x="25" y="20945"/>
                  </a:cubicBezTo>
                  <a:cubicBezTo>
                    <a:pt x="-116" y="20291"/>
                    <a:pt x="308" y="18982"/>
                    <a:pt x="2072" y="17018"/>
                  </a:cubicBezTo>
                  <a:cubicBezTo>
                    <a:pt x="3837" y="15055"/>
                    <a:pt x="6943" y="12436"/>
                    <a:pt x="8919" y="10636"/>
                  </a:cubicBezTo>
                  <a:cubicBezTo>
                    <a:pt x="10896" y="8836"/>
                    <a:pt x="11743" y="7855"/>
                    <a:pt x="12096" y="8182"/>
                  </a:cubicBezTo>
                  <a:cubicBezTo>
                    <a:pt x="12449" y="8509"/>
                    <a:pt x="12308" y="10145"/>
                    <a:pt x="12378" y="11782"/>
                  </a:cubicBezTo>
                  <a:cubicBezTo>
                    <a:pt x="12449" y="13418"/>
                    <a:pt x="12731" y="15055"/>
                    <a:pt x="13225" y="16200"/>
                  </a:cubicBezTo>
                  <a:cubicBezTo>
                    <a:pt x="13719" y="17345"/>
                    <a:pt x="14425" y="18000"/>
                    <a:pt x="15060" y="17836"/>
                  </a:cubicBezTo>
                  <a:cubicBezTo>
                    <a:pt x="15696" y="17673"/>
                    <a:pt x="16260" y="16691"/>
                    <a:pt x="16684" y="14727"/>
                  </a:cubicBezTo>
                  <a:cubicBezTo>
                    <a:pt x="17108" y="12764"/>
                    <a:pt x="17390" y="9818"/>
                    <a:pt x="17602" y="9164"/>
                  </a:cubicBezTo>
                  <a:cubicBezTo>
                    <a:pt x="17813" y="8509"/>
                    <a:pt x="17955" y="10145"/>
                    <a:pt x="18590" y="12273"/>
                  </a:cubicBezTo>
                  <a:cubicBezTo>
                    <a:pt x="19225" y="14400"/>
                    <a:pt x="20355" y="17018"/>
                    <a:pt x="21484" y="196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7" name="Line"/>
            <p:cNvSpPr/>
            <p:nvPr/>
          </p:nvSpPr>
          <p:spPr>
            <a:xfrm>
              <a:off x="7052344" y="2822460"/>
              <a:ext cx="586078" cy="59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46" extrusionOk="0">
                  <a:moveTo>
                    <a:pt x="3968" y="16308"/>
                  </a:moveTo>
                  <a:cubicBezTo>
                    <a:pt x="3463" y="15938"/>
                    <a:pt x="2958" y="15567"/>
                    <a:pt x="2389" y="15444"/>
                  </a:cubicBezTo>
                  <a:cubicBezTo>
                    <a:pt x="1821" y="15321"/>
                    <a:pt x="1189" y="15444"/>
                    <a:pt x="684" y="16123"/>
                  </a:cubicBezTo>
                  <a:cubicBezTo>
                    <a:pt x="179" y="16802"/>
                    <a:pt x="-200" y="18036"/>
                    <a:pt x="116" y="19023"/>
                  </a:cubicBezTo>
                  <a:cubicBezTo>
                    <a:pt x="432" y="20011"/>
                    <a:pt x="1442" y="20751"/>
                    <a:pt x="2958" y="21122"/>
                  </a:cubicBezTo>
                  <a:cubicBezTo>
                    <a:pt x="4474" y="21492"/>
                    <a:pt x="6495" y="21492"/>
                    <a:pt x="8389" y="20443"/>
                  </a:cubicBezTo>
                  <a:cubicBezTo>
                    <a:pt x="10284" y="19394"/>
                    <a:pt x="12053" y="17295"/>
                    <a:pt x="12811" y="14827"/>
                  </a:cubicBezTo>
                  <a:cubicBezTo>
                    <a:pt x="13568" y="12358"/>
                    <a:pt x="13316" y="9519"/>
                    <a:pt x="13189" y="7174"/>
                  </a:cubicBezTo>
                  <a:cubicBezTo>
                    <a:pt x="13063" y="4829"/>
                    <a:pt x="13063" y="2978"/>
                    <a:pt x="12937" y="1743"/>
                  </a:cubicBezTo>
                  <a:cubicBezTo>
                    <a:pt x="12811" y="509"/>
                    <a:pt x="12558" y="-108"/>
                    <a:pt x="12432" y="15"/>
                  </a:cubicBezTo>
                  <a:cubicBezTo>
                    <a:pt x="12305" y="139"/>
                    <a:pt x="12305" y="1003"/>
                    <a:pt x="12179" y="3471"/>
                  </a:cubicBezTo>
                  <a:cubicBezTo>
                    <a:pt x="12053" y="5940"/>
                    <a:pt x="11800" y="10013"/>
                    <a:pt x="11611" y="12729"/>
                  </a:cubicBezTo>
                  <a:cubicBezTo>
                    <a:pt x="11421" y="15444"/>
                    <a:pt x="11295" y="16802"/>
                    <a:pt x="11232" y="17789"/>
                  </a:cubicBezTo>
                  <a:cubicBezTo>
                    <a:pt x="11168" y="18777"/>
                    <a:pt x="11168" y="19394"/>
                    <a:pt x="11295" y="19394"/>
                  </a:cubicBezTo>
                  <a:cubicBezTo>
                    <a:pt x="11421" y="19394"/>
                    <a:pt x="11674" y="18777"/>
                    <a:pt x="12116" y="18098"/>
                  </a:cubicBezTo>
                  <a:cubicBezTo>
                    <a:pt x="12558" y="17419"/>
                    <a:pt x="13189" y="16678"/>
                    <a:pt x="13821" y="16123"/>
                  </a:cubicBezTo>
                  <a:cubicBezTo>
                    <a:pt x="14453" y="15567"/>
                    <a:pt x="15084" y="15197"/>
                    <a:pt x="15463" y="15321"/>
                  </a:cubicBezTo>
                  <a:cubicBezTo>
                    <a:pt x="15842" y="15444"/>
                    <a:pt x="15968" y="16061"/>
                    <a:pt x="16095" y="16740"/>
                  </a:cubicBezTo>
                  <a:cubicBezTo>
                    <a:pt x="16221" y="17419"/>
                    <a:pt x="16347" y="18159"/>
                    <a:pt x="17042" y="18900"/>
                  </a:cubicBezTo>
                  <a:cubicBezTo>
                    <a:pt x="17737" y="19641"/>
                    <a:pt x="19000" y="20381"/>
                    <a:pt x="19821" y="20505"/>
                  </a:cubicBezTo>
                  <a:cubicBezTo>
                    <a:pt x="20642" y="20628"/>
                    <a:pt x="21021" y="20134"/>
                    <a:pt x="21400" y="196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8" name="Line"/>
            <p:cNvSpPr/>
            <p:nvPr/>
          </p:nvSpPr>
          <p:spPr>
            <a:xfrm>
              <a:off x="8231137" y="2846730"/>
              <a:ext cx="455492" cy="61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257" extrusionOk="0">
                  <a:moveTo>
                    <a:pt x="433" y="12356"/>
                  </a:moveTo>
                  <a:cubicBezTo>
                    <a:pt x="108" y="13780"/>
                    <a:pt x="-217" y="15204"/>
                    <a:pt x="189" y="16687"/>
                  </a:cubicBezTo>
                  <a:cubicBezTo>
                    <a:pt x="595" y="18171"/>
                    <a:pt x="1732" y="19714"/>
                    <a:pt x="2706" y="20545"/>
                  </a:cubicBezTo>
                  <a:cubicBezTo>
                    <a:pt x="3681" y="21375"/>
                    <a:pt x="4493" y="21494"/>
                    <a:pt x="6279" y="20248"/>
                  </a:cubicBezTo>
                  <a:cubicBezTo>
                    <a:pt x="8066" y="19002"/>
                    <a:pt x="10827" y="16391"/>
                    <a:pt x="12207" y="13305"/>
                  </a:cubicBezTo>
                  <a:cubicBezTo>
                    <a:pt x="13588" y="10219"/>
                    <a:pt x="13588" y="6659"/>
                    <a:pt x="13506" y="4582"/>
                  </a:cubicBezTo>
                  <a:cubicBezTo>
                    <a:pt x="13425" y="2505"/>
                    <a:pt x="13263" y="1912"/>
                    <a:pt x="12938" y="1259"/>
                  </a:cubicBezTo>
                  <a:cubicBezTo>
                    <a:pt x="12613" y="606"/>
                    <a:pt x="12126" y="-106"/>
                    <a:pt x="11882" y="13"/>
                  </a:cubicBezTo>
                  <a:cubicBezTo>
                    <a:pt x="11639" y="131"/>
                    <a:pt x="11639" y="1081"/>
                    <a:pt x="11476" y="3454"/>
                  </a:cubicBezTo>
                  <a:cubicBezTo>
                    <a:pt x="11314" y="5828"/>
                    <a:pt x="10989" y="9626"/>
                    <a:pt x="10745" y="12593"/>
                  </a:cubicBezTo>
                  <a:cubicBezTo>
                    <a:pt x="10502" y="15560"/>
                    <a:pt x="10339" y="17696"/>
                    <a:pt x="10177" y="19061"/>
                  </a:cubicBezTo>
                  <a:cubicBezTo>
                    <a:pt x="10015" y="20426"/>
                    <a:pt x="9852" y="21019"/>
                    <a:pt x="9852" y="20901"/>
                  </a:cubicBezTo>
                  <a:cubicBezTo>
                    <a:pt x="9852" y="20782"/>
                    <a:pt x="10015" y="19951"/>
                    <a:pt x="10258" y="19239"/>
                  </a:cubicBezTo>
                  <a:cubicBezTo>
                    <a:pt x="10502" y="18527"/>
                    <a:pt x="10827" y="17934"/>
                    <a:pt x="11233" y="17399"/>
                  </a:cubicBezTo>
                  <a:cubicBezTo>
                    <a:pt x="11639" y="16865"/>
                    <a:pt x="12126" y="16391"/>
                    <a:pt x="12775" y="16153"/>
                  </a:cubicBezTo>
                  <a:cubicBezTo>
                    <a:pt x="13425" y="15916"/>
                    <a:pt x="14237" y="15916"/>
                    <a:pt x="15130" y="16747"/>
                  </a:cubicBezTo>
                  <a:cubicBezTo>
                    <a:pt x="16024" y="17578"/>
                    <a:pt x="16998" y="19239"/>
                    <a:pt x="18054" y="20129"/>
                  </a:cubicBezTo>
                  <a:cubicBezTo>
                    <a:pt x="19109" y="21019"/>
                    <a:pt x="20246" y="21138"/>
                    <a:pt x="21383" y="212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9" name="Line"/>
            <p:cNvSpPr/>
            <p:nvPr/>
          </p:nvSpPr>
          <p:spPr>
            <a:xfrm>
              <a:off x="8747024" y="3059749"/>
              <a:ext cx="593438" cy="442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17" extrusionOk="0">
                  <a:moveTo>
                    <a:pt x="5312" y="14155"/>
                  </a:moveTo>
                  <a:cubicBezTo>
                    <a:pt x="4812" y="13652"/>
                    <a:pt x="4313" y="13150"/>
                    <a:pt x="3439" y="13150"/>
                  </a:cubicBezTo>
                  <a:cubicBezTo>
                    <a:pt x="2565" y="13150"/>
                    <a:pt x="1316" y="13652"/>
                    <a:pt x="630" y="14322"/>
                  </a:cubicBezTo>
                  <a:cubicBezTo>
                    <a:pt x="-57" y="14992"/>
                    <a:pt x="-182" y="15829"/>
                    <a:pt x="255" y="16666"/>
                  </a:cubicBezTo>
                  <a:cubicBezTo>
                    <a:pt x="692" y="17503"/>
                    <a:pt x="1691" y="18341"/>
                    <a:pt x="2502" y="18592"/>
                  </a:cubicBezTo>
                  <a:cubicBezTo>
                    <a:pt x="3314" y="18843"/>
                    <a:pt x="3938" y="18508"/>
                    <a:pt x="4313" y="17922"/>
                  </a:cubicBezTo>
                  <a:cubicBezTo>
                    <a:pt x="4687" y="17336"/>
                    <a:pt x="4812" y="16499"/>
                    <a:pt x="4875" y="15662"/>
                  </a:cubicBezTo>
                  <a:cubicBezTo>
                    <a:pt x="4937" y="14824"/>
                    <a:pt x="4937" y="13987"/>
                    <a:pt x="4875" y="13987"/>
                  </a:cubicBezTo>
                  <a:cubicBezTo>
                    <a:pt x="4812" y="13987"/>
                    <a:pt x="4687" y="14824"/>
                    <a:pt x="4750" y="15662"/>
                  </a:cubicBezTo>
                  <a:cubicBezTo>
                    <a:pt x="4812" y="16499"/>
                    <a:pt x="5062" y="17336"/>
                    <a:pt x="5811" y="18089"/>
                  </a:cubicBezTo>
                  <a:cubicBezTo>
                    <a:pt x="6560" y="18843"/>
                    <a:pt x="7809" y="19513"/>
                    <a:pt x="9120" y="19010"/>
                  </a:cubicBezTo>
                  <a:cubicBezTo>
                    <a:pt x="10431" y="18508"/>
                    <a:pt x="11804" y="16834"/>
                    <a:pt x="12803" y="13820"/>
                  </a:cubicBezTo>
                  <a:cubicBezTo>
                    <a:pt x="13802" y="10806"/>
                    <a:pt x="14426" y="6452"/>
                    <a:pt x="14738" y="3773"/>
                  </a:cubicBezTo>
                  <a:cubicBezTo>
                    <a:pt x="15050" y="1094"/>
                    <a:pt x="15050" y="89"/>
                    <a:pt x="14988" y="6"/>
                  </a:cubicBezTo>
                  <a:cubicBezTo>
                    <a:pt x="14926" y="-78"/>
                    <a:pt x="14801" y="759"/>
                    <a:pt x="14613" y="3187"/>
                  </a:cubicBezTo>
                  <a:cubicBezTo>
                    <a:pt x="14426" y="5615"/>
                    <a:pt x="14176" y="9634"/>
                    <a:pt x="14052" y="12480"/>
                  </a:cubicBezTo>
                  <a:cubicBezTo>
                    <a:pt x="13927" y="15327"/>
                    <a:pt x="13927" y="17001"/>
                    <a:pt x="14052" y="18257"/>
                  </a:cubicBezTo>
                  <a:cubicBezTo>
                    <a:pt x="14176" y="19513"/>
                    <a:pt x="14426" y="20350"/>
                    <a:pt x="14863" y="20852"/>
                  </a:cubicBezTo>
                  <a:cubicBezTo>
                    <a:pt x="15300" y="21355"/>
                    <a:pt x="15924" y="21522"/>
                    <a:pt x="16986" y="21355"/>
                  </a:cubicBezTo>
                  <a:cubicBezTo>
                    <a:pt x="18047" y="21187"/>
                    <a:pt x="19545" y="20685"/>
                    <a:pt x="20357" y="20015"/>
                  </a:cubicBezTo>
                  <a:cubicBezTo>
                    <a:pt x="21168" y="19345"/>
                    <a:pt x="21293" y="18508"/>
                    <a:pt x="21418" y="176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0" name="Line"/>
            <p:cNvSpPr/>
            <p:nvPr/>
          </p:nvSpPr>
          <p:spPr>
            <a:xfrm>
              <a:off x="9081003" y="3258782"/>
              <a:ext cx="21794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1" name="Line"/>
            <p:cNvSpPr/>
            <p:nvPr/>
          </p:nvSpPr>
          <p:spPr>
            <a:xfrm>
              <a:off x="8074310" y="3300296"/>
              <a:ext cx="28021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2" name="Line"/>
            <p:cNvSpPr/>
            <p:nvPr/>
          </p:nvSpPr>
          <p:spPr>
            <a:xfrm>
              <a:off x="3435213" y="4670230"/>
              <a:ext cx="207567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5829"/>
                    <a:pt x="14400" y="11657"/>
                    <a:pt x="10800" y="15257"/>
                  </a:cubicBezTo>
                  <a:cubicBezTo>
                    <a:pt x="7200" y="18857"/>
                    <a:pt x="3600" y="2022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3" name="Line"/>
            <p:cNvSpPr/>
            <p:nvPr/>
          </p:nvSpPr>
          <p:spPr>
            <a:xfrm>
              <a:off x="3445592" y="4503287"/>
              <a:ext cx="383998" cy="388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extrusionOk="0">
                  <a:moveTo>
                    <a:pt x="0" y="3490"/>
                  </a:moveTo>
                  <a:cubicBezTo>
                    <a:pt x="0" y="2534"/>
                    <a:pt x="0" y="1578"/>
                    <a:pt x="584" y="909"/>
                  </a:cubicBezTo>
                  <a:cubicBezTo>
                    <a:pt x="1168" y="240"/>
                    <a:pt x="2335" y="-142"/>
                    <a:pt x="3892" y="49"/>
                  </a:cubicBezTo>
                  <a:cubicBezTo>
                    <a:pt x="5449" y="240"/>
                    <a:pt x="7395" y="1005"/>
                    <a:pt x="8951" y="3585"/>
                  </a:cubicBezTo>
                  <a:cubicBezTo>
                    <a:pt x="10508" y="6166"/>
                    <a:pt x="11676" y="10562"/>
                    <a:pt x="12357" y="13525"/>
                  </a:cubicBezTo>
                  <a:cubicBezTo>
                    <a:pt x="13038" y="16488"/>
                    <a:pt x="13232" y="18017"/>
                    <a:pt x="13622" y="19260"/>
                  </a:cubicBezTo>
                  <a:cubicBezTo>
                    <a:pt x="14011" y="20502"/>
                    <a:pt x="14595" y="21458"/>
                    <a:pt x="15957" y="21458"/>
                  </a:cubicBezTo>
                  <a:cubicBezTo>
                    <a:pt x="17319" y="21458"/>
                    <a:pt x="19459" y="20502"/>
                    <a:pt x="21600" y="195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4" name="Line"/>
            <p:cNvSpPr/>
            <p:nvPr/>
          </p:nvSpPr>
          <p:spPr>
            <a:xfrm>
              <a:off x="3933371" y="4815526"/>
              <a:ext cx="20758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5" name="Line"/>
            <p:cNvSpPr/>
            <p:nvPr/>
          </p:nvSpPr>
          <p:spPr>
            <a:xfrm>
              <a:off x="4338125" y="4639095"/>
              <a:ext cx="297142" cy="243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109" extrusionOk="0">
                  <a:moveTo>
                    <a:pt x="0" y="6300"/>
                  </a:moveTo>
                  <a:cubicBezTo>
                    <a:pt x="745" y="4800"/>
                    <a:pt x="1490" y="3300"/>
                    <a:pt x="2607" y="2100"/>
                  </a:cubicBezTo>
                  <a:cubicBezTo>
                    <a:pt x="3724" y="900"/>
                    <a:pt x="5214" y="0"/>
                    <a:pt x="6207" y="300"/>
                  </a:cubicBezTo>
                  <a:cubicBezTo>
                    <a:pt x="7200" y="600"/>
                    <a:pt x="7697" y="2100"/>
                    <a:pt x="8317" y="4800"/>
                  </a:cubicBezTo>
                  <a:cubicBezTo>
                    <a:pt x="8938" y="7500"/>
                    <a:pt x="9683" y="11400"/>
                    <a:pt x="11048" y="14550"/>
                  </a:cubicBezTo>
                  <a:cubicBezTo>
                    <a:pt x="12414" y="17700"/>
                    <a:pt x="14400" y="20100"/>
                    <a:pt x="16014" y="20850"/>
                  </a:cubicBezTo>
                  <a:cubicBezTo>
                    <a:pt x="17628" y="21600"/>
                    <a:pt x="18869" y="20700"/>
                    <a:pt x="19862" y="18450"/>
                  </a:cubicBezTo>
                  <a:cubicBezTo>
                    <a:pt x="20855" y="16200"/>
                    <a:pt x="21600" y="12600"/>
                    <a:pt x="21228" y="9300"/>
                  </a:cubicBezTo>
                  <a:cubicBezTo>
                    <a:pt x="20855" y="6000"/>
                    <a:pt x="19366" y="3000"/>
                    <a:pt x="1787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6" name="Line"/>
            <p:cNvSpPr/>
            <p:nvPr/>
          </p:nvSpPr>
          <p:spPr>
            <a:xfrm>
              <a:off x="4836283" y="4825904"/>
              <a:ext cx="41514" cy="25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7" name="Line"/>
            <p:cNvSpPr/>
            <p:nvPr/>
          </p:nvSpPr>
          <p:spPr>
            <a:xfrm>
              <a:off x="4265477" y="4296611"/>
              <a:ext cx="453845" cy="13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77" extrusionOk="0">
                  <a:moveTo>
                    <a:pt x="0" y="19938"/>
                  </a:moveTo>
                  <a:cubicBezTo>
                    <a:pt x="4909" y="19938"/>
                    <a:pt x="9818" y="19938"/>
                    <a:pt x="13091" y="20215"/>
                  </a:cubicBezTo>
                  <a:cubicBezTo>
                    <a:pt x="16364" y="20492"/>
                    <a:pt x="18000" y="21046"/>
                    <a:pt x="19227" y="21323"/>
                  </a:cubicBezTo>
                  <a:cubicBezTo>
                    <a:pt x="20455" y="21600"/>
                    <a:pt x="21273" y="21600"/>
                    <a:pt x="21436" y="20492"/>
                  </a:cubicBezTo>
                  <a:cubicBezTo>
                    <a:pt x="21600" y="19385"/>
                    <a:pt x="21109" y="17169"/>
                    <a:pt x="20209" y="13569"/>
                  </a:cubicBezTo>
                  <a:cubicBezTo>
                    <a:pt x="19309" y="9969"/>
                    <a:pt x="18000" y="4985"/>
                    <a:pt x="1669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8" name="Line"/>
            <p:cNvSpPr/>
            <p:nvPr/>
          </p:nvSpPr>
          <p:spPr>
            <a:xfrm>
              <a:off x="5241036" y="4742878"/>
              <a:ext cx="34248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9" name="Line"/>
            <p:cNvSpPr/>
            <p:nvPr/>
          </p:nvSpPr>
          <p:spPr>
            <a:xfrm>
              <a:off x="5417467" y="4618339"/>
              <a:ext cx="41514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5959"/>
                    <a:pt x="10800" y="11917"/>
                    <a:pt x="14400" y="15517"/>
                  </a:cubicBezTo>
                  <a:cubicBezTo>
                    <a:pt x="18000" y="19117"/>
                    <a:pt x="19800" y="2035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0" name="Line"/>
            <p:cNvSpPr/>
            <p:nvPr/>
          </p:nvSpPr>
          <p:spPr>
            <a:xfrm>
              <a:off x="5998651" y="4742878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1" name="Line"/>
            <p:cNvSpPr/>
            <p:nvPr/>
          </p:nvSpPr>
          <p:spPr>
            <a:xfrm>
              <a:off x="6175082" y="4722121"/>
              <a:ext cx="1" cy="20758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2" name="Line"/>
            <p:cNvSpPr/>
            <p:nvPr/>
          </p:nvSpPr>
          <p:spPr>
            <a:xfrm>
              <a:off x="6278865" y="4732500"/>
              <a:ext cx="3113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3" name="Line"/>
            <p:cNvSpPr/>
            <p:nvPr/>
          </p:nvSpPr>
          <p:spPr>
            <a:xfrm>
              <a:off x="6683618" y="4732500"/>
              <a:ext cx="34248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45" y="0"/>
                    <a:pt x="8291" y="0"/>
                    <a:pt x="11891" y="3600"/>
                  </a:cubicBezTo>
                  <a:cubicBezTo>
                    <a:pt x="15491" y="7200"/>
                    <a:pt x="18545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4" name="Line"/>
            <p:cNvSpPr/>
            <p:nvPr/>
          </p:nvSpPr>
          <p:spPr>
            <a:xfrm>
              <a:off x="6787401" y="4628717"/>
              <a:ext cx="62271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5262"/>
                    <a:pt x="14400" y="10523"/>
                    <a:pt x="18000" y="14123"/>
                  </a:cubicBezTo>
                  <a:cubicBezTo>
                    <a:pt x="21600" y="17723"/>
                    <a:pt x="21600" y="1966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5" name="Line"/>
            <p:cNvSpPr/>
            <p:nvPr/>
          </p:nvSpPr>
          <p:spPr>
            <a:xfrm>
              <a:off x="7441234" y="4690986"/>
              <a:ext cx="290593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29" y="7200"/>
                    <a:pt x="12857" y="14400"/>
                    <a:pt x="9257" y="18000"/>
                  </a:cubicBezTo>
                  <a:cubicBezTo>
                    <a:pt x="5657" y="21600"/>
                    <a:pt x="2829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6" name="Line"/>
            <p:cNvSpPr/>
            <p:nvPr/>
          </p:nvSpPr>
          <p:spPr>
            <a:xfrm>
              <a:off x="7576152" y="4536852"/>
              <a:ext cx="249079" cy="37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extrusionOk="0">
                  <a:moveTo>
                    <a:pt x="0" y="1111"/>
                  </a:moveTo>
                  <a:cubicBezTo>
                    <a:pt x="1500" y="511"/>
                    <a:pt x="3000" y="-89"/>
                    <a:pt x="4350" y="11"/>
                  </a:cubicBezTo>
                  <a:cubicBezTo>
                    <a:pt x="5700" y="111"/>
                    <a:pt x="6900" y="911"/>
                    <a:pt x="8850" y="3511"/>
                  </a:cubicBezTo>
                  <a:cubicBezTo>
                    <a:pt x="10800" y="6111"/>
                    <a:pt x="13500" y="10511"/>
                    <a:pt x="15750" y="13811"/>
                  </a:cubicBezTo>
                  <a:cubicBezTo>
                    <a:pt x="18000" y="17111"/>
                    <a:pt x="19800" y="19311"/>
                    <a:pt x="21600" y="215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7" name="Line"/>
            <p:cNvSpPr/>
            <p:nvPr/>
          </p:nvSpPr>
          <p:spPr>
            <a:xfrm>
              <a:off x="7949770" y="4794769"/>
              <a:ext cx="124541" cy="157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extrusionOk="0">
                  <a:moveTo>
                    <a:pt x="0" y="0"/>
                  </a:moveTo>
                  <a:cubicBezTo>
                    <a:pt x="2400" y="5165"/>
                    <a:pt x="4800" y="10330"/>
                    <a:pt x="6600" y="14322"/>
                  </a:cubicBezTo>
                  <a:cubicBezTo>
                    <a:pt x="8400" y="18313"/>
                    <a:pt x="9600" y="21130"/>
                    <a:pt x="9600" y="21365"/>
                  </a:cubicBezTo>
                  <a:cubicBezTo>
                    <a:pt x="9600" y="21600"/>
                    <a:pt x="8400" y="19252"/>
                    <a:pt x="7500" y="16904"/>
                  </a:cubicBezTo>
                  <a:cubicBezTo>
                    <a:pt x="6600" y="14557"/>
                    <a:pt x="6000" y="12209"/>
                    <a:pt x="6000" y="9861"/>
                  </a:cubicBezTo>
                  <a:cubicBezTo>
                    <a:pt x="6000" y="7513"/>
                    <a:pt x="6600" y="5165"/>
                    <a:pt x="9300" y="3522"/>
                  </a:cubicBezTo>
                  <a:cubicBezTo>
                    <a:pt x="12000" y="1878"/>
                    <a:pt x="16800" y="93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8" name="Line"/>
            <p:cNvSpPr/>
            <p:nvPr/>
          </p:nvSpPr>
          <p:spPr>
            <a:xfrm>
              <a:off x="8385658" y="4597582"/>
              <a:ext cx="251899" cy="22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146" extrusionOk="0">
                  <a:moveTo>
                    <a:pt x="0" y="2945"/>
                  </a:moveTo>
                  <a:cubicBezTo>
                    <a:pt x="1168" y="1964"/>
                    <a:pt x="2335" y="982"/>
                    <a:pt x="3065" y="1473"/>
                  </a:cubicBezTo>
                  <a:cubicBezTo>
                    <a:pt x="3795" y="1964"/>
                    <a:pt x="4086" y="3927"/>
                    <a:pt x="4378" y="6545"/>
                  </a:cubicBezTo>
                  <a:cubicBezTo>
                    <a:pt x="4670" y="9164"/>
                    <a:pt x="4962" y="12436"/>
                    <a:pt x="6130" y="15218"/>
                  </a:cubicBezTo>
                  <a:cubicBezTo>
                    <a:pt x="7297" y="18000"/>
                    <a:pt x="9341" y="20291"/>
                    <a:pt x="11676" y="20945"/>
                  </a:cubicBezTo>
                  <a:cubicBezTo>
                    <a:pt x="14011" y="21600"/>
                    <a:pt x="16638" y="20618"/>
                    <a:pt x="18535" y="18491"/>
                  </a:cubicBezTo>
                  <a:cubicBezTo>
                    <a:pt x="20432" y="16364"/>
                    <a:pt x="21600" y="13091"/>
                    <a:pt x="21162" y="9818"/>
                  </a:cubicBezTo>
                  <a:cubicBezTo>
                    <a:pt x="20724" y="6545"/>
                    <a:pt x="18681" y="3273"/>
                    <a:pt x="1663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9" name="Line"/>
            <p:cNvSpPr/>
            <p:nvPr/>
          </p:nvSpPr>
          <p:spPr>
            <a:xfrm>
              <a:off x="8738520" y="4774013"/>
              <a:ext cx="166054" cy="199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extrusionOk="0">
                  <a:moveTo>
                    <a:pt x="0" y="0"/>
                  </a:moveTo>
                  <a:cubicBezTo>
                    <a:pt x="2250" y="5586"/>
                    <a:pt x="4500" y="11172"/>
                    <a:pt x="6075" y="15083"/>
                  </a:cubicBezTo>
                  <a:cubicBezTo>
                    <a:pt x="7650" y="18993"/>
                    <a:pt x="8550" y="21228"/>
                    <a:pt x="8550" y="21414"/>
                  </a:cubicBezTo>
                  <a:cubicBezTo>
                    <a:pt x="8550" y="21600"/>
                    <a:pt x="7650" y="19738"/>
                    <a:pt x="6975" y="16759"/>
                  </a:cubicBezTo>
                  <a:cubicBezTo>
                    <a:pt x="6300" y="13779"/>
                    <a:pt x="5850" y="9683"/>
                    <a:pt x="6975" y="6703"/>
                  </a:cubicBezTo>
                  <a:cubicBezTo>
                    <a:pt x="8100" y="3724"/>
                    <a:pt x="10800" y="1862"/>
                    <a:pt x="13500" y="1117"/>
                  </a:cubicBezTo>
                  <a:cubicBezTo>
                    <a:pt x="16200" y="372"/>
                    <a:pt x="18900" y="745"/>
                    <a:pt x="21600" y="11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0" name="Line"/>
            <p:cNvSpPr/>
            <p:nvPr/>
          </p:nvSpPr>
          <p:spPr>
            <a:xfrm>
              <a:off x="8198849" y="4317368"/>
              <a:ext cx="413235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600" extrusionOk="0">
                  <a:moveTo>
                    <a:pt x="0" y="21600"/>
                  </a:moveTo>
                  <a:cubicBezTo>
                    <a:pt x="714" y="19636"/>
                    <a:pt x="1428" y="17673"/>
                    <a:pt x="3303" y="17018"/>
                  </a:cubicBezTo>
                  <a:cubicBezTo>
                    <a:pt x="5177" y="16364"/>
                    <a:pt x="8212" y="17018"/>
                    <a:pt x="10711" y="17673"/>
                  </a:cubicBezTo>
                  <a:cubicBezTo>
                    <a:pt x="13210" y="18327"/>
                    <a:pt x="15174" y="18982"/>
                    <a:pt x="16602" y="19309"/>
                  </a:cubicBezTo>
                  <a:cubicBezTo>
                    <a:pt x="18030" y="19636"/>
                    <a:pt x="18922" y="19636"/>
                    <a:pt x="19815" y="19636"/>
                  </a:cubicBezTo>
                  <a:cubicBezTo>
                    <a:pt x="20707" y="19636"/>
                    <a:pt x="21600" y="19636"/>
                    <a:pt x="21243" y="16364"/>
                  </a:cubicBezTo>
                  <a:cubicBezTo>
                    <a:pt x="20886" y="13091"/>
                    <a:pt x="19279" y="6545"/>
                    <a:pt x="17673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1" name="Line"/>
            <p:cNvSpPr/>
            <p:nvPr/>
          </p:nvSpPr>
          <p:spPr>
            <a:xfrm>
              <a:off x="9226300" y="4680608"/>
              <a:ext cx="33210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2" name="Line"/>
            <p:cNvSpPr/>
            <p:nvPr/>
          </p:nvSpPr>
          <p:spPr>
            <a:xfrm>
              <a:off x="9371596" y="4556069"/>
              <a:ext cx="51892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5462"/>
                    <a:pt x="8640" y="10924"/>
                    <a:pt x="12240" y="14524"/>
                  </a:cubicBezTo>
                  <a:cubicBezTo>
                    <a:pt x="15840" y="18124"/>
                    <a:pt x="18720" y="1986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3" name="Line"/>
            <p:cNvSpPr/>
            <p:nvPr/>
          </p:nvSpPr>
          <p:spPr>
            <a:xfrm>
              <a:off x="9900889" y="4670230"/>
              <a:ext cx="166054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4" name="Line"/>
            <p:cNvSpPr/>
            <p:nvPr/>
          </p:nvSpPr>
          <p:spPr>
            <a:xfrm>
              <a:off x="9900889" y="4486615"/>
              <a:ext cx="280214" cy="41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extrusionOk="0">
                  <a:moveTo>
                    <a:pt x="0" y="2534"/>
                  </a:moveTo>
                  <a:cubicBezTo>
                    <a:pt x="1067" y="1634"/>
                    <a:pt x="2133" y="734"/>
                    <a:pt x="3333" y="284"/>
                  </a:cubicBezTo>
                  <a:cubicBezTo>
                    <a:pt x="4533" y="-166"/>
                    <a:pt x="5867" y="-166"/>
                    <a:pt x="7333" y="914"/>
                  </a:cubicBezTo>
                  <a:cubicBezTo>
                    <a:pt x="8800" y="1994"/>
                    <a:pt x="10400" y="4154"/>
                    <a:pt x="11733" y="7034"/>
                  </a:cubicBezTo>
                  <a:cubicBezTo>
                    <a:pt x="13067" y="9914"/>
                    <a:pt x="14133" y="13514"/>
                    <a:pt x="15733" y="16034"/>
                  </a:cubicBezTo>
                  <a:cubicBezTo>
                    <a:pt x="17333" y="18554"/>
                    <a:pt x="19467" y="19994"/>
                    <a:pt x="21600" y="214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5" name="Line"/>
            <p:cNvSpPr/>
            <p:nvPr/>
          </p:nvSpPr>
          <p:spPr>
            <a:xfrm>
              <a:off x="10305642" y="4805741"/>
              <a:ext cx="124540" cy="85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7" extrusionOk="0">
                  <a:moveTo>
                    <a:pt x="0" y="2350"/>
                  </a:moveTo>
                  <a:cubicBezTo>
                    <a:pt x="1800" y="5673"/>
                    <a:pt x="3600" y="8996"/>
                    <a:pt x="4800" y="12735"/>
                  </a:cubicBezTo>
                  <a:cubicBezTo>
                    <a:pt x="6000" y="16473"/>
                    <a:pt x="6600" y="20627"/>
                    <a:pt x="6600" y="20627"/>
                  </a:cubicBezTo>
                  <a:cubicBezTo>
                    <a:pt x="6600" y="20627"/>
                    <a:pt x="6000" y="16473"/>
                    <a:pt x="6900" y="11904"/>
                  </a:cubicBezTo>
                  <a:cubicBezTo>
                    <a:pt x="7800" y="7335"/>
                    <a:pt x="10200" y="2350"/>
                    <a:pt x="12900" y="689"/>
                  </a:cubicBezTo>
                  <a:cubicBezTo>
                    <a:pt x="15600" y="-973"/>
                    <a:pt x="18600" y="689"/>
                    <a:pt x="21600" y="23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6" name="Line"/>
            <p:cNvSpPr/>
            <p:nvPr/>
          </p:nvSpPr>
          <p:spPr>
            <a:xfrm>
              <a:off x="10565099" y="4883282"/>
              <a:ext cx="166053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3818"/>
                  </a:moveTo>
                  <a:cubicBezTo>
                    <a:pt x="5400" y="1118"/>
                    <a:pt x="10800" y="-1582"/>
                    <a:pt x="14400" y="1118"/>
                  </a:cubicBezTo>
                  <a:cubicBezTo>
                    <a:pt x="18000" y="3818"/>
                    <a:pt x="19800" y="11918"/>
                    <a:pt x="21600" y="200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7" name="Line"/>
            <p:cNvSpPr/>
            <p:nvPr/>
          </p:nvSpPr>
          <p:spPr>
            <a:xfrm>
              <a:off x="10616991" y="4815526"/>
              <a:ext cx="20757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8" name="Line"/>
            <p:cNvSpPr/>
            <p:nvPr/>
          </p:nvSpPr>
          <p:spPr>
            <a:xfrm>
              <a:off x="10783043" y="4836283"/>
              <a:ext cx="83028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5400"/>
                    <a:pt x="9000" y="10800"/>
                    <a:pt x="12600" y="14400"/>
                  </a:cubicBezTo>
                  <a:cubicBezTo>
                    <a:pt x="16200" y="18000"/>
                    <a:pt x="18900" y="19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9" name="Line"/>
            <p:cNvSpPr/>
            <p:nvPr/>
          </p:nvSpPr>
          <p:spPr>
            <a:xfrm>
              <a:off x="11115149" y="4597582"/>
              <a:ext cx="287133" cy="221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extrusionOk="0">
                  <a:moveTo>
                    <a:pt x="0" y="6978"/>
                  </a:moveTo>
                  <a:cubicBezTo>
                    <a:pt x="781" y="5317"/>
                    <a:pt x="1561" y="3655"/>
                    <a:pt x="2342" y="3489"/>
                  </a:cubicBezTo>
                  <a:cubicBezTo>
                    <a:pt x="3123" y="3323"/>
                    <a:pt x="3904" y="4652"/>
                    <a:pt x="4684" y="7145"/>
                  </a:cubicBezTo>
                  <a:cubicBezTo>
                    <a:pt x="5465" y="9637"/>
                    <a:pt x="6246" y="13292"/>
                    <a:pt x="7807" y="16117"/>
                  </a:cubicBezTo>
                  <a:cubicBezTo>
                    <a:pt x="9369" y="18942"/>
                    <a:pt x="11711" y="20935"/>
                    <a:pt x="14053" y="21268"/>
                  </a:cubicBezTo>
                  <a:cubicBezTo>
                    <a:pt x="16395" y="21600"/>
                    <a:pt x="18737" y="20271"/>
                    <a:pt x="20039" y="17778"/>
                  </a:cubicBezTo>
                  <a:cubicBezTo>
                    <a:pt x="21340" y="15286"/>
                    <a:pt x="21600" y="11631"/>
                    <a:pt x="21600" y="8640"/>
                  </a:cubicBezTo>
                  <a:cubicBezTo>
                    <a:pt x="21600" y="5649"/>
                    <a:pt x="21340" y="3323"/>
                    <a:pt x="20559" y="1994"/>
                  </a:cubicBezTo>
                  <a:cubicBezTo>
                    <a:pt x="19778" y="665"/>
                    <a:pt x="18477" y="332"/>
                    <a:pt x="1717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0" name="Line"/>
            <p:cNvSpPr/>
            <p:nvPr/>
          </p:nvSpPr>
          <p:spPr>
            <a:xfrm>
              <a:off x="11540658" y="4763635"/>
              <a:ext cx="166054" cy="232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extrusionOk="0">
                  <a:moveTo>
                    <a:pt x="0" y="0"/>
                  </a:moveTo>
                  <a:cubicBezTo>
                    <a:pt x="2250" y="5082"/>
                    <a:pt x="4500" y="10165"/>
                    <a:pt x="5850" y="14135"/>
                  </a:cubicBezTo>
                  <a:cubicBezTo>
                    <a:pt x="7200" y="18106"/>
                    <a:pt x="7650" y="20965"/>
                    <a:pt x="7875" y="21282"/>
                  </a:cubicBezTo>
                  <a:cubicBezTo>
                    <a:pt x="8100" y="21600"/>
                    <a:pt x="8100" y="19376"/>
                    <a:pt x="8100" y="16676"/>
                  </a:cubicBezTo>
                  <a:cubicBezTo>
                    <a:pt x="8100" y="13976"/>
                    <a:pt x="8100" y="10800"/>
                    <a:pt x="9225" y="8100"/>
                  </a:cubicBezTo>
                  <a:cubicBezTo>
                    <a:pt x="10350" y="5400"/>
                    <a:pt x="12600" y="3176"/>
                    <a:pt x="14850" y="2382"/>
                  </a:cubicBezTo>
                  <a:cubicBezTo>
                    <a:pt x="17100" y="1588"/>
                    <a:pt x="19350" y="2224"/>
                    <a:pt x="21600" y="28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1" name="Line"/>
            <p:cNvSpPr/>
            <p:nvPr/>
          </p:nvSpPr>
          <p:spPr>
            <a:xfrm>
              <a:off x="11810494" y="4929687"/>
              <a:ext cx="217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2" name="Line"/>
            <p:cNvSpPr/>
            <p:nvPr/>
          </p:nvSpPr>
          <p:spPr>
            <a:xfrm>
              <a:off x="11883142" y="4825904"/>
              <a:ext cx="51893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3" name="Line"/>
            <p:cNvSpPr/>
            <p:nvPr/>
          </p:nvSpPr>
          <p:spPr>
            <a:xfrm>
              <a:off x="12111465" y="4857039"/>
              <a:ext cx="41513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4" name="Line"/>
            <p:cNvSpPr/>
            <p:nvPr/>
          </p:nvSpPr>
          <p:spPr>
            <a:xfrm>
              <a:off x="11073635" y="4234342"/>
              <a:ext cx="371080" cy="16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31" extrusionOk="0">
                  <a:moveTo>
                    <a:pt x="0" y="18900"/>
                  </a:moveTo>
                  <a:cubicBezTo>
                    <a:pt x="4200" y="18900"/>
                    <a:pt x="8400" y="18900"/>
                    <a:pt x="11500" y="19350"/>
                  </a:cubicBezTo>
                  <a:cubicBezTo>
                    <a:pt x="14600" y="19800"/>
                    <a:pt x="16600" y="20700"/>
                    <a:pt x="18100" y="21150"/>
                  </a:cubicBezTo>
                  <a:cubicBezTo>
                    <a:pt x="19600" y="21600"/>
                    <a:pt x="20600" y="21600"/>
                    <a:pt x="21100" y="20475"/>
                  </a:cubicBezTo>
                  <a:cubicBezTo>
                    <a:pt x="21600" y="19350"/>
                    <a:pt x="21600" y="17100"/>
                    <a:pt x="20900" y="14175"/>
                  </a:cubicBezTo>
                  <a:cubicBezTo>
                    <a:pt x="20200" y="11250"/>
                    <a:pt x="18800" y="7650"/>
                    <a:pt x="17700" y="5175"/>
                  </a:cubicBezTo>
                  <a:cubicBezTo>
                    <a:pt x="16600" y="2700"/>
                    <a:pt x="15800" y="1350"/>
                    <a:pt x="150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5" name="Line"/>
            <p:cNvSpPr/>
            <p:nvPr/>
          </p:nvSpPr>
          <p:spPr>
            <a:xfrm>
              <a:off x="12682270" y="4639528"/>
              <a:ext cx="325187" cy="9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extrusionOk="0">
                  <a:moveTo>
                    <a:pt x="0" y="20700"/>
                  </a:moveTo>
                  <a:cubicBezTo>
                    <a:pt x="6434" y="13500"/>
                    <a:pt x="12868" y="6300"/>
                    <a:pt x="16660" y="2700"/>
                  </a:cubicBezTo>
                  <a:cubicBezTo>
                    <a:pt x="20451" y="-900"/>
                    <a:pt x="21600" y="-900"/>
                    <a:pt x="21600" y="2700"/>
                  </a:cubicBezTo>
                  <a:cubicBezTo>
                    <a:pt x="21600" y="6300"/>
                    <a:pt x="20451" y="13500"/>
                    <a:pt x="19302" y="207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6" name="Line"/>
            <p:cNvSpPr/>
            <p:nvPr/>
          </p:nvSpPr>
          <p:spPr>
            <a:xfrm>
              <a:off x="12754919" y="4742878"/>
              <a:ext cx="30097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7" name="Line"/>
            <p:cNvSpPr/>
            <p:nvPr/>
          </p:nvSpPr>
          <p:spPr>
            <a:xfrm>
              <a:off x="13298519" y="4602624"/>
              <a:ext cx="318699" cy="2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8" h="21108" extrusionOk="0">
                  <a:moveTo>
                    <a:pt x="15269" y="1917"/>
                  </a:moveTo>
                  <a:cubicBezTo>
                    <a:pt x="14369" y="900"/>
                    <a:pt x="13469" y="-116"/>
                    <a:pt x="11107" y="11"/>
                  </a:cubicBezTo>
                  <a:cubicBezTo>
                    <a:pt x="8744" y="138"/>
                    <a:pt x="4919" y="1409"/>
                    <a:pt x="2669" y="3823"/>
                  </a:cubicBezTo>
                  <a:cubicBezTo>
                    <a:pt x="419" y="6237"/>
                    <a:pt x="-256" y="9795"/>
                    <a:pt x="81" y="12590"/>
                  </a:cubicBezTo>
                  <a:cubicBezTo>
                    <a:pt x="419" y="15385"/>
                    <a:pt x="1769" y="17418"/>
                    <a:pt x="4019" y="18943"/>
                  </a:cubicBezTo>
                  <a:cubicBezTo>
                    <a:pt x="6269" y="20468"/>
                    <a:pt x="9419" y="21484"/>
                    <a:pt x="12569" y="20976"/>
                  </a:cubicBezTo>
                  <a:cubicBezTo>
                    <a:pt x="15719" y="20468"/>
                    <a:pt x="18869" y="18435"/>
                    <a:pt x="20107" y="16148"/>
                  </a:cubicBezTo>
                  <a:cubicBezTo>
                    <a:pt x="21344" y="13860"/>
                    <a:pt x="20669" y="11319"/>
                    <a:pt x="18644" y="8651"/>
                  </a:cubicBezTo>
                  <a:cubicBezTo>
                    <a:pt x="16619" y="5983"/>
                    <a:pt x="13244" y="3188"/>
                    <a:pt x="9869" y="3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8" name="Line"/>
            <p:cNvSpPr/>
            <p:nvPr/>
          </p:nvSpPr>
          <p:spPr>
            <a:xfrm>
              <a:off x="508536" y="5780707"/>
              <a:ext cx="41514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9" name="Line"/>
            <p:cNvSpPr/>
            <p:nvPr/>
          </p:nvSpPr>
          <p:spPr>
            <a:xfrm>
              <a:off x="633075" y="5676924"/>
              <a:ext cx="176010" cy="56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1" h="21600" extrusionOk="0">
                  <a:moveTo>
                    <a:pt x="0" y="0"/>
                  </a:moveTo>
                  <a:cubicBezTo>
                    <a:pt x="2000" y="0"/>
                    <a:pt x="4000" y="0"/>
                    <a:pt x="7200" y="1067"/>
                  </a:cubicBezTo>
                  <a:cubicBezTo>
                    <a:pt x="10400" y="2133"/>
                    <a:pt x="14800" y="4267"/>
                    <a:pt x="17600" y="6667"/>
                  </a:cubicBezTo>
                  <a:cubicBezTo>
                    <a:pt x="20400" y="9067"/>
                    <a:pt x="21600" y="11733"/>
                    <a:pt x="18600" y="14267"/>
                  </a:cubicBezTo>
                  <a:cubicBezTo>
                    <a:pt x="15600" y="16800"/>
                    <a:pt x="8400" y="19200"/>
                    <a:pt x="12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0" name="Line"/>
            <p:cNvSpPr/>
            <p:nvPr/>
          </p:nvSpPr>
          <p:spPr>
            <a:xfrm>
              <a:off x="1544516" y="5775815"/>
              <a:ext cx="136768" cy="341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315" extrusionOk="0">
                  <a:moveTo>
                    <a:pt x="289" y="305"/>
                  </a:moveTo>
                  <a:cubicBezTo>
                    <a:pt x="2989" y="89"/>
                    <a:pt x="5689" y="-127"/>
                    <a:pt x="8119" y="89"/>
                  </a:cubicBezTo>
                  <a:cubicBezTo>
                    <a:pt x="10549" y="305"/>
                    <a:pt x="12709" y="953"/>
                    <a:pt x="14869" y="1601"/>
                  </a:cubicBezTo>
                  <a:cubicBezTo>
                    <a:pt x="17029" y="2249"/>
                    <a:pt x="19189" y="2897"/>
                    <a:pt x="18919" y="3005"/>
                  </a:cubicBezTo>
                  <a:cubicBezTo>
                    <a:pt x="18649" y="3113"/>
                    <a:pt x="15949" y="2681"/>
                    <a:pt x="14329" y="3005"/>
                  </a:cubicBezTo>
                  <a:cubicBezTo>
                    <a:pt x="12709" y="3329"/>
                    <a:pt x="12169" y="4409"/>
                    <a:pt x="11899" y="6677"/>
                  </a:cubicBezTo>
                  <a:cubicBezTo>
                    <a:pt x="11629" y="8945"/>
                    <a:pt x="11629" y="12401"/>
                    <a:pt x="11629" y="14669"/>
                  </a:cubicBezTo>
                  <a:cubicBezTo>
                    <a:pt x="11629" y="16937"/>
                    <a:pt x="11629" y="18017"/>
                    <a:pt x="10819" y="18989"/>
                  </a:cubicBezTo>
                  <a:cubicBezTo>
                    <a:pt x="10009" y="19961"/>
                    <a:pt x="8389" y="20825"/>
                    <a:pt x="5959" y="21149"/>
                  </a:cubicBezTo>
                  <a:cubicBezTo>
                    <a:pt x="3529" y="21473"/>
                    <a:pt x="289" y="21257"/>
                    <a:pt x="19" y="21041"/>
                  </a:cubicBezTo>
                  <a:cubicBezTo>
                    <a:pt x="-251" y="20825"/>
                    <a:pt x="2449" y="20609"/>
                    <a:pt x="6499" y="20393"/>
                  </a:cubicBezTo>
                  <a:cubicBezTo>
                    <a:pt x="10549" y="20177"/>
                    <a:pt x="15949" y="19961"/>
                    <a:pt x="21349" y="197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1" name="Line"/>
            <p:cNvSpPr/>
            <p:nvPr/>
          </p:nvSpPr>
          <p:spPr>
            <a:xfrm>
              <a:off x="2003009" y="5673752"/>
              <a:ext cx="207567" cy="628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extrusionOk="0">
                  <a:moveTo>
                    <a:pt x="21600" y="1859"/>
                  </a:moveTo>
                  <a:cubicBezTo>
                    <a:pt x="21240" y="1275"/>
                    <a:pt x="20880" y="691"/>
                    <a:pt x="19800" y="341"/>
                  </a:cubicBezTo>
                  <a:cubicBezTo>
                    <a:pt x="18720" y="-9"/>
                    <a:pt x="16920" y="-126"/>
                    <a:pt x="15840" y="166"/>
                  </a:cubicBezTo>
                  <a:cubicBezTo>
                    <a:pt x="14760" y="458"/>
                    <a:pt x="14400" y="1158"/>
                    <a:pt x="14580" y="3493"/>
                  </a:cubicBezTo>
                  <a:cubicBezTo>
                    <a:pt x="14760" y="5829"/>
                    <a:pt x="15480" y="9798"/>
                    <a:pt x="16020" y="12659"/>
                  </a:cubicBezTo>
                  <a:cubicBezTo>
                    <a:pt x="16560" y="15519"/>
                    <a:pt x="16920" y="17271"/>
                    <a:pt x="17100" y="18438"/>
                  </a:cubicBezTo>
                  <a:cubicBezTo>
                    <a:pt x="17280" y="19606"/>
                    <a:pt x="17280" y="20190"/>
                    <a:pt x="16560" y="20657"/>
                  </a:cubicBezTo>
                  <a:cubicBezTo>
                    <a:pt x="15840" y="21124"/>
                    <a:pt x="14400" y="21474"/>
                    <a:pt x="11520" y="21007"/>
                  </a:cubicBezTo>
                  <a:cubicBezTo>
                    <a:pt x="8640" y="20540"/>
                    <a:pt x="4320" y="19256"/>
                    <a:pt x="0" y="179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2" name="Line"/>
            <p:cNvSpPr/>
            <p:nvPr/>
          </p:nvSpPr>
          <p:spPr>
            <a:xfrm>
              <a:off x="1961496" y="5998651"/>
              <a:ext cx="31135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3" name="Line"/>
            <p:cNvSpPr/>
            <p:nvPr/>
          </p:nvSpPr>
          <p:spPr>
            <a:xfrm>
              <a:off x="3165378" y="6019408"/>
              <a:ext cx="197188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674" y="6800"/>
                    <a:pt x="11747" y="13600"/>
                    <a:pt x="8147" y="17200"/>
                  </a:cubicBezTo>
                  <a:cubicBezTo>
                    <a:pt x="4547" y="20800"/>
                    <a:pt x="2274" y="21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4" name="Line"/>
            <p:cNvSpPr/>
            <p:nvPr/>
          </p:nvSpPr>
          <p:spPr>
            <a:xfrm>
              <a:off x="3217269" y="5837647"/>
              <a:ext cx="249080" cy="430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extrusionOk="0">
                  <a:moveTo>
                    <a:pt x="0" y="1822"/>
                  </a:moveTo>
                  <a:cubicBezTo>
                    <a:pt x="1200" y="958"/>
                    <a:pt x="2400" y="94"/>
                    <a:pt x="3600" y="7"/>
                  </a:cubicBezTo>
                  <a:cubicBezTo>
                    <a:pt x="4800" y="-79"/>
                    <a:pt x="6000" y="612"/>
                    <a:pt x="7650" y="3118"/>
                  </a:cubicBezTo>
                  <a:cubicBezTo>
                    <a:pt x="9300" y="5623"/>
                    <a:pt x="11400" y="9943"/>
                    <a:pt x="13050" y="13140"/>
                  </a:cubicBezTo>
                  <a:cubicBezTo>
                    <a:pt x="14700" y="16337"/>
                    <a:pt x="15900" y="18411"/>
                    <a:pt x="17250" y="19620"/>
                  </a:cubicBezTo>
                  <a:cubicBezTo>
                    <a:pt x="18600" y="20830"/>
                    <a:pt x="20100" y="21175"/>
                    <a:pt x="21600" y="215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5" name="Line"/>
            <p:cNvSpPr/>
            <p:nvPr/>
          </p:nvSpPr>
          <p:spPr>
            <a:xfrm>
              <a:off x="3580510" y="6143947"/>
              <a:ext cx="176431" cy="154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extrusionOk="0">
                  <a:moveTo>
                    <a:pt x="0" y="0"/>
                  </a:moveTo>
                  <a:cubicBezTo>
                    <a:pt x="847" y="4800"/>
                    <a:pt x="1694" y="9600"/>
                    <a:pt x="2541" y="13680"/>
                  </a:cubicBezTo>
                  <a:cubicBezTo>
                    <a:pt x="3388" y="17760"/>
                    <a:pt x="4235" y="21120"/>
                    <a:pt x="4659" y="21360"/>
                  </a:cubicBezTo>
                  <a:cubicBezTo>
                    <a:pt x="5082" y="21600"/>
                    <a:pt x="5082" y="18720"/>
                    <a:pt x="5082" y="16080"/>
                  </a:cubicBezTo>
                  <a:cubicBezTo>
                    <a:pt x="5082" y="13440"/>
                    <a:pt x="5082" y="11040"/>
                    <a:pt x="6988" y="8160"/>
                  </a:cubicBezTo>
                  <a:cubicBezTo>
                    <a:pt x="8894" y="5280"/>
                    <a:pt x="12706" y="1920"/>
                    <a:pt x="15459" y="960"/>
                  </a:cubicBezTo>
                  <a:cubicBezTo>
                    <a:pt x="18212" y="0"/>
                    <a:pt x="19906" y="1440"/>
                    <a:pt x="21600" y="28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6" name="Line"/>
            <p:cNvSpPr/>
            <p:nvPr/>
          </p:nvSpPr>
          <p:spPr>
            <a:xfrm>
              <a:off x="3881480" y="6242838"/>
              <a:ext cx="249080" cy="2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3818"/>
                  </a:moveTo>
                  <a:cubicBezTo>
                    <a:pt x="6000" y="1118"/>
                    <a:pt x="12000" y="-1582"/>
                    <a:pt x="15600" y="1118"/>
                  </a:cubicBezTo>
                  <a:cubicBezTo>
                    <a:pt x="19200" y="3818"/>
                    <a:pt x="20400" y="11918"/>
                    <a:pt x="21600" y="200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7" name="Line"/>
            <p:cNvSpPr/>
            <p:nvPr/>
          </p:nvSpPr>
          <p:spPr>
            <a:xfrm>
              <a:off x="3974885" y="6164703"/>
              <a:ext cx="20757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8" name="Line"/>
            <p:cNvSpPr/>
            <p:nvPr/>
          </p:nvSpPr>
          <p:spPr>
            <a:xfrm>
              <a:off x="4130559" y="6175082"/>
              <a:ext cx="72649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9" name="Line"/>
            <p:cNvSpPr/>
            <p:nvPr/>
          </p:nvSpPr>
          <p:spPr>
            <a:xfrm>
              <a:off x="4649473" y="5916219"/>
              <a:ext cx="331313" cy="20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0982" extrusionOk="0">
                  <a:moveTo>
                    <a:pt x="0" y="10182"/>
                  </a:moveTo>
                  <a:cubicBezTo>
                    <a:pt x="5790" y="6582"/>
                    <a:pt x="11579" y="2982"/>
                    <a:pt x="15365" y="1182"/>
                  </a:cubicBezTo>
                  <a:cubicBezTo>
                    <a:pt x="19150" y="-618"/>
                    <a:pt x="20932" y="-618"/>
                    <a:pt x="21266" y="2982"/>
                  </a:cubicBezTo>
                  <a:cubicBezTo>
                    <a:pt x="21600" y="6582"/>
                    <a:pt x="20487" y="13782"/>
                    <a:pt x="19373" y="2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0" name="Line"/>
            <p:cNvSpPr/>
            <p:nvPr/>
          </p:nvSpPr>
          <p:spPr>
            <a:xfrm>
              <a:off x="4690986" y="6019408"/>
              <a:ext cx="332189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extrusionOk="0">
                  <a:moveTo>
                    <a:pt x="0" y="0"/>
                  </a:moveTo>
                  <a:cubicBezTo>
                    <a:pt x="6235" y="2400"/>
                    <a:pt x="12470" y="4800"/>
                    <a:pt x="16144" y="7200"/>
                  </a:cubicBezTo>
                  <a:cubicBezTo>
                    <a:pt x="19819" y="9600"/>
                    <a:pt x="20932" y="12000"/>
                    <a:pt x="21266" y="14400"/>
                  </a:cubicBezTo>
                  <a:cubicBezTo>
                    <a:pt x="21600" y="16800"/>
                    <a:pt x="21155" y="19200"/>
                    <a:pt x="2070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1" name="Line"/>
            <p:cNvSpPr/>
            <p:nvPr/>
          </p:nvSpPr>
          <p:spPr>
            <a:xfrm>
              <a:off x="4774013" y="5811842"/>
              <a:ext cx="51892" cy="37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2" name="Line"/>
            <p:cNvSpPr/>
            <p:nvPr/>
          </p:nvSpPr>
          <p:spPr>
            <a:xfrm>
              <a:off x="5338541" y="5875738"/>
              <a:ext cx="260078" cy="234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0880" extrusionOk="0">
                  <a:moveTo>
                    <a:pt x="12134" y="780"/>
                  </a:moveTo>
                  <a:cubicBezTo>
                    <a:pt x="10749" y="163"/>
                    <a:pt x="9364" y="-454"/>
                    <a:pt x="7287" y="472"/>
                  </a:cubicBezTo>
                  <a:cubicBezTo>
                    <a:pt x="5210" y="1397"/>
                    <a:pt x="2441" y="3866"/>
                    <a:pt x="1057" y="6643"/>
                  </a:cubicBezTo>
                  <a:cubicBezTo>
                    <a:pt x="-328" y="9420"/>
                    <a:pt x="-328" y="12506"/>
                    <a:pt x="918" y="14975"/>
                  </a:cubicBezTo>
                  <a:cubicBezTo>
                    <a:pt x="2164" y="17443"/>
                    <a:pt x="4657" y="19295"/>
                    <a:pt x="7287" y="20220"/>
                  </a:cubicBezTo>
                  <a:cubicBezTo>
                    <a:pt x="9918" y="21146"/>
                    <a:pt x="12687" y="21146"/>
                    <a:pt x="15180" y="19912"/>
                  </a:cubicBezTo>
                  <a:cubicBezTo>
                    <a:pt x="17672" y="18677"/>
                    <a:pt x="19887" y="16209"/>
                    <a:pt x="20580" y="13586"/>
                  </a:cubicBezTo>
                  <a:cubicBezTo>
                    <a:pt x="21272" y="10963"/>
                    <a:pt x="20441" y="8186"/>
                    <a:pt x="18364" y="6026"/>
                  </a:cubicBezTo>
                  <a:cubicBezTo>
                    <a:pt x="16287" y="3866"/>
                    <a:pt x="12964" y="2323"/>
                    <a:pt x="9641" y="7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3" name="Line"/>
            <p:cNvSpPr/>
            <p:nvPr/>
          </p:nvSpPr>
          <p:spPr>
            <a:xfrm>
              <a:off x="5791085" y="6123191"/>
              <a:ext cx="51299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16200" y="0"/>
                  </a:moveTo>
                  <a:cubicBezTo>
                    <a:pt x="18900" y="4235"/>
                    <a:pt x="21600" y="8471"/>
                    <a:pt x="18900" y="12071"/>
                  </a:cubicBezTo>
                  <a:cubicBezTo>
                    <a:pt x="16200" y="15671"/>
                    <a:pt x="8100" y="1863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4" name="Line"/>
            <p:cNvSpPr/>
            <p:nvPr/>
          </p:nvSpPr>
          <p:spPr>
            <a:xfrm>
              <a:off x="6675629" y="5621573"/>
              <a:ext cx="1025063" cy="66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extrusionOk="0">
                  <a:moveTo>
                    <a:pt x="167" y="9513"/>
                  </a:moveTo>
                  <a:cubicBezTo>
                    <a:pt x="22" y="10968"/>
                    <a:pt x="-123" y="12423"/>
                    <a:pt x="167" y="13878"/>
                  </a:cubicBezTo>
                  <a:cubicBezTo>
                    <a:pt x="457" y="15333"/>
                    <a:pt x="1182" y="16788"/>
                    <a:pt x="1870" y="17347"/>
                  </a:cubicBezTo>
                  <a:cubicBezTo>
                    <a:pt x="2559" y="17907"/>
                    <a:pt x="3211" y="17571"/>
                    <a:pt x="3791" y="16508"/>
                  </a:cubicBezTo>
                  <a:cubicBezTo>
                    <a:pt x="4371" y="15445"/>
                    <a:pt x="4878" y="13654"/>
                    <a:pt x="4987" y="11248"/>
                  </a:cubicBezTo>
                  <a:cubicBezTo>
                    <a:pt x="5096" y="8841"/>
                    <a:pt x="4806" y="5820"/>
                    <a:pt x="4625" y="4029"/>
                  </a:cubicBezTo>
                  <a:cubicBezTo>
                    <a:pt x="4443" y="2238"/>
                    <a:pt x="4371" y="1679"/>
                    <a:pt x="4298" y="1119"/>
                  </a:cubicBezTo>
                  <a:cubicBezTo>
                    <a:pt x="4226" y="560"/>
                    <a:pt x="4154" y="0"/>
                    <a:pt x="4117" y="0"/>
                  </a:cubicBezTo>
                  <a:cubicBezTo>
                    <a:pt x="4081" y="0"/>
                    <a:pt x="4081" y="560"/>
                    <a:pt x="4081" y="3078"/>
                  </a:cubicBezTo>
                  <a:cubicBezTo>
                    <a:pt x="4081" y="5596"/>
                    <a:pt x="4081" y="10073"/>
                    <a:pt x="4081" y="12647"/>
                  </a:cubicBezTo>
                  <a:cubicBezTo>
                    <a:pt x="4081" y="15221"/>
                    <a:pt x="4081" y="15892"/>
                    <a:pt x="4117" y="16564"/>
                  </a:cubicBezTo>
                  <a:cubicBezTo>
                    <a:pt x="4154" y="17235"/>
                    <a:pt x="4226" y="17907"/>
                    <a:pt x="4262" y="17963"/>
                  </a:cubicBezTo>
                  <a:cubicBezTo>
                    <a:pt x="4298" y="18019"/>
                    <a:pt x="4298" y="17459"/>
                    <a:pt x="4335" y="16899"/>
                  </a:cubicBezTo>
                  <a:cubicBezTo>
                    <a:pt x="4371" y="16340"/>
                    <a:pt x="4443" y="15780"/>
                    <a:pt x="4588" y="15277"/>
                  </a:cubicBezTo>
                  <a:cubicBezTo>
                    <a:pt x="4733" y="14773"/>
                    <a:pt x="4951" y="14325"/>
                    <a:pt x="5168" y="14325"/>
                  </a:cubicBezTo>
                  <a:cubicBezTo>
                    <a:pt x="5386" y="14325"/>
                    <a:pt x="5603" y="14773"/>
                    <a:pt x="6074" y="15556"/>
                  </a:cubicBezTo>
                  <a:cubicBezTo>
                    <a:pt x="6545" y="16340"/>
                    <a:pt x="7270" y="17459"/>
                    <a:pt x="8031" y="17963"/>
                  </a:cubicBezTo>
                  <a:cubicBezTo>
                    <a:pt x="8792" y="18466"/>
                    <a:pt x="9590" y="18354"/>
                    <a:pt x="10351" y="17907"/>
                  </a:cubicBezTo>
                  <a:cubicBezTo>
                    <a:pt x="11112" y="17459"/>
                    <a:pt x="11837" y="16676"/>
                    <a:pt x="12272" y="15892"/>
                  </a:cubicBezTo>
                  <a:cubicBezTo>
                    <a:pt x="12707" y="15109"/>
                    <a:pt x="12851" y="14325"/>
                    <a:pt x="12779" y="13766"/>
                  </a:cubicBezTo>
                  <a:cubicBezTo>
                    <a:pt x="12707" y="13206"/>
                    <a:pt x="12417" y="12870"/>
                    <a:pt x="12090" y="12647"/>
                  </a:cubicBezTo>
                  <a:cubicBezTo>
                    <a:pt x="11764" y="12423"/>
                    <a:pt x="11402" y="12311"/>
                    <a:pt x="11112" y="12479"/>
                  </a:cubicBezTo>
                  <a:cubicBezTo>
                    <a:pt x="10822" y="12647"/>
                    <a:pt x="10605" y="13094"/>
                    <a:pt x="10568" y="13934"/>
                  </a:cubicBezTo>
                  <a:cubicBezTo>
                    <a:pt x="10532" y="14773"/>
                    <a:pt x="10677" y="16004"/>
                    <a:pt x="11148" y="17067"/>
                  </a:cubicBezTo>
                  <a:cubicBezTo>
                    <a:pt x="11619" y="18131"/>
                    <a:pt x="12417" y="19026"/>
                    <a:pt x="12996" y="19474"/>
                  </a:cubicBezTo>
                  <a:cubicBezTo>
                    <a:pt x="13576" y="19921"/>
                    <a:pt x="13939" y="19921"/>
                    <a:pt x="14374" y="19530"/>
                  </a:cubicBezTo>
                  <a:cubicBezTo>
                    <a:pt x="14809" y="19138"/>
                    <a:pt x="15316" y="18354"/>
                    <a:pt x="15678" y="17683"/>
                  </a:cubicBezTo>
                  <a:cubicBezTo>
                    <a:pt x="16041" y="17011"/>
                    <a:pt x="16258" y="16452"/>
                    <a:pt x="16548" y="16284"/>
                  </a:cubicBezTo>
                  <a:cubicBezTo>
                    <a:pt x="16838" y="16116"/>
                    <a:pt x="17200" y="16340"/>
                    <a:pt x="17418" y="16732"/>
                  </a:cubicBezTo>
                  <a:cubicBezTo>
                    <a:pt x="17635" y="17123"/>
                    <a:pt x="17708" y="17683"/>
                    <a:pt x="17817" y="18298"/>
                  </a:cubicBezTo>
                  <a:cubicBezTo>
                    <a:pt x="17925" y="18914"/>
                    <a:pt x="18070" y="19585"/>
                    <a:pt x="18179" y="19585"/>
                  </a:cubicBezTo>
                  <a:cubicBezTo>
                    <a:pt x="18288" y="19585"/>
                    <a:pt x="18360" y="18914"/>
                    <a:pt x="18469" y="18298"/>
                  </a:cubicBezTo>
                  <a:cubicBezTo>
                    <a:pt x="18578" y="17683"/>
                    <a:pt x="18723" y="17123"/>
                    <a:pt x="18904" y="16620"/>
                  </a:cubicBezTo>
                  <a:cubicBezTo>
                    <a:pt x="19085" y="16116"/>
                    <a:pt x="19302" y="15668"/>
                    <a:pt x="19556" y="15668"/>
                  </a:cubicBezTo>
                  <a:cubicBezTo>
                    <a:pt x="19810" y="15668"/>
                    <a:pt x="20100" y="16116"/>
                    <a:pt x="20426" y="17179"/>
                  </a:cubicBezTo>
                  <a:cubicBezTo>
                    <a:pt x="20752" y="18242"/>
                    <a:pt x="21115" y="19921"/>
                    <a:pt x="2147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5" name="Line"/>
            <p:cNvSpPr/>
            <p:nvPr/>
          </p:nvSpPr>
          <p:spPr>
            <a:xfrm>
              <a:off x="6590214" y="6029786"/>
              <a:ext cx="14529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6" name="Line"/>
            <p:cNvSpPr/>
            <p:nvPr/>
          </p:nvSpPr>
          <p:spPr>
            <a:xfrm>
              <a:off x="3051217" y="7350320"/>
              <a:ext cx="303063" cy="236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375" extrusionOk="0">
                  <a:moveTo>
                    <a:pt x="0" y="3532"/>
                  </a:moveTo>
                  <a:cubicBezTo>
                    <a:pt x="728" y="2279"/>
                    <a:pt x="1456" y="1027"/>
                    <a:pt x="2427" y="401"/>
                  </a:cubicBezTo>
                  <a:cubicBezTo>
                    <a:pt x="3398" y="-225"/>
                    <a:pt x="4611" y="-225"/>
                    <a:pt x="5703" y="1184"/>
                  </a:cubicBezTo>
                  <a:cubicBezTo>
                    <a:pt x="6796" y="2592"/>
                    <a:pt x="7766" y="5410"/>
                    <a:pt x="8373" y="8384"/>
                  </a:cubicBezTo>
                  <a:cubicBezTo>
                    <a:pt x="8980" y="11358"/>
                    <a:pt x="9222" y="14488"/>
                    <a:pt x="10315" y="16992"/>
                  </a:cubicBezTo>
                  <a:cubicBezTo>
                    <a:pt x="11407" y="19497"/>
                    <a:pt x="13348" y="21375"/>
                    <a:pt x="15290" y="21375"/>
                  </a:cubicBezTo>
                  <a:cubicBezTo>
                    <a:pt x="17231" y="21375"/>
                    <a:pt x="19173" y="19497"/>
                    <a:pt x="20265" y="16679"/>
                  </a:cubicBezTo>
                  <a:cubicBezTo>
                    <a:pt x="21357" y="13862"/>
                    <a:pt x="21600" y="10105"/>
                    <a:pt x="20751" y="7288"/>
                  </a:cubicBezTo>
                  <a:cubicBezTo>
                    <a:pt x="19901" y="4471"/>
                    <a:pt x="17960" y="2592"/>
                    <a:pt x="16018" y="7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7" name="Line"/>
            <p:cNvSpPr/>
            <p:nvPr/>
          </p:nvSpPr>
          <p:spPr>
            <a:xfrm>
              <a:off x="3518240" y="7530573"/>
              <a:ext cx="166053" cy="240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3" extrusionOk="0">
                  <a:moveTo>
                    <a:pt x="0" y="4853"/>
                  </a:moveTo>
                  <a:cubicBezTo>
                    <a:pt x="0" y="8153"/>
                    <a:pt x="0" y="11453"/>
                    <a:pt x="450" y="14453"/>
                  </a:cubicBezTo>
                  <a:cubicBezTo>
                    <a:pt x="900" y="17453"/>
                    <a:pt x="1800" y="20153"/>
                    <a:pt x="2250" y="20753"/>
                  </a:cubicBezTo>
                  <a:cubicBezTo>
                    <a:pt x="2700" y="21353"/>
                    <a:pt x="2700" y="19853"/>
                    <a:pt x="3375" y="17003"/>
                  </a:cubicBezTo>
                  <a:cubicBezTo>
                    <a:pt x="4050" y="14153"/>
                    <a:pt x="5400" y="9953"/>
                    <a:pt x="6750" y="6953"/>
                  </a:cubicBezTo>
                  <a:cubicBezTo>
                    <a:pt x="8100" y="3953"/>
                    <a:pt x="9450" y="2153"/>
                    <a:pt x="11250" y="1103"/>
                  </a:cubicBezTo>
                  <a:cubicBezTo>
                    <a:pt x="13050" y="53"/>
                    <a:pt x="15300" y="-247"/>
                    <a:pt x="17100" y="203"/>
                  </a:cubicBezTo>
                  <a:cubicBezTo>
                    <a:pt x="18900" y="653"/>
                    <a:pt x="20250" y="1853"/>
                    <a:pt x="21600" y="30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8" name="Line"/>
            <p:cNvSpPr/>
            <p:nvPr/>
          </p:nvSpPr>
          <p:spPr>
            <a:xfrm>
              <a:off x="3736184" y="7715798"/>
              <a:ext cx="238702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635" y="2735"/>
                    <a:pt x="11270" y="-1585"/>
                    <a:pt x="14870" y="575"/>
                  </a:cubicBezTo>
                  <a:cubicBezTo>
                    <a:pt x="18470" y="2735"/>
                    <a:pt x="20035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9" name="Line"/>
            <p:cNvSpPr/>
            <p:nvPr/>
          </p:nvSpPr>
          <p:spPr>
            <a:xfrm>
              <a:off x="3829589" y="7628043"/>
              <a:ext cx="51892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5684"/>
                    <a:pt x="5760" y="11368"/>
                    <a:pt x="9360" y="14968"/>
                  </a:cubicBezTo>
                  <a:cubicBezTo>
                    <a:pt x="12960" y="18568"/>
                    <a:pt x="17280" y="2008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0" name="Line"/>
            <p:cNvSpPr/>
            <p:nvPr/>
          </p:nvSpPr>
          <p:spPr>
            <a:xfrm>
              <a:off x="4006019" y="7628043"/>
              <a:ext cx="51893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1" name="Line"/>
            <p:cNvSpPr/>
            <p:nvPr/>
          </p:nvSpPr>
          <p:spPr>
            <a:xfrm>
              <a:off x="2947434" y="6994967"/>
              <a:ext cx="475861" cy="15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0" y="16200"/>
                  </a:moveTo>
                  <a:cubicBezTo>
                    <a:pt x="4539" y="17673"/>
                    <a:pt x="9078" y="19145"/>
                    <a:pt x="12130" y="20127"/>
                  </a:cubicBezTo>
                  <a:cubicBezTo>
                    <a:pt x="15183" y="21109"/>
                    <a:pt x="16748" y="21600"/>
                    <a:pt x="17922" y="21600"/>
                  </a:cubicBezTo>
                  <a:cubicBezTo>
                    <a:pt x="19096" y="21600"/>
                    <a:pt x="19878" y="21109"/>
                    <a:pt x="20504" y="19882"/>
                  </a:cubicBezTo>
                  <a:cubicBezTo>
                    <a:pt x="21130" y="18655"/>
                    <a:pt x="21600" y="16691"/>
                    <a:pt x="21522" y="14973"/>
                  </a:cubicBezTo>
                  <a:cubicBezTo>
                    <a:pt x="21443" y="13255"/>
                    <a:pt x="20817" y="11782"/>
                    <a:pt x="19957" y="9327"/>
                  </a:cubicBezTo>
                  <a:cubicBezTo>
                    <a:pt x="19096" y="6873"/>
                    <a:pt x="18000" y="3436"/>
                    <a:pt x="1690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2" name="Line"/>
            <p:cNvSpPr/>
            <p:nvPr/>
          </p:nvSpPr>
          <p:spPr>
            <a:xfrm>
              <a:off x="4421151" y="7430855"/>
              <a:ext cx="292442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extrusionOk="0">
                  <a:moveTo>
                    <a:pt x="0" y="0"/>
                  </a:moveTo>
                  <a:cubicBezTo>
                    <a:pt x="6099" y="0"/>
                    <a:pt x="12198" y="0"/>
                    <a:pt x="16009" y="0"/>
                  </a:cubicBezTo>
                  <a:cubicBezTo>
                    <a:pt x="19821" y="0"/>
                    <a:pt x="21346" y="0"/>
                    <a:pt x="21473" y="3600"/>
                  </a:cubicBezTo>
                  <a:cubicBezTo>
                    <a:pt x="21600" y="7200"/>
                    <a:pt x="20329" y="14400"/>
                    <a:pt x="1905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3" name="Line"/>
            <p:cNvSpPr/>
            <p:nvPr/>
          </p:nvSpPr>
          <p:spPr>
            <a:xfrm>
              <a:off x="4431529" y="7555395"/>
              <a:ext cx="29059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4" name="Line"/>
            <p:cNvSpPr/>
            <p:nvPr/>
          </p:nvSpPr>
          <p:spPr>
            <a:xfrm>
              <a:off x="5282549" y="7477097"/>
              <a:ext cx="363323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0015" extrusionOk="0">
                  <a:moveTo>
                    <a:pt x="0" y="20015"/>
                  </a:moveTo>
                  <a:cubicBezTo>
                    <a:pt x="6317" y="11375"/>
                    <a:pt x="12634" y="2735"/>
                    <a:pt x="16302" y="575"/>
                  </a:cubicBezTo>
                  <a:cubicBezTo>
                    <a:pt x="19970" y="-1585"/>
                    <a:pt x="20989" y="2735"/>
                    <a:pt x="21294" y="7055"/>
                  </a:cubicBezTo>
                  <a:cubicBezTo>
                    <a:pt x="21600" y="11375"/>
                    <a:pt x="21192" y="15695"/>
                    <a:pt x="20785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5" name="Line"/>
            <p:cNvSpPr/>
            <p:nvPr/>
          </p:nvSpPr>
          <p:spPr>
            <a:xfrm>
              <a:off x="6424161" y="7026102"/>
              <a:ext cx="31136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6" name="Line"/>
            <p:cNvSpPr/>
            <p:nvPr/>
          </p:nvSpPr>
          <p:spPr>
            <a:xfrm>
              <a:off x="6133569" y="7368585"/>
              <a:ext cx="722045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extrusionOk="0">
                  <a:moveTo>
                    <a:pt x="0" y="0"/>
                  </a:moveTo>
                  <a:cubicBezTo>
                    <a:pt x="2983" y="1440"/>
                    <a:pt x="5966" y="2880"/>
                    <a:pt x="9360" y="5040"/>
                  </a:cubicBezTo>
                  <a:cubicBezTo>
                    <a:pt x="12754" y="7200"/>
                    <a:pt x="16560" y="10080"/>
                    <a:pt x="18771" y="11520"/>
                  </a:cubicBezTo>
                  <a:cubicBezTo>
                    <a:pt x="20983" y="12960"/>
                    <a:pt x="21600" y="12960"/>
                    <a:pt x="21446" y="14400"/>
                  </a:cubicBezTo>
                  <a:cubicBezTo>
                    <a:pt x="21291" y="15840"/>
                    <a:pt x="20366" y="18720"/>
                    <a:pt x="1944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7" name="Line"/>
            <p:cNvSpPr/>
            <p:nvPr/>
          </p:nvSpPr>
          <p:spPr>
            <a:xfrm>
              <a:off x="6164703" y="7731826"/>
              <a:ext cx="197189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189" y="6686"/>
                    <a:pt x="14779" y="13371"/>
                    <a:pt x="11179" y="16971"/>
                  </a:cubicBezTo>
                  <a:cubicBezTo>
                    <a:pt x="7579" y="20571"/>
                    <a:pt x="3789" y="210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8" name="Line"/>
            <p:cNvSpPr/>
            <p:nvPr/>
          </p:nvSpPr>
          <p:spPr>
            <a:xfrm>
              <a:off x="6237352" y="7559375"/>
              <a:ext cx="186810" cy="390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extrusionOk="0">
                  <a:moveTo>
                    <a:pt x="0" y="2624"/>
                  </a:moveTo>
                  <a:cubicBezTo>
                    <a:pt x="1200" y="1487"/>
                    <a:pt x="2400" y="350"/>
                    <a:pt x="3800" y="66"/>
                  </a:cubicBezTo>
                  <a:cubicBezTo>
                    <a:pt x="5200" y="-218"/>
                    <a:pt x="6800" y="350"/>
                    <a:pt x="9000" y="3003"/>
                  </a:cubicBezTo>
                  <a:cubicBezTo>
                    <a:pt x="11200" y="5656"/>
                    <a:pt x="14000" y="10393"/>
                    <a:pt x="16200" y="13803"/>
                  </a:cubicBezTo>
                  <a:cubicBezTo>
                    <a:pt x="18400" y="17214"/>
                    <a:pt x="20000" y="19298"/>
                    <a:pt x="21600" y="213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9" name="Line"/>
            <p:cNvSpPr/>
            <p:nvPr/>
          </p:nvSpPr>
          <p:spPr>
            <a:xfrm>
              <a:off x="6569457" y="7835609"/>
              <a:ext cx="103784" cy="117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718"/>
                  </a:moveTo>
                  <a:cubicBezTo>
                    <a:pt x="1440" y="8894"/>
                    <a:pt x="2880" y="12071"/>
                    <a:pt x="3960" y="15247"/>
                  </a:cubicBezTo>
                  <a:cubicBezTo>
                    <a:pt x="5040" y="18424"/>
                    <a:pt x="5760" y="21600"/>
                    <a:pt x="6120" y="21600"/>
                  </a:cubicBezTo>
                  <a:cubicBezTo>
                    <a:pt x="6480" y="21600"/>
                    <a:pt x="6480" y="18424"/>
                    <a:pt x="7200" y="14612"/>
                  </a:cubicBezTo>
                  <a:cubicBezTo>
                    <a:pt x="7920" y="10800"/>
                    <a:pt x="9360" y="6353"/>
                    <a:pt x="11880" y="3812"/>
                  </a:cubicBezTo>
                  <a:cubicBezTo>
                    <a:pt x="14400" y="1271"/>
                    <a:pt x="18000" y="63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0" name="Line"/>
            <p:cNvSpPr/>
            <p:nvPr/>
          </p:nvSpPr>
          <p:spPr>
            <a:xfrm>
              <a:off x="6725131" y="7937393"/>
              <a:ext cx="197189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11040"/>
                  </a:moveTo>
                  <a:cubicBezTo>
                    <a:pt x="3789" y="4868"/>
                    <a:pt x="7579" y="-1303"/>
                    <a:pt x="11179" y="240"/>
                  </a:cubicBezTo>
                  <a:cubicBezTo>
                    <a:pt x="14779" y="1783"/>
                    <a:pt x="18189" y="11040"/>
                    <a:pt x="21600" y="202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1" name="Line"/>
            <p:cNvSpPr/>
            <p:nvPr/>
          </p:nvSpPr>
          <p:spPr>
            <a:xfrm>
              <a:off x="6787401" y="7887500"/>
              <a:ext cx="10380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2" name="Line"/>
            <p:cNvSpPr/>
            <p:nvPr/>
          </p:nvSpPr>
          <p:spPr>
            <a:xfrm>
              <a:off x="6911941" y="7897879"/>
              <a:ext cx="10380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3" name="Line"/>
            <p:cNvSpPr/>
            <p:nvPr/>
          </p:nvSpPr>
          <p:spPr>
            <a:xfrm>
              <a:off x="7469025" y="7067615"/>
              <a:ext cx="127884" cy="747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4" h="21600" extrusionOk="0">
                  <a:moveTo>
                    <a:pt x="13828" y="0"/>
                  </a:moveTo>
                  <a:cubicBezTo>
                    <a:pt x="8289" y="2200"/>
                    <a:pt x="2751" y="4400"/>
                    <a:pt x="812" y="7050"/>
                  </a:cubicBezTo>
                  <a:cubicBezTo>
                    <a:pt x="-1126" y="9700"/>
                    <a:pt x="536" y="12800"/>
                    <a:pt x="4412" y="15300"/>
                  </a:cubicBezTo>
                  <a:cubicBezTo>
                    <a:pt x="8289" y="17800"/>
                    <a:pt x="14382" y="19700"/>
                    <a:pt x="2047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4" name="Line"/>
            <p:cNvSpPr/>
            <p:nvPr/>
          </p:nvSpPr>
          <p:spPr>
            <a:xfrm>
              <a:off x="7970527" y="7461991"/>
              <a:ext cx="166054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100" y="6750"/>
                    <a:pt x="12600" y="13500"/>
                    <a:pt x="9000" y="17100"/>
                  </a:cubicBezTo>
                  <a:cubicBezTo>
                    <a:pt x="5400" y="20700"/>
                    <a:pt x="2700" y="2115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5" name="Line"/>
            <p:cNvSpPr/>
            <p:nvPr/>
          </p:nvSpPr>
          <p:spPr>
            <a:xfrm>
              <a:off x="7980905" y="7299904"/>
              <a:ext cx="259458" cy="348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extrusionOk="0">
                  <a:moveTo>
                    <a:pt x="0" y="2933"/>
                  </a:moveTo>
                  <a:cubicBezTo>
                    <a:pt x="864" y="1875"/>
                    <a:pt x="1728" y="816"/>
                    <a:pt x="3024" y="286"/>
                  </a:cubicBezTo>
                  <a:cubicBezTo>
                    <a:pt x="4320" y="-243"/>
                    <a:pt x="6048" y="-243"/>
                    <a:pt x="8064" y="2086"/>
                  </a:cubicBezTo>
                  <a:cubicBezTo>
                    <a:pt x="10080" y="4416"/>
                    <a:pt x="12384" y="9075"/>
                    <a:pt x="13680" y="12039"/>
                  </a:cubicBezTo>
                  <a:cubicBezTo>
                    <a:pt x="14976" y="15004"/>
                    <a:pt x="15264" y="16275"/>
                    <a:pt x="15696" y="17545"/>
                  </a:cubicBezTo>
                  <a:cubicBezTo>
                    <a:pt x="16128" y="18816"/>
                    <a:pt x="16704" y="20086"/>
                    <a:pt x="17712" y="20722"/>
                  </a:cubicBezTo>
                  <a:cubicBezTo>
                    <a:pt x="18720" y="21357"/>
                    <a:pt x="20160" y="21357"/>
                    <a:pt x="21600" y="213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6" name="Line"/>
            <p:cNvSpPr/>
            <p:nvPr/>
          </p:nvSpPr>
          <p:spPr>
            <a:xfrm>
              <a:off x="8385658" y="7628043"/>
              <a:ext cx="20758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7" name="Line"/>
            <p:cNvSpPr/>
            <p:nvPr/>
          </p:nvSpPr>
          <p:spPr>
            <a:xfrm>
              <a:off x="8676250" y="7420477"/>
              <a:ext cx="219936" cy="21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123" extrusionOk="0">
                  <a:moveTo>
                    <a:pt x="0" y="3988"/>
                  </a:moveTo>
                  <a:cubicBezTo>
                    <a:pt x="1012" y="2658"/>
                    <a:pt x="2025" y="1329"/>
                    <a:pt x="3037" y="1329"/>
                  </a:cubicBezTo>
                  <a:cubicBezTo>
                    <a:pt x="4050" y="1329"/>
                    <a:pt x="5062" y="2658"/>
                    <a:pt x="5737" y="5317"/>
                  </a:cubicBezTo>
                  <a:cubicBezTo>
                    <a:pt x="6412" y="7975"/>
                    <a:pt x="6750" y="11963"/>
                    <a:pt x="7425" y="14788"/>
                  </a:cubicBezTo>
                  <a:cubicBezTo>
                    <a:pt x="8100" y="17612"/>
                    <a:pt x="9112" y="19274"/>
                    <a:pt x="11137" y="20271"/>
                  </a:cubicBezTo>
                  <a:cubicBezTo>
                    <a:pt x="13162" y="21268"/>
                    <a:pt x="16200" y="21600"/>
                    <a:pt x="18225" y="20105"/>
                  </a:cubicBezTo>
                  <a:cubicBezTo>
                    <a:pt x="20250" y="18609"/>
                    <a:pt x="21262" y="15286"/>
                    <a:pt x="21431" y="11963"/>
                  </a:cubicBezTo>
                  <a:cubicBezTo>
                    <a:pt x="21600" y="8640"/>
                    <a:pt x="20925" y="5317"/>
                    <a:pt x="19575" y="3323"/>
                  </a:cubicBezTo>
                  <a:cubicBezTo>
                    <a:pt x="18225" y="1329"/>
                    <a:pt x="16200" y="665"/>
                    <a:pt x="1417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8" name="Line"/>
            <p:cNvSpPr/>
            <p:nvPr/>
          </p:nvSpPr>
          <p:spPr>
            <a:xfrm>
              <a:off x="9029112" y="7659178"/>
              <a:ext cx="31136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9" name="Line"/>
            <p:cNvSpPr/>
            <p:nvPr/>
          </p:nvSpPr>
          <p:spPr>
            <a:xfrm>
              <a:off x="8572468" y="7077994"/>
              <a:ext cx="379246" cy="123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467" extrusionOk="0">
                  <a:moveTo>
                    <a:pt x="0" y="19800"/>
                  </a:moveTo>
                  <a:cubicBezTo>
                    <a:pt x="4865" y="19800"/>
                    <a:pt x="9730" y="19800"/>
                    <a:pt x="12746" y="20100"/>
                  </a:cubicBezTo>
                  <a:cubicBezTo>
                    <a:pt x="15762" y="20400"/>
                    <a:pt x="16930" y="21000"/>
                    <a:pt x="18195" y="21300"/>
                  </a:cubicBezTo>
                  <a:cubicBezTo>
                    <a:pt x="19459" y="21600"/>
                    <a:pt x="20822" y="21600"/>
                    <a:pt x="21211" y="20400"/>
                  </a:cubicBezTo>
                  <a:cubicBezTo>
                    <a:pt x="21600" y="19200"/>
                    <a:pt x="21016" y="16800"/>
                    <a:pt x="20043" y="13200"/>
                  </a:cubicBezTo>
                  <a:cubicBezTo>
                    <a:pt x="19070" y="9600"/>
                    <a:pt x="17708" y="4800"/>
                    <a:pt x="1634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0" name="Line"/>
            <p:cNvSpPr/>
            <p:nvPr/>
          </p:nvSpPr>
          <p:spPr>
            <a:xfrm>
              <a:off x="9475378" y="7506963"/>
              <a:ext cx="332189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extrusionOk="0">
                  <a:moveTo>
                    <a:pt x="0" y="21600"/>
                  </a:moveTo>
                  <a:cubicBezTo>
                    <a:pt x="6235" y="10800"/>
                    <a:pt x="12470" y="0"/>
                    <a:pt x="16144" y="0"/>
                  </a:cubicBezTo>
                  <a:cubicBezTo>
                    <a:pt x="19819" y="0"/>
                    <a:pt x="20932" y="10800"/>
                    <a:pt x="21266" y="16200"/>
                  </a:cubicBezTo>
                  <a:cubicBezTo>
                    <a:pt x="21600" y="21600"/>
                    <a:pt x="21155" y="21600"/>
                    <a:pt x="2070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1" name="Line"/>
            <p:cNvSpPr/>
            <p:nvPr/>
          </p:nvSpPr>
          <p:spPr>
            <a:xfrm>
              <a:off x="9651810" y="7410099"/>
              <a:ext cx="72649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43" y="5400"/>
                    <a:pt x="10286" y="10800"/>
                    <a:pt x="13886" y="14400"/>
                  </a:cubicBezTo>
                  <a:cubicBezTo>
                    <a:pt x="17486" y="18000"/>
                    <a:pt x="19543" y="19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2" name="Line"/>
            <p:cNvSpPr/>
            <p:nvPr/>
          </p:nvSpPr>
          <p:spPr>
            <a:xfrm>
              <a:off x="10191480" y="7503504"/>
              <a:ext cx="1038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3" name="Line"/>
            <p:cNvSpPr/>
            <p:nvPr/>
          </p:nvSpPr>
          <p:spPr>
            <a:xfrm>
              <a:off x="10378290" y="7524260"/>
              <a:ext cx="41514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4" name="Line"/>
            <p:cNvSpPr/>
            <p:nvPr/>
          </p:nvSpPr>
          <p:spPr>
            <a:xfrm>
              <a:off x="10533964" y="7555395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5" name="Line"/>
            <p:cNvSpPr/>
            <p:nvPr/>
          </p:nvSpPr>
          <p:spPr>
            <a:xfrm>
              <a:off x="10866070" y="7560113"/>
              <a:ext cx="336100" cy="16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0029" extrusionOk="0">
                  <a:moveTo>
                    <a:pt x="0" y="20029"/>
                  </a:moveTo>
                  <a:cubicBezTo>
                    <a:pt x="5069" y="11389"/>
                    <a:pt x="10139" y="2749"/>
                    <a:pt x="13224" y="589"/>
                  </a:cubicBezTo>
                  <a:cubicBezTo>
                    <a:pt x="16310" y="-1571"/>
                    <a:pt x="17412" y="2749"/>
                    <a:pt x="18514" y="4909"/>
                  </a:cubicBezTo>
                  <a:cubicBezTo>
                    <a:pt x="19616" y="7069"/>
                    <a:pt x="20718" y="7069"/>
                    <a:pt x="21159" y="9229"/>
                  </a:cubicBezTo>
                  <a:cubicBezTo>
                    <a:pt x="21600" y="11389"/>
                    <a:pt x="21380" y="15709"/>
                    <a:pt x="21159" y="200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6" name="Line"/>
            <p:cNvSpPr/>
            <p:nvPr/>
          </p:nvSpPr>
          <p:spPr>
            <a:xfrm>
              <a:off x="11021744" y="7441234"/>
              <a:ext cx="20758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7" name="Line"/>
            <p:cNvSpPr/>
            <p:nvPr/>
          </p:nvSpPr>
          <p:spPr>
            <a:xfrm>
              <a:off x="11509523" y="7555395"/>
              <a:ext cx="249081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5400"/>
                    <a:pt x="14400" y="10800"/>
                    <a:pt x="10800" y="14400"/>
                  </a:cubicBezTo>
                  <a:cubicBezTo>
                    <a:pt x="7200" y="18000"/>
                    <a:pt x="3600" y="198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8" name="Line"/>
            <p:cNvSpPr/>
            <p:nvPr/>
          </p:nvSpPr>
          <p:spPr>
            <a:xfrm>
              <a:off x="11582172" y="7409306"/>
              <a:ext cx="207566" cy="322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extrusionOk="0">
                  <a:moveTo>
                    <a:pt x="0" y="2121"/>
                  </a:moveTo>
                  <a:cubicBezTo>
                    <a:pt x="1080" y="1202"/>
                    <a:pt x="2160" y="283"/>
                    <a:pt x="3600" y="53"/>
                  </a:cubicBezTo>
                  <a:cubicBezTo>
                    <a:pt x="5040" y="-177"/>
                    <a:pt x="6840" y="283"/>
                    <a:pt x="9360" y="2695"/>
                  </a:cubicBezTo>
                  <a:cubicBezTo>
                    <a:pt x="11880" y="5108"/>
                    <a:pt x="15120" y="9474"/>
                    <a:pt x="17280" y="12921"/>
                  </a:cubicBezTo>
                  <a:cubicBezTo>
                    <a:pt x="19440" y="16368"/>
                    <a:pt x="20520" y="18895"/>
                    <a:pt x="21600" y="214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9" name="Line"/>
            <p:cNvSpPr/>
            <p:nvPr/>
          </p:nvSpPr>
          <p:spPr>
            <a:xfrm>
              <a:off x="11914277" y="7648799"/>
              <a:ext cx="145297" cy="16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extrusionOk="0">
                  <a:moveTo>
                    <a:pt x="0" y="1322"/>
                  </a:moveTo>
                  <a:cubicBezTo>
                    <a:pt x="3600" y="4849"/>
                    <a:pt x="7200" y="8376"/>
                    <a:pt x="9257" y="12122"/>
                  </a:cubicBezTo>
                  <a:cubicBezTo>
                    <a:pt x="11314" y="15869"/>
                    <a:pt x="11829" y="19837"/>
                    <a:pt x="11829" y="20718"/>
                  </a:cubicBezTo>
                  <a:cubicBezTo>
                    <a:pt x="11829" y="21600"/>
                    <a:pt x="11314" y="19396"/>
                    <a:pt x="11057" y="17192"/>
                  </a:cubicBezTo>
                  <a:cubicBezTo>
                    <a:pt x="10800" y="14988"/>
                    <a:pt x="10800" y="12784"/>
                    <a:pt x="12600" y="9918"/>
                  </a:cubicBezTo>
                  <a:cubicBezTo>
                    <a:pt x="14400" y="7053"/>
                    <a:pt x="18000" y="352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0" name="Line"/>
            <p:cNvSpPr/>
            <p:nvPr/>
          </p:nvSpPr>
          <p:spPr>
            <a:xfrm>
              <a:off x="12391679" y="7487789"/>
              <a:ext cx="283386" cy="23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172" extrusionOk="0">
                  <a:moveTo>
                    <a:pt x="0" y="2328"/>
                  </a:moveTo>
                  <a:cubicBezTo>
                    <a:pt x="1822" y="1093"/>
                    <a:pt x="3643" y="-141"/>
                    <a:pt x="4684" y="13"/>
                  </a:cubicBezTo>
                  <a:cubicBezTo>
                    <a:pt x="5725" y="168"/>
                    <a:pt x="5985" y="1710"/>
                    <a:pt x="6246" y="4950"/>
                  </a:cubicBezTo>
                  <a:cubicBezTo>
                    <a:pt x="6506" y="8190"/>
                    <a:pt x="6766" y="13128"/>
                    <a:pt x="7287" y="16213"/>
                  </a:cubicBezTo>
                  <a:cubicBezTo>
                    <a:pt x="7807" y="19299"/>
                    <a:pt x="8588" y="20533"/>
                    <a:pt x="10279" y="20996"/>
                  </a:cubicBezTo>
                  <a:cubicBezTo>
                    <a:pt x="11971" y="21459"/>
                    <a:pt x="14573" y="21150"/>
                    <a:pt x="16655" y="18373"/>
                  </a:cubicBezTo>
                  <a:cubicBezTo>
                    <a:pt x="18737" y="15596"/>
                    <a:pt x="20299" y="10350"/>
                    <a:pt x="20949" y="6956"/>
                  </a:cubicBezTo>
                  <a:cubicBezTo>
                    <a:pt x="21600" y="3562"/>
                    <a:pt x="21340" y="2019"/>
                    <a:pt x="20559" y="1248"/>
                  </a:cubicBezTo>
                  <a:cubicBezTo>
                    <a:pt x="19778" y="476"/>
                    <a:pt x="18477" y="476"/>
                    <a:pt x="17176" y="4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1" name="Line"/>
            <p:cNvSpPr/>
            <p:nvPr/>
          </p:nvSpPr>
          <p:spPr>
            <a:xfrm>
              <a:off x="12786053" y="7652259"/>
              <a:ext cx="166055" cy="181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extrusionOk="0">
                  <a:moveTo>
                    <a:pt x="0" y="3260"/>
                  </a:moveTo>
                  <a:cubicBezTo>
                    <a:pt x="900" y="7336"/>
                    <a:pt x="1800" y="11411"/>
                    <a:pt x="2700" y="14875"/>
                  </a:cubicBezTo>
                  <a:cubicBezTo>
                    <a:pt x="3600" y="18340"/>
                    <a:pt x="4500" y="21192"/>
                    <a:pt x="5175" y="21396"/>
                  </a:cubicBezTo>
                  <a:cubicBezTo>
                    <a:pt x="5850" y="21600"/>
                    <a:pt x="6300" y="19155"/>
                    <a:pt x="7200" y="15691"/>
                  </a:cubicBezTo>
                  <a:cubicBezTo>
                    <a:pt x="8100" y="12226"/>
                    <a:pt x="9450" y="7743"/>
                    <a:pt x="10800" y="4687"/>
                  </a:cubicBezTo>
                  <a:cubicBezTo>
                    <a:pt x="12150" y="1630"/>
                    <a:pt x="13500" y="0"/>
                    <a:pt x="15300" y="0"/>
                  </a:cubicBezTo>
                  <a:cubicBezTo>
                    <a:pt x="17100" y="0"/>
                    <a:pt x="19350" y="1630"/>
                    <a:pt x="21600" y="32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2" name="Line"/>
            <p:cNvSpPr/>
            <p:nvPr/>
          </p:nvSpPr>
          <p:spPr>
            <a:xfrm>
              <a:off x="12277517" y="7161020"/>
              <a:ext cx="381457" cy="134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68" extrusionOk="0">
                  <a:moveTo>
                    <a:pt x="0" y="18277"/>
                  </a:moveTo>
                  <a:cubicBezTo>
                    <a:pt x="5254" y="18831"/>
                    <a:pt x="10508" y="19385"/>
                    <a:pt x="13622" y="19938"/>
                  </a:cubicBezTo>
                  <a:cubicBezTo>
                    <a:pt x="16735" y="20492"/>
                    <a:pt x="17708" y="21046"/>
                    <a:pt x="18681" y="21323"/>
                  </a:cubicBezTo>
                  <a:cubicBezTo>
                    <a:pt x="19654" y="21600"/>
                    <a:pt x="20627" y="21600"/>
                    <a:pt x="21114" y="20215"/>
                  </a:cubicBezTo>
                  <a:cubicBezTo>
                    <a:pt x="21600" y="18831"/>
                    <a:pt x="21600" y="16062"/>
                    <a:pt x="20919" y="12462"/>
                  </a:cubicBezTo>
                  <a:cubicBezTo>
                    <a:pt x="20238" y="8862"/>
                    <a:pt x="18876" y="4431"/>
                    <a:pt x="17513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3" name="Line"/>
            <p:cNvSpPr/>
            <p:nvPr/>
          </p:nvSpPr>
          <p:spPr>
            <a:xfrm>
              <a:off x="13128536" y="7295938"/>
              <a:ext cx="241422" cy="73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600" extrusionOk="0">
                  <a:moveTo>
                    <a:pt x="9000" y="0"/>
                  </a:moveTo>
                  <a:cubicBezTo>
                    <a:pt x="12000" y="507"/>
                    <a:pt x="15000" y="1014"/>
                    <a:pt x="17400" y="2485"/>
                  </a:cubicBezTo>
                  <a:cubicBezTo>
                    <a:pt x="19800" y="3955"/>
                    <a:pt x="21600" y="6389"/>
                    <a:pt x="20700" y="9076"/>
                  </a:cubicBezTo>
                  <a:cubicBezTo>
                    <a:pt x="19800" y="11763"/>
                    <a:pt x="16200" y="14704"/>
                    <a:pt x="12300" y="16834"/>
                  </a:cubicBezTo>
                  <a:cubicBezTo>
                    <a:pt x="8400" y="18963"/>
                    <a:pt x="4200" y="2028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4" name="Line"/>
            <p:cNvSpPr/>
            <p:nvPr/>
          </p:nvSpPr>
          <p:spPr>
            <a:xfrm>
              <a:off x="14153918" y="7432888"/>
              <a:ext cx="271906" cy="28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0897" extrusionOk="0">
                  <a:moveTo>
                    <a:pt x="17760" y="621"/>
                  </a:moveTo>
                  <a:cubicBezTo>
                    <a:pt x="14560" y="106"/>
                    <a:pt x="11360" y="-408"/>
                    <a:pt x="8160" y="492"/>
                  </a:cubicBezTo>
                  <a:cubicBezTo>
                    <a:pt x="4960" y="1392"/>
                    <a:pt x="1760" y="3706"/>
                    <a:pt x="560" y="6149"/>
                  </a:cubicBezTo>
                  <a:cubicBezTo>
                    <a:pt x="-640" y="8592"/>
                    <a:pt x="160" y="11163"/>
                    <a:pt x="2293" y="13735"/>
                  </a:cubicBezTo>
                  <a:cubicBezTo>
                    <a:pt x="4427" y="16306"/>
                    <a:pt x="7893" y="18878"/>
                    <a:pt x="11227" y="20035"/>
                  </a:cubicBezTo>
                  <a:cubicBezTo>
                    <a:pt x="14560" y="21192"/>
                    <a:pt x="17760" y="20935"/>
                    <a:pt x="20960" y="206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5" name="Line"/>
            <p:cNvSpPr/>
            <p:nvPr/>
          </p:nvSpPr>
          <p:spPr>
            <a:xfrm>
              <a:off x="14166366" y="7555395"/>
              <a:ext cx="228323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6" name="Line"/>
            <p:cNvSpPr/>
            <p:nvPr/>
          </p:nvSpPr>
          <p:spPr>
            <a:xfrm>
              <a:off x="15035114" y="7261121"/>
              <a:ext cx="330406" cy="40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250" extrusionOk="0">
                  <a:moveTo>
                    <a:pt x="17385" y="2352"/>
                  </a:moveTo>
                  <a:cubicBezTo>
                    <a:pt x="15401" y="1452"/>
                    <a:pt x="13417" y="552"/>
                    <a:pt x="11323" y="192"/>
                  </a:cubicBezTo>
                  <a:cubicBezTo>
                    <a:pt x="9230" y="-168"/>
                    <a:pt x="7025" y="12"/>
                    <a:pt x="5593" y="462"/>
                  </a:cubicBezTo>
                  <a:cubicBezTo>
                    <a:pt x="4160" y="912"/>
                    <a:pt x="3499" y="1632"/>
                    <a:pt x="4932" y="3342"/>
                  </a:cubicBezTo>
                  <a:cubicBezTo>
                    <a:pt x="6364" y="5052"/>
                    <a:pt x="9891" y="7752"/>
                    <a:pt x="12976" y="10092"/>
                  </a:cubicBezTo>
                  <a:cubicBezTo>
                    <a:pt x="16062" y="12432"/>
                    <a:pt x="18707" y="14412"/>
                    <a:pt x="20030" y="15852"/>
                  </a:cubicBezTo>
                  <a:cubicBezTo>
                    <a:pt x="21352" y="17292"/>
                    <a:pt x="21352" y="18192"/>
                    <a:pt x="20250" y="19092"/>
                  </a:cubicBezTo>
                  <a:cubicBezTo>
                    <a:pt x="19148" y="19992"/>
                    <a:pt x="16944" y="20892"/>
                    <a:pt x="14189" y="21162"/>
                  </a:cubicBezTo>
                  <a:cubicBezTo>
                    <a:pt x="11434" y="21432"/>
                    <a:pt x="8128" y="21072"/>
                    <a:pt x="5593" y="20262"/>
                  </a:cubicBezTo>
                  <a:cubicBezTo>
                    <a:pt x="3058" y="19452"/>
                    <a:pt x="1295" y="18192"/>
                    <a:pt x="523" y="17112"/>
                  </a:cubicBezTo>
                  <a:cubicBezTo>
                    <a:pt x="-248" y="16032"/>
                    <a:pt x="-28" y="15132"/>
                    <a:pt x="303" y="14592"/>
                  </a:cubicBezTo>
                  <a:cubicBezTo>
                    <a:pt x="634" y="14052"/>
                    <a:pt x="1074" y="13872"/>
                    <a:pt x="1515" y="136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7" name="Line"/>
            <p:cNvSpPr/>
            <p:nvPr/>
          </p:nvSpPr>
          <p:spPr>
            <a:xfrm>
              <a:off x="15401382" y="7430855"/>
              <a:ext cx="213197" cy="515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600" extrusionOk="0">
                  <a:moveTo>
                    <a:pt x="4181" y="0"/>
                  </a:moveTo>
                  <a:cubicBezTo>
                    <a:pt x="5923" y="4929"/>
                    <a:pt x="7665" y="9858"/>
                    <a:pt x="8710" y="13119"/>
                  </a:cubicBezTo>
                  <a:cubicBezTo>
                    <a:pt x="9755" y="16381"/>
                    <a:pt x="10103" y="17976"/>
                    <a:pt x="10626" y="19281"/>
                  </a:cubicBezTo>
                  <a:cubicBezTo>
                    <a:pt x="11148" y="20585"/>
                    <a:pt x="11845" y="21600"/>
                    <a:pt x="11671" y="21600"/>
                  </a:cubicBezTo>
                  <a:cubicBezTo>
                    <a:pt x="11497" y="21600"/>
                    <a:pt x="10452" y="20585"/>
                    <a:pt x="9406" y="18121"/>
                  </a:cubicBezTo>
                  <a:cubicBezTo>
                    <a:pt x="8361" y="15656"/>
                    <a:pt x="7316" y="11742"/>
                    <a:pt x="7142" y="8988"/>
                  </a:cubicBezTo>
                  <a:cubicBezTo>
                    <a:pt x="6968" y="6234"/>
                    <a:pt x="7665" y="4639"/>
                    <a:pt x="8536" y="3552"/>
                  </a:cubicBezTo>
                  <a:cubicBezTo>
                    <a:pt x="9407" y="2464"/>
                    <a:pt x="10452" y="1885"/>
                    <a:pt x="12019" y="1595"/>
                  </a:cubicBezTo>
                  <a:cubicBezTo>
                    <a:pt x="13587" y="1305"/>
                    <a:pt x="15677" y="1305"/>
                    <a:pt x="17245" y="1667"/>
                  </a:cubicBezTo>
                  <a:cubicBezTo>
                    <a:pt x="18813" y="2030"/>
                    <a:pt x="19858" y="2754"/>
                    <a:pt x="20555" y="3479"/>
                  </a:cubicBezTo>
                  <a:cubicBezTo>
                    <a:pt x="21252" y="4204"/>
                    <a:pt x="21600" y="4929"/>
                    <a:pt x="21426" y="5654"/>
                  </a:cubicBezTo>
                  <a:cubicBezTo>
                    <a:pt x="21252" y="6379"/>
                    <a:pt x="20555" y="7103"/>
                    <a:pt x="18465" y="7538"/>
                  </a:cubicBezTo>
                  <a:cubicBezTo>
                    <a:pt x="16374" y="7973"/>
                    <a:pt x="12890" y="8118"/>
                    <a:pt x="9581" y="7973"/>
                  </a:cubicBezTo>
                  <a:cubicBezTo>
                    <a:pt x="6271" y="7828"/>
                    <a:pt x="3135" y="7393"/>
                    <a:pt x="0" y="69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8" name="Line"/>
            <p:cNvSpPr/>
            <p:nvPr/>
          </p:nvSpPr>
          <p:spPr>
            <a:xfrm>
              <a:off x="15744886" y="7484288"/>
              <a:ext cx="486760" cy="20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40" extrusionOk="0">
                  <a:moveTo>
                    <a:pt x="6849" y="3080"/>
                  </a:moveTo>
                  <a:cubicBezTo>
                    <a:pt x="6236" y="1640"/>
                    <a:pt x="5623" y="200"/>
                    <a:pt x="4474" y="20"/>
                  </a:cubicBezTo>
                  <a:cubicBezTo>
                    <a:pt x="3325" y="-160"/>
                    <a:pt x="1640" y="920"/>
                    <a:pt x="798" y="2540"/>
                  </a:cubicBezTo>
                  <a:cubicBezTo>
                    <a:pt x="-45" y="4160"/>
                    <a:pt x="-45" y="6320"/>
                    <a:pt x="32" y="8300"/>
                  </a:cubicBezTo>
                  <a:cubicBezTo>
                    <a:pt x="108" y="10280"/>
                    <a:pt x="261" y="12080"/>
                    <a:pt x="721" y="13520"/>
                  </a:cubicBezTo>
                  <a:cubicBezTo>
                    <a:pt x="1181" y="14960"/>
                    <a:pt x="1946" y="16040"/>
                    <a:pt x="2712" y="16400"/>
                  </a:cubicBezTo>
                  <a:cubicBezTo>
                    <a:pt x="3478" y="16760"/>
                    <a:pt x="4244" y="16400"/>
                    <a:pt x="4704" y="14420"/>
                  </a:cubicBezTo>
                  <a:cubicBezTo>
                    <a:pt x="5163" y="12440"/>
                    <a:pt x="5317" y="8840"/>
                    <a:pt x="5240" y="6140"/>
                  </a:cubicBezTo>
                  <a:cubicBezTo>
                    <a:pt x="5164" y="3440"/>
                    <a:pt x="4857" y="1640"/>
                    <a:pt x="4781" y="2180"/>
                  </a:cubicBezTo>
                  <a:cubicBezTo>
                    <a:pt x="4704" y="2720"/>
                    <a:pt x="4857" y="5600"/>
                    <a:pt x="5317" y="8660"/>
                  </a:cubicBezTo>
                  <a:cubicBezTo>
                    <a:pt x="5776" y="11720"/>
                    <a:pt x="6542" y="14960"/>
                    <a:pt x="7308" y="16760"/>
                  </a:cubicBezTo>
                  <a:cubicBezTo>
                    <a:pt x="8074" y="18560"/>
                    <a:pt x="8840" y="18920"/>
                    <a:pt x="9376" y="18200"/>
                  </a:cubicBezTo>
                  <a:cubicBezTo>
                    <a:pt x="9912" y="17480"/>
                    <a:pt x="10219" y="15680"/>
                    <a:pt x="10525" y="13880"/>
                  </a:cubicBezTo>
                  <a:cubicBezTo>
                    <a:pt x="10832" y="12080"/>
                    <a:pt x="11138" y="10280"/>
                    <a:pt x="11521" y="8660"/>
                  </a:cubicBezTo>
                  <a:cubicBezTo>
                    <a:pt x="11904" y="7040"/>
                    <a:pt x="12363" y="5600"/>
                    <a:pt x="12823" y="5600"/>
                  </a:cubicBezTo>
                  <a:cubicBezTo>
                    <a:pt x="13283" y="5600"/>
                    <a:pt x="13742" y="7040"/>
                    <a:pt x="14049" y="9560"/>
                  </a:cubicBezTo>
                  <a:cubicBezTo>
                    <a:pt x="14355" y="12080"/>
                    <a:pt x="14508" y="15680"/>
                    <a:pt x="14508" y="16580"/>
                  </a:cubicBezTo>
                  <a:cubicBezTo>
                    <a:pt x="14508" y="17480"/>
                    <a:pt x="14355" y="15680"/>
                    <a:pt x="14508" y="13880"/>
                  </a:cubicBezTo>
                  <a:cubicBezTo>
                    <a:pt x="14661" y="12080"/>
                    <a:pt x="15121" y="10280"/>
                    <a:pt x="15810" y="9020"/>
                  </a:cubicBezTo>
                  <a:cubicBezTo>
                    <a:pt x="16500" y="7760"/>
                    <a:pt x="17419" y="7040"/>
                    <a:pt x="18108" y="7580"/>
                  </a:cubicBezTo>
                  <a:cubicBezTo>
                    <a:pt x="18798" y="8120"/>
                    <a:pt x="19257" y="9920"/>
                    <a:pt x="19793" y="12440"/>
                  </a:cubicBezTo>
                  <a:cubicBezTo>
                    <a:pt x="20329" y="14960"/>
                    <a:pt x="20942" y="18200"/>
                    <a:pt x="21555" y="214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9" name="Line"/>
            <p:cNvSpPr/>
            <p:nvPr/>
          </p:nvSpPr>
          <p:spPr>
            <a:xfrm>
              <a:off x="16553372" y="7140263"/>
              <a:ext cx="124541" cy="615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extrusionOk="0">
                  <a:moveTo>
                    <a:pt x="21600" y="724"/>
                  </a:moveTo>
                  <a:cubicBezTo>
                    <a:pt x="19200" y="362"/>
                    <a:pt x="16800" y="0"/>
                    <a:pt x="14400" y="0"/>
                  </a:cubicBezTo>
                  <a:cubicBezTo>
                    <a:pt x="12000" y="0"/>
                    <a:pt x="9600" y="362"/>
                    <a:pt x="9300" y="1448"/>
                  </a:cubicBezTo>
                  <a:cubicBezTo>
                    <a:pt x="9000" y="2534"/>
                    <a:pt x="10800" y="4344"/>
                    <a:pt x="12300" y="5611"/>
                  </a:cubicBezTo>
                  <a:cubicBezTo>
                    <a:pt x="13800" y="6878"/>
                    <a:pt x="15000" y="7602"/>
                    <a:pt x="15600" y="8266"/>
                  </a:cubicBezTo>
                  <a:cubicBezTo>
                    <a:pt x="16200" y="8930"/>
                    <a:pt x="16200" y="9533"/>
                    <a:pt x="14700" y="10016"/>
                  </a:cubicBezTo>
                  <a:cubicBezTo>
                    <a:pt x="13200" y="10498"/>
                    <a:pt x="10200" y="10860"/>
                    <a:pt x="6900" y="10981"/>
                  </a:cubicBezTo>
                  <a:cubicBezTo>
                    <a:pt x="3600" y="11102"/>
                    <a:pt x="0" y="10981"/>
                    <a:pt x="0" y="10921"/>
                  </a:cubicBezTo>
                  <a:cubicBezTo>
                    <a:pt x="0" y="10860"/>
                    <a:pt x="3600" y="10860"/>
                    <a:pt x="6600" y="11041"/>
                  </a:cubicBezTo>
                  <a:cubicBezTo>
                    <a:pt x="9600" y="11222"/>
                    <a:pt x="12000" y="11584"/>
                    <a:pt x="13500" y="12429"/>
                  </a:cubicBezTo>
                  <a:cubicBezTo>
                    <a:pt x="15000" y="13274"/>
                    <a:pt x="15600" y="14601"/>
                    <a:pt x="15000" y="15627"/>
                  </a:cubicBezTo>
                  <a:cubicBezTo>
                    <a:pt x="14400" y="16653"/>
                    <a:pt x="12600" y="17377"/>
                    <a:pt x="11100" y="18342"/>
                  </a:cubicBezTo>
                  <a:cubicBezTo>
                    <a:pt x="9600" y="19307"/>
                    <a:pt x="8400" y="20514"/>
                    <a:pt x="9600" y="21057"/>
                  </a:cubicBezTo>
                  <a:cubicBezTo>
                    <a:pt x="10800" y="21600"/>
                    <a:pt x="14400" y="21479"/>
                    <a:pt x="18000" y="213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0" name="Line"/>
            <p:cNvSpPr/>
            <p:nvPr/>
          </p:nvSpPr>
          <p:spPr>
            <a:xfrm>
              <a:off x="17041152" y="7368585"/>
              <a:ext cx="163250" cy="229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105" extrusionOk="0">
                  <a:moveTo>
                    <a:pt x="0" y="953"/>
                  </a:moveTo>
                  <a:cubicBezTo>
                    <a:pt x="1800" y="1906"/>
                    <a:pt x="3600" y="2859"/>
                    <a:pt x="4500" y="5400"/>
                  </a:cubicBezTo>
                  <a:cubicBezTo>
                    <a:pt x="5400" y="7941"/>
                    <a:pt x="5400" y="12071"/>
                    <a:pt x="5625" y="14929"/>
                  </a:cubicBezTo>
                  <a:cubicBezTo>
                    <a:pt x="5850" y="17788"/>
                    <a:pt x="6300" y="19376"/>
                    <a:pt x="8550" y="20329"/>
                  </a:cubicBezTo>
                  <a:cubicBezTo>
                    <a:pt x="10800" y="21282"/>
                    <a:pt x="14850" y="21600"/>
                    <a:pt x="17550" y="19853"/>
                  </a:cubicBezTo>
                  <a:cubicBezTo>
                    <a:pt x="20250" y="18106"/>
                    <a:pt x="21600" y="14294"/>
                    <a:pt x="21150" y="10641"/>
                  </a:cubicBezTo>
                  <a:cubicBezTo>
                    <a:pt x="20700" y="6988"/>
                    <a:pt x="18450" y="3494"/>
                    <a:pt x="162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1" name="Line"/>
            <p:cNvSpPr/>
            <p:nvPr/>
          </p:nvSpPr>
          <p:spPr>
            <a:xfrm>
              <a:off x="17331745" y="7576152"/>
              <a:ext cx="20757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2" name="Line"/>
            <p:cNvSpPr/>
            <p:nvPr/>
          </p:nvSpPr>
          <p:spPr>
            <a:xfrm>
              <a:off x="17508176" y="7783717"/>
              <a:ext cx="72647" cy="72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3" name="Line"/>
            <p:cNvSpPr/>
            <p:nvPr/>
          </p:nvSpPr>
          <p:spPr>
            <a:xfrm>
              <a:off x="16947748" y="7161020"/>
              <a:ext cx="311349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240" y="21600"/>
                    <a:pt x="12480" y="21600"/>
                    <a:pt x="16320" y="21600"/>
                  </a:cubicBezTo>
                  <a:cubicBezTo>
                    <a:pt x="20160" y="21600"/>
                    <a:pt x="21600" y="21600"/>
                    <a:pt x="21600" y="20250"/>
                  </a:cubicBezTo>
                  <a:cubicBezTo>
                    <a:pt x="21600" y="18900"/>
                    <a:pt x="20160" y="16200"/>
                    <a:pt x="18480" y="12600"/>
                  </a:cubicBezTo>
                  <a:cubicBezTo>
                    <a:pt x="16800" y="9000"/>
                    <a:pt x="14880" y="4500"/>
                    <a:pt x="1296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4" name="Line"/>
            <p:cNvSpPr/>
            <p:nvPr/>
          </p:nvSpPr>
          <p:spPr>
            <a:xfrm>
              <a:off x="17871416" y="7534638"/>
              <a:ext cx="3113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5" name="Line"/>
            <p:cNvSpPr/>
            <p:nvPr/>
          </p:nvSpPr>
          <p:spPr>
            <a:xfrm>
              <a:off x="18037467" y="7534638"/>
              <a:ext cx="1038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6" name="Line"/>
            <p:cNvSpPr/>
            <p:nvPr/>
          </p:nvSpPr>
          <p:spPr>
            <a:xfrm>
              <a:off x="18213899" y="7534638"/>
              <a:ext cx="103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7" name="Line"/>
            <p:cNvSpPr/>
            <p:nvPr/>
          </p:nvSpPr>
          <p:spPr>
            <a:xfrm>
              <a:off x="18348816" y="7700691"/>
              <a:ext cx="62271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00" y="4500"/>
                    <a:pt x="19200" y="9000"/>
                    <a:pt x="15600" y="12600"/>
                  </a:cubicBezTo>
                  <a:cubicBezTo>
                    <a:pt x="12000" y="16200"/>
                    <a:pt x="6000" y="189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8" name="Line"/>
            <p:cNvSpPr/>
            <p:nvPr/>
          </p:nvSpPr>
          <p:spPr>
            <a:xfrm>
              <a:off x="18836597" y="7454393"/>
              <a:ext cx="233911" cy="224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0653" extrusionOk="0">
                  <a:moveTo>
                    <a:pt x="0" y="1651"/>
                  </a:moveTo>
                  <a:cubicBezTo>
                    <a:pt x="1271" y="698"/>
                    <a:pt x="2541" y="-255"/>
                    <a:pt x="3812" y="63"/>
                  </a:cubicBezTo>
                  <a:cubicBezTo>
                    <a:pt x="5082" y="380"/>
                    <a:pt x="6353" y="1969"/>
                    <a:pt x="6988" y="4351"/>
                  </a:cubicBezTo>
                  <a:cubicBezTo>
                    <a:pt x="7624" y="6733"/>
                    <a:pt x="7624" y="9910"/>
                    <a:pt x="7941" y="12451"/>
                  </a:cubicBezTo>
                  <a:cubicBezTo>
                    <a:pt x="8259" y="14992"/>
                    <a:pt x="8894" y="16898"/>
                    <a:pt x="9688" y="18486"/>
                  </a:cubicBezTo>
                  <a:cubicBezTo>
                    <a:pt x="10482" y="20074"/>
                    <a:pt x="11435" y="21345"/>
                    <a:pt x="13341" y="20233"/>
                  </a:cubicBezTo>
                  <a:cubicBezTo>
                    <a:pt x="15247" y="19121"/>
                    <a:pt x="18106" y="15627"/>
                    <a:pt x="19694" y="12927"/>
                  </a:cubicBezTo>
                  <a:cubicBezTo>
                    <a:pt x="21282" y="10227"/>
                    <a:pt x="21600" y="8321"/>
                    <a:pt x="21441" y="6257"/>
                  </a:cubicBezTo>
                  <a:cubicBezTo>
                    <a:pt x="21282" y="4192"/>
                    <a:pt x="20647" y="1969"/>
                    <a:pt x="19535" y="1016"/>
                  </a:cubicBezTo>
                  <a:cubicBezTo>
                    <a:pt x="18424" y="63"/>
                    <a:pt x="16835" y="380"/>
                    <a:pt x="15247" y="6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9" name="Line"/>
            <p:cNvSpPr/>
            <p:nvPr/>
          </p:nvSpPr>
          <p:spPr>
            <a:xfrm>
              <a:off x="19127189" y="7617665"/>
              <a:ext cx="145297" cy="211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57" y="6020"/>
                    <a:pt x="4114" y="12039"/>
                    <a:pt x="5657" y="15934"/>
                  </a:cubicBezTo>
                  <a:cubicBezTo>
                    <a:pt x="7200" y="19830"/>
                    <a:pt x="8229" y="21600"/>
                    <a:pt x="8743" y="21600"/>
                  </a:cubicBezTo>
                  <a:cubicBezTo>
                    <a:pt x="9257" y="21600"/>
                    <a:pt x="9257" y="19830"/>
                    <a:pt x="9514" y="16997"/>
                  </a:cubicBezTo>
                  <a:cubicBezTo>
                    <a:pt x="9771" y="14164"/>
                    <a:pt x="10286" y="10269"/>
                    <a:pt x="12343" y="7613"/>
                  </a:cubicBezTo>
                  <a:cubicBezTo>
                    <a:pt x="14400" y="4957"/>
                    <a:pt x="18000" y="3541"/>
                    <a:pt x="21600" y="21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0" name="Line"/>
            <p:cNvSpPr/>
            <p:nvPr/>
          </p:nvSpPr>
          <p:spPr>
            <a:xfrm>
              <a:off x="18670544" y="7109128"/>
              <a:ext cx="399969" cy="12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173" extrusionOk="0">
                  <a:moveTo>
                    <a:pt x="0" y="17513"/>
                  </a:moveTo>
                  <a:cubicBezTo>
                    <a:pt x="4985" y="17513"/>
                    <a:pt x="9969" y="17513"/>
                    <a:pt x="13015" y="17805"/>
                  </a:cubicBezTo>
                  <a:cubicBezTo>
                    <a:pt x="16062" y="18097"/>
                    <a:pt x="17169" y="18681"/>
                    <a:pt x="18369" y="19557"/>
                  </a:cubicBezTo>
                  <a:cubicBezTo>
                    <a:pt x="19569" y="20432"/>
                    <a:pt x="20862" y="21600"/>
                    <a:pt x="21231" y="21016"/>
                  </a:cubicBezTo>
                  <a:cubicBezTo>
                    <a:pt x="21600" y="20432"/>
                    <a:pt x="21046" y="18097"/>
                    <a:pt x="19938" y="14303"/>
                  </a:cubicBezTo>
                  <a:cubicBezTo>
                    <a:pt x="18831" y="10508"/>
                    <a:pt x="17169" y="5254"/>
                    <a:pt x="1550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1" name="Line"/>
            <p:cNvSpPr/>
            <p:nvPr/>
          </p:nvSpPr>
          <p:spPr>
            <a:xfrm>
              <a:off x="19417780" y="7119507"/>
              <a:ext cx="158897" cy="871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600" extrusionOk="0">
                  <a:moveTo>
                    <a:pt x="13787" y="0"/>
                  </a:moveTo>
                  <a:cubicBezTo>
                    <a:pt x="16085" y="429"/>
                    <a:pt x="18383" y="857"/>
                    <a:pt x="19532" y="1586"/>
                  </a:cubicBezTo>
                  <a:cubicBezTo>
                    <a:pt x="20681" y="2314"/>
                    <a:pt x="20681" y="3343"/>
                    <a:pt x="20681" y="5229"/>
                  </a:cubicBezTo>
                  <a:cubicBezTo>
                    <a:pt x="20681" y="7114"/>
                    <a:pt x="20681" y="9857"/>
                    <a:pt x="20911" y="12129"/>
                  </a:cubicBezTo>
                  <a:cubicBezTo>
                    <a:pt x="21140" y="14400"/>
                    <a:pt x="21600" y="16200"/>
                    <a:pt x="19302" y="17614"/>
                  </a:cubicBezTo>
                  <a:cubicBezTo>
                    <a:pt x="17004" y="19029"/>
                    <a:pt x="11949" y="20057"/>
                    <a:pt x="8272" y="20657"/>
                  </a:cubicBezTo>
                  <a:cubicBezTo>
                    <a:pt x="4596" y="21257"/>
                    <a:pt x="2298" y="2142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2" name="Line"/>
            <p:cNvSpPr/>
            <p:nvPr/>
          </p:nvSpPr>
          <p:spPr>
            <a:xfrm>
              <a:off x="1605925" y="8474306"/>
              <a:ext cx="822595" cy="326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58" extrusionOk="0">
                  <a:moveTo>
                    <a:pt x="5200" y="3723"/>
                  </a:moveTo>
                  <a:cubicBezTo>
                    <a:pt x="5290" y="2586"/>
                    <a:pt x="5380" y="1450"/>
                    <a:pt x="5155" y="767"/>
                  </a:cubicBezTo>
                  <a:cubicBezTo>
                    <a:pt x="4930" y="85"/>
                    <a:pt x="4390" y="-142"/>
                    <a:pt x="3625" y="85"/>
                  </a:cubicBezTo>
                  <a:cubicBezTo>
                    <a:pt x="2860" y="313"/>
                    <a:pt x="1870" y="995"/>
                    <a:pt x="1105" y="2245"/>
                  </a:cubicBezTo>
                  <a:cubicBezTo>
                    <a:pt x="340" y="3496"/>
                    <a:pt x="-200" y="5315"/>
                    <a:pt x="70" y="7930"/>
                  </a:cubicBezTo>
                  <a:cubicBezTo>
                    <a:pt x="340" y="10544"/>
                    <a:pt x="1420" y="13955"/>
                    <a:pt x="2725" y="16115"/>
                  </a:cubicBezTo>
                  <a:cubicBezTo>
                    <a:pt x="4030" y="18275"/>
                    <a:pt x="5560" y="19184"/>
                    <a:pt x="6775" y="19412"/>
                  </a:cubicBezTo>
                  <a:cubicBezTo>
                    <a:pt x="7990" y="19639"/>
                    <a:pt x="8890" y="19184"/>
                    <a:pt x="9520" y="18616"/>
                  </a:cubicBezTo>
                  <a:cubicBezTo>
                    <a:pt x="10150" y="18047"/>
                    <a:pt x="10510" y="17365"/>
                    <a:pt x="10645" y="16456"/>
                  </a:cubicBezTo>
                  <a:cubicBezTo>
                    <a:pt x="10780" y="15546"/>
                    <a:pt x="10690" y="14410"/>
                    <a:pt x="10420" y="13728"/>
                  </a:cubicBezTo>
                  <a:cubicBezTo>
                    <a:pt x="10150" y="13045"/>
                    <a:pt x="9700" y="12818"/>
                    <a:pt x="9115" y="12704"/>
                  </a:cubicBezTo>
                  <a:cubicBezTo>
                    <a:pt x="8530" y="12591"/>
                    <a:pt x="7810" y="12591"/>
                    <a:pt x="7585" y="13159"/>
                  </a:cubicBezTo>
                  <a:cubicBezTo>
                    <a:pt x="7360" y="13727"/>
                    <a:pt x="7630" y="14864"/>
                    <a:pt x="8170" y="16115"/>
                  </a:cubicBezTo>
                  <a:cubicBezTo>
                    <a:pt x="8710" y="17365"/>
                    <a:pt x="9520" y="18730"/>
                    <a:pt x="10330" y="19071"/>
                  </a:cubicBezTo>
                  <a:cubicBezTo>
                    <a:pt x="11140" y="19412"/>
                    <a:pt x="11950" y="18730"/>
                    <a:pt x="12670" y="17479"/>
                  </a:cubicBezTo>
                  <a:cubicBezTo>
                    <a:pt x="13390" y="16229"/>
                    <a:pt x="14020" y="14410"/>
                    <a:pt x="14470" y="12932"/>
                  </a:cubicBezTo>
                  <a:cubicBezTo>
                    <a:pt x="14920" y="11454"/>
                    <a:pt x="15190" y="10317"/>
                    <a:pt x="15550" y="9521"/>
                  </a:cubicBezTo>
                  <a:cubicBezTo>
                    <a:pt x="15910" y="8725"/>
                    <a:pt x="16360" y="8271"/>
                    <a:pt x="16675" y="8725"/>
                  </a:cubicBezTo>
                  <a:cubicBezTo>
                    <a:pt x="16990" y="9180"/>
                    <a:pt x="17170" y="10544"/>
                    <a:pt x="17260" y="11795"/>
                  </a:cubicBezTo>
                  <a:cubicBezTo>
                    <a:pt x="17350" y="13045"/>
                    <a:pt x="17350" y="14182"/>
                    <a:pt x="17350" y="15319"/>
                  </a:cubicBezTo>
                  <a:cubicBezTo>
                    <a:pt x="17350" y="16456"/>
                    <a:pt x="17350" y="17593"/>
                    <a:pt x="17440" y="17593"/>
                  </a:cubicBezTo>
                  <a:cubicBezTo>
                    <a:pt x="17530" y="17593"/>
                    <a:pt x="17710" y="16456"/>
                    <a:pt x="18025" y="15092"/>
                  </a:cubicBezTo>
                  <a:cubicBezTo>
                    <a:pt x="18340" y="13727"/>
                    <a:pt x="18790" y="12136"/>
                    <a:pt x="19060" y="11909"/>
                  </a:cubicBezTo>
                  <a:cubicBezTo>
                    <a:pt x="19330" y="11681"/>
                    <a:pt x="19420" y="12818"/>
                    <a:pt x="19780" y="14637"/>
                  </a:cubicBezTo>
                  <a:cubicBezTo>
                    <a:pt x="20140" y="16456"/>
                    <a:pt x="20770" y="18957"/>
                    <a:pt x="21400" y="214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3" name="Line"/>
            <p:cNvSpPr/>
            <p:nvPr/>
          </p:nvSpPr>
          <p:spPr>
            <a:xfrm>
              <a:off x="2663539" y="8375280"/>
              <a:ext cx="398057" cy="426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468" extrusionOk="0">
                  <a:moveTo>
                    <a:pt x="2433" y="0"/>
                  </a:moveTo>
                  <a:cubicBezTo>
                    <a:pt x="1688" y="523"/>
                    <a:pt x="943" y="1045"/>
                    <a:pt x="478" y="2961"/>
                  </a:cubicBezTo>
                  <a:cubicBezTo>
                    <a:pt x="12" y="4877"/>
                    <a:pt x="-174" y="8187"/>
                    <a:pt x="198" y="11235"/>
                  </a:cubicBezTo>
                  <a:cubicBezTo>
                    <a:pt x="571" y="14284"/>
                    <a:pt x="1502" y="17071"/>
                    <a:pt x="2340" y="18813"/>
                  </a:cubicBezTo>
                  <a:cubicBezTo>
                    <a:pt x="3178" y="20555"/>
                    <a:pt x="3923" y="21252"/>
                    <a:pt x="5133" y="21426"/>
                  </a:cubicBezTo>
                  <a:cubicBezTo>
                    <a:pt x="6343" y="21600"/>
                    <a:pt x="8019" y="21252"/>
                    <a:pt x="9416" y="20119"/>
                  </a:cubicBezTo>
                  <a:cubicBezTo>
                    <a:pt x="10812" y="18987"/>
                    <a:pt x="11929" y="17071"/>
                    <a:pt x="12860" y="15852"/>
                  </a:cubicBezTo>
                  <a:cubicBezTo>
                    <a:pt x="13792" y="14632"/>
                    <a:pt x="14536" y="14110"/>
                    <a:pt x="15374" y="14632"/>
                  </a:cubicBezTo>
                  <a:cubicBezTo>
                    <a:pt x="16212" y="15155"/>
                    <a:pt x="17143" y="16723"/>
                    <a:pt x="18167" y="17594"/>
                  </a:cubicBezTo>
                  <a:cubicBezTo>
                    <a:pt x="19192" y="18464"/>
                    <a:pt x="20309" y="18639"/>
                    <a:pt x="21426" y="188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4" name="Line"/>
            <p:cNvSpPr/>
            <p:nvPr/>
          </p:nvSpPr>
          <p:spPr>
            <a:xfrm>
              <a:off x="2532302" y="8593224"/>
              <a:ext cx="25945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5" name="Line"/>
            <p:cNvSpPr/>
            <p:nvPr/>
          </p:nvSpPr>
          <p:spPr>
            <a:xfrm>
              <a:off x="3183973" y="8655494"/>
              <a:ext cx="230485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600" extrusionOk="0">
                  <a:moveTo>
                    <a:pt x="13539" y="0"/>
                  </a:moveTo>
                  <a:cubicBezTo>
                    <a:pt x="10363" y="0"/>
                    <a:pt x="7187" y="0"/>
                    <a:pt x="4963" y="960"/>
                  </a:cubicBezTo>
                  <a:cubicBezTo>
                    <a:pt x="2739" y="1920"/>
                    <a:pt x="1469" y="3840"/>
                    <a:pt x="675" y="6000"/>
                  </a:cubicBezTo>
                  <a:cubicBezTo>
                    <a:pt x="-119" y="8160"/>
                    <a:pt x="-437" y="10560"/>
                    <a:pt x="992" y="12480"/>
                  </a:cubicBezTo>
                  <a:cubicBezTo>
                    <a:pt x="2422" y="14400"/>
                    <a:pt x="5598" y="15840"/>
                    <a:pt x="7981" y="16560"/>
                  </a:cubicBezTo>
                  <a:cubicBezTo>
                    <a:pt x="10363" y="17280"/>
                    <a:pt x="11951" y="17280"/>
                    <a:pt x="13222" y="16320"/>
                  </a:cubicBezTo>
                  <a:cubicBezTo>
                    <a:pt x="14492" y="15360"/>
                    <a:pt x="15445" y="13440"/>
                    <a:pt x="15763" y="10560"/>
                  </a:cubicBezTo>
                  <a:cubicBezTo>
                    <a:pt x="16081" y="7680"/>
                    <a:pt x="15763" y="3840"/>
                    <a:pt x="15763" y="3600"/>
                  </a:cubicBezTo>
                  <a:cubicBezTo>
                    <a:pt x="15763" y="3360"/>
                    <a:pt x="16081" y="6720"/>
                    <a:pt x="17034" y="10320"/>
                  </a:cubicBezTo>
                  <a:cubicBezTo>
                    <a:pt x="17987" y="13920"/>
                    <a:pt x="19575" y="17760"/>
                    <a:pt x="2116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6" name="Line"/>
            <p:cNvSpPr/>
            <p:nvPr/>
          </p:nvSpPr>
          <p:spPr>
            <a:xfrm>
              <a:off x="3557264" y="8278415"/>
              <a:ext cx="521405" cy="576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35" extrusionOk="0">
                  <a:moveTo>
                    <a:pt x="7350" y="17486"/>
                  </a:moveTo>
                  <a:cubicBezTo>
                    <a:pt x="5929" y="17357"/>
                    <a:pt x="4507" y="17229"/>
                    <a:pt x="3229" y="17164"/>
                  </a:cubicBezTo>
                  <a:cubicBezTo>
                    <a:pt x="1950" y="17100"/>
                    <a:pt x="813" y="17100"/>
                    <a:pt x="315" y="17421"/>
                  </a:cubicBezTo>
                  <a:cubicBezTo>
                    <a:pt x="-182" y="17743"/>
                    <a:pt x="-40" y="18386"/>
                    <a:pt x="386" y="18836"/>
                  </a:cubicBezTo>
                  <a:cubicBezTo>
                    <a:pt x="813" y="19286"/>
                    <a:pt x="1523" y="19543"/>
                    <a:pt x="2944" y="19286"/>
                  </a:cubicBezTo>
                  <a:cubicBezTo>
                    <a:pt x="4365" y="19029"/>
                    <a:pt x="6497" y="18257"/>
                    <a:pt x="7918" y="16843"/>
                  </a:cubicBezTo>
                  <a:cubicBezTo>
                    <a:pt x="9339" y="15429"/>
                    <a:pt x="10050" y="13371"/>
                    <a:pt x="10263" y="10671"/>
                  </a:cubicBezTo>
                  <a:cubicBezTo>
                    <a:pt x="10476" y="7971"/>
                    <a:pt x="10192" y="4629"/>
                    <a:pt x="9907" y="2636"/>
                  </a:cubicBezTo>
                  <a:cubicBezTo>
                    <a:pt x="9623" y="643"/>
                    <a:pt x="9339" y="0"/>
                    <a:pt x="9197" y="0"/>
                  </a:cubicBezTo>
                  <a:cubicBezTo>
                    <a:pt x="9055" y="0"/>
                    <a:pt x="9055" y="643"/>
                    <a:pt x="9055" y="3600"/>
                  </a:cubicBezTo>
                  <a:cubicBezTo>
                    <a:pt x="9055" y="6557"/>
                    <a:pt x="9055" y="11829"/>
                    <a:pt x="9055" y="14850"/>
                  </a:cubicBezTo>
                  <a:cubicBezTo>
                    <a:pt x="9055" y="17871"/>
                    <a:pt x="9055" y="18643"/>
                    <a:pt x="9197" y="19350"/>
                  </a:cubicBezTo>
                  <a:cubicBezTo>
                    <a:pt x="9339" y="20057"/>
                    <a:pt x="9623" y="20700"/>
                    <a:pt x="10121" y="21086"/>
                  </a:cubicBezTo>
                  <a:cubicBezTo>
                    <a:pt x="10618" y="21471"/>
                    <a:pt x="11329" y="21600"/>
                    <a:pt x="12181" y="21150"/>
                  </a:cubicBezTo>
                  <a:cubicBezTo>
                    <a:pt x="13034" y="20700"/>
                    <a:pt x="14029" y="19671"/>
                    <a:pt x="14739" y="18836"/>
                  </a:cubicBezTo>
                  <a:cubicBezTo>
                    <a:pt x="15450" y="18000"/>
                    <a:pt x="15876" y="17357"/>
                    <a:pt x="16302" y="17357"/>
                  </a:cubicBezTo>
                  <a:cubicBezTo>
                    <a:pt x="16729" y="17357"/>
                    <a:pt x="17155" y="18000"/>
                    <a:pt x="17652" y="18514"/>
                  </a:cubicBezTo>
                  <a:cubicBezTo>
                    <a:pt x="18150" y="19029"/>
                    <a:pt x="18718" y="19414"/>
                    <a:pt x="19357" y="19607"/>
                  </a:cubicBezTo>
                  <a:cubicBezTo>
                    <a:pt x="19997" y="19800"/>
                    <a:pt x="20707" y="19800"/>
                    <a:pt x="21418" y="19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7" name="Line"/>
            <p:cNvSpPr/>
            <p:nvPr/>
          </p:nvSpPr>
          <p:spPr>
            <a:xfrm>
              <a:off x="3964506" y="8551711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8" name="Line"/>
            <p:cNvSpPr/>
            <p:nvPr/>
          </p:nvSpPr>
          <p:spPr>
            <a:xfrm>
              <a:off x="4215207" y="8414948"/>
              <a:ext cx="672968" cy="482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373" extrusionOk="0">
                  <a:moveTo>
                    <a:pt x="4246" y="12950"/>
                  </a:moveTo>
                  <a:cubicBezTo>
                    <a:pt x="2924" y="13410"/>
                    <a:pt x="1601" y="13869"/>
                    <a:pt x="830" y="14482"/>
                  </a:cubicBezTo>
                  <a:cubicBezTo>
                    <a:pt x="58" y="15095"/>
                    <a:pt x="-162" y="15861"/>
                    <a:pt x="114" y="16780"/>
                  </a:cubicBezTo>
                  <a:cubicBezTo>
                    <a:pt x="389" y="17699"/>
                    <a:pt x="1160" y="18772"/>
                    <a:pt x="2538" y="19538"/>
                  </a:cubicBezTo>
                  <a:cubicBezTo>
                    <a:pt x="3916" y="20303"/>
                    <a:pt x="5899" y="20763"/>
                    <a:pt x="7718" y="19997"/>
                  </a:cubicBezTo>
                  <a:cubicBezTo>
                    <a:pt x="9536" y="19231"/>
                    <a:pt x="11189" y="17240"/>
                    <a:pt x="12126" y="14789"/>
                  </a:cubicBezTo>
                  <a:cubicBezTo>
                    <a:pt x="13062" y="12338"/>
                    <a:pt x="13283" y="9427"/>
                    <a:pt x="13228" y="7206"/>
                  </a:cubicBezTo>
                  <a:cubicBezTo>
                    <a:pt x="13173" y="4984"/>
                    <a:pt x="12842" y="3452"/>
                    <a:pt x="12511" y="2227"/>
                  </a:cubicBezTo>
                  <a:cubicBezTo>
                    <a:pt x="12181" y="1001"/>
                    <a:pt x="11850" y="82"/>
                    <a:pt x="11685" y="6"/>
                  </a:cubicBezTo>
                  <a:cubicBezTo>
                    <a:pt x="11520" y="-71"/>
                    <a:pt x="11520" y="695"/>
                    <a:pt x="11520" y="3682"/>
                  </a:cubicBezTo>
                  <a:cubicBezTo>
                    <a:pt x="11520" y="6669"/>
                    <a:pt x="11520" y="11878"/>
                    <a:pt x="11575" y="14865"/>
                  </a:cubicBezTo>
                  <a:cubicBezTo>
                    <a:pt x="11630" y="17852"/>
                    <a:pt x="11740" y="18618"/>
                    <a:pt x="11850" y="19384"/>
                  </a:cubicBezTo>
                  <a:cubicBezTo>
                    <a:pt x="11960" y="20150"/>
                    <a:pt x="12071" y="20916"/>
                    <a:pt x="12401" y="21223"/>
                  </a:cubicBezTo>
                  <a:cubicBezTo>
                    <a:pt x="12732" y="21529"/>
                    <a:pt x="13283" y="21376"/>
                    <a:pt x="13944" y="20686"/>
                  </a:cubicBezTo>
                  <a:cubicBezTo>
                    <a:pt x="14605" y="19997"/>
                    <a:pt x="15377" y="18772"/>
                    <a:pt x="15928" y="17852"/>
                  </a:cubicBezTo>
                  <a:cubicBezTo>
                    <a:pt x="16479" y="16933"/>
                    <a:pt x="16809" y="16320"/>
                    <a:pt x="17195" y="16320"/>
                  </a:cubicBezTo>
                  <a:cubicBezTo>
                    <a:pt x="17581" y="16320"/>
                    <a:pt x="18022" y="16933"/>
                    <a:pt x="18352" y="17623"/>
                  </a:cubicBezTo>
                  <a:cubicBezTo>
                    <a:pt x="18683" y="18312"/>
                    <a:pt x="18903" y="19078"/>
                    <a:pt x="19179" y="19767"/>
                  </a:cubicBezTo>
                  <a:cubicBezTo>
                    <a:pt x="19454" y="20457"/>
                    <a:pt x="19785" y="21069"/>
                    <a:pt x="20171" y="21146"/>
                  </a:cubicBezTo>
                  <a:cubicBezTo>
                    <a:pt x="20556" y="21223"/>
                    <a:pt x="20997" y="20763"/>
                    <a:pt x="21438" y="203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9" name="Line"/>
            <p:cNvSpPr/>
            <p:nvPr/>
          </p:nvSpPr>
          <p:spPr>
            <a:xfrm>
              <a:off x="4794769" y="8541332"/>
              <a:ext cx="622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0" name="Line"/>
            <p:cNvSpPr/>
            <p:nvPr/>
          </p:nvSpPr>
          <p:spPr>
            <a:xfrm>
              <a:off x="4483421" y="8634737"/>
              <a:ext cx="2594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4800"/>
                    <a:pt x="11520" y="9600"/>
                    <a:pt x="15120" y="13200"/>
                  </a:cubicBezTo>
                  <a:cubicBezTo>
                    <a:pt x="18720" y="16800"/>
                    <a:pt x="20160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1" name="Line"/>
            <p:cNvSpPr/>
            <p:nvPr/>
          </p:nvSpPr>
          <p:spPr>
            <a:xfrm>
              <a:off x="4967741" y="8724370"/>
              <a:ext cx="553509" cy="15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extrusionOk="0">
                  <a:moveTo>
                    <a:pt x="540" y="7395"/>
                  </a:moveTo>
                  <a:cubicBezTo>
                    <a:pt x="1080" y="9233"/>
                    <a:pt x="1620" y="11071"/>
                    <a:pt x="2362" y="12220"/>
                  </a:cubicBezTo>
                  <a:cubicBezTo>
                    <a:pt x="3105" y="13369"/>
                    <a:pt x="4050" y="13829"/>
                    <a:pt x="4860" y="13829"/>
                  </a:cubicBezTo>
                  <a:cubicBezTo>
                    <a:pt x="5670" y="13829"/>
                    <a:pt x="6345" y="13369"/>
                    <a:pt x="6547" y="11990"/>
                  </a:cubicBezTo>
                  <a:cubicBezTo>
                    <a:pt x="6750" y="10612"/>
                    <a:pt x="6480" y="8314"/>
                    <a:pt x="5535" y="6705"/>
                  </a:cubicBezTo>
                  <a:cubicBezTo>
                    <a:pt x="4590" y="5097"/>
                    <a:pt x="2970" y="4178"/>
                    <a:pt x="1822" y="3488"/>
                  </a:cubicBezTo>
                  <a:cubicBezTo>
                    <a:pt x="675" y="2799"/>
                    <a:pt x="0" y="2339"/>
                    <a:pt x="0" y="2569"/>
                  </a:cubicBezTo>
                  <a:cubicBezTo>
                    <a:pt x="0" y="2799"/>
                    <a:pt x="675" y="3718"/>
                    <a:pt x="2093" y="4178"/>
                  </a:cubicBezTo>
                  <a:cubicBezTo>
                    <a:pt x="3510" y="4637"/>
                    <a:pt x="5670" y="4637"/>
                    <a:pt x="7155" y="3948"/>
                  </a:cubicBezTo>
                  <a:cubicBezTo>
                    <a:pt x="8640" y="3259"/>
                    <a:pt x="9450" y="1880"/>
                    <a:pt x="10192" y="961"/>
                  </a:cubicBezTo>
                  <a:cubicBezTo>
                    <a:pt x="10935" y="42"/>
                    <a:pt x="11610" y="-418"/>
                    <a:pt x="11947" y="501"/>
                  </a:cubicBezTo>
                  <a:cubicBezTo>
                    <a:pt x="12285" y="1420"/>
                    <a:pt x="12285" y="3718"/>
                    <a:pt x="12352" y="6016"/>
                  </a:cubicBezTo>
                  <a:cubicBezTo>
                    <a:pt x="12420" y="8314"/>
                    <a:pt x="12555" y="10612"/>
                    <a:pt x="12622" y="12910"/>
                  </a:cubicBezTo>
                  <a:cubicBezTo>
                    <a:pt x="12690" y="15208"/>
                    <a:pt x="12690" y="17505"/>
                    <a:pt x="12892" y="17505"/>
                  </a:cubicBezTo>
                  <a:cubicBezTo>
                    <a:pt x="13095" y="17505"/>
                    <a:pt x="13500" y="15208"/>
                    <a:pt x="13973" y="12680"/>
                  </a:cubicBezTo>
                  <a:cubicBezTo>
                    <a:pt x="14445" y="10152"/>
                    <a:pt x="14985" y="7395"/>
                    <a:pt x="15390" y="7165"/>
                  </a:cubicBezTo>
                  <a:cubicBezTo>
                    <a:pt x="15795" y="6935"/>
                    <a:pt x="16065" y="9233"/>
                    <a:pt x="16335" y="11531"/>
                  </a:cubicBezTo>
                  <a:cubicBezTo>
                    <a:pt x="16605" y="13829"/>
                    <a:pt x="16875" y="16127"/>
                    <a:pt x="17752" y="17735"/>
                  </a:cubicBezTo>
                  <a:cubicBezTo>
                    <a:pt x="18630" y="19344"/>
                    <a:pt x="20115" y="20263"/>
                    <a:pt x="21600" y="211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2" name="Line"/>
            <p:cNvSpPr/>
            <p:nvPr/>
          </p:nvSpPr>
          <p:spPr>
            <a:xfrm>
              <a:off x="6086407" y="8572468"/>
              <a:ext cx="376445" cy="379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26" extrusionOk="0">
                  <a:moveTo>
                    <a:pt x="321" y="0"/>
                  </a:moveTo>
                  <a:cubicBezTo>
                    <a:pt x="124" y="3535"/>
                    <a:pt x="-72" y="7069"/>
                    <a:pt x="26" y="10015"/>
                  </a:cubicBezTo>
                  <a:cubicBezTo>
                    <a:pt x="124" y="12960"/>
                    <a:pt x="517" y="15316"/>
                    <a:pt x="812" y="16985"/>
                  </a:cubicBezTo>
                  <a:cubicBezTo>
                    <a:pt x="1106" y="18655"/>
                    <a:pt x="1303" y="19636"/>
                    <a:pt x="1892" y="20324"/>
                  </a:cubicBezTo>
                  <a:cubicBezTo>
                    <a:pt x="2481" y="21011"/>
                    <a:pt x="3463" y="21404"/>
                    <a:pt x="4444" y="21502"/>
                  </a:cubicBezTo>
                  <a:cubicBezTo>
                    <a:pt x="5426" y="21600"/>
                    <a:pt x="6408" y="21404"/>
                    <a:pt x="7193" y="20913"/>
                  </a:cubicBezTo>
                  <a:cubicBezTo>
                    <a:pt x="7979" y="20422"/>
                    <a:pt x="8568" y="19636"/>
                    <a:pt x="9353" y="18458"/>
                  </a:cubicBezTo>
                  <a:cubicBezTo>
                    <a:pt x="10139" y="17280"/>
                    <a:pt x="11121" y="15709"/>
                    <a:pt x="12299" y="15120"/>
                  </a:cubicBezTo>
                  <a:cubicBezTo>
                    <a:pt x="13477" y="14531"/>
                    <a:pt x="14852" y="14924"/>
                    <a:pt x="16030" y="15120"/>
                  </a:cubicBezTo>
                  <a:cubicBezTo>
                    <a:pt x="17208" y="15316"/>
                    <a:pt x="18190" y="15316"/>
                    <a:pt x="19172" y="15218"/>
                  </a:cubicBezTo>
                  <a:cubicBezTo>
                    <a:pt x="20153" y="15120"/>
                    <a:pt x="21135" y="14924"/>
                    <a:pt x="21332" y="14335"/>
                  </a:cubicBezTo>
                  <a:cubicBezTo>
                    <a:pt x="21528" y="13745"/>
                    <a:pt x="20939" y="12764"/>
                    <a:pt x="19172" y="11978"/>
                  </a:cubicBezTo>
                  <a:cubicBezTo>
                    <a:pt x="17404" y="11193"/>
                    <a:pt x="14459" y="10604"/>
                    <a:pt x="12495" y="10505"/>
                  </a:cubicBezTo>
                  <a:cubicBezTo>
                    <a:pt x="10532" y="10407"/>
                    <a:pt x="9550" y="10800"/>
                    <a:pt x="9255" y="11782"/>
                  </a:cubicBezTo>
                  <a:cubicBezTo>
                    <a:pt x="8961" y="12764"/>
                    <a:pt x="9353" y="14335"/>
                    <a:pt x="9746" y="159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3" name="Line"/>
            <p:cNvSpPr/>
            <p:nvPr/>
          </p:nvSpPr>
          <p:spPr>
            <a:xfrm>
              <a:off x="5957138" y="8784762"/>
              <a:ext cx="342484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891" y="2735"/>
                    <a:pt x="11782" y="-1585"/>
                    <a:pt x="15382" y="575"/>
                  </a:cubicBezTo>
                  <a:cubicBezTo>
                    <a:pt x="18982" y="2735"/>
                    <a:pt x="20291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4" name="Line"/>
            <p:cNvSpPr/>
            <p:nvPr/>
          </p:nvSpPr>
          <p:spPr>
            <a:xfrm>
              <a:off x="7112937" y="8437549"/>
              <a:ext cx="733051" cy="52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349" extrusionOk="0">
                  <a:moveTo>
                    <a:pt x="496" y="10870"/>
                  </a:moveTo>
                  <a:cubicBezTo>
                    <a:pt x="192" y="12960"/>
                    <a:pt x="-112" y="15050"/>
                    <a:pt x="40" y="16862"/>
                  </a:cubicBezTo>
                  <a:cubicBezTo>
                    <a:pt x="192" y="18674"/>
                    <a:pt x="801" y="20206"/>
                    <a:pt x="1612" y="20903"/>
                  </a:cubicBezTo>
                  <a:cubicBezTo>
                    <a:pt x="2423" y="21600"/>
                    <a:pt x="3437" y="21461"/>
                    <a:pt x="4299" y="20625"/>
                  </a:cubicBezTo>
                  <a:cubicBezTo>
                    <a:pt x="5161" y="19788"/>
                    <a:pt x="5871" y="18255"/>
                    <a:pt x="6429" y="15329"/>
                  </a:cubicBezTo>
                  <a:cubicBezTo>
                    <a:pt x="6987" y="12403"/>
                    <a:pt x="7392" y="8083"/>
                    <a:pt x="7646" y="5574"/>
                  </a:cubicBezTo>
                  <a:cubicBezTo>
                    <a:pt x="7899" y="3066"/>
                    <a:pt x="8001" y="2369"/>
                    <a:pt x="7849" y="1603"/>
                  </a:cubicBezTo>
                  <a:cubicBezTo>
                    <a:pt x="7696" y="836"/>
                    <a:pt x="7291" y="0"/>
                    <a:pt x="7088" y="0"/>
                  </a:cubicBezTo>
                  <a:cubicBezTo>
                    <a:pt x="6885" y="0"/>
                    <a:pt x="6885" y="836"/>
                    <a:pt x="6784" y="2857"/>
                  </a:cubicBezTo>
                  <a:cubicBezTo>
                    <a:pt x="6682" y="4877"/>
                    <a:pt x="6480" y="8083"/>
                    <a:pt x="6277" y="10870"/>
                  </a:cubicBezTo>
                  <a:cubicBezTo>
                    <a:pt x="6074" y="13657"/>
                    <a:pt x="5871" y="16026"/>
                    <a:pt x="5668" y="17768"/>
                  </a:cubicBezTo>
                  <a:cubicBezTo>
                    <a:pt x="5465" y="19510"/>
                    <a:pt x="5263" y="20625"/>
                    <a:pt x="5161" y="20694"/>
                  </a:cubicBezTo>
                  <a:cubicBezTo>
                    <a:pt x="5060" y="20764"/>
                    <a:pt x="5060" y="19788"/>
                    <a:pt x="5313" y="18674"/>
                  </a:cubicBezTo>
                  <a:cubicBezTo>
                    <a:pt x="5567" y="17559"/>
                    <a:pt x="6074" y="16305"/>
                    <a:pt x="6480" y="15399"/>
                  </a:cubicBezTo>
                  <a:cubicBezTo>
                    <a:pt x="6885" y="14493"/>
                    <a:pt x="7189" y="13935"/>
                    <a:pt x="7494" y="13935"/>
                  </a:cubicBezTo>
                  <a:cubicBezTo>
                    <a:pt x="7798" y="13935"/>
                    <a:pt x="8102" y="14493"/>
                    <a:pt x="8356" y="15538"/>
                  </a:cubicBezTo>
                  <a:cubicBezTo>
                    <a:pt x="8609" y="16583"/>
                    <a:pt x="8812" y="18116"/>
                    <a:pt x="9420" y="19231"/>
                  </a:cubicBezTo>
                  <a:cubicBezTo>
                    <a:pt x="10029" y="20346"/>
                    <a:pt x="11043" y="21043"/>
                    <a:pt x="12108" y="21252"/>
                  </a:cubicBezTo>
                  <a:cubicBezTo>
                    <a:pt x="13173" y="21461"/>
                    <a:pt x="14288" y="21182"/>
                    <a:pt x="15049" y="20834"/>
                  </a:cubicBezTo>
                  <a:cubicBezTo>
                    <a:pt x="15809" y="20485"/>
                    <a:pt x="16215" y="20067"/>
                    <a:pt x="16468" y="19510"/>
                  </a:cubicBezTo>
                  <a:cubicBezTo>
                    <a:pt x="16722" y="18952"/>
                    <a:pt x="16823" y="18255"/>
                    <a:pt x="16570" y="17489"/>
                  </a:cubicBezTo>
                  <a:cubicBezTo>
                    <a:pt x="16316" y="16723"/>
                    <a:pt x="15708" y="15886"/>
                    <a:pt x="15099" y="15399"/>
                  </a:cubicBezTo>
                  <a:cubicBezTo>
                    <a:pt x="14491" y="14911"/>
                    <a:pt x="13882" y="14772"/>
                    <a:pt x="13629" y="15050"/>
                  </a:cubicBezTo>
                  <a:cubicBezTo>
                    <a:pt x="13375" y="15329"/>
                    <a:pt x="13477" y="16026"/>
                    <a:pt x="13984" y="16862"/>
                  </a:cubicBezTo>
                  <a:cubicBezTo>
                    <a:pt x="14491" y="17698"/>
                    <a:pt x="15403" y="18674"/>
                    <a:pt x="16722" y="19231"/>
                  </a:cubicBezTo>
                  <a:cubicBezTo>
                    <a:pt x="18040" y="19788"/>
                    <a:pt x="19764" y="19928"/>
                    <a:pt x="21488" y="200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5" name="Line"/>
            <p:cNvSpPr/>
            <p:nvPr/>
          </p:nvSpPr>
          <p:spPr>
            <a:xfrm>
              <a:off x="6943076" y="8836653"/>
              <a:ext cx="290593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914" y="2735"/>
                    <a:pt x="11829" y="-1585"/>
                    <a:pt x="15429" y="575"/>
                  </a:cubicBezTo>
                  <a:cubicBezTo>
                    <a:pt x="19029" y="2735"/>
                    <a:pt x="20314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6" name="Line"/>
            <p:cNvSpPr/>
            <p:nvPr/>
          </p:nvSpPr>
          <p:spPr>
            <a:xfrm>
              <a:off x="8414206" y="8683436"/>
              <a:ext cx="819775" cy="273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114" extrusionOk="0">
                  <a:moveTo>
                    <a:pt x="3307" y="7446"/>
                  </a:moveTo>
                  <a:cubicBezTo>
                    <a:pt x="3217" y="6113"/>
                    <a:pt x="3127" y="4780"/>
                    <a:pt x="2857" y="3980"/>
                  </a:cubicBezTo>
                  <a:cubicBezTo>
                    <a:pt x="2587" y="3180"/>
                    <a:pt x="2137" y="2913"/>
                    <a:pt x="1687" y="2913"/>
                  </a:cubicBezTo>
                  <a:cubicBezTo>
                    <a:pt x="1237" y="2913"/>
                    <a:pt x="787" y="3180"/>
                    <a:pt x="427" y="4513"/>
                  </a:cubicBezTo>
                  <a:cubicBezTo>
                    <a:pt x="67" y="5846"/>
                    <a:pt x="-203" y="8246"/>
                    <a:pt x="202" y="10780"/>
                  </a:cubicBezTo>
                  <a:cubicBezTo>
                    <a:pt x="607" y="13313"/>
                    <a:pt x="1687" y="15980"/>
                    <a:pt x="2452" y="17313"/>
                  </a:cubicBezTo>
                  <a:cubicBezTo>
                    <a:pt x="3217" y="18646"/>
                    <a:pt x="3667" y="18646"/>
                    <a:pt x="4027" y="18113"/>
                  </a:cubicBezTo>
                  <a:cubicBezTo>
                    <a:pt x="4387" y="17580"/>
                    <a:pt x="4657" y="16513"/>
                    <a:pt x="4792" y="14646"/>
                  </a:cubicBezTo>
                  <a:cubicBezTo>
                    <a:pt x="4927" y="12780"/>
                    <a:pt x="4927" y="10113"/>
                    <a:pt x="4747" y="8380"/>
                  </a:cubicBezTo>
                  <a:cubicBezTo>
                    <a:pt x="4567" y="6646"/>
                    <a:pt x="4207" y="5846"/>
                    <a:pt x="3937" y="6113"/>
                  </a:cubicBezTo>
                  <a:cubicBezTo>
                    <a:pt x="3667" y="6380"/>
                    <a:pt x="3487" y="7713"/>
                    <a:pt x="3667" y="9713"/>
                  </a:cubicBezTo>
                  <a:cubicBezTo>
                    <a:pt x="3847" y="11713"/>
                    <a:pt x="4387" y="14380"/>
                    <a:pt x="4837" y="16113"/>
                  </a:cubicBezTo>
                  <a:cubicBezTo>
                    <a:pt x="5287" y="17846"/>
                    <a:pt x="5647" y="18646"/>
                    <a:pt x="6097" y="18913"/>
                  </a:cubicBezTo>
                  <a:cubicBezTo>
                    <a:pt x="6547" y="19180"/>
                    <a:pt x="7087" y="18913"/>
                    <a:pt x="7447" y="18113"/>
                  </a:cubicBezTo>
                  <a:cubicBezTo>
                    <a:pt x="7807" y="17313"/>
                    <a:pt x="7987" y="15980"/>
                    <a:pt x="8212" y="14113"/>
                  </a:cubicBezTo>
                  <a:cubicBezTo>
                    <a:pt x="8437" y="12246"/>
                    <a:pt x="8707" y="9846"/>
                    <a:pt x="8932" y="7980"/>
                  </a:cubicBezTo>
                  <a:cubicBezTo>
                    <a:pt x="9157" y="6113"/>
                    <a:pt x="9337" y="4780"/>
                    <a:pt x="9427" y="3446"/>
                  </a:cubicBezTo>
                  <a:cubicBezTo>
                    <a:pt x="9517" y="2113"/>
                    <a:pt x="9517" y="780"/>
                    <a:pt x="9742" y="246"/>
                  </a:cubicBezTo>
                  <a:cubicBezTo>
                    <a:pt x="9967" y="-287"/>
                    <a:pt x="10417" y="-20"/>
                    <a:pt x="11092" y="1713"/>
                  </a:cubicBezTo>
                  <a:cubicBezTo>
                    <a:pt x="11767" y="3446"/>
                    <a:pt x="12667" y="6646"/>
                    <a:pt x="13252" y="9180"/>
                  </a:cubicBezTo>
                  <a:cubicBezTo>
                    <a:pt x="13837" y="11713"/>
                    <a:pt x="14107" y="13580"/>
                    <a:pt x="14242" y="15313"/>
                  </a:cubicBezTo>
                  <a:cubicBezTo>
                    <a:pt x="14377" y="17046"/>
                    <a:pt x="14377" y="18646"/>
                    <a:pt x="14152" y="19713"/>
                  </a:cubicBezTo>
                  <a:cubicBezTo>
                    <a:pt x="13927" y="20780"/>
                    <a:pt x="13477" y="21313"/>
                    <a:pt x="13117" y="21046"/>
                  </a:cubicBezTo>
                  <a:cubicBezTo>
                    <a:pt x="12757" y="20780"/>
                    <a:pt x="12487" y="19713"/>
                    <a:pt x="12442" y="17846"/>
                  </a:cubicBezTo>
                  <a:cubicBezTo>
                    <a:pt x="12397" y="15980"/>
                    <a:pt x="12577" y="13313"/>
                    <a:pt x="13297" y="10513"/>
                  </a:cubicBezTo>
                  <a:cubicBezTo>
                    <a:pt x="14017" y="7713"/>
                    <a:pt x="15277" y="4780"/>
                    <a:pt x="16357" y="3446"/>
                  </a:cubicBezTo>
                  <a:cubicBezTo>
                    <a:pt x="17437" y="2113"/>
                    <a:pt x="18337" y="2380"/>
                    <a:pt x="19147" y="4113"/>
                  </a:cubicBezTo>
                  <a:cubicBezTo>
                    <a:pt x="19957" y="5846"/>
                    <a:pt x="20677" y="9046"/>
                    <a:pt x="21037" y="11446"/>
                  </a:cubicBezTo>
                  <a:cubicBezTo>
                    <a:pt x="21397" y="13846"/>
                    <a:pt x="21397" y="15446"/>
                    <a:pt x="21172" y="16646"/>
                  </a:cubicBezTo>
                  <a:cubicBezTo>
                    <a:pt x="20947" y="17846"/>
                    <a:pt x="20497" y="18646"/>
                    <a:pt x="19597" y="19046"/>
                  </a:cubicBezTo>
                  <a:cubicBezTo>
                    <a:pt x="18697" y="19446"/>
                    <a:pt x="17347" y="19446"/>
                    <a:pt x="15997" y="194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7" name="Line"/>
            <p:cNvSpPr/>
            <p:nvPr/>
          </p:nvSpPr>
          <p:spPr>
            <a:xfrm>
              <a:off x="9371596" y="8783492"/>
              <a:ext cx="809507" cy="181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extrusionOk="0">
                  <a:moveTo>
                    <a:pt x="0" y="2038"/>
                  </a:moveTo>
                  <a:cubicBezTo>
                    <a:pt x="185" y="6521"/>
                    <a:pt x="369" y="11004"/>
                    <a:pt x="738" y="13857"/>
                  </a:cubicBezTo>
                  <a:cubicBezTo>
                    <a:pt x="1108" y="16709"/>
                    <a:pt x="1662" y="17932"/>
                    <a:pt x="2354" y="17932"/>
                  </a:cubicBezTo>
                  <a:cubicBezTo>
                    <a:pt x="3046" y="17932"/>
                    <a:pt x="3877" y="16709"/>
                    <a:pt x="4246" y="14060"/>
                  </a:cubicBezTo>
                  <a:cubicBezTo>
                    <a:pt x="4615" y="11411"/>
                    <a:pt x="4523" y="7336"/>
                    <a:pt x="4246" y="4687"/>
                  </a:cubicBezTo>
                  <a:cubicBezTo>
                    <a:pt x="3969" y="2038"/>
                    <a:pt x="3508" y="815"/>
                    <a:pt x="3323" y="1426"/>
                  </a:cubicBezTo>
                  <a:cubicBezTo>
                    <a:pt x="3138" y="2038"/>
                    <a:pt x="3231" y="4483"/>
                    <a:pt x="3646" y="7743"/>
                  </a:cubicBezTo>
                  <a:cubicBezTo>
                    <a:pt x="4062" y="11004"/>
                    <a:pt x="4800" y="15079"/>
                    <a:pt x="5631" y="17728"/>
                  </a:cubicBezTo>
                  <a:cubicBezTo>
                    <a:pt x="6462" y="20377"/>
                    <a:pt x="7385" y="21600"/>
                    <a:pt x="8031" y="21396"/>
                  </a:cubicBezTo>
                  <a:cubicBezTo>
                    <a:pt x="8677" y="21192"/>
                    <a:pt x="9046" y="19562"/>
                    <a:pt x="9369" y="16709"/>
                  </a:cubicBezTo>
                  <a:cubicBezTo>
                    <a:pt x="9692" y="13857"/>
                    <a:pt x="9969" y="9781"/>
                    <a:pt x="10292" y="6317"/>
                  </a:cubicBezTo>
                  <a:cubicBezTo>
                    <a:pt x="10615" y="2853"/>
                    <a:pt x="10985" y="0"/>
                    <a:pt x="11308" y="0"/>
                  </a:cubicBezTo>
                  <a:cubicBezTo>
                    <a:pt x="11631" y="0"/>
                    <a:pt x="11908" y="2853"/>
                    <a:pt x="12092" y="5298"/>
                  </a:cubicBezTo>
                  <a:cubicBezTo>
                    <a:pt x="12277" y="7743"/>
                    <a:pt x="12369" y="9781"/>
                    <a:pt x="12462" y="12226"/>
                  </a:cubicBezTo>
                  <a:cubicBezTo>
                    <a:pt x="12554" y="14672"/>
                    <a:pt x="12646" y="17525"/>
                    <a:pt x="12738" y="17932"/>
                  </a:cubicBezTo>
                  <a:cubicBezTo>
                    <a:pt x="12831" y="18340"/>
                    <a:pt x="12923" y="16302"/>
                    <a:pt x="13015" y="14264"/>
                  </a:cubicBezTo>
                  <a:cubicBezTo>
                    <a:pt x="13108" y="12226"/>
                    <a:pt x="13200" y="10189"/>
                    <a:pt x="13385" y="8355"/>
                  </a:cubicBezTo>
                  <a:cubicBezTo>
                    <a:pt x="13569" y="6521"/>
                    <a:pt x="13846" y="4891"/>
                    <a:pt x="14215" y="4075"/>
                  </a:cubicBezTo>
                  <a:cubicBezTo>
                    <a:pt x="14585" y="3260"/>
                    <a:pt x="15046" y="3260"/>
                    <a:pt x="15323" y="4279"/>
                  </a:cubicBezTo>
                  <a:cubicBezTo>
                    <a:pt x="15600" y="5298"/>
                    <a:pt x="15692" y="7336"/>
                    <a:pt x="15738" y="10189"/>
                  </a:cubicBezTo>
                  <a:cubicBezTo>
                    <a:pt x="15785" y="13042"/>
                    <a:pt x="15785" y="16709"/>
                    <a:pt x="15831" y="17525"/>
                  </a:cubicBezTo>
                  <a:cubicBezTo>
                    <a:pt x="15877" y="18340"/>
                    <a:pt x="15969" y="16302"/>
                    <a:pt x="16108" y="14264"/>
                  </a:cubicBezTo>
                  <a:cubicBezTo>
                    <a:pt x="16246" y="12226"/>
                    <a:pt x="16431" y="10189"/>
                    <a:pt x="16892" y="8558"/>
                  </a:cubicBezTo>
                  <a:cubicBezTo>
                    <a:pt x="17354" y="6928"/>
                    <a:pt x="18092" y="5706"/>
                    <a:pt x="18554" y="6521"/>
                  </a:cubicBezTo>
                  <a:cubicBezTo>
                    <a:pt x="19015" y="7336"/>
                    <a:pt x="19200" y="10189"/>
                    <a:pt x="19431" y="12430"/>
                  </a:cubicBezTo>
                  <a:cubicBezTo>
                    <a:pt x="19662" y="14672"/>
                    <a:pt x="19938" y="16302"/>
                    <a:pt x="20308" y="16913"/>
                  </a:cubicBezTo>
                  <a:cubicBezTo>
                    <a:pt x="20677" y="17525"/>
                    <a:pt x="21138" y="17117"/>
                    <a:pt x="21600" y="167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8" name="Line"/>
            <p:cNvSpPr/>
            <p:nvPr/>
          </p:nvSpPr>
          <p:spPr>
            <a:xfrm>
              <a:off x="10305642" y="8799899"/>
              <a:ext cx="192388" cy="546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328" extrusionOk="0">
                  <a:moveTo>
                    <a:pt x="0" y="440"/>
                  </a:moveTo>
                  <a:cubicBezTo>
                    <a:pt x="1157" y="4895"/>
                    <a:pt x="2314" y="9350"/>
                    <a:pt x="2893" y="12387"/>
                  </a:cubicBezTo>
                  <a:cubicBezTo>
                    <a:pt x="3471" y="15425"/>
                    <a:pt x="3471" y="17045"/>
                    <a:pt x="3664" y="18463"/>
                  </a:cubicBezTo>
                  <a:cubicBezTo>
                    <a:pt x="3857" y="19880"/>
                    <a:pt x="4243" y="21095"/>
                    <a:pt x="4436" y="21298"/>
                  </a:cubicBezTo>
                  <a:cubicBezTo>
                    <a:pt x="4629" y="21500"/>
                    <a:pt x="4629" y="20690"/>
                    <a:pt x="3857" y="18800"/>
                  </a:cubicBezTo>
                  <a:cubicBezTo>
                    <a:pt x="3086" y="16910"/>
                    <a:pt x="1543" y="13940"/>
                    <a:pt x="1736" y="10835"/>
                  </a:cubicBezTo>
                  <a:cubicBezTo>
                    <a:pt x="1929" y="7730"/>
                    <a:pt x="3857" y="4490"/>
                    <a:pt x="5786" y="2600"/>
                  </a:cubicBezTo>
                  <a:cubicBezTo>
                    <a:pt x="7714" y="710"/>
                    <a:pt x="9643" y="170"/>
                    <a:pt x="11571" y="35"/>
                  </a:cubicBezTo>
                  <a:cubicBezTo>
                    <a:pt x="13500" y="-100"/>
                    <a:pt x="15429" y="170"/>
                    <a:pt x="16779" y="642"/>
                  </a:cubicBezTo>
                  <a:cubicBezTo>
                    <a:pt x="18129" y="1115"/>
                    <a:pt x="18900" y="1790"/>
                    <a:pt x="19671" y="2465"/>
                  </a:cubicBezTo>
                  <a:cubicBezTo>
                    <a:pt x="20443" y="3140"/>
                    <a:pt x="21214" y="3815"/>
                    <a:pt x="21407" y="4692"/>
                  </a:cubicBezTo>
                  <a:cubicBezTo>
                    <a:pt x="21600" y="5570"/>
                    <a:pt x="21214" y="6650"/>
                    <a:pt x="18900" y="7258"/>
                  </a:cubicBezTo>
                  <a:cubicBezTo>
                    <a:pt x="16586" y="7865"/>
                    <a:pt x="12343" y="8000"/>
                    <a:pt x="9064" y="7460"/>
                  </a:cubicBezTo>
                  <a:cubicBezTo>
                    <a:pt x="5786" y="6920"/>
                    <a:pt x="3471" y="5705"/>
                    <a:pt x="1157" y="44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9" name="Line"/>
            <p:cNvSpPr/>
            <p:nvPr/>
          </p:nvSpPr>
          <p:spPr>
            <a:xfrm>
              <a:off x="10612174" y="8520576"/>
              <a:ext cx="305788" cy="478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83" extrusionOk="0">
                  <a:moveTo>
                    <a:pt x="2523" y="0"/>
                  </a:moveTo>
                  <a:cubicBezTo>
                    <a:pt x="1795" y="3263"/>
                    <a:pt x="1066" y="6527"/>
                    <a:pt x="581" y="9868"/>
                  </a:cubicBezTo>
                  <a:cubicBezTo>
                    <a:pt x="96" y="13209"/>
                    <a:pt x="-147" y="16627"/>
                    <a:pt x="96" y="18647"/>
                  </a:cubicBezTo>
                  <a:cubicBezTo>
                    <a:pt x="338" y="20668"/>
                    <a:pt x="1066" y="21289"/>
                    <a:pt x="2037" y="21445"/>
                  </a:cubicBezTo>
                  <a:cubicBezTo>
                    <a:pt x="3008" y="21600"/>
                    <a:pt x="4222" y="21289"/>
                    <a:pt x="5678" y="20435"/>
                  </a:cubicBezTo>
                  <a:cubicBezTo>
                    <a:pt x="7134" y="19580"/>
                    <a:pt x="8833" y="18181"/>
                    <a:pt x="9925" y="17094"/>
                  </a:cubicBezTo>
                  <a:cubicBezTo>
                    <a:pt x="11017" y="16006"/>
                    <a:pt x="11502" y="15229"/>
                    <a:pt x="11745" y="15229"/>
                  </a:cubicBezTo>
                  <a:cubicBezTo>
                    <a:pt x="11988" y="15229"/>
                    <a:pt x="11988" y="16006"/>
                    <a:pt x="12352" y="16860"/>
                  </a:cubicBezTo>
                  <a:cubicBezTo>
                    <a:pt x="12716" y="17715"/>
                    <a:pt x="13444" y="18647"/>
                    <a:pt x="14536" y="19191"/>
                  </a:cubicBezTo>
                  <a:cubicBezTo>
                    <a:pt x="15628" y="19735"/>
                    <a:pt x="17084" y="19891"/>
                    <a:pt x="18298" y="19658"/>
                  </a:cubicBezTo>
                  <a:cubicBezTo>
                    <a:pt x="19511" y="19424"/>
                    <a:pt x="20482" y="18803"/>
                    <a:pt x="21453" y="181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0" name="Line"/>
            <p:cNvSpPr/>
            <p:nvPr/>
          </p:nvSpPr>
          <p:spPr>
            <a:xfrm>
              <a:off x="10783043" y="8634737"/>
              <a:ext cx="9340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1" name="Line"/>
            <p:cNvSpPr/>
            <p:nvPr/>
          </p:nvSpPr>
          <p:spPr>
            <a:xfrm>
              <a:off x="10901047" y="8786952"/>
              <a:ext cx="525451" cy="18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extrusionOk="0">
                  <a:moveTo>
                    <a:pt x="3655" y="1630"/>
                  </a:moveTo>
                  <a:cubicBezTo>
                    <a:pt x="3372" y="3668"/>
                    <a:pt x="3090" y="5706"/>
                    <a:pt x="3090" y="7743"/>
                  </a:cubicBezTo>
                  <a:cubicBezTo>
                    <a:pt x="3090" y="9781"/>
                    <a:pt x="3372" y="11819"/>
                    <a:pt x="4290" y="13041"/>
                  </a:cubicBezTo>
                  <a:cubicBezTo>
                    <a:pt x="5208" y="14264"/>
                    <a:pt x="6761" y="14672"/>
                    <a:pt x="7819" y="14060"/>
                  </a:cubicBezTo>
                  <a:cubicBezTo>
                    <a:pt x="8878" y="13449"/>
                    <a:pt x="9443" y="11819"/>
                    <a:pt x="9655" y="9985"/>
                  </a:cubicBezTo>
                  <a:cubicBezTo>
                    <a:pt x="9867" y="8151"/>
                    <a:pt x="9725" y="6113"/>
                    <a:pt x="8384" y="4483"/>
                  </a:cubicBezTo>
                  <a:cubicBezTo>
                    <a:pt x="7043" y="2853"/>
                    <a:pt x="4502" y="1630"/>
                    <a:pt x="2878" y="1019"/>
                  </a:cubicBezTo>
                  <a:cubicBezTo>
                    <a:pt x="1255" y="408"/>
                    <a:pt x="549" y="408"/>
                    <a:pt x="196" y="1426"/>
                  </a:cubicBezTo>
                  <a:cubicBezTo>
                    <a:pt x="-157" y="2445"/>
                    <a:pt x="-157" y="4483"/>
                    <a:pt x="1255" y="6317"/>
                  </a:cubicBezTo>
                  <a:cubicBezTo>
                    <a:pt x="2667" y="8151"/>
                    <a:pt x="5490" y="9781"/>
                    <a:pt x="7537" y="9374"/>
                  </a:cubicBezTo>
                  <a:cubicBezTo>
                    <a:pt x="9584" y="8966"/>
                    <a:pt x="10855" y="6521"/>
                    <a:pt x="11914" y="4279"/>
                  </a:cubicBezTo>
                  <a:cubicBezTo>
                    <a:pt x="12972" y="2038"/>
                    <a:pt x="13819" y="0"/>
                    <a:pt x="14314" y="0"/>
                  </a:cubicBezTo>
                  <a:cubicBezTo>
                    <a:pt x="14808" y="0"/>
                    <a:pt x="14949" y="2038"/>
                    <a:pt x="15019" y="5298"/>
                  </a:cubicBezTo>
                  <a:cubicBezTo>
                    <a:pt x="15090" y="8558"/>
                    <a:pt x="15090" y="13042"/>
                    <a:pt x="15161" y="16302"/>
                  </a:cubicBezTo>
                  <a:cubicBezTo>
                    <a:pt x="15231" y="19562"/>
                    <a:pt x="15372" y="21600"/>
                    <a:pt x="15655" y="21600"/>
                  </a:cubicBezTo>
                  <a:cubicBezTo>
                    <a:pt x="15937" y="21600"/>
                    <a:pt x="16361" y="19562"/>
                    <a:pt x="16643" y="17525"/>
                  </a:cubicBezTo>
                  <a:cubicBezTo>
                    <a:pt x="16925" y="15487"/>
                    <a:pt x="17067" y="13449"/>
                    <a:pt x="17278" y="11208"/>
                  </a:cubicBezTo>
                  <a:cubicBezTo>
                    <a:pt x="17490" y="8966"/>
                    <a:pt x="17772" y="6521"/>
                    <a:pt x="18125" y="6113"/>
                  </a:cubicBezTo>
                  <a:cubicBezTo>
                    <a:pt x="18478" y="5706"/>
                    <a:pt x="18902" y="7336"/>
                    <a:pt x="19467" y="9985"/>
                  </a:cubicBezTo>
                  <a:cubicBezTo>
                    <a:pt x="20031" y="12634"/>
                    <a:pt x="20737" y="16302"/>
                    <a:pt x="21443" y="199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2" name="Line"/>
            <p:cNvSpPr/>
            <p:nvPr/>
          </p:nvSpPr>
          <p:spPr>
            <a:xfrm>
              <a:off x="10502830" y="8766195"/>
              <a:ext cx="269836" cy="1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538" y="10800"/>
                    <a:pt x="11077" y="0"/>
                    <a:pt x="14677" y="0"/>
                  </a:cubicBezTo>
                  <a:cubicBezTo>
                    <a:pt x="18277" y="0"/>
                    <a:pt x="19938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3" name="Line"/>
            <p:cNvSpPr/>
            <p:nvPr/>
          </p:nvSpPr>
          <p:spPr>
            <a:xfrm>
              <a:off x="12516217" y="8946086"/>
              <a:ext cx="221886" cy="25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62" extrusionOk="0">
                  <a:moveTo>
                    <a:pt x="0" y="0"/>
                  </a:moveTo>
                  <a:cubicBezTo>
                    <a:pt x="1662" y="592"/>
                    <a:pt x="3323" y="1184"/>
                    <a:pt x="4154" y="2515"/>
                  </a:cubicBezTo>
                  <a:cubicBezTo>
                    <a:pt x="4985" y="3847"/>
                    <a:pt x="4985" y="5918"/>
                    <a:pt x="4819" y="8581"/>
                  </a:cubicBezTo>
                  <a:cubicBezTo>
                    <a:pt x="4652" y="11244"/>
                    <a:pt x="4320" y="14499"/>
                    <a:pt x="5483" y="17014"/>
                  </a:cubicBezTo>
                  <a:cubicBezTo>
                    <a:pt x="6646" y="19529"/>
                    <a:pt x="9305" y="21304"/>
                    <a:pt x="12129" y="21452"/>
                  </a:cubicBezTo>
                  <a:cubicBezTo>
                    <a:pt x="14954" y="21600"/>
                    <a:pt x="17945" y="20121"/>
                    <a:pt x="19606" y="17605"/>
                  </a:cubicBezTo>
                  <a:cubicBezTo>
                    <a:pt x="21268" y="15090"/>
                    <a:pt x="21600" y="11540"/>
                    <a:pt x="21102" y="9025"/>
                  </a:cubicBezTo>
                  <a:cubicBezTo>
                    <a:pt x="20603" y="6510"/>
                    <a:pt x="19274" y="5030"/>
                    <a:pt x="17945" y="35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4" name="Line"/>
            <p:cNvSpPr/>
            <p:nvPr/>
          </p:nvSpPr>
          <p:spPr>
            <a:xfrm>
              <a:off x="12900214" y="9153652"/>
              <a:ext cx="145297" cy="15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extrusionOk="0">
                  <a:moveTo>
                    <a:pt x="0" y="0"/>
                  </a:moveTo>
                  <a:cubicBezTo>
                    <a:pt x="2057" y="4909"/>
                    <a:pt x="4114" y="9818"/>
                    <a:pt x="5914" y="13991"/>
                  </a:cubicBezTo>
                  <a:cubicBezTo>
                    <a:pt x="7714" y="18164"/>
                    <a:pt x="9257" y="21600"/>
                    <a:pt x="10029" y="21355"/>
                  </a:cubicBezTo>
                  <a:cubicBezTo>
                    <a:pt x="10800" y="21109"/>
                    <a:pt x="10800" y="17182"/>
                    <a:pt x="10800" y="13991"/>
                  </a:cubicBezTo>
                  <a:cubicBezTo>
                    <a:pt x="10800" y="10800"/>
                    <a:pt x="10800" y="8345"/>
                    <a:pt x="11571" y="6136"/>
                  </a:cubicBezTo>
                  <a:cubicBezTo>
                    <a:pt x="12343" y="3927"/>
                    <a:pt x="13886" y="1964"/>
                    <a:pt x="15686" y="982"/>
                  </a:cubicBezTo>
                  <a:cubicBezTo>
                    <a:pt x="17486" y="0"/>
                    <a:pt x="19543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5" name="Line"/>
            <p:cNvSpPr/>
            <p:nvPr/>
          </p:nvSpPr>
          <p:spPr>
            <a:xfrm>
              <a:off x="13118158" y="9256514"/>
              <a:ext cx="238702" cy="32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3757" y="2735"/>
                    <a:pt x="7513" y="-1585"/>
                    <a:pt x="11113" y="575"/>
                  </a:cubicBezTo>
                  <a:cubicBezTo>
                    <a:pt x="14713" y="2735"/>
                    <a:pt x="18157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6" name="Line"/>
            <p:cNvSpPr/>
            <p:nvPr/>
          </p:nvSpPr>
          <p:spPr>
            <a:xfrm>
              <a:off x="13221941" y="9174409"/>
              <a:ext cx="20758" cy="186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7" name="Line"/>
            <p:cNvSpPr/>
            <p:nvPr/>
          </p:nvSpPr>
          <p:spPr>
            <a:xfrm>
              <a:off x="13398372" y="9195165"/>
              <a:ext cx="72650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8" name="Line"/>
            <p:cNvSpPr/>
            <p:nvPr/>
          </p:nvSpPr>
          <p:spPr>
            <a:xfrm>
              <a:off x="12381300" y="8645115"/>
              <a:ext cx="433108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extrusionOk="0">
                  <a:moveTo>
                    <a:pt x="0" y="21600"/>
                  </a:moveTo>
                  <a:cubicBezTo>
                    <a:pt x="1714" y="19938"/>
                    <a:pt x="3429" y="18277"/>
                    <a:pt x="6257" y="17446"/>
                  </a:cubicBezTo>
                  <a:cubicBezTo>
                    <a:pt x="9086" y="16615"/>
                    <a:pt x="13029" y="16615"/>
                    <a:pt x="15429" y="16892"/>
                  </a:cubicBezTo>
                  <a:cubicBezTo>
                    <a:pt x="17829" y="17169"/>
                    <a:pt x="18686" y="17723"/>
                    <a:pt x="19543" y="18000"/>
                  </a:cubicBezTo>
                  <a:cubicBezTo>
                    <a:pt x="20400" y="18277"/>
                    <a:pt x="21257" y="18277"/>
                    <a:pt x="21429" y="17169"/>
                  </a:cubicBezTo>
                  <a:cubicBezTo>
                    <a:pt x="21600" y="16062"/>
                    <a:pt x="21086" y="13846"/>
                    <a:pt x="20571" y="10800"/>
                  </a:cubicBezTo>
                  <a:cubicBezTo>
                    <a:pt x="20057" y="7754"/>
                    <a:pt x="19543" y="3877"/>
                    <a:pt x="19029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9" name="Line"/>
            <p:cNvSpPr/>
            <p:nvPr/>
          </p:nvSpPr>
          <p:spPr>
            <a:xfrm>
              <a:off x="13990473" y="8949545"/>
              <a:ext cx="300433" cy="305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3" h="20967" extrusionOk="0">
                  <a:moveTo>
                    <a:pt x="16523" y="1899"/>
                  </a:moveTo>
                  <a:cubicBezTo>
                    <a:pt x="14123" y="949"/>
                    <a:pt x="11723" y="0"/>
                    <a:pt x="9083" y="0"/>
                  </a:cubicBezTo>
                  <a:cubicBezTo>
                    <a:pt x="6443" y="0"/>
                    <a:pt x="3563" y="949"/>
                    <a:pt x="1763" y="3204"/>
                  </a:cubicBezTo>
                  <a:cubicBezTo>
                    <a:pt x="-37" y="5459"/>
                    <a:pt x="-757" y="9020"/>
                    <a:pt x="1043" y="12462"/>
                  </a:cubicBezTo>
                  <a:cubicBezTo>
                    <a:pt x="2843" y="15903"/>
                    <a:pt x="7163" y="19226"/>
                    <a:pt x="10883" y="20413"/>
                  </a:cubicBezTo>
                  <a:cubicBezTo>
                    <a:pt x="14603" y="21600"/>
                    <a:pt x="17723" y="20651"/>
                    <a:pt x="20843" y="197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0" name="Line"/>
            <p:cNvSpPr/>
            <p:nvPr/>
          </p:nvSpPr>
          <p:spPr>
            <a:xfrm>
              <a:off x="13958800" y="9091382"/>
              <a:ext cx="2698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815" y="0"/>
                    <a:pt x="11631" y="0"/>
                    <a:pt x="15231" y="3600"/>
                  </a:cubicBezTo>
                  <a:cubicBezTo>
                    <a:pt x="18831" y="7200"/>
                    <a:pt x="20215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1" name="Line"/>
            <p:cNvSpPr/>
            <p:nvPr/>
          </p:nvSpPr>
          <p:spPr>
            <a:xfrm>
              <a:off x="14716414" y="8873438"/>
              <a:ext cx="266378" cy="470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03" y="3018"/>
                    <a:pt x="2805" y="6035"/>
                    <a:pt x="3787" y="9053"/>
                  </a:cubicBezTo>
                  <a:cubicBezTo>
                    <a:pt x="4769" y="12071"/>
                    <a:pt x="5330" y="15088"/>
                    <a:pt x="5610" y="16994"/>
                  </a:cubicBezTo>
                  <a:cubicBezTo>
                    <a:pt x="5891" y="18900"/>
                    <a:pt x="5891" y="19694"/>
                    <a:pt x="5891" y="19694"/>
                  </a:cubicBezTo>
                  <a:cubicBezTo>
                    <a:pt x="5891" y="19694"/>
                    <a:pt x="5891" y="18900"/>
                    <a:pt x="5610" y="16915"/>
                  </a:cubicBezTo>
                  <a:cubicBezTo>
                    <a:pt x="5330" y="14929"/>
                    <a:pt x="4769" y="11753"/>
                    <a:pt x="4348" y="9768"/>
                  </a:cubicBezTo>
                  <a:cubicBezTo>
                    <a:pt x="3927" y="7782"/>
                    <a:pt x="3647" y="6988"/>
                    <a:pt x="4208" y="6750"/>
                  </a:cubicBezTo>
                  <a:cubicBezTo>
                    <a:pt x="4769" y="6512"/>
                    <a:pt x="6171" y="6829"/>
                    <a:pt x="7574" y="7226"/>
                  </a:cubicBezTo>
                  <a:cubicBezTo>
                    <a:pt x="8977" y="7624"/>
                    <a:pt x="10379" y="8100"/>
                    <a:pt x="11782" y="8497"/>
                  </a:cubicBezTo>
                  <a:cubicBezTo>
                    <a:pt x="13184" y="8894"/>
                    <a:pt x="14587" y="9212"/>
                    <a:pt x="15709" y="9053"/>
                  </a:cubicBezTo>
                  <a:cubicBezTo>
                    <a:pt x="16831" y="8894"/>
                    <a:pt x="17673" y="8259"/>
                    <a:pt x="17953" y="7544"/>
                  </a:cubicBezTo>
                  <a:cubicBezTo>
                    <a:pt x="18234" y="6829"/>
                    <a:pt x="17953" y="6035"/>
                    <a:pt x="17532" y="5241"/>
                  </a:cubicBezTo>
                  <a:cubicBezTo>
                    <a:pt x="17112" y="4447"/>
                    <a:pt x="16551" y="3653"/>
                    <a:pt x="16130" y="2859"/>
                  </a:cubicBezTo>
                  <a:cubicBezTo>
                    <a:pt x="15709" y="2065"/>
                    <a:pt x="15429" y="1271"/>
                    <a:pt x="15429" y="1350"/>
                  </a:cubicBezTo>
                  <a:cubicBezTo>
                    <a:pt x="15429" y="1429"/>
                    <a:pt x="15709" y="2382"/>
                    <a:pt x="16551" y="5162"/>
                  </a:cubicBezTo>
                  <a:cubicBezTo>
                    <a:pt x="17392" y="7941"/>
                    <a:pt x="18795" y="12547"/>
                    <a:pt x="19636" y="15326"/>
                  </a:cubicBezTo>
                  <a:cubicBezTo>
                    <a:pt x="20478" y="18106"/>
                    <a:pt x="20758" y="19059"/>
                    <a:pt x="21039" y="19932"/>
                  </a:cubicBezTo>
                  <a:cubicBezTo>
                    <a:pt x="21319" y="20806"/>
                    <a:pt x="21600" y="21600"/>
                    <a:pt x="21600" y="21600"/>
                  </a:cubicBezTo>
                  <a:cubicBezTo>
                    <a:pt x="21600" y="21600"/>
                    <a:pt x="21319" y="20806"/>
                    <a:pt x="21039" y="200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2" name="Line"/>
            <p:cNvSpPr/>
            <p:nvPr/>
          </p:nvSpPr>
          <p:spPr>
            <a:xfrm>
              <a:off x="15245708" y="8811168"/>
              <a:ext cx="446267" cy="595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5" extrusionOk="0">
                  <a:moveTo>
                    <a:pt x="0" y="0"/>
                  </a:moveTo>
                  <a:cubicBezTo>
                    <a:pt x="2847" y="2872"/>
                    <a:pt x="5693" y="5743"/>
                    <a:pt x="8707" y="8927"/>
                  </a:cubicBezTo>
                  <a:cubicBezTo>
                    <a:pt x="11721" y="12111"/>
                    <a:pt x="14902" y="15607"/>
                    <a:pt x="16744" y="17605"/>
                  </a:cubicBezTo>
                  <a:cubicBezTo>
                    <a:pt x="18586" y="19602"/>
                    <a:pt x="19088" y="20102"/>
                    <a:pt x="19842" y="20601"/>
                  </a:cubicBezTo>
                  <a:cubicBezTo>
                    <a:pt x="20595" y="21101"/>
                    <a:pt x="21600" y="21600"/>
                    <a:pt x="21600" y="21475"/>
                  </a:cubicBezTo>
                  <a:cubicBezTo>
                    <a:pt x="21600" y="21350"/>
                    <a:pt x="20595" y="20601"/>
                    <a:pt x="19591" y="198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3" name="Line"/>
            <p:cNvSpPr/>
            <p:nvPr/>
          </p:nvSpPr>
          <p:spPr>
            <a:xfrm>
              <a:off x="16055215" y="8816761"/>
              <a:ext cx="282989" cy="39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158" extrusionOk="0">
                  <a:moveTo>
                    <a:pt x="16395" y="2471"/>
                  </a:moveTo>
                  <a:cubicBezTo>
                    <a:pt x="15614" y="1732"/>
                    <a:pt x="14834" y="994"/>
                    <a:pt x="13142" y="532"/>
                  </a:cubicBezTo>
                  <a:cubicBezTo>
                    <a:pt x="11451" y="71"/>
                    <a:pt x="8848" y="-114"/>
                    <a:pt x="7026" y="71"/>
                  </a:cubicBezTo>
                  <a:cubicBezTo>
                    <a:pt x="5205" y="255"/>
                    <a:pt x="4164" y="809"/>
                    <a:pt x="3904" y="1917"/>
                  </a:cubicBezTo>
                  <a:cubicBezTo>
                    <a:pt x="3643" y="3024"/>
                    <a:pt x="4164" y="4686"/>
                    <a:pt x="6506" y="6348"/>
                  </a:cubicBezTo>
                  <a:cubicBezTo>
                    <a:pt x="8848" y="8009"/>
                    <a:pt x="13012" y="9671"/>
                    <a:pt x="16005" y="11424"/>
                  </a:cubicBezTo>
                  <a:cubicBezTo>
                    <a:pt x="18998" y="13178"/>
                    <a:pt x="20819" y="15024"/>
                    <a:pt x="21210" y="16778"/>
                  </a:cubicBezTo>
                  <a:cubicBezTo>
                    <a:pt x="21600" y="18532"/>
                    <a:pt x="20559" y="20194"/>
                    <a:pt x="17566" y="20840"/>
                  </a:cubicBezTo>
                  <a:cubicBezTo>
                    <a:pt x="14573" y="21486"/>
                    <a:pt x="9629" y="21117"/>
                    <a:pt x="6376" y="20009"/>
                  </a:cubicBezTo>
                  <a:cubicBezTo>
                    <a:pt x="3123" y="18901"/>
                    <a:pt x="1561" y="17055"/>
                    <a:pt x="0" y="152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4" name="Line"/>
            <p:cNvSpPr/>
            <p:nvPr/>
          </p:nvSpPr>
          <p:spPr>
            <a:xfrm>
              <a:off x="16387320" y="8987599"/>
              <a:ext cx="169513" cy="520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extrusionOk="0">
                  <a:moveTo>
                    <a:pt x="0" y="429"/>
                  </a:moveTo>
                  <a:cubicBezTo>
                    <a:pt x="1763" y="2575"/>
                    <a:pt x="3526" y="4721"/>
                    <a:pt x="4628" y="7939"/>
                  </a:cubicBezTo>
                  <a:cubicBezTo>
                    <a:pt x="5731" y="11158"/>
                    <a:pt x="6171" y="15449"/>
                    <a:pt x="6612" y="18024"/>
                  </a:cubicBezTo>
                  <a:cubicBezTo>
                    <a:pt x="7053" y="20599"/>
                    <a:pt x="7494" y="21457"/>
                    <a:pt x="7714" y="21528"/>
                  </a:cubicBezTo>
                  <a:cubicBezTo>
                    <a:pt x="7935" y="21600"/>
                    <a:pt x="7935" y="20885"/>
                    <a:pt x="6612" y="19240"/>
                  </a:cubicBezTo>
                  <a:cubicBezTo>
                    <a:pt x="5290" y="17595"/>
                    <a:pt x="2645" y="15020"/>
                    <a:pt x="1543" y="12159"/>
                  </a:cubicBezTo>
                  <a:cubicBezTo>
                    <a:pt x="441" y="9298"/>
                    <a:pt x="882" y="6151"/>
                    <a:pt x="1763" y="4220"/>
                  </a:cubicBezTo>
                  <a:cubicBezTo>
                    <a:pt x="2645" y="2289"/>
                    <a:pt x="3967" y="1574"/>
                    <a:pt x="5951" y="1001"/>
                  </a:cubicBezTo>
                  <a:cubicBezTo>
                    <a:pt x="7935" y="429"/>
                    <a:pt x="10580" y="0"/>
                    <a:pt x="13004" y="0"/>
                  </a:cubicBezTo>
                  <a:cubicBezTo>
                    <a:pt x="15429" y="0"/>
                    <a:pt x="17633" y="429"/>
                    <a:pt x="19175" y="1001"/>
                  </a:cubicBezTo>
                  <a:cubicBezTo>
                    <a:pt x="20718" y="1574"/>
                    <a:pt x="21600" y="2289"/>
                    <a:pt x="21600" y="3362"/>
                  </a:cubicBezTo>
                  <a:cubicBezTo>
                    <a:pt x="21600" y="4434"/>
                    <a:pt x="20718" y="5865"/>
                    <a:pt x="17412" y="6366"/>
                  </a:cubicBezTo>
                  <a:cubicBezTo>
                    <a:pt x="14106" y="6866"/>
                    <a:pt x="8376" y="6437"/>
                    <a:pt x="2645" y="60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5" name="Line"/>
            <p:cNvSpPr/>
            <p:nvPr/>
          </p:nvSpPr>
          <p:spPr>
            <a:xfrm>
              <a:off x="16634420" y="9039490"/>
              <a:ext cx="489760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600" extrusionOk="0">
                  <a:moveTo>
                    <a:pt x="6430" y="2057"/>
                  </a:moveTo>
                  <a:cubicBezTo>
                    <a:pt x="5675" y="1029"/>
                    <a:pt x="4920" y="0"/>
                    <a:pt x="3862" y="0"/>
                  </a:cubicBezTo>
                  <a:cubicBezTo>
                    <a:pt x="2805" y="0"/>
                    <a:pt x="1446" y="1029"/>
                    <a:pt x="690" y="2400"/>
                  </a:cubicBezTo>
                  <a:cubicBezTo>
                    <a:pt x="-65" y="3771"/>
                    <a:pt x="-216" y="5486"/>
                    <a:pt x="313" y="7543"/>
                  </a:cubicBezTo>
                  <a:cubicBezTo>
                    <a:pt x="841" y="9600"/>
                    <a:pt x="2050" y="12000"/>
                    <a:pt x="3032" y="13029"/>
                  </a:cubicBezTo>
                  <a:cubicBezTo>
                    <a:pt x="4013" y="14057"/>
                    <a:pt x="4769" y="13714"/>
                    <a:pt x="5222" y="12686"/>
                  </a:cubicBezTo>
                  <a:cubicBezTo>
                    <a:pt x="5675" y="11657"/>
                    <a:pt x="5826" y="9943"/>
                    <a:pt x="5901" y="8229"/>
                  </a:cubicBezTo>
                  <a:cubicBezTo>
                    <a:pt x="5977" y="6514"/>
                    <a:pt x="5977" y="4800"/>
                    <a:pt x="5977" y="4800"/>
                  </a:cubicBezTo>
                  <a:cubicBezTo>
                    <a:pt x="5977" y="4800"/>
                    <a:pt x="5977" y="6514"/>
                    <a:pt x="6128" y="8571"/>
                  </a:cubicBezTo>
                  <a:cubicBezTo>
                    <a:pt x="6279" y="10629"/>
                    <a:pt x="6581" y="13029"/>
                    <a:pt x="7034" y="14743"/>
                  </a:cubicBezTo>
                  <a:cubicBezTo>
                    <a:pt x="7487" y="16457"/>
                    <a:pt x="8092" y="17486"/>
                    <a:pt x="8620" y="17314"/>
                  </a:cubicBezTo>
                  <a:cubicBezTo>
                    <a:pt x="9149" y="17143"/>
                    <a:pt x="9602" y="15771"/>
                    <a:pt x="10055" y="14229"/>
                  </a:cubicBezTo>
                  <a:cubicBezTo>
                    <a:pt x="10508" y="12686"/>
                    <a:pt x="10962" y="10971"/>
                    <a:pt x="11415" y="9429"/>
                  </a:cubicBezTo>
                  <a:cubicBezTo>
                    <a:pt x="11868" y="7886"/>
                    <a:pt x="12321" y="6514"/>
                    <a:pt x="12850" y="6343"/>
                  </a:cubicBezTo>
                  <a:cubicBezTo>
                    <a:pt x="13378" y="6171"/>
                    <a:pt x="13983" y="7200"/>
                    <a:pt x="14360" y="8571"/>
                  </a:cubicBezTo>
                  <a:cubicBezTo>
                    <a:pt x="14738" y="9943"/>
                    <a:pt x="14889" y="11657"/>
                    <a:pt x="14964" y="13543"/>
                  </a:cubicBezTo>
                  <a:cubicBezTo>
                    <a:pt x="15040" y="15429"/>
                    <a:pt x="15040" y="17486"/>
                    <a:pt x="15040" y="17486"/>
                  </a:cubicBezTo>
                  <a:cubicBezTo>
                    <a:pt x="15040" y="17486"/>
                    <a:pt x="15040" y="15429"/>
                    <a:pt x="15267" y="13714"/>
                  </a:cubicBezTo>
                  <a:cubicBezTo>
                    <a:pt x="15493" y="12000"/>
                    <a:pt x="15946" y="10629"/>
                    <a:pt x="16550" y="9429"/>
                  </a:cubicBezTo>
                  <a:cubicBezTo>
                    <a:pt x="17155" y="8229"/>
                    <a:pt x="17910" y="7200"/>
                    <a:pt x="18514" y="7371"/>
                  </a:cubicBezTo>
                  <a:cubicBezTo>
                    <a:pt x="19118" y="7543"/>
                    <a:pt x="19571" y="8914"/>
                    <a:pt x="20025" y="11486"/>
                  </a:cubicBezTo>
                  <a:cubicBezTo>
                    <a:pt x="20478" y="14057"/>
                    <a:pt x="20931" y="17829"/>
                    <a:pt x="2138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6" name="Line"/>
            <p:cNvSpPr/>
            <p:nvPr/>
          </p:nvSpPr>
          <p:spPr>
            <a:xfrm>
              <a:off x="17432067" y="8834705"/>
              <a:ext cx="200647" cy="619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13779" y="624"/>
                  </a:moveTo>
                  <a:cubicBezTo>
                    <a:pt x="11545" y="264"/>
                    <a:pt x="9310" y="-96"/>
                    <a:pt x="8007" y="24"/>
                  </a:cubicBezTo>
                  <a:cubicBezTo>
                    <a:pt x="6703" y="144"/>
                    <a:pt x="6331" y="744"/>
                    <a:pt x="6890" y="1644"/>
                  </a:cubicBezTo>
                  <a:cubicBezTo>
                    <a:pt x="7448" y="2544"/>
                    <a:pt x="8938" y="3744"/>
                    <a:pt x="10241" y="4944"/>
                  </a:cubicBezTo>
                  <a:cubicBezTo>
                    <a:pt x="11545" y="6144"/>
                    <a:pt x="12662" y="7344"/>
                    <a:pt x="12476" y="8424"/>
                  </a:cubicBezTo>
                  <a:cubicBezTo>
                    <a:pt x="12290" y="9504"/>
                    <a:pt x="10800" y="10464"/>
                    <a:pt x="9124" y="11004"/>
                  </a:cubicBezTo>
                  <a:cubicBezTo>
                    <a:pt x="7448" y="11544"/>
                    <a:pt x="5586" y="11664"/>
                    <a:pt x="3724" y="11664"/>
                  </a:cubicBezTo>
                  <a:cubicBezTo>
                    <a:pt x="1862" y="11664"/>
                    <a:pt x="0" y="11544"/>
                    <a:pt x="0" y="11364"/>
                  </a:cubicBezTo>
                  <a:cubicBezTo>
                    <a:pt x="0" y="11184"/>
                    <a:pt x="1862" y="10944"/>
                    <a:pt x="3910" y="10824"/>
                  </a:cubicBezTo>
                  <a:cubicBezTo>
                    <a:pt x="5959" y="10704"/>
                    <a:pt x="8193" y="10704"/>
                    <a:pt x="10055" y="10884"/>
                  </a:cubicBezTo>
                  <a:cubicBezTo>
                    <a:pt x="11917" y="11064"/>
                    <a:pt x="13407" y="11424"/>
                    <a:pt x="14338" y="12564"/>
                  </a:cubicBezTo>
                  <a:cubicBezTo>
                    <a:pt x="15269" y="13704"/>
                    <a:pt x="15641" y="15624"/>
                    <a:pt x="15828" y="16884"/>
                  </a:cubicBezTo>
                  <a:cubicBezTo>
                    <a:pt x="16014" y="18144"/>
                    <a:pt x="16014" y="18744"/>
                    <a:pt x="16014" y="19344"/>
                  </a:cubicBezTo>
                  <a:cubicBezTo>
                    <a:pt x="16014" y="19944"/>
                    <a:pt x="16014" y="20544"/>
                    <a:pt x="16945" y="20904"/>
                  </a:cubicBezTo>
                  <a:cubicBezTo>
                    <a:pt x="17876" y="21264"/>
                    <a:pt x="19738" y="21384"/>
                    <a:pt x="21600" y="215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7" name="Line"/>
            <p:cNvSpPr/>
            <p:nvPr/>
          </p:nvSpPr>
          <p:spPr>
            <a:xfrm>
              <a:off x="17840281" y="9060247"/>
              <a:ext cx="185181" cy="220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174" extrusionOk="0">
                  <a:moveTo>
                    <a:pt x="0" y="1994"/>
                  </a:moveTo>
                  <a:cubicBezTo>
                    <a:pt x="2000" y="1329"/>
                    <a:pt x="4000" y="665"/>
                    <a:pt x="5400" y="1163"/>
                  </a:cubicBezTo>
                  <a:cubicBezTo>
                    <a:pt x="6800" y="1662"/>
                    <a:pt x="7600" y="3323"/>
                    <a:pt x="8000" y="5982"/>
                  </a:cubicBezTo>
                  <a:cubicBezTo>
                    <a:pt x="8400" y="8640"/>
                    <a:pt x="8400" y="12295"/>
                    <a:pt x="8600" y="14954"/>
                  </a:cubicBezTo>
                  <a:cubicBezTo>
                    <a:pt x="8800" y="17612"/>
                    <a:pt x="9200" y="19274"/>
                    <a:pt x="10400" y="20271"/>
                  </a:cubicBezTo>
                  <a:cubicBezTo>
                    <a:pt x="11600" y="21268"/>
                    <a:pt x="13600" y="21600"/>
                    <a:pt x="16000" y="20437"/>
                  </a:cubicBezTo>
                  <a:cubicBezTo>
                    <a:pt x="18400" y="19274"/>
                    <a:pt x="21200" y="16615"/>
                    <a:pt x="21400" y="12960"/>
                  </a:cubicBezTo>
                  <a:cubicBezTo>
                    <a:pt x="21600" y="9305"/>
                    <a:pt x="19200" y="4652"/>
                    <a:pt x="168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8" name="Line"/>
            <p:cNvSpPr/>
            <p:nvPr/>
          </p:nvSpPr>
          <p:spPr>
            <a:xfrm>
              <a:off x="18141250" y="9278191"/>
              <a:ext cx="20758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9" name="Line"/>
            <p:cNvSpPr/>
            <p:nvPr/>
          </p:nvSpPr>
          <p:spPr>
            <a:xfrm>
              <a:off x="17694984" y="8769655"/>
              <a:ext cx="316687" cy="107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058" extrusionOk="0">
                  <a:moveTo>
                    <a:pt x="0" y="20250"/>
                  </a:moveTo>
                  <a:cubicBezTo>
                    <a:pt x="4930" y="20250"/>
                    <a:pt x="9861" y="20250"/>
                    <a:pt x="13030" y="20250"/>
                  </a:cubicBezTo>
                  <a:cubicBezTo>
                    <a:pt x="16200" y="20250"/>
                    <a:pt x="17609" y="20250"/>
                    <a:pt x="18900" y="20587"/>
                  </a:cubicBezTo>
                  <a:cubicBezTo>
                    <a:pt x="20191" y="20925"/>
                    <a:pt x="21365" y="21600"/>
                    <a:pt x="21483" y="20250"/>
                  </a:cubicBezTo>
                  <a:cubicBezTo>
                    <a:pt x="21600" y="18900"/>
                    <a:pt x="20661" y="15525"/>
                    <a:pt x="20074" y="11813"/>
                  </a:cubicBezTo>
                  <a:cubicBezTo>
                    <a:pt x="19487" y="8100"/>
                    <a:pt x="19252" y="4050"/>
                    <a:pt x="1901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0" name="Line"/>
            <p:cNvSpPr/>
            <p:nvPr/>
          </p:nvSpPr>
          <p:spPr>
            <a:xfrm>
              <a:off x="18379952" y="9413109"/>
              <a:ext cx="72649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1" name="Line"/>
            <p:cNvSpPr/>
            <p:nvPr/>
          </p:nvSpPr>
          <p:spPr>
            <a:xfrm>
              <a:off x="18691300" y="9184786"/>
              <a:ext cx="5189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2" name="Line"/>
            <p:cNvSpPr/>
            <p:nvPr/>
          </p:nvSpPr>
          <p:spPr>
            <a:xfrm>
              <a:off x="18878109" y="9195165"/>
              <a:ext cx="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3" name="Line"/>
            <p:cNvSpPr/>
            <p:nvPr/>
          </p:nvSpPr>
          <p:spPr>
            <a:xfrm>
              <a:off x="19044163" y="9195165"/>
              <a:ext cx="1" cy="31136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4" name="Line"/>
            <p:cNvSpPr/>
            <p:nvPr/>
          </p:nvSpPr>
          <p:spPr>
            <a:xfrm>
              <a:off x="19137566" y="9444244"/>
              <a:ext cx="83029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700" y="4000"/>
                    <a:pt x="19800" y="8000"/>
                    <a:pt x="16200" y="11600"/>
                  </a:cubicBezTo>
                  <a:cubicBezTo>
                    <a:pt x="12600" y="15200"/>
                    <a:pt x="6300" y="18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5" name="Line"/>
            <p:cNvSpPr/>
            <p:nvPr/>
          </p:nvSpPr>
          <p:spPr>
            <a:xfrm>
              <a:off x="19697994" y="9132813"/>
              <a:ext cx="202041" cy="256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052" extrusionOk="0">
                  <a:moveTo>
                    <a:pt x="0" y="860"/>
                  </a:moveTo>
                  <a:cubicBezTo>
                    <a:pt x="1831" y="291"/>
                    <a:pt x="3661" y="-277"/>
                    <a:pt x="4942" y="149"/>
                  </a:cubicBezTo>
                  <a:cubicBezTo>
                    <a:pt x="6224" y="576"/>
                    <a:pt x="6956" y="1997"/>
                    <a:pt x="7871" y="4839"/>
                  </a:cubicBezTo>
                  <a:cubicBezTo>
                    <a:pt x="8786" y="7681"/>
                    <a:pt x="9885" y="11944"/>
                    <a:pt x="10800" y="14928"/>
                  </a:cubicBezTo>
                  <a:cubicBezTo>
                    <a:pt x="11715" y="17912"/>
                    <a:pt x="12447" y="19618"/>
                    <a:pt x="13729" y="20470"/>
                  </a:cubicBezTo>
                  <a:cubicBezTo>
                    <a:pt x="15010" y="21323"/>
                    <a:pt x="16841" y="21323"/>
                    <a:pt x="18122" y="19902"/>
                  </a:cubicBezTo>
                  <a:cubicBezTo>
                    <a:pt x="19403" y="18481"/>
                    <a:pt x="20136" y="15639"/>
                    <a:pt x="20685" y="12797"/>
                  </a:cubicBezTo>
                  <a:cubicBezTo>
                    <a:pt x="21234" y="9955"/>
                    <a:pt x="21600" y="7112"/>
                    <a:pt x="21234" y="5123"/>
                  </a:cubicBezTo>
                  <a:cubicBezTo>
                    <a:pt x="20868" y="3133"/>
                    <a:pt x="19769" y="1997"/>
                    <a:pt x="18671" y="8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6" name="Line"/>
            <p:cNvSpPr/>
            <p:nvPr/>
          </p:nvSpPr>
          <p:spPr>
            <a:xfrm>
              <a:off x="19988587" y="9319704"/>
              <a:ext cx="134918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08" y="4800"/>
                    <a:pt x="2215" y="9600"/>
                    <a:pt x="3323" y="13800"/>
                  </a:cubicBezTo>
                  <a:cubicBezTo>
                    <a:pt x="4431" y="18000"/>
                    <a:pt x="5538" y="21600"/>
                    <a:pt x="6369" y="21600"/>
                  </a:cubicBezTo>
                  <a:cubicBezTo>
                    <a:pt x="7200" y="21600"/>
                    <a:pt x="7754" y="18000"/>
                    <a:pt x="8031" y="15200"/>
                  </a:cubicBezTo>
                  <a:cubicBezTo>
                    <a:pt x="8308" y="12400"/>
                    <a:pt x="8308" y="10400"/>
                    <a:pt x="10523" y="8000"/>
                  </a:cubicBezTo>
                  <a:cubicBezTo>
                    <a:pt x="12738" y="5600"/>
                    <a:pt x="17169" y="2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7" name="Line"/>
            <p:cNvSpPr/>
            <p:nvPr/>
          </p:nvSpPr>
          <p:spPr>
            <a:xfrm>
              <a:off x="19552699" y="8852681"/>
              <a:ext cx="390501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600" extrusionOk="0">
                  <a:moveTo>
                    <a:pt x="0" y="15709"/>
                  </a:moveTo>
                  <a:cubicBezTo>
                    <a:pt x="2066" y="15055"/>
                    <a:pt x="4132" y="14400"/>
                    <a:pt x="6856" y="14727"/>
                  </a:cubicBezTo>
                  <a:cubicBezTo>
                    <a:pt x="9579" y="15055"/>
                    <a:pt x="12960" y="16364"/>
                    <a:pt x="15683" y="18000"/>
                  </a:cubicBezTo>
                  <a:cubicBezTo>
                    <a:pt x="18407" y="19636"/>
                    <a:pt x="20473" y="21600"/>
                    <a:pt x="21037" y="21600"/>
                  </a:cubicBezTo>
                  <a:cubicBezTo>
                    <a:pt x="21600" y="21600"/>
                    <a:pt x="20661" y="19636"/>
                    <a:pt x="19158" y="15709"/>
                  </a:cubicBezTo>
                  <a:cubicBezTo>
                    <a:pt x="17656" y="11782"/>
                    <a:pt x="15590" y="5891"/>
                    <a:pt x="13523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8" name="Line"/>
            <p:cNvSpPr/>
            <p:nvPr/>
          </p:nvSpPr>
          <p:spPr>
            <a:xfrm>
              <a:off x="20268801" y="8838844"/>
              <a:ext cx="152882" cy="802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507" extrusionOk="0">
                  <a:moveTo>
                    <a:pt x="10080" y="92"/>
                  </a:moveTo>
                  <a:cubicBezTo>
                    <a:pt x="12960" y="0"/>
                    <a:pt x="15840" y="-93"/>
                    <a:pt x="18000" y="185"/>
                  </a:cubicBezTo>
                  <a:cubicBezTo>
                    <a:pt x="20160" y="463"/>
                    <a:pt x="21600" y="1112"/>
                    <a:pt x="21120" y="2642"/>
                  </a:cubicBezTo>
                  <a:cubicBezTo>
                    <a:pt x="20640" y="4171"/>
                    <a:pt x="18240" y="6582"/>
                    <a:pt x="16560" y="8668"/>
                  </a:cubicBezTo>
                  <a:cubicBezTo>
                    <a:pt x="14880" y="10753"/>
                    <a:pt x="13920" y="12515"/>
                    <a:pt x="14880" y="13905"/>
                  </a:cubicBezTo>
                  <a:cubicBezTo>
                    <a:pt x="15840" y="15296"/>
                    <a:pt x="18720" y="16316"/>
                    <a:pt x="19920" y="17335"/>
                  </a:cubicBezTo>
                  <a:cubicBezTo>
                    <a:pt x="21120" y="18355"/>
                    <a:pt x="20640" y="19375"/>
                    <a:pt x="19440" y="20024"/>
                  </a:cubicBezTo>
                  <a:cubicBezTo>
                    <a:pt x="18240" y="20673"/>
                    <a:pt x="16320" y="20951"/>
                    <a:pt x="12960" y="21136"/>
                  </a:cubicBezTo>
                  <a:cubicBezTo>
                    <a:pt x="9600" y="21322"/>
                    <a:pt x="4800" y="21414"/>
                    <a:pt x="0" y="215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9" name="Line"/>
            <p:cNvSpPr/>
            <p:nvPr/>
          </p:nvSpPr>
          <p:spPr>
            <a:xfrm>
              <a:off x="20715067" y="9558405"/>
              <a:ext cx="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0" name="Line"/>
            <p:cNvSpPr/>
            <p:nvPr/>
          </p:nvSpPr>
          <p:spPr>
            <a:xfrm>
              <a:off x="328645" y="9781176"/>
              <a:ext cx="169513" cy="223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extrusionOk="0">
                  <a:moveTo>
                    <a:pt x="441" y="6515"/>
                  </a:moveTo>
                  <a:cubicBezTo>
                    <a:pt x="1322" y="4854"/>
                    <a:pt x="2204" y="3192"/>
                    <a:pt x="3747" y="2029"/>
                  </a:cubicBezTo>
                  <a:cubicBezTo>
                    <a:pt x="5290" y="866"/>
                    <a:pt x="7494" y="201"/>
                    <a:pt x="9918" y="35"/>
                  </a:cubicBezTo>
                  <a:cubicBezTo>
                    <a:pt x="12343" y="-131"/>
                    <a:pt x="14988" y="201"/>
                    <a:pt x="14106" y="3192"/>
                  </a:cubicBezTo>
                  <a:cubicBezTo>
                    <a:pt x="13224" y="6183"/>
                    <a:pt x="8816" y="11832"/>
                    <a:pt x="5510" y="14989"/>
                  </a:cubicBezTo>
                  <a:cubicBezTo>
                    <a:pt x="2204" y="18146"/>
                    <a:pt x="0" y="18811"/>
                    <a:pt x="0" y="19309"/>
                  </a:cubicBezTo>
                  <a:cubicBezTo>
                    <a:pt x="0" y="19808"/>
                    <a:pt x="2204" y="20140"/>
                    <a:pt x="6171" y="20472"/>
                  </a:cubicBezTo>
                  <a:cubicBezTo>
                    <a:pt x="10139" y="20804"/>
                    <a:pt x="15869" y="21137"/>
                    <a:pt x="21600" y="214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1" name="Line"/>
            <p:cNvSpPr/>
            <p:nvPr/>
          </p:nvSpPr>
          <p:spPr>
            <a:xfrm>
              <a:off x="591562" y="9693323"/>
              <a:ext cx="196781" cy="55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extrusionOk="0">
                  <a:moveTo>
                    <a:pt x="0" y="0"/>
                  </a:moveTo>
                  <a:cubicBezTo>
                    <a:pt x="3661" y="0"/>
                    <a:pt x="7322" y="0"/>
                    <a:pt x="10800" y="1087"/>
                  </a:cubicBezTo>
                  <a:cubicBezTo>
                    <a:pt x="14278" y="2174"/>
                    <a:pt x="17573" y="4347"/>
                    <a:pt x="19403" y="6792"/>
                  </a:cubicBezTo>
                  <a:cubicBezTo>
                    <a:pt x="21234" y="9238"/>
                    <a:pt x="21600" y="11955"/>
                    <a:pt x="18671" y="14468"/>
                  </a:cubicBezTo>
                  <a:cubicBezTo>
                    <a:pt x="15742" y="16981"/>
                    <a:pt x="9519" y="19291"/>
                    <a:pt x="329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2" name="Line"/>
            <p:cNvSpPr/>
            <p:nvPr/>
          </p:nvSpPr>
          <p:spPr>
            <a:xfrm>
              <a:off x="1421825" y="9776349"/>
              <a:ext cx="207567" cy="359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0"/>
                    <a:pt x="3600" y="0"/>
                    <a:pt x="5400" y="208"/>
                  </a:cubicBezTo>
                  <a:cubicBezTo>
                    <a:pt x="7200" y="415"/>
                    <a:pt x="9000" y="831"/>
                    <a:pt x="9540" y="1558"/>
                  </a:cubicBezTo>
                  <a:cubicBezTo>
                    <a:pt x="10080" y="2285"/>
                    <a:pt x="9360" y="3323"/>
                    <a:pt x="9180" y="6127"/>
                  </a:cubicBezTo>
                  <a:cubicBezTo>
                    <a:pt x="9000" y="8931"/>
                    <a:pt x="9360" y="13500"/>
                    <a:pt x="9540" y="16304"/>
                  </a:cubicBezTo>
                  <a:cubicBezTo>
                    <a:pt x="9720" y="19108"/>
                    <a:pt x="9720" y="20146"/>
                    <a:pt x="8820" y="20769"/>
                  </a:cubicBezTo>
                  <a:cubicBezTo>
                    <a:pt x="7920" y="21392"/>
                    <a:pt x="6120" y="21600"/>
                    <a:pt x="4320" y="21600"/>
                  </a:cubicBezTo>
                  <a:cubicBezTo>
                    <a:pt x="2520" y="21600"/>
                    <a:pt x="720" y="21392"/>
                    <a:pt x="900" y="21288"/>
                  </a:cubicBezTo>
                  <a:cubicBezTo>
                    <a:pt x="1080" y="21185"/>
                    <a:pt x="3240" y="21185"/>
                    <a:pt x="7020" y="21185"/>
                  </a:cubicBezTo>
                  <a:cubicBezTo>
                    <a:pt x="10800" y="21185"/>
                    <a:pt x="16200" y="21185"/>
                    <a:pt x="21600" y="211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3" name="Line"/>
            <p:cNvSpPr/>
            <p:nvPr/>
          </p:nvSpPr>
          <p:spPr>
            <a:xfrm>
              <a:off x="1774687" y="9700528"/>
              <a:ext cx="269837" cy="626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extrusionOk="0">
                  <a:moveTo>
                    <a:pt x="21600" y="1879"/>
                  </a:moveTo>
                  <a:cubicBezTo>
                    <a:pt x="20769" y="1288"/>
                    <a:pt x="19938" y="698"/>
                    <a:pt x="18415" y="344"/>
                  </a:cubicBezTo>
                  <a:cubicBezTo>
                    <a:pt x="16892" y="-10"/>
                    <a:pt x="14677" y="-128"/>
                    <a:pt x="13431" y="167"/>
                  </a:cubicBezTo>
                  <a:cubicBezTo>
                    <a:pt x="12185" y="462"/>
                    <a:pt x="11908" y="1170"/>
                    <a:pt x="12323" y="3295"/>
                  </a:cubicBezTo>
                  <a:cubicBezTo>
                    <a:pt x="12738" y="5420"/>
                    <a:pt x="13846" y="8961"/>
                    <a:pt x="14677" y="12029"/>
                  </a:cubicBezTo>
                  <a:cubicBezTo>
                    <a:pt x="15508" y="15098"/>
                    <a:pt x="16062" y="17695"/>
                    <a:pt x="15646" y="19288"/>
                  </a:cubicBezTo>
                  <a:cubicBezTo>
                    <a:pt x="15231" y="20882"/>
                    <a:pt x="13846" y="21472"/>
                    <a:pt x="11077" y="21354"/>
                  </a:cubicBezTo>
                  <a:cubicBezTo>
                    <a:pt x="8308" y="21236"/>
                    <a:pt x="4154" y="20410"/>
                    <a:pt x="0" y="195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4" name="Line"/>
            <p:cNvSpPr/>
            <p:nvPr/>
          </p:nvSpPr>
          <p:spPr>
            <a:xfrm>
              <a:off x="1743552" y="9983915"/>
              <a:ext cx="300972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59" y="0"/>
                    <a:pt x="11917" y="0"/>
                    <a:pt x="15517" y="3600"/>
                  </a:cubicBezTo>
                  <a:cubicBezTo>
                    <a:pt x="19117" y="7200"/>
                    <a:pt x="20359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5" name="Line"/>
            <p:cNvSpPr/>
            <p:nvPr/>
          </p:nvSpPr>
          <p:spPr>
            <a:xfrm>
              <a:off x="2656842" y="9963158"/>
              <a:ext cx="197188" cy="222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extrusionOk="0">
                  <a:moveTo>
                    <a:pt x="21600" y="0"/>
                  </a:moveTo>
                  <a:cubicBezTo>
                    <a:pt x="18189" y="6314"/>
                    <a:pt x="14779" y="12628"/>
                    <a:pt x="12316" y="16283"/>
                  </a:cubicBezTo>
                  <a:cubicBezTo>
                    <a:pt x="9853" y="19938"/>
                    <a:pt x="8337" y="20935"/>
                    <a:pt x="6442" y="21268"/>
                  </a:cubicBezTo>
                  <a:cubicBezTo>
                    <a:pt x="4547" y="21600"/>
                    <a:pt x="2274" y="21268"/>
                    <a:pt x="0" y="209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6" name="Line"/>
            <p:cNvSpPr/>
            <p:nvPr/>
          </p:nvSpPr>
          <p:spPr>
            <a:xfrm>
              <a:off x="2687976" y="9817862"/>
              <a:ext cx="269837" cy="35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71"/>
                  </a:moveTo>
                  <a:cubicBezTo>
                    <a:pt x="1385" y="635"/>
                    <a:pt x="2769" y="0"/>
                    <a:pt x="4015" y="0"/>
                  </a:cubicBezTo>
                  <a:cubicBezTo>
                    <a:pt x="5262" y="0"/>
                    <a:pt x="6369" y="635"/>
                    <a:pt x="8031" y="3176"/>
                  </a:cubicBezTo>
                  <a:cubicBezTo>
                    <a:pt x="9692" y="5718"/>
                    <a:pt x="11908" y="10165"/>
                    <a:pt x="13292" y="12918"/>
                  </a:cubicBezTo>
                  <a:cubicBezTo>
                    <a:pt x="14677" y="15671"/>
                    <a:pt x="15231" y="16729"/>
                    <a:pt x="15785" y="17894"/>
                  </a:cubicBezTo>
                  <a:cubicBezTo>
                    <a:pt x="16338" y="19059"/>
                    <a:pt x="16892" y="20329"/>
                    <a:pt x="17862" y="20965"/>
                  </a:cubicBezTo>
                  <a:cubicBezTo>
                    <a:pt x="18831" y="21600"/>
                    <a:pt x="20215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7" name="Line"/>
            <p:cNvSpPr/>
            <p:nvPr/>
          </p:nvSpPr>
          <p:spPr>
            <a:xfrm>
              <a:off x="3248404" y="10135594"/>
              <a:ext cx="166054" cy="17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8" extrusionOk="0">
                  <a:moveTo>
                    <a:pt x="0" y="2862"/>
                  </a:moveTo>
                  <a:cubicBezTo>
                    <a:pt x="2250" y="4462"/>
                    <a:pt x="4500" y="6062"/>
                    <a:pt x="5850" y="7862"/>
                  </a:cubicBezTo>
                  <a:cubicBezTo>
                    <a:pt x="7200" y="9662"/>
                    <a:pt x="7650" y="11662"/>
                    <a:pt x="8100" y="14262"/>
                  </a:cubicBezTo>
                  <a:cubicBezTo>
                    <a:pt x="8550" y="16862"/>
                    <a:pt x="9000" y="20062"/>
                    <a:pt x="9225" y="20662"/>
                  </a:cubicBezTo>
                  <a:cubicBezTo>
                    <a:pt x="9450" y="21262"/>
                    <a:pt x="9450" y="19262"/>
                    <a:pt x="9450" y="16262"/>
                  </a:cubicBezTo>
                  <a:cubicBezTo>
                    <a:pt x="9450" y="13262"/>
                    <a:pt x="9450" y="9262"/>
                    <a:pt x="10125" y="6262"/>
                  </a:cubicBezTo>
                  <a:cubicBezTo>
                    <a:pt x="10800" y="3262"/>
                    <a:pt x="12150" y="1262"/>
                    <a:pt x="14175" y="462"/>
                  </a:cubicBezTo>
                  <a:cubicBezTo>
                    <a:pt x="16200" y="-338"/>
                    <a:pt x="18900" y="62"/>
                    <a:pt x="21600" y="4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8" name="Line"/>
            <p:cNvSpPr/>
            <p:nvPr/>
          </p:nvSpPr>
          <p:spPr>
            <a:xfrm>
              <a:off x="3528618" y="10260669"/>
              <a:ext cx="217945" cy="1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486" y="10800"/>
                    <a:pt x="10971" y="0"/>
                    <a:pt x="14571" y="0"/>
                  </a:cubicBezTo>
                  <a:cubicBezTo>
                    <a:pt x="18171" y="0"/>
                    <a:pt x="19886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9" name="Line"/>
            <p:cNvSpPr/>
            <p:nvPr/>
          </p:nvSpPr>
          <p:spPr>
            <a:xfrm>
              <a:off x="3590888" y="10160346"/>
              <a:ext cx="41514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0" name="Line"/>
            <p:cNvSpPr/>
            <p:nvPr/>
          </p:nvSpPr>
          <p:spPr>
            <a:xfrm>
              <a:off x="3808832" y="10181102"/>
              <a:ext cx="83027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1" name="Line"/>
            <p:cNvSpPr/>
            <p:nvPr/>
          </p:nvSpPr>
          <p:spPr>
            <a:xfrm>
              <a:off x="4265477" y="9979022"/>
              <a:ext cx="269836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3818"/>
                  </a:moveTo>
                  <a:cubicBezTo>
                    <a:pt x="4154" y="1118"/>
                    <a:pt x="8308" y="-1582"/>
                    <a:pt x="11908" y="1118"/>
                  </a:cubicBezTo>
                  <a:cubicBezTo>
                    <a:pt x="15508" y="3818"/>
                    <a:pt x="18554" y="11918"/>
                    <a:pt x="21600" y="200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2" name="Line"/>
            <p:cNvSpPr/>
            <p:nvPr/>
          </p:nvSpPr>
          <p:spPr>
            <a:xfrm>
              <a:off x="4265477" y="10098076"/>
              <a:ext cx="28021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133" y="0"/>
                    <a:pt x="12267" y="0"/>
                    <a:pt x="15867" y="3600"/>
                  </a:cubicBezTo>
                  <a:cubicBezTo>
                    <a:pt x="19467" y="7200"/>
                    <a:pt x="20533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3" name="Line"/>
            <p:cNvSpPr/>
            <p:nvPr/>
          </p:nvSpPr>
          <p:spPr>
            <a:xfrm>
              <a:off x="4856938" y="9890511"/>
              <a:ext cx="300249" cy="308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150" extrusionOk="0">
                  <a:moveTo>
                    <a:pt x="16567" y="4272"/>
                  </a:moveTo>
                  <a:cubicBezTo>
                    <a:pt x="14167" y="3560"/>
                    <a:pt x="11767" y="2848"/>
                    <a:pt x="9007" y="3442"/>
                  </a:cubicBezTo>
                  <a:cubicBezTo>
                    <a:pt x="6247" y="4035"/>
                    <a:pt x="3127" y="5934"/>
                    <a:pt x="1447" y="8070"/>
                  </a:cubicBezTo>
                  <a:cubicBezTo>
                    <a:pt x="-233" y="10207"/>
                    <a:pt x="-473" y="12580"/>
                    <a:pt x="847" y="14954"/>
                  </a:cubicBezTo>
                  <a:cubicBezTo>
                    <a:pt x="2167" y="17327"/>
                    <a:pt x="5047" y="19701"/>
                    <a:pt x="8287" y="20651"/>
                  </a:cubicBezTo>
                  <a:cubicBezTo>
                    <a:pt x="11527" y="21600"/>
                    <a:pt x="15127" y="21125"/>
                    <a:pt x="17527" y="19820"/>
                  </a:cubicBezTo>
                  <a:cubicBezTo>
                    <a:pt x="19927" y="18514"/>
                    <a:pt x="21127" y="16378"/>
                    <a:pt x="20767" y="13648"/>
                  </a:cubicBezTo>
                  <a:cubicBezTo>
                    <a:pt x="20407" y="10919"/>
                    <a:pt x="18487" y="7596"/>
                    <a:pt x="16447" y="5222"/>
                  </a:cubicBezTo>
                  <a:cubicBezTo>
                    <a:pt x="14407" y="2848"/>
                    <a:pt x="12247" y="1424"/>
                    <a:pt x="10927" y="712"/>
                  </a:cubicBezTo>
                  <a:cubicBezTo>
                    <a:pt x="9607" y="0"/>
                    <a:pt x="9127" y="0"/>
                    <a:pt x="864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4" name="Line"/>
            <p:cNvSpPr/>
            <p:nvPr/>
          </p:nvSpPr>
          <p:spPr>
            <a:xfrm>
              <a:off x="5303306" y="10160346"/>
              <a:ext cx="54737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1600" extrusionOk="0">
                  <a:moveTo>
                    <a:pt x="11435" y="0"/>
                  </a:moveTo>
                  <a:cubicBezTo>
                    <a:pt x="16518" y="2945"/>
                    <a:pt x="21600" y="5891"/>
                    <a:pt x="19694" y="9491"/>
                  </a:cubicBezTo>
                  <a:cubicBezTo>
                    <a:pt x="17788" y="13091"/>
                    <a:pt x="8894" y="1734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5" name="Line"/>
            <p:cNvSpPr/>
            <p:nvPr/>
          </p:nvSpPr>
          <p:spPr>
            <a:xfrm>
              <a:off x="6205297" y="9666017"/>
              <a:ext cx="986859" cy="57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399" extrusionOk="0">
                  <a:moveTo>
                    <a:pt x="247" y="12512"/>
                  </a:moveTo>
                  <a:cubicBezTo>
                    <a:pt x="96" y="13790"/>
                    <a:pt x="-55" y="15068"/>
                    <a:pt x="21" y="16283"/>
                  </a:cubicBezTo>
                  <a:cubicBezTo>
                    <a:pt x="96" y="17497"/>
                    <a:pt x="398" y="18647"/>
                    <a:pt x="889" y="19414"/>
                  </a:cubicBezTo>
                  <a:cubicBezTo>
                    <a:pt x="1380" y="20181"/>
                    <a:pt x="2060" y="20564"/>
                    <a:pt x="2777" y="20500"/>
                  </a:cubicBezTo>
                  <a:cubicBezTo>
                    <a:pt x="3495" y="20437"/>
                    <a:pt x="4250" y="19925"/>
                    <a:pt x="4967" y="18264"/>
                  </a:cubicBezTo>
                  <a:cubicBezTo>
                    <a:pt x="5685" y="16602"/>
                    <a:pt x="6365" y="13790"/>
                    <a:pt x="6667" y="10979"/>
                  </a:cubicBezTo>
                  <a:cubicBezTo>
                    <a:pt x="6969" y="8167"/>
                    <a:pt x="6893" y="5355"/>
                    <a:pt x="6742" y="3629"/>
                  </a:cubicBezTo>
                  <a:cubicBezTo>
                    <a:pt x="6591" y="1904"/>
                    <a:pt x="6365" y="1265"/>
                    <a:pt x="6100" y="754"/>
                  </a:cubicBezTo>
                  <a:cubicBezTo>
                    <a:pt x="5836" y="242"/>
                    <a:pt x="5534" y="-141"/>
                    <a:pt x="5345" y="51"/>
                  </a:cubicBezTo>
                  <a:cubicBezTo>
                    <a:pt x="5156" y="242"/>
                    <a:pt x="5081" y="1009"/>
                    <a:pt x="5043" y="3949"/>
                  </a:cubicBezTo>
                  <a:cubicBezTo>
                    <a:pt x="5005" y="6889"/>
                    <a:pt x="5005" y="12001"/>
                    <a:pt x="5005" y="15068"/>
                  </a:cubicBezTo>
                  <a:cubicBezTo>
                    <a:pt x="5005" y="18136"/>
                    <a:pt x="5005" y="19158"/>
                    <a:pt x="4967" y="19989"/>
                  </a:cubicBezTo>
                  <a:cubicBezTo>
                    <a:pt x="4930" y="20820"/>
                    <a:pt x="4854" y="21459"/>
                    <a:pt x="4816" y="21395"/>
                  </a:cubicBezTo>
                  <a:cubicBezTo>
                    <a:pt x="4779" y="21331"/>
                    <a:pt x="4779" y="20564"/>
                    <a:pt x="4854" y="19861"/>
                  </a:cubicBezTo>
                  <a:cubicBezTo>
                    <a:pt x="4930" y="19158"/>
                    <a:pt x="5081" y="18519"/>
                    <a:pt x="5269" y="17689"/>
                  </a:cubicBezTo>
                  <a:cubicBezTo>
                    <a:pt x="5458" y="16858"/>
                    <a:pt x="5685" y="15835"/>
                    <a:pt x="5911" y="15580"/>
                  </a:cubicBezTo>
                  <a:cubicBezTo>
                    <a:pt x="6138" y="15324"/>
                    <a:pt x="6365" y="15835"/>
                    <a:pt x="6704" y="16666"/>
                  </a:cubicBezTo>
                  <a:cubicBezTo>
                    <a:pt x="7044" y="17497"/>
                    <a:pt x="7497" y="18647"/>
                    <a:pt x="8139" y="19414"/>
                  </a:cubicBezTo>
                  <a:cubicBezTo>
                    <a:pt x="8781" y="20181"/>
                    <a:pt x="9612" y="20564"/>
                    <a:pt x="10405" y="20564"/>
                  </a:cubicBezTo>
                  <a:cubicBezTo>
                    <a:pt x="11198" y="20564"/>
                    <a:pt x="11953" y="20181"/>
                    <a:pt x="12407" y="19670"/>
                  </a:cubicBezTo>
                  <a:cubicBezTo>
                    <a:pt x="12860" y="19158"/>
                    <a:pt x="13011" y="18519"/>
                    <a:pt x="12935" y="17816"/>
                  </a:cubicBezTo>
                  <a:cubicBezTo>
                    <a:pt x="12860" y="17113"/>
                    <a:pt x="12558" y="16347"/>
                    <a:pt x="12142" y="15899"/>
                  </a:cubicBezTo>
                  <a:cubicBezTo>
                    <a:pt x="11727" y="15452"/>
                    <a:pt x="11198" y="15324"/>
                    <a:pt x="10934" y="15580"/>
                  </a:cubicBezTo>
                  <a:cubicBezTo>
                    <a:pt x="10669" y="15835"/>
                    <a:pt x="10669" y="16474"/>
                    <a:pt x="10934" y="17305"/>
                  </a:cubicBezTo>
                  <a:cubicBezTo>
                    <a:pt x="11198" y="18136"/>
                    <a:pt x="11727" y="19158"/>
                    <a:pt x="12180" y="19797"/>
                  </a:cubicBezTo>
                  <a:cubicBezTo>
                    <a:pt x="12633" y="20437"/>
                    <a:pt x="13011" y="20692"/>
                    <a:pt x="13388" y="20756"/>
                  </a:cubicBezTo>
                  <a:cubicBezTo>
                    <a:pt x="13766" y="20820"/>
                    <a:pt x="14144" y="20692"/>
                    <a:pt x="14483" y="20373"/>
                  </a:cubicBezTo>
                  <a:cubicBezTo>
                    <a:pt x="14823" y="20053"/>
                    <a:pt x="15125" y="19542"/>
                    <a:pt x="15428" y="18903"/>
                  </a:cubicBezTo>
                  <a:cubicBezTo>
                    <a:pt x="15730" y="18264"/>
                    <a:pt x="16032" y="17497"/>
                    <a:pt x="16334" y="16922"/>
                  </a:cubicBezTo>
                  <a:cubicBezTo>
                    <a:pt x="16636" y="16347"/>
                    <a:pt x="16938" y="15963"/>
                    <a:pt x="17165" y="16091"/>
                  </a:cubicBezTo>
                  <a:cubicBezTo>
                    <a:pt x="17391" y="16219"/>
                    <a:pt x="17542" y="16858"/>
                    <a:pt x="17655" y="17497"/>
                  </a:cubicBezTo>
                  <a:cubicBezTo>
                    <a:pt x="17769" y="18136"/>
                    <a:pt x="17844" y="18775"/>
                    <a:pt x="17920" y="19414"/>
                  </a:cubicBezTo>
                  <a:cubicBezTo>
                    <a:pt x="17995" y="20053"/>
                    <a:pt x="18071" y="20692"/>
                    <a:pt x="18184" y="20692"/>
                  </a:cubicBezTo>
                  <a:cubicBezTo>
                    <a:pt x="18297" y="20692"/>
                    <a:pt x="18448" y="20053"/>
                    <a:pt x="18675" y="19350"/>
                  </a:cubicBezTo>
                  <a:cubicBezTo>
                    <a:pt x="18902" y="18647"/>
                    <a:pt x="19204" y="17880"/>
                    <a:pt x="19468" y="17241"/>
                  </a:cubicBezTo>
                  <a:cubicBezTo>
                    <a:pt x="19732" y="16602"/>
                    <a:pt x="19959" y="16091"/>
                    <a:pt x="20186" y="16091"/>
                  </a:cubicBezTo>
                  <a:cubicBezTo>
                    <a:pt x="20412" y="16091"/>
                    <a:pt x="20639" y="16602"/>
                    <a:pt x="20865" y="17561"/>
                  </a:cubicBezTo>
                  <a:cubicBezTo>
                    <a:pt x="21092" y="18519"/>
                    <a:pt x="21318" y="19925"/>
                    <a:pt x="21545" y="213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6" name="Line"/>
            <p:cNvSpPr/>
            <p:nvPr/>
          </p:nvSpPr>
          <p:spPr>
            <a:xfrm>
              <a:off x="6112812" y="10087698"/>
              <a:ext cx="21794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7" name="Line"/>
            <p:cNvSpPr/>
            <p:nvPr/>
          </p:nvSpPr>
          <p:spPr>
            <a:xfrm>
              <a:off x="8053553" y="10087698"/>
              <a:ext cx="238702" cy="168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extrusionOk="0">
                  <a:moveTo>
                    <a:pt x="21600" y="0"/>
                  </a:moveTo>
                  <a:cubicBezTo>
                    <a:pt x="17530" y="6612"/>
                    <a:pt x="13461" y="13224"/>
                    <a:pt x="10487" y="16971"/>
                  </a:cubicBezTo>
                  <a:cubicBezTo>
                    <a:pt x="7513" y="20718"/>
                    <a:pt x="5635" y="21600"/>
                    <a:pt x="4070" y="21380"/>
                  </a:cubicBezTo>
                  <a:cubicBezTo>
                    <a:pt x="2504" y="21159"/>
                    <a:pt x="1252" y="19837"/>
                    <a:pt x="0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8" name="Line"/>
            <p:cNvSpPr/>
            <p:nvPr/>
          </p:nvSpPr>
          <p:spPr>
            <a:xfrm>
              <a:off x="8157336" y="9896894"/>
              <a:ext cx="269836" cy="396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extrusionOk="0">
                  <a:moveTo>
                    <a:pt x="0" y="215"/>
                  </a:moveTo>
                  <a:cubicBezTo>
                    <a:pt x="1662" y="29"/>
                    <a:pt x="3323" y="-157"/>
                    <a:pt x="4569" y="215"/>
                  </a:cubicBezTo>
                  <a:cubicBezTo>
                    <a:pt x="5815" y="588"/>
                    <a:pt x="6646" y="1519"/>
                    <a:pt x="8169" y="4498"/>
                  </a:cubicBezTo>
                  <a:cubicBezTo>
                    <a:pt x="9692" y="7477"/>
                    <a:pt x="11908" y="12505"/>
                    <a:pt x="13292" y="15484"/>
                  </a:cubicBezTo>
                  <a:cubicBezTo>
                    <a:pt x="14677" y="18464"/>
                    <a:pt x="15231" y="19395"/>
                    <a:pt x="16062" y="20140"/>
                  </a:cubicBezTo>
                  <a:cubicBezTo>
                    <a:pt x="16892" y="20884"/>
                    <a:pt x="18000" y="21443"/>
                    <a:pt x="18969" y="21350"/>
                  </a:cubicBezTo>
                  <a:cubicBezTo>
                    <a:pt x="19938" y="21257"/>
                    <a:pt x="20769" y="20512"/>
                    <a:pt x="21600" y="197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9" name="Line"/>
            <p:cNvSpPr/>
            <p:nvPr/>
          </p:nvSpPr>
          <p:spPr>
            <a:xfrm>
              <a:off x="8634737" y="10274507"/>
              <a:ext cx="20758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0" name="Line"/>
            <p:cNvSpPr/>
            <p:nvPr/>
          </p:nvSpPr>
          <p:spPr>
            <a:xfrm>
              <a:off x="8883816" y="10440560"/>
              <a:ext cx="83027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cubicBezTo>
                    <a:pt x="18900" y="3600"/>
                    <a:pt x="21600" y="7200"/>
                    <a:pt x="21600" y="10200"/>
                  </a:cubicBezTo>
                  <a:cubicBezTo>
                    <a:pt x="21600" y="13200"/>
                    <a:pt x="18900" y="15600"/>
                    <a:pt x="14850" y="17400"/>
                  </a:cubicBezTo>
                  <a:cubicBezTo>
                    <a:pt x="10800" y="19200"/>
                    <a:pt x="5400" y="20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1" name="Line"/>
            <p:cNvSpPr/>
            <p:nvPr/>
          </p:nvSpPr>
          <p:spPr>
            <a:xfrm>
              <a:off x="9298947" y="10191481"/>
              <a:ext cx="4151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2" name="Line"/>
            <p:cNvSpPr/>
            <p:nvPr/>
          </p:nvSpPr>
          <p:spPr>
            <a:xfrm>
              <a:off x="9506514" y="10212237"/>
              <a:ext cx="2075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3" name="Line"/>
            <p:cNvSpPr/>
            <p:nvPr/>
          </p:nvSpPr>
          <p:spPr>
            <a:xfrm>
              <a:off x="9682944" y="10243372"/>
              <a:ext cx="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4" name="Line"/>
            <p:cNvSpPr/>
            <p:nvPr/>
          </p:nvSpPr>
          <p:spPr>
            <a:xfrm>
              <a:off x="9817862" y="10430182"/>
              <a:ext cx="75911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extrusionOk="0">
                  <a:moveTo>
                    <a:pt x="19722" y="0"/>
                  </a:moveTo>
                  <a:cubicBezTo>
                    <a:pt x="20661" y="2400"/>
                    <a:pt x="21600" y="4800"/>
                    <a:pt x="18313" y="8400"/>
                  </a:cubicBezTo>
                  <a:cubicBezTo>
                    <a:pt x="15026" y="12000"/>
                    <a:pt x="7513" y="168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5" name="Line"/>
            <p:cNvSpPr/>
            <p:nvPr/>
          </p:nvSpPr>
          <p:spPr>
            <a:xfrm>
              <a:off x="10326399" y="10232994"/>
              <a:ext cx="238701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2250"/>
                    <a:pt x="21600" y="4500"/>
                    <a:pt x="18000" y="8100"/>
                  </a:cubicBezTo>
                  <a:cubicBezTo>
                    <a:pt x="14400" y="11700"/>
                    <a:pt x="7200" y="1665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6" name="Line"/>
            <p:cNvSpPr/>
            <p:nvPr/>
          </p:nvSpPr>
          <p:spPr>
            <a:xfrm>
              <a:off x="10409425" y="10062565"/>
              <a:ext cx="228323" cy="409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extrusionOk="0">
                  <a:moveTo>
                    <a:pt x="0" y="230"/>
                  </a:moveTo>
                  <a:cubicBezTo>
                    <a:pt x="1964" y="49"/>
                    <a:pt x="3927" y="-133"/>
                    <a:pt x="5400" y="139"/>
                  </a:cubicBezTo>
                  <a:cubicBezTo>
                    <a:pt x="6873" y="412"/>
                    <a:pt x="7855" y="1138"/>
                    <a:pt x="9655" y="4042"/>
                  </a:cubicBezTo>
                  <a:cubicBezTo>
                    <a:pt x="11455" y="6946"/>
                    <a:pt x="14073" y="12028"/>
                    <a:pt x="15545" y="15023"/>
                  </a:cubicBezTo>
                  <a:cubicBezTo>
                    <a:pt x="17018" y="18018"/>
                    <a:pt x="17345" y="18926"/>
                    <a:pt x="18164" y="19652"/>
                  </a:cubicBezTo>
                  <a:cubicBezTo>
                    <a:pt x="18982" y="20378"/>
                    <a:pt x="20291" y="20922"/>
                    <a:pt x="21600" y="214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7" name="Line"/>
            <p:cNvSpPr/>
            <p:nvPr/>
          </p:nvSpPr>
          <p:spPr>
            <a:xfrm>
              <a:off x="10783043" y="10399046"/>
              <a:ext cx="207567" cy="19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0" y="0"/>
                  </a:moveTo>
                  <a:cubicBezTo>
                    <a:pt x="2160" y="5214"/>
                    <a:pt x="4320" y="10428"/>
                    <a:pt x="5760" y="14338"/>
                  </a:cubicBezTo>
                  <a:cubicBezTo>
                    <a:pt x="7200" y="18248"/>
                    <a:pt x="7920" y="20855"/>
                    <a:pt x="8280" y="21228"/>
                  </a:cubicBezTo>
                  <a:cubicBezTo>
                    <a:pt x="8640" y="21600"/>
                    <a:pt x="8640" y="19738"/>
                    <a:pt x="9180" y="16014"/>
                  </a:cubicBezTo>
                  <a:cubicBezTo>
                    <a:pt x="9720" y="12290"/>
                    <a:pt x="10800" y="6703"/>
                    <a:pt x="12240" y="3724"/>
                  </a:cubicBezTo>
                  <a:cubicBezTo>
                    <a:pt x="13680" y="745"/>
                    <a:pt x="15480" y="372"/>
                    <a:pt x="17100" y="745"/>
                  </a:cubicBezTo>
                  <a:cubicBezTo>
                    <a:pt x="18720" y="1117"/>
                    <a:pt x="20160" y="2235"/>
                    <a:pt x="21600" y="33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8" name="Line"/>
            <p:cNvSpPr/>
            <p:nvPr/>
          </p:nvSpPr>
          <p:spPr>
            <a:xfrm>
              <a:off x="11586809" y="10214165"/>
              <a:ext cx="1002057" cy="267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46" extrusionOk="0">
                  <a:moveTo>
                    <a:pt x="3686" y="3169"/>
                  </a:moveTo>
                  <a:cubicBezTo>
                    <a:pt x="3463" y="2061"/>
                    <a:pt x="3240" y="954"/>
                    <a:pt x="2943" y="400"/>
                  </a:cubicBezTo>
                  <a:cubicBezTo>
                    <a:pt x="2646" y="-154"/>
                    <a:pt x="2275" y="-154"/>
                    <a:pt x="1756" y="538"/>
                  </a:cubicBezTo>
                  <a:cubicBezTo>
                    <a:pt x="1236" y="1231"/>
                    <a:pt x="568" y="2615"/>
                    <a:pt x="234" y="4277"/>
                  </a:cubicBezTo>
                  <a:cubicBezTo>
                    <a:pt x="-100" y="5938"/>
                    <a:pt x="-100" y="7877"/>
                    <a:pt x="382" y="9400"/>
                  </a:cubicBezTo>
                  <a:cubicBezTo>
                    <a:pt x="865" y="10923"/>
                    <a:pt x="1830" y="12031"/>
                    <a:pt x="2498" y="12446"/>
                  </a:cubicBezTo>
                  <a:cubicBezTo>
                    <a:pt x="3166" y="12861"/>
                    <a:pt x="3537" y="12584"/>
                    <a:pt x="3760" y="11061"/>
                  </a:cubicBezTo>
                  <a:cubicBezTo>
                    <a:pt x="3982" y="9538"/>
                    <a:pt x="4057" y="6769"/>
                    <a:pt x="3908" y="4969"/>
                  </a:cubicBezTo>
                  <a:cubicBezTo>
                    <a:pt x="3760" y="3169"/>
                    <a:pt x="3389" y="2338"/>
                    <a:pt x="3203" y="2615"/>
                  </a:cubicBezTo>
                  <a:cubicBezTo>
                    <a:pt x="3018" y="2892"/>
                    <a:pt x="3018" y="4277"/>
                    <a:pt x="3240" y="6077"/>
                  </a:cubicBezTo>
                  <a:cubicBezTo>
                    <a:pt x="3463" y="7877"/>
                    <a:pt x="3908" y="10092"/>
                    <a:pt x="4316" y="11477"/>
                  </a:cubicBezTo>
                  <a:cubicBezTo>
                    <a:pt x="4725" y="12861"/>
                    <a:pt x="5096" y="13415"/>
                    <a:pt x="5578" y="13000"/>
                  </a:cubicBezTo>
                  <a:cubicBezTo>
                    <a:pt x="6061" y="12584"/>
                    <a:pt x="6655" y="11200"/>
                    <a:pt x="7026" y="9815"/>
                  </a:cubicBezTo>
                  <a:cubicBezTo>
                    <a:pt x="7397" y="8431"/>
                    <a:pt x="7545" y="7046"/>
                    <a:pt x="7805" y="5384"/>
                  </a:cubicBezTo>
                  <a:cubicBezTo>
                    <a:pt x="8065" y="3723"/>
                    <a:pt x="8436" y="1784"/>
                    <a:pt x="8659" y="1508"/>
                  </a:cubicBezTo>
                  <a:cubicBezTo>
                    <a:pt x="8881" y="1231"/>
                    <a:pt x="8956" y="2615"/>
                    <a:pt x="9215" y="5523"/>
                  </a:cubicBezTo>
                  <a:cubicBezTo>
                    <a:pt x="9475" y="8431"/>
                    <a:pt x="9921" y="12861"/>
                    <a:pt x="10514" y="15354"/>
                  </a:cubicBezTo>
                  <a:cubicBezTo>
                    <a:pt x="11108" y="17846"/>
                    <a:pt x="11851" y="18400"/>
                    <a:pt x="12667" y="17984"/>
                  </a:cubicBezTo>
                  <a:cubicBezTo>
                    <a:pt x="13484" y="17569"/>
                    <a:pt x="14374" y="16184"/>
                    <a:pt x="14968" y="15077"/>
                  </a:cubicBezTo>
                  <a:cubicBezTo>
                    <a:pt x="15562" y="13969"/>
                    <a:pt x="15859" y="13138"/>
                    <a:pt x="16081" y="11338"/>
                  </a:cubicBezTo>
                  <a:cubicBezTo>
                    <a:pt x="16304" y="9538"/>
                    <a:pt x="16453" y="6769"/>
                    <a:pt x="16304" y="4969"/>
                  </a:cubicBezTo>
                  <a:cubicBezTo>
                    <a:pt x="16156" y="3169"/>
                    <a:pt x="15710" y="2338"/>
                    <a:pt x="15265" y="1923"/>
                  </a:cubicBezTo>
                  <a:cubicBezTo>
                    <a:pt x="14820" y="1507"/>
                    <a:pt x="14374" y="1507"/>
                    <a:pt x="14114" y="2338"/>
                  </a:cubicBezTo>
                  <a:cubicBezTo>
                    <a:pt x="13855" y="3169"/>
                    <a:pt x="13780" y="4831"/>
                    <a:pt x="14077" y="7323"/>
                  </a:cubicBezTo>
                  <a:cubicBezTo>
                    <a:pt x="14374" y="9815"/>
                    <a:pt x="15042" y="13138"/>
                    <a:pt x="16341" y="15631"/>
                  </a:cubicBezTo>
                  <a:cubicBezTo>
                    <a:pt x="17640" y="18123"/>
                    <a:pt x="19570" y="19784"/>
                    <a:pt x="21500" y="214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9" name="Line"/>
            <p:cNvSpPr/>
            <p:nvPr/>
          </p:nvSpPr>
          <p:spPr>
            <a:xfrm>
              <a:off x="13294589" y="10287689"/>
              <a:ext cx="611023" cy="207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0907" extrusionOk="0">
                  <a:moveTo>
                    <a:pt x="0" y="10170"/>
                  </a:moveTo>
                  <a:cubicBezTo>
                    <a:pt x="122" y="8428"/>
                    <a:pt x="244" y="6686"/>
                    <a:pt x="549" y="5292"/>
                  </a:cubicBezTo>
                  <a:cubicBezTo>
                    <a:pt x="854" y="3899"/>
                    <a:pt x="1342" y="2853"/>
                    <a:pt x="1892" y="2157"/>
                  </a:cubicBezTo>
                  <a:cubicBezTo>
                    <a:pt x="2441" y="1460"/>
                    <a:pt x="3051" y="1112"/>
                    <a:pt x="3600" y="2679"/>
                  </a:cubicBezTo>
                  <a:cubicBezTo>
                    <a:pt x="4149" y="4247"/>
                    <a:pt x="4637" y="7731"/>
                    <a:pt x="4942" y="10344"/>
                  </a:cubicBezTo>
                  <a:cubicBezTo>
                    <a:pt x="5247" y="12957"/>
                    <a:pt x="5369" y="14699"/>
                    <a:pt x="5431" y="14699"/>
                  </a:cubicBezTo>
                  <a:cubicBezTo>
                    <a:pt x="5492" y="14699"/>
                    <a:pt x="5492" y="12957"/>
                    <a:pt x="5797" y="10518"/>
                  </a:cubicBezTo>
                  <a:cubicBezTo>
                    <a:pt x="6102" y="8079"/>
                    <a:pt x="6712" y="4944"/>
                    <a:pt x="7322" y="2853"/>
                  </a:cubicBezTo>
                  <a:cubicBezTo>
                    <a:pt x="7932" y="763"/>
                    <a:pt x="8542" y="-282"/>
                    <a:pt x="8969" y="66"/>
                  </a:cubicBezTo>
                  <a:cubicBezTo>
                    <a:pt x="9397" y="415"/>
                    <a:pt x="9641" y="2157"/>
                    <a:pt x="10068" y="4944"/>
                  </a:cubicBezTo>
                  <a:cubicBezTo>
                    <a:pt x="10495" y="7731"/>
                    <a:pt x="11105" y="11563"/>
                    <a:pt x="12020" y="14699"/>
                  </a:cubicBezTo>
                  <a:cubicBezTo>
                    <a:pt x="12936" y="17834"/>
                    <a:pt x="14156" y="20273"/>
                    <a:pt x="15620" y="20795"/>
                  </a:cubicBezTo>
                  <a:cubicBezTo>
                    <a:pt x="17085" y="21318"/>
                    <a:pt x="18793" y="19924"/>
                    <a:pt x="19831" y="18531"/>
                  </a:cubicBezTo>
                  <a:cubicBezTo>
                    <a:pt x="20868" y="17137"/>
                    <a:pt x="21234" y="15744"/>
                    <a:pt x="21417" y="14176"/>
                  </a:cubicBezTo>
                  <a:cubicBezTo>
                    <a:pt x="21600" y="12608"/>
                    <a:pt x="21600" y="10866"/>
                    <a:pt x="21417" y="9299"/>
                  </a:cubicBezTo>
                  <a:cubicBezTo>
                    <a:pt x="21234" y="7731"/>
                    <a:pt x="20868" y="6337"/>
                    <a:pt x="20197" y="5466"/>
                  </a:cubicBezTo>
                  <a:cubicBezTo>
                    <a:pt x="19525" y="4595"/>
                    <a:pt x="18549" y="4247"/>
                    <a:pt x="17939" y="4944"/>
                  </a:cubicBezTo>
                  <a:cubicBezTo>
                    <a:pt x="17329" y="5641"/>
                    <a:pt x="17085" y="7383"/>
                    <a:pt x="17329" y="9647"/>
                  </a:cubicBezTo>
                  <a:cubicBezTo>
                    <a:pt x="17573" y="11912"/>
                    <a:pt x="18305" y="14699"/>
                    <a:pt x="19037" y="174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0" name="Line"/>
            <p:cNvSpPr/>
            <p:nvPr/>
          </p:nvSpPr>
          <p:spPr>
            <a:xfrm>
              <a:off x="14145609" y="10046185"/>
              <a:ext cx="197189" cy="418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4" y="0"/>
                  </a:moveTo>
                  <a:cubicBezTo>
                    <a:pt x="1516" y="5177"/>
                    <a:pt x="758" y="10354"/>
                    <a:pt x="379" y="13388"/>
                  </a:cubicBezTo>
                  <a:cubicBezTo>
                    <a:pt x="0" y="16423"/>
                    <a:pt x="0" y="17316"/>
                    <a:pt x="0" y="18208"/>
                  </a:cubicBezTo>
                  <a:cubicBezTo>
                    <a:pt x="0" y="19101"/>
                    <a:pt x="0" y="19993"/>
                    <a:pt x="947" y="20618"/>
                  </a:cubicBezTo>
                  <a:cubicBezTo>
                    <a:pt x="1895" y="21243"/>
                    <a:pt x="3789" y="21600"/>
                    <a:pt x="6821" y="21600"/>
                  </a:cubicBezTo>
                  <a:cubicBezTo>
                    <a:pt x="9853" y="21600"/>
                    <a:pt x="14021" y="21243"/>
                    <a:pt x="16674" y="20618"/>
                  </a:cubicBezTo>
                  <a:cubicBezTo>
                    <a:pt x="19326" y="19993"/>
                    <a:pt x="20463" y="19101"/>
                    <a:pt x="21600" y="182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1" name="Line"/>
            <p:cNvSpPr/>
            <p:nvPr/>
          </p:nvSpPr>
          <p:spPr>
            <a:xfrm>
              <a:off x="14072961" y="10274507"/>
              <a:ext cx="2490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2" name="Line"/>
            <p:cNvSpPr/>
            <p:nvPr/>
          </p:nvSpPr>
          <p:spPr>
            <a:xfrm>
              <a:off x="14942754" y="9914726"/>
              <a:ext cx="797653" cy="723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extrusionOk="0">
                  <a:moveTo>
                    <a:pt x="4542" y="13849"/>
                  </a:moveTo>
                  <a:cubicBezTo>
                    <a:pt x="4168" y="13539"/>
                    <a:pt x="3794" y="13229"/>
                    <a:pt x="3139" y="13177"/>
                  </a:cubicBezTo>
                  <a:cubicBezTo>
                    <a:pt x="2485" y="13125"/>
                    <a:pt x="1550" y="13332"/>
                    <a:pt x="942" y="13900"/>
                  </a:cubicBezTo>
                  <a:cubicBezTo>
                    <a:pt x="334" y="14469"/>
                    <a:pt x="54" y="15399"/>
                    <a:pt x="7" y="16122"/>
                  </a:cubicBezTo>
                  <a:cubicBezTo>
                    <a:pt x="-40" y="16846"/>
                    <a:pt x="147" y="17363"/>
                    <a:pt x="755" y="17673"/>
                  </a:cubicBezTo>
                  <a:cubicBezTo>
                    <a:pt x="1363" y="17983"/>
                    <a:pt x="2391" y="18086"/>
                    <a:pt x="3186" y="17724"/>
                  </a:cubicBezTo>
                  <a:cubicBezTo>
                    <a:pt x="3981" y="17363"/>
                    <a:pt x="4542" y="16536"/>
                    <a:pt x="4822" y="15812"/>
                  </a:cubicBezTo>
                  <a:cubicBezTo>
                    <a:pt x="5103" y="15089"/>
                    <a:pt x="5103" y="14469"/>
                    <a:pt x="5056" y="14417"/>
                  </a:cubicBezTo>
                  <a:cubicBezTo>
                    <a:pt x="5009" y="14366"/>
                    <a:pt x="4916" y="14882"/>
                    <a:pt x="5009" y="15709"/>
                  </a:cubicBezTo>
                  <a:cubicBezTo>
                    <a:pt x="5103" y="16536"/>
                    <a:pt x="5383" y="17673"/>
                    <a:pt x="5757" y="18345"/>
                  </a:cubicBezTo>
                  <a:cubicBezTo>
                    <a:pt x="6131" y="19016"/>
                    <a:pt x="6599" y="19223"/>
                    <a:pt x="7113" y="19326"/>
                  </a:cubicBezTo>
                  <a:cubicBezTo>
                    <a:pt x="7628" y="19430"/>
                    <a:pt x="8189" y="19430"/>
                    <a:pt x="9124" y="18551"/>
                  </a:cubicBezTo>
                  <a:cubicBezTo>
                    <a:pt x="10059" y="17673"/>
                    <a:pt x="11368" y="15916"/>
                    <a:pt x="12396" y="13849"/>
                  </a:cubicBezTo>
                  <a:cubicBezTo>
                    <a:pt x="13425" y="11782"/>
                    <a:pt x="14173" y="9405"/>
                    <a:pt x="14500" y="7234"/>
                  </a:cubicBezTo>
                  <a:cubicBezTo>
                    <a:pt x="14828" y="5064"/>
                    <a:pt x="14734" y="3100"/>
                    <a:pt x="14454" y="1912"/>
                  </a:cubicBezTo>
                  <a:cubicBezTo>
                    <a:pt x="14173" y="723"/>
                    <a:pt x="13705" y="310"/>
                    <a:pt x="13238" y="207"/>
                  </a:cubicBezTo>
                  <a:cubicBezTo>
                    <a:pt x="12770" y="103"/>
                    <a:pt x="12303" y="310"/>
                    <a:pt x="11695" y="1499"/>
                  </a:cubicBezTo>
                  <a:cubicBezTo>
                    <a:pt x="11087" y="2687"/>
                    <a:pt x="10339" y="4857"/>
                    <a:pt x="9872" y="7389"/>
                  </a:cubicBezTo>
                  <a:cubicBezTo>
                    <a:pt x="9404" y="9922"/>
                    <a:pt x="9217" y="12815"/>
                    <a:pt x="9311" y="14779"/>
                  </a:cubicBezTo>
                  <a:cubicBezTo>
                    <a:pt x="9404" y="16743"/>
                    <a:pt x="9778" y="17776"/>
                    <a:pt x="10620" y="18448"/>
                  </a:cubicBezTo>
                  <a:cubicBezTo>
                    <a:pt x="11461" y="19120"/>
                    <a:pt x="12770" y="19430"/>
                    <a:pt x="14033" y="18861"/>
                  </a:cubicBezTo>
                  <a:cubicBezTo>
                    <a:pt x="15295" y="18293"/>
                    <a:pt x="16511" y="16846"/>
                    <a:pt x="17726" y="14676"/>
                  </a:cubicBezTo>
                  <a:cubicBezTo>
                    <a:pt x="18942" y="12505"/>
                    <a:pt x="20157" y="9611"/>
                    <a:pt x="20812" y="7441"/>
                  </a:cubicBezTo>
                  <a:cubicBezTo>
                    <a:pt x="21466" y="5271"/>
                    <a:pt x="21560" y="3824"/>
                    <a:pt x="21560" y="2842"/>
                  </a:cubicBezTo>
                  <a:cubicBezTo>
                    <a:pt x="21560" y="1860"/>
                    <a:pt x="21466" y="1344"/>
                    <a:pt x="21233" y="878"/>
                  </a:cubicBezTo>
                  <a:cubicBezTo>
                    <a:pt x="20999" y="413"/>
                    <a:pt x="20625" y="0"/>
                    <a:pt x="20251" y="0"/>
                  </a:cubicBezTo>
                  <a:cubicBezTo>
                    <a:pt x="19877" y="0"/>
                    <a:pt x="19503" y="413"/>
                    <a:pt x="18942" y="2015"/>
                  </a:cubicBezTo>
                  <a:cubicBezTo>
                    <a:pt x="18381" y="3617"/>
                    <a:pt x="17633" y="6408"/>
                    <a:pt x="17305" y="9353"/>
                  </a:cubicBezTo>
                  <a:cubicBezTo>
                    <a:pt x="16978" y="12299"/>
                    <a:pt x="17072" y="15399"/>
                    <a:pt x="17773" y="17466"/>
                  </a:cubicBezTo>
                  <a:cubicBezTo>
                    <a:pt x="18474" y="19533"/>
                    <a:pt x="19783" y="20567"/>
                    <a:pt x="2109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3" name="Line"/>
            <p:cNvSpPr/>
            <p:nvPr/>
          </p:nvSpPr>
          <p:spPr>
            <a:xfrm>
              <a:off x="16547822" y="10266435"/>
              <a:ext cx="294268" cy="311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4" h="21340" extrusionOk="0">
                  <a:moveTo>
                    <a:pt x="16407" y="3402"/>
                  </a:moveTo>
                  <a:cubicBezTo>
                    <a:pt x="14223" y="2453"/>
                    <a:pt x="12039" y="1504"/>
                    <a:pt x="9490" y="1385"/>
                  </a:cubicBezTo>
                  <a:cubicBezTo>
                    <a:pt x="6942" y="1266"/>
                    <a:pt x="4030" y="1978"/>
                    <a:pt x="2209" y="3521"/>
                  </a:cubicBezTo>
                  <a:cubicBezTo>
                    <a:pt x="389" y="5064"/>
                    <a:pt x="-339" y="7438"/>
                    <a:pt x="146" y="10286"/>
                  </a:cubicBezTo>
                  <a:cubicBezTo>
                    <a:pt x="632" y="13134"/>
                    <a:pt x="2331" y="16457"/>
                    <a:pt x="5000" y="18475"/>
                  </a:cubicBezTo>
                  <a:cubicBezTo>
                    <a:pt x="7670" y="20493"/>
                    <a:pt x="11310" y="21205"/>
                    <a:pt x="13859" y="21323"/>
                  </a:cubicBezTo>
                  <a:cubicBezTo>
                    <a:pt x="16407" y="21442"/>
                    <a:pt x="17863" y="20967"/>
                    <a:pt x="19077" y="18712"/>
                  </a:cubicBezTo>
                  <a:cubicBezTo>
                    <a:pt x="20290" y="16457"/>
                    <a:pt x="21261" y="12422"/>
                    <a:pt x="20169" y="8980"/>
                  </a:cubicBezTo>
                  <a:cubicBezTo>
                    <a:pt x="19077" y="5539"/>
                    <a:pt x="15922" y="2690"/>
                    <a:pt x="13737" y="1266"/>
                  </a:cubicBezTo>
                  <a:cubicBezTo>
                    <a:pt x="11553" y="-158"/>
                    <a:pt x="10340" y="-158"/>
                    <a:pt x="9733" y="198"/>
                  </a:cubicBezTo>
                  <a:cubicBezTo>
                    <a:pt x="9126" y="554"/>
                    <a:pt x="9126" y="1266"/>
                    <a:pt x="9126" y="19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4" name="Line"/>
            <p:cNvSpPr/>
            <p:nvPr/>
          </p:nvSpPr>
          <p:spPr>
            <a:xfrm>
              <a:off x="17082665" y="10741530"/>
              <a:ext cx="83027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5" name="Line"/>
            <p:cNvSpPr/>
            <p:nvPr/>
          </p:nvSpPr>
          <p:spPr>
            <a:xfrm>
              <a:off x="15899541" y="4524934"/>
              <a:ext cx="249078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6" name="Line"/>
            <p:cNvSpPr/>
            <p:nvPr/>
          </p:nvSpPr>
          <p:spPr>
            <a:xfrm>
              <a:off x="15889161" y="4576825"/>
              <a:ext cx="217946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771" y="4582"/>
                    <a:pt x="9943" y="9164"/>
                    <a:pt x="6343" y="12764"/>
                  </a:cubicBezTo>
                  <a:cubicBezTo>
                    <a:pt x="2743" y="16364"/>
                    <a:pt x="1371" y="1898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7" name="Line"/>
            <p:cNvSpPr/>
            <p:nvPr/>
          </p:nvSpPr>
          <p:spPr>
            <a:xfrm>
              <a:off x="15972189" y="4483421"/>
              <a:ext cx="31135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8" name="Line"/>
            <p:cNvSpPr/>
            <p:nvPr/>
          </p:nvSpPr>
          <p:spPr>
            <a:xfrm>
              <a:off x="16200510" y="4452286"/>
              <a:ext cx="198995" cy="560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extrusionOk="0">
                  <a:moveTo>
                    <a:pt x="4469" y="0"/>
                  </a:moveTo>
                  <a:cubicBezTo>
                    <a:pt x="8193" y="533"/>
                    <a:pt x="11917" y="1067"/>
                    <a:pt x="15269" y="2600"/>
                  </a:cubicBezTo>
                  <a:cubicBezTo>
                    <a:pt x="18621" y="4133"/>
                    <a:pt x="21600" y="6667"/>
                    <a:pt x="21414" y="9267"/>
                  </a:cubicBezTo>
                  <a:cubicBezTo>
                    <a:pt x="21228" y="11867"/>
                    <a:pt x="17876" y="14533"/>
                    <a:pt x="13779" y="16600"/>
                  </a:cubicBezTo>
                  <a:cubicBezTo>
                    <a:pt x="9683" y="18667"/>
                    <a:pt x="4841" y="2013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9" name="Line"/>
            <p:cNvSpPr/>
            <p:nvPr/>
          </p:nvSpPr>
          <p:spPr>
            <a:xfrm>
              <a:off x="15586327" y="4473042"/>
              <a:ext cx="188674" cy="40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7" h="21600" extrusionOk="0">
                  <a:moveTo>
                    <a:pt x="11572" y="0"/>
                  </a:moveTo>
                  <a:cubicBezTo>
                    <a:pt x="7025" y="2400"/>
                    <a:pt x="2478" y="4800"/>
                    <a:pt x="772" y="7200"/>
                  </a:cubicBezTo>
                  <a:cubicBezTo>
                    <a:pt x="-933" y="9600"/>
                    <a:pt x="204" y="12000"/>
                    <a:pt x="3993" y="14400"/>
                  </a:cubicBezTo>
                  <a:cubicBezTo>
                    <a:pt x="7783" y="16800"/>
                    <a:pt x="14225" y="19200"/>
                    <a:pt x="20667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0" name="Line"/>
            <p:cNvSpPr/>
            <p:nvPr/>
          </p:nvSpPr>
          <p:spPr>
            <a:xfrm>
              <a:off x="17698443" y="10303792"/>
              <a:ext cx="723022" cy="184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extrusionOk="0">
                  <a:moveTo>
                    <a:pt x="3307" y="3744"/>
                  </a:moveTo>
                  <a:cubicBezTo>
                    <a:pt x="2790" y="3352"/>
                    <a:pt x="2274" y="2959"/>
                    <a:pt x="1757" y="2763"/>
                  </a:cubicBezTo>
                  <a:cubicBezTo>
                    <a:pt x="1240" y="2566"/>
                    <a:pt x="723" y="2566"/>
                    <a:pt x="413" y="3548"/>
                  </a:cubicBezTo>
                  <a:cubicBezTo>
                    <a:pt x="103" y="4530"/>
                    <a:pt x="0" y="6493"/>
                    <a:pt x="0" y="8457"/>
                  </a:cubicBezTo>
                  <a:cubicBezTo>
                    <a:pt x="0" y="10421"/>
                    <a:pt x="103" y="12384"/>
                    <a:pt x="620" y="14152"/>
                  </a:cubicBezTo>
                  <a:cubicBezTo>
                    <a:pt x="1137" y="15919"/>
                    <a:pt x="2067" y="17490"/>
                    <a:pt x="2790" y="17882"/>
                  </a:cubicBezTo>
                  <a:cubicBezTo>
                    <a:pt x="3514" y="18275"/>
                    <a:pt x="4031" y="17490"/>
                    <a:pt x="4341" y="15133"/>
                  </a:cubicBezTo>
                  <a:cubicBezTo>
                    <a:pt x="4651" y="12777"/>
                    <a:pt x="4754" y="8850"/>
                    <a:pt x="4547" y="5708"/>
                  </a:cubicBezTo>
                  <a:cubicBezTo>
                    <a:pt x="4341" y="2566"/>
                    <a:pt x="3824" y="210"/>
                    <a:pt x="3566" y="13"/>
                  </a:cubicBezTo>
                  <a:cubicBezTo>
                    <a:pt x="3307" y="-183"/>
                    <a:pt x="3307" y="1781"/>
                    <a:pt x="3617" y="4333"/>
                  </a:cubicBezTo>
                  <a:cubicBezTo>
                    <a:pt x="3927" y="6886"/>
                    <a:pt x="4547" y="10028"/>
                    <a:pt x="5426" y="12384"/>
                  </a:cubicBezTo>
                  <a:cubicBezTo>
                    <a:pt x="6304" y="14741"/>
                    <a:pt x="7441" y="16312"/>
                    <a:pt x="8268" y="17097"/>
                  </a:cubicBezTo>
                  <a:cubicBezTo>
                    <a:pt x="9095" y="17882"/>
                    <a:pt x="9611" y="17882"/>
                    <a:pt x="10128" y="16115"/>
                  </a:cubicBezTo>
                  <a:cubicBezTo>
                    <a:pt x="10645" y="14348"/>
                    <a:pt x="11162" y="10813"/>
                    <a:pt x="11472" y="8064"/>
                  </a:cubicBezTo>
                  <a:cubicBezTo>
                    <a:pt x="11782" y="5315"/>
                    <a:pt x="11885" y="3352"/>
                    <a:pt x="12040" y="3352"/>
                  </a:cubicBezTo>
                  <a:cubicBezTo>
                    <a:pt x="12195" y="3352"/>
                    <a:pt x="12402" y="5315"/>
                    <a:pt x="12609" y="7279"/>
                  </a:cubicBezTo>
                  <a:cubicBezTo>
                    <a:pt x="12815" y="9242"/>
                    <a:pt x="13022" y="11206"/>
                    <a:pt x="13384" y="11795"/>
                  </a:cubicBezTo>
                  <a:cubicBezTo>
                    <a:pt x="13745" y="12384"/>
                    <a:pt x="14262" y="11599"/>
                    <a:pt x="14676" y="10224"/>
                  </a:cubicBezTo>
                  <a:cubicBezTo>
                    <a:pt x="15089" y="8850"/>
                    <a:pt x="15399" y="6886"/>
                    <a:pt x="15761" y="5315"/>
                  </a:cubicBezTo>
                  <a:cubicBezTo>
                    <a:pt x="16123" y="3744"/>
                    <a:pt x="16536" y="2566"/>
                    <a:pt x="16898" y="2959"/>
                  </a:cubicBezTo>
                  <a:cubicBezTo>
                    <a:pt x="17259" y="3352"/>
                    <a:pt x="17569" y="5315"/>
                    <a:pt x="17724" y="7279"/>
                  </a:cubicBezTo>
                  <a:cubicBezTo>
                    <a:pt x="17879" y="9242"/>
                    <a:pt x="17879" y="11206"/>
                    <a:pt x="17931" y="13170"/>
                  </a:cubicBezTo>
                  <a:cubicBezTo>
                    <a:pt x="17983" y="15133"/>
                    <a:pt x="18086" y="17097"/>
                    <a:pt x="18345" y="18668"/>
                  </a:cubicBezTo>
                  <a:cubicBezTo>
                    <a:pt x="18603" y="20239"/>
                    <a:pt x="19016" y="21417"/>
                    <a:pt x="19585" y="20828"/>
                  </a:cubicBezTo>
                  <a:cubicBezTo>
                    <a:pt x="20153" y="20239"/>
                    <a:pt x="20877" y="17882"/>
                    <a:pt x="21600" y="155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1" name="Line"/>
            <p:cNvSpPr/>
            <p:nvPr/>
          </p:nvSpPr>
          <p:spPr>
            <a:xfrm>
              <a:off x="18540669" y="10154390"/>
              <a:ext cx="327063" cy="424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377" extrusionOk="0">
                  <a:moveTo>
                    <a:pt x="8536" y="14409"/>
                  </a:moveTo>
                  <a:cubicBezTo>
                    <a:pt x="6262" y="14932"/>
                    <a:pt x="3989" y="15454"/>
                    <a:pt x="2397" y="16151"/>
                  </a:cubicBezTo>
                  <a:cubicBezTo>
                    <a:pt x="805" y="16848"/>
                    <a:pt x="-104" y="17719"/>
                    <a:pt x="10" y="18503"/>
                  </a:cubicBezTo>
                  <a:cubicBezTo>
                    <a:pt x="123" y="19287"/>
                    <a:pt x="1260" y="19983"/>
                    <a:pt x="3307" y="20332"/>
                  </a:cubicBezTo>
                  <a:cubicBezTo>
                    <a:pt x="5353" y="20680"/>
                    <a:pt x="8309" y="20680"/>
                    <a:pt x="10469" y="19722"/>
                  </a:cubicBezTo>
                  <a:cubicBezTo>
                    <a:pt x="12629" y="18764"/>
                    <a:pt x="13993" y="16848"/>
                    <a:pt x="14675" y="13974"/>
                  </a:cubicBezTo>
                  <a:cubicBezTo>
                    <a:pt x="15357" y="11100"/>
                    <a:pt x="15357" y="7267"/>
                    <a:pt x="15130" y="4567"/>
                  </a:cubicBezTo>
                  <a:cubicBezTo>
                    <a:pt x="14902" y="1867"/>
                    <a:pt x="14448" y="300"/>
                    <a:pt x="14106" y="38"/>
                  </a:cubicBezTo>
                  <a:cubicBezTo>
                    <a:pt x="13765" y="-223"/>
                    <a:pt x="13538" y="822"/>
                    <a:pt x="13652" y="3783"/>
                  </a:cubicBezTo>
                  <a:cubicBezTo>
                    <a:pt x="13765" y="6745"/>
                    <a:pt x="14220" y="11622"/>
                    <a:pt x="14561" y="14583"/>
                  </a:cubicBezTo>
                  <a:cubicBezTo>
                    <a:pt x="14902" y="17545"/>
                    <a:pt x="15130" y="18590"/>
                    <a:pt x="15812" y="19548"/>
                  </a:cubicBezTo>
                  <a:cubicBezTo>
                    <a:pt x="16494" y="20506"/>
                    <a:pt x="17631" y="21377"/>
                    <a:pt x="18654" y="21377"/>
                  </a:cubicBezTo>
                  <a:cubicBezTo>
                    <a:pt x="19677" y="21377"/>
                    <a:pt x="20587" y="20506"/>
                    <a:pt x="21496" y="196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2" name="Line"/>
            <p:cNvSpPr/>
            <p:nvPr/>
          </p:nvSpPr>
          <p:spPr>
            <a:xfrm>
              <a:off x="19564622" y="9952780"/>
              <a:ext cx="704179" cy="690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1" extrusionOk="0">
                  <a:moveTo>
                    <a:pt x="906" y="11016"/>
                  </a:moveTo>
                  <a:cubicBezTo>
                    <a:pt x="482" y="12636"/>
                    <a:pt x="59" y="14256"/>
                    <a:pt x="6" y="15660"/>
                  </a:cubicBezTo>
                  <a:cubicBezTo>
                    <a:pt x="-47" y="17064"/>
                    <a:pt x="271" y="18252"/>
                    <a:pt x="1118" y="19008"/>
                  </a:cubicBezTo>
                  <a:cubicBezTo>
                    <a:pt x="1965" y="19764"/>
                    <a:pt x="3341" y="20088"/>
                    <a:pt x="4877" y="19008"/>
                  </a:cubicBezTo>
                  <a:cubicBezTo>
                    <a:pt x="6412" y="17928"/>
                    <a:pt x="8106" y="15444"/>
                    <a:pt x="9112" y="13122"/>
                  </a:cubicBezTo>
                  <a:cubicBezTo>
                    <a:pt x="10118" y="10800"/>
                    <a:pt x="10435" y="8640"/>
                    <a:pt x="10277" y="6696"/>
                  </a:cubicBezTo>
                  <a:cubicBezTo>
                    <a:pt x="10118" y="4752"/>
                    <a:pt x="9482" y="3024"/>
                    <a:pt x="8953" y="1836"/>
                  </a:cubicBezTo>
                  <a:cubicBezTo>
                    <a:pt x="8424" y="648"/>
                    <a:pt x="8000" y="0"/>
                    <a:pt x="7788" y="0"/>
                  </a:cubicBezTo>
                  <a:cubicBezTo>
                    <a:pt x="7577" y="0"/>
                    <a:pt x="7577" y="648"/>
                    <a:pt x="7418" y="2538"/>
                  </a:cubicBezTo>
                  <a:cubicBezTo>
                    <a:pt x="7259" y="4428"/>
                    <a:pt x="6941" y="7560"/>
                    <a:pt x="6677" y="10422"/>
                  </a:cubicBezTo>
                  <a:cubicBezTo>
                    <a:pt x="6412" y="13284"/>
                    <a:pt x="6200" y="15876"/>
                    <a:pt x="6094" y="17442"/>
                  </a:cubicBezTo>
                  <a:cubicBezTo>
                    <a:pt x="5988" y="19008"/>
                    <a:pt x="5988" y="19548"/>
                    <a:pt x="6094" y="19548"/>
                  </a:cubicBezTo>
                  <a:cubicBezTo>
                    <a:pt x="6200" y="19548"/>
                    <a:pt x="6412" y="19008"/>
                    <a:pt x="6677" y="18468"/>
                  </a:cubicBezTo>
                  <a:cubicBezTo>
                    <a:pt x="6941" y="17928"/>
                    <a:pt x="7259" y="17388"/>
                    <a:pt x="7629" y="16902"/>
                  </a:cubicBezTo>
                  <a:cubicBezTo>
                    <a:pt x="8000" y="16416"/>
                    <a:pt x="8424" y="15984"/>
                    <a:pt x="8794" y="16038"/>
                  </a:cubicBezTo>
                  <a:cubicBezTo>
                    <a:pt x="9165" y="16092"/>
                    <a:pt x="9482" y="16632"/>
                    <a:pt x="10012" y="17388"/>
                  </a:cubicBezTo>
                  <a:cubicBezTo>
                    <a:pt x="10541" y="18144"/>
                    <a:pt x="11282" y="19116"/>
                    <a:pt x="12341" y="19710"/>
                  </a:cubicBezTo>
                  <a:cubicBezTo>
                    <a:pt x="13400" y="20304"/>
                    <a:pt x="14777" y="20520"/>
                    <a:pt x="15888" y="20304"/>
                  </a:cubicBezTo>
                  <a:cubicBezTo>
                    <a:pt x="17000" y="20088"/>
                    <a:pt x="17847" y="19440"/>
                    <a:pt x="18429" y="18792"/>
                  </a:cubicBezTo>
                  <a:cubicBezTo>
                    <a:pt x="19012" y="18144"/>
                    <a:pt x="19329" y="17496"/>
                    <a:pt x="19435" y="16902"/>
                  </a:cubicBezTo>
                  <a:cubicBezTo>
                    <a:pt x="19541" y="16308"/>
                    <a:pt x="19435" y="15768"/>
                    <a:pt x="19065" y="15390"/>
                  </a:cubicBezTo>
                  <a:cubicBezTo>
                    <a:pt x="18694" y="15012"/>
                    <a:pt x="18059" y="14796"/>
                    <a:pt x="17318" y="14634"/>
                  </a:cubicBezTo>
                  <a:cubicBezTo>
                    <a:pt x="16576" y="14472"/>
                    <a:pt x="15729" y="14364"/>
                    <a:pt x="15253" y="14850"/>
                  </a:cubicBezTo>
                  <a:cubicBezTo>
                    <a:pt x="14777" y="15336"/>
                    <a:pt x="14671" y="16416"/>
                    <a:pt x="14988" y="17442"/>
                  </a:cubicBezTo>
                  <a:cubicBezTo>
                    <a:pt x="15306" y="18468"/>
                    <a:pt x="16047" y="19440"/>
                    <a:pt x="16947" y="20196"/>
                  </a:cubicBezTo>
                  <a:cubicBezTo>
                    <a:pt x="17847" y="20952"/>
                    <a:pt x="18906" y="21492"/>
                    <a:pt x="19700" y="21546"/>
                  </a:cubicBezTo>
                  <a:cubicBezTo>
                    <a:pt x="20494" y="21600"/>
                    <a:pt x="21024" y="21168"/>
                    <a:pt x="21553" y="207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3" name="Line"/>
            <p:cNvSpPr/>
            <p:nvPr/>
          </p:nvSpPr>
          <p:spPr>
            <a:xfrm>
              <a:off x="19438537" y="10419803"/>
              <a:ext cx="290593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57" y="0"/>
                    <a:pt x="7714" y="0"/>
                    <a:pt x="11314" y="3600"/>
                  </a:cubicBezTo>
                  <a:cubicBezTo>
                    <a:pt x="14914" y="7200"/>
                    <a:pt x="18257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4" name="Line"/>
            <p:cNvSpPr/>
            <p:nvPr/>
          </p:nvSpPr>
          <p:spPr>
            <a:xfrm>
              <a:off x="1172746" y="10794719"/>
              <a:ext cx="383998" cy="298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0" extrusionOk="0">
                  <a:moveTo>
                    <a:pt x="0" y="10102"/>
                  </a:moveTo>
                  <a:cubicBezTo>
                    <a:pt x="2919" y="9374"/>
                    <a:pt x="5838" y="8646"/>
                    <a:pt x="7784" y="8161"/>
                  </a:cubicBezTo>
                  <a:cubicBezTo>
                    <a:pt x="9730" y="7675"/>
                    <a:pt x="10703" y="7433"/>
                    <a:pt x="11578" y="6826"/>
                  </a:cubicBezTo>
                  <a:cubicBezTo>
                    <a:pt x="12454" y="6219"/>
                    <a:pt x="13232" y="5248"/>
                    <a:pt x="13330" y="4278"/>
                  </a:cubicBezTo>
                  <a:cubicBezTo>
                    <a:pt x="13427" y="3307"/>
                    <a:pt x="12843" y="2336"/>
                    <a:pt x="11384" y="1608"/>
                  </a:cubicBezTo>
                  <a:cubicBezTo>
                    <a:pt x="9924" y="880"/>
                    <a:pt x="7589" y="394"/>
                    <a:pt x="5935" y="152"/>
                  </a:cubicBezTo>
                  <a:cubicBezTo>
                    <a:pt x="4281" y="-91"/>
                    <a:pt x="3308" y="-91"/>
                    <a:pt x="2627" y="516"/>
                  </a:cubicBezTo>
                  <a:cubicBezTo>
                    <a:pt x="1946" y="1122"/>
                    <a:pt x="1557" y="2336"/>
                    <a:pt x="1849" y="4642"/>
                  </a:cubicBezTo>
                  <a:cubicBezTo>
                    <a:pt x="2141" y="6947"/>
                    <a:pt x="3114" y="10345"/>
                    <a:pt x="5254" y="13500"/>
                  </a:cubicBezTo>
                  <a:cubicBezTo>
                    <a:pt x="7395" y="16655"/>
                    <a:pt x="10703" y="19567"/>
                    <a:pt x="13622" y="20538"/>
                  </a:cubicBezTo>
                  <a:cubicBezTo>
                    <a:pt x="16541" y="21509"/>
                    <a:pt x="19070" y="20538"/>
                    <a:pt x="21600" y="195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5" name="Line"/>
            <p:cNvSpPr/>
            <p:nvPr/>
          </p:nvSpPr>
          <p:spPr>
            <a:xfrm>
              <a:off x="1622432" y="10895214"/>
              <a:ext cx="131499" cy="44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529" extrusionOk="0">
                  <a:moveTo>
                    <a:pt x="21053" y="1092"/>
                  </a:moveTo>
                  <a:cubicBezTo>
                    <a:pt x="18838" y="594"/>
                    <a:pt x="16622" y="95"/>
                    <a:pt x="13022" y="12"/>
                  </a:cubicBezTo>
                  <a:cubicBezTo>
                    <a:pt x="9422" y="-71"/>
                    <a:pt x="4438" y="261"/>
                    <a:pt x="1945" y="1009"/>
                  </a:cubicBezTo>
                  <a:cubicBezTo>
                    <a:pt x="-547" y="1757"/>
                    <a:pt x="-547" y="2920"/>
                    <a:pt x="1391" y="4083"/>
                  </a:cubicBezTo>
                  <a:cubicBezTo>
                    <a:pt x="3330" y="5246"/>
                    <a:pt x="7207" y="6409"/>
                    <a:pt x="10530" y="6824"/>
                  </a:cubicBezTo>
                  <a:cubicBezTo>
                    <a:pt x="13853" y="7240"/>
                    <a:pt x="16622" y="6907"/>
                    <a:pt x="18007" y="6326"/>
                  </a:cubicBezTo>
                  <a:cubicBezTo>
                    <a:pt x="19391" y="5744"/>
                    <a:pt x="19391" y="4914"/>
                    <a:pt x="18284" y="3834"/>
                  </a:cubicBezTo>
                  <a:cubicBezTo>
                    <a:pt x="17176" y="2754"/>
                    <a:pt x="14961" y="1424"/>
                    <a:pt x="14130" y="1341"/>
                  </a:cubicBezTo>
                  <a:cubicBezTo>
                    <a:pt x="13299" y="1258"/>
                    <a:pt x="13853" y="2421"/>
                    <a:pt x="14961" y="4997"/>
                  </a:cubicBezTo>
                  <a:cubicBezTo>
                    <a:pt x="16068" y="7572"/>
                    <a:pt x="17730" y="11560"/>
                    <a:pt x="18284" y="14551"/>
                  </a:cubicBezTo>
                  <a:cubicBezTo>
                    <a:pt x="18838" y="17541"/>
                    <a:pt x="18284" y="19535"/>
                    <a:pt x="17730" y="215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6" name="Line"/>
            <p:cNvSpPr/>
            <p:nvPr/>
          </p:nvSpPr>
          <p:spPr>
            <a:xfrm>
              <a:off x="1919901" y="10886826"/>
              <a:ext cx="207649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600" extrusionOk="0">
                  <a:moveTo>
                    <a:pt x="1070" y="0"/>
                  </a:moveTo>
                  <a:cubicBezTo>
                    <a:pt x="362" y="1895"/>
                    <a:pt x="-346" y="3789"/>
                    <a:pt x="185" y="6632"/>
                  </a:cubicBezTo>
                  <a:cubicBezTo>
                    <a:pt x="716" y="9474"/>
                    <a:pt x="2487" y="13263"/>
                    <a:pt x="4257" y="15537"/>
                  </a:cubicBezTo>
                  <a:cubicBezTo>
                    <a:pt x="6028" y="17811"/>
                    <a:pt x="7798" y="18568"/>
                    <a:pt x="8861" y="18000"/>
                  </a:cubicBezTo>
                  <a:cubicBezTo>
                    <a:pt x="9923" y="17432"/>
                    <a:pt x="10277" y="15537"/>
                    <a:pt x="10631" y="13642"/>
                  </a:cubicBezTo>
                  <a:cubicBezTo>
                    <a:pt x="10985" y="11747"/>
                    <a:pt x="11339" y="9853"/>
                    <a:pt x="11516" y="7958"/>
                  </a:cubicBezTo>
                  <a:cubicBezTo>
                    <a:pt x="11693" y="6063"/>
                    <a:pt x="11693" y="4168"/>
                    <a:pt x="12047" y="4547"/>
                  </a:cubicBezTo>
                  <a:cubicBezTo>
                    <a:pt x="12402" y="4926"/>
                    <a:pt x="13110" y="7579"/>
                    <a:pt x="14703" y="10800"/>
                  </a:cubicBezTo>
                  <a:cubicBezTo>
                    <a:pt x="16297" y="14021"/>
                    <a:pt x="18775" y="17811"/>
                    <a:pt x="2125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7" name="Line"/>
            <p:cNvSpPr/>
            <p:nvPr/>
          </p:nvSpPr>
          <p:spPr>
            <a:xfrm>
              <a:off x="2245170" y="10610071"/>
              <a:ext cx="639995" cy="474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3736" y="16748"/>
                  </a:moveTo>
                  <a:cubicBezTo>
                    <a:pt x="3152" y="16435"/>
                    <a:pt x="2569" y="16122"/>
                    <a:pt x="1985" y="15887"/>
                  </a:cubicBezTo>
                  <a:cubicBezTo>
                    <a:pt x="1401" y="15652"/>
                    <a:pt x="817" y="15496"/>
                    <a:pt x="467" y="15809"/>
                  </a:cubicBezTo>
                  <a:cubicBezTo>
                    <a:pt x="117" y="16122"/>
                    <a:pt x="0" y="16904"/>
                    <a:pt x="0" y="17687"/>
                  </a:cubicBezTo>
                  <a:cubicBezTo>
                    <a:pt x="0" y="18470"/>
                    <a:pt x="117" y="19252"/>
                    <a:pt x="525" y="19878"/>
                  </a:cubicBezTo>
                  <a:cubicBezTo>
                    <a:pt x="934" y="20504"/>
                    <a:pt x="1635" y="20974"/>
                    <a:pt x="2277" y="21052"/>
                  </a:cubicBezTo>
                  <a:cubicBezTo>
                    <a:pt x="2919" y="21130"/>
                    <a:pt x="3503" y="20817"/>
                    <a:pt x="3795" y="20270"/>
                  </a:cubicBezTo>
                  <a:cubicBezTo>
                    <a:pt x="4086" y="19722"/>
                    <a:pt x="4086" y="18939"/>
                    <a:pt x="3970" y="18157"/>
                  </a:cubicBezTo>
                  <a:cubicBezTo>
                    <a:pt x="3853" y="17374"/>
                    <a:pt x="3619" y="16591"/>
                    <a:pt x="3561" y="16591"/>
                  </a:cubicBezTo>
                  <a:cubicBezTo>
                    <a:pt x="3503" y="16591"/>
                    <a:pt x="3619" y="17374"/>
                    <a:pt x="4086" y="18313"/>
                  </a:cubicBezTo>
                  <a:cubicBezTo>
                    <a:pt x="4554" y="19252"/>
                    <a:pt x="5371" y="20348"/>
                    <a:pt x="6130" y="20896"/>
                  </a:cubicBezTo>
                  <a:cubicBezTo>
                    <a:pt x="6889" y="21443"/>
                    <a:pt x="7589" y="21443"/>
                    <a:pt x="8115" y="21130"/>
                  </a:cubicBezTo>
                  <a:cubicBezTo>
                    <a:pt x="8640" y="20817"/>
                    <a:pt x="8990" y="20191"/>
                    <a:pt x="9516" y="18313"/>
                  </a:cubicBezTo>
                  <a:cubicBezTo>
                    <a:pt x="10041" y="16435"/>
                    <a:pt x="10742" y="13304"/>
                    <a:pt x="11092" y="10409"/>
                  </a:cubicBezTo>
                  <a:cubicBezTo>
                    <a:pt x="11442" y="7513"/>
                    <a:pt x="11442" y="4852"/>
                    <a:pt x="11267" y="2974"/>
                  </a:cubicBezTo>
                  <a:cubicBezTo>
                    <a:pt x="11092" y="1096"/>
                    <a:pt x="10742" y="0"/>
                    <a:pt x="10566" y="0"/>
                  </a:cubicBezTo>
                  <a:cubicBezTo>
                    <a:pt x="10391" y="0"/>
                    <a:pt x="10391" y="1096"/>
                    <a:pt x="10450" y="3522"/>
                  </a:cubicBezTo>
                  <a:cubicBezTo>
                    <a:pt x="10508" y="5948"/>
                    <a:pt x="10625" y="9704"/>
                    <a:pt x="10800" y="12522"/>
                  </a:cubicBezTo>
                  <a:cubicBezTo>
                    <a:pt x="10975" y="15339"/>
                    <a:pt x="11209" y="17217"/>
                    <a:pt x="11501" y="18470"/>
                  </a:cubicBezTo>
                  <a:cubicBezTo>
                    <a:pt x="11792" y="19722"/>
                    <a:pt x="12143" y="20348"/>
                    <a:pt x="12610" y="20817"/>
                  </a:cubicBezTo>
                  <a:cubicBezTo>
                    <a:pt x="13077" y="21287"/>
                    <a:pt x="13661" y="21600"/>
                    <a:pt x="14128" y="21443"/>
                  </a:cubicBezTo>
                  <a:cubicBezTo>
                    <a:pt x="14595" y="21287"/>
                    <a:pt x="14945" y="20661"/>
                    <a:pt x="15237" y="19957"/>
                  </a:cubicBezTo>
                  <a:cubicBezTo>
                    <a:pt x="15529" y="19252"/>
                    <a:pt x="15762" y="18470"/>
                    <a:pt x="15996" y="17609"/>
                  </a:cubicBezTo>
                  <a:cubicBezTo>
                    <a:pt x="16229" y="16748"/>
                    <a:pt x="16463" y="15809"/>
                    <a:pt x="16755" y="15652"/>
                  </a:cubicBezTo>
                  <a:cubicBezTo>
                    <a:pt x="17046" y="15496"/>
                    <a:pt x="17397" y="16122"/>
                    <a:pt x="18214" y="16670"/>
                  </a:cubicBezTo>
                  <a:cubicBezTo>
                    <a:pt x="19031" y="17217"/>
                    <a:pt x="20316" y="17687"/>
                    <a:pt x="21600" y="181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8" name="Line"/>
            <p:cNvSpPr/>
            <p:nvPr/>
          </p:nvSpPr>
          <p:spPr>
            <a:xfrm>
              <a:off x="2771003" y="10720773"/>
              <a:ext cx="8302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9" name="Line"/>
            <p:cNvSpPr/>
            <p:nvPr/>
          </p:nvSpPr>
          <p:spPr>
            <a:xfrm>
              <a:off x="2480411" y="10824557"/>
              <a:ext cx="217945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0" name="Line"/>
            <p:cNvSpPr/>
            <p:nvPr/>
          </p:nvSpPr>
          <p:spPr>
            <a:xfrm>
              <a:off x="2987098" y="10858458"/>
              <a:ext cx="572656" cy="151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002" extrusionOk="0">
                  <a:moveTo>
                    <a:pt x="459" y="5376"/>
                  </a:moveTo>
                  <a:cubicBezTo>
                    <a:pt x="590" y="7776"/>
                    <a:pt x="720" y="10176"/>
                    <a:pt x="1110" y="11616"/>
                  </a:cubicBezTo>
                  <a:cubicBezTo>
                    <a:pt x="1500" y="13056"/>
                    <a:pt x="2151" y="13536"/>
                    <a:pt x="2997" y="13776"/>
                  </a:cubicBezTo>
                  <a:cubicBezTo>
                    <a:pt x="3843" y="14016"/>
                    <a:pt x="4884" y="14016"/>
                    <a:pt x="5339" y="12816"/>
                  </a:cubicBezTo>
                  <a:cubicBezTo>
                    <a:pt x="5794" y="11616"/>
                    <a:pt x="5664" y="9216"/>
                    <a:pt x="5209" y="7536"/>
                  </a:cubicBezTo>
                  <a:cubicBezTo>
                    <a:pt x="4753" y="5856"/>
                    <a:pt x="3973" y="4896"/>
                    <a:pt x="3257" y="4416"/>
                  </a:cubicBezTo>
                  <a:cubicBezTo>
                    <a:pt x="2541" y="3936"/>
                    <a:pt x="1891" y="3936"/>
                    <a:pt x="1240" y="3696"/>
                  </a:cubicBezTo>
                  <a:cubicBezTo>
                    <a:pt x="590" y="3456"/>
                    <a:pt x="-61" y="2976"/>
                    <a:pt x="4" y="2736"/>
                  </a:cubicBezTo>
                  <a:cubicBezTo>
                    <a:pt x="69" y="2496"/>
                    <a:pt x="850" y="2496"/>
                    <a:pt x="1956" y="2496"/>
                  </a:cubicBezTo>
                  <a:cubicBezTo>
                    <a:pt x="3062" y="2496"/>
                    <a:pt x="4493" y="2496"/>
                    <a:pt x="5729" y="1776"/>
                  </a:cubicBezTo>
                  <a:cubicBezTo>
                    <a:pt x="6966" y="1056"/>
                    <a:pt x="8006" y="-384"/>
                    <a:pt x="8592" y="96"/>
                  </a:cubicBezTo>
                  <a:cubicBezTo>
                    <a:pt x="9178" y="576"/>
                    <a:pt x="9308" y="2976"/>
                    <a:pt x="9438" y="5616"/>
                  </a:cubicBezTo>
                  <a:cubicBezTo>
                    <a:pt x="9568" y="8256"/>
                    <a:pt x="9698" y="11136"/>
                    <a:pt x="9828" y="13776"/>
                  </a:cubicBezTo>
                  <a:cubicBezTo>
                    <a:pt x="9958" y="16416"/>
                    <a:pt x="10088" y="18816"/>
                    <a:pt x="10284" y="18816"/>
                  </a:cubicBezTo>
                  <a:cubicBezTo>
                    <a:pt x="10479" y="18816"/>
                    <a:pt x="10739" y="16416"/>
                    <a:pt x="11064" y="14016"/>
                  </a:cubicBezTo>
                  <a:cubicBezTo>
                    <a:pt x="11390" y="11616"/>
                    <a:pt x="11780" y="9216"/>
                    <a:pt x="12235" y="7296"/>
                  </a:cubicBezTo>
                  <a:cubicBezTo>
                    <a:pt x="12691" y="5376"/>
                    <a:pt x="13211" y="3936"/>
                    <a:pt x="13537" y="4416"/>
                  </a:cubicBezTo>
                  <a:cubicBezTo>
                    <a:pt x="13862" y="4896"/>
                    <a:pt x="13992" y="7296"/>
                    <a:pt x="14252" y="9936"/>
                  </a:cubicBezTo>
                  <a:cubicBezTo>
                    <a:pt x="14512" y="12576"/>
                    <a:pt x="14903" y="15456"/>
                    <a:pt x="15879" y="17616"/>
                  </a:cubicBezTo>
                  <a:cubicBezTo>
                    <a:pt x="16855" y="19776"/>
                    <a:pt x="18416" y="21216"/>
                    <a:pt x="19457" y="20976"/>
                  </a:cubicBezTo>
                  <a:cubicBezTo>
                    <a:pt x="20498" y="20736"/>
                    <a:pt x="21019" y="18816"/>
                    <a:pt x="21539" y="168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1" name="Line"/>
            <p:cNvSpPr/>
            <p:nvPr/>
          </p:nvSpPr>
          <p:spPr>
            <a:xfrm>
              <a:off x="4358881" y="10959474"/>
              <a:ext cx="313348" cy="166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276" extrusionOk="0">
                  <a:moveTo>
                    <a:pt x="0" y="0"/>
                  </a:moveTo>
                  <a:cubicBezTo>
                    <a:pt x="4985" y="4408"/>
                    <a:pt x="9969" y="8816"/>
                    <a:pt x="13292" y="11682"/>
                  </a:cubicBezTo>
                  <a:cubicBezTo>
                    <a:pt x="16615" y="14547"/>
                    <a:pt x="18277" y="15869"/>
                    <a:pt x="19464" y="17412"/>
                  </a:cubicBezTo>
                  <a:cubicBezTo>
                    <a:pt x="20651" y="18955"/>
                    <a:pt x="21363" y="20718"/>
                    <a:pt x="21481" y="21159"/>
                  </a:cubicBezTo>
                  <a:cubicBezTo>
                    <a:pt x="21600" y="21600"/>
                    <a:pt x="21125" y="20718"/>
                    <a:pt x="20651" y="1983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2" name="Line"/>
            <p:cNvSpPr/>
            <p:nvPr/>
          </p:nvSpPr>
          <p:spPr>
            <a:xfrm>
              <a:off x="4379638" y="10969852"/>
              <a:ext cx="238702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035" y="0"/>
                    <a:pt x="18470" y="0"/>
                    <a:pt x="14870" y="3600"/>
                  </a:cubicBezTo>
                  <a:cubicBezTo>
                    <a:pt x="11270" y="7200"/>
                    <a:pt x="5635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3" name="Line"/>
            <p:cNvSpPr/>
            <p:nvPr/>
          </p:nvSpPr>
          <p:spPr>
            <a:xfrm>
              <a:off x="4431529" y="10886826"/>
              <a:ext cx="124541" cy="25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4320"/>
                    <a:pt x="9600" y="8640"/>
                    <a:pt x="13200" y="12240"/>
                  </a:cubicBezTo>
                  <a:cubicBezTo>
                    <a:pt x="16800" y="15840"/>
                    <a:pt x="19200" y="1872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4" name="Line"/>
            <p:cNvSpPr/>
            <p:nvPr/>
          </p:nvSpPr>
          <p:spPr>
            <a:xfrm>
              <a:off x="4763635" y="10876448"/>
              <a:ext cx="120245" cy="37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1" h="21600" extrusionOk="0">
                  <a:moveTo>
                    <a:pt x="3503" y="0"/>
                  </a:moveTo>
                  <a:cubicBezTo>
                    <a:pt x="8757" y="1400"/>
                    <a:pt x="14011" y="2800"/>
                    <a:pt x="17222" y="5300"/>
                  </a:cubicBezTo>
                  <a:cubicBezTo>
                    <a:pt x="20432" y="7800"/>
                    <a:pt x="21600" y="11400"/>
                    <a:pt x="18389" y="14300"/>
                  </a:cubicBezTo>
                  <a:cubicBezTo>
                    <a:pt x="15178" y="17200"/>
                    <a:pt x="7589" y="19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5" name="Line"/>
            <p:cNvSpPr/>
            <p:nvPr/>
          </p:nvSpPr>
          <p:spPr>
            <a:xfrm>
              <a:off x="4178947" y="10855691"/>
              <a:ext cx="242205" cy="35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6" h="21600" extrusionOk="0">
                  <a:moveTo>
                    <a:pt x="10952" y="0"/>
                  </a:moveTo>
                  <a:cubicBezTo>
                    <a:pt x="7993" y="212"/>
                    <a:pt x="5034" y="424"/>
                    <a:pt x="2815" y="2012"/>
                  </a:cubicBezTo>
                  <a:cubicBezTo>
                    <a:pt x="595" y="3600"/>
                    <a:pt x="-884" y="6565"/>
                    <a:pt x="595" y="9635"/>
                  </a:cubicBezTo>
                  <a:cubicBezTo>
                    <a:pt x="2075" y="12706"/>
                    <a:pt x="6513" y="15882"/>
                    <a:pt x="10360" y="17894"/>
                  </a:cubicBezTo>
                  <a:cubicBezTo>
                    <a:pt x="14206" y="19906"/>
                    <a:pt x="17461" y="20753"/>
                    <a:pt x="20716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6" name="Line"/>
            <p:cNvSpPr/>
            <p:nvPr/>
          </p:nvSpPr>
          <p:spPr>
            <a:xfrm>
              <a:off x="5484466" y="10882847"/>
              <a:ext cx="586834" cy="25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352" extrusionOk="0">
                  <a:moveTo>
                    <a:pt x="207" y="7341"/>
                  </a:moveTo>
                  <a:cubicBezTo>
                    <a:pt x="80" y="5882"/>
                    <a:pt x="-47" y="4422"/>
                    <a:pt x="17" y="4568"/>
                  </a:cubicBezTo>
                  <a:cubicBezTo>
                    <a:pt x="80" y="4714"/>
                    <a:pt x="334" y="6466"/>
                    <a:pt x="588" y="8947"/>
                  </a:cubicBezTo>
                  <a:cubicBezTo>
                    <a:pt x="842" y="11428"/>
                    <a:pt x="1097" y="14639"/>
                    <a:pt x="1287" y="16974"/>
                  </a:cubicBezTo>
                  <a:cubicBezTo>
                    <a:pt x="1478" y="19309"/>
                    <a:pt x="1605" y="20768"/>
                    <a:pt x="1668" y="20622"/>
                  </a:cubicBezTo>
                  <a:cubicBezTo>
                    <a:pt x="1732" y="20476"/>
                    <a:pt x="1732" y="18725"/>
                    <a:pt x="1859" y="15514"/>
                  </a:cubicBezTo>
                  <a:cubicBezTo>
                    <a:pt x="1986" y="12303"/>
                    <a:pt x="2240" y="7633"/>
                    <a:pt x="2558" y="4714"/>
                  </a:cubicBezTo>
                  <a:cubicBezTo>
                    <a:pt x="2875" y="1795"/>
                    <a:pt x="3257" y="628"/>
                    <a:pt x="3765" y="190"/>
                  </a:cubicBezTo>
                  <a:cubicBezTo>
                    <a:pt x="4273" y="-248"/>
                    <a:pt x="4908" y="44"/>
                    <a:pt x="6179" y="1357"/>
                  </a:cubicBezTo>
                  <a:cubicBezTo>
                    <a:pt x="7449" y="2671"/>
                    <a:pt x="9355" y="5006"/>
                    <a:pt x="10944" y="6466"/>
                  </a:cubicBezTo>
                  <a:cubicBezTo>
                    <a:pt x="12532" y="7925"/>
                    <a:pt x="13802" y="8509"/>
                    <a:pt x="14755" y="8655"/>
                  </a:cubicBezTo>
                  <a:cubicBezTo>
                    <a:pt x="15708" y="8801"/>
                    <a:pt x="16344" y="8509"/>
                    <a:pt x="16852" y="7779"/>
                  </a:cubicBezTo>
                  <a:cubicBezTo>
                    <a:pt x="17360" y="7049"/>
                    <a:pt x="17741" y="5882"/>
                    <a:pt x="17741" y="4714"/>
                  </a:cubicBezTo>
                  <a:cubicBezTo>
                    <a:pt x="17741" y="3547"/>
                    <a:pt x="17360" y="2379"/>
                    <a:pt x="16788" y="1649"/>
                  </a:cubicBezTo>
                  <a:cubicBezTo>
                    <a:pt x="16217" y="920"/>
                    <a:pt x="15454" y="628"/>
                    <a:pt x="14755" y="774"/>
                  </a:cubicBezTo>
                  <a:cubicBezTo>
                    <a:pt x="14057" y="920"/>
                    <a:pt x="13421" y="1503"/>
                    <a:pt x="12977" y="3109"/>
                  </a:cubicBezTo>
                  <a:cubicBezTo>
                    <a:pt x="12532" y="4714"/>
                    <a:pt x="12278" y="7341"/>
                    <a:pt x="12849" y="10114"/>
                  </a:cubicBezTo>
                  <a:cubicBezTo>
                    <a:pt x="13421" y="12887"/>
                    <a:pt x="14819" y="15806"/>
                    <a:pt x="16407" y="17703"/>
                  </a:cubicBezTo>
                  <a:cubicBezTo>
                    <a:pt x="17995" y="19601"/>
                    <a:pt x="19774" y="20476"/>
                    <a:pt x="21553" y="213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7" name="Line"/>
            <p:cNvSpPr/>
            <p:nvPr/>
          </p:nvSpPr>
          <p:spPr>
            <a:xfrm>
              <a:off x="6167502" y="10635901"/>
              <a:ext cx="536874" cy="55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77" extrusionOk="0">
                  <a:moveTo>
                    <a:pt x="6534" y="16272"/>
                  </a:moveTo>
                  <a:cubicBezTo>
                    <a:pt x="5288" y="15732"/>
                    <a:pt x="4042" y="15192"/>
                    <a:pt x="2934" y="15124"/>
                  </a:cubicBezTo>
                  <a:cubicBezTo>
                    <a:pt x="1826" y="15057"/>
                    <a:pt x="857" y="15462"/>
                    <a:pt x="373" y="16002"/>
                  </a:cubicBezTo>
                  <a:cubicBezTo>
                    <a:pt x="-112" y="16542"/>
                    <a:pt x="-112" y="17217"/>
                    <a:pt x="303" y="17690"/>
                  </a:cubicBezTo>
                  <a:cubicBezTo>
                    <a:pt x="719" y="18162"/>
                    <a:pt x="1550" y="18432"/>
                    <a:pt x="2726" y="18432"/>
                  </a:cubicBezTo>
                  <a:cubicBezTo>
                    <a:pt x="3903" y="18432"/>
                    <a:pt x="5426" y="18162"/>
                    <a:pt x="6465" y="17285"/>
                  </a:cubicBezTo>
                  <a:cubicBezTo>
                    <a:pt x="7503" y="16407"/>
                    <a:pt x="8057" y="14922"/>
                    <a:pt x="8334" y="12155"/>
                  </a:cubicBezTo>
                  <a:cubicBezTo>
                    <a:pt x="8611" y="9387"/>
                    <a:pt x="8611" y="5337"/>
                    <a:pt x="8542" y="2975"/>
                  </a:cubicBezTo>
                  <a:cubicBezTo>
                    <a:pt x="8473" y="612"/>
                    <a:pt x="8334" y="-63"/>
                    <a:pt x="8265" y="5"/>
                  </a:cubicBezTo>
                  <a:cubicBezTo>
                    <a:pt x="8196" y="72"/>
                    <a:pt x="8196" y="882"/>
                    <a:pt x="8126" y="3650"/>
                  </a:cubicBezTo>
                  <a:cubicBezTo>
                    <a:pt x="8057" y="6417"/>
                    <a:pt x="7919" y="11142"/>
                    <a:pt x="7919" y="14247"/>
                  </a:cubicBezTo>
                  <a:cubicBezTo>
                    <a:pt x="7919" y="17352"/>
                    <a:pt x="8057" y="18837"/>
                    <a:pt x="8334" y="19850"/>
                  </a:cubicBezTo>
                  <a:cubicBezTo>
                    <a:pt x="8611" y="20862"/>
                    <a:pt x="9026" y="21402"/>
                    <a:pt x="9511" y="21470"/>
                  </a:cubicBezTo>
                  <a:cubicBezTo>
                    <a:pt x="9996" y="21537"/>
                    <a:pt x="10550" y="21132"/>
                    <a:pt x="11242" y="20322"/>
                  </a:cubicBezTo>
                  <a:cubicBezTo>
                    <a:pt x="11934" y="19512"/>
                    <a:pt x="12765" y="18297"/>
                    <a:pt x="13319" y="17352"/>
                  </a:cubicBezTo>
                  <a:cubicBezTo>
                    <a:pt x="13873" y="16407"/>
                    <a:pt x="14150" y="15732"/>
                    <a:pt x="14219" y="15732"/>
                  </a:cubicBezTo>
                  <a:cubicBezTo>
                    <a:pt x="14288" y="15732"/>
                    <a:pt x="14150" y="16407"/>
                    <a:pt x="14219" y="17082"/>
                  </a:cubicBezTo>
                  <a:cubicBezTo>
                    <a:pt x="14288" y="17757"/>
                    <a:pt x="14565" y="18432"/>
                    <a:pt x="14980" y="18972"/>
                  </a:cubicBezTo>
                  <a:cubicBezTo>
                    <a:pt x="15396" y="19512"/>
                    <a:pt x="15950" y="19917"/>
                    <a:pt x="16434" y="19850"/>
                  </a:cubicBezTo>
                  <a:cubicBezTo>
                    <a:pt x="16919" y="19782"/>
                    <a:pt x="17334" y="19242"/>
                    <a:pt x="17542" y="18634"/>
                  </a:cubicBezTo>
                  <a:cubicBezTo>
                    <a:pt x="17750" y="18027"/>
                    <a:pt x="17750" y="17352"/>
                    <a:pt x="18096" y="17487"/>
                  </a:cubicBezTo>
                  <a:cubicBezTo>
                    <a:pt x="18442" y="17622"/>
                    <a:pt x="19134" y="18567"/>
                    <a:pt x="19757" y="19309"/>
                  </a:cubicBezTo>
                  <a:cubicBezTo>
                    <a:pt x="20380" y="20052"/>
                    <a:pt x="20934" y="20592"/>
                    <a:pt x="21488" y="211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8" name="Line"/>
            <p:cNvSpPr/>
            <p:nvPr/>
          </p:nvSpPr>
          <p:spPr>
            <a:xfrm>
              <a:off x="6895147" y="10992983"/>
              <a:ext cx="711268" cy="266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080" extrusionOk="0">
                  <a:moveTo>
                    <a:pt x="3950" y="3093"/>
                  </a:moveTo>
                  <a:cubicBezTo>
                    <a:pt x="3637" y="1999"/>
                    <a:pt x="3323" y="906"/>
                    <a:pt x="2906" y="359"/>
                  </a:cubicBezTo>
                  <a:cubicBezTo>
                    <a:pt x="2489" y="-188"/>
                    <a:pt x="1967" y="-188"/>
                    <a:pt x="1393" y="906"/>
                  </a:cubicBezTo>
                  <a:cubicBezTo>
                    <a:pt x="819" y="1999"/>
                    <a:pt x="193" y="4187"/>
                    <a:pt x="37" y="6511"/>
                  </a:cubicBezTo>
                  <a:cubicBezTo>
                    <a:pt x="-120" y="8835"/>
                    <a:pt x="193" y="11296"/>
                    <a:pt x="1497" y="13073"/>
                  </a:cubicBezTo>
                  <a:cubicBezTo>
                    <a:pt x="2802" y="14850"/>
                    <a:pt x="5097" y="15944"/>
                    <a:pt x="6715" y="15397"/>
                  </a:cubicBezTo>
                  <a:cubicBezTo>
                    <a:pt x="8332" y="14850"/>
                    <a:pt x="9271" y="12663"/>
                    <a:pt x="9689" y="10885"/>
                  </a:cubicBezTo>
                  <a:cubicBezTo>
                    <a:pt x="10106" y="9108"/>
                    <a:pt x="10002" y="7741"/>
                    <a:pt x="9741" y="6647"/>
                  </a:cubicBezTo>
                  <a:cubicBezTo>
                    <a:pt x="9480" y="5554"/>
                    <a:pt x="9063" y="4734"/>
                    <a:pt x="8437" y="4323"/>
                  </a:cubicBezTo>
                  <a:cubicBezTo>
                    <a:pt x="7810" y="3913"/>
                    <a:pt x="6976" y="3913"/>
                    <a:pt x="6558" y="4597"/>
                  </a:cubicBezTo>
                  <a:cubicBezTo>
                    <a:pt x="6141" y="5280"/>
                    <a:pt x="6141" y="6647"/>
                    <a:pt x="6454" y="8561"/>
                  </a:cubicBezTo>
                  <a:cubicBezTo>
                    <a:pt x="6767" y="10475"/>
                    <a:pt x="7393" y="12936"/>
                    <a:pt x="8228" y="14713"/>
                  </a:cubicBezTo>
                  <a:cubicBezTo>
                    <a:pt x="9063" y="16490"/>
                    <a:pt x="10106" y="17584"/>
                    <a:pt x="10889" y="18268"/>
                  </a:cubicBezTo>
                  <a:cubicBezTo>
                    <a:pt x="11671" y="18951"/>
                    <a:pt x="12193" y="19225"/>
                    <a:pt x="12663" y="18815"/>
                  </a:cubicBezTo>
                  <a:cubicBezTo>
                    <a:pt x="13132" y="18404"/>
                    <a:pt x="13550" y="17311"/>
                    <a:pt x="13967" y="14850"/>
                  </a:cubicBezTo>
                  <a:cubicBezTo>
                    <a:pt x="14384" y="12389"/>
                    <a:pt x="14802" y="8561"/>
                    <a:pt x="15167" y="6101"/>
                  </a:cubicBezTo>
                  <a:cubicBezTo>
                    <a:pt x="15532" y="3640"/>
                    <a:pt x="15845" y="2546"/>
                    <a:pt x="16263" y="1863"/>
                  </a:cubicBezTo>
                  <a:cubicBezTo>
                    <a:pt x="16680" y="1179"/>
                    <a:pt x="17202" y="906"/>
                    <a:pt x="17723" y="1042"/>
                  </a:cubicBezTo>
                  <a:cubicBezTo>
                    <a:pt x="18245" y="1179"/>
                    <a:pt x="18767" y="1726"/>
                    <a:pt x="19341" y="3503"/>
                  </a:cubicBezTo>
                  <a:cubicBezTo>
                    <a:pt x="19915" y="5280"/>
                    <a:pt x="20541" y="8288"/>
                    <a:pt x="20906" y="10475"/>
                  </a:cubicBezTo>
                  <a:cubicBezTo>
                    <a:pt x="21271" y="12663"/>
                    <a:pt x="21376" y="14030"/>
                    <a:pt x="21428" y="15534"/>
                  </a:cubicBezTo>
                  <a:cubicBezTo>
                    <a:pt x="21480" y="17037"/>
                    <a:pt x="21480" y="18678"/>
                    <a:pt x="21167" y="19772"/>
                  </a:cubicBezTo>
                  <a:cubicBezTo>
                    <a:pt x="20854" y="20865"/>
                    <a:pt x="20228" y="21412"/>
                    <a:pt x="19132" y="20865"/>
                  </a:cubicBezTo>
                  <a:cubicBezTo>
                    <a:pt x="18037" y="20318"/>
                    <a:pt x="16471" y="18678"/>
                    <a:pt x="14906" y="170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9" name="Line"/>
            <p:cNvSpPr/>
            <p:nvPr/>
          </p:nvSpPr>
          <p:spPr>
            <a:xfrm>
              <a:off x="8251714" y="10959474"/>
              <a:ext cx="458952" cy="345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extrusionOk="0">
                  <a:moveTo>
                    <a:pt x="439" y="0"/>
                  </a:moveTo>
                  <a:cubicBezTo>
                    <a:pt x="277" y="5400"/>
                    <a:pt x="116" y="10800"/>
                    <a:pt x="36" y="14040"/>
                  </a:cubicBezTo>
                  <a:cubicBezTo>
                    <a:pt x="-45" y="17280"/>
                    <a:pt x="-45" y="18360"/>
                    <a:pt x="680" y="19440"/>
                  </a:cubicBezTo>
                  <a:cubicBezTo>
                    <a:pt x="1406" y="20520"/>
                    <a:pt x="2856" y="21600"/>
                    <a:pt x="4388" y="21600"/>
                  </a:cubicBezTo>
                  <a:cubicBezTo>
                    <a:pt x="5919" y="21600"/>
                    <a:pt x="7531" y="20520"/>
                    <a:pt x="8740" y="19116"/>
                  </a:cubicBezTo>
                  <a:cubicBezTo>
                    <a:pt x="9949" y="17712"/>
                    <a:pt x="10755" y="15984"/>
                    <a:pt x="11561" y="15336"/>
                  </a:cubicBezTo>
                  <a:cubicBezTo>
                    <a:pt x="12367" y="14688"/>
                    <a:pt x="13173" y="15120"/>
                    <a:pt x="14462" y="15444"/>
                  </a:cubicBezTo>
                  <a:cubicBezTo>
                    <a:pt x="15752" y="15768"/>
                    <a:pt x="17525" y="15984"/>
                    <a:pt x="18734" y="15768"/>
                  </a:cubicBezTo>
                  <a:cubicBezTo>
                    <a:pt x="19943" y="15552"/>
                    <a:pt x="20588" y="14904"/>
                    <a:pt x="20991" y="14040"/>
                  </a:cubicBezTo>
                  <a:cubicBezTo>
                    <a:pt x="21394" y="13176"/>
                    <a:pt x="21555" y="12096"/>
                    <a:pt x="21152" y="11232"/>
                  </a:cubicBezTo>
                  <a:cubicBezTo>
                    <a:pt x="20749" y="10368"/>
                    <a:pt x="19782" y="9720"/>
                    <a:pt x="18251" y="9180"/>
                  </a:cubicBezTo>
                  <a:cubicBezTo>
                    <a:pt x="16719" y="8640"/>
                    <a:pt x="14624" y="8208"/>
                    <a:pt x="13173" y="8208"/>
                  </a:cubicBezTo>
                  <a:cubicBezTo>
                    <a:pt x="11722" y="8208"/>
                    <a:pt x="10916" y="8640"/>
                    <a:pt x="10352" y="9612"/>
                  </a:cubicBezTo>
                  <a:cubicBezTo>
                    <a:pt x="9788" y="10584"/>
                    <a:pt x="9465" y="12096"/>
                    <a:pt x="9627" y="13176"/>
                  </a:cubicBezTo>
                  <a:cubicBezTo>
                    <a:pt x="9788" y="14256"/>
                    <a:pt x="10433" y="14904"/>
                    <a:pt x="11077" y="155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0" name="Line"/>
            <p:cNvSpPr/>
            <p:nvPr/>
          </p:nvSpPr>
          <p:spPr>
            <a:xfrm>
              <a:off x="8115823" y="11094392"/>
              <a:ext cx="32172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1" name="Line"/>
            <p:cNvSpPr/>
            <p:nvPr/>
          </p:nvSpPr>
          <p:spPr>
            <a:xfrm>
              <a:off x="1484095" y="11924655"/>
              <a:ext cx="217945" cy="214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extrusionOk="0">
                  <a:moveTo>
                    <a:pt x="21600" y="0"/>
                  </a:moveTo>
                  <a:cubicBezTo>
                    <a:pt x="18857" y="5486"/>
                    <a:pt x="16114" y="10971"/>
                    <a:pt x="13200" y="14743"/>
                  </a:cubicBezTo>
                  <a:cubicBezTo>
                    <a:pt x="10286" y="18514"/>
                    <a:pt x="7200" y="20571"/>
                    <a:pt x="4971" y="21086"/>
                  </a:cubicBezTo>
                  <a:cubicBezTo>
                    <a:pt x="2743" y="21600"/>
                    <a:pt x="1371" y="20571"/>
                    <a:pt x="0" y="195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2" name="Line"/>
            <p:cNvSpPr/>
            <p:nvPr/>
          </p:nvSpPr>
          <p:spPr>
            <a:xfrm>
              <a:off x="1567121" y="11761897"/>
              <a:ext cx="311350" cy="389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9" extrusionOk="0">
                  <a:moveTo>
                    <a:pt x="0" y="3231"/>
                  </a:moveTo>
                  <a:cubicBezTo>
                    <a:pt x="960" y="2094"/>
                    <a:pt x="1920" y="957"/>
                    <a:pt x="3000" y="388"/>
                  </a:cubicBezTo>
                  <a:cubicBezTo>
                    <a:pt x="4080" y="-180"/>
                    <a:pt x="5280" y="-180"/>
                    <a:pt x="6480" y="767"/>
                  </a:cubicBezTo>
                  <a:cubicBezTo>
                    <a:pt x="7680" y="1715"/>
                    <a:pt x="8880" y="3609"/>
                    <a:pt x="9960" y="6736"/>
                  </a:cubicBezTo>
                  <a:cubicBezTo>
                    <a:pt x="11040" y="9862"/>
                    <a:pt x="12000" y="14220"/>
                    <a:pt x="12600" y="16873"/>
                  </a:cubicBezTo>
                  <a:cubicBezTo>
                    <a:pt x="13200" y="19525"/>
                    <a:pt x="13440" y="20473"/>
                    <a:pt x="14400" y="20946"/>
                  </a:cubicBezTo>
                  <a:cubicBezTo>
                    <a:pt x="15360" y="21420"/>
                    <a:pt x="17040" y="21420"/>
                    <a:pt x="18360" y="21136"/>
                  </a:cubicBezTo>
                  <a:cubicBezTo>
                    <a:pt x="19680" y="20852"/>
                    <a:pt x="20640" y="20283"/>
                    <a:pt x="21600" y="197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3" name="Line"/>
            <p:cNvSpPr/>
            <p:nvPr/>
          </p:nvSpPr>
          <p:spPr>
            <a:xfrm>
              <a:off x="2034144" y="12090707"/>
              <a:ext cx="20758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4" name="Line"/>
            <p:cNvSpPr/>
            <p:nvPr/>
          </p:nvSpPr>
          <p:spPr>
            <a:xfrm>
              <a:off x="2355871" y="11951414"/>
              <a:ext cx="309702" cy="22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0652" extrusionOk="0">
                  <a:moveTo>
                    <a:pt x="0" y="4153"/>
                  </a:moveTo>
                  <a:cubicBezTo>
                    <a:pt x="960" y="2900"/>
                    <a:pt x="1920" y="1648"/>
                    <a:pt x="3240" y="866"/>
                  </a:cubicBezTo>
                  <a:cubicBezTo>
                    <a:pt x="4560" y="83"/>
                    <a:pt x="6240" y="-230"/>
                    <a:pt x="7440" y="2118"/>
                  </a:cubicBezTo>
                  <a:cubicBezTo>
                    <a:pt x="8640" y="4466"/>
                    <a:pt x="9360" y="9474"/>
                    <a:pt x="9960" y="12918"/>
                  </a:cubicBezTo>
                  <a:cubicBezTo>
                    <a:pt x="10560" y="16361"/>
                    <a:pt x="11040" y="18240"/>
                    <a:pt x="12360" y="19492"/>
                  </a:cubicBezTo>
                  <a:cubicBezTo>
                    <a:pt x="13680" y="20744"/>
                    <a:pt x="15840" y="21370"/>
                    <a:pt x="17520" y="19335"/>
                  </a:cubicBezTo>
                  <a:cubicBezTo>
                    <a:pt x="19200" y="17300"/>
                    <a:pt x="20400" y="12605"/>
                    <a:pt x="21000" y="9474"/>
                  </a:cubicBezTo>
                  <a:cubicBezTo>
                    <a:pt x="21600" y="6344"/>
                    <a:pt x="21600" y="4779"/>
                    <a:pt x="21240" y="3370"/>
                  </a:cubicBezTo>
                  <a:cubicBezTo>
                    <a:pt x="20880" y="1961"/>
                    <a:pt x="20160" y="709"/>
                    <a:pt x="19800" y="240"/>
                  </a:cubicBezTo>
                  <a:cubicBezTo>
                    <a:pt x="19440" y="-230"/>
                    <a:pt x="19440" y="83"/>
                    <a:pt x="19440" y="3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5" name="Line"/>
            <p:cNvSpPr/>
            <p:nvPr/>
          </p:nvSpPr>
          <p:spPr>
            <a:xfrm>
              <a:off x="2791759" y="12142599"/>
              <a:ext cx="41515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6" name="Line"/>
            <p:cNvSpPr/>
            <p:nvPr/>
          </p:nvSpPr>
          <p:spPr>
            <a:xfrm>
              <a:off x="2303980" y="11582171"/>
              <a:ext cx="443464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extrusionOk="0">
                  <a:moveTo>
                    <a:pt x="0" y="21600"/>
                  </a:moveTo>
                  <a:cubicBezTo>
                    <a:pt x="3851" y="20492"/>
                    <a:pt x="7702" y="19385"/>
                    <a:pt x="10967" y="19108"/>
                  </a:cubicBezTo>
                  <a:cubicBezTo>
                    <a:pt x="14233" y="18831"/>
                    <a:pt x="16912" y="19385"/>
                    <a:pt x="18670" y="19938"/>
                  </a:cubicBezTo>
                  <a:cubicBezTo>
                    <a:pt x="20428" y="20492"/>
                    <a:pt x="21265" y="21046"/>
                    <a:pt x="21433" y="20215"/>
                  </a:cubicBezTo>
                  <a:cubicBezTo>
                    <a:pt x="21600" y="19385"/>
                    <a:pt x="21098" y="17169"/>
                    <a:pt x="20093" y="13569"/>
                  </a:cubicBezTo>
                  <a:cubicBezTo>
                    <a:pt x="19088" y="9969"/>
                    <a:pt x="17581" y="4985"/>
                    <a:pt x="1607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7" name="Line"/>
            <p:cNvSpPr/>
            <p:nvPr/>
          </p:nvSpPr>
          <p:spPr>
            <a:xfrm>
              <a:off x="3206891" y="12033876"/>
              <a:ext cx="354710" cy="25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0055" extrusionOk="0">
                  <a:moveTo>
                    <a:pt x="0" y="20055"/>
                  </a:moveTo>
                  <a:cubicBezTo>
                    <a:pt x="2097" y="11955"/>
                    <a:pt x="4194" y="3855"/>
                    <a:pt x="7445" y="1155"/>
                  </a:cubicBezTo>
                  <a:cubicBezTo>
                    <a:pt x="10695" y="-1545"/>
                    <a:pt x="15099" y="1155"/>
                    <a:pt x="17825" y="2505"/>
                  </a:cubicBezTo>
                  <a:cubicBezTo>
                    <a:pt x="20551" y="3855"/>
                    <a:pt x="21600" y="3855"/>
                    <a:pt x="21495" y="6555"/>
                  </a:cubicBezTo>
                  <a:cubicBezTo>
                    <a:pt x="21390" y="9255"/>
                    <a:pt x="20132" y="14655"/>
                    <a:pt x="18874" y="20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8" name="Line"/>
            <p:cNvSpPr/>
            <p:nvPr/>
          </p:nvSpPr>
          <p:spPr>
            <a:xfrm>
              <a:off x="3352187" y="11872763"/>
              <a:ext cx="51893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9" name="Line"/>
            <p:cNvSpPr/>
            <p:nvPr/>
          </p:nvSpPr>
          <p:spPr>
            <a:xfrm>
              <a:off x="3736184" y="12038816"/>
              <a:ext cx="3113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0" name="Line"/>
            <p:cNvSpPr/>
            <p:nvPr/>
          </p:nvSpPr>
          <p:spPr>
            <a:xfrm>
              <a:off x="3902236" y="12038816"/>
              <a:ext cx="1038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1" name="Line"/>
            <p:cNvSpPr/>
            <p:nvPr/>
          </p:nvSpPr>
          <p:spPr>
            <a:xfrm>
              <a:off x="3954128" y="12049194"/>
              <a:ext cx="311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2" name="Line"/>
            <p:cNvSpPr/>
            <p:nvPr/>
          </p:nvSpPr>
          <p:spPr>
            <a:xfrm>
              <a:off x="4265476" y="12044724"/>
              <a:ext cx="301054" cy="35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0210" extrusionOk="0">
                  <a:moveTo>
                    <a:pt x="0" y="20210"/>
                  </a:moveTo>
                  <a:cubicBezTo>
                    <a:pt x="736" y="12355"/>
                    <a:pt x="1473" y="4501"/>
                    <a:pt x="4541" y="1555"/>
                  </a:cubicBezTo>
                  <a:cubicBezTo>
                    <a:pt x="7609" y="-1390"/>
                    <a:pt x="13009" y="574"/>
                    <a:pt x="16323" y="1556"/>
                  </a:cubicBezTo>
                  <a:cubicBezTo>
                    <a:pt x="19636" y="2537"/>
                    <a:pt x="20864" y="2537"/>
                    <a:pt x="21232" y="3519"/>
                  </a:cubicBezTo>
                  <a:cubicBezTo>
                    <a:pt x="21600" y="4501"/>
                    <a:pt x="21109" y="6465"/>
                    <a:pt x="20618" y="84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3" name="Line"/>
            <p:cNvSpPr/>
            <p:nvPr/>
          </p:nvSpPr>
          <p:spPr>
            <a:xfrm>
              <a:off x="4390016" y="11914276"/>
              <a:ext cx="10379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4" name="Line"/>
            <p:cNvSpPr/>
            <p:nvPr/>
          </p:nvSpPr>
          <p:spPr>
            <a:xfrm>
              <a:off x="5012714" y="12080329"/>
              <a:ext cx="217945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114" y="6800"/>
                    <a:pt x="10629" y="13600"/>
                    <a:pt x="7029" y="17200"/>
                  </a:cubicBezTo>
                  <a:cubicBezTo>
                    <a:pt x="3429" y="20800"/>
                    <a:pt x="1714" y="21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5" name="Line"/>
            <p:cNvSpPr/>
            <p:nvPr/>
          </p:nvSpPr>
          <p:spPr>
            <a:xfrm>
              <a:off x="5074983" y="11905450"/>
              <a:ext cx="249080" cy="361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extrusionOk="0">
                  <a:moveTo>
                    <a:pt x="0" y="1759"/>
                  </a:moveTo>
                  <a:cubicBezTo>
                    <a:pt x="1500" y="937"/>
                    <a:pt x="3000" y="114"/>
                    <a:pt x="4350" y="11"/>
                  </a:cubicBezTo>
                  <a:cubicBezTo>
                    <a:pt x="5700" y="-92"/>
                    <a:pt x="6900" y="525"/>
                    <a:pt x="8850" y="3199"/>
                  </a:cubicBezTo>
                  <a:cubicBezTo>
                    <a:pt x="10800" y="5874"/>
                    <a:pt x="13500" y="10605"/>
                    <a:pt x="15750" y="13999"/>
                  </a:cubicBezTo>
                  <a:cubicBezTo>
                    <a:pt x="18000" y="17394"/>
                    <a:pt x="19800" y="19451"/>
                    <a:pt x="21600" y="215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6" name="Line"/>
            <p:cNvSpPr/>
            <p:nvPr/>
          </p:nvSpPr>
          <p:spPr>
            <a:xfrm>
              <a:off x="5417466" y="12277517"/>
              <a:ext cx="145298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71" y="4985"/>
                    <a:pt x="5143" y="9969"/>
                    <a:pt x="6686" y="14123"/>
                  </a:cubicBezTo>
                  <a:cubicBezTo>
                    <a:pt x="8229" y="18277"/>
                    <a:pt x="8743" y="21600"/>
                    <a:pt x="9000" y="21600"/>
                  </a:cubicBezTo>
                  <a:cubicBezTo>
                    <a:pt x="9257" y="21600"/>
                    <a:pt x="9257" y="18277"/>
                    <a:pt x="9514" y="15231"/>
                  </a:cubicBezTo>
                  <a:cubicBezTo>
                    <a:pt x="9771" y="12185"/>
                    <a:pt x="10286" y="9415"/>
                    <a:pt x="11314" y="6923"/>
                  </a:cubicBezTo>
                  <a:cubicBezTo>
                    <a:pt x="12343" y="4431"/>
                    <a:pt x="13886" y="2215"/>
                    <a:pt x="15686" y="1385"/>
                  </a:cubicBezTo>
                  <a:cubicBezTo>
                    <a:pt x="17486" y="554"/>
                    <a:pt x="19543" y="1108"/>
                    <a:pt x="21600" y="16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7" name="Line"/>
            <p:cNvSpPr/>
            <p:nvPr/>
          </p:nvSpPr>
          <p:spPr>
            <a:xfrm>
              <a:off x="5656167" y="11992927"/>
              <a:ext cx="282201" cy="25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255" extrusionOk="0">
                  <a:moveTo>
                    <a:pt x="0" y="5623"/>
                  </a:moveTo>
                  <a:cubicBezTo>
                    <a:pt x="790" y="4163"/>
                    <a:pt x="1581" y="2704"/>
                    <a:pt x="2634" y="1828"/>
                  </a:cubicBezTo>
                  <a:cubicBezTo>
                    <a:pt x="3688" y="953"/>
                    <a:pt x="5005" y="661"/>
                    <a:pt x="5927" y="1244"/>
                  </a:cubicBezTo>
                  <a:cubicBezTo>
                    <a:pt x="6849" y="1828"/>
                    <a:pt x="7376" y="3288"/>
                    <a:pt x="8034" y="6353"/>
                  </a:cubicBezTo>
                  <a:cubicBezTo>
                    <a:pt x="8693" y="9417"/>
                    <a:pt x="9483" y="14088"/>
                    <a:pt x="10405" y="17007"/>
                  </a:cubicBezTo>
                  <a:cubicBezTo>
                    <a:pt x="11327" y="19926"/>
                    <a:pt x="12380" y="21093"/>
                    <a:pt x="14093" y="21239"/>
                  </a:cubicBezTo>
                  <a:cubicBezTo>
                    <a:pt x="15805" y="21385"/>
                    <a:pt x="18176" y="20509"/>
                    <a:pt x="19624" y="18174"/>
                  </a:cubicBezTo>
                  <a:cubicBezTo>
                    <a:pt x="21073" y="15839"/>
                    <a:pt x="21600" y="12044"/>
                    <a:pt x="21468" y="9271"/>
                  </a:cubicBezTo>
                  <a:cubicBezTo>
                    <a:pt x="21337" y="6498"/>
                    <a:pt x="20546" y="4747"/>
                    <a:pt x="19756" y="3288"/>
                  </a:cubicBezTo>
                  <a:cubicBezTo>
                    <a:pt x="18966" y="1828"/>
                    <a:pt x="18176" y="661"/>
                    <a:pt x="18044" y="223"/>
                  </a:cubicBezTo>
                  <a:cubicBezTo>
                    <a:pt x="17912" y="-215"/>
                    <a:pt x="18439" y="77"/>
                    <a:pt x="18966" y="3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8" name="Line"/>
            <p:cNvSpPr/>
            <p:nvPr/>
          </p:nvSpPr>
          <p:spPr>
            <a:xfrm>
              <a:off x="6112812" y="12148601"/>
              <a:ext cx="186810" cy="203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extrusionOk="0">
                  <a:moveTo>
                    <a:pt x="0" y="2615"/>
                  </a:moveTo>
                  <a:cubicBezTo>
                    <a:pt x="1200" y="6575"/>
                    <a:pt x="2400" y="10535"/>
                    <a:pt x="3200" y="14135"/>
                  </a:cubicBezTo>
                  <a:cubicBezTo>
                    <a:pt x="4000" y="17735"/>
                    <a:pt x="4400" y="20975"/>
                    <a:pt x="4800" y="21155"/>
                  </a:cubicBezTo>
                  <a:cubicBezTo>
                    <a:pt x="5200" y="21335"/>
                    <a:pt x="5600" y="18455"/>
                    <a:pt x="6400" y="15035"/>
                  </a:cubicBezTo>
                  <a:cubicBezTo>
                    <a:pt x="7200" y="11615"/>
                    <a:pt x="8400" y="7655"/>
                    <a:pt x="9800" y="4955"/>
                  </a:cubicBezTo>
                  <a:cubicBezTo>
                    <a:pt x="11200" y="2255"/>
                    <a:pt x="12800" y="815"/>
                    <a:pt x="14800" y="275"/>
                  </a:cubicBezTo>
                  <a:cubicBezTo>
                    <a:pt x="16800" y="-265"/>
                    <a:pt x="19200" y="95"/>
                    <a:pt x="21600" y="4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9" name="Line"/>
            <p:cNvSpPr/>
            <p:nvPr/>
          </p:nvSpPr>
          <p:spPr>
            <a:xfrm>
              <a:off x="5604276" y="11685954"/>
              <a:ext cx="358197" cy="11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68" extrusionOk="0">
                  <a:moveTo>
                    <a:pt x="0" y="19636"/>
                  </a:moveTo>
                  <a:cubicBezTo>
                    <a:pt x="6438" y="20291"/>
                    <a:pt x="12877" y="20945"/>
                    <a:pt x="16615" y="21273"/>
                  </a:cubicBezTo>
                  <a:cubicBezTo>
                    <a:pt x="20354" y="21600"/>
                    <a:pt x="21392" y="21600"/>
                    <a:pt x="21496" y="20618"/>
                  </a:cubicBezTo>
                  <a:cubicBezTo>
                    <a:pt x="21600" y="19636"/>
                    <a:pt x="20769" y="17673"/>
                    <a:pt x="19315" y="14073"/>
                  </a:cubicBezTo>
                  <a:cubicBezTo>
                    <a:pt x="17862" y="10473"/>
                    <a:pt x="15785" y="5236"/>
                    <a:pt x="1370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0" name="Line"/>
            <p:cNvSpPr/>
            <p:nvPr/>
          </p:nvSpPr>
          <p:spPr>
            <a:xfrm>
              <a:off x="6600592" y="12038816"/>
              <a:ext cx="29059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71" y="0"/>
                    <a:pt x="8743" y="0"/>
                    <a:pt x="12343" y="3600"/>
                  </a:cubicBezTo>
                  <a:cubicBezTo>
                    <a:pt x="15943" y="7200"/>
                    <a:pt x="18771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1" name="Line"/>
            <p:cNvSpPr/>
            <p:nvPr/>
          </p:nvSpPr>
          <p:spPr>
            <a:xfrm>
              <a:off x="6621349" y="12173734"/>
              <a:ext cx="33210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2" name="Line"/>
            <p:cNvSpPr/>
            <p:nvPr/>
          </p:nvSpPr>
          <p:spPr>
            <a:xfrm>
              <a:off x="7165419" y="12000083"/>
              <a:ext cx="296396" cy="30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3" h="21294" extrusionOk="0">
                  <a:moveTo>
                    <a:pt x="15535" y="2717"/>
                  </a:moveTo>
                  <a:cubicBezTo>
                    <a:pt x="14575" y="1747"/>
                    <a:pt x="13615" y="776"/>
                    <a:pt x="11815" y="290"/>
                  </a:cubicBezTo>
                  <a:cubicBezTo>
                    <a:pt x="10015" y="-195"/>
                    <a:pt x="7375" y="-195"/>
                    <a:pt x="4975" y="1261"/>
                  </a:cubicBezTo>
                  <a:cubicBezTo>
                    <a:pt x="2575" y="2717"/>
                    <a:pt x="415" y="5630"/>
                    <a:pt x="55" y="8785"/>
                  </a:cubicBezTo>
                  <a:cubicBezTo>
                    <a:pt x="-305" y="11940"/>
                    <a:pt x="1135" y="15338"/>
                    <a:pt x="3655" y="17643"/>
                  </a:cubicBezTo>
                  <a:cubicBezTo>
                    <a:pt x="6175" y="19949"/>
                    <a:pt x="9775" y="21162"/>
                    <a:pt x="12655" y="21284"/>
                  </a:cubicBezTo>
                  <a:cubicBezTo>
                    <a:pt x="15535" y="21405"/>
                    <a:pt x="17695" y="20434"/>
                    <a:pt x="19135" y="18250"/>
                  </a:cubicBezTo>
                  <a:cubicBezTo>
                    <a:pt x="20575" y="16066"/>
                    <a:pt x="21295" y="12668"/>
                    <a:pt x="19495" y="9513"/>
                  </a:cubicBezTo>
                  <a:cubicBezTo>
                    <a:pt x="17695" y="6358"/>
                    <a:pt x="13375" y="3445"/>
                    <a:pt x="9055" y="5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3" name="Line"/>
            <p:cNvSpPr/>
            <p:nvPr/>
          </p:nvSpPr>
          <p:spPr>
            <a:xfrm>
              <a:off x="8084687" y="12038816"/>
              <a:ext cx="40396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extrusionOk="0">
                  <a:moveTo>
                    <a:pt x="0" y="21600"/>
                  </a:moveTo>
                  <a:cubicBezTo>
                    <a:pt x="5675" y="19200"/>
                    <a:pt x="11349" y="16800"/>
                    <a:pt x="14644" y="15600"/>
                  </a:cubicBezTo>
                  <a:cubicBezTo>
                    <a:pt x="17939" y="14400"/>
                    <a:pt x="18854" y="14400"/>
                    <a:pt x="19769" y="14400"/>
                  </a:cubicBezTo>
                  <a:cubicBezTo>
                    <a:pt x="20685" y="14400"/>
                    <a:pt x="21600" y="14400"/>
                    <a:pt x="21325" y="13200"/>
                  </a:cubicBezTo>
                  <a:cubicBezTo>
                    <a:pt x="21051" y="12000"/>
                    <a:pt x="19586" y="9600"/>
                    <a:pt x="18397" y="7200"/>
                  </a:cubicBezTo>
                  <a:cubicBezTo>
                    <a:pt x="17207" y="4800"/>
                    <a:pt x="16292" y="2400"/>
                    <a:pt x="15376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4" name="Line"/>
            <p:cNvSpPr/>
            <p:nvPr/>
          </p:nvSpPr>
          <p:spPr>
            <a:xfrm>
              <a:off x="8084687" y="12101086"/>
              <a:ext cx="38726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600" extrusionOk="0">
                  <a:moveTo>
                    <a:pt x="0" y="21600"/>
                  </a:moveTo>
                  <a:cubicBezTo>
                    <a:pt x="5735" y="21600"/>
                    <a:pt x="11469" y="21600"/>
                    <a:pt x="15101" y="21600"/>
                  </a:cubicBezTo>
                  <a:cubicBezTo>
                    <a:pt x="18733" y="21600"/>
                    <a:pt x="20262" y="21600"/>
                    <a:pt x="20931" y="18000"/>
                  </a:cubicBezTo>
                  <a:cubicBezTo>
                    <a:pt x="21600" y="14400"/>
                    <a:pt x="21409" y="7200"/>
                    <a:pt x="21218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5" name="Line"/>
            <p:cNvSpPr/>
            <p:nvPr/>
          </p:nvSpPr>
          <p:spPr>
            <a:xfrm>
              <a:off x="8333766" y="11903899"/>
              <a:ext cx="232032" cy="37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extrusionOk="0">
                  <a:moveTo>
                    <a:pt x="0" y="0"/>
                  </a:moveTo>
                  <a:cubicBezTo>
                    <a:pt x="6035" y="3000"/>
                    <a:pt x="12071" y="6000"/>
                    <a:pt x="15724" y="7800"/>
                  </a:cubicBezTo>
                  <a:cubicBezTo>
                    <a:pt x="19376" y="9600"/>
                    <a:pt x="20647" y="10200"/>
                    <a:pt x="21124" y="11000"/>
                  </a:cubicBezTo>
                  <a:cubicBezTo>
                    <a:pt x="21600" y="11800"/>
                    <a:pt x="21282" y="12800"/>
                    <a:pt x="18424" y="14600"/>
                  </a:cubicBezTo>
                  <a:cubicBezTo>
                    <a:pt x="15565" y="16400"/>
                    <a:pt x="10165" y="19000"/>
                    <a:pt x="4765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6" name="Line"/>
            <p:cNvSpPr/>
            <p:nvPr/>
          </p:nvSpPr>
          <p:spPr>
            <a:xfrm>
              <a:off x="7986605" y="11976546"/>
              <a:ext cx="201867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600" extrusionOk="0">
                  <a:moveTo>
                    <a:pt x="21007" y="0"/>
                  </a:moveTo>
                  <a:cubicBezTo>
                    <a:pt x="16327" y="2025"/>
                    <a:pt x="11647" y="4050"/>
                    <a:pt x="7867" y="5513"/>
                  </a:cubicBezTo>
                  <a:cubicBezTo>
                    <a:pt x="4087" y="6975"/>
                    <a:pt x="1207" y="7875"/>
                    <a:pt x="307" y="8775"/>
                  </a:cubicBezTo>
                  <a:cubicBezTo>
                    <a:pt x="-593" y="9675"/>
                    <a:pt x="487" y="10575"/>
                    <a:pt x="3547" y="12713"/>
                  </a:cubicBezTo>
                  <a:cubicBezTo>
                    <a:pt x="6607" y="14850"/>
                    <a:pt x="11647" y="18225"/>
                    <a:pt x="16687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7" name="Line"/>
            <p:cNvSpPr/>
            <p:nvPr/>
          </p:nvSpPr>
          <p:spPr>
            <a:xfrm>
              <a:off x="9101759" y="11945411"/>
              <a:ext cx="309722" cy="240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146" extrusionOk="0">
                  <a:moveTo>
                    <a:pt x="0" y="7301"/>
                  </a:moveTo>
                  <a:cubicBezTo>
                    <a:pt x="720" y="5780"/>
                    <a:pt x="1440" y="4259"/>
                    <a:pt x="2400" y="3346"/>
                  </a:cubicBezTo>
                  <a:cubicBezTo>
                    <a:pt x="3360" y="2434"/>
                    <a:pt x="4560" y="2130"/>
                    <a:pt x="5400" y="2890"/>
                  </a:cubicBezTo>
                  <a:cubicBezTo>
                    <a:pt x="6240" y="3651"/>
                    <a:pt x="6720" y="5476"/>
                    <a:pt x="7560" y="8366"/>
                  </a:cubicBezTo>
                  <a:cubicBezTo>
                    <a:pt x="8400" y="11256"/>
                    <a:pt x="9600" y="15211"/>
                    <a:pt x="11400" y="17797"/>
                  </a:cubicBezTo>
                  <a:cubicBezTo>
                    <a:pt x="13200" y="20383"/>
                    <a:pt x="15600" y="21600"/>
                    <a:pt x="17640" y="20992"/>
                  </a:cubicBezTo>
                  <a:cubicBezTo>
                    <a:pt x="19680" y="20383"/>
                    <a:pt x="21360" y="17949"/>
                    <a:pt x="21480" y="14146"/>
                  </a:cubicBezTo>
                  <a:cubicBezTo>
                    <a:pt x="21600" y="10344"/>
                    <a:pt x="20160" y="5172"/>
                    <a:pt x="1872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8" name="Line"/>
            <p:cNvSpPr/>
            <p:nvPr/>
          </p:nvSpPr>
          <p:spPr>
            <a:xfrm>
              <a:off x="9475378" y="12152977"/>
              <a:ext cx="51892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9" name="Line"/>
            <p:cNvSpPr/>
            <p:nvPr/>
          </p:nvSpPr>
          <p:spPr>
            <a:xfrm>
              <a:off x="8977220" y="11644441"/>
              <a:ext cx="425467" cy="128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143" extrusionOk="0">
                  <a:moveTo>
                    <a:pt x="0" y="17053"/>
                  </a:moveTo>
                  <a:cubicBezTo>
                    <a:pt x="5400" y="18189"/>
                    <a:pt x="10800" y="19326"/>
                    <a:pt x="14023" y="19895"/>
                  </a:cubicBezTo>
                  <a:cubicBezTo>
                    <a:pt x="17245" y="20463"/>
                    <a:pt x="18290" y="20463"/>
                    <a:pt x="19248" y="20747"/>
                  </a:cubicBezTo>
                  <a:cubicBezTo>
                    <a:pt x="20206" y="21032"/>
                    <a:pt x="21077" y="21600"/>
                    <a:pt x="21339" y="20463"/>
                  </a:cubicBezTo>
                  <a:cubicBezTo>
                    <a:pt x="21600" y="19326"/>
                    <a:pt x="21252" y="16484"/>
                    <a:pt x="20381" y="12789"/>
                  </a:cubicBezTo>
                  <a:cubicBezTo>
                    <a:pt x="19510" y="9095"/>
                    <a:pt x="18116" y="4547"/>
                    <a:pt x="16723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0" name="Line"/>
            <p:cNvSpPr/>
            <p:nvPr/>
          </p:nvSpPr>
          <p:spPr>
            <a:xfrm>
              <a:off x="9776348" y="12287895"/>
              <a:ext cx="93407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3000"/>
                    <a:pt x="21600" y="6000"/>
                    <a:pt x="18000" y="9600"/>
                  </a:cubicBezTo>
                  <a:cubicBezTo>
                    <a:pt x="14400" y="13200"/>
                    <a:pt x="7200" y="17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1" name="Line"/>
            <p:cNvSpPr/>
            <p:nvPr/>
          </p:nvSpPr>
          <p:spPr>
            <a:xfrm>
              <a:off x="9994293" y="12080329"/>
              <a:ext cx="5189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2" name="Line"/>
            <p:cNvSpPr/>
            <p:nvPr/>
          </p:nvSpPr>
          <p:spPr>
            <a:xfrm>
              <a:off x="10243371" y="12069951"/>
              <a:ext cx="103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3" name="Line"/>
            <p:cNvSpPr/>
            <p:nvPr/>
          </p:nvSpPr>
          <p:spPr>
            <a:xfrm>
              <a:off x="10399045" y="12069951"/>
              <a:ext cx="1038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4" name="Line"/>
            <p:cNvSpPr/>
            <p:nvPr/>
          </p:nvSpPr>
          <p:spPr>
            <a:xfrm>
              <a:off x="10492450" y="12277517"/>
              <a:ext cx="83027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5" name="Line"/>
            <p:cNvSpPr/>
            <p:nvPr/>
          </p:nvSpPr>
          <p:spPr>
            <a:xfrm>
              <a:off x="10959473" y="12028437"/>
              <a:ext cx="248406" cy="246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052" extrusionOk="0">
                  <a:moveTo>
                    <a:pt x="0" y="2663"/>
                  </a:moveTo>
                  <a:cubicBezTo>
                    <a:pt x="1479" y="2959"/>
                    <a:pt x="2959" y="3255"/>
                    <a:pt x="3847" y="4290"/>
                  </a:cubicBezTo>
                  <a:cubicBezTo>
                    <a:pt x="4734" y="5326"/>
                    <a:pt x="5030" y="7101"/>
                    <a:pt x="5622" y="9616"/>
                  </a:cubicBezTo>
                  <a:cubicBezTo>
                    <a:pt x="6214" y="12131"/>
                    <a:pt x="7101" y="15386"/>
                    <a:pt x="9025" y="17753"/>
                  </a:cubicBezTo>
                  <a:cubicBezTo>
                    <a:pt x="10948" y="20121"/>
                    <a:pt x="13907" y="21600"/>
                    <a:pt x="16274" y="20860"/>
                  </a:cubicBezTo>
                  <a:cubicBezTo>
                    <a:pt x="18641" y="20121"/>
                    <a:pt x="20416" y="17162"/>
                    <a:pt x="21008" y="13759"/>
                  </a:cubicBezTo>
                  <a:cubicBezTo>
                    <a:pt x="21600" y="10356"/>
                    <a:pt x="21008" y="6510"/>
                    <a:pt x="20121" y="4142"/>
                  </a:cubicBezTo>
                  <a:cubicBezTo>
                    <a:pt x="19233" y="1775"/>
                    <a:pt x="18049" y="888"/>
                    <a:pt x="1686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6" name="Line"/>
            <p:cNvSpPr/>
            <p:nvPr/>
          </p:nvSpPr>
          <p:spPr>
            <a:xfrm>
              <a:off x="11333092" y="12246382"/>
              <a:ext cx="166053" cy="2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extrusionOk="0">
                  <a:moveTo>
                    <a:pt x="0" y="1062"/>
                  </a:moveTo>
                  <a:cubicBezTo>
                    <a:pt x="1350" y="6728"/>
                    <a:pt x="2700" y="12393"/>
                    <a:pt x="3600" y="16111"/>
                  </a:cubicBezTo>
                  <a:cubicBezTo>
                    <a:pt x="4500" y="19830"/>
                    <a:pt x="4950" y="21600"/>
                    <a:pt x="5175" y="21246"/>
                  </a:cubicBezTo>
                  <a:cubicBezTo>
                    <a:pt x="5400" y="20892"/>
                    <a:pt x="5400" y="18413"/>
                    <a:pt x="5850" y="15403"/>
                  </a:cubicBezTo>
                  <a:cubicBezTo>
                    <a:pt x="6300" y="12393"/>
                    <a:pt x="7200" y="8852"/>
                    <a:pt x="9900" y="6197"/>
                  </a:cubicBezTo>
                  <a:cubicBezTo>
                    <a:pt x="12600" y="3541"/>
                    <a:pt x="17100" y="1771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7" name="Line"/>
            <p:cNvSpPr/>
            <p:nvPr/>
          </p:nvSpPr>
          <p:spPr>
            <a:xfrm>
              <a:off x="10834933" y="11696332"/>
              <a:ext cx="391082" cy="16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220" extrusionOk="0">
                  <a:moveTo>
                    <a:pt x="0" y="16848"/>
                  </a:moveTo>
                  <a:cubicBezTo>
                    <a:pt x="4737" y="17280"/>
                    <a:pt x="9474" y="17712"/>
                    <a:pt x="12505" y="18360"/>
                  </a:cubicBezTo>
                  <a:cubicBezTo>
                    <a:pt x="15537" y="19008"/>
                    <a:pt x="16863" y="19872"/>
                    <a:pt x="18095" y="20520"/>
                  </a:cubicBezTo>
                  <a:cubicBezTo>
                    <a:pt x="19326" y="21168"/>
                    <a:pt x="20463" y="21600"/>
                    <a:pt x="21032" y="20736"/>
                  </a:cubicBezTo>
                  <a:cubicBezTo>
                    <a:pt x="21600" y="19872"/>
                    <a:pt x="21600" y="17712"/>
                    <a:pt x="20653" y="14040"/>
                  </a:cubicBezTo>
                  <a:cubicBezTo>
                    <a:pt x="19705" y="10368"/>
                    <a:pt x="17811" y="5184"/>
                    <a:pt x="1591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8" name="Line"/>
            <p:cNvSpPr/>
            <p:nvPr/>
          </p:nvSpPr>
          <p:spPr>
            <a:xfrm>
              <a:off x="12082692" y="11685954"/>
              <a:ext cx="423148" cy="568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511" extrusionOk="0">
                  <a:moveTo>
                    <a:pt x="5148" y="0"/>
                  </a:moveTo>
                  <a:cubicBezTo>
                    <a:pt x="4270" y="0"/>
                    <a:pt x="3392" y="0"/>
                    <a:pt x="2514" y="1113"/>
                  </a:cubicBezTo>
                  <a:cubicBezTo>
                    <a:pt x="1636" y="2225"/>
                    <a:pt x="758" y="4451"/>
                    <a:pt x="319" y="7004"/>
                  </a:cubicBezTo>
                  <a:cubicBezTo>
                    <a:pt x="-120" y="9556"/>
                    <a:pt x="-120" y="12436"/>
                    <a:pt x="407" y="14662"/>
                  </a:cubicBezTo>
                  <a:cubicBezTo>
                    <a:pt x="934" y="16887"/>
                    <a:pt x="1987" y="18458"/>
                    <a:pt x="3568" y="19505"/>
                  </a:cubicBezTo>
                  <a:cubicBezTo>
                    <a:pt x="5148" y="20553"/>
                    <a:pt x="7256" y="21076"/>
                    <a:pt x="9012" y="20945"/>
                  </a:cubicBezTo>
                  <a:cubicBezTo>
                    <a:pt x="10768" y="20815"/>
                    <a:pt x="12173" y="20029"/>
                    <a:pt x="13051" y="19309"/>
                  </a:cubicBezTo>
                  <a:cubicBezTo>
                    <a:pt x="13929" y="18589"/>
                    <a:pt x="14280" y="17935"/>
                    <a:pt x="14456" y="17280"/>
                  </a:cubicBezTo>
                  <a:cubicBezTo>
                    <a:pt x="14631" y="16625"/>
                    <a:pt x="14631" y="15971"/>
                    <a:pt x="14543" y="15971"/>
                  </a:cubicBezTo>
                  <a:cubicBezTo>
                    <a:pt x="14456" y="15971"/>
                    <a:pt x="14280" y="16625"/>
                    <a:pt x="14368" y="17345"/>
                  </a:cubicBezTo>
                  <a:cubicBezTo>
                    <a:pt x="14456" y="18065"/>
                    <a:pt x="14807" y="18851"/>
                    <a:pt x="15421" y="19571"/>
                  </a:cubicBezTo>
                  <a:cubicBezTo>
                    <a:pt x="16036" y="20291"/>
                    <a:pt x="16914" y="20945"/>
                    <a:pt x="17792" y="21273"/>
                  </a:cubicBezTo>
                  <a:cubicBezTo>
                    <a:pt x="18670" y="21600"/>
                    <a:pt x="19548" y="21600"/>
                    <a:pt x="20075" y="21207"/>
                  </a:cubicBezTo>
                  <a:cubicBezTo>
                    <a:pt x="20602" y="20815"/>
                    <a:pt x="20778" y="20029"/>
                    <a:pt x="20953" y="19505"/>
                  </a:cubicBezTo>
                  <a:cubicBezTo>
                    <a:pt x="21129" y="18982"/>
                    <a:pt x="21304" y="18720"/>
                    <a:pt x="21480" y="184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9" name="Line"/>
            <p:cNvSpPr/>
            <p:nvPr/>
          </p:nvSpPr>
          <p:spPr>
            <a:xfrm>
              <a:off x="12287894" y="11903899"/>
              <a:ext cx="311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0" name="Line"/>
            <p:cNvSpPr/>
            <p:nvPr/>
          </p:nvSpPr>
          <p:spPr>
            <a:xfrm>
              <a:off x="12526596" y="12049194"/>
              <a:ext cx="539672" cy="213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extrusionOk="0">
                  <a:moveTo>
                    <a:pt x="0" y="0"/>
                  </a:moveTo>
                  <a:cubicBezTo>
                    <a:pt x="831" y="3135"/>
                    <a:pt x="1662" y="6271"/>
                    <a:pt x="2077" y="9232"/>
                  </a:cubicBezTo>
                  <a:cubicBezTo>
                    <a:pt x="2492" y="12194"/>
                    <a:pt x="2492" y="14981"/>
                    <a:pt x="2562" y="15503"/>
                  </a:cubicBezTo>
                  <a:cubicBezTo>
                    <a:pt x="2631" y="16026"/>
                    <a:pt x="2769" y="14284"/>
                    <a:pt x="2977" y="12542"/>
                  </a:cubicBezTo>
                  <a:cubicBezTo>
                    <a:pt x="3185" y="10800"/>
                    <a:pt x="3461" y="9058"/>
                    <a:pt x="3808" y="7316"/>
                  </a:cubicBezTo>
                  <a:cubicBezTo>
                    <a:pt x="4154" y="5574"/>
                    <a:pt x="4569" y="3832"/>
                    <a:pt x="4985" y="3658"/>
                  </a:cubicBezTo>
                  <a:cubicBezTo>
                    <a:pt x="5400" y="3484"/>
                    <a:pt x="5815" y="4877"/>
                    <a:pt x="6369" y="8013"/>
                  </a:cubicBezTo>
                  <a:cubicBezTo>
                    <a:pt x="6923" y="11148"/>
                    <a:pt x="7615" y="16026"/>
                    <a:pt x="8308" y="18639"/>
                  </a:cubicBezTo>
                  <a:cubicBezTo>
                    <a:pt x="9000" y="21252"/>
                    <a:pt x="9692" y="21600"/>
                    <a:pt x="10731" y="21426"/>
                  </a:cubicBezTo>
                  <a:cubicBezTo>
                    <a:pt x="11769" y="21252"/>
                    <a:pt x="13154" y="20555"/>
                    <a:pt x="14054" y="19510"/>
                  </a:cubicBezTo>
                  <a:cubicBezTo>
                    <a:pt x="14954" y="18464"/>
                    <a:pt x="15369" y="17071"/>
                    <a:pt x="15785" y="15677"/>
                  </a:cubicBezTo>
                  <a:cubicBezTo>
                    <a:pt x="16200" y="14284"/>
                    <a:pt x="16615" y="12890"/>
                    <a:pt x="16823" y="11323"/>
                  </a:cubicBezTo>
                  <a:cubicBezTo>
                    <a:pt x="17031" y="9755"/>
                    <a:pt x="17031" y="8013"/>
                    <a:pt x="16408" y="7142"/>
                  </a:cubicBezTo>
                  <a:cubicBezTo>
                    <a:pt x="15785" y="6271"/>
                    <a:pt x="14538" y="6271"/>
                    <a:pt x="13915" y="7316"/>
                  </a:cubicBezTo>
                  <a:cubicBezTo>
                    <a:pt x="13292" y="8361"/>
                    <a:pt x="13292" y="10452"/>
                    <a:pt x="13569" y="12194"/>
                  </a:cubicBezTo>
                  <a:cubicBezTo>
                    <a:pt x="13846" y="13936"/>
                    <a:pt x="14400" y="15329"/>
                    <a:pt x="15785" y="16723"/>
                  </a:cubicBezTo>
                  <a:cubicBezTo>
                    <a:pt x="17169" y="18116"/>
                    <a:pt x="19385" y="19510"/>
                    <a:pt x="21600" y="209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1" name="Line"/>
            <p:cNvSpPr/>
            <p:nvPr/>
          </p:nvSpPr>
          <p:spPr>
            <a:xfrm>
              <a:off x="13094416" y="12133519"/>
              <a:ext cx="407740" cy="18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71" extrusionOk="0">
                  <a:moveTo>
                    <a:pt x="9414" y="2250"/>
                  </a:moveTo>
                  <a:cubicBezTo>
                    <a:pt x="7599" y="1450"/>
                    <a:pt x="5784" y="650"/>
                    <a:pt x="4241" y="250"/>
                  </a:cubicBezTo>
                  <a:cubicBezTo>
                    <a:pt x="2698" y="-150"/>
                    <a:pt x="1428" y="-150"/>
                    <a:pt x="702" y="850"/>
                  </a:cubicBezTo>
                  <a:cubicBezTo>
                    <a:pt x="-24" y="1850"/>
                    <a:pt x="-206" y="3850"/>
                    <a:pt x="248" y="6450"/>
                  </a:cubicBezTo>
                  <a:cubicBezTo>
                    <a:pt x="702" y="9050"/>
                    <a:pt x="1791" y="12250"/>
                    <a:pt x="2789" y="13850"/>
                  </a:cubicBezTo>
                  <a:cubicBezTo>
                    <a:pt x="3787" y="15450"/>
                    <a:pt x="4695" y="15450"/>
                    <a:pt x="5421" y="14650"/>
                  </a:cubicBezTo>
                  <a:cubicBezTo>
                    <a:pt x="6147" y="13850"/>
                    <a:pt x="6691" y="12250"/>
                    <a:pt x="7054" y="10450"/>
                  </a:cubicBezTo>
                  <a:cubicBezTo>
                    <a:pt x="7418" y="8650"/>
                    <a:pt x="7599" y="6650"/>
                    <a:pt x="7418" y="4650"/>
                  </a:cubicBezTo>
                  <a:cubicBezTo>
                    <a:pt x="7236" y="2650"/>
                    <a:pt x="6691" y="650"/>
                    <a:pt x="6419" y="650"/>
                  </a:cubicBezTo>
                  <a:cubicBezTo>
                    <a:pt x="6147" y="650"/>
                    <a:pt x="6147" y="2650"/>
                    <a:pt x="6601" y="5850"/>
                  </a:cubicBezTo>
                  <a:cubicBezTo>
                    <a:pt x="7054" y="9050"/>
                    <a:pt x="7962" y="13450"/>
                    <a:pt x="8688" y="16450"/>
                  </a:cubicBezTo>
                  <a:cubicBezTo>
                    <a:pt x="9414" y="19450"/>
                    <a:pt x="9959" y="21050"/>
                    <a:pt x="10685" y="21250"/>
                  </a:cubicBezTo>
                  <a:cubicBezTo>
                    <a:pt x="11411" y="21450"/>
                    <a:pt x="12318" y="20250"/>
                    <a:pt x="13317" y="17650"/>
                  </a:cubicBezTo>
                  <a:cubicBezTo>
                    <a:pt x="14315" y="15050"/>
                    <a:pt x="15404" y="11050"/>
                    <a:pt x="16312" y="8050"/>
                  </a:cubicBezTo>
                  <a:cubicBezTo>
                    <a:pt x="17219" y="5050"/>
                    <a:pt x="17945" y="3050"/>
                    <a:pt x="18399" y="3050"/>
                  </a:cubicBezTo>
                  <a:cubicBezTo>
                    <a:pt x="18853" y="3050"/>
                    <a:pt x="19034" y="5050"/>
                    <a:pt x="19488" y="8250"/>
                  </a:cubicBezTo>
                  <a:cubicBezTo>
                    <a:pt x="19942" y="11450"/>
                    <a:pt x="20668" y="15850"/>
                    <a:pt x="21394" y="202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2" name="Line"/>
            <p:cNvSpPr/>
            <p:nvPr/>
          </p:nvSpPr>
          <p:spPr>
            <a:xfrm>
              <a:off x="13595559" y="11696332"/>
              <a:ext cx="341790" cy="97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550" extrusionOk="0">
                  <a:moveTo>
                    <a:pt x="0" y="0"/>
                  </a:moveTo>
                  <a:cubicBezTo>
                    <a:pt x="436" y="2757"/>
                    <a:pt x="873" y="5515"/>
                    <a:pt x="1200" y="7315"/>
                  </a:cubicBezTo>
                  <a:cubicBezTo>
                    <a:pt x="1527" y="9115"/>
                    <a:pt x="1746" y="9957"/>
                    <a:pt x="2073" y="10570"/>
                  </a:cubicBezTo>
                  <a:cubicBezTo>
                    <a:pt x="2400" y="11183"/>
                    <a:pt x="2836" y="11566"/>
                    <a:pt x="4036" y="11681"/>
                  </a:cubicBezTo>
                  <a:cubicBezTo>
                    <a:pt x="5236" y="11796"/>
                    <a:pt x="7200" y="11643"/>
                    <a:pt x="8509" y="11374"/>
                  </a:cubicBezTo>
                  <a:cubicBezTo>
                    <a:pt x="9818" y="11106"/>
                    <a:pt x="10473" y="10723"/>
                    <a:pt x="11236" y="10226"/>
                  </a:cubicBezTo>
                  <a:cubicBezTo>
                    <a:pt x="12000" y="9728"/>
                    <a:pt x="12873" y="9115"/>
                    <a:pt x="13200" y="9000"/>
                  </a:cubicBezTo>
                  <a:cubicBezTo>
                    <a:pt x="13527" y="8885"/>
                    <a:pt x="13309" y="9268"/>
                    <a:pt x="13309" y="9651"/>
                  </a:cubicBezTo>
                  <a:cubicBezTo>
                    <a:pt x="13309" y="10034"/>
                    <a:pt x="13527" y="10417"/>
                    <a:pt x="14182" y="10685"/>
                  </a:cubicBezTo>
                  <a:cubicBezTo>
                    <a:pt x="14836" y="10953"/>
                    <a:pt x="15927" y="11106"/>
                    <a:pt x="17018" y="11145"/>
                  </a:cubicBezTo>
                  <a:cubicBezTo>
                    <a:pt x="18109" y="11183"/>
                    <a:pt x="19200" y="11106"/>
                    <a:pt x="19745" y="10800"/>
                  </a:cubicBezTo>
                  <a:cubicBezTo>
                    <a:pt x="20291" y="10494"/>
                    <a:pt x="20291" y="9957"/>
                    <a:pt x="20400" y="10149"/>
                  </a:cubicBezTo>
                  <a:cubicBezTo>
                    <a:pt x="20509" y="10340"/>
                    <a:pt x="20727" y="11260"/>
                    <a:pt x="20945" y="12906"/>
                  </a:cubicBezTo>
                  <a:cubicBezTo>
                    <a:pt x="21164" y="14553"/>
                    <a:pt x="21382" y="16928"/>
                    <a:pt x="21491" y="18345"/>
                  </a:cubicBezTo>
                  <a:cubicBezTo>
                    <a:pt x="21600" y="19762"/>
                    <a:pt x="21600" y="20221"/>
                    <a:pt x="21273" y="20604"/>
                  </a:cubicBezTo>
                  <a:cubicBezTo>
                    <a:pt x="20945" y="20987"/>
                    <a:pt x="20291" y="21294"/>
                    <a:pt x="18655" y="21447"/>
                  </a:cubicBezTo>
                  <a:cubicBezTo>
                    <a:pt x="17018" y="21600"/>
                    <a:pt x="14400" y="21600"/>
                    <a:pt x="12000" y="21332"/>
                  </a:cubicBezTo>
                  <a:cubicBezTo>
                    <a:pt x="9600" y="21064"/>
                    <a:pt x="7418" y="20528"/>
                    <a:pt x="6000" y="20068"/>
                  </a:cubicBezTo>
                  <a:cubicBezTo>
                    <a:pt x="4582" y="19609"/>
                    <a:pt x="3927" y="19226"/>
                    <a:pt x="3491" y="18804"/>
                  </a:cubicBezTo>
                  <a:cubicBezTo>
                    <a:pt x="3055" y="18383"/>
                    <a:pt x="2836" y="17923"/>
                    <a:pt x="5455" y="17502"/>
                  </a:cubicBezTo>
                  <a:cubicBezTo>
                    <a:pt x="8073" y="17081"/>
                    <a:pt x="13527" y="16698"/>
                    <a:pt x="18982" y="163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3" name="Line"/>
            <p:cNvSpPr/>
            <p:nvPr/>
          </p:nvSpPr>
          <p:spPr>
            <a:xfrm>
              <a:off x="14404176" y="11799670"/>
              <a:ext cx="571697" cy="458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384" extrusionOk="0">
                  <a:moveTo>
                    <a:pt x="4327" y="16463"/>
                  </a:moveTo>
                  <a:cubicBezTo>
                    <a:pt x="3676" y="16302"/>
                    <a:pt x="3026" y="16141"/>
                    <a:pt x="2375" y="16221"/>
                  </a:cubicBezTo>
                  <a:cubicBezTo>
                    <a:pt x="1725" y="16302"/>
                    <a:pt x="1074" y="16624"/>
                    <a:pt x="619" y="17188"/>
                  </a:cubicBezTo>
                  <a:cubicBezTo>
                    <a:pt x="163" y="17753"/>
                    <a:pt x="-97" y="18559"/>
                    <a:pt x="33" y="19203"/>
                  </a:cubicBezTo>
                  <a:cubicBezTo>
                    <a:pt x="163" y="19848"/>
                    <a:pt x="684" y="20332"/>
                    <a:pt x="1595" y="20412"/>
                  </a:cubicBezTo>
                  <a:cubicBezTo>
                    <a:pt x="2505" y="20493"/>
                    <a:pt x="3807" y="20170"/>
                    <a:pt x="4913" y="17350"/>
                  </a:cubicBezTo>
                  <a:cubicBezTo>
                    <a:pt x="6019" y="14529"/>
                    <a:pt x="6929" y="9209"/>
                    <a:pt x="7385" y="6147"/>
                  </a:cubicBezTo>
                  <a:cubicBezTo>
                    <a:pt x="7840" y="3084"/>
                    <a:pt x="7840" y="2278"/>
                    <a:pt x="7840" y="1472"/>
                  </a:cubicBezTo>
                  <a:cubicBezTo>
                    <a:pt x="7840" y="666"/>
                    <a:pt x="7840" y="-140"/>
                    <a:pt x="7775" y="21"/>
                  </a:cubicBezTo>
                  <a:cubicBezTo>
                    <a:pt x="7710" y="182"/>
                    <a:pt x="7580" y="1311"/>
                    <a:pt x="7385" y="3970"/>
                  </a:cubicBezTo>
                  <a:cubicBezTo>
                    <a:pt x="7190" y="6630"/>
                    <a:pt x="6930" y="10821"/>
                    <a:pt x="6930" y="13723"/>
                  </a:cubicBezTo>
                  <a:cubicBezTo>
                    <a:pt x="6930" y="16624"/>
                    <a:pt x="7190" y="18236"/>
                    <a:pt x="8491" y="19445"/>
                  </a:cubicBezTo>
                  <a:cubicBezTo>
                    <a:pt x="9792" y="20654"/>
                    <a:pt x="12134" y="21460"/>
                    <a:pt x="13956" y="21379"/>
                  </a:cubicBezTo>
                  <a:cubicBezTo>
                    <a:pt x="15778" y="21299"/>
                    <a:pt x="17079" y="20332"/>
                    <a:pt x="17795" y="19445"/>
                  </a:cubicBezTo>
                  <a:cubicBezTo>
                    <a:pt x="18510" y="18559"/>
                    <a:pt x="18640" y="17753"/>
                    <a:pt x="18510" y="17027"/>
                  </a:cubicBezTo>
                  <a:cubicBezTo>
                    <a:pt x="18380" y="16302"/>
                    <a:pt x="17990" y="15657"/>
                    <a:pt x="17339" y="15254"/>
                  </a:cubicBezTo>
                  <a:cubicBezTo>
                    <a:pt x="16689" y="14851"/>
                    <a:pt x="15778" y="14690"/>
                    <a:pt x="15387" y="15012"/>
                  </a:cubicBezTo>
                  <a:cubicBezTo>
                    <a:pt x="14997" y="15335"/>
                    <a:pt x="15127" y="16141"/>
                    <a:pt x="16233" y="17188"/>
                  </a:cubicBezTo>
                  <a:cubicBezTo>
                    <a:pt x="17339" y="18236"/>
                    <a:pt x="19421" y="19526"/>
                    <a:pt x="21503" y="208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4" name="Line"/>
            <p:cNvSpPr/>
            <p:nvPr/>
          </p:nvSpPr>
          <p:spPr>
            <a:xfrm>
              <a:off x="15128087" y="12071441"/>
              <a:ext cx="833723" cy="61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extrusionOk="0">
                  <a:moveTo>
                    <a:pt x="358" y="1040"/>
                  </a:moveTo>
                  <a:cubicBezTo>
                    <a:pt x="269" y="5651"/>
                    <a:pt x="179" y="10263"/>
                    <a:pt x="134" y="13357"/>
                  </a:cubicBezTo>
                  <a:cubicBezTo>
                    <a:pt x="90" y="16451"/>
                    <a:pt x="90" y="18029"/>
                    <a:pt x="179" y="19242"/>
                  </a:cubicBezTo>
                  <a:cubicBezTo>
                    <a:pt x="269" y="20456"/>
                    <a:pt x="448" y="21305"/>
                    <a:pt x="538" y="21427"/>
                  </a:cubicBezTo>
                  <a:cubicBezTo>
                    <a:pt x="627" y="21548"/>
                    <a:pt x="627" y="20941"/>
                    <a:pt x="538" y="18514"/>
                  </a:cubicBezTo>
                  <a:cubicBezTo>
                    <a:pt x="448" y="16087"/>
                    <a:pt x="269" y="11840"/>
                    <a:pt x="358" y="8624"/>
                  </a:cubicBezTo>
                  <a:cubicBezTo>
                    <a:pt x="448" y="5409"/>
                    <a:pt x="807" y="3224"/>
                    <a:pt x="1165" y="1950"/>
                  </a:cubicBezTo>
                  <a:cubicBezTo>
                    <a:pt x="1524" y="676"/>
                    <a:pt x="1882" y="312"/>
                    <a:pt x="2330" y="130"/>
                  </a:cubicBezTo>
                  <a:cubicBezTo>
                    <a:pt x="2778" y="-52"/>
                    <a:pt x="3316" y="-52"/>
                    <a:pt x="3764" y="191"/>
                  </a:cubicBezTo>
                  <a:cubicBezTo>
                    <a:pt x="4212" y="433"/>
                    <a:pt x="4571" y="919"/>
                    <a:pt x="4795" y="1465"/>
                  </a:cubicBezTo>
                  <a:cubicBezTo>
                    <a:pt x="5019" y="2011"/>
                    <a:pt x="5109" y="2618"/>
                    <a:pt x="5154" y="3224"/>
                  </a:cubicBezTo>
                  <a:cubicBezTo>
                    <a:pt x="5198" y="3831"/>
                    <a:pt x="5198" y="4438"/>
                    <a:pt x="4795" y="5105"/>
                  </a:cubicBezTo>
                  <a:cubicBezTo>
                    <a:pt x="4392" y="5773"/>
                    <a:pt x="3585" y="6501"/>
                    <a:pt x="2868" y="6865"/>
                  </a:cubicBezTo>
                  <a:cubicBezTo>
                    <a:pt x="2151" y="7229"/>
                    <a:pt x="1524" y="7229"/>
                    <a:pt x="986" y="7168"/>
                  </a:cubicBezTo>
                  <a:cubicBezTo>
                    <a:pt x="448" y="7108"/>
                    <a:pt x="0" y="6986"/>
                    <a:pt x="0" y="6865"/>
                  </a:cubicBezTo>
                  <a:cubicBezTo>
                    <a:pt x="0" y="6743"/>
                    <a:pt x="448" y="6622"/>
                    <a:pt x="1837" y="6501"/>
                  </a:cubicBezTo>
                  <a:cubicBezTo>
                    <a:pt x="3227" y="6379"/>
                    <a:pt x="5557" y="6258"/>
                    <a:pt x="6991" y="6076"/>
                  </a:cubicBezTo>
                  <a:cubicBezTo>
                    <a:pt x="8425" y="5894"/>
                    <a:pt x="8963" y="5651"/>
                    <a:pt x="9411" y="5227"/>
                  </a:cubicBezTo>
                  <a:cubicBezTo>
                    <a:pt x="9859" y="4802"/>
                    <a:pt x="10217" y="4195"/>
                    <a:pt x="10262" y="3649"/>
                  </a:cubicBezTo>
                  <a:cubicBezTo>
                    <a:pt x="10307" y="3103"/>
                    <a:pt x="10038" y="2618"/>
                    <a:pt x="9680" y="2254"/>
                  </a:cubicBezTo>
                  <a:cubicBezTo>
                    <a:pt x="9321" y="1890"/>
                    <a:pt x="8873" y="1647"/>
                    <a:pt x="8425" y="1526"/>
                  </a:cubicBezTo>
                  <a:cubicBezTo>
                    <a:pt x="7977" y="1404"/>
                    <a:pt x="7529" y="1404"/>
                    <a:pt x="7215" y="1708"/>
                  </a:cubicBezTo>
                  <a:cubicBezTo>
                    <a:pt x="6901" y="2011"/>
                    <a:pt x="6722" y="2618"/>
                    <a:pt x="6812" y="3649"/>
                  </a:cubicBezTo>
                  <a:cubicBezTo>
                    <a:pt x="6901" y="4681"/>
                    <a:pt x="7260" y="6137"/>
                    <a:pt x="7842" y="7229"/>
                  </a:cubicBezTo>
                  <a:cubicBezTo>
                    <a:pt x="8425" y="8321"/>
                    <a:pt x="9232" y="9049"/>
                    <a:pt x="9904" y="9413"/>
                  </a:cubicBezTo>
                  <a:cubicBezTo>
                    <a:pt x="10576" y="9777"/>
                    <a:pt x="11114" y="9777"/>
                    <a:pt x="11607" y="9595"/>
                  </a:cubicBezTo>
                  <a:cubicBezTo>
                    <a:pt x="12100" y="9413"/>
                    <a:pt x="12548" y="9049"/>
                    <a:pt x="12951" y="8260"/>
                  </a:cubicBezTo>
                  <a:cubicBezTo>
                    <a:pt x="13354" y="7472"/>
                    <a:pt x="13713" y="6258"/>
                    <a:pt x="14071" y="5348"/>
                  </a:cubicBezTo>
                  <a:cubicBezTo>
                    <a:pt x="14430" y="4438"/>
                    <a:pt x="14788" y="3831"/>
                    <a:pt x="15012" y="3892"/>
                  </a:cubicBezTo>
                  <a:cubicBezTo>
                    <a:pt x="15237" y="3952"/>
                    <a:pt x="15326" y="4681"/>
                    <a:pt x="15371" y="5348"/>
                  </a:cubicBezTo>
                  <a:cubicBezTo>
                    <a:pt x="15416" y="6015"/>
                    <a:pt x="15416" y="6622"/>
                    <a:pt x="15416" y="7229"/>
                  </a:cubicBezTo>
                  <a:cubicBezTo>
                    <a:pt x="15416" y="7836"/>
                    <a:pt x="15416" y="8442"/>
                    <a:pt x="15416" y="8442"/>
                  </a:cubicBezTo>
                  <a:cubicBezTo>
                    <a:pt x="15416" y="8442"/>
                    <a:pt x="15416" y="7836"/>
                    <a:pt x="15550" y="7290"/>
                  </a:cubicBezTo>
                  <a:cubicBezTo>
                    <a:pt x="15685" y="6744"/>
                    <a:pt x="15954" y="6258"/>
                    <a:pt x="16267" y="5773"/>
                  </a:cubicBezTo>
                  <a:cubicBezTo>
                    <a:pt x="16581" y="5287"/>
                    <a:pt x="16939" y="4802"/>
                    <a:pt x="17343" y="4620"/>
                  </a:cubicBezTo>
                  <a:cubicBezTo>
                    <a:pt x="17746" y="4438"/>
                    <a:pt x="18194" y="4559"/>
                    <a:pt x="18463" y="4923"/>
                  </a:cubicBezTo>
                  <a:cubicBezTo>
                    <a:pt x="18732" y="5287"/>
                    <a:pt x="18822" y="5894"/>
                    <a:pt x="19135" y="6743"/>
                  </a:cubicBezTo>
                  <a:cubicBezTo>
                    <a:pt x="19449" y="7593"/>
                    <a:pt x="19987" y="8685"/>
                    <a:pt x="20435" y="9292"/>
                  </a:cubicBezTo>
                  <a:cubicBezTo>
                    <a:pt x="20883" y="9899"/>
                    <a:pt x="21241" y="10020"/>
                    <a:pt x="21600" y="101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5" name="Line"/>
            <p:cNvSpPr/>
            <p:nvPr/>
          </p:nvSpPr>
          <p:spPr>
            <a:xfrm>
              <a:off x="16036005" y="11879682"/>
              <a:ext cx="1451415" cy="56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extrusionOk="0">
                  <a:moveTo>
                    <a:pt x="2600" y="14751"/>
                  </a:moveTo>
                  <a:cubicBezTo>
                    <a:pt x="1828" y="14620"/>
                    <a:pt x="1057" y="14488"/>
                    <a:pt x="594" y="14685"/>
                  </a:cubicBezTo>
                  <a:cubicBezTo>
                    <a:pt x="131" y="14883"/>
                    <a:pt x="-23" y="15410"/>
                    <a:pt x="3" y="15871"/>
                  </a:cubicBezTo>
                  <a:cubicBezTo>
                    <a:pt x="28" y="16332"/>
                    <a:pt x="234" y="16727"/>
                    <a:pt x="646" y="16924"/>
                  </a:cubicBezTo>
                  <a:cubicBezTo>
                    <a:pt x="1057" y="17122"/>
                    <a:pt x="1674" y="17122"/>
                    <a:pt x="2111" y="16332"/>
                  </a:cubicBezTo>
                  <a:cubicBezTo>
                    <a:pt x="2548" y="15541"/>
                    <a:pt x="2806" y="13961"/>
                    <a:pt x="2883" y="11327"/>
                  </a:cubicBezTo>
                  <a:cubicBezTo>
                    <a:pt x="2960" y="8693"/>
                    <a:pt x="2857" y="5005"/>
                    <a:pt x="2831" y="2832"/>
                  </a:cubicBezTo>
                  <a:cubicBezTo>
                    <a:pt x="2806" y="659"/>
                    <a:pt x="2857" y="0"/>
                    <a:pt x="2908" y="0"/>
                  </a:cubicBezTo>
                  <a:cubicBezTo>
                    <a:pt x="2960" y="0"/>
                    <a:pt x="3011" y="659"/>
                    <a:pt x="2986" y="2766"/>
                  </a:cubicBezTo>
                  <a:cubicBezTo>
                    <a:pt x="2960" y="4873"/>
                    <a:pt x="2857" y="8429"/>
                    <a:pt x="2780" y="11063"/>
                  </a:cubicBezTo>
                  <a:cubicBezTo>
                    <a:pt x="2703" y="13698"/>
                    <a:pt x="2651" y="15410"/>
                    <a:pt x="2651" y="16595"/>
                  </a:cubicBezTo>
                  <a:cubicBezTo>
                    <a:pt x="2651" y="17780"/>
                    <a:pt x="2703" y="18439"/>
                    <a:pt x="3140" y="18900"/>
                  </a:cubicBezTo>
                  <a:cubicBezTo>
                    <a:pt x="3577" y="19361"/>
                    <a:pt x="4400" y="19624"/>
                    <a:pt x="5171" y="19229"/>
                  </a:cubicBezTo>
                  <a:cubicBezTo>
                    <a:pt x="5943" y="18834"/>
                    <a:pt x="6663" y="17781"/>
                    <a:pt x="7074" y="16924"/>
                  </a:cubicBezTo>
                  <a:cubicBezTo>
                    <a:pt x="7486" y="16068"/>
                    <a:pt x="7588" y="15410"/>
                    <a:pt x="7563" y="14751"/>
                  </a:cubicBezTo>
                  <a:cubicBezTo>
                    <a:pt x="7537" y="14093"/>
                    <a:pt x="7383" y="13434"/>
                    <a:pt x="7177" y="13105"/>
                  </a:cubicBezTo>
                  <a:cubicBezTo>
                    <a:pt x="6971" y="12776"/>
                    <a:pt x="6714" y="12776"/>
                    <a:pt x="6508" y="13039"/>
                  </a:cubicBezTo>
                  <a:cubicBezTo>
                    <a:pt x="6303" y="13302"/>
                    <a:pt x="6148" y="13829"/>
                    <a:pt x="6071" y="14422"/>
                  </a:cubicBezTo>
                  <a:cubicBezTo>
                    <a:pt x="5994" y="15015"/>
                    <a:pt x="5994" y="15673"/>
                    <a:pt x="6071" y="16266"/>
                  </a:cubicBezTo>
                  <a:cubicBezTo>
                    <a:pt x="6148" y="16859"/>
                    <a:pt x="6303" y="17385"/>
                    <a:pt x="6868" y="17912"/>
                  </a:cubicBezTo>
                  <a:cubicBezTo>
                    <a:pt x="7434" y="18439"/>
                    <a:pt x="8411" y="18966"/>
                    <a:pt x="9260" y="18571"/>
                  </a:cubicBezTo>
                  <a:cubicBezTo>
                    <a:pt x="10108" y="18176"/>
                    <a:pt x="10828" y="16859"/>
                    <a:pt x="11214" y="15871"/>
                  </a:cubicBezTo>
                  <a:cubicBezTo>
                    <a:pt x="11600" y="14883"/>
                    <a:pt x="11651" y="14224"/>
                    <a:pt x="11651" y="14224"/>
                  </a:cubicBezTo>
                  <a:cubicBezTo>
                    <a:pt x="11651" y="14224"/>
                    <a:pt x="11600" y="14883"/>
                    <a:pt x="11548" y="15541"/>
                  </a:cubicBezTo>
                  <a:cubicBezTo>
                    <a:pt x="11497" y="16200"/>
                    <a:pt x="11446" y="16859"/>
                    <a:pt x="11523" y="16990"/>
                  </a:cubicBezTo>
                  <a:cubicBezTo>
                    <a:pt x="11600" y="17122"/>
                    <a:pt x="11806" y="16727"/>
                    <a:pt x="11986" y="16266"/>
                  </a:cubicBezTo>
                  <a:cubicBezTo>
                    <a:pt x="12166" y="15805"/>
                    <a:pt x="12320" y="15278"/>
                    <a:pt x="12526" y="14883"/>
                  </a:cubicBezTo>
                  <a:cubicBezTo>
                    <a:pt x="12731" y="14488"/>
                    <a:pt x="12988" y="14224"/>
                    <a:pt x="13117" y="14422"/>
                  </a:cubicBezTo>
                  <a:cubicBezTo>
                    <a:pt x="13246" y="14620"/>
                    <a:pt x="13246" y="15278"/>
                    <a:pt x="13323" y="16332"/>
                  </a:cubicBezTo>
                  <a:cubicBezTo>
                    <a:pt x="13400" y="17385"/>
                    <a:pt x="13554" y="18834"/>
                    <a:pt x="13734" y="19756"/>
                  </a:cubicBezTo>
                  <a:cubicBezTo>
                    <a:pt x="13914" y="20678"/>
                    <a:pt x="14120" y="21073"/>
                    <a:pt x="14403" y="21271"/>
                  </a:cubicBezTo>
                  <a:cubicBezTo>
                    <a:pt x="14686" y="21468"/>
                    <a:pt x="15046" y="21468"/>
                    <a:pt x="15508" y="20546"/>
                  </a:cubicBezTo>
                  <a:cubicBezTo>
                    <a:pt x="15971" y="19624"/>
                    <a:pt x="16537" y="17780"/>
                    <a:pt x="16974" y="15937"/>
                  </a:cubicBezTo>
                  <a:cubicBezTo>
                    <a:pt x="17411" y="14093"/>
                    <a:pt x="17720" y="12249"/>
                    <a:pt x="17874" y="10998"/>
                  </a:cubicBezTo>
                  <a:cubicBezTo>
                    <a:pt x="18028" y="9746"/>
                    <a:pt x="18028" y="9088"/>
                    <a:pt x="17977" y="9088"/>
                  </a:cubicBezTo>
                  <a:cubicBezTo>
                    <a:pt x="17926" y="9088"/>
                    <a:pt x="17823" y="9746"/>
                    <a:pt x="17668" y="11524"/>
                  </a:cubicBezTo>
                  <a:cubicBezTo>
                    <a:pt x="17514" y="13302"/>
                    <a:pt x="17308" y="16200"/>
                    <a:pt x="17231" y="17978"/>
                  </a:cubicBezTo>
                  <a:cubicBezTo>
                    <a:pt x="17154" y="19756"/>
                    <a:pt x="17206" y="20415"/>
                    <a:pt x="17360" y="20876"/>
                  </a:cubicBezTo>
                  <a:cubicBezTo>
                    <a:pt x="17514" y="21337"/>
                    <a:pt x="17771" y="21600"/>
                    <a:pt x="18388" y="21600"/>
                  </a:cubicBezTo>
                  <a:cubicBezTo>
                    <a:pt x="19006" y="21600"/>
                    <a:pt x="19983" y="21337"/>
                    <a:pt x="20574" y="20876"/>
                  </a:cubicBezTo>
                  <a:cubicBezTo>
                    <a:pt x="21166" y="20415"/>
                    <a:pt x="21371" y="19756"/>
                    <a:pt x="21577" y="190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6" name="Line"/>
            <p:cNvSpPr/>
            <p:nvPr/>
          </p:nvSpPr>
          <p:spPr>
            <a:xfrm>
              <a:off x="17124177" y="12194490"/>
              <a:ext cx="2698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7" name="Line"/>
            <p:cNvSpPr/>
            <p:nvPr/>
          </p:nvSpPr>
          <p:spPr>
            <a:xfrm>
              <a:off x="17819523" y="12453948"/>
              <a:ext cx="55493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600" extrusionOk="0">
                  <a:moveTo>
                    <a:pt x="0" y="0"/>
                  </a:moveTo>
                  <a:cubicBezTo>
                    <a:pt x="6353" y="900"/>
                    <a:pt x="12706" y="1800"/>
                    <a:pt x="16518" y="3375"/>
                  </a:cubicBezTo>
                  <a:cubicBezTo>
                    <a:pt x="20330" y="4950"/>
                    <a:pt x="21600" y="7200"/>
                    <a:pt x="19059" y="10350"/>
                  </a:cubicBezTo>
                  <a:cubicBezTo>
                    <a:pt x="16518" y="13500"/>
                    <a:pt x="10165" y="17550"/>
                    <a:pt x="381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8" name="Line"/>
            <p:cNvSpPr/>
            <p:nvPr/>
          </p:nvSpPr>
          <p:spPr>
            <a:xfrm>
              <a:off x="18092394" y="12112763"/>
              <a:ext cx="334408" cy="29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259" extrusionOk="0">
                  <a:moveTo>
                    <a:pt x="14863" y="3590"/>
                  </a:moveTo>
                  <a:cubicBezTo>
                    <a:pt x="15299" y="2363"/>
                    <a:pt x="15735" y="1135"/>
                    <a:pt x="15299" y="522"/>
                  </a:cubicBezTo>
                  <a:cubicBezTo>
                    <a:pt x="14863" y="-92"/>
                    <a:pt x="13554" y="-92"/>
                    <a:pt x="11699" y="153"/>
                  </a:cubicBezTo>
                  <a:cubicBezTo>
                    <a:pt x="9845" y="399"/>
                    <a:pt x="7445" y="890"/>
                    <a:pt x="5154" y="2117"/>
                  </a:cubicBezTo>
                  <a:cubicBezTo>
                    <a:pt x="2863" y="3344"/>
                    <a:pt x="681" y="5308"/>
                    <a:pt x="135" y="8131"/>
                  </a:cubicBezTo>
                  <a:cubicBezTo>
                    <a:pt x="-410" y="10953"/>
                    <a:pt x="681" y="14635"/>
                    <a:pt x="3517" y="17090"/>
                  </a:cubicBezTo>
                  <a:cubicBezTo>
                    <a:pt x="6354" y="19544"/>
                    <a:pt x="10935" y="20772"/>
                    <a:pt x="13881" y="21140"/>
                  </a:cubicBezTo>
                  <a:cubicBezTo>
                    <a:pt x="16826" y="21508"/>
                    <a:pt x="18135" y="21017"/>
                    <a:pt x="19226" y="19790"/>
                  </a:cubicBezTo>
                  <a:cubicBezTo>
                    <a:pt x="20317" y="18563"/>
                    <a:pt x="21190" y="16599"/>
                    <a:pt x="21081" y="15249"/>
                  </a:cubicBezTo>
                  <a:cubicBezTo>
                    <a:pt x="20972" y="13899"/>
                    <a:pt x="19881" y="13163"/>
                    <a:pt x="18790" y="12672"/>
                  </a:cubicBezTo>
                  <a:cubicBezTo>
                    <a:pt x="17699" y="12181"/>
                    <a:pt x="16608" y="11935"/>
                    <a:pt x="15517" y="11813"/>
                  </a:cubicBezTo>
                  <a:cubicBezTo>
                    <a:pt x="14426" y="11690"/>
                    <a:pt x="13335" y="11690"/>
                    <a:pt x="12681" y="12303"/>
                  </a:cubicBezTo>
                  <a:cubicBezTo>
                    <a:pt x="12026" y="12917"/>
                    <a:pt x="11808" y="14144"/>
                    <a:pt x="12790" y="15372"/>
                  </a:cubicBezTo>
                  <a:cubicBezTo>
                    <a:pt x="13772" y="16599"/>
                    <a:pt x="15954" y="17826"/>
                    <a:pt x="18135" y="190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9" name="Line"/>
            <p:cNvSpPr/>
            <p:nvPr/>
          </p:nvSpPr>
          <p:spPr>
            <a:xfrm>
              <a:off x="18514869" y="12277517"/>
              <a:ext cx="176432" cy="13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71" y="2215"/>
                    <a:pt x="2541" y="4431"/>
                    <a:pt x="3388" y="6923"/>
                  </a:cubicBezTo>
                  <a:cubicBezTo>
                    <a:pt x="4235" y="9416"/>
                    <a:pt x="4659" y="12185"/>
                    <a:pt x="5506" y="12185"/>
                  </a:cubicBezTo>
                  <a:cubicBezTo>
                    <a:pt x="6353" y="12185"/>
                    <a:pt x="7624" y="9416"/>
                    <a:pt x="9529" y="6923"/>
                  </a:cubicBezTo>
                  <a:cubicBezTo>
                    <a:pt x="11435" y="4431"/>
                    <a:pt x="13976" y="2215"/>
                    <a:pt x="15459" y="2492"/>
                  </a:cubicBezTo>
                  <a:cubicBezTo>
                    <a:pt x="16941" y="2769"/>
                    <a:pt x="17365" y="5538"/>
                    <a:pt x="17788" y="8585"/>
                  </a:cubicBezTo>
                  <a:cubicBezTo>
                    <a:pt x="18212" y="11631"/>
                    <a:pt x="18635" y="14954"/>
                    <a:pt x="19271" y="17169"/>
                  </a:cubicBezTo>
                  <a:cubicBezTo>
                    <a:pt x="19906" y="19385"/>
                    <a:pt x="20753" y="2049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0" name="Line"/>
            <p:cNvSpPr/>
            <p:nvPr/>
          </p:nvSpPr>
          <p:spPr>
            <a:xfrm>
              <a:off x="18806951" y="12007681"/>
              <a:ext cx="278724" cy="41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29" extrusionOk="0">
                  <a:moveTo>
                    <a:pt x="3085" y="0"/>
                  </a:moveTo>
                  <a:cubicBezTo>
                    <a:pt x="2018" y="4284"/>
                    <a:pt x="952" y="8569"/>
                    <a:pt x="418" y="11693"/>
                  </a:cubicBezTo>
                  <a:cubicBezTo>
                    <a:pt x="-115" y="14817"/>
                    <a:pt x="-115" y="16780"/>
                    <a:pt x="285" y="18119"/>
                  </a:cubicBezTo>
                  <a:cubicBezTo>
                    <a:pt x="685" y="19458"/>
                    <a:pt x="1485" y="20172"/>
                    <a:pt x="2552" y="20707"/>
                  </a:cubicBezTo>
                  <a:cubicBezTo>
                    <a:pt x="3618" y="21243"/>
                    <a:pt x="4952" y="21600"/>
                    <a:pt x="6418" y="21064"/>
                  </a:cubicBezTo>
                  <a:cubicBezTo>
                    <a:pt x="7885" y="20529"/>
                    <a:pt x="9485" y="19101"/>
                    <a:pt x="10952" y="17673"/>
                  </a:cubicBezTo>
                  <a:cubicBezTo>
                    <a:pt x="12418" y="16245"/>
                    <a:pt x="13752" y="14817"/>
                    <a:pt x="14552" y="14549"/>
                  </a:cubicBezTo>
                  <a:cubicBezTo>
                    <a:pt x="15352" y="14281"/>
                    <a:pt x="15618" y="15174"/>
                    <a:pt x="16018" y="16066"/>
                  </a:cubicBezTo>
                  <a:cubicBezTo>
                    <a:pt x="16418" y="16959"/>
                    <a:pt x="16952" y="17851"/>
                    <a:pt x="17885" y="18476"/>
                  </a:cubicBezTo>
                  <a:cubicBezTo>
                    <a:pt x="18818" y="19101"/>
                    <a:pt x="20152" y="19458"/>
                    <a:pt x="21485" y="198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1" name="Line"/>
            <p:cNvSpPr/>
            <p:nvPr/>
          </p:nvSpPr>
          <p:spPr>
            <a:xfrm>
              <a:off x="18712056" y="12194490"/>
              <a:ext cx="19718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2" name="Line"/>
            <p:cNvSpPr/>
            <p:nvPr/>
          </p:nvSpPr>
          <p:spPr>
            <a:xfrm>
              <a:off x="19149801" y="12303045"/>
              <a:ext cx="164198" cy="13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384" extrusionOk="0">
                  <a:moveTo>
                    <a:pt x="14311" y="2626"/>
                  </a:moveTo>
                  <a:cubicBezTo>
                    <a:pt x="12107" y="1489"/>
                    <a:pt x="9903" y="352"/>
                    <a:pt x="7699" y="68"/>
                  </a:cubicBezTo>
                  <a:cubicBezTo>
                    <a:pt x="5494" y="-216"/>
                    <a:pt x="3290" y="352"/>
                    <a:pt x="1748" y="2342"/>
                  </a:cubicBezTo>
                  <a:cubicBezTo>
                    <a:pt x="205" y="4331"/>
                    <a:pt x="-677" y="7742"/>
                    <a:pt x="645" y="10868"/>
                  </a:cubicBezTo>
                  <a:cubicBezTo>
                    <a:pt x="1968" y="13995"/>
                    <a:pt x="5494" y="16837"/>
                    <a:pt x="8360" y="17689"/>
                  </a:cubicBezTo>
                  <a:cubicBezTo>
                    <a:pt x="11225" y="18542"/>
                    <a:pt x="13429" y="17405"/>
                    <a:pt x="14311" y="14279"/>
                  </a:cubicBezTo>
                  <a:cubicBezTo>
                    <a:pt x="15192" y="11152"/>
                    <a:pt x="14752" y="6037"/>
                    <a:pt x="14752" y="5468"/>
                  </a:cubicBezTo>
                  <a:cubicBezTo>
                    <a:pt x="14752" y="4900"/>
                    <a:pt x="15192" y="8879"/>
                    <a:pt x="16294" y="12289"/>
                  </a:cubicBezTo>
                  <a:cubicBezTo>
                    <a:pt x="17396" y="15700"/>
                    <a:pt x="19160" y="18542"/>
                    <a:pt x="20923" y="213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3" name="Line"/>
            <p:cNvSpPr/>
            <p:nvPr/>
          </p:nvSpPr>
          <p:spPr>
            <a:xfrm>
              <a:off x="19413839" y="11931574"/>
              <a:ext cx="367182" cy="525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25" extrusionOk="0">
                  <a:moveTo>
                    <a:pt x="8103" y="17813"/>
                  </a:moveTo>
                  <a:cubicBezTo>
                    <a:pt x="6084" y="17532"/>
                    <a:pt x="4065" y="17252"/>
                    <a:pt x="2652" y="17322"/>
                  </a:cubicBezTo>
                  <a:cubicBezTo>
                    <a:pt x="1239" y="17392"/>
                    <a:pt x="432" y="17813"/>
                    <a:pt x="129" y="18444"/>
                  </a:cubicBezTo>
                  <a:cubicBezTo>
                    <a:pt x="-174" y="19075"/>
                    <a:pt x="28" y="19917"/>
                    <a:pt x="1037" y="20548"/>
                  </a:cubicBezTo>
                  <a:cubicBezTo>
                    <a:pt x="2047" y="21179"/>
                    <a:pt x="3863" y="21600"/>
                    <a:pt x="5882" y="20899"/>
                  </a:cubicBezTo>
                  <a:cubicBezTo>
                    <a:pt x="7901" y="20197"/>
                    <a:pt x="10121" y="18374"/>
                    <a:pt x="11534" y="15709"/>
                  </a:cubicBezTo>
                  <a:cubicBezTo>
                    <a:pt x="12947" y="13044"/>
                    <a:pt x="13553" y="9538"/>
                    <a:pt x="13654" y="7013"/>
                  </a:cubicBezTo>
                  <a:cubicBezTo>
                    <a:pt x="13755" y="4488"/>
                    <a:pt x="13351" y="2945"/>
                    <a:pt x="12947" y="1823"/>
                  </a:cubicBezTo>
                  <a:cubicBezTo>
                    <a:pt x="12544" y="701"/>
                    <a:pt x="12140" y="0"/>
                    <a:pt x="11938" y="0"/>
                  </a:cubicBezTo>
                  <a:cubicBezTo>
                    <a:pt x="11736" y="0"/>
                    <a:pt x="11736" y="701"/>
                    <a:pt x="11534" y="2945"/>
                  </a:cubicBezTo>
                  <a:cubicBezTo>
                    <a:pt x="11333" y="5190"/>
                    <a:pt x="10929" y="8977"/>
                    <a:pt x="10626" y="11992"/>
                  </a:cubicBezTo>
                  <a:cubicBezTo>
                    <a:pt x="10323" y="15008"/>
                    <a:pt x="10121" y="17252"/>
                    <a:pt x="10121" y="18725"/>
                  </a:cubicBezTo>
                  <a:cubicBezTo>
                    <a:pt x="10121" y="20197"/>
                    <a:pt x="10323" y="20899"/>
                    <a:pt x="10929" y="21179"/>
                  </a:cubicBezTo>
                  <a:cubicBezTo>
                    <a:pt x="11534" y="21460"/>
                    <a:pt x="12544" y="21319"/>
                    <a:pt x="13553" y="20899"/>
                  </a:cubicBezTo>
                  <a:cubicBezTo>
                    <a:pt x="14562" y="20478"/>
                    <a:pt x="15572" y="19777"/>
                    <a:pt x="16379" y="19847"/>
                  </a:cubicBezTo>
                  <a:cubicBezTo>
                    <a:pt x="17187" y="19917"/>
                    <a:pt x="17792" y="20758"/>
                    <a:pt x="18600" y="21039"/>
                  </a:cubicBezTo>
                  <a:cubicBezTo>
                    <a:pt x="19407" y="21319"/>
                    <a:pt x="20417" y="21039"/>
                    <a:pt x="21426" y="207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4" name="Line"/>
            <p:cNvSpPr/>
            <p:nvPr/>
          </p:nvSpPr>
          <p:spPr>
            <a:xfrm>
              <a:off x="19718751" y="12225625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5" name="Line"/>
            <p:cNvSpPr/>
            <p:nvPr/>
          </p:nvSpPr>
          <p:spPr>
            <a:xfrm>
              <a:off x="19820326" y="12364002"/>
              <a:ext cx="220153" cy="104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011" extrusionOk="0">
                  <a:moveTo>
                    <a:pt x="10181" y="1394"/>
                  </a:moveTo>
                  <a:cubicBezTo>
                    <a:pt x="8519" y="697"/>
                    <a:pt x="6858" y="0"/>
                    <a:pt x="5196" y="0"/>
                  </a:cubicBezTo>
                  <a:cubicBezTo>
                    <a:pt x="3535" y="0"/>
                    <a:pt x="1873" y="697"/>
                    <a:pt x="876" y="2787"/>
                  </a:cubicBezTo>
                  <a:cubicBezTo>
                    <a:pt x="-121" y="4878"/>
                    <a:pt x="-453" y="8361"/>
                    <a:pt x="876" y="11845"/>
                  </a:cubicBezTo>
                  <a:cubicBezTo>
                    <a:pt x="2205" y="15329"/>
                    <a:pt x="5196" y="18813"/>
                    <a:pt x="8852" y="20206"/>
                  </a:cubicBezTo>
                  <a:cubicBezTo>
                    <a:pt x="12507" y="21600"/>
                    <a:pt x="16827" y="20903"/>
                    <a:pt x="21147" y="202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6" name="Line"/>
            <p:cNvSpPr/>
            <p:nvPr/>
          </p:nvSpPr>
          <p:spPr>
            <a:xfrm>
              <a:off x="20144260" y="12038816"/>
              <a:ext cx="197189" cy="44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extrusionOk="0">
                  <a:moveTo>
                    <a:pt x="1137" y="0"/>
                  </a:moveTo>
                  <a:cubicBezTo>
                    <a:pt x="758" y="4856"/>
                    <a:pt x="379" y="9712"/>
                    <a:pt x="189" y="12642"/>
                  </a:cubicBezTo>
                  <a:cubicBezTo>
                    <a:pt x="0" y="15572"/>
                    <a:pt x="0" y="16577"/>
                    <a:pt x="0" y="17498"/>
                  </a:cubicBezTo>
                  <a:cubicBezTo>
                    <a:pt x="0" y="18419"/>
                    <a:pt x="0" y="19256"/>
                    <a:pt x="568" y="20009"/>
                  </a:cubicBezTo>
                  <a:cubicBezTo>
                    <a:pt x="1137" y="20763"/>
                    <a:pt x="2274" y="21433"/>
                    <a:pt x="3600" y="21516"/>
                  </a:cubicBezTo>
                  <a:cubicBezTo>
                    <a:pt x="4926" y="21600"/>
                    <a:pt x="6442" y="21098"/>
                    <a:pt x="7390" y="20428"/>
                  </a:cubicBezTo>
                  <a:cubicBezTo>
                    <a:pt x="8337" y="19758"/>
                    <a:pt x="8716" y="18921"/>
                    <a:pt x="9095" y="18084"/>
                  </a:cubicBezTo>
                  <a:cubicBezTo>
                    <a:pt x="9474" y="17247"/>
                    <a:pt x="9853" y="16409"/>
                    <a:pt x="10042" y="16493"/>
                  </a:cubicBezTo>
                  <a:cubicBezTo>
                    <a:pt x="10232" y="16577"/>
                    <a:pt x="10232" y="17581"/>
                    <a:pt x="10800" y="18419"/>
                  </a:cubicBezTo>
                  <a:cubicBezTo>
                    <a:pt x="11368" y="19256"/>
                    <a:pt x="12505" y="19926"/>
                    <a:pt x="14400" y="20344"/>
                  </a:cubicBezTo>
                  <a:cubicBezTo>
                    <a:pt x="16295" y="20763"/>
                    <a:pt x="18947" y="20930"/>
                    <a:pt x="21600" y="210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7" name="Line"/>
            <p:cNvSpPr/>
            <p:nvPr/>
          </p:nvSpPr>
          <p:spPr>
            <a:xfrm>
              <a:off x="20299934" y="12142599"/>
              <a:ext cx="8302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8" name="Line"/>
            <p:cNvSpPr/>
            <p:nvPr/>
          </p:nvSpPr>
          <p:spPr>
            <a:xfrm>
              <a:off x="20050856" y="12246382"/>
              <a:ext cx="176432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9" name="Line"/>
            <p:cNvSpPr/>
            <p:nvPr/>
          </p:nvSpPr>
          <p:spPr>
            <a:xfrm>
              <a:off x="20354619" y="12331336"/>
              <a:ext cx="339692" cy="132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291" extrusionOk="0">
                  <a:moveTo>
                    <a:pt x="3751" y="6337"/>
                  </a:moveTo>
                  <a:cubicBezTo>
                    <a:pt x="4188" y="9107"/>
                    <a:pt x="4624" y="11876"/>
                    <a:pt x="5388" y="13260"/>
                  </a:cubicBezTo>
                  <a:cubicBezTo>
                    <a:pt x="6151" y="14645"/>
                    <a:pt x="7242" y="14645"/>
                    <a:pt x="7569" y="13260"/>
                  </a:cubicBezTo>
                  <a:cubicBezTo>
                    <a:pt x="7897" y="11876"/>
                    <a:pt x="7460" y="9107"/>
                    <a:pt x="6479" y="6614"/>
                  </a:cubicBezTo>
                  <a:cubicBezTo>
                    <a:pt x="5497" y="4122"/>
                    <a:pt x="3969" y="1906"/>
                    <a:pt x="2660" y="799"/>
                  </a:cubicBezTo>
                  <a:cubicBezTo>
                    <a:pt x="1351" y="-309"/>
                    <a:pt x="260" y="-309"/>
                    <a:pt x="42" y="1076"/>
                  </a:cubicBezTo>
                  <a:cubicBezTo>
                    <a:pt x="-176" y="2460"/>
                    <a:pt x="479" y="5229"/>
                    <a:pt x="1460" y="6891"/>
                  </a:cubicBezTo>
                  <a:cubicBezTo>
                    <a:pt x="2442" y="8553"/>
                    <a:pt x="3751" y="9106"/>
                    <a:pt x="5388" y="8552"/>
                  </a:cubicBezTo>
                  <a:cubicBezTo>
                    <a:pt x="7024" y="7999"/>
                    <a:pt x="8988" y="6337"/>
                    <a:pt x="10297" y="4399"/>
                  </a:cubicBezTo>
                  <a:cubicBezTo>
                    <a:pt x="11606" y="2460"/>
                    <a:pt x="12260" y="245"/>
                    <a:pt x="12806" y="522"/>
                  </a:cubicBezTo>
                  <a:cubicBezTo>
                    <a:pt x="13351" y="799"/>
                    <a:pt x="13788" y="3568"/>
                    <a:pt x="14006" y="6337"/>
                  </a:cubicBezTo>
                  <a:cubicBezTo>
                    <a:pt x="14224" y="9107"/>
                    <a:pt x="14224" y="11876"/>
                    <a:pt x="14551" y="12153"/>
                  </a:cubicBezTo>
                  <a:cubicBezTo>
                    <a:pt x="14879" y="12430"/>
                    <a:pt x="15533" y="10214"/>
                    <a:pt x="16406" y="9660"/>
                  </a:cubicBezTo>
                  <a:cubicBezTo>
                    <a:pt x="17279" y="9106"/>
                    <a:pt x="18369" y="10214"/>
                    <a:pt x="19242" y="12430"/>
                  </a:cubicBezTo>
                  <a:cubicBezTo>
                    <a:pt x="20115" y="14645"/>
                    <a:pt x="20769" y="17968"/>
                    <a:pt x="21424" y="212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0" name="Line"/>
            <p:cNvSpPr/>
            <p:nvPr/>
          </p:nvSpPr>
          <p:spPr>
            <a:xfrm>
              <a:off x="21067929" y="12111464"/>
              <a:ext cx="83027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1" name="Line"/>
            <p:cNvSpPr/>
            <p:nvPr/>
          </p:nvSpPr>
          <p:spPr>
            <a:xfrm>
              <a:off x="20974524" y="12557731"/>
              <a:ext cx="31135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Drawing"/>
          <p:cNvGrpSpPr/>
          <p:nvPr/>
        </p:nvGrpSpPr>
        <p:grpSpPr>
          <a:xfrm>
            <a:off x="1141612" y="718147"/>
            <a:ext cx="21737576" cy="12472660"/>
            <a:chOff x="0" y="0"/>
            <a:chExt cx="21737576" cy="12472659"/>
          </a:xfrm>
        </p:grpSpPr>
        <p:sp>
          <p:nvSpPr>
            <p:cNvPr id="2664" name="Line"/>
            <p:cNvSpPr/>
            <p:nvPr/>
          </p:nvSpPr>
          <p:spPr>
            <a:xfrm>
              <a:off x="0" y="338796"/>
              <a:ext cx="700899" cy="505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extrusionOk="0">
                  <a:moveTo>
                    <a:pt x="0" y="0"/>
                  </a:moveTo>
                  <a:cubicBezTo>
                    <a:pt x="1000" y="277"/>
                    <a:pt x="2000" y="554"/>
                    <a:pt x="2750" y="762"/>
                  </a:cubicBezTo>
                  <a:cubicBezTo>
                    <a:pt x="3500" y="969"/>
                    <a:pt x="4000" y="1108"/>
                    <a:pt x="4000" y="1177"/>
                  </a:cubicBezTo>
                  <a:cubicBezTo>
                    <a:pt x="4000" y="1246"/>
                    <a:pt x="3500" y="1246"/>
                    <a:pt x="3250" y="1662"/>
                  </a:cubicBezTo>
                  <a:cubicBezTo>
                    <a:pt x="3000" y="2077"/>
                    <a:pt x="3000" y="2908"/>
                    <a:pt x="3250" y="5538"/>
                  </a:cubicBezTo>
                  <a:cubicBezTo>
                    <a:pt x="3500" y="8169"/>
                    <a:pt x="4000" y="12600"/>
                    <a:pt x="4250" y="15438"/>
                  </a:cubicBezTo>
                  <a:cubicBezTo>
                    <a:pt x="4500" y="18277"/>
                    <a:pt x="4500" y="19523"/>
                    <a:pt x="4250" y="20285"/>
                  </a:cubicBezTo>
                  <a:cubicBezTo>
                    <a:pt x="4000" y="21046"/>
                    <a:pt x="3500" y="21323"/>
                    <a:pt x="3000" y="21462"/>
                  </a:cubicBezTo>
                  <a:cubicBezTo>
                    <a:pt x="2500" y="21600"/>
                    <a:pt x="2000" y="21600"/>
                    <a:pt x="1500" y="21531"/>
                  </a:cubicBezTo>
                  <a:cubicBezTo>
                    <a:pt x="1000" y="21462"/>
                    <a:pt x="500" y="21323"/>
                    <a:pt x="500" y="21185"/>
                  </a:cubicBezTo>
                  <a:cubicBezTo>
                    <a:pt x="500" y="21046"/>
                    <a:pt x="1000" y="20908"/>
                    <a:pt x="2150" y="20838"/>
                  </a:cubicBezTo>
                  <a:cubicBezTo>
                    <a:pt x="3300" y="20769"/>
                    <a:pt x="5100" y="20769"/>
                    <a:pt x="6500" y="20423"/>
                  </a:cubicBezTo>
                  <a:cubicBezTo>
                    <a:pt x="7900" y="20077"/>
                    <a:pt x="8900" y="19385"/>
                    <a:pt x="9450" y="18692"/>
                  </a:cubicBezTo>
                  <a:cubicBezTo>
                    <a:pt x="10000" y="18000"/>
                    <a:pt x="10100" y="17308"/>
                    <a:pt x="10350" y="17169"/>
                  </a:cubicBezTo>
                  <a:cubicBezTo>
                    <a:pt x="10600" y="17031"/>
                    <a:pt x="11000" y="17446"/>
                    <a:pt x="11250" y="18000"/>
                  </a:cubicBezTo>
                  <a:cubicBezTo>
                    <a:pt x="11500" y="18554"/>
                    <a:pt x="11600" y="19246"/>
                    <a:pt x="11850" y="19385"/>
                  </a:cubicBezTo>
                  <a:cubicBezTo>
                    <a:pt x="12100" y="19523"/>
                    <a:pt x="12500" y="19108"/>
                    <a:pt x="12900" y="18623"/>
                  </a:cubicBezTo>
                  <a:cubicBezTo>
                    <a:pt x="13300" y="18138"/>
                    <a:pt x="13700" y="17585"/>
                    <a:pt x="14150" y="17100"/>
                  </a:cubicBezTo>
                  <a:cubicBezTo>
                    <a:pt x="14600" y="16615"/>
                    <a:pt x="15100" y="16200"/>
                    <a:pt x="15450" y="16408"/>
                  </a:cubicBezTo>
                  <a:cubicBezTo>
                    <a:pt x="15800" y="16615"/>
                    <a:pt x="16000" y="17446"/>
                    <a:pt x="16150" y="18208"/>
                  </a:cubicBezTo>
                  <a:cubicBezTo>
                    <a:pt x="16300" y="18969"/>
                    <a:pt x="16400" y="19662"/>
                    <a:pt x="16700" y="20146"/>
                  </a:cubicBezTo>
                  <a:cubicBezTo>
                    <a:pt x="17000" y="20631"/>
                    <a:pt x="17500" y="20908"/>
                    <a:pt x="18350" y="20423"/>
                  </a:cubicBezTo>
                  <a:cubicBezTo>
                    <a:pt x="19200" y="19938"/>
                    <a:pt x="20400" y="18692"/>
                    <a:pt x="21600" y="174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5" name="Line"/>
            <p:cNvSpPr/>
            <p:nvPr/>
          </p:nvSpPr>
          <p:spPr>
            <a:xfrm>
              <a:off x="1187632" y="298122"/>
              <a:ext cx="271615" cy="49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534" extrusionOk="0">
                  <a:moveTo>
                    <a:pt x="0" y="1346"/>
                  </a:moveTo>
                  <a:cubicBezTo>
                    <a:pt x="0" y="640"/>
                    <a:pt x="0" y="-66"/>
                    <a:pt x="257" y="5"/>
                  </a:cubicBezTo>
                  <a:cubicBezTo>
                    <a:pt x="514" y="75"/>
                    <a:pt x="1029" y="922"/>
                    <a:pt x="1671" y="3322"/>
                  </a:cubicBezTo>
                  <a:cubicBezTo>
                    <a:pt x="2314" y="5722"/>
                    <a:pt x="3086" y="9675"/>
                    <a:pt x="3471" y="12075"/>
                  </a:cubicBezTo>
                  <a:cubicBezTo>
                    <a:pt x="3857" y="14475"/>
                    <a:pt x="3857" y="15322"/>
                    <a:pt x="3857" y="16381"/>
                  </a:cubicBezTo>
                  <a:cubicBezTo>
                    <a:pt x="3857" y="17440"/>
                    <a:pt x="3857" y="18710"/>
                    <a:pt x="3857" y="18710"/>
                  </a:cubicBezTo>
                  <a:cubicBezTo>
                    <a:pt x="3857" y="18710"/>
                    <a:pt x="3857" y="17440"/>
                    <a:pt x="4886" y="16099"/>
                  </a:cubicBezTo>
                  <a:cubicBezTo>
                    <a:pt x="5914" y="14758"/>
                    <a:pt x="7971" y="13346"/>
                    <a:pt x="9643" y="12499"/>
                  </a:cubicBezTo>
                  <a:cubicBezTo>
                    <a:pt x="11314" y="11652"/>
                    <a:pt x="12600" y="11369"/>
                    <a:pt x="13886" y="11299"/>
                  </a:cubicBezTo>
                  <a:cubicBezTo>
                    <a:pt x="15171" y="11228"/>
                    <a:pt x="16457" y="11369"/>
                    <a:pt x="17614" y="11722"/>
                  </a:cubicBezTo>
                  <a:cubicBezTo>
                    <a:pt x="18771" y="12075"/>
                    <a:pt x="19800" y="12640"/>
                    <a:pt x="20443" y="13346"/>
                  </a:cubicBezTo>
                  <a:cubicBezTo>
                    <a:pt x="21086" y="14052"/>
                    <a:pt x="21343" y="14899"/>
                    <a:pt x="21471" y="15675"/>
                  </a:cubicBezTo>
                  <a:cubicBezTo>
                    <a:pt x="21600" y="16452"/>
                    <a:pt x="21600" y="17158"/>
                    <a:pt x="20186" y="18075"/>
                  </a:cubicBezTo>
                  <a:cubicBezTo>
                    <a:pt x="18771" y="18993"/>
                    <a:pt x="15943" y="20122"/>
                    <a:pt x="13629" y="20758"/>
                  </a:cubicBezTo>
                  <a:cubicBezTo>
                    <a:pt x="11314" y="21393"/>
                    <a:pt x="9514" y="21534"/>
                    <a:pt x="7843" y="21534"/>
                  </a:cubicBezTo>
                  <a:cubicBezTo>
                    <a:pt x="6171" y="21534"/>
                    <a:pt x="4629" y="21393"/>
                    <a:pt x="3986" y="20616"/>
                  </a:cubicBezTo>
                  <a:cubicBezTo>
                    <a:pt x="3343" y="19840"/>
                    <a:pt x="3600" y="18428"/>
                    <a:pt x="3857" y="170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6" name="Line"/>
            <p:cNvSpPr/>
            <p:nvPr/>
          </p:nvSpPr>
          <p:spPr>
            <a:xfrm>
              <a:off x="1544571" y="621102"/>
              <a:ext cx="176984" cy="15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8" h="21249" extrusionOk="0">
                  <a:moveTo>
                    <a:pt x="6063" y="0"/>
                  </a:moveTo>
                  <a:cubicBezTo>
                    <a:pt x="4168" y="900"/>
                    <a:pt x="2274" y="1800"/>
                    <a:pt x="1137" y="3600"/>
                  </a:cubicBezTo>
                  <a:cubicBezTo>
                    <a:pt x="0" y="5400"/>
                    <a:pt x="-379" y="8100"/>
                    <a:pt x="758" y="11250"/>
                  </a:cubicBezTo>
                  <a:cubicBezTo>
                    <a:pt x="1895" y="14400"/>
                    <a:pt x="4547" y="18000"/>
                    <a:pt x="7958" y="19800"/>
                  </a:cubicBezTo>
                  <a:cubicBezTo>
                    <a:pt x="11368" y="21600"/>
                    <a:pt x="15537" y="21600"/>
                    <a:pt x="18000" y="20475"/>
                  </a:cubicBezTo>
                  <a:cubicBezTo>
                    <a:pt x="20463" y="19350"/>
                    <a:pt x="21221" y="17100"/>
                    <a:pt x="20274" y="14175"/>
                  </a:cubicBezTo>
                  <a:cubicBezTo>
                    <a:pt x="19326" y="11250"/>
                    <a:pt x="16674" y="7650"/>
                    <a:pt x="13642" y="5175"/>
                  </a:cubicBezTo>
                  <a:cubicBezTo>
                    <a:pt x="10610" y="2700"/>
                    <a:pt x="7200" y="1350"/>
                    <a:pt x="4547" y="675"/>
                  </a:cubicBezTo>
                  <a:cubicBezTo>
                    <a:pt x="1895" y="0"/>
                    <a:pt x="0" y="0"/>
                    <a:pt x="0" y="675"/>
                  </a:cubicBezTo>
                  <a:cubicBezTo>
                    <a:pt x="0" y="1350"/>
                    <a:pt x="1895" y="2700"/>
                    <a:pt x="3789" y="40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7" name="Line"/>
            <p:cNvSpPr/>
            <p:nvPr/>
          </p:nvSpPr>
          <p:spPr>
            <a:xfrm>
              <a:off x="1887400" y="465347"/>
              <a:ext cx="234764" cy="30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347" extrusionOk="0">
                  <a:moveTo>
                    <a:pt x="7983" y="0"/>
                  </a:moveTo>
                  <a:cubicBezTo>
                    <a:pt x="6523" y="450"/>
                    <a:pt x="5064" y="900"/>
                    <a:pt x="3313" y="3150"/>
                  </a:cubicBezTo>
                  <a:cubicBezTo>
                    <a:pt x="1561" y="5400"/>
                    <a:pt x="-482" y="9450"/>
                    <a:pt x="102" y="12825"/>
                  </a:cubicBezTo>
                  <a:cubicBezTo>
                    <a:pt x="686" y="16200"/>
                    <a:pt x="3896" y="18900"/>
                    <a:pt x="6523" y="20250"/>
                  </a:cubicBezTo>
                  <a:cubicBezTo>
                    <a:pt x="9150" y="21600"/>
                    <a:pt x="11194" y="21600"/>
                    <a:pt x="13529" y="20813"/>
                  </a:cubicBezTo>
                  <a:cubicBezTo>
                    <a:pt x="15864" y="20025"/>
                    <a:pt x="18491" y="18450"/>
                    <a:pt x="21118" y="168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8" name="Line"/>
            <p:cNvSpPr/>
            <p:nvPr/>
          </p:nvSpPr>
          <p:spPr>
            <a:xfrm>
              <a:off x="1878796" y="582163"/>
              <a:ext cx="214164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9" name="Line"/>
            <p:cNvSpPr/>
            <p:nvPr/>
          </p:nvSpPr>
          <p:spPr>
            <a:xfrm>
              <a:off x="2171489" y="251184"/>
              <a:ext cx="320594" cy="520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370" extrusionOk="0">
                  <a:moveTo>
                    <a:pt x="1265" y="0"/>
                  </a:moveTo>
                  <a:cubicBezTo>
                    <a:pt x="1047" y="4400"/>
                    <a:pt x="829" y="8800"/>
                    <a:pt x="611" y="11800"/>
                  </a:cubicBezTo>
                  <a:cubicBezTo>
                    <a:pt x="392" y="14800"/>
                    <a:pt x="174" y="16400"/>
                    <a:pt x="65" y="17533"/>
                  </a:cubicBezTo>
                  <a:cubicBezTo>
                    <a:pt x="-44" y="18667"/>
                    <a:pt x="-44" y="19333"/>
                    <a:pt x="283" y="19333"/>
                  </a:cubicBezTo>
                  <a:cubicBezTo>
                    <a:pt x="611" y="19333"/>
                    <a:pt x="1265" y="18667"/>
                    <a:pt x="2029" y="18000"/>
                  </a:cubicBezTo>
                  <a:cubicBezTo>
                    <a:pt x="2792" y="17333"/>
                    <a:pt x="3665" y="16667"/>
                    <a:pt x="4647" y="16133"/>
                  </a:cubicBezTo>
                  <a:cubicBezTo>
                    <a:pt x="5629" y="15600"/>
                    <a:pt x="6720" y="15200"/>
                    <a:pt x="7374" y="15333"/>
                  </a:cubicBezTo>
                  <a:cubicBezTo>
                    <a:pt x="8029" y="15467"/>
                    <a:pt x="8247" y="16133"/>
                    <a:pt x="8901" y="17267"/>
                  </a:cubicBezTo>
                  <a:cubicBezTo>
                    <a:pt x="9556" y="18400"/>
                    <a:pt x="10647" y="20000"/>
                    <a:pt x="11956" y="20800"/>
                  </a:cubicBezTo>
                  <a:cubicBezTo>
                    <a:pt x="13265" y="21600"/>
                    <a:pt x="14792" y="21600"/>
                    <a:pt x="16429" y="20533"/>
                  </a:cubicBezTo>
                  <a:cubicBezTo>
                    <a:pt x="18065" y="19467"/>
                    <a:pt x="19811" y="17333"/>
                    <a:pt x="21556" y="15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0" name="Line"/>
            <p:cNvSpPr/>
            <p:nvPr/>
          </p:nvSpPr>
          <p:spPr>
            <a:xfrm>
              <a:off x="2970902" y="499641"/>
              <a:ext cx="319426" cy="229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0639" extrusionOk="0">
                  <a:moveTo>
                    <a:pt x="11428" y="1293"/>
                  </a:moveTo>
                  <a:cubicBezTo>
                    <a:pt x="10359" y="418"/>
                    <a:pt x="9290" y="-458"/>
                    <a:pt x="7365" y="272"/>
                  </a:cubicBezTo>
                  <a:cubicBezTo>
                    <a:pt x="5440" y="1001"/>
                    <a:pt x="2660" y="3337"/>
                    <a:pt x="1163" y="5964"/>
                  </a:cubicBezTo>
                  <a:cubicBezTo>
                    <a:pt x="-334" y="8591"/>
                    <a:pt x="-548" y="11510"/>
                    <a:pt x="1484" y="14283"/>
                  </a:cubicBezTo>
                  <a:cubicBezTo>
                    <a:pt x="3515" y="17056"/>
                    <a:pt x="7793" y="19683"/>
                    <a:pt x="11428" y="20412"/>
                  </a:cubicBezTo>
                  <a:cubicBezTo>
                    <a:pt x="15064" y="21142"/>
                    <a:pt x="18058" y="19974"/>
                    <a:pt x="21052" y="188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1" name="Line"/>
            <p:cNvSpPr/>
            <p:nvPr/>
          </p:nvSpPr>
          <p:spPr>
            <a:xfrm>
              <a:off x="3258923" y="465536"/>
              <a:ext cx="839385" cy="334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222" extrusionOk="0">
                  <a:moveTo>
                    <a:pt x="4044" y="6776"/>
                  </a:moveTo>
                  <a:cubicBezTo>
                    <a:pt x="3213" y="6365"/>
                    <a:pt x="2382" y="5953"/>
                    <a:pt x="1718" y="5953"/>
                  </a:cubicBezTo>
                  <a:cubicBezTo>
                    <a:pt x="1053" y="5953"/>
                    <a:pt x="555" y="6365"/>
                    <a:pt x="264" y="7291"/>
                  </a:cubicBezTo>
                  <a:cubicBezTo>
                    <a:pt x="-27" y="8216"/>
                    <a:pt x="-110" y="9656"/>
                    <a:pt x="181" y="11096"/>
                  </a:cubicBezTo>
                  <a:cubicBezTo>
                    <a:pt x="472" y="12536"/>
                    <a:pt x="1136" y="13976"/>
                    <a:pt x="1801" y="14182"/>
                  </a:cubicBezTo>
                  <a:cubicBezTo>
                    <a:pt x="2465" y="14388"/>
                    <a:pt x="3130" y="13359"/>
                    <a:pt x="3462" y="12331"/>
                  </a:cubicBezTo>
                  <a:cubicBezTo>
                    <a:pt x="3795" y="11302"/>
                    <a:pt x="3795" y="10273"/>
                    <a:pt x="3670" y="9039"/>
                  </a:cubicBezTo>
                  <a:cubicBezTo>
                    <a:pt x="3545" y="7805"/>
                    <a:pt x="3296" y="6365"/>
                    <a:pt x="3172" y="6159"/>
                  </a:cubicBezTo>
                  <a:cubicBezTo>
                    <a:pt x="3047" y="5953"/>
                    <a:pt x="3047" y="6982"/>
                    <a:pt x="3213" y="8422"/>
                  </a:cubicBezTo>
                  <a:cubicBezTo>
                    <a:pt x="3379" y="9862"/>
                    <a:pt x="3712" y="11713"/>
                    <a:pt x="4044" y="12948"/>
                  </a:cubicBezTo>
                  <a:cubicBezTo>
                    <a:pt x="4376" y="14182"/>
                    <a:pt x="4708" y="14799"/>
                    <a:pt x="5207" y="14696"/>
                  </a:cubicBezTo>
                  <a:cubicBezTo>
                    <a:pt x="5705" y="14593"/>
                    <a:pt x="6370" y="13771"/>
                    <a:pt x="6868" y="11611"/>
                  </a:cubicBezTo>
                  <a:cubicBezTo>
                    <a:pt x="7367" y="9451"/>
                    <a:pt x="7699" y="5953"/>
                    <a:pt x="7824" y="3691"/>
                  </a:cubicBezTo>
                  <a:cubicBezTo>
                    <a:pt x="7948" y="1428"/>
                    <a:pt x="7865" y="399"/>
                    <a:pt x="8032" y="91"/>
                  </a:cubicBezTo>
                  <a:cubicBezTo>
                    <a:pt x="8198" y="-218"/>
                    <a:pt x="8613" y="193"/>
                    <a:pt x="9444" y="2353"/>
                  </a:cubicBezTo>
                  <a:cubicBezTo>
                    <a:pt x="10275" y="4513"/>
                    <a:pt x="11521" y="8422"/>
                    <a:pt x="12268" y="10993"/>
                  </a:cubicBezTo>
                  <a:cubicBezTo>
                    <a:pt x="13016" y="13565"/>
                    <a:pt x="13265" y="14799"/>
                    <a:pt x="13432" y="15931"/>
                  </a:cubicBezTo>
                  <a:cubicBezTo>
                    <a:pt x="13598" y="17062"/>
                    <a:pt x="13681" y="18091"/>
                    <a:pt x="13556" y="18913"/>
                  </a:cubicBezTo>
                  <a:cubicBezTo>
                    <a:pt x="13432" y="19736"/>
                    <a:pt x="13099" y="20353"/>
                    <a:pt x="12310" y="20765"/>
                  </a:cubicBezTo>
                  <a:cubicBezTo>
                    <a:pt x="11521" y="21176"/>
                    <a:pt x="10275" y="21382"/>
                    <a:pt x="9485" y="21073"/>
                  </a:cubicBezTo>
                  <a:cubicBezTo>
                    <a:pt x="8696" y="20765"/>
                    <a:pt x="8364" y="19942"/>
                    <a:pt x="8198" y="19016"/>
                  </a:cubicBezTo>
                  <a:cubicBezTo>
                    <a:pt x="8032" y="18091"/>
                    <a:pt x="8032" y="17062"/>
                    <a:pt x="8198" y="16239"/>
                  </a:cubicBezTo>
                  <a:cubicBezTo>
                    <a:pt x="8364" y="15416"/>
                    <a:pt x="8696" y="14799"/>
                    <a:pt x="9859" y="13668"/>
                  </a:cubicBezTo>
                  <a:cubicBezTo>
                    <a:pt x="11022" y="12536"/>
                    <a:pt x="13016" y="10891"/>
                    <a:pt x="14428" y="9759"/>
                  </a:cubicBezTo>
                  <a:cubicBezTo>
                    <a:pt x="15841" y="8628"/>
                    <a:pt x="16672" y="8011"/>
                    <a:pt x="17253" y="7393"/>
                  </a:cubicBezTo>
                  <a:cubicBezTo>
                    <a:pt x="17835" y="6776"/>
                    <a:pt x="18167" y="6159"/>
                    <a:pt x="18167" y="5439"/>
                  </a:cubicBezTo>
                  <a:cubicBezTo>
                    <a:pt x="18167" y="4719"/>
                    <a:pt x="17835" y="3896"/>
                    <a:pt x="17461" y="3382"/>
                  </a:cubicBezTo>
                  <a:cubicBezTo>
                    <a:pt x="17087" y="2868"/>
                    <a:pt x="16672" y="2662"/>
                    <a:pt x="16215" y="2559"/>
                  </a:cubicBezTo>
                  <a:cubicBezTo>
                    <a:pt x="15758" y="2456"/>
                    <a:pt x="15259" y="2456"/>
                    <a:pt x="14885" y="2868"/>
                  </a:cubicBezTo>
                  <a:cubicBezTo>
                    <a:pt x="14512" y="3279"/>
                    <a:pt x="14262" y="4102"/>
                    <a:pt x="14138" y="5028"/>
                  </a:cubicBezTo>
                  <a:cubicBezTo>
                    <a:pt x="14013" y="5953"/>
                    <a:pt x="14013" y="6982"/>
                    <a:pt x="14595" y="8731"/>
                  </a:cubicBezTo>
                  <a:cubicBezTo>
                    <a:pt x="15176" y="10479"/>
                    <a:pt x="16339" y="12948"/>
                    <a:pt x="17378" y="14388"/>
                  </a:cubicBezTo>
                  <a:cubicBezTo>
                    <a:pt x="18416" y="15828"/>
                    <a:pt x="19330" y="16239"/>
                    <a:pt x="19995" y="16136"/>
                  </a:cubicBezTo>
                  <a:cubicBezTo>
                    <a:pt x="20659" y="16033"/>
                    <a:pt x="21075" y="15416"/>
                    <a:pt x="21490" y="147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2" name="Line"/>
            <p:cNvSpPr/>
            <p:nvPr/>
          </p:nvSpPr>
          <p:spPr>
            <a:xfrm>
              <a:off x="4137246" y="490446"/>
              <a:ext cx="260255" cy="262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307" extrusionOk="0">
                  <a:moveTo>
                    <a:pt x="12644" y="333"/>
                  </a:moveTo>
                  <a:cubicBezTo>
                    <a:pt x="11327" y="69"/>
                    <a:pt x="10010" y="-194"/>
                    <a:pt x="8298" y="201"/>
                  </a:cubicBezTo>
                  <a:cubicBezTo>
                    <a:pt x="6585" y="596"/>
                    <a:pt x="4478" y="1650"/>
                    <a:pt x="3688" y="2835"/>
                  </a:cubicBezTo>
                  <a:cubicBezTo>
                    <a:pt x="2898" y="4021"/>
                    <a:pt x="3424" y="5338"/>
                    <a:pt x="5532" y="6786"/>
                  </a:cubicBezTo>
                  <a:cubicBezTo>
                    <a:pt x="7639" y="8235"/>
                    <a:pt x="11327" y="9816"/>
                    <a:pt x="14356" y="11528"/>
                  </a:cubicBezTo>
                  <a:cubicBezTo>
                    <a:pt x="17385" y="13240"/>
                    <a:pt x="19756" y="15084"/>
                    <a:pt x="20678" y="16665"/>
                  </a:cubicBezTo>
                  <a:cubicBezTo>
                    <a:pt x="21600" y="18245"/>
                    <a:pt x="21073" y="19562"/>
                    <a:pt x="19361" y="20352"/>
                  </a:cubicBezTo>
                  <a:cubicBezTo>
                    <a:pt x="17649" y="21143"/>
                    <a:pt x="14751" y="21406"/>
                    <a:pt x="11985" y="21274"/>
                  </a:cubicBezTo>
                  <a:cubicBezTo>
                    <a:pt x="9220" y="21143"/>
                    <a:pt x="6585" y="20616"/>
                    <a:pt x="4610" y="19562"/>
                  </a:cubicBezTo>
                  <a:cubicBezTo>
                    <a:pt x="2634" y="18508"/>
                    <a:pt x="1317" y="16928"/>
                    <a:pt x="0" y="153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3" name="Line"/>
            <p:cNvSpPr/>
            <p:nvPr/>
          </p:nvSpPr>
          <p:spPr>
            <a:xfrm>
              <a:off x="4653184" y="796326"/>
              <a:ext cx="30068" cy="87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12960" y="0"/>
                  </a:moveTo>
                  <a:cubicBezTo>
                    <a:pt x="17280" y="4000"/>
                    <a:pt x="21600" y="8000"/>
                    <a:pt x="19440" y="11600"/>
                  </a:cubicBezTo>
                  <a:cubicBezTo>
                    <a:pt x="17280" y="15200"/>
                    <a:pt x="8640" y="18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4" name="Line"/>
            <p:cNvSpPr/>
            <p:nvPr/>
          </p:nvSpPr>
          <p:spPr>
            <a:xfrm>
              <a:off x="5110715" y="491306"/>
              <a:ext cx="846920" cy="25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4" extrusionOk="0">
                  <a:moveTo>
                    <a:pt x="0" y="5130"/>
                  </a:moveTo>
                  <a:cubicBezTo>
                    <a:pt x="83" y="3780"/>
                    <a:pt x="166" y="2430"/>
                    <a:pt x="497" y="1620"/>
                  </a:cubicBezTo>
                  <a:cubicBezTo>
                    <a:pt x="828" y="810"/>
                    <a:pt x="1407" y="540"/>
                    <a:pt x="2193" y="2835"/>
                  </a:cubicBezTo>
                  <a:cubicBezTo>
                    <a:pt x="2979" y="5130"/>
                    <a:pt x="3972" y="9990"/>
                    <a:pt x="4510" y="13095"/>
                  </a:cubicBezTo>
                  <a:cubicBezTo>
                    <a:pt x="5048" y="16200"/>
                    <a:pt x="5131" y="17550"/>
                    <a:pt x="5172" y="17550"/>
                  </a:cubicBezTo>
                  <a:cubicBezTo>
                    <a:pt x="5214" y="17550"/>
                    <a:pt x="5214" y="16200"/>
                    <a:pt x="5214" y="14175"/>
                  </a:cubicBezTo>
                  <a:cubicBezTo>
                    <a:pt x="5214" y="12150"/>
                    <a:pt x="5214" y="9450"/>
                    <a:pt x="5255" y="7425"/>
                  </a:cubicBezTo>
                  <a:cubicBezTo>
                    <a:pt x="5297" y="5400"/>
                    <a:pt x="5379" y="4050"/>
                    <a:pt x="5545" y="3915"/>
                  </a:cubicBezTo>
                  <a:cubicBezTo>
                    <a:pt x="5710" y="3780"/>
                    <a:pt x="5959" y="4860"/>
                    <a:pt x="6207" y="6885"/>
                  </a:cubicBezTo>
                  <a:cubicBezTo>
                    <a:pt x="6455" y="8910"/>
                    <a:pt x="6703" y="11880"/>
                    <a:pt x="6910" y="14040"/>
                  </a:cubicBezTo>
                  <a:cubicBezTo>
                    <a:pt x="7117" y="16200"/>
                    <a:pt x="7283" y="17550"/>
                    <a:pt x="7490" y="18765"/>
                  </a:cubicBezTo>
                  <a:cubicBezTo>
                    <a:pt x="7697" y="19980"/>
                    <a:pt x="7945" y="21060"/>
                    <a:pt x="8152" y="20925"/>
                  </a:cubicBezTo>
                  <a:cubicBezTo>
                    <a:pt x="8359" y="20790"/>
                    <a:pt x="8524" y="19440"/>
                    <a:pt x="8979" y="17010"/>
                  </a:cubicBezTo>
                  <a:cubicBezTo>
                    <a:pt x="9434" y="14580"/>
                    <a:pt x="10179" y="11070"/>
                    <a:pt x="11628" y="9180"/>
                  </a:cubicBezTo>
                  <a:cubicBezTo>
                    <a:pt x="13076" y="7290"/>
                    <a:pt x="15228" y="7020"/>
                    <a:pt x="16676" y="6615"/>
                  </a:cubicBezTo>
                  <a:cubicBezTo>
                    <a:pt x="18124" y="6210"/>
                    <a:pt x="18869" y="5670"/>
                    <a:pt x="19117" y="4725"/>
                  </a:cubicBezTo>
                  <a:cubicBezTo>
                    <a:pt x="19366" y="3780"/>
                    <a:pt x="19117" y="2430"/>
                    <a:pt x="18455" y="1485"/>
                  </a:cubicBezTo>
                  <a:cubicBezTo>
                    <a:pt x="17793" y="540"/>
                    <a:pt x="16717" y="0"/>
                    <a:pt x="15972" y="0"/>
                  </a:cubicBezTo>
                  <a:cubicBezTo>
                    <a:pt x="15228" y="0"/>
                    <a:pt x="14814" y="540"/>
                    <a:pt x="14483" y="1620"/>
                  </a:cubicBezTo>
                  <a:cubicBezTo>
                    <a:pt x="14152" y="2700"/>
                    <a:pt x="13903" y="4320"/>
                    <a:pt x="14152" y="7020"/>
                  </a:cubicBezTo>
                  <a:cubicBezTo>
                    <a:pt x="14400" y="9720"/>
                    <a:pt x="15145" y="13500"/>
                    <a:pt x="16179" y="16200"/>
                  </a:cubicBezTo>
                  <a:cubicBezTo>
                    <a:pt x="17214" y="18900"/>
                    <a:pt x="18538" y="20520"/>
                    <a:pt x="19490" y="21060"/>
                  </a:cubicBezTo>
                  <a:cubicBezTo>
                    <a:pt x="20441" y="21600"/>
                    <a:pt x="21021" y="21060"/>
                    <a:pt x="21600" y="205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5" name="Line"/>
            <p:cNvSpPr/>
            <p:nvPr/>
          </p:nvSpPr>
          <p:spPr>
            <a:xfrm>
              <a:off x="6282521" y="307859"/>
              <a:ext cx="901686" cy="644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67" extrusionOk="0">
                  <a:moveTo>
                    <a:pt x="3165" y="6214"/>
                  </a:moveTo>
                  <a:cubicBezTo>
                    <a:pt x="2932" y="5674"/>
                    <a:pt x="2700" y="5134"/>
                    <a:pt x="2352" y="4864"/>
                  </a:cubicBezTo>
                  <a:cubicBezTo>
                    <a:pt x="2003" y="4594"/>
                    <a:pt x="1539" y="4594"/>
                    <a:pt x="1074" y="5134"/>
                  </a:cubicBezTo>
                  <a:cubicBezTo>
                    <a:pt x="610" y="5674"/>
                    <a:pt x="145" y="6754"/>
                    <a:pt x="29" y="7510"/>
                  </a:cubicBezTo>
                  <a:cubicBezTo>
                    <a:pt x="-87" y="8266"/>
                    <a:pt x="145" y="8698"/>
                    <a:pt x="687" y="9076"/>
                  </a:cubicBezTo>
                  <a:cubicBezTo>
                    <a:pt x="1229" y="9454"/>
                    <a:pt x="2081" y="9778"/>
                    <a:pt x="2700" y="9886"/>
                  </a:cubicBezTo>
                  <a:cubicBezTo>
                    <a:pt x="3319" y="9994"/>
                    <a:pt x="3707" y="9886"/>
                    <a:pt x="3900" y="9562"/>
                  </a:cubicBezTo>
                  <a:cubicBezTo>
                    <a:pt x="4094" y="9238"/>
                    <a:pt x="4094" y="8698"/>
                    <a:pt x="3939" y="8158"/>
                  </a:cubicBezTo>
                  <a:cubicBezTo>
                    <a:pt x="3784" y="7618"/>
                    <a:pt x="3474" y="7078"/>
                    <a:pt x="3397" y="7132"/>
                  </a:cubicBezTo>
                  <a:cubicBezTo>
                    <a:pt x="3319" y="7186"/>
                    <a:pt x="3474" y="7834"/>
                    <a:pt x="3784" y="9454"/>
                  </a:cubicBezTo>
                  <a:cubicBezTo>
                    <a:pt x="4094" y="11074"/>
                    <a:pt x="4558" y="13666"/>
                    <a:pt x="4752" y="15772"/>
                  </a:cubicBezTo>
                  <a:cubicBezTo>
                    <a:pt x="4945" y="17878"/>
                    <a:pt x="4868" y="19498"/>
                    <a:pt x="4636" y="20416"/>
                  </a:cubicBezTo>
                  <a:cubicBezTo>
                    <a:pt x="4403" y="21334"/>
                    <a:pt x="4016" y="21550"/>
                    <a:pt x="3397" y="21442"/>
                  </a:cubicBezTo>
                  <a:cubicBezTo>
                    <a:pt x="2778" y="21334"/>
                    <a:pt x="1926" y="20902"/>
                    <a:pt x="1345" y="20416"/>
                  </a:cubicBezTo>
                  <a:cubicBezTo>
                    <a:pt x="765" y="19930"/>
                    <a:pt x="455" y="19390"/>
                    <a:pt x="339" y="18796"/>
                  </a:cubicBezTo>
                  <a:cubicBezTo>
                    <a:pt x="223" y="18202"/>
                    <a:pt x="300" y="17554"/>
                    <a:pt x="958" y="16582"/>
                  </a:cubicBezTo>
                  <a:cubicBezTo>
                    <a:pt x="1616" y="15610"/>
                    <a:pt x="2855" y="14314"/>
                    <a:pt x="4326" y="12964"/>
                  </a:cubicBezTo>
                  <a:cubicBezTo>
                    <a:pt x="5797" y="11614"/>
                    <a:pt x="7500" y="10210"/>
                    <a:pt x="8545" y="9346"/>
                  </a:cubicBezTo>
                  <a:cubicBezTo>
                    <a:pt x="9590" y="8482"/>
                    <a:pt x="9978" y="8158"/>
                    <a:pt x="10094" y="7726"/>
                  </a:cubicBezTo>
                  <a:cubicBezTo>
                    <a:pt x="10210" y="7294"/>
                    <a:pt x="10055" y="6754"/>
                    <a:pt x="9629" y="6376"/>
                  </a:cubicBezTo>
                  <a:cubicBezTo>
                    <a:pt x="9203" y="5998"/>
                    <a:pt x="8507" y="5782"/>
                    <a:pt x="8158" y="5944"/>
                  </a:cubicBezTo>
                  <a:cubicBezTo>
                    <a:pt x="7810" y="6106"/>
                    <a:pt x="7810" y="6646"/>
                    <a:pt x="8081" y="7402"/>
                  </a:cubicBezTo>
                  <a:cubicBezTo>
                    <a:pt x="8352" y="8158"/>
                    <a:pt x="8894" y="9130"/>
                    <a:pt x="9707" y="9940"/>
                  </a:cubicBezTo>
                  <a:cubicBezTo>
                    <a:pt x="10519" y="10750"/>
                    <a:pt x="11603" y="11398"/>
                    <a:pt x="12378" y="11722"/>
                  </a:cubicBezTo>
                  <a:cubicBezTo>
                    <a:pt x="13152" y="12046"/>
                    <a:pt x="13616" y="12046"/>
                    <a:pt x="14197" y="11344"/>
                  </a:cubicBezTo>
                  <a:cubicBezTo>
                    <a:pt x="14778" y="10642"/>
                    <a:pt x="15474" y="9238"/>
                    <a:pt x="15861" y="7402"/>
                  </a:cubicBezTo>
                  <a:cubicBezTo>
                    <a:pt x="16248" y="5566"/>
                    <a:pt x="16326" y="3298"/>
                    <a:pt x="16326" y="1894"/>
                  </a:cubicBezTo>
                  <a:cubicBezTo>
                    <a:pt x="16326" y="490"/>
                    <a:pt x="16248" y="-50"/>
                    <a:pt x="16210" y="4"/>
                  </a:cubicBezTo>
                  <a:cubicBezTo>
                    <a:pt x="16171" y="58"/>
                    <a:pt x="16171" y="706"/>
                    <a:pt x="16210" y="1840"/>
                  </a:cubicBezTo>
                  <a:cubicBezTo>
                    <a:pt x="16248" y="2974"/>
                    <a:pt x="16326" y="4594"/>
                    <a:pt x="16403" y="5944"/>
                  </a:cubicBezTo>
                  <a:cubicBezTo>
                    <a:pt x="16481" y="7294"/>
                    <a:pt x="16558" y="8374"/>
                    <a:pt x="16829" y="9346"/>
                  </a:cubicBezTo>
                  <a:cubicBezTo>
                    <a:pt x="17100" y="10318"/>
                    <a:pt x="17565" y="11182"/>
                    <a:pt x="18378" y="11236"/>
                  </a:cubicBezTo>
                  <a:cubicBezTo>
                    <a:pt x="19190" y="11290"/>
                    <a:pt x="20352" y="10534"/>
                    <a:pt x="21513" y="97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6" name="Line"/>
            <p:cNvSpPr/>
            <p:nvPr/>
          </p:nvSpPr>
          <p:spPr>
            <a:xfrm>
              <a:off x="6901899" y="460758"/>
              <a:ext cx="243369" cy="24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5472" y="11918"/>
                    <a:pt x="10944" y="3818"/>
                    <a:pt x="14544" y="1118"/>
                  </a:cubicBezTo>
                  <a:cubicBezTo>
                    <a:pt x="18144" y="-1582"/>
                    <a:pt x="19872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7" name="Line"/>
            <p:cNvSpPr/>
            <p:nvPr/>
          </p:nvSpPr>
          <p:spPr>
            <a:xfrm>
              <a:off x="7796686" y="349644"/>
              <a:ext cx="808786" cy="261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508" extrusionOk="0">
                  <a:moveTo>
                    <a:pt x="4152" y="5508"/>
                  </a:moveTo>
                  <a:cubicBezTo>
                    <a:pt x="4238" y="4175"/>
                    <a:pt x="4324" y="2841"/>
                    <a:pt x="4152" y="1908"/>
                  </a:cubicBezTo>
                  <a:cubicBezTo>
                    <a:pt x="3980" y="975"/>
                    <a:pt x="3549" y="441"/>
                    <a:pt x="2904" y="175"/>
                  </a:cubicBezTo>
                  <a:cubicBezTo>
                    <a:pt x="2259" y="-92"/>
                    <a:pt x="1398" y="-92"/>
                    <a:pt x="796" y="441"/>
                  </a:cubicBezTo>
                  <a:cubicBezTo>
                    <a:pt x="193" y="975"/>
                    <a:pt x="-151" y="2041"/>
                    <a:pt x="64" y="5241"/>
                  </a:cubicBezTo>
                  <a:cubicBezTo>
                    <a:pt x="279" y="8441"/>
                    <a:pt x="1054" y="13775"/>
                    <a:pt x="2431" y="16975"/>
                  </a:cubicBezTo>
                  <a:cubicBezTo>
                    <a:pt x="3808" y="20175"/>
                    <a:pt x="5787" y="21241"/>
                    <a:pt x="7250" y="21241"/>
                  </a:cubicBezTo>
                  <a:cubicBezTo>
                    <a:pt x="8713" y="21241"/>
                    <a:pt x="9659" y="20175"/>
                    <a:pt x="10219" y="18441"/>
                  </a:cubicBezTo>
                  <a:cubicBezTo>
                    <a:pt x="10778" y="16708"/>
                    <a:pt x="10950" y="14308"/>
                    <a:pt x="10821" y="12841"/>
                  </a:cubicBezTo>
                  <a:cubicBezTo>
                    <a:pt x="10692" y="11375"/>
                    <a:pt x="10262" y="10841"/>
                    <a:pt x="9788" y="10441"/>
                  </a:cubicBezTo>
                  <a:cubicBezTo>
                    <a:pt x="9315" y="10041"/>
                    <a:pt x="8799" y="9775"/>
                    <a:pt x="8326" y="9775"/>
                  </a:cubicBezTo>
                  <a:cubicBezTo>
                    <a:pt x="7852" y="9775"/>
                    <a:pt x="7422" y="10041"/>
                    <a:pt x="7207" y="10841"/>
                  </a:cubicBezTo>
                  <a:cubicBezTo>
                    <a:pt x="6992" y="11641"/>
                    <a:pt x="6992" y="12975"/>
                    <a:pt x="7164" y="14041"/>
                  </a:cubicBezTo>
                  <a:cubicBezTo>
                    <a:pt x="7336" y="15108"/>
                    <a:pt x="7680" y="15908"/>
                    <a:pt x="8282" y="16575"/>
                  </a:cubicBezTo>
                  <a:cubicBezTo>
                    <a:pt x="8885" y="17241"/>
                    <a:pt x="9745" y="17775"/>
                    <a:pt x="10391" y="18041"/>
                  </a:cubicBezTo>
                  <a:cubicBezTo>
                    <a:pt x="11036" y="18308"/>
                    <a:pt x="11467" y="18308"/>
                    <a:pt x="11897" y="17641"/>
                  </a:cubicBezTo>
                  <a:cubicBezTo>
                    <a:pt x="12327" y="16975"/>
                    <a:pt x="12757" y="15641"/>
                    <a:pt x="13059" y="14308"/>
                  </a:cubicBezTo>
                  <a:cubicBezTo>
                    <a:pt x="13360" y="12975"/>
                    <a:pt x="13532" y="11641"/>
                    <a:pt x="13790" y="10441"/>
                  </a:cubicBezTo>
                  <a:cubicBezTo>
                    <a:pt x="14048" y="9241"/>
                    <a:pt x="14392" y="8175"/>
                    <a:pt x="14780" y="7908"/>
                  </a:cubicBezTo>
                  <a:cubicBezTo>
                    <a:pt x="15167" y="7641"/>
                    <a:pt x="15597" y="8175"/>
                    <a:pt x="15855" y="9108"/>
                  </a:cubicBezTo>
                  <a:cubicBezTo>
                    <a:pt x="16114" y="10041"/>
                    <a:pt x="16200" y="11375"/>
                    <a:pt x="16286" y="12708"/>
                  </a:cubicBezTo>
                  <a:cubicBezTo>
                    <a:pt x="16372" y="14041"/>
                    <a:pt x="16458" y="15375"/>
                    <a:pt x="16630" y="15508"/>
                  </a:cubicBezTo>
                  <a:cubicBezTo>
                    <a:pt x="16802" y="15641"/>
                    <a:pt x="17060" y="14575"/>
                    <a:pt x="17490" y="13241"/>
                  </a:cubicBezTo>
                  <a:cubicBezTo>
                    <a:pt x="17921" y="11908"/>
                    <a:pt x="18523" y="10308"/>
                    <a:pt x="18910" y="10441"/>
                  </a:cubicBezTo>
                  <a:cubicBezTo>
                    <a:pt x="19298" y="10575"/>
                    <a:pt x="19470" y="12441"/>
                    <a:pt x="19857" y="14575"/>
                  </a:cubicBezTo>
                  <a:cubicBezTo>
                    <a:pt x="20244" y="16708"/>
                    <a:pt x="20847" y="19108"/>
                    <a:pt x="21449" y="215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8" name="Line"/>
            <p:cNvSpPr/>
            <p:nvPr/>
          </p:nvSpPr>
          <p:spPr>
            <a:xfrm>
              <a:off x="8781471" y="173306"/>
              <a:ext cx="378879" cy="35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299" extrusionOk="0">
                  <a:moveTo>
                    <a:pt x="2725" y="0"/>
                  </a:moveTo>
                  <a:cubicBezTo>
                    <a:pt x="1802" y="0"/>
                    <a:pt x="879" y="0"/>
                    <a:pt x="418" y="491"/>
                  </a:cubicBezTo>
                  <a:cubicBezTo>
                    <a:pt x="-44" y="982"/>
                    <a:pt x="-44" y="1964"/>
                    <a:pt x="48" y="4713"/>
                  </a:cubicBezTo>
                  <a:cubicBezTo>
                    <a:pt x="141" y="7462"/>
                    <a:pt x="325" y="11978"/>
                    <a:pt x="1064" y="15120"/>
                  </a:cubicBezTo>
                  <a:cubicBezTo>
                    <a:pt x="1802" y="18262"/>
                    <a:pt x="3094" y="20029"/>
                    <a:pt x="4202" y="20815"/>
                  </a:cubicBezTo>
                  <a:cubicBezTo>
                    <a:pt x="5310" y="21600"/>
                    <a:pt x="6233" y="21404"/>
                    <a:pt x="7248" y="20422"/>
                  </a:cubicBezTo>
                  <a:cubicBezTo>
                    <a:pt x="8264" y="19440"/>
                    <a:pt x="9371" y="17673"/>
                    <a:pt x="10202" y="16396"/>
                  </a:cubicBezTo>
                  <a:cubicBezTo>
                    <a:pt x="11033" y="15120"/>
                    <a:pt x="11587" y="14335"/>
                    <a:pt x="12325" y="13942"/>
                  </a:cubicBezTo>
                  <a:cubicBezTo>
                    <a:pt x="13064" y="13549"/>
                    <a:pt x="13987" y="13549"/>
                    <a:pt x="14818" y="14629"/>
                  </a:cubicBezTo>
                  <a:cubicBezTo>
                    <a:pt x="15648" y="15709"/>
                    <a:pt x="16387" y="17869"/>
                    <a:pt x="17125" y="19244"/>
                  </a:cubicBezTo>
                  <a:cubicBezTo>
                    <a:pt x="17864" y="20618"/>
                    <a:pt x="18602" y="21207"/>
                    <a:pt x="19341" y="21207"/>
                  </a:cubicBezTo>
                  <a:cubicBezTo>
                    <a:pt x="20079" y="21207"/>
                    <a:pt x="20818" y="20618"/>
                    <a:pt x="21556" y="200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9" name="Line"/>
            <p:cNvSpPr/>
            <p:nvPr/>
          </p:nvSpPr>
          <p:spPr>
            <a:xfrm>
              <a:off x="8683349" y="325816"/>
              <a:ext cx="243368" cy="1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60" y="10800"/>
                    <a:pt x="11520" y="0"/>
                    <a:pt x="15120" y="0"/>
                  </a:cubicBezTo>
                  <a:cubicBezTo>
                    <a:pt x="18720" y="0"/>
                    <a:pt x="20160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0" name="Line"/>
            <p:cNvSpPr/>
            <p:nvPr/>
          </p:nvSpPr>
          <p:spPr>
            <a:xfrm>
              <a:off x="9220302" y="386625"/>
              <a:ext cx="271027" cy="137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228" extrusionOk="0">
                  <a:moveTo>
                    <a:pt x="8364" y="4651"/>
                  </a:moveTo>
                  <a:cubicBezTo>
                    <a:pt x="7592" y="2642"/>
                    <a:pt x="6821" y="633"/>
                    <a:pt x="5792" y="130"/>
                  </a:cubicBezTo>
                  <a:cubicBezTo>
                    <a:pt x="4764" y="-372"/>
                    <a:pt x="3478" y="633"/>
                    <a:pt x="2449" y="2140"/>
                  </a:cubicBezTo>
                  <a:cubicBezTo>
                    <a:pt x="1421" y="3647"/>
                    <a:pt x="649" y="5656"/>
                    <a:pt x="264" y="7916"/>
                  </a:cubicBezTo>
                  <a:cubicBezTo>
                    <a:pt x="-122" y="10177"/>
                    <a:pt x="-122" y="12688"/>
                    <a:pt x="521" y="14447"/>
                  </a:cubicBezTo>
                  <a:cubicBezTo>
                    <a:pt x="1164" y="16205"/>
                    <a:pt x="2449" y="17209"/>
                    <a:pt x="3864" y="17712"/>
                  </a:cubicBezTo>
                  <a:cubicBezTo>
                    <a:pt x="5278" y="18214"/>
                    <a:pt x="6821" y="18214"/>
                    <a:pt x="7978" y="17209"/>
                  </a:cubicBezTo>
                  <a:cubicBezTo>
                    <a:pt x="9135" y="16205"/>
                    <a:pt x="9907" y="14195"/>
                    <a:pt x="10549" y="11181"/>
                  </a:cubicBezTo>
                  <a:cubicBezTo>
                    <a:pt x="11192" y="8168"/>
                    <a:pt x="11707" y="4149"/>
                    <a:pt x="11964" y="3395"/>
                  </a:cubicBezTo>
                  <a:cubicBezTo>
                    <a:pt x="12221" y="2642"/>
                    <a:pt x="12221" y="5154"/>
                    <a:pt x="13764" y="8670"/>
                  </a:cubicBezTo>
                  <a:cubicBezTo>
                    <a:pt x="15307" y="12186"/>
                    <a:pt x="18392" y="16707"/>
                    <a:pt x="21478" y="212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1" name="Line"/>
            <p:cNvSpPr/>
            <p:nvPr/>
          </p:nvSpPr>
          <p:spPr>
            <a:xfrm>
              <a:off x="9581575" y="-1"/>
              <a:ext cx="474367" cy="523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259" extrusionOk="0">
                  <a:moveTo>
                    <a:pt x="6493" y="18492"/>
                  </a:moveTo>
                  <a:cubicBezTo>
                    <a:pt x="6052" y="17966"/>
                    <a:pt x="5612" y="17439"/>
                    <a:pt x="4803" y="17110"/>
                  </a:cubicBezTo>
                  <a:cubicBezTo>
                    <a:pt x="3995" y="16780"/>
                    <a:pt x="2820" y="16649"/>
                    <a:pt x="1865" y="16714"/>
                  </a:cubicBezTo>
                  <a:cubicBezTo>
                    <a:pt x="910" y="16780"/>
                    <a:pt x="175" y="17044"/>
                    <a:pt x="28" y="17768"/>
                  </a:cubicBezTo>
                  <a:cubicBezTo>
                    <a:pt x="-119" y="18492"/>
                    <a:pt x="322" y="19678"/>
                    <a:pt x="1277" y="20402"/>
                  </a:cubicBezTo>
                  <a:cubicBezTo>
                    <a:pt x="2232" y="21127"/>
                    <a:pt x="3701" y="21390"/>
                    <a:pt x="5097" y="21192"/>
                  </a:cubicBezTo>
                  <a:cubicBezTo>
                    <a:pt x="6493" y="20995"/>
                    <a:pt x="7816" y="20336"/>
                    <a:pt x="8697" y="18295"/>
                  </a:cubicBezTo>
                  <a:cubicBezTo>
                    <a:pt x="9579" y="16253"/>
                    <a:pt x="10020" y="12829"/>
                    <a:pt x="10240" y="9997"/>
                  </a:cubicBezTo>
                  <a:cubicBezTo>
                    <a:pt x="10461" y="7166"/>
                    <a:pt x="10461" y="4927"/>
                    <a:pt x="10314" y="3214"/>
                  </a:cubicBezTo>
                  <a:cubicBezTo>
                    <a:pt x="10167" y="1502"/>
                    <a:pt x="9873" y="317"/>
                    <a:pt x="9652" y="53"/>
                  </a:cubicBezTo>
                  <a:cubicBezTo>
                    <a:pt x="9432" y="-210"/>
                    <a:pt x="9285" y="449"/>
                    <a:pt x="9138" y="3017"/>
                  </a:cubicBezTo>
                  <a:cubicBezTo>
                    <a:pt x="8991" y="5585"/>
                    <a:pt x="8844" y="10063"/>
                    <a:pt x="8918" y="12961"/>
                  </a:cubicBezTo>
                  <a:cubicBezTo>
                    <a:pt x="8991" y="15858"/>
                    <a:pt x="9285" y="17175"/>
                    <a:pt x="9579" y="18163"/>
                  </a:cubicBezTo>
                  <a:cubicBezTo>
                    <a:pt x="9873" y="19151"/>
                    <a:pt x="10167" y="19810"/>
                    <a:pt x="10608" y="20336"/>
                  </a:cubicBezTo>
                  <a:cubicBezTo>
                    <a:pt x="11048" y="20863"/>
                    <a:pt x="11636" y="21258"/>
                    <a:pt x="12224" y="21258"/>
                  </a:cubicBezTo>
                  <a:cubicBezTo>
                    <a:pt x="12812" y="21258"/>
                    <a:pt x="13399" y="20863"/>
                    <a:pt x="13914" y="20402"/>
                  </a:cubicBezTo>
                  <a:cubicBezTo>
                    <a:pt x="14428" y="19941"/>
                    <a:pt x="14869" y="19414"/>
                    <a:pt x="15457" y="19151"/>
                  </a:cubicBezTo>
                  <a:cubicBezTo>
                    <a:pt x="16044" y="18888"/>
                    <a:pt x="16779" y="18888"/>
                    <a:pt x="17440" y="19217"/>
                  </a:cubicBezTo>
                  <a:cubicBezTo>
                    <a:pt x="18101" y="19546"/>
                    <a:pt x="18689" y="20205"/>
                    <a:pt x="19350" y="20534"/>
                  </a:cubicBezTo>
                  <a:cubicBezTo>
                    <a:pt x="20012" y="20863"/>
                    <a:pt x="20746" y="20863"/>
                    <a:pt x="21114" y="20797"/>
                  </a:cubicBezTo>
                  <a:cubicBezTo>
                    <a:pt x="21481" y="20731"/>
                    <a:pt x="21481" y="20600"/>
                    <a:pt x="21481" y="204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2" name="Line"/>
            <p:cNvSpPr/>
            <p:nvPr/>
          </p:nvSpPr>
          <p:spPr>
            <a:xfrm>
              <a:off x="9968329" y="290122"/>
              <a:ext cx="19470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3" name="Line"/>
            <p:cNvSpPr/>
            <p:nvPr/>
          </p:nvSpPr>
          <p:spPr>
            <a:xfrm>
              <a:off x="10165298" y="171611"/>
              <a:ext cx="591542" cy="43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22" extrusionOk="0">
                  <a:moveTo>
                    <a:pt x="2042" y="15188"/>
                  </a:moveTo>
                  <a:cubicBezTo>
                    <a:pt x="1687" y="14539"/>
                    <a:pt x="1333" y="13889"/>
                    <a:pt x="979" y="13889"/>
                  </a:cubicBezTo>
                  <a:cubicBezTo>
                    <a:pt x="625" y="13889"/>
                    <a:pt x="271" y="14539"/>
                    <a:pt x="94" y="15351"/>
                  </a:cubicBezTo>
                  <a:cubicBezTo>
                    <a:pt x="-83" y="16163"/>
                    <a:pt x="-83" y="17137"/>
                    <a:pt x="743" y="18193"/>
                  </a:cubicBezTo>
                  <a:cubicBezTo>
                    <a:pt x="1569" y="19248"/>
                    <a:pt x="3222" y="20385"/>
                    <a:pt x="5169" y="20142"/>
                  </a:cubicBezTo>
                  <a:cubicBezTo>
                    <a:pt x="7117" y="19898"/>
                    <a:pt x="9360" y="18274"/>
                    <a:pt x="10717" y="15513"/>
                  </a:cubicBezTo>
                  <a:cubicBezTo>
                    <a:pt x="12074" y="12752"/>
                    <a:pt x="12547" y="8854"/>
                    <a:pt x="12783" y="6499"/>
                  </a:cubicBezTo>
                  <a:cubicBezTo>
                    <a:pt x="13019" y="4145"/>
                    <a:pt x="13019" y="3333"/>
                    <a:pt x="12783" y="2277"/>
                  </a:cubicBezTo>
                  <a:cubicBezTo>
                    <a:pt x="12547" y="1221"/>
                    <a:pt x="12074" y="-78"/>
                    <a:pt x="11779" y="3"/>
                  </a:cubicBezTo>
                  <a:cubicBezTo>
                    <a:pt x="11484" y="84"/>
                    <a:pt x="11366" y="1546"/>
                    <a:pt x="11248" y="4226"/>
                  </a:cubicBezTo>
                  <a:cubicBezTo>
                    <a:pt x="11130" y="6905"/>
                    <a:pt x="11012" y="10803"/>
                    <a:pt x="10953" y="13727"/>
                  </a:cubicBezTo>
                  <a:cubicBezTo>
                    <a:pt x="10894" y="16650"/>
                    <a:pt x="10894" y="18599"/>
                    <a:pt x="11130" y="19817"/>
                  </a:cubicBezTo>
                  <a:cubicBezTo>
                    <a:pt x="11366" y="21035"/>
                    <a:pt x="11838" y="21522"/>
                    <a:pt x="12369" y="21522"/>
                  </a:cubicBezTo>
                  <a:cubicBezTo>
                    <a:pt x="12901" y="21522"/>
                    <a:pt x="13491" y="21035"/>
                    <a:pt x="13963" y="20466"/>
                  </a:cubicBezTo>
                  <a:cubicBezTo>
                    <a:pt x="14435" y="19898"/>
                    <a:pt x="14789" y="19248"/>
                    <a:pt x="15202" y="18599"/>
                  </a:cubicBezTo>
                  <a:cubicBezTo>
                    <a:pt x="15615" y="17949"/>
                    <a:pt x="16088" y="17299"/>
                    <a:pt x="16560" y="17218"/>
                  </a:cubicBezTo>
                  <a:cubicBezTo>
                    <a:pt x="17032" y="17137"/>
                    <a:pt x="17504" y="17624"/>
                    <a:pt x="18330" y="18111"/>
                  </a:cubicBezTo>
                  <a:cubicBezTo>
                    <a:pt x="19156" y="18599"/>
                    <a:pt x="20337" y="19086"/>
                    <a:pt x="21517" y="195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4" name="Line"/>
            <p:cNvSpPr/>
            <p:nvPr/>
          </p:nvSpPr>
          <p:spPr>
            <a:xfrm>
              <a:off x="10688696" y="309592"/>
              <a:ext cx="68144" cy="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5" name="Line"/>
            <p:cNvSpPr/>
            <p:nvPr/>
          </p:nvSpPr>
          <p:spPr>
            <a:xfrm>
              <a:off x="10367452" y="406939"/>
              <a:ext cx="204430" cy="1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6" name="Line"/>
            <p:cNvSpPr/>
            <p:nvPr/>
          </p:nvSpPr>
          <p:spPr>
            <a:xfrm>
              <a:off x="10927061" y="429653"/>
              <a:ext cx="472269" cy="19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600" extrusionOk="0">
                  <a:moveTo>
                    <a:pt x="672" y="5125"/>
                  </a:moveTo>
                  <a:cubicBezTo>
                    <a:pt x="672" y="6956"/>
                    <a:pt x="672" y="8786"/>
                    <a:pt x="1042" y="10068"/>
                  </a:cubicBezTo>
                  <a:cubicBezTo>
                    <a:pt x="1411" y="11349"/>
                    <a:pt x="2151" y="12081"/>
                    <a:pt x="2891" y="12447"/>
                  </a:cubicBezTo>
                  <a:cubicBezTo>
                    <a:pt x="3631" y="12814"/>
                    <a:pt x="4370" y="12814"/>
                    <a:pt x="4814" y="11898"/>
                  </a:cubicBezTo>
                  <a:cubicBezTo>
                    <a:pt x="5258" y="10983"/>
                    <a:pt x="5406" y="9153"/>
                    <a:pt x="5184" y="7688"/>
                  </a:cubicBezTo>
                  <a:cubicBezTo>
                    <a:pt x="4962" y="6224"/>
                    <a:pt x="4370" y="5125"/>
                    <a:pt x="3705" y="4210"/>
                  </a:cubicBezTo>
                  <a:cubicBezTo>
                    <a:pt x="3039" y="3295"/>
                    <a:pt x="2299" y="2563"/>
                    <a:pt x="1559" y="2014"/>
                  </a:cubicBezTo>
                  <a:cubicBezTo>
                    <a:pt x="820" y="1464"/>
                    <a:pt x="80" y="1098"/>
                    <a:pt x="6" y="1464"/>
                  </a:cubicBezTo>
                  <a:cubicBezTo>
                    <a:pt x="-68" y="1831"/>
                    <a:pt x="524" y="2929"/>
                    <a:pt x="1633" y="3661"/>
                  </a:cubicBezTo>
                  <a:cubicBezTo>
                    <a:pt x="2743" y="4393"/>
                    <a:pt x="4370" y="4759"/>
                    <a:pt x="5702" y="4576"/>
                  </a:cubicBezTo>
                  <a:cubicBezTo>
                    <a:pt x="7033" y="4393"/>
                    <a:pt x="8069" y="3661"/>
                    <a:pt x="8809" y="2563"/>
                  </a:cubicBezTo>
                  <a:cubicBezTo>
                    <a:pt x="9548" y="1464"/>
                    <a:pt x="9992" y="0"/>
                    <a:pt x="10436" y="0"/>
                  </a:cubicBezTo>
                  <a:cubicBezTo>
                    <a:pt x="10880" y="0"/>
                    <a:pt x="11324" y="1464"/>
                    <a:pt x="11546" y="3112"/>
                  </a:cubicBezTo>
                  <a:cubicBezTo>
                    <a:pt x="11768" y="4759"/>
                    <a:pt x="11768" y="6590"/>
                    <a:pt x="11768" y="8420"/>
                  </a:cubicBezTo>
                  <a:cubicBezTo>
                    <a:pt x="11768" y="10251"/>
                    <a:pt x="11768" y="12081"/>
                    <a:pt x="12064" y="12447"/>
                  </a:cubicBezTo>
                  <a:cubicBezTo>
                    <a:pt x="12359" y="12814"/>
                    <a:pt x="12951" y="11715"/>
                    <a:pt x="13469" y="10434"/>
                  </a:cubicBezTo>
                  <a:cubicBezTo>
                    <a:pt x="13987" y="9153"/>
                    <a:pt x="14431" y="7688"/>
                    <a:pt x="15022" y="6407"/>
                  </a:cubicBezTo>
                  <a:cubicBezTo>
                    <a:pt x="15614" y="5125"/>
                    <a:pt x="16354" y="4027"/>
                    <a:pt x="16724" y="4393"/>
                  </a:cubicBezTo>
                  <a:cubicBezTo>
                    <a:pt x="17094" y="4759"/>
                    <a:pt x="17094" y="6590"/>
                    <a:pt x="17094" y="8420"/>
                  </a:cubicBezTo>
                  <a:cubicBezTo>
                    <a:pt x="17094" y="10251"/>
                    <a:pt x="17094" y="12081"/>
                    <a:pt x="17833" y="14278"/>
                  </a:cubicBezTo>
                  <a:cubicBezTo>
                    <a:pt x="18573" y="16475"/>
                    <a:pt x="20053" y="19037"/>
                    <a:pt x="2153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7" name="Line"/>
            <p:cNvSpPr/>
            <p:nvPr/>
          </p:nvSpPr>
          <p:spPr>
            <a:xfrm>
              <a:off x="11603758" y="630837"/>
              <a:ext cx="97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8" name="Line"/>
            <p:cNvSpPr/>
            <p:nvPr/>
          </p:nvSpPr>
          <p:spPr>
            <a:xfrm>
              <a:off x="12090493" y="237213"/>
              <a:ext cx="173221" cy="444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307" extrusionOk="0">
                  <a:moveTo>
                    <a:pt x="0" y="1135"/>
                  </a:moveTo>
                  <a:cubicBezTo>
                    <a:pt x="1964" y="669"/>
                    <a:pt x="3927" y="203"/>
                    <a:pt x="5891" y="47"/>
                  </a:cubicBezTo>
                  <a:cubicBezTo>
                    <a:pt x="7855" y="-108"/>
                    <a:pt x="9818" y="47"/>
                    <a:pt x="12567" y="1601"/>
                  </a:cubicBezTo>
                  <a:cubicBezTo>
                    <a:pt x="15316" y="3155"/>
                    <a:pt x="18851" y="6108"/>
                    <a:pt x="20225" y="9216"/>
                  </a:cubicBezTo>
                  <a:cubicBezTo>
                    <a:pt x="21600" y="12324"/>
                    <a:pt x="20815" y="15587"/>
                    <a:pt x="19833" y="17607"/>
                  </a:cubicBezTo>
                  <a:cubicBezTo>
                    <a:pt x="18851" y="19627"/>
                    <a:pt x="17673" y="20404"/>
                    <a:pt x="16102" y="20870"/>
                  </a:cubicBezTo>
                  <a:cubicBezTo>
                    <a:pt x="14531" y="21337"/>
                    <a:pt x="12567" y="21492"/>
                    <a:pt x="11585" y="21026"/>
                  </a:cubicBezTo>
                  <a:cubicBezTo>
                    <a:pt x="10604" y="20560"/>
                    <a:pt x="10604" y="19472"/>
                    <a:pt x="10604" y="183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9" name="Line"/>
            <p:cNvSpPr/>
            <p:nvPr/>
          </p:nvSpPr>
          <p:spPr>
            <a:xfrm>
              <a:off x="12442135" y="197921"/>
              <a:ext cx="144829" cy="53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461" extrusionOk="0">
                  <a:moveTo>
                    <a:pt x="20958" y="185"/>
                  </a:moveTo>
                  <a:cubicBezTo>
                    <a:pt x="18610" y="54"/>
                    <a:pt x="16262" y="-77"/>
                    <a:pt x="14149" y="54"/>
                  </a:cubicBezTo>
                  <a:cubicBezTo>
                    <a:pt x="12036" y="185"/>
                    <a:pt x="10158" y="578"/>
                    <a:pt x="7575" y="2148"/>
                  </a:cubicBezTo>
                  <a:cubicBezTo>
                    <a:pt x="4993" y="3719"/>
                    <a:pt x="1706" y="6468"/>
                    <a:pt x="532" y="9545"/>
                  </a:cubicBezTo>
                  <a:cubicBezTo>
                    <a:pt x="-642" y="12621"/>
                    <a:pt x="297" y="16025"/>
                    <a:pt x="1706" y="18250"/>
                  </a:cubicBezTo>
                  <a:cubicBezTo>
                    <a:pt x="3114" y="20476"/>
                    <a:pt x="4993" y="21523"/>
                    <a:pt x="5462" y="21458"/>
                  </a:cubicBezTo>
                  <a:cubicBezTo>
                    <a:pt x="5932" y="21392"/>
                    <a:pt x="4993" y="20214"/>
                    <a:pt x="4054" y="190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0" name="Line"/>
            <p:cNvSpPr/>
            <p:nvPr/>
          </p:nvSpPr>
          <p:spPr>
            <a:xfrm>
              <a:off x="12265717" y="427521"/>
              <a:ext cx="798246" cy="22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extrusionOk="0">
                  <a:moveTo>
                    <a:pt x="0" y="11597"/>
                  </a:moveTo>
                  <a:cubicBezTo>
                    <a:pt x="2195" y="11297"/>
                    <a:pt x="4390" y="10997"/>
                    <a:pt x="6234" y="10397"/>
                  </a:cubicBezTo>
                  <a:cubicBezTo>
                    <a:pt x="8078" y="9797"/>
                    <a:pt x="9571" y="8897"/>
                    <a:pt x="10537" y="8147"/>
                  </a:cubicBezTo>
                  <a:cubicBezTo>
                    <a:pt x="11502" y="7397"/>
                    <a:pt x="11941" y="6797"/>
                    <a:pt x="12117" y="5747"/>
                  </a:cubicBezTo>
                  <a:cubicBezTo>
                    <a:pt x="12293" y="4697"/>
                    <a:pt x="12205" y="3197"/>
                    <a:pt x="11941" y="2147"/>
                  </a:cubicBezTo>
                  <a:cubicBezTo>
                    <a:pt x="11678" y="1097"/>
                    <a:pt x="11239" y="497"/>
                    <a:pt x="10712" y="197"/>
                  </a:cubicBezTo>
                  <a:cubicBezTo>
                    <a:pt x="10185" y="-103"/>
                    <a:pt x="9571" y="-103"/>
                    <a:pt x="9132" y="497"/>
                  </a:cubicBezTo>
                  <a:cubicBezTo>
                    <a:pt x="8693" y="1097"/>
                    <a:pt x="8429" y="2297"/>
                    <a:pt x="8385" y="4397"/>
                  </a:cubicBezTo>
                  <a:cubicBezTo>
                    <a:pt x="8341" y="6497"/>
                    <a:pt x="8517" y="9497"/>
                    <a:pt x="9220" y="12497"/>
                  </a:cubicBezTo>
                  <a:cubicBezTo>
                    <a:pt x="9922" y="15497"/>
                    <a:pt x="11151" y="18497"/>
                    <a:pt x="12249" y="19997"/>
                  </a:cubicBezTo>
                  <a:cubicBezTo>
                    <a:pt x="13346" y="21497"/>
                    <a:pt x="14312" y="21497"/>
                    <a:pt x="15102" y="20297"/>
                  </a:cubicBezTo>
                  <a:cubicBezTo>
                    <a:pt x="15893" y="19097"/>
                    <a:pt x="16507" y="16697"/>
                    <a:pt x="16859" y="14747"/>
                  </a:cubicBezTo>
                  <a:cubicBezTo>
                    <a:pt x="17210" y="12797"/>
                    <a:pt x="17298" y="11297"/>
                    <a:pt x="17473" y="11147"/>
                  </a:cubicBezTo>
                  <a:cubicBezTo>
                    <a:pt x="17649" y="10997"/>
                    <a:pt x="17912" y="12197"/>
                    <a:pt x="18044" y="13547"/>
                  </a:cubicBezTo>
                  <a:cubicBezTo>
                    <a:pt x="18176" y="14897"/>
                    <a:pt x="18176" y="16397"/>
                    <a:pt x="18176" y="16397"/>
                  </a:cubicBezTo>
                  <a:cubicBezTo>
                    <a:pt x="18176" y="16397"/>
                    <a:pt x="18176" y="14897"/>
                    <a:pt x="18263" y="13397"/>
                  </a:cubicBezTo>
                  <a:cubicBezTo>
                    <a:pt x="18351" y="11897"/>
                    <a:pt x="18527" y="10397"/>
                    <a:pt x="18834" y="9347"/>
                  </a:cubicBezTo>
                  <a:cubicBezTo>
                    <a:pt x="19141" y="8297"/>
                    <a:pt x="19581" y="7697"/>
                    <a:pt x="19932" y="7997"/>
                  </a:cubicBezTo>
                  <a:cubicBezTo>
                    <a:pt x="20283" y="8297"/>
                    <a:pt x="20546" y="9497"/>
                    <a:pt x="20810" y="11747"/>
                  </a:cubicBezTo>
                  <a:cubicBezTo>
                    <a:pt x="21073" y="13997"/>
                    <a:pt x="21337" y="17297"/>
                    <a:pt x="21600" y="205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1" name="Line"/>
            <p:cNvSpPr/>
            <p:nvPr/>
          </p:nvSpPr>
          <p:spPr>
            <a:xfrm>
              <a:off x="13251922" y="427806"/>
              <a:ext cx="512940" cy="280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493" extrusionOk="0">
                  <a:moveTo>
                    <a:pt x="7926" y="2872"/>
                  </a:moveTo>
                  <a:cubicBezTo>
                    <a:pt x="7524" y="1879"/>
                    <a:pt x="7121" y="886"/>
                    <a:pt x="6584" y="390"/>
                  </a:cubicBezTo>
                  <a:cubicBezTo>
                    <a:pt x="6048" y="-107"/>
                    <a:pt x="5377" y="-107"/>
                    <a:pt x="4371" y="265"/>
                  </a:cubicBezTo>
                  <a:cubicBezTo>
                    <a:pt x="3365" y="638"/>
                    <a:pt x="2023" y="1383"/>
                    <a:pt x="1084" y="2872"/>
                  </a:cubicBezTo>
                  <a:cubicBezTo>
                    <a:pt x="145" y="4362"/>
                    <a:pt x="-392" y="6596"/>
                    <a:pt x="346" y="9576"/>
                  </a:cubicBezTo>
                  <a:cubicBezTo>
                    <a:pt x="1084" y="12555"/>
                    <a:pt x="3096" y="16279"/>
                    <a:pt x="5243" y="17769"/>
                  </a:cubicBezTo>
                  <a:cubicBezTo>
                    <a:pt x="7389" y="19259"/>
                    <a:pt x="9670" y="18514"/>
                    <a:pt x="11347" y="17396"/>
                  </a:cubicBezTo>
                  <a:cubicBezTo>
                    <a:pt x="13024" y="16279"/>
                    <a:pt x="14097" y="14790"/>
                    <a:pt x="14634" y="13424"/>
                  </a:cubicBezTo>
                  <a:cubicBezTo>
                    <a:pt x="15171" y="12059"/>
                    <a:pt x="15171" y="10817"/>
                    <a:pt x="14567" y="9824"/>
                  </a:cubicBezTo>
                  <a:cubicBezTo>
                    <a:pt x="13963" y="8831"/>
                    <a:pt x="12756" y="8086"/>
                    <a:pt x="11750" y="7838"/>
                  </a:cubicBezTo>
                  <a:cubicBezTo>
                    <a:pt x="10743" y="7590"/>
                    <a:pt x="9938" y="7838"/>
                    <a:pt x="9536" y="8583"/>
                  </a:cubicBezTo>
                  <a:cubicBezTo>
                    <a:pt x="9133" y="9327"/>
                    <a:pt x="9133" y="10569"/>
                    <a:pt x="10005" y="12555"/>
                  </a:cubicBezTo>
                  <a:cubicBezTo>
                    <a:pt x="10878" y="14541"/>
                    <a:pt x="12622" y="17272"/>
                    <a:pt x="14634" y="18886"/>
                  </a:cubicBezTo>
                  <a:cubicBezTo>
                    <a:pt x="16647" y="20500"/>
                    <a:pt x="18927" y="20996"/>
                    <a:pt x="21208" y="214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2" name="Line"/>
            <p:cNvSpPr/>
            <p:nvPr/>
          </p:nvSpPr>
          <p:spPr>
            <a:xfrm>
              <a:off x="14313093" y="155365"/>
              <a:ext cx="717278" cy="54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417" extrusionOk="0">
                  <a:moveTo>
                    <a:pt x="1366" y="10353"/>
                  </a:moveTo>
                  <a:cubicBezTo>
                    <a:pt x="880" y="10739"/>
                    <a:pt x="393" y="11125"/>
                    <a:pt x="150" y="12153"/>
                  </a:cubicBezTo>
                  <a:cubicBezTo>
                    <a:pt x="-93" y="13182"/>
                    <a:pt x="-93" y="14853"/>
                    <a:pt x="539" y="16396"/>
                  </a:cubicBezTo>
                  <a:cubicBezTo>
                    <a:pt x="1172" y="17939"/>
                    <a:pt x="2437" y="19353"/>
                    <a:pt x="3848" y="19546"/>
                  </a:cubicBezTo>
                  <a:cubicBezTo>
                    <a:pt x="5258" y="19739"/>
                    <a:pt x="6815" y="18710"/>
                    <a:pt x="7739" y="16203"/>
                  </a:cubicBezTo>
                  <a:cubicBezTo>
                    <a:pt x="8664" y="13696"/>
                    <a:pt x="8956" y="9710"/>
                    <a:pt x="9053" y="7010"/>
                  </a:cubicBezTo>
                  <a:cubicBezTo>
                    <a:pt x="9150" y="4310"/>
                    <a:pt x="9053" y="2896"/>
                    <a:pt x="8810" y="1803"/>
                  </a:cubicBezTo>
                  <a:cubicBezTo>
                    <a:pt x="8566" y="710"/>
                    <a:pt x="8177" y="-61"/>
                    <a:pt x="7934" y="3"/>
                  </a:cubicBezTo>
                  <a:cubicBezTo>
                    <a:pt x="7691" y="68"/>
                    <a:pt x="7594" y="968"/>
                    <a:pt x="7399" y="3089"/>
                  </a:cubicBezTo>
                  <a:cubicBezTo>
                    <a:pt x="7204" y="5210"/>
                    <a:pt x="6912" y="8553"/>
                    <a:pt x="6718" y="11318"/>
                  </a:cubicBezTo>
                  <a:cubicBezTo>
                    <a:pt x="6523" y="14082"/>
                    <a:pt x="6426" y="16268"/>
                    <a:pt x="6377" y="17682"/>
                  </a:cubicBezTo>
                  <a:cubicBezTo>
                    <a:pt x="6329" y="19096"/>
                    <a:pt x="6329" y="19739"/>
                    <a:pt x="6426" y="19739"/>
                  </a:cubicBezTo>
                  <a:cubicBezTo>
                    <a:pt x="6523" y="19739"/>
                    <a:pt x="6718" y="19096"/>
                    <a:pt x="6961" y="18518"/>
                  </a:cubicBezTo>
                  <a:cubicBezTo>
                    <a:pt x="7204" y="17939"/>
                    <a:pt x="7496" y="17425"/>
                    <a:pt x="7837" y="16975"/>
                  </a:cubicBezTo>
                  <a:cubicBezTo>
                    <a:pt x="8177" y="16525"/>
                    <a:pt x="8566" y="16139"/>
                    <a:pt x="9004" y="16525"/>
                  </a:cubicBezTo>
                  <a:cubicBezTo>
                    <a:pt x="9442" y="16910"/>
                    <a:pt x="9929" y="18068"/>
                    <a:pt x="10561" y="19032"/>
                  </a:cubicBezTo>
                  <a:cubicBezTo>
                    <a:pt x="11194" y="19996"/>
                    <a:pt x="11972" y="20768"/>
                    <a:pt x="12896" y="21153"/>
                  </a:cubicBezTo>
                  <a:cubicBezTo>
                    <a:pt x="13821" y="21539"/>
                    <a:pt x="14891" y="21539"/>
                    <a:pt x="16010" y="20896"/>
                  </a:cubicBezTo>
                  <a:cubicBezTo>
                    <a:pt x="17129" y="20253"/>
                    <a:pt x="18296" y="18968"/>
                    <a:pt x="18880" y="17939"/>
                  </a:cubicBezTo>
                  <a:cubicBezTo>
                    <a:pt x="19464" y="16910"/>
                    <a:pt x="19464" y="16139"/>
                    <a:pt x="19318" y="15496"/>
                  </a:cubicBezTo>
                  <a:cubicBezTo>
                    <a:pt x="19172" y="14853"/>
                    <a:pt x="18880" y="14339"/>
                    <a:pt x="18491" y="14082"/>
                  </a:cubicBezTo>
                  <a:cubicBezTo>
                    <a:pt x="18102" y="13825"/>
                    <a:pt x="17615" y="13825"/>
                    <a:pt x="17177" y="14018"/>
                  </a:cubicBezTo>
                  <a:cubicBezTo>
                    <a:pt x="16739" y="14210"/>
                    <a:pt x="16350" y="14596"/>
                    <a:pt x="16156" y="15303"/>
                  </a:cubicBezTo>
                  <a:cubicBezTo>
                    <a:pt x="15961" y="16010"/>
                    <a:pt x="15961" y="17039"/>
                    <a:pt x="16399" y="18132"/>
                  </a:cubicBezTo>
                  <a:cubicBezTo>
                    <a:pt x="16837" y="19225"/>
                    <a:pt x="17712" y="20382"/>
                    <a:pt x="18637" y="20832"/>
                  </a:cubicBezTo>
                  <a:cubicBezTo>
                    <a:pt x="19561" y="21282"/>
                    <a:pt x="20534" y="21025"/>
                    <a:pt x="21507" y="207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3" name="Line"/>
            <p:cNvSpPr/>
            <p:nvPr/>
          </p:nvSpPr>
          <p:spPr>
            <a:xfrm>
              <a:off x="14202923" y="533490"/>
              <a:ext cx="301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4" name="Line"/>
            <p:cNvSpPr/>
            <p:nvPr/>
          </p:nvSpPr>
          <p:spPr>
            <a:xfrm>
              <a:off x="15577977" y="474246"/>
              <a:ext cx="620559" cy="237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110" extrusionOk="0">
                  <a:moveTo>
                    <a:pt x="3272" y="5258"/>
                  </a:moveTo>
                  <a:cubicBezTo>
                    <a:pt x="2265" y="5834"/>
                    <a:pt x="1258" y="6410"/>
                    <a:pt x="642" y="7418"/>
                  </a:cubicBezTo>
                  <a:cubicBezTo>
                    <a:pt x="27" y="8426"/>
                    <a:pt x="-197" y="9866"/>
                    <a:pt x="195" y="11450"/>
                  </a:cubicBezTo>
                  <a:cubicBezTo>
                    <a:pt x="586" y="13034"/>
                    <a:pt x="1594" y="14762"/>
                    <a:pt x="2377" y="15626"/>
                  </a:cubicBezTo>
                  <a:cubicBezTo>
                    <a:pt x="3160" y="16490"/>
                    <a:pt x="3720" y="16490"/>
                    <a:pt x="4280" y="16490"/>
                  </a:cubicBezTo>
                  <a:cubicBezTo>
                    <a:pt x="4839" y="16490"/>
                    <a:pt x="5399" y="16490"/>
                    <a:pt x="5679" y="15770"/>
                  </a:cubicBezTo>
                  <a:cubicBezTo>
                    <a:pt x="5958" y="15050"/>
                    <a:pt x="5958" y="13610"/>
                    <a:pt x="5623" y="11738"/>
                  </a:cubicBezTo>
                  <a:cubicBezTo>
                    <a:pt x="5287" y="9866"/>
                    <a:pt x="4615" y="7562"/>
                    <a:pt x="4168" y="5690"/>
                  </a:cubicBezTo>
                  <a:cubicBezTo>
                    <a:pt x="3720" y="3818"/>
                    <a:pt x="3496" y="2378"/>
                    <a:pt x="3664" y="1370"/>
                  </a:cubicBezTo>
                  <a:cubicBezTo>
                    <a:pt x="3832" y="362"/>
                    <a:pt x="4392" y="-214"/>
                    <a:pt x="5455" y="74"/>
                  </a:cubicBezTo>
                  <a:cubicBezTo>
                    <a:pt x="6518" y="362"/>
                    <a:pt x="8085" y="1514"/>
                    <a:pt x="8980" y="3674"/>
                  </a:cubicBezTo>
                  <a:cubicBezTo>
                    <a:pt x="9876" y="5834"/>
                    <a:pt x="10099" y="9002"/>
                    <a:pt x="10211" y="11306"/>
                  </a:cubicBezTo>
                  <a:cubicBezTo>
                    <a:pt x="10323" y="13610"/>
                    <a:pt x="10323" y="15050"/>
                    <a:pt x="10379" y="16490"/>
                  </a:cubicBezTo>
                  <a:cubicBezTo>
                    <a:pt x="10435" y="17930"/>
                    <a:pt x="10547" y="19370"/>
                    <a:pt x="10883" y="20234"/>
                  </a:cubicBezTo>
                  <a:cubicBezTo>
                    <a:pt x="11219" y="21098"/>
                    <a:pt x="11778" y="21386"/>
                    <a:pt x="12673" y="20810"/>
                  </a:cubicBezTo>
                  <a:cubicBezTo>
                    <a:pt x="13569" y="20234"/>
                    <a:pt x="14800" y="18794"/>
                    <a:pt x="15639" y="17498"/>
                  </a:cubicBezTo>
                  <a:cubicBezTo>
                    <a:pt x="16479" y="16202"/>
                    <a:pt x="16926" y="15050"/>
                    <a:pt x="17318" y="13898"/>
                  </a:cubicBezTo>
                  <a:cubicBezTo>
                    <a:pt x="17710" y="12746"/>
                    <a:pt x="18045" y="11594"/>
                    <a:pt x="18213" y="11738"/>
                  </a:cubicBezTo>
                  <a:cubicBezTo>
                    <a:pt x="18381" y="11882"/>
                    <a:pt x="18381" y="13322"/>
                    <a:pt x="18605" y="14618"/>
                  </a:cubicBezTo>
                  <a:cubicBezTo>
                    <a:pt x="18829" y="15914"/>
                    <a:pt x="19277" y="17066"/>
                    <a:pt x="19780" y="17498"/>
                  </a:cubicBezTo>
                  <a:cubicBezTo>
                    <a:pt x="20284" y="17930"/>
                    <a:pt x="20843" y="17642"/>
                    <a:pt x="21403" y="173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5" name="Line"/>
            <p:cNvSpPr/>
            <p:nvPr/>
          </p:nvSpPr>
          <p:spPr>
            <a:xfrm>
              <a:off x="16071984" y="406939"/>
              <a:ext cx="29205" cy="1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6" name="Line"/>
            <p:cNvSpPr/>
            <p:nvPr/>
          </p:nvSpPr>
          <p:spPr>
            <a:xfrm>
              <a:off x="16161813" y="515465"/>
              <a:ext cx="513723" cy="476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426" extrusionOk="0">
                  <a:moveTo>
                    <a:pt x="9281" y="811"/>
                  </a:moveTo>
                  <a:cubicBezTo>
                    <a:pt x="8737" y="373"/>
                    <a:pt x="8194" y="-65"/>
                    <a:pt x="7650" y="8"/>
                  </a:cubicBezTo>
                  <a:cubicBezTo>
                    <a:pt x="7107" y="81"/>
                    <a:pt x="6564" y="665"/>
                    <a:pt x="6292" y="1321"/>
                  </a:cubicBezTo>
                  <a:cubicBezTo>
                    <a:pt x="6020" y="1978"/>
                    <a:pt x="6020" y="2708"/>
                    <a:pt x="6224" y="3365"/>
                  </a:cubicBezTo>
                  <a:cubicBezTo>
                    <a:pt x="6428" y="4021"/>
                    <a:pt x="6835" y="4605"/>
                    <a:pt x="7379" y="4970"/>
                  </a:cubicBezTo>
                  <a:cubicBezTo>
                    <a:pt x="7922" y="5335"/>
                    <a:pt x="8601" y="5481"/>
                    <a:pt x="9213" y="5335"/>
                  </a:cubicBezTo>
                  <a:cubicBezTo>
                    <a:pt x="9824" y="5189"/>
                    <a:pt x="10367" y="4751"/>
                    <a:pt x="10435" y="4167"/>
                  </a:cubicBezTo>
                  <a:cubicBezTo>
                    <a:pt x="10503" y="3584"/>
                    <a:pt x="10096" y="2854"/>
                    <a:pt x="10164" y="3219"/>
                  </a:cubicBezTo>
                  <a:cubicBezTo>
                    <a:pt x="10232" y="3584"/>
                    <a:pt x="10775" y="5043"/>
                    <a:pt x="11182" y="7743"/>
                  </a:cubicBezTo>
                  <a:cubicBezTo>
                    <a:pt x="11590" y="10443"/>
                    <a:pt x="11862" y="14384"/>
                    <a:pt x="11862" y="16792"/>
                  </a:cubicBezTo>
                  <a:cubicBezTo>
                    <a:pt x="11862" y="19200"/>
                    <a:pt x="11590" y="20076"/>
                    <a:pt x="11047" y="20659"/>
                  </a:cubicBezTo>
                  <a:cubicBezTo>
                    <a:pt x="10503" y="21243"/>
                    <a:pt x="9688" y="21535"/>
                    <a:pt x="8194" y="21389"/>
                  </a:cubicBezTo>
                  <a:cubicBezTo>
                    <a:pt x="6699" y="21243"/>
                    <a:pt x="4526" y="20659"/>
                    <a:pt x="3032" y="19930"/>
                  </a:cubicBezTo>
                  <a:cubicBezTo>
                    <a:pt x="1537" y="19200"/>
                    <a:pt x="722" y="18324"/>
                    <a:pt x="315" y="17521"/>
                  </a:cubicBezTo>
                  <a:cubicBezTo>
                    <a:pt x="-93" y="16719"/>
                    <a:pt x="-93" y="15989"/>
                    <a:pt x="247" y="15551"/>
                  </a:cubicBezTo>
                  <a:cubicBezTo>
                    <a:pt x="586" y="15113"/>
                    <a:pt x="1265" y="14967"/>
                    <a:pt x="2828" y="14311"/>
                  </a:cubicBezTo>
                  <a:cubicBezTo>
                    <a:pt x="4390" y="13654"/>
                    <a:pt x="6835" y="12486"/>
                    <a:pt x="9145" y="11173"/>
                  </a:cubicBezTo>
                  <a:cubicBezTo>
                    <a:pt x="11454" y="9859"/>
                    <a:pt x="13628" y="8400"/>
                    <a:pt x="15054" y="7378"/>
                  </a:cubicBezTo>
                  <a:cubicBezTo>
                    <a:pt x="16481" y="6357"/>
                    <a:pt x="17160" y="5773"/>
                    <a:pt x="17771" y="6065"/>
                  </a:cubicBezTo>
                  <a:cubicBezTo>
                    <a:pt x="18382" y="6357"/>
                    <a:pt x="18926" y="7524"/>
                    <a:pt x="19537" y="8035"/>
                  </a:cubicBezTo>
                  <a:cubicBezTo>
                    <a:pt x="20149" y="8546"/>
                    <a:pt x="20828" y="8400"/>
                    <a:pt x="21507" y="82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7" name="Line"/>
            <p:cNvSpPr/>
            <p:nvPr/>
          </p:nvSpPr>
          <p:spPr>
            <a:xfrm>
              <a:off x="16519780" y="445877"/>
              <a:ext cx="77880" cy="2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8" name="Line"/>
            <p:cNvSpPr/>
            <p:nvPr/>
          </p:nvSpPr>
          <p:spPr>
            <a:xfrm>
              <a:off x="16714475" y="504286"/>
              <a:ext cx="223899" cy="194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78" y="3240"/>
                    <a:pt x="3756" y="6480"/>
                    <a:pt x="4696" y="9000"/>
                  </a:cubicBezTo>
                  <a:cubicBezTo>
                    <a:pt x="5635" y="11520"/>
                    <a:pt x="5635" y="13320"/>
                    <a:pt x="5165" y="14940"/>
                  </a:cubicBezTo>
                  <a:cubicBezTo>
                    <a:pt x="4696" y="16560"/>
                    <a:pt x="3756" y="18000"/>
                    <a:pt x="3756" y="18000"/>
                  </a:cubicBezTo>
                  <a:cubicBezTo>
                    <a:pt x="3756" y="18000"/>
                    <a:pt x="4696" y="16560"/>
                    <a:pt x="5791" y="15300"/>
                  </a:cubicBezTo>
                  <a:cubicBezTo>
                    <a:pt x="6887" y="14040"/>
                    <a:pt x="8139" y="12960"/>
                    <a:pt x="9861" y="12240"/>
                  </a:cubicBezTo>
                  <a:cubicBezTo>
                    <a:pt x="11583" y="11520"/>
                    <a:pt x="13774" y="11160"/>
                    <a:pt x="15026" y="12420"/>
                  </a:cubicBezTo>
                  <a:cubicBezTo>
                    <a:pt x="16278" y="13680"/>
                    <a:pt x="16591" y="16560"/>
                    <a:pt x="17530" y="18360"/>
                  </a:cubicBezTo>
                  <a:cubicBezTo>
                    <a:pt x="18470" y="20160"/>
                    <a:pt x="20035" y="208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9" name="Line"/>
            <p:cNvSpPr/>
            <p:nvPr/>
          </p:nvSpPr>
          <p:spPr>
            <a:xfrm>
              <a:off x="17072025" y="173973"/>
              <a:ext cx="558347" cy="67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373" extrusionOk="0">
                  <a:moveTo>
                    <a:pt x="5687" y="14482"/>
                  </a:moveTo>
                  <a:cubicBezTo>
                    <a:pt x="5314" y="14070"/>
                    <a:pt x="4942" y="13659"/>
                    <a:pt x="4383" y="13505"/>
                  </a:cubicBezTo>
                  <a:cubicBezTo>
                    <a:pt x="3824" y="13350"/>
                    <a:pt x="3080" y="13453"/>
                    <a:pt x="2273" y="13865"/>
                  </a:cubicBezTo>
                  <a:cubicBezTo>
                    <a:pt x="1466" y="14276"/>
                    <a:pt x="597" y="14996"/>
                    <a:pt x="224" y="15613"/>
                  </a:cubicBezTo>
                  <a:cubicBezTo>
                    <a:pt x="-148" y="16230"/>
                    <a:pt x="-24" y="16745"/>
                    <a:pt x="349" y="17002"/>
                  </a:cubicBezTo>
                  <a:cubicBezTo>
                    <a:pt x="721" y="17259"/>
                    <a:pt x="1342" y="17259"/>
                    <a:pt x="1962" y="17259"/>
                  </a:cubicBezTo>
                  <a:cubicBezTo>
                    <a:pt x="2583" y="17259"/>
                    <a:pt x="3204" y="17259"/>
                    <a:pt x="3762" y="17105"/>
                  </a:cubicBezTo>
                  <a:cubicBezTo>
                    <a:pt x="4321" y="16950"/>
                    <a:pt x="4818" y="16642"/>
                    <a:pt x="5128" y="16127"/>
                  </a:cubicBezTo>
                  <a:cubicBezTo>
                    <a:pt x="5438" y="15613"/>
                    <a:pt x="5562" y="14893"/>
                    <a:pt x="5686" y="14790"/>
                  </a:cubicBezTo>
                  <a:cubicBezTo>
                    <a:pt x="5811" y="14687"/>
                    <a:pt x="5935" y="15202"/>
                    <a:pt x="6555" y="15819"/>
                  </a:cubicBezTo>
                  <a:cubicBezTo>
                    <a:pt x="7176" y="16436"/>
                    <a:pt x="8293" y="17156"/>
                    <a:pt x="9845" y="17413"/>
                  </a:cubicBezTo>
                  <a:cubicBezTo>
                    <a:pt x="11397" y="17670"/>
                    <a:pt x="13383" y="17465"/>
                    <a:pt x="15183" y="16230"/>
                  </a:cubicBezTo>
                  <a:cubicBezTo>
                    <a:pt x="16983" y="14996"/>
                    <a:pt x="18597" y="12733"/>
                    <a:pt x="19652" y="10162"/>
                  </a:cubicBezTo>
                  <a:cubicBezTo>
                    <a:pt x="20707" y="7590"/>
                    <a:pt x="21204" y="4710"/>
                    <a:pt x="21328" y="3013"/>
                  </a:cubicBezTo>
                  <a:cubicBezTo>
                    <a:pt x="21452" y="1316"/>
                    <a:pt x="21204" y="802"/>
                    <a:pt x="20769" y="442"/>
                  </a:cubicBezTo>
                  <a:cubicBezTo>
                    <a:pt x="20335" y="82"/>
                    <a:pt x="19714" y="-124"/>
                    <a:pt x="19218" y="82"/>
                  </a:cubicBezTo>
                  <a:cubicBezTo>
                    <a:pt x="18721" y="287"/>
                    <a:pt x="18349" y="905"/>
                    <a:pt x="17728" y="2859"/>
                  </a:cubicBezTo>
                  <a:cubicBezTo>
                    <a:pt x="17107" y="4813"/>
                    <a:pt x="16238" y="8105"/>
                    <a:pt x="15928" y="11087"/>
                  </a:cubicBezTo>
                  <a:cubicBezTo>
                    <a:pt x="15618" y="14070"/>
                    <a:pt x="15866" y="16745"/>
                    <a:pt x="16486" y="18442"/>
                  </a:cubicBezTo>
                  <a:cubicBezTo>
                    <a:pt x="17107" y="20139"/>
                    <a:pt x="18100" y="20859"/>
                    <a:pt x="18783" y="21167"/>
                  </a:cubicBezTo>
                  <a:cubicBezTo>
                    <a:pt x="19466" y="21476"/>
                    <a:pt x="19838" y="21373"/>
                    <a:pt x="20211" y="212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0" name="Line"/>
            <p:cNvSpPr/>
            <p:nvPr/>
          </p:nvSpPr>
          <p:spPr>
            <a:xfrm>
              <a:off x="18087732" y="493774"/>
              <a:ext cx="664539" cy="24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227" extrusionOk="0">
                  <a:moveTo>
                    <a:pt x="3754" y="7543"/>
                  </a:moveTo>
                  <a:cubicBezTo>
                    <a:pt x="3439" y="6435"/>
                    <a:pt x="3124" y="5327"/>
                    <a:pt x="2757" y="5189"/>
                  </a:cubicBezTo>
                  <a:cubicBezTo>
                    <a:pt x="2391" y="5051"/>
                    <a:pt x="1971" y="5881"/>
                    <a:pt x="1447" y="7820"/>
                  </a:cubicBezTo>
                  <a:cubicBezTo>
                    <a:pt x="923" y="9758"/>
                    <a:pt x="293" y="12804"/>
                    <a:pt x="84" y="15020"/>
                  </a:cubicBezTo>
                  <a:cubicBezTo>
                    <a:pt x="-126" y="17235"/>
                    <a:pt x="84" y="18620"/>
                    <a:pt x="451" y="19451"/>
                  </a:cubicBezTo>
                  <a:cubicBezTo>
                    <a:pt x="818" y="20281"/>
                    <a:pt x="1342" y="20558"/>
                    <a:pt x="2024" y="19589"/>
                  </a:cubicBezTo>
                  <a:cubicBezTo>
                    <a:pt x="2705" y="18620"/>
                    <a:pt x="3544" y="16404"/>
                    <a:pt x="3963" y="14604"/>
                  </a:cubicBezTo>
                  <a:cubicBezTo>
                    <a:pt x="4383" y="12804"/>
                    <a:pt x="4383" y="11420"/>
                    <a:pt x="4225" y="10035"/>
                  </a:cubicBezTo>
                  <a:cubicBezTo>
                    <a:pt x="4068" y="8651"/>
                    <a:pt x="3754" y="7266"/>
                    <a:pt x="3596" y="7266"/>
                  </a:cubicBezTo>
                  <a:cubicBezTo>
                    <a:pt x="3439" y="7266"/>
                    <a:pt x="3439" y="8651"/>
                    <a:pt x="3701" y="10727"/>
                  </a:cubicBezTo>
                  <a:cubicBezTo>
                    <a:pt x="3963" y="12804"/>
                    <a:pt x="4488" y="15574"/>
                    <a:pt x="4959" y="17512"/>
                  </a:cubicBezTo>
                  <a:cubicBezTo>
                    <a:pt x="5431" y="19451"/>
                    <a:pt x="5851" y="20558"/>
                    <a:pt x="6480" y="20558"/>
                  </a:cubicBezTo>
                  <a:cubicBezTo>
                    <a:pt x="7109" y="20558"/>
                    <a:pt x="7948" y="19451"/>
                    <a:pt x="8682" y="16266"/>
                  </a:cubicBezTo>
                  <a:cubicBezTo>
                    <a:pt x="9416" y="13081"/>
                    <a:pt x="10045" y="7820"/>
                    <a:pt x="10517" y="4635"/>
                  </a:cubicBezTo>
                  <a:cubicBezTo>
                    <a:pt x="10989" y="1451"/>
                    <a:pt x="11303" y="343"/>
                    <a:pt x="11723" y="66"/>
                  </a:cubicBezTo>
                  <a:cubicBezTo>
                    <a:pt x="12142" y="-211"/>
                    <a:pt x="12666" y="343"/>
                    <a:pt x="13505" y="2420"/>
                  </a:cubicBezTo>
                  <a:cubicBezTo>
                    <a:pt x="14344" y="4497"/>
                    <a:pt x="15497" y="8097"/>
                    <a:pt x="16074" y="10727"/>
                  </a:cubicBezTo>
                  <a:cubicBezTo>
                    <a:pt x="16651" y="13358"/>
                    <a:pt x="16651" y="15020"/>
                    <a:pt x="16441" y="16404"/>
                  </a:cubicBezTo>
                  <a:cubicBezTo>
                    <a:pt x="16231" y="17789"/>
                    <a:pt x="15812" y="18897"/>
                    <a:pt x="15235" y="19589"/>
                  </a:cubicBezTo>
                  <a:cubicBezTo>
                    <a:pt x="14658" y="20281"/>
                    <a:pt x="13924" y="20558"/>
                    <a:pt x="13558" y="19866"/>
                  </a:cubicBezTo>
                  <a:cubicBezTo>
                    <a:pt x="13191" y="19174"/>
                    <a:pt x="13191" y="17512"/>
                    <a:pt x="13767" y="15297"/>
                  </a:cubicBezTo>
                  <a:cubicBezTo>
                    <a:pt x="14344" y="13081"/>
                    <a:pt x="15497" y="10312"/>
                    <a:pt x="16441" y="8374"/>
                  </a:cubicBezTo>
                  <a:cubicBezTo>
                    <a:pt x="17385" y="6435"/>
                    <a:pt x="18119" y="5327"/>
                    <a:pt x="18853" y="4774"/>
                  </a:cubicBezTo>
                  <a:cubicBezTo>
                    <a:pt x="19587" y="4220"/>
                    <a:pt x="20321" y="4220"/>
                    <a:pt x="20792" y="5189"/>
                  </a:cubicBezTo>
                  <a:cubicBezTo>
                    <a:pt x="21264" y="6158"/>
                    <a:pt x="21474" y="8097"/>
                    <a:pt x="21474" y="10589"/>
                  </a:cubicBezTo>
                  <a:cubicBezTo>
                    <a:pt x="21474" y="13081"/>
                    <a:pt x="21264" y="16127"/>
                    <a:pt x="20635" y="18066"/>
                  </a:cubicBezTo>
                  <a:cubicBezTo>
                    <a:pt x="20006" y="20004"/>
                    <a:pt x="18957" y="20835"/>
                    <a:pt x="18119" y="21112"/>
                  </a:cubicBezTo>
                  <a:cubicBezTo>
                    <a:pt x="17280" y="21389"/>
                    <a:pt x="16651" y="21112"/>
                    <a:pt x="16022" y="208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1" name="Line"/>
            <p:cNvSpPr/>
            <p:nvPr/>
          </p:nvSpPr>
          <p:spPr>
            <a:xfrm>
              <a:off x="18904780" y="591898"/>
              <a:ext cx="545144" cy="149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extrusionOk="0">
                  <a:moveTo>
                    <a:pt x="0" y="0"/>
                  </a:moveTo>
                  <a:cubicBezTo>
                    <a:pt x="129" y="4596"/>
                    <a:pt x="257" y="9191"/>
                    <a:pt x="514" y="12638"/>
                  </a:cubicBezTo>
                  <a:cubicBezTo>
                    <a:pt x="771" y="16085"/>
                    <a:pt x="1157" y="18383"/>
                    <a:pt x="1671" y="19762"/>
                  </a:cubicBezTo>
                  <a:cubicBezTo>
                    <a:pt x="2186" y="21140"/>
                    <a:pt x="2829" y="21600"/>
                    <a:pt x="3279" y="20681"/>
                  </a:cubicBezTo>
                  <a:cubicBezTo>
                    <a:pt x="3729" y="19762"/>
                    <a:pt x="3986" y="17464"/>
                    <a:pt x="4179" y="15166"/>
                  </a:cubicBezTo>
                  <a:cubicBezTo>
                    <a:pt x="4371" y="12868"/>
                    <a:pt x="4500" y="10570"/>
                    <a:pt x="4500" y="8272"/>
                  </a:cubicBezTo>
                  <a:cubicBezTo>
                    <a:pt x="4500" y="5974"/>
                    <a:pt x="4371" y="3677"/>
                    <a:pt x="4371" y="3677"/>
                  </a:cubicBezTo>
                  <a:cubicBezTo>
                    <a:pt x="4371" y="3677"/>
                    <a:pt x="4500" y="5974"/>
                    <a:pt x="4693" y="8272"/>
                  </a:cubicBezTo>
                  <a:cubicBezTo>
                    <a:pt x="4886" y="10570"/>
                    <a:pt x="5143" y="12868"/>
                    <a:pt x="5850" y="14936"/>
                  </a:cubicBezTo>
                  <a:cubicBezTo>
                    <a:pt x="6557" y="17004"/>
                    <a:pt x="7714" y="18843"/>
                    <a:pt x="8679" y="17923"/>
                  </a:cubicBezTo>
                  <a:cubicBezTo>
                    <a:pt x="9643" y="17004"/>
                    <a:pt x="10414" y="13328"/>
                    <a:pt x="10864" y="10340"/>
                  </a:cubicBezTo>
                  <a:cubicBezTo>
                    <a:pt x="11314" y="7353"/>
                    <a:pt x="11443" y="5055"/>
                    <a:pt x="11571" y="5055"/>
                  </a:cubicBezTo>
                  <a:cubicBezTo>
                    <a:pt x="11700" y="5055"/>
                    <a:pt x="11829" y="7353"/>
                    <a:pt x="11957" y="9651"/>
                  </a:cubicBezTo>
                  <a:cubicBezTo>
                    <a:pt x="12086" y="11949"/>
                    <a:pt x="12214" y="14247"/>
                    <a:pt x="12279" y="16545"/>
                  </a:cubicBezTo>
                  <a:cubicBezTo>
                    <a:pt x="12343" y="18843"/>
                    <a:pt x="12343" y="21140"/>
                    <a:pt x="12343" y="21140"/>
                  </a:cubicBezTo>
                  <a:cubicBezTo>
                    <a:pt x="12343" y="21140"/>
                    <a:pt x="12343" y="18843"/>
                    <a:pt x="12471" y="16545"/>
                  </a:cubicBezTo>
                  <a:cubicBezTo>
                    <a:pt x="12600" y="14247"/>
                    <a:pt x="12857" y="11949"/>
                    <a:pt x="13243" y="9881"/>
                  </a:cubicBezTo>
                  <a:cubicBezTo>
                    <a:pt x="13629" y="7813"/>
                    <a:pt x="14143" y="5974"/>
                    <a:pt x="14657" y="5745"/>
                  </a:cubicBezTo>
                  <a:cubicBezTo>
                    <a:pt x="15171" y="5515"/>
                    <a:pt x="15686" y="6894"/>
                    <a:pt x="16007" y="8732"/>
                  </a:cubicBezTo>
                  <a:cubicBezTo>
                    <a:pt x="16329" y="10570"/>
                    <a:pt x="16457" y="12868"/>
                    <a:pt x="16457" y="15166"/>
                  </a:cubicBezTo>
                  <a:cubicBezTo>
                    <a:pt x="16457" y="17464"/>
                    <a:pt x="16329" y="19762"/>
                    <a:pt x="16329" y="19762"/>
                  </a:cubicBezTo>
                  <a:cubicBezTo>
                    <a:pt x="16329" y="19762"/>
                    <a:pt x="16457" y="17464"/>
                    <a:pt x="16843" y="15166"/>
                  </a:cubicBezTo>
                  <a:cubicBezTo>
                    <a:pt x="17229" y="12868"/>
                    <a:pt x="17871" y="10570"/>
                    <a:pt x="18450" y="10340"/>
                  </a:cubicBezTo>
                  <a:cubicBezTo>
                    <a:pt x="19029" y="10111"/>
                    <a:pt x="19543" y="11949"/>
                    <a:pt x="20057" y="13787"/>
                  </a:cubicBezTo>
                  <a:cubicBezTo>
                    <a:pt x="20571" y="15626"/>
                    <a:pt x="21086" y="17464"/>
                    <a:pt x="21600" y="193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2" name="Line"/>
            <p:cNvSpPr/>
            <p:nvPr/>
          </p:nvSpPr>
          <p:spPr>
            <a:xfrm>
              <a:off x="19537535" y="622215"/>
              <a:ext cx="225755" cy="514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553" extrusionOk="0">
                  <a:moveTo>
                    <a:pt x="0" y="361"/>
                  </a:moveTo>
                  <a:cubicBezTo>
                    <a:pt x="1234" y="4300"/>
                    <a:pt x="2469" y="8240"/>
                    <a:pt x="3240" y="11500"/>
                  </a:cubicBezTo>
                  <a:cubicBezTo>
                    <a:pt x="4011" y="14761"/>
                    <a:pt x="4320" y="17342"/>
                    <a:pt x="4474" y="19040"/>
                  </a:cubicBezTo>
                  <a:cubicBezTo>
                    <a:pt x="4629" y="20738"/>
                    <a:pt x="4629" y="21553"/>
                    <a:pt x="4474" y="21553"/>
                  </a:cubicBezTo>
                  <a:cubicBezTo>
                    <a:pt x="4320" y="21553"/>
                    <a:pt x="4011" y="20738"/>
                    <a:pt x="3086" y="18632"/>
                  </a:cubicBezTo>
                  <a:cubicBezTo>
                    <a:pt x="2160" y="16527"/>
                    <a:pt x="617" y="13130"/>
                    <a:pt x="1697" y="9938"/>
                  </a:cubicBezTo>
                  <a:cubicBezTo>
                    <a:pt x="2777" y="6745"/>
                    <a:pt x="6480" y="3757"/>
                    <a:pt x="9103" y="2127"/>
                  </a:cubicBezTo>
                  <a:cubicBezTo>
                    <a:pt x="11726" y="496"/>
                    <a:pt x="13269" y="225"/>
                    <a:pt x="14811" y="89"/>
                  </a:cubicBezTo>
                  <a:cubicBezTo>
                    <a:pt x="16354" y="-47"/>
                    <a:pt x="17897" y="-47"/>
                    <a:pt x="19131" y="225"/>
                  </a:cubicBezTo>
                  <a:cubicBezTo>
                    <a:pt x="20366" y="496"/>
                    <a:pt x="21291" y="1040"/>
                    <a:pt x="21446" y="1651"/>
                  </a:cubicBezTo>
                  <a:cubicBezTo>
                    <a:pt x="21600" y="2262"/>
                    <a:pt x="20983" y="2942"/>
                    <a:pt x="18514" y="3757"/>
                  </a:cubicBezTo>
                  <a:cubicBezTo>
                    <a:pt x="16046" y="4572"/>
                    <a:pt x="11726" y="5523"/>
                    <a:pt x="8640" y="5998"/>
                  </a:cubicBezTo>
                  <a:cubicBezTo>
                    <a:pt x="5554" y="6474"/>
                    <a:pt x="3703" y="6474"/>
                    <a:pt x="3086" y="6134"/>
                  </a:cubicBezTo>
                  <a:cubicBezTo>
                    <a:pt x="2469" y="5795"/>
                    <a:pt x="3086" y="5115"/>
                    <a:pt x="4166" y="4504"/>
                  </a:cubicBezTo>
                  <a:cubicBezTo>
                    <a:pt x="5246" y="3893"/>
                    <a:pt x="6789" y="3349"/>
                    <a:pt x="8331" y="28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3" name="Line"/>
            <p:cNvSpPr/>
            <p:nvPr/>
          </p:nvSpPr>
          <p:spPr>
            <a:xfrm>
              <a:off x="19830351" y="333172"/>
              <a:ext cx="262064" cy="46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293" extrusionOk="0">
                  <a:moveTo>
                    <a:pt x="4736" y="1588"/>
                  </a:moveTo>
                  <a:cubicBezTo>
                    <a:pt x="4736" y="701"/>
                    <a:pt x="4736" y="-187"/>
                    <a:pt x="4603" y="35"/>
                  </a:cubicBezTo>
                  <a:cubicBezTo>
                    <a:pt x="4469" y="257"/>
                    <a:pt x="4203" y="1588"/>
                    <a:pt x="3536" y="4473"/>
                  </a:cubicBezTo>
                  <a:cubicBezTo>
                    <a:pt x="2869" y="7358"/>
                    <a:pt x="1803" y="11797"/>
                    <a:pt x="1136" y="14460"/>
                  </a:cubicBezTo>
                  <a:cubicBezTo>
                    <a:pt x="469" y="17123"/>
                    <a:pt x="203" y="18010"/>
                    <a:pt x="69" y="18824"/>
                  </a:cubicBezTo>
                  <a:cubicBezTo>
                    <a:pt x="-64" y="19638"/>
                    <a:pt x="-64" y="20377"/>
                    <a:pt x="603" y="20821"/>
                  </a:cubicBezTo>
                  <a:cubicBezTo>
                    <a:pt x="1269" y="21265"/>
                    <a:pt x="2603" y="21413"/>
                    <a:pt x="3803" y="21191"/>
                  </a:cubicBezTo>
                  <a:cubicBezTo>
                    <a:pt x="5003" y="20969"/>
                    <a:pt x="6069" y="20377"/>
                    <a:pt x="7669" y="19638"/>
                  </a:cubicBezTo>
                  <a:cubicBezTo>
                    <a:pt x="9269" y="18898"/>
                    <a:pt x="11403" y="18010"/>
                    <a:pt x="13803" y="17714"/>
                  </a:cubicBezTo>
                  <a:cubicBezTo>
                    <a:pt x="16203" y="17418"/>
                    <a:pt x="18869" y="17714"/>
                    <a:pt x="21536" y="180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4" name="Line"/>
            <p:cNvSpPr/>
            <p:nvPr/>
          </p:nvSpPr>
          <p:spPr>
            <a:xfrm>
              <a:off x="20034006" y="572428"/>
              <a:ext cx="58408" cy="19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5" name="Line"/>
            <p:cNvSpPr/>
            <p:nvPr/>
          </p:nvSpPr>
          <p:spPr>
            <a:xfrm>
              <a:off x="19703026" y="601633"/>
              <a:ext cx="194695" cy="38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6" name="Line"/>
            <p:cNvSpPr/>
            <p:nvPr/>
          </p:nvSpPr>
          <p:spPr>
            <a:xfrm>
              <a:off x="20093859" y="632865"/>
              <a:ext cx="514495" cy="163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335" extrusionOk="0">
                  <a:moveTo>
                    <a:pt x="347" y="7359"/>
                  </a:moveTo>
                  <a:cubicBezTo>
                    <a:pt x="1705" y="9053"/>
                    <a:pt x="3064" y="10747"/>
                    <a:pt x="4082" y="11594"/>
                  </a:cubicBezTo>
                  <a:cubicBezTo>
                    <a:pt x="5101" y="12441"/>
                    <a:pt x="5781" y="12441"/>
                    <a:pt x="6460" y="12441"/>
                  </a:cubicBezTo>
                  <a:cubicBezTo>
                    <a:pt x="7139" y="12441"/>
                    <a:pt x="7818" y="12441"/>
                    <a:pt x="8226" y="11382"/>
                  </a:cubicBezTo>
                  <a:cubicBezTo>
                    <a:pt x="8633" y="10323"/>
                    <a:pt x="8769" y="8206"/>
                    <a:pt x="7818" y="6088"/>
                  </a:cubicBezTo>
                  <a:cubicBezTo>
                    <a:pt x="6867" y="3970"/>
                    <a:pt x="4830" y="1853"/>
                    <a:pt x="3471" y="794"/>
                  </a:cubicBezTo>
                  <a:cubicBezTo>
                    <a:pt x="2113" y="-265"/>
                    <a:pt x="1433" y="-265"/>
                    <a:pt x="890" y="794"/>
                  </a:cubicBezTo>
                  <a:cubicBezTo>
                    <a:pt x="347" y="1853"/>
                    <a:pt x="-61" y="3970"/>
                    <a:pt x="7" y="5876"/>
                  </a:cubicBezTo>
                  <a:cubicBezTo>
                    <a:pt x="75" y="7782"/>
                    <a:pt x="618" y="9476"/>
                    <a:pt x="1637" y="10535"/>
                  </a:cubicBezTo>
                  <a:cubicBezTo>
                    <a:pt x="2656" y="11594"/>
                    <a:pt x="4150" y="12017"/>
                    <a:pt x="5441" y="10959"/>
                  </a:cubicBezTo>
                  <a:cubicBezTo>
                    <a:pt x="6731" y="9900"/>
                    <a:pt x="7818" y="7359"/>
                    <a:pt x="8701" y="5664"/>
                  </a:cubicBezTo>
                  <a:cubicBezTo>
                    <a:pt x="9584" y="3970"/>
                    <a:pt x="10264" y="3123"/>
                    <a:pt x="10807" y="3547"/>
                  </a:cubicBezTo>
                  <a:cubicBezTo>
                    <a:pt x="11350" y="3970"/>
                    <a:pt x="11758" y="5664"/>
                    <a:pt x="11894" y="8206"/>
                  </a:cubicBezTo>
                  <a:cubicBezTo>
                    <a:pt x="12030" y="10747"/>
                    <a:pt x="11894" y="14135"/>
                    <a:pt x="11826" y="14770"/>
                  </a:cubicBezTo>
                  <a:cubicBezTo>
                    <a:pt x="11758" y="15406"/>
                    <a:pt x="11758" y="13288"/>
                    <a:pt x="11962" y="11170"/>
                  </a:cubicBezTo>
                  <a:cubicBezTo>
                    <a:pt x="12165" y="9053"/>
                    <a:pt x="12573" y="6935"/>
                    <a:pt x="13116" y="5453"/>
                  </a:cubicBezTo>
                  <a:cubicBezTo>
                    <a:pt x="13660" y="3970"/>
                    <a:pt x="14339" y="3123"/>
                    <a:pt x="15358" y="3759"/>
                  </a:cubicBezTo>
                  <a:cubicBezTo>
                    <a:pt x="16377" y="4394"/>
                    <a:pt x="17735" y="6511"/>
                    <a:pt x="18822" y="9688"/>
                  </a:cubicBezTo>
                  <a:cubicBezTo>
                    <a:pt x="19909" y="12864"/>
                    <a:pt x="20724" y="17100"/>
                    <a:pt x="21539" y="213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7" name="Line"/>
            <p:cNvSpPr/>
            <p:nvPr/>
          </p:nvSpPr>
          <p:spPr>
            <a:xfrm>
              <a:off x="38521" y="1474853"/>
              <a:ext cx="263255" cy="635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371" extrusionOk="0">
                  <a:moveTo>
                    <a:pt x="7146" y="97"/>
                  </a:moveTo>
                  <a:cubicBezTo>
                    <a:pt x="5829" y="-12"/>
                    <a:pt x="4511" y="-121"/>
                    <a:pt x="3853" y="315"/>
                  </a:cubicBezTo>
                  <a:cubicBezTo>
                    <a:pt x="3194" y="752"/>
                    <a:pt x="3194" y="1734"/>
                    <a:pt x="4116" y="2934"/>
                  </a:cubicBezTo>
                  <a:cubicBezTo>
                    <a:pt x="5038" y="4134"/>
                    <a:pt x="6882" y="5552"/>
                    <a:pt x="7409" y="6861"/>
                  </a:cubicBezTo>
                  <a:cubicBezTo>
                    <a:pt x="7936" y="8170"/>
                    <a:pt x="7146" y="9370"/>
                    <a:pt x="6092" y="10079"/>
                  </a:cubicBezTo>
                  <a:cubicBezTo>
                    <a:pt x="5038" y="10788"/>
                    <a:pt x="3721" y="11006"/>
                    <a:pt x="2404" y="11224"/>
                  </a:cubicBezTo>
                  <a:cubicBezTo>
                    <a:pt x="1087" y="11443"/>
                    <a:pt x="-230" y="11661"/>
                    <a:pt x="33" y="11606"/>
                  </a:cubicBezTo>
                  <a:cubicBezTo>
                    <a:pt x="297" y="11552"/>
                    <a:pt x="2141" y="11224"/>
                    <a:pt x="3985" y="11061"/>
                  </a:cubicBezTo>
                  <a:cubicBezTo>
                    <a:pt x="5829" y="10897"/>
                    <a:pt x="7672" y="10897"/>
                    <a:pt x="8858" y="11170"/>
                  </a:cubicBezTo>
                  <a:cubicBezTo>
                    <a:pt x="10043" y="11443"/>
                    <a:pt x="10570" y="11988"/>
                    <a:pt x="10570" y="13243"/>
                  </a:cubicBezTo>
                  <a:cubicBezTo>
                    <a:pt x="10570" y="14497"/>
                    <a:pt x="10043" y="16461"/>
                    <a:pt x="9648" y="17715"/>
                  </a:cubicBezTo>
                  <a:cubicBezTo>
                    <a:pt x="9253" y="18970"/>
                    <a:pt x="8990" y="19515"/>
                    <a:pt x="8858" y="20061"/>
                  </a:cubicBezTo>
                  <a:cubicBezTo>
                    <a:pt x="8726" y="20606"/>
                    <a:pt x="8726" y="21152"/>
                    <a:pt x="10175" y="21315"/>
                  </a:cubicBezTo>
                  <a:cubicBezTo>
                    <a:pt x="11624" y="21479"/>
                    <a:pt x="14521" y="21261"/>
                    <a:pt x="16629" y="20934"/>
                  </a:cubicBezTo>
                  <a:cubicBezTo>
                    <a:pt x="18736" y="20606"/>
                    <a:pt x="20053" y="20170"/>
                    <a:pt x="21370" y="197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8" name="Line"/>
            <p:cNvSpPr/>
            <p:nvPr/>
          </p:nvSpPr>
          <p:spPr>
            <a:xfrm>
              <a:off x="418591" y="1750327"/>
              <a:ext cx="194029" cy="20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115" extrusionOk="0">
                  <a:moveTo>
                    <a:pt x="0" y="997"/>
                  </a:moveTo>
                  <a:cubicBezTo>
                    <a:pt x="2125" y="5317"/>
                    <a:pt x="4249" y="9637"/>
                    <a:pt x="6728" y="13126"/>
                  </a:cubicBezTo>
                  <a:cubicBezTo>
                    <a:pt x="9207" y="16615"/>
                    <a:pt x="12039" y="19274"/>
                    <a:pt x="14341" y="20437"/>
                  </a:cubicBezTo>
                  <a:cubicBezTo>
                    <a:pt x="16643" y="21600"/>
                    <a:pt x="18413" y="21268"/>
                    <a:pt x="19652" y="19440"/>
                  </a:cubicBezTo>
                  <a:cubicBezTo>
                    <a:pt x="20892" y="17612"/>
                    <a:pt x="21600" y="14289"/>
                    <a:pt x="20892" y="10800"/>
                  </a:cubicBezTo>
                  <a:cubicBezTo>
                    <a:pt x="20184" y="7311"/>
                    <a:pt x="18059" y="3655"/>
                    <a:pt x="1593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9" name="Line"/>
            <p:cNvSpPr/>
            <p:nvPr/>
          </p:nvSpPr>
          <p:spPr>
            <a:xfrm>
              <a:off x="798245" y="1935286"/>
              <a:ext cx="38939" cy="17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0" name="Line"/>
            <p:cNvSpPr/>
            <p:nvPr/>
          </p:nvSpPr>
          <p:spPr>
            <a:xfrm>
              <a:off x="350449" y="1516694"/>
              <a:ext cx="303492" cy="10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600" extrusionOk="0">
                  <a:moveTo>
                    <a:pt x="0" y="21600"/>
                  </a:moveTo>
                  <a:cubicBezTo>
                    <a:pt x="5684" y="19636"/>
                    <a:pt x="11368" y="17673"/>
                    <a:pt x="15120" y="16691"/>
                  </a:cubicBezTo>
                  <a:cubicBezTo>
                    <a:pt x="18872" y="15709"/>
                    <a:pt x="20691" y="15709"/>
                    <a:pt x="21145" y="14727"/>
                  </a:cubicBezTo>
                  <a:cubicBezTo>
                    <a:pt x="21600" y="13745"/>
                    <a:pt x="20691" y="11782"/>
                    <a:pt x="19667" y="9164"/>
                  </a:cubicBezTo>
                  <a:cubicBezTo>
                    <a:pt x="18644" y="6545"/>
                    <a:pt x="17507" y="3273"/>
                    <a:pt x="1637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1" name="Line"/>
            <p:cNvSpPr/>
            <p:nvPr/>
          </p:nvSpPr>
          <p:spPr>
            <a:xfrm>
              <a:off x="1109755" y="2013164"/>
              <a:ext cx="77878" cy="68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2" name="Line"/>
            <p:cNvSpPr/>
            <p:nvPr/>
          </p:nvSpPr>
          <p:spPr>
            <a:xfrm>
              <a:off x="1401796" y="1828204"/>
              <a:ext cx="48674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3" name="Line"/>
            <p:cNvSpPr/>
            <p:nvPr/>
          </p:nvSpPr>
          <p:spPr>
            <a:xfrm>
              <a:off x="1547816" y="1808735"/>
              <a:ext cx="9736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4" name="Line"/>
            <p:cNvSpPr/>
            <p:nvPr/>
          </p:nvSpPr>
          <p:spPr>
            <a:xfrm>
              <a:off x="1703571" y="1789266"/>
              <a:ext cx="9736" cy="1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5" name="Line"/>
            <p:cNvSpPr/>
            <p:nvPr/>
          </p:nvSpPr>
          <p:spPr>
            <a:xfrm>
              <a:off x="1927469" y="1925551"/>
              <a:ext cx="58410" cy="10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4582"/>
                    <a:pt x="21600" y="9164"/>
                    <a:pt x="18000" y="12764"/>
                  </a:cubicBezTo>
                  <a:cubicBezTo>
                    <a:pt x="14400" y="16364"/>
                    <a:pt x="7200" y="1898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6" name="Line"/>
            <p:cNvSpPr/>
            <p:nvPr/>
          </p:nvSpPr>
          <p:spPr>
            <a:xfrm>
              <a:off x="2521286" y="1667860"/>
              <a:ext cx="311511" cy="23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1" extrusionOk="0">
                  <a:moveTo>
                    <a:pt x="0" y="6543"/>
                  </a:moveTo>
                  <a:cubicBezTo>
                    <a:pt x="900" y="5667"/>
                    <a:pt x="1800" y="4791"/>
                    <a:pt x="3600" y="5083"/>
                  </a:cubicBezTo>
                  <a:cubicBezTo>
                    <a:pt x="5400" y="5375"/>
                    <a:pt x="8100" y="6834"/>
                    <a:pt x="9563" y="9170"/>
                  </a:cubicBezTo>
                  <a:cubicBezTo>
                    <a:pt x="11025" y="11505"/>
                    <a:pt x="11250" y="14715"/>
                    <a:pt x="11700" y="17051"/>
                  </a:cubicBezTo>
                  <a:cubicBezTo>
                    <a:pt x="12150" y="19386"/>
                    <a:pt x="12825" y="20845"/>
                    <a:pt x="14288" y="21137"/>
                  </a:cubicBezTo>
                  <a:cubicBezTo>
                    <a:pt x="15750" y="21429"/>
                    <a:pt x="18000" y="20553"/>
                    <a:pt x="19462" y="17926"/>
                  </a:cubicBezTo>
                  <a:cubicBezTo>
                    <a:pt x="20925" y="15299"/>
                    <a:pt x="21600" y="10921"/>
                    <a:pt x="21600" y="8002"/>
                  </a:cubicBezTo>
                  <a:cubicBezTo>
                    <a:pt x="21600" y="5083"/>
                    <a:pt x="20925" y="3624"/>
                    <a:pt x="20025" y="2456"/>
                  </a:cubicBezTo>
                  <a:cubicBezTo>
                    <a:pt x="19125" y="1288"/>
                    <a:pt x="18000" y="413"/>
                    <a:pt x="17325" y="121"/>
                  </a:cubicBezTo>
                  <a:cubicBezTo>
                    <a:pt x="16650" y="-171"/>
                    <a:pt x="16425" y="121"/>
                    <a:pt x="16200" y="4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7" name="Line"/>
            <p:cNvSpPr/>
            <p:nvPr/>
          </p:nvSpPr>
          <p:spPr>
            <a:xfrm>
              <a:off x="2969082" y="1876878"/>
              <a:ext cx="136287" cy="139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57" y="5526"/>
                    <a:pt x="4114" y="11051"/>
                    <a:pt x="5400" y="15070"/>
                  </a:cubicBezTo>
                  <a:cubicBezTo>
                    <a:pt x="6686" y="19088"/>
                    <a:pt x="7200" y="21600"/>
                    <a:pt x="7714" y="21600"/>
                  </a:cubicBezTo>
                  <a:cubicBezTo>
                    <a:pt x="8229" y="21600"/>
                    <a:pt x="8743" y="19088"/>
                    <a:pt x="8743" y="16577"/>
                  </a:cubicBezTo>
                  <a:cubicBezTo>
                    <a:pt x="8743" y="14065"/>
                    <a:pt x="8229" y="11553"/>
                    <a:pt x="7971" y="9042"/>
                  </a:cubicBezTo>
                  <a:cubicBezTo>
                    <a:pt x="7714" y="6530"/>
                    <a:pt x="7714" y="4019"/>
                    <a:pt x="10029" y="2763"/>
                  </a:cubicBezTo>
                  <a:cubicBezTo>
                    <a:pt x="12343" y="1507"/>
                    <a:pt x="16971" y="1507"/>
                    <a:pt x="21600" y="15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8" name="Line"/>
            <p:cNvSpPr/>
            <p:nvPr/>
          </p:nvSpPr>
          <p:spPr>
            <a:xfrm>
              <a:off x="3202715" y="1962616"/>
              <a:ext cx="214164" cy="21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5564" y="11040"/>
                    <a:pt x="11127" y="1783"/>
                    <a:pt x="14727" y="240"/>
                  </a:cubicBezTo>
                  <a:cubicBezTo>
                    <a:pt x="18327" y="-1303"/>
                    <a:pt x="19964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9" name="Line"/>
            <p:cNvSpPr/>
            <p:nvPr/>
          </p:nvSpPr>
          <p:spPr>
            <a:xfrm>
              <a:off x="3280592" y="1906082"/>
              <a:ext cx="68144" cy="18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14" y="4547"/>
                    <a:pt x="8229" y="9095"/>
                    <a:pt x="11829" y="12695"/>
                  </a:cubicBezTo>
                  <a:cubicBezTo>
                    <a:pt x="15429" y="16295"/>
                    <a:pt x="18514" y="1894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0" name="Line"/>
            <p:cNvSpPr/>
            <p:nvPr/>
          </p:nvSpPr>
          <p:spPr>
            <a:xfrm>
              <a:off x="3494756" y="1886612"/>
              <a:ext cx="58409" cy="17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1" name="Line"/>
            <p:cNvSpPr/>
            <p:nvPr/>
          </p:nvSpPr>
          <p:spPr>
            <a:xfrm>
              <a:off x="2521286" y="1380408"/>
              <a:ext cx="329183" cy="10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402" extrusionOk="0">
                  <a:moveTo>
                    <a:pt x="0" y="15709"/>
                  </a:moveTo>
                  <a:cubicBezTo>
                    <a:pt x="4823" y="17673"/>
                    <a:pt x="9647" y="19636"/>
                    <a:pt x="12897" y="20618"/>
                  </a:cubicBezTo>
                  <a:cubicBezTo>
                    <a:pt x="16148" y="21600"/>
                    <a:pt x="17825" y="21600"/>
                    <a:pt x="19188" y="20945"/>
                  </a:cubicBezTo>
                  <a:cubicBezTo>
                    <a:pt x="20551" y="20291"/>
                    <a:pt x="21600" y="18982"/>
                    <a:pt x="21181" y="15382"/>
                  </a:cubicBezTo>
                  <a:cubicBezTo>
                    <a:pt x="20761" y="11782"/>
                    <a:pt x="18874" y="5891"/>
                    <a:pt x="1698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2" name="Line"/>
            <p:cNvSpPr/>
            <p:nvPr/>
          </p:nvSpPr>
          <p:spPr>
            <a:xfrm>
              <a:off x="3831723" y="1331735"/>
              <a:ext cx="177164" cy="80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600" extrusionOk="0">
                  <a:moveTo>
                    <a:pt x="3917" y="0"/>
                  </a:moveTo>
                  <a:cubicBezTo>
                    <a:pt x="5845" y="87"/>
                    <a:pt x="7774" y="175"/>
                    <a:pt x="8931" y="437"/>
                  </a:cubicBezTo>
                  <a:cubicBezTo>
                    <a:pt x="10088" y="700"/>
                    <a:pt x="10474" y="1137"/>
                    <a:pt x="10860" y="2274"/>
                  </a:cubicBezTo>
                  <a:cubicBezTo>
                    <a:pt x="11245" y="3411"/>
                    <a:pt x="11631" y="5247"/>
                    <a:pt x="12403" y="6909"/>
                  </a:cubicBezTo>
                  <a:cubicBezTo>
                    <a:pt x="13174" y="8570"/>
                    <a:pt x="14331" y="10057"/>
                    <a:pt x="15874" y="11762"/>
                  </a:cubicBezTo>
                  <a:cubicBezTo>
                    <a:pt x="17417" y="13467"/>
                    <a:pt x="19345" y="15391"/>
                    <a:pt x="20310" y="16878"/>
                  </a:cubicBezTo>
                  <a:cubicBezTo>
                    <a:pt x="21274" y="18364"/>
                    <a:pt x="21274" y="19414"/>
                    <a:pt x="20503" y="20070"/>
                  </a:cubicBezTo>
                  <a:cubicBezTo>
                    <a:pt x="19731" y="20726"/>
                    <a:pt x="18188" y="20988"/>
                    <a:pt x="15488" y="21206"/>
                  </a:cubicBezTo>
                  <a:cubicBezTo>
                    <a:pt x="12788" y="21425"/>
                    <a:pt x="8931" y="21600"/>
                    <a:pt x="6038" y="21600"/>
                  </a:cubicBezTo>
                  <a:cubicBezTo>
                    <a:pt x="3145" y="21600"/>
                    <a:pt x="1217" y="21425"/>
                    <a:pt x="445" y="21119"/>
                  </a:cubicBezTo>
                  <a:cubicBezTo>
                    <a:pt x="-326" y="20813"/>
                    <a:pt x="60" y="20376"/>
                    <a:pt x="445" y="199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3" name="Line"/>
            <p:cNvSpPr/>
            <p:nvPr/>
          </p:nvSpPr>
          <p:spPr>
            <a:xfrm>
              <a:off x="4768130" y="1399878"/>
              <a:ext cx="323117" cy="475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527" extrusionOk="0">
                  <a:moveTo>
                    <a:pt x="1421" y="0"/>
                  </a:moveTo>
                  <a:cubicBezTo>
                    <a:pt x="773" y="2498"/>
                    <a:pt x="125" y="4996"/>
                    <a:pt x="17" y="8302"/>
                  </a:cubicBezTo>
                  <a:cubicBezTo>
                    <a:pt x="-91" y="11608"/>
                    <a:pt x="341" y="15722"/>
                    <a:pt x="989" y="18073"/>
                  </a:cubicBezTo>
                  <a:cubicBezTo>
                    <a:pt x="1637" y="20424"/>
                    <a:pt x="2501" y="21012"/>
                    <a:pt x="3473" y="21306"/>
                  </a:cubicBezTo>
                  <a:cubicBezTo>
                    <a:pt x="4445" y="21600"/>
                    <a:pt x="5525" y="21600"/>
                    <a:pt x="6605" y="21306"/>
                  </a:cubicBezTo>
                  <a:cubicBezTo>
                    <a:pt x="7685" y="21012"/>
                    <a:pt x="8765" y="20424"/>
                    <a:pt x="9521" y="19763"/>
                  </a:cubicBezTo>
                  <a:cubicBezTo>
                    <a:pt x="10277" y="19102"/>
                    <a:pt x="10709" y="18367"/>
                    <a:pt x="10709" y="17633"/>
                  </a:cubicBezTo>
                  <a:cubicBezTo>
                    <a:pt x="10709" y="16898"/>
                    <a:pt x="10277" y="16163"/>
                    <a:pt x="10385" y="16457"/>
                  </a:cubicBezTo>
                  <a:cubicBezTo>
                    <a:pt x="10493" y="16751"/>
                    <a:pt x="11141" y="18073"/>
                    <a:pt x="12005" y="18955"/>
                  </a:cubicBezTo>
                  <a:cubicBezTo>
                    <a:pt x="12869" y="19837"/>
                    <a:pt x="13949" y="20278"/>
                    <a:pt x="15137" y="20571"/>
                  </a:cubicBezTo>
                  <a:cubicBezTo>
                    <a:pt x="16325" y="20865"/>
                    <a:pt x="17621" y="21012"/>
                    <a:pt x="18701" y="20571"/>
                  </a:cubicBezTo>
                  <a:cubicBezTo>
                    <a:pt x="19781" y="20131"/>
                    <a:pt x="20645" y="19102"/>
                    <a:pt x="21509" y="180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4" name="Line"/>
            <p:cNvSpPr/>
            <p:nvPr/>
          </p:nvSpPr>
          <p:spPr>
            <a:xfrm>
              <a:off x="4886817" y="1575102"/>
              <a:ext cx="19471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5" name="Line"/>
            <p:cNvSpPr/>
            <p:nvPr/>
          </p:nvSpPr>
          <p:spPr>
            <a:xfrm>
              <a:off x="5110715" y="1682184"/>
              <a:ext cx="584083" cy="23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" y="0"/>
                    <a:pt x="1200" y="0"/>
                    <a:pt x="1620" y="750"/>
                  </a:cubicBezTo>
                  <a:cubicBezTo>
                    <a:pt x="2040" y="1500"/>
                    <a:pt x="2280" y="3000"/>
                    <a:pt x="2460" y="4650"/>
                  </a:cubicBezTo>
                  <a:cubicBezTo>
                    <a:pt x="2640" y="6300"/>
                    <a:pt x="2760" y="8100"/>
                    <a:pt x="2880" y="10050"/>
                  </a:cubicBezTo>
                  <a:cubicBezTo>
                    <a:pt x="3000" y="12000"/>
                    <a:pt x="3120" y="14100"/>
                    <a:pt x="3180" y="14400"/>
                  </a:cubicBezTo>
                  <a:cubicBezTo>
                    <a:pt x="3240" y="14700"/>
                    <a:pt x="3240" y="13200"/>
                    <a:pt x="3480" y="10950"/>
                  </a:cubicBezTo>
                  <a:cubicBezTo>
                    <a:pt x="3720" y="8700"/>
                    <a:pt x="4200" y="5700"/>
                    <a:pt x="4740" y="3900"/>
                  </a:cubicBezTo>
                  <a:cubicBezTo>
                    <a:pt x="5280" y="2100"/>
                    <a:pt x="5880" y="1500"/>
                    <a:pt x="6240" y="1950"/>
                  </a:cubicBezTo>
                  <a:cubicBezTo>
                    <a:pt x="6600" y="2400"/>
                    <a:pt x="6720" y="3900"/>
                    <a:pt x="7020" y="6450"/>
                  </a:cubicBezTo>
                  <a:cubicBezTo>
                    <a:pt x="7320" y="9000"/>
                    <a:pt x="7800" y="12600"/>
                    <a:pt x="8280" y="15000"/>
                  </a:cubicBezTo>
                  <a:cubicBezTo>
                    <a:pt x="8760" y="17400"/>
                    <a:pt x="9240" y="18600"/>
                    <a:pt x="9840" y="19200"/>
                  </a:cubicBezTo>
                  <a:cubicBezTo>
                    <a:pt x="10440" y="19800"/>
                    <a:pt x="11160" y="19800"/>
                    <a:pt x="12180" y="19200"/>
                  </a:cubicBezTo>
                  <a:cubicBezTo>
                    <a:pt x="13200" y="18600"/>
                    <a:pt x="14520" y="17400"/>
                    <a:pt x="15420" y="16200"/>
                  </a:cubicBezTo>
                  <a:cubicBezTo>
                    <a:pt x="16320" y="15000"/>
                    <a:pt x="16800" y="13800"/>
                    <a:pt x="17160" y="12450"/>
                  </a:cubicBezTo>
                  <a:cubicBezTo>
                    <a:pt x="17520" y="11100"/>
                    <a:pt x="17760" y="9600"/>
                    <a:pt x="17640" y="8400"/>
                  </a:cubicBezTo>
                  <a:cubicBezTo>
                    <a:pt x="17520" y="7200"/>
                    <a:pt x="17040" y="6300"/>
                    <a:pt x="16500" y="5700"/>
                  </a:cubicBezTo>
                  <a:cubicBezTo>
                    <a:pt x="15960" y="5100"/>
                    <a:pt x="15360" y="4800"/>
                    <a:pt x="14880" y="5250"/>
                  </a:cubicBezTo>
                  <a:cubicBezTo>
                    <a:pt x="14400" y="5700"/>
                    <a:pt x="14040" y="6900"/>
                    <a:pt x="13920" y="8250"/>
                  </a:cubicBezTo>
                  <a:cubicBezTo>
                    <a:pt x="13800" y="9600"/>
                    <a:pt x="13920" y="11100"/>
                    <a:pt x="14820" y="13200"/>
                  </a:cubicBezTo>
                  <a:cubicBezTo>
                    <a:pt x="15720" y="15300"/>
                    <a:pt x="17400" y="18000"/>
                    <a:pt x="18660" y="19500"/>
                  </a:cubicBezTo>
                  <a:cubicBezTo>
                    <a:pt x="19920" y="21000"/>
                    <a:pt x="20760" y="213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6" name="Line"/>
            <p:cNvSpPr/>
            <p:nvPr/>
          </p:nvSpPr>
          <p:spPr>
            <a:xfrm>
              <a:off x="5775919" y="1752135"/>
              <a:ext cx="493226" cy="15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extrusionOk="0">
                  <a:moveTo>
                    <a:pt x="6253" y="5149"/>
                  </a:moveTo>
                  <a:cubicBezTo>
                    <a:pt x="4974" y="3349"/>
                    <a:pt x="3695" y="1549"/>
                    <a:pt x="2700" y="649"/>
                  </a:cubicBezTo>
                  <a:cubicBezTo>
                    <a:pt x="1705" y="-251"/>
                    <a:pt x="995" y="-251"/>
                    <a:pt x="568" y="874"/>
                  </a:cubicBezTo>
                  <a:cubicBezTo>
                    <a:pt x="142" y="1999"/>
                    <a:pt x="0" y="4249"/>
                    <a:pt x="0" y="6499"/>
                  </a:cubicBezTo>
                  <a:cubicBezTo>
                    <a:pt x="0" y="8749"/>
                    <a:pt x="142" y="10999"/>
                    <a:pt x="497" y="12799"/>
                  </a:cubicBezTo>
                  <a:cubicBezTo>
                    <a:pt x="853" y="14599"/>
                    <a:pt x="1421" y="15949"/>
                    <a:pt x="2061" y="16849"/>
                  </a:cubicBezTo>
                  <a:cubicBezTo>
                    <a:pt x="2700" y="17749"/>
                    <a:pt x="3411" y="18199"/>
                    <a:pt x="3979" y="17524"/>
                  </a:cubicBezTo>
                  <a:cubicBezTo>
                    <a:pt x="4547" y="16849"/>
                    <a:pt x="4974" y="15049"/>
                    <a:pt x="5187" y="13024"/>
                  </a:cubicBezTo>
                  <a:cubicBezTo>
                    <a:pt x="5400" y="10999"/>
                    <a:pt x="5400" y="8749"/>
                    <a:pt x="5542" y="8974"/>
                  </a:cubicBezTo>
                  <a:cubicBezTo>
                    <a:pt x="5684" y="9199"/>
                    <a:pt x="5968" y="11899"/>
                    <a:pt x="6395" y="14374"/>
                  </a:cubicBezTo>
                  <a:cubicBezTo>
                    <a:pt x="6821" y="16849"/>
                    <a:pt x="7389" y="19099"/>
                    <a:pt x="8384" y="20224"/>
                  </a:cubicBezTo>
                  <a:cubicBezTo>
                    <a:pt x="9379" y="21349"/>
                    <a:pt x="10800" y="21349"/>
                    <a:pt x="11866" y="19324"/>
                  </a:cubicBezTo>
                  <a:cubicBezTo>
                    <a:pt x="12932" y="17299"/>
                    <a:pt x="13642" y="13249"/>
                    <a:pt x="14424" y="10774"/>
                  </a:cubicBezTo>
                  <a:cubicBezTo>
                    <a:pt x="15205" y="8299"/>
                    <a:pt x="16058" y="7399"/>
                    <a:pt x="16626" y="8299"/>
                  </a:cubicBezTo>
                  <a:cubicBezTo>
                    <a:pt x="17195" y="9199"/>
                    <a:pt x="17479" y="11899"/>
                    <a:pt x="17834" y="14374"/>
                  </a:cubicBezTo>
                  <a:cubicBezTo>
                    <a:pt x="18189" y="16849"/>
                    <a:pt x="18616" y="19099"/>
                    <a:pt x="19255" y="20224"/>
                  </a:cubicBezTo>
                  <a:cubicBezTo>
                    <a:pt x="19895" y="21349"/>
                    <a:pt x="20747" y="21349"/>
                    <a:pt x="21600" y="213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7" name="Line"/>
            <p:cNvSpPr/>
            <p:nvPr/>
          </p:nvSpPr>
          <p:spPr>
            <a:xfrm>
              <a:off x="6366492" y="1311848"/>
              <a:ext cx="362046" cy="961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78" extrusionOk="0">
                  <a:moveTo>
                    <a:pt x="0" y="662"/>
                  </a:moveTo>
                  <a:cubicBezTo>
                    <a:pt x="0" y="299"/>
                    <a:pt x="0" y="-63"/>
                    <a:pt x="96" y="9"/>
                  </a:cubicBezTo>
                  <a:cubicBezTo>
                    <a:pt x="193" y="82"/>
                    <a:pt x="386" y="589"/>
                    <a:pt x="771" y="1967"/>
                  </a:cubicBezTo>
                  <a:cubicBezTo>
                    <a:pt x="1157" y="3344"/>
                    <a:pt x="1736" y="5591"/>
                    <a:pt x="2121" y="7113"/>
                  </a:cubicBezTo>
                  <a:cubicBezTo>
                    <a:pt x="2507" y="8635"/>
                    <a:pt x="2700" y="9432"/>
                    <a:pt x="2893" y="10085"/>
                  </a:cubicBezTo>
                  <a:cubicBezTo>
                    <a:pt x="3086" y="10737"/>
                    <a:pt x="3279" y="11244"/>
                    <a:pt x="3857" y="11571"/>
                  </a:cubicBezTo>
                  <a:cubicBezTo>
                    <a:pt x="4436" y="11897"/>
                    <a:pt x="5400" y="12042"/>
                    <a:pt x="6171" y="11969"/>
                  </a:cubicBezTo>
                  <a:cubicBezTo>
                    <a:pt x="6943" y="11897"/>
                    <a:pt x="7521" y="11607"/>
                    <a:pt x="8100" y="11281"/>
                  </a:cubicBezTo>
                  <a:cubicBezTo>
                    <a:pt x="8679" y="10954"/>
                    <a:pt x="9257" y="10592"/>
                    <a:pt x="9739" y="10230"/>
                  </a:cubicBezTo>
                  <a:cubicBezTo>
                    <a:pt x="10221" y="9867"/>
                    <a:pt x="10607" y="9505"/>
                    <a:pt x="10800" y="9505"/>
                  </a:cubicBezTo>
                  <a:cubicBezTo>
                    <a:pt x="10993" y="9505"/>
                    <a:pt x="10993" y="9867"/>
                    <a:pt x="11282" y="10230"/>
                  </a:cubicBezTo>
                  <a:cubicBezTo>
                    <a:pt x="11571" y="10592"/>
                    <a:pt x="12150" y="10954"/>
                    <a:pt x="12921" y="11208"/>
                  </a:cubicBezTo>
                  <a:cubicBezTo>
                    <a:pt x="13693" y="11462"/>
                    <a:pt x="14657" y="11607"/>
                    <a:pt x="15621" y="11679"/>
                  </a:cubicBezTo>
                  <a:cubicBezTo>
                    <a:pt x="16586" y="11752"/>
                    <a:pt x="17550" y="11752"/>
                    <a:pt x="18418" y="11643"/>
                  </a:cubicBezTo>
                  <a:cubicBezTo>
                    <a:pt x="19286" y="11534"/>
                    <a:pt x="20057" y="11317"/>
                    <a:pt x="20443" y="11027"/>
                  </a:cubicBezTo>
                  <a:cubicBezTo>
                    <a:pt x="20829" y="10737"/>
                    <a:pt x="20829" y="10375"/>
                    <a:pt x="20732" y="10375"/>
                  </a:cubicBezTo>
                  <a:cubicBezTo>
                    <a:pt x="20636" y="10375"/>
                    <a:pt x="20443" y="10737"/>
                    <a:pt x="20636" y="12005"/>
                  </a:cubicBezTo>
                  <a:cubicBezTo>
                    <a:pt x="20829" y="13274"/>
                    <a:pt x="21407" y="15448"/>
                    <a:pt x="21504" y="17116"/>
                  </a:cubicBezTo>
                  <a:cubicBezTo>
                    <a:pt x="21600" y="18783"/>
                    <a:pt x="21214" y="19942"/>
                    <a:pt x="20154" y="20631"/>
                  </a:cubicBezTo>
                  <a:cubicBezTo>
                    <a:pt x="19093" y="21320"/>
                    <a:pt x="17357" y="21537"/>
                    <a:pt x="15621" y="21465"/>
                  </a:cubicBezTo>
                  <a:cubicBezTo>
                    <a:pt x="13886" y="21392"/>
                    <a:pt x="12150" y="21030"/>
                    <a:pt x="11089" y="20667"/>
                  </a:cubicBezTo>
                  <a:cubicBezTo>
                    <a:pt x="10029" y="20305"/>
                    <a:pt x="9643" y="19942"/>
                    <a:pt x="9643" y="19580"/>
                  </a:cubicBezTo>
                  <a:cubicBezTo>
                    <a:pt x="9643" y="19218"/>
                    <a:pt x="10029" y="18855"/>
                    <a:pt x="11186" y="18529"/>
                  </a:cubicBezTo>
                  <a:cubicBezTo>
                    <a:pt x="12343" y="18203"/>
                    <a:pt x="14271" y="17913"/>
                    <a:pt x="15621" y="17659"/>
                  </a:cubicBezTo>
                  <a:cubicBezTo>
                    <a:pt x="16971" y="17405"/>
                    <a:pt x="17743" y="17188"/>
                    <a:pt x="18514" y="169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8" name="Line"/>
            <p:cNvSpPr/>
            <p:nvPr/>
          </p:nvSpPr>
          <p:spPr>
            <a:xfrm>
              <a:off x="7464440" y="1396633"/>
              <a:ext cx="605624" cy="421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extrusionOk="0">
                  <a:moveTo>
                    <a:pt x="4555" y="18609"/>
                  </a:moveTo>
                  <a:cubicBezTo>
                    <a:pt x="4440" y="17778"/>
                    <a:pt x="4325" y="16948"/>
                    <a:pt x="3865" y="16449"/>
                  </a:cubicBezTo>
                  <a:cubicBezTo>
                    <a:pt x="3406" y="15951"/>
                    <a:pt x="2601" y="15785"/>
                    <a:pt x="1912" y="15868"/>
                  </a:cubicBezTo>
                  <a:cubicBezTo>
                    <a:pt x="1223" y="15951"/>
                    <a:pt x="648" y="16283"/>
                    <a:pt x="304" y="16948"/>
                  </a:cubicBezTo>
                  <a:cubicBezTo>
                    <a:pt x="-41" y="17612"/>
                    <a:pt x="-156" y="18609"/>
                    <a:pt x="304" y="19440"/>
                  </a:cubicBezTo>
                  <a:cubicBezTo>
                    <a:pt x="763" y="20271"/>
                    <a:pt x="1797" y="20935"/>
                    <a:pt x="2774" y="21268"/>
                  </a:cubicBezTo>
                  <a:cubicBezTo>
                    <a:pt x="3750" y="21600"/>
                    <a:pt x="4670" y="21600"/>
                    <a:pt x="5301" y="20354"/>
                  </a:cubicBezTo>
                  <a:cubicBezTo>
                    <a:pt x="5933" y="19108"/>
                    <a:pt x="6278" y="16615"/>
                    <a:pt x="6221" y="13292"/>
                  </a:cubicBezTo>
                  <a:cubicBezTo>
                    <a:pt x="6163" y="9969"/>
                    <a:pt x="5704" y="5815"/>
                    <a:pt x="5474" y="3323"/>
                  </a:cubicBezTo>
                  <a:cubicBezTo>
                    <a:pt x="5244" y="831"/>
                    <a:pt x="5244" y="0"/>
                    <a:pt x="5244" y="0"/>
                  </a:cubicBezTo>
                  <a:cubicBezTo>
                    <a:pt x="5244" y="0"/>
                    <a:pt x="5244" y="831"/>
                    <a:pt x="5301" y="3406"/>
                  </a:cubicBezTo>
                  <a:cubicBezTo>
                    <a:pt x="5359" y="5982"/>
                    <a:pt x="5474" y="10302"/>
                    <a:pt x="5646" y="13292"/>
                  </a:cubicBezTo>
                  <a:cubicBezTo>
                    <a:pt x="5818" y="16283"/>
                    <a:pt x="6048" y="17945"/>
                    <a:pt x="6680" y="19108"/>
                  </a:cubicBezTo>
                  <a:cubicBezTo>
                    <a:pt x="7312" y="20271"/>
                    <a:pt x="8346" y="20935"/>
                    <a:pt x="9782" y="21185"/>
                  </a:cubicBezTo>
                  <a:cubicBezTo>
                    <a:pt x="11218" y="21434"/>
                    <a:pt x="13057" y="21268"/>
                    <a:pt x="14263" y="20935"/>
                  </a:cubicBezTo>
                  <a:cubicBezTo>
                    <a:pt x="15470" y="20603"/>
                    <a:pt x="16044" y="20105"/>
                    <a:pt x="16504" y="19523"/>
                  </a:cubicBezTo>
                  <a:cubicBezTo>
                    <a:pt x="16963" y="18942"/>
                    <a:pt x="17308" y="18277"/>
                    <a:pt x="17308" y="17529"/>
                  </a:cubicBezTo>
                  <a:cubicBezTo>
                    <a:pt x="17308" y="16782"/>
                    <a:pt x="16963" y="15951"/>
                    <a:pt x="16561" y="15286"/>
                  </a:cubicBezTo>
                  <a:cubicBezTo>
                    <a:pt x="16159" y="14622"/>
                    <a:pt x="15699" y="14123"/>
                    <a:pt x="15125" y="13791"/>
                  </a:cubicBezTo>
                  <a:cubicBezTo>
                    <a:pt x="14550" y="13458"/>
                    <a:pt x="13861" y="13292"/>
                    <a:pt x="13516" y="13708"/>
                  </a:cubicBezTo>
                  <a:cubicBezTo>
                    <a:pt x="13172" y="14123"/>
                    <a:pt x="13172" y="15120"/>
                    <a:pt x="13689" y="16283"/>
                  </a:cubicBezTo>
                  <a:cubicBezTo>
                    <a:pt x="14206" y="17446"/>
                    <a:pt x="15240" y="18775"/>
                    <a:pt x="16618" y="19689"/>
                  </a:cubicBezTo>
                  <a:cubicBezTo>
                    <a:pt x="17997" y="20603"/>
                    <a:pt x="19721" y="21102"/>
                    <a:pt x="2144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9" name="Line"/>
            <p:cNvSpPr/>
            <p:nvPr/>
          </p:nvSpPr>
          <p:spPr>
            <a:xfrm>
              <a:off x="8118737" y="1662714"/>
              <a:ext cx="817715" cy="54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extrusionOk="0">
                  <a:moveTo>
                    <a:pt x="0" y="0"/>
                  </a:moveTo>
                  <a:cubicBezTo>
                    <a:pt x="686" y="2763"/>
                    <a:pt x="1371" y="5526"/>
                    <a:pt x="1843" y="8414"/>
                  </a:cubicBezTo>
                  <a:cubicBezTo>
                    <a:pt x="2314" y="11302"/>
                    <a:pt x="2571" y="14316"/>
                    <a:pt x="2700" y="16640"/>
                  </a:cubicBezTo>
                  <a:cubicBezTo>
                    <a:pt x="2829" y="18963"/>
                    <a:pt x="2829" y="20595"/>
                    <a:pt x="2786" y="21098"/>
                  </a:cubicBezTo>
                  <a:cubicBezTo>
                    <a:pt x="2743" y="21600"/>
                    <a:pt x="2657" y="20972"/>
                    <a:pt x="2400" y="18900"/>
                  </a:cubicBezTo>
                  <a:cubicBezTo>
                    <a:pt x="2143" y="16828"/>
                    <a:pt x="1714" y="13312"/>
                    <a:pt x="1629" y="10486"/>
                  </a:cubicBezTo>
                  <a:cubicBezTo>
                    <a:pt x="1543" y="7660"/>
                    <a:pt x="1800" y="5526"/>
                    <a:pt x="2100" y="4081"/>
                  </a:cubicBezTo>
                  <a:cubicBezTo>
                    <a:pt x="2400" y="2637"/>
                    <a:pt x="2743" y="1884"/>
                    <a:pt x="3171" y="1381"/>
                  </a:cubicBezTo>
                  <a:cubicBezTo>
                    <a:pt x="3600" y="879"/>
                    <a:pt x="4114" y="628"/>
                    <a:pt x="4586" y="628"/>
                  </a:cubicBezTo>
                  <a:cubicBezTo>
                    <a:pt x="5057" y="628"/>
                    <a:pt x="5486" y="879"/>
                    <a:pt x="5700" y="1319"/>
                  </a:cubicBezTo>
                  <a:cubicBezTo>
                    <a:pt x="5914" y="1758"/>
                    <a:pt x="5914" y="2386"/>
                    <a:pt x="5743" y="3265"/>
                  </a:cubicBezTo>
                  <a:cubicBezTo>
                    <a:pt x="5571" y="4144"/>
                    <a:pt x="5229" y="5274"/>
                    <a:pt x="4843" y="5965"/>
                  </a:cubicBezTo>
                  <a:cubicBezTo>
                    <a:pt x="4457" y="6656"/>
                    <a:pt x="4029" y="6907"/>
                    <a:pt x="3429" y="7095"/>
                  </a:cubicBezTo>
                  <a:cubicBezTo>
                    <a:pt x="2829" y="7284"/>
                    <a:pt x="2057" y="7409"/>
                    <a:pt x="1929" y="7284"/>
                  </a:cubicBezTo>
                  <a:cubicBezTo>
                    <a:pt x="1800" y="7158"/>
                    <a:pt x="2314" y="6781"/>
                    <a:pt x="3471" y="6530"/>
                  </a:cubicBezTo>
                  <a:cubicBezTo>
                    <a:pt x="4629" y="6279"/>
                    <a:pt x="6429" y="6153"/>
                    <a:pt x="7757" y="5902"/>
                  </a:cubicBezTo>
                  <a:cubicBezTo>
                    <a:pt x="9086" y="5651"/>
                    <a:pt x="9943" y="5274"/>
                    <a:pt x="10543" y="4898"/>
                  </a:cubicBezTo>
                  <a:cubicBezTo>
                    <a:pt x="11143" y="4521"/>
                    <a:pt x="11486" y="4144"/>
                    <a:pt x="11614" y="3642"/>
                  </a:cubicBezTo>
                  <a:cubicBezTo>
                    <a:pt x="11743" y="3140"/>
                    <a:pt x="11657" y="2512"/>
                    <a:pt x="11400" y="2072"/>
                  </a:cubicBezTo>
                  <a:cubicBezTo>
                    <a:pt x="11143" y="1633"/>
                    <a:pt x="10714" y="1381"/>
                    <a:pt x="10286" y="1256"/>
                  </a:cubicBezTo>
                  <a:cubicBezTo>
                    <a:pt x="9857" y="1130"/>
                    <a:pt x="9429" y="1130"/>
                    <a:pt x="9043" y="1319"/>
                  </a:cubicBezTo>
                  <a:cubicBezTo>
                    <a:pt x="8657" y="1507"/>
                    <a:pt x="8314" y="1884"/>
                    <a:pt x="8186" y="2386"/>
                  </a:cubicBezTo>
                  <a:cubicBezTo>
                    <a:pt x="8057" y="2888"/>
                    <a:pt x="8143" y="3516"/>
                    <a:pt x="8529" y="4458"/>
                  </a:cubicBezTo>
                  <a:cubicBezTo>
                    <a:pt x="8914" y="5400"/>
                    <a:pt x="9600" y="6656"/>
                    <a:pt x="10114" y="7472"/>
                  </a:cubicBezTo>
                  <a:cubicBezTo>
                    <a:pt x="10629" y="8288"/>
                    <a:pt x="10971" y="8665"/>
                    <a:pt x="11357" y="8853"/>
                  </a:cubicBezTo>
                  <a:cubicBezTo>
                    <a:pt x="11743" y="9042"/>
                    <a:pt x="12171" y="9042"/>
                    <a:pt x="12600" y="8916"/>
                  </a:cubicBezTo>
                  <a:cubicBezTo>
                    <a:pt x="13029" y="8791"/>
                    <a:pt x="13457" y="8540"/>
                    <a:pt x="13757" y="8100"/>
                  </a:cubicBezTo>
                  <a:cubicBezTo>
                    <a:pt x="14057" y="7660"/>
                    <a:pt x="14229" y="7033"/>
                    <a:pt x="14400" y="6405"/>
                  </a:cubicBezTo>
                  <a:cubicBezTo>
                    <a:pt x="14571" y="5777"/>
                    <a:pt x="14743" y="5149"/>
                    <a:pt x="14957" y="4584"/>
                  </a:cubicBezTo>
                  <a:cubicBezTo>
                    <a:pt x="15171" y="4019"/>
                    <a:pt x="15429" y="3516"/>
                    <a:pt x="15729" y="3453"/>
                  </a:cubicBezTo>
                  <a:cubicBezTo>
                    <a:pt x="16029" y="3391"/>
                    <a:pt x="16371" y="3767"/>
                    <a:pt x="16629" y="4270"/>
                  </a:cubicBezTo>
                  <a:cubicBezTo>
                    <a:pt x="16886" y="4772"/>
                    <a:pt x="17057" y="5400"/>
                    <a:pt x="17186" y="6153"/>
                  </a:cubicBezTo>
                  <a:cubicBezTo>
                    <a:pt x="17314" y="6907"/>
                    <a:pt x="17400" y="7786"/>
                    <a:pt x="17443" y="7912"/>
                  </a:cubicBezTo>
                  <a:cubicBezTo>
                    <a:pt x="17486" y="8037"/>
                    <a:pt x="17486" y="7409"/>
                    <a:pt x="17571" y="6781"/>
                  </a:cubicBezTo>
                  <a:cubicBezTo>
                    <a:pt x="17657" y="6153"/>
                    <a:pt x="17829" y="5526"/>
                    <a:pt x="18086" y="5023"/>
                  </a:cubicBezTo>
                  <a:cubicBezTo>
                    <a:pt x="18343" y="4521"/>
                    <a:pt x="18686" y="4144"/>
                    <a:pt x="19157" y="4395"/>
                  </a:cubicBezTo>
                  <a:cubicBezTo>
                    <a:pt x="19629" y="4647"/>
                    <a:pt x="20229" y="5526"/>
                    <a:pt x="20657" y="6216"/>
                  </a:cubicBezTo>
                  <a:cubicBezTo>
                    <a:pt x="21086" y="6907"/>
                    <a:pt x="21343" y="7409"/>
                    <a:pt x="21600" y="79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0" name="Line"/>
            <p:cNvSpPr/>
            <p:nvPr/>
          </p:nvSpPr>
          <p:spPr>
            <a:xfrm>
              <a:off x="9015882" y="1360550"/>
              <a:ext cx="319693" cy="50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160" extrusionOk="0">
                  <a:moveTo>
                    <a:pt x="10913" y="18646"/>
                  </a:moveTo>
                  <a:cubicBezTo>
                    <a:pt x="10697" y="17971"/>
                    <a:pt x="10481" y="17296"/>
                    <a:pt x="9833" y="16891"/>
                  </a:cubicBezTo>
                  <a:cubicBezTo>
                    <a:pt x="9185" y="16486"/>
                    <a:pt x="8105" y="16351"/>
                    <a:pt x="7025" y="16284"/>
                  </a:cubicBezTo>
                  <a:cubicBezTo>
                    <a:pt x="5945" y="16216"/>
                    <a:pt x="4865" y="16216"/>
                    <a:pt x="3569" y="16621"/>
                  </a:cubicBezTo>
                  <a:cubicBezTo>
                    <a:pt x="2273" y="17026"/>
                    <a:pt x="761" y="17836"/>
                    <a:pt x="221" y="18579"/>
                  </a:cubicBezTo>
                  <a:cubicBezTo>
                    <a:pt x="-319" y="19321"/>
                    <a:pt x="113" y="19996"/>
                    <a:pt x="1733" y="20536"/>
                  </a:cubicBezTo>
                  <a:cubicBezTo>
                    <a:pt x="3353" y="21076"/>
                    <a:pt x="6161" y="21481"/>
                    <a:pt x="8537" y="20806"/>
                  </a:cubicBezTo>
                  <a:cubicBezTo>
                    <a:pt x="10913" y="20131"/>
                    <a:pt x="12857" y="18376"/>
                    <a:pt x="13721" y="15406"/>
                  </a:cubicBezTo>
                  <a:cubicBezTo>
                    <a:pt x="14585" y="12436"/>
                    <a:pt x="14369" y="8251"/>
                    <a:pt x="14261" y="5821"/>
                  </a:cubicBezTo>
                  <a:cubicBezTo>
                    <a:pt x="14153" y="3391"/>
                    <a:pt x="14153" y="2716"/>
                    <a:pt x="13937" y="1906"/>
                  </a:cubicBezTo>
                  <a:cubicBezTo>
                    <a:pt x="13721" y="1096"/>
                    <a:pt x="13289" y="151"/>
                    <a:pt x="13073" y="16"/>
                  </a:cubicBezTo>
                  <a:cubicBezTo>
                    <a:pt x="12857" y="-119"/>
                    <a:pt x="12857" y="556"/>
                    <a:pt x="12749" y="3391"/>
                  </a:cubicBezTo>
                  <a:cubicBezTo>
                    <a:pt x="12641" y="6226"/>
                    <a:pt x="12425" y="11221"/>
                    <a:pt x="12533" y="14394"/>
                  </a:cubicBezTo>
                  <a:cubicBezTo>
                    <a:pt x="12641" y="17566"/>
                    <a:pt x="13073" y="18916"/>
                    <a:pt x="14153" y="19726"/>
                  </a:cubicBezTo>
                  <a:cubicBezTo>
                    <a:pt x="15233" y="20536"/>
                    <a:pt x="16961" y="20806"/>
                    <a:pt x="18257" y="20671"/>
                  </a:cubicBezTo>
                  <a:cubicBezTo>
                    <a:pt x="19553" y="20536"/>
                    <a:pt x="20417" y="19996"/>
                    <a:pt x="21281" y="194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1" name="Line"/>
            <p:cNvSpPr/>
            <p:nvPr/>
          </p:nvSpPr>
          <p:spPr>
            <a:xfrm>
              <a:off x="9387492" y="1693885"/>
              <a:ext cx="648981" cy="218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04" extrusionOk="0">
                  <a:moveTo>
                    <a:pt x="5051" y="3567"/>
                  </a:moveTo>
                  <a:cubicBezTo>
                    <a:pt x="4729" y="2314"/>
                    <a:pt x="4406" y="1062"/>
                    <a:pt x="3977" y="436"/>
                  </a:cubicBezTo>
                  <a:cubicBezTo>
                    <a:pt x="3547" y="-190"/>
                    <a:pt x="3009" y="-190"/>
                    <a:pt x="2311" y="749"/>
                  </a:cubicBezTo>
                  <a:cubicBezTo>
                    <a:pt x="1612" y="1688"/>
                    <a:pt x="753" y="3567"/>
                    <a:pt x="323" y="5445"/>
                  </a:cubicBezTo>
                  <a:cubicBezTo>
                    <a:pt x="-107" y="7323"/>
                    <a:pt x="-107" y="9201"/>
                    <a:pt x="323" y="10923"/>
                  </a:cubicBezTo>
                  <a:cubicBezTo>
                    <a:pt x="753" y="12645"/>
                    <a:pt x="1612" y="14210"/>
                    <a:pt x="2526" y="14367"/>
                  </a:cubicBezTo>
                  <a:cubicBezTo>
                    <a:pt x="3439" y="14523"/>
                    <a:pt x="4406" y="13271"/>
                    <a:pt x="4890" y="11862"/>
                  </a:cubicBezTo>
                  <a:cubicBezTo>
                    <a:pt x="5374" y="10453"/>
                    <a:pt x="5374" y="8888"/>
                    <a:pt x="5159" y="7010"/>
                  </a:cubicBezTo>
                  <a:cubicBezTo>
                    <a:pt x="4944" y="5132"/>
                    <a:pt x="4514" y="2940"/>
                    <a:pt x="4353" y="2627"/>
                  </a:cubicBezTo>
                  <a:cubicBezTo>
                    <a:pt x="4192" y="2314"/>
                    <a:pt x="4299" y="3880"/>
                    <a:pt x="4568" y="6540"/>
                  </a:cubicBezTo>
                  <a:cubicBezTo>
                    <a:pt x="4836" y="9201"/>
                    <a:pt x="5266" y="12958"/>
                    <a:pt x="5642" y="15619"/>
                  </a:cubicBezTo>
                  <a:cubicBezTo>
                    <a:pt x="6018" y="18280"/>
                    <a:pt x="6341" y="19845"/>
                    <a:pt x="6771" y="20627"/>
                  </a:cubicBezTo>
                  <a:cubicBezTo>
                    <a:pt x="7200" y="21410"/>
                    <a:pt x="7738" y="21410"/>
                    <a:pt x="8436" y="19219"/>
                  </a:cubicBezTo>
                  <a:cubicBezTo>
                    <a:pt x="9135" y="17027"/>
                    <a:pt x="9995" y="12645"/>
                    <a:pt x="10693" y="9984"/>
                  </a:cubicBezTo>
                  <a:cubicBezTo>
                    <a:pt x="11392" y="7323"/>
                    <a:pt x="11929" y="6384"/>
                    <a:pt x="12197" y="6697"/>
                  </a:cubicBezTo>
                  <a:cubicBezTo>
                    <a:pt x="12466" y="7010"/>
                    <a:pt x="12466" y="8575"/>
                    <a:pt x="12466" y="10140"/>
                  </a:cubicBezTo>
                  <a:cubicBezTo>
                    <a:pt x="12466" y="11706"/>
                    <a:pt x="12466" y="13271"/>
                    <a:pt x="12466" y="14836"/>
                  </a:cubicBezTo>
                  <a:cubicBezTo>
                    <a:pt x="12466" y="16401"/>
                    <a:pt x="12466" y="17967"/>
                    <a:pt x="12627" y="17810"/>
                  </a:cubicBezTo>
                  <a:cubicBezTo>
                    <a:pt x="12789" y="17653"/>
                    <a:pt x="13111" y="15775"/>
                    <a:pt x="13487" y="14053"/>
                  </a:cubicBezTo>
                  <a:cubicBezTo>
                    <a:pt x="13863" y="12332"/>
                    <a:pt x="14293" y="10767"/>
                    <a:pt x="14777" y="9514"/>
                  </a:cubicBezTo>
                  <a:cubicBezTo>
                    <a:pt x="15260" y="8262"/>
                    <a:pt x="15797" y="7323"/>
                    <a:pt x="16120" y="7636"/>
                  </a:cubicBezTo>
                  <a:cubicBezTo>
                    <a:pt x="16442" y="7949"/>
                    <a:pt x="16550" y="9514"/>
                    <a:pt x="16657" y="11393"/>
                  </a:cubicBezTo>
                  <a:cubicBezTo>
                    <a:pt x="16765" y="13271"/>
                    <a:pt x="16872" y="15462"/>
                    <a:pt x="17409" y="17184"/>
                  </a:cubicBezTo>
                  <a:cubicBezTo>
                    <a:pt x="17947" y="18906"/>
                    <a:pt x="18914" y="20158"/>
                    <a:pt x="19666" y="20471"/>
                  </a:cubicBezTo>
                  <a:cubicBezTo>
                    <a:pt x="20418" y="20784"/>
                    <a:pt x="20956" y="20158"/>
                    <a:pt x="21493" y="195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2" name="Line"/>
            <p:cNvSpPr/>
            <p:nvPr/>
          </p:nvSpPr>
          <p:spPr>
            <a:xfrm>
              <a:off x="10124084" y="1573370"/>
              <a:ext cx="231104" cy="369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384" extrusionOk="0">
                  <a:moveTo>
                    <a:pt x="1800" y="5171"/>
                  </a:moveTo>
                  <a:cubicBezTo>
                    <a:pt x="1500" y="4232"/>
                    <a:pt x="1200" y="3293"/>
                    <a:pt x="900" y="2260"/>
                  </a:cubicBezTo>
                  <a:cubicBezTo>
                    <a:pt x="600" y="1227"/>
                    <a:pt x="300" y="100"/>
                    <a:pt x="300" y="6"/>
                  </a:cubicBezTo>
                  <a:cubicBezTo>
                    <a:pt x="300" y="-88"/>
                    <a:pt x="600" y="851"/>
                    <a:pt x="600" y="3293"/>
                  </a:cubicBezTo>
                  <a:cubicBezTo>
                    <a:pt x="600" y="5735"/>
                    <a:pt x="300" y="9679"/>
                    <a:pt x="150" y="12496"/>
                  </a:cubicBezTo>
                  <a:cubicBezTo>
                    <a:pt x="0" y="15314"/>
                    <a:pt x="0" y="17004"/>
                    <a:pt x="0" y="18319"/>
                  </a:cubicBezTo>
                  <a:cubicBezTo>
                    <a:pt x="0" y="19634"/>
                    <a:pt x="0" y="20573"/>
                    <a:pt x="2400" y="21042"/>
                  </a:cubicBezTo>
                  <a:cubicBezTo>
                    <a:pt x="4800" y="21512"/>
                    <a:pt x="9600" y="21512"/>
                    <a:pt x="13200" y="20949"/>
                  </a:cubicBezTo>
                  <a:cubicBezTo>
                    <a:pt x="16800" y="20385"/>
                    <a:pt x="19200" y="19258"/>
                    <a:pt x="20400" y="18225"/>
                  </a:cubicBezTo>
                  <a:cubicBezTo>
                    <a:pt x="21600" y="17192"/>
                    <a:pt x="21600" y="16253"/>
                    <a:pt x="20850" y="15502"/>
                  </a:cubicBezTo>
                  <a:cubicBezTo>
                    <a:pt x="20100" y="14750"/>
                    <a:pt x="18600" y="14187"/>
                    <a:pt x="17100" y="136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3" name="Line"/>
            <p:cNvSpPr/>
            <p:nvPr/>
          </p:nvSpPr>
          <p:spPr>
            <a:xfrm>
              <a:off x="10055941" y="1711388"/>
              <a:ext cx="262838" cy="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067" y="14400"/>
                    <a:pt x="10133" y="7200"/>
                    <a:pt x="13733" y="3600"/>
                  </a:cubicBezTo>
                  <a:cubicBezTo>
                    <a:pt x="17333" y="0"/>
                    <a:pt x="19467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4" name="Line"/>
            <p:cNvSpPr/>
            <p:nvPr/>
          </p:nvSpPr>
          <p:spPr>
            <a:xfrm>
              <a:off x="10969168" y="1357694"/>
              <a:ext cx="1168377" cy="53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544" extrusionOk="0">
                  <a:moveTo>
                    <a:pt x="1823" y="15541"/>
                  </a:moveTo>
                  <a:cubicBezTo>
                    <a:pt x="1525" y="15146"/>
                    <a:pt x="1227" y="14751"/>
                    <a:pt x="928" y="14620"/>
                  </a:cubicBezTo>
                  <a:cubicBezTo>
                    <a:pt x="630" y="14488"/>
                    <a:pt x="332" y="14620"/>
                    <a:pt x="153" y="15278"/>
                  </a:cubicBezTo>
                  <a:cubicBezTo>
                    <a:pt x="-26" y="15937"/>
                    <a:pt x="-86" y="17122"/>
                    <a:pt x="183" y="17978"/>
                  </a:cubicBezTo>
                  <a:cubicBezTo>
                    <a:pt x="451" y="18834"/>
                    <a:pt x="1048" y="19361"/>
                    <a:pt x="1525" y="19624"/>
                  </a:cubicBezTo>
                  <a:cubicBezTo>
                    <a:pt x="2002" y="19888"/>
                    <a:pt x="2360" y="19888"/>
                    <a:pt x="2629" y="18571"/>
                  </a:cubicBezTo>
                  <a:cubicBezTo>
                    <a:pt x="2897" y="17254"/>
                    <a:pt x="3076" y="14620"/>
                    <a:pt x="3076" y="12183"/>
                  </a:cubicBezTo>
                  <a:cubicBezTo>
                    <a:pt x="3076" y="9746"/>
                    <a:pt x="2897" y="7507"/>
                    <a:pt x="2689" y="5729"/>
                  </a:cubicBezTo>
                  <a:cubicBezTo>
                    <a:pt x="2480" y="3951"/>
                    <a:pt x="2241" y="2634"/>
                    <a:pt x="2122" y="1646"/>
                  </a:cubicBezTo>
                  <a:cubicBezTo>
                    <a:pt x="2002" y="659"/>
                    <a:pt x="2002" y="0"/>
                    <a:pt x="2002" y="0"/>
                  </a:cubicBezTo>
                  <a:cubicBezTo>
                    <a:pt x="2002" y="0"/>
                    <a:pt x="2002" y="659"/>
                    <a:pt x="2032" y="2963"/>
                  </a:cubicBezTo>
                  <a:cubicBezTo>
                    <a:pt x="2062" y="5268"/>
                    <a:pt x="2122" y="9220"/>
                    <a:pt x="2211" y="12117"/>
                  </a:cubicBezTo>
                  <a:cubicBezTo>
                    <a:pt x="2301" y="15015"/>
                    <a:pt x="2420" y="16859"/>
                    <a:pt x="2539" y="18110"/>
                  </a:cubicBezTo>
                  <a:cubicBezTo>
                    <a:pt x="2659" y="19361"/>
                    <a:pt x="2778" y="20020"/>
                    <a:pt x="2957" y="20546"/>
                  </a:cubicBezTo>
                  <a:cubicBezTo>
                    <a:pt x="3136" y="21073"/>
                    <a:pt x="3375" y="21468"/>
                    <a:pt x="3643" y="21534"/>
                  </a:cubicBezTo>
                  <a:cubicBezTo>
                    <a:pt x="3912" y="21600"/>
                    <a:pt x="4210" y="21337"/>
                    <a:pt x="4449" y="20941"/>
                  </a:cubicBezTo>
                  <a:cubicBezTo>
                    <a:pt x="4687" y="20546"/>
                    <a:pt x="4866" y="20020"/>
                    <a:pt x="5075" y="19559"/>
                  </a:cubicBezTo>
                  <a:cubicBezTo>
                    <a:pt x="5284" y="19098"/>
                    <a:pt x="5523" y="18702"/>
                    <a:pt x="6120" y="18439"/>
                  </a:cubicBezTo>
                  <a:cubicBezTo>
                    <a:pt x="6716" y="18176"/>
                    <a:pt x="7671" y="18044"/>
                    <a:pt x="8327" y="17780"/>
                  </a:cubicBezTo>
                  <a:cubicBezTo>
                    <a:pt x="8984" y="17517"/>
                    <a:pt x="9342" y="17122"/>
                    <a:pt x="9431" y="16661"/>
                  </a:cubicBezTo>
                  <a:cubicBezTo>
                    <a:pt x="9521" y="16200"/>
                    <a:pt x="9342" y="15673"/>
                    <a:pt x="8924" y="15344"/>
                  </a:cubicBezTo>
                  <a:cubicBezTo>
                    <a:pt x="8506" y="15015"/>
                    <a:pt x="7850" y="14883"/>
                    <a:pt x="7313" y="14883"/>
                  </a:cubicBezTo>
                  <a:cubicBezTo>
                    <a:pt x="6776" y="14883"/>
                    <a:pt x="6358" y="15015"/>
                    <a:pt x="6120" y="15410"/>
                  </a:cubicBezTo>
                  <a:cubicBezTo>
                    <a:pt x="5881" y="15805"/>
                    <a:pt x="5821" y="16463"/>
                    <a:pt x="5911" y="16990"/>
                  </a:cubicBezTo>
                  <a:cubicBezTo>
                    <a:pt x="6000" y="17517"/>
                    <a:pt x="6239" y="17912"/>
                    <a:pt x="6955" y="18307"/>
                  </a:cubicBezTo>
                  <a:cubicBezTo>
                    <a:pt x="7671" y="18702"/>
                    <a:pt x="8864" y="19098"/>
                    <a:pt x="9908" y="18900"/>
                  </a:cubicBezTo>
                  <a:cubicBezTo>
                    <a:pt x="10953" y="18702"/>
                    <a:pt x="11848" y="17912"/>
                    <a:pt x="12415" y="16924"/>
                  </a:cubicBezTo>
                  <a:cubicBezTo>
                    <a:pt x="12981" y="15937"/>
                    <a:pt x="13220" y="14751"/>
                    <a:pt x="13429" y="13566"/>
                  </a:cubicBezTo>
                  <a:cubicBezTo>
                    <a:pt x="13638" y="12380"/>
                    <a:pt x="13817" y="11195"/>
                    <a:pt x="13757" y="10602"/>
                  </a:cubicBezTo>
                  <a:cubicBezTo>
                    <a:pt x="13697" y="10010"/>
                    <a:pt x="13399" y="10010"/>
                    <a:pt x="13190" y="10339"/>
                  </a:cubicBezTo>
                  <a:cubicBezTo>
                    <a:pt x="12981" y="10668"/>
                    <a:pt x="12862" y="11327"/>
                    <a:pt x="12922" y="12578"/>
                  </a:cubicBezTo>
                  <a:cubicBezTo>
                    <a:pt x="12981" y="13829"/>
                    <a:pt x="13220" y="15673"/>
                    <a:pt x="13518" y="16793"/>
                  </a:cubicBezTo>
                  <a:cubicBezTo>
                    <a:pt x="13817" y="17912"/>
                    <a:pt x="14175" y="18307"/>
                    <a:pt x="14622" y="18505"/>
                  </a:cubicBezTo>
                  <a:cubicBezTo>
                    <a:pt x="15070" y="18702"/>
                    <a:pt x="15607" y="18702"/>
                    <a:pt x="16084" y="18176"/>
                  </a:cubicBezTo>
                  <a:cubicBezTo>
                    <a:pt x="16562" y="17649"/>
                    <a:pt x="16979" y="16595"/>
                    <a:pt x="17397" y="15476"/>
                  </a:cubicBezTo>
                  <a:cubicBezTo>
                    <a:pt x="17815" y="14356"/>
                    <a:pt x="18232" y="13171"/>
                    <a:pt x="18680" y="12512"/>
                  </a:cubicBezTo>
                  <a:cubicBezTo>
                    <a:pt x="19127" y="11854"/>
                    <a:pt x="19605" y="11722"/>
                    <a:pt x="19963" y="11920"/>
                  </a:cubicBezTo>
                  <a:cubicBezTo>
                    <a:pt x="20321" y="12117"/>
                    <a:pt x="20559" y="12644"/>
                    <a:pt x="20798" y="13500"/>
                  </a:cubicBezTo>
                  <a:cubicBezTo>
                    <a:pt x="21037" y="14356"/>
                    <a:pt x="21275" y="15541"/>
                    <a:pt x="21395" y="16463"/>
                  </a:cubicBezTo>
                  <a:cubicBezTo>
                    <a:pt x="21514" y="17385"/>
                    <a:pt x="21514" y="18044"/>
                    <a:pt x="21395" y="18571"/>
                  </a:cubicBezTo>
                  <a:cubicBezTo>
                    <a:pt x="21275" y="19098"/>
                    <a:pt x="21037" y="19493"/>
                    <a:pt x="20350" y="19427"/>
                  </a:cubicBezTo>
                  <a:cubicBezTo>
                    <a:pt x="19664" y="19361"/>
                    <a:pt x="18531" y="18834"/>
                    <a:pt x="17397" y="183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5" name="Line"/>
            <p:cNvSpPr/>
            <p:nvPr/>
          </p:nvSpPr>
          <p:spPr>
            <a:xfrm>
              <a:off x="12226779" y="1600448"/>
              <a:ext cx="214163" cy="24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extrusionOk="0">
                  <a:moveTo>
                    <a:pt x="0" y="2896"/>
                  </a:moveTo>
                  <a:cubicBezTo>
                    <a:pt x="982" y="1759"/>
                    <a:pt x="1964" y="623"/>
                    <a:pt x="3273" y="196"/>
                  </a:cubicBezTo>
                  <a:cubicBezTo>
                    <a:pt x="4582" y="-230"/>
                    <a:pt x="6218" y="54"/>
                    <a:pt x="7364" y="907"/>
                  </a:cubicBezTo>
                  <a:cubicBezTo>
                    <a:pt x="8509" y="1759"/>
                    <a:pt x="9164" y="3181"/>
                    <a:pt x="9491" y="5454"/>
                  </a:cubicBezTo>
                  <a:cubicBezTo>
                    <a:pt x="9818" y="7728"/>
                    <a:pt x="9818" y="10854"/>
                    <a:pt x="9655" y="13128"/>
                  </a:cubicBezTo>
                  <a:cubicBezTo>
                    <a:pt x="9491" y="15402"/>
                    <a:pt x="9164" y="16823"/>
                    <a:pt x="9000" y="16681"/>
                  </a:cubicBezTo>
                  <a:cubicBezTo>
                    <a:pt x="8836" y="16538"/>
                    <a:pt x="8836" y="14833"/>
                    <a:pt x="9655" y="12275"/>
                  </a:cubicBezTo>
                  <a:cubicBezTo>
                    <a:pt x="10473" y="9717"/>
                    <a:pt x="12109" y="6307"/>
                    <a:pt x="13745" y="4175"/>
                  </a:cubicBezTo>
                  <a:cubicBezTo>
                    <a:pt x="15382" y="2044"/>
                    <a:pt x="17018" y="1191"/>
                    <a:pt x="18000" y="1475"/>
                  </a:cubicBezTo>
                  <a:cubicBezTo>
                    <a:pt x="18982" y="1759"/>
                    <a:pt x="19309" y="3181"/>
                    <a:pt x="19309" y="6023"/>
                  </a:cubicBezTo>
                  <a:cubicBezTo>
                    <a:pt x="19309" y="8865"/>
                    <a:pt x="18982" y="13128"/>
                    <a:pt x="18818" y="16112"/>
                  </a:cubicBezTo>
                  <a:cubicBezTo>
                    <a:pt x="18655" y="19096"/>
                    <a:pt x="18655" y="20802"/>
                    <a:pt x="19145" y="21086"/>
                  </a:cubicBezTo>
                  <a:cubicBezTo>
                    <a:pt x="19636" y="21370"/>
                    <a:pt x="20618" y="20233"/>
                    <a:pt x="21600" y="190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6" name="Line"/>
            <p:cNvSpPr/>
            <p:nvPr/>
          </p:nvSpPr>
          <p:spPr>
            <a:xfrm>
              <a:off x="12567493" y="1555633"/>
              <a:ext cx="19471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7" name="Line"/>
            <p:cNvSpPr/>
            <p:nvPr/>
          </p:nvSpPr>
          <p:spPr>
            <a:xfrm>
              <a:off x="12787198" y="1458286"/>
              <a:ext cx="130744" cy="338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255" extrusionOk="0">
                  <a:moveTo>
                    <a:pt x="681" y="0"/>
                  </a:moveTo>
                  <a:cubicBezTo>
                    <a:pt x="681" y="3260"/>
                    <a:pt x="681" y="6521"/>
                    <a:pt x="417" y="9272"/>
                  </a:cubicBezTo>
                  <a:cubicBezTo>
                    <a:pt x="154" y="12023"/>
                    <a:pt x="-373" y="14264"/>
                    <a:pt x="417" y="16302"/>
                  </a:cubicBezTo>
                  <a:cubicBezTo>
                    <a:pt x="1207" y="18340"/>
                    <a:pt x="3315" y="20174"/>
                    <a:pt x="5949" y="20887"/>
                  </a:cubicBezTo>
                  <a:cubicBezTo>
                    <a:pt x="8583" y="21600"/>
                    <a:pt x="11744" y="21192"/>
                    <a:pt x="14378" y="20377"/>
                  </a:cubicBezTo>
                  <a:cubicBezTo>
                    <a:pt x="17012" y="19562"/>
                    <a:pt x="19120" y="18340"/>
                    <a:pt x="21227" y="171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8" name="Line"/>
            <p:cNvSpPr/>
            <p:nvPr/>
          </p:nvSpPr>
          <p:spPr>
            <a:xfrm>
              <a:off x="12703778" y="1594572"/>
              <a:ext cx="253104" cy="38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9" name="Line"/>
            <p:cNvSpPr/>
            <p:nvPr/>
          </p:nvSpPr>
          <p:spPr>
            <a:xfrm>
              <a:off x="13483275" y="1370674"/>
              <a:ext cx="431059" cy="475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537" extrusionOk="0">
                  <a:moveTo>
                    <a:pt x="1415" y="0"/>
                  </a:moveTo>
                  <a:cubicBezTo>
                    <a:pt x="1254" y="4702"/>
                    <a:pt x="1092" y="9404"/>
                    <a:pt x="931" y="12563"/>
                  </a:cubicBezTo>
                  <a:cubicBezTo>
                    <a:pt x="770" y="15722"/>
                    <a:pt x="609" y="17339"/>
                    <a:pt x="448" y="18514"/>
                  </a:cubicBezTo>
                  <a:cubicBezTo>
                    <a:pt x="286" y="19690"/>
                    <a:pt x="125" y="20424"/>
                    <a:pt x="45" y="20424"/>
                  </a:cubicBezTo>
                  <a:cubicBezTo>
                    <a:pt x="-36" y="20424"/>
                    <a:pt x="-36" y="19690"/>
                    <a:pt x="286" y="18588"/>
                  </a:cubicBezTo>
                  <a:cubicBezTo>
                    <a:pt x="609" y="17486"/>
                    <a:pt x="1254" y="16016"/>
                    <a:pt x="1818" y="14914"/>
                  </a:cubicBezTo>
                  <a:cubicBezTo>
                    <a:pt x="2382" y="13812"/>
                    <a:pt x="2865" y="13078"/>
                    <a:pt x="3510" y="12490"/>
                  </a:cubicBezTo>
                  <a:cubicBezTo>
                    <a:pt x="4155" y="11902"/>
                    <a:pt x="4961" y="11461"/>
                    <a:pt x="5767" y="11388"/>
                  </a:cubicBezTo>
                  <a:cubicBezTo>
                    <a:pt x="6573" y="11314"/>
                    <a:pt x="7379" y="11608"/>
                    <a:pt x="7782" y="12196"/>
                  </a:cubicBezTo>
                  <a:cubicBezTo>
                    <a:pt x="8185" y="12784"/>
                    <a:pt x="8185" y="13665"/>
                    <a:pt x="8185" y="14620"/>
                  </a:cubicBezTo>
                  <a:cubicBezTo>
                    <a:pt x="8185" y="15576"/>
                    <a:pt x="8185" y="16604"/>
                    <a:pt x="8185" y="17486"/>
                  </a:cubicBezTo>
                  <a:cubicBezTo>
                    <a:pt x="8185" y="18367"/>
                    <a:pt x="8185" y="19102"/>
                    <a:pt x="8749" y="19763"/>
                  </a:cubicBezTo>
                  <a:cubicBezTo>
                    <a:pt x="9313" y="20424"/>
                    <a:pt x="10442" y="21012"/>
                    <a:pt x="11892" y="21306"/>
                  </a:cubicBezTo>
                  <a:cubicBezTo>
                    <a:pt x="13343" y="21600"/>
                    <a:pt x="15116" y="21600"/>
                    <a:pt x="16406" y="21380"/>
                  </a:cubicBezTo>
                  <a:cubicBezTo>
                    <a:pt x="17695" y="21159"/>
                    <a:pt x="18501" y="20718"/>
                    <a:pt x="19227" y="20204"/>
                  </a:cubicBezTo>
                  <a:cubicBezTo>
                    <a:pt x="19952" y="19690"/>
                    <a:pt x="20597" y="19102"/>
                    <a:pt x="21000" y="18441"/>
                  </a:cubicBezTo>
                  <a:cubicBezTo>
                    <a:pt x="21403" y="17780"/>
                    <a:pt x="21564" y="17045"/>
                    <a:pt x="21242" y="16457"/>
                  </a:cubicBezTo>
                  <a:cubicBezTo>
                    <a:pt x="20919" y="15869"/>
                    <a:pt x="20113" y="15429"/>
                    <a:pt x="18904" y="15135"/>
                  </a:cubicBezTo>
                  <a:cubicBezTo>
                    <a:pt x="17695" y="14841"/>
                    <a:pt x="16083" y="14694"/>
                    <a:pt x="14874" y="14767"/>
                  </a:cubicBezTo>
                  <a:cubicBezTo>
                    <a:pt x="13665" y="14841"/>
                    <a:pt x="12860" y="15135"/>
                    <a:pt x="12618" y="15649"/>
                  </a:cubicBezTo>
                  <a:cubicBezTo>
                    <a:pt x="12376" y="16163"/>
                    <a:pt x="12698" y="16898"/>
                    <a:pt x="13746" y="17486"/>
                  </a:cubicBezTo>
                  <a:cubicBezTo>
                    <a:pt x="14794" y="18073"/>
                    <a:pt x="16567" y="18514"/>
                    <a:pt x="18340" y="189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0" name="Line"/>
            <p:cNvSpPr/>
            <p:nvPr/>
          </p:nvSpPr>
          <p:spPr>
            <a:xfrm>
              <a:off x="14066637" y="1351204"/>
              <a:ext cx="184960" cy="46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extrusionOk="0">
                  <a:moveTo>
                    <a:pt x="0" y="0"/>
                  </a:moveTo>
                  <a:cubicBezTo>
                    <a:pt x="379" y="3551"/>
                    <a:pt x="758" y="7101"/>
                    <a:pt x="758" y="10134"/>
                  </a:cubicBezTo>
                  <a:cubicBezTo>
                    <a:pt x="758" y="13167"/>
                    <a:pt x="379" y="15682"/>
                    <a:pt x="379" y="17532"/>
                  </a:cubicBezTo>
                  <a:cubicBezTo>
                    <a:pt x="379" y="19381"/>
                    <a:pt x="758" y="20564"/>
                    <a:pt x="2084" y="21082"/>
                  </a:cubicBezTo>
                  <a:cubicBezTo>
                    <a:pt x="3411" y="21600"/>
                    <a:pt x="5684" y="21452"/>
                    <a:pt x="9095" y="20860"/>
                  </a:cubicBezTo>
                  <a:cubicBezTo>
                    <a:pt x="12505" y="20268"/>
                    <a:pt x="17053" y="19233"/>
                    <a:pt x="21600" y="181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1" name="Line"/>
            <p:cNvSpPr/>
            <p:nvPr/>
          </p:nvSpPr>
          <p:spPr>
            <a:xfrm>
              <a:off x="14269150" y="1347656"/>
              <a:ext cx="245284" cy="51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363" extrusionOk="0">
                  <a:moveTo>
                    <a:pt x="11106" y="16348"/>
                  </a:moveTo>
                  <a:cubicBezTo>
                    <a:pt x="10545" y="15673"/>
                    <a:pt x="9984" y="14998"/>
                    <a:pt x="9002" y="14593"/>
                  </a:cubicBezTo>
                  <a:cubicBezTo>
                    <a:pt x="8021" y="14188"/>
                    <a:pt x="6618" y="14053"/>
                    <a:pt x="5075" y="14120"/>
                  </a:cubicBezTo>
                  <a:cubicBezTo>
                    <a:pt x="3532" y="14188"/>
                    <a:pt x="1849" y="14458"/>
                    <a:pt x="867" y="15065"/>
                  </a:cubicBezTo>
                  <a:cubicBezTo>
                    <a:pt x="-114" y="15673"/>
                    <a:pt x="-395" y="16618"/>
                    <a:pt x="727" y="17360"/>
                  </a:cubicBezTo>
                  <a:cubicBezTo>
                    <a:pt x="1849" y="18103"/>
                    <a:pt x="4374" y="18643"/>
                    <a:pt x="7039" y="18576"/>
                  </a:cubicBezTo>
                  <a:cubicBezTo>
                    <a:pt x="9704" y="18508"/>
                    <a:pt x="12509" y="17833"/>
                    <a:pt x="14192" y="15740"/>
                  </a:cubicBezTo>
                  <a:cubicBezTo>
                    <a:pt x="15875" y="13648"/>
                    <a:pt x="16436" y="10138"/>
                    <a:pt x="16717" y="7708"/>
                  </a:cubicBezTo>
                  <a:cubicBezTo>
                    <a:pt x="16997" y="5278"/>
                    <a:pt x="16997" y="3928"/>
                    <a:pt x="16857" y="2645"/>
                  </a:cubicBezTo>
                  <a:cubicBezTo>
                    <a:pt x="16717" y="1363"/>
                    <a:pt x="16436" y="148"/>
                    <a:pt x="16156" y="13"/>
                  </a:cubicBezTo>
                  <a:cubicBezTo>
                    <a:pt x="15875" y="-122"/>
                    <a:pt x="15595" y="823"/>
                    <a:pt x="15314" y="3051"/>
                  </a:cubicBezTo>
                  <a:cubicBezTo>
                    <a:pt x="15034" y="5278"/>
                    <a:pt x="14753" y="8788"/>
                    <a:pt x="14613" y="11758"/>
                  </a:cubicBezTo>
                  <a:cubicBezTo>
                    <a:pt x="14473" y="14728"/>
                    <a:pt x="14473" y="17158"/>
                    <a:pt x="14753" y="18710"/>
                  </a:cubicBezTo>
                  <a:cubicBezTo>
                    <a:pt x="15034" y="20263"/>
                    <a:pt x="15595" y="20938"/>
                    <a:pt x="16717" y="21208"/>
                  </a:cubicBezTo>
                  <a:cubicBezTo>
                    <a:pt x="17839" y="21478"/>
                    <a:pt x="19522" y="21343"/>
                    <a:pt x="21205" y="212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2" name="Line"/>
            <p:cNvSpPr/>
            <p:nvPr/>
          </p:nvSpPr>
          <p:spPr>
            <a:xfrm>
              <a:off x="14718860" y="1867143"/>
              <a:ext cx="1" cy="19470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3" name="Line"/>
            <p:cNvSpPr/>
            <p:nvPr/>
          </p:nvSpPr>
          <p:spPr>
            <a:xfrm>
              <a:off x="15176391" y="1497630"/>
              <a:ext cx="449531" cy="32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85" extrusionOk="0">
                  <a:moveTo>
                    <a:pt x="0" y="2515"/>
                  </a:moveTo>
                  <a:cubicBezTo>
                    <a:pt x="4506" y="2092"/>
                    <a:pt x="9013" y="1668"/>
                    <a:pt x="12276" y="1350"/>
                  </a:cubicBezTo>
                  <a:cubicBezTo>
                    <a:pt x="15540" y="1033"/>
                    <a:pt x="17560" y="821"/>
                    <a:pt x="19036" y="715"/>
                  </a:cubicBezTo>
                  <a:cubicBezTo>
                    <a:pt x="20512" y="609"/>
                    <a:pt x="21445" y="609"/>
                    <a:pt x="21522" y="503"/>
                  </a:cubicBezTo>
                  <a:cubicBezTo>
                    <a:pt x="21600" y="398"/>
                    <a:pt x="20823" y="186"/>
                    <a:pt x="19347" y="80"/>
                  </a:cubicBezTo>
                  <a:cubicBezTo>
                    <a:pt x="17871" y="-26"/>
                    <a:pt x="15695" y="-26"/>
                    <a:pt x="14219" y="80"/>
                  </a:cubicBezTo>
                  <a:cubicBezTo>
                    <a:pt x="12742" y="186"/>
                    <a:pt x="11965" y="398"/>
                    <a:pt x="11499" y="1033"/>
                  </a:cubicBezTo>
                  <a:cubicBezTo>
                    <a:pt x="11033" y="1668"/>
                    <a:pt x="10878" y="2727"/>
                    <a:pt x="11189" y="5586"/>
                  </a:cubicBezTo>
                  <a:cubicBezTo>
                    <a:pt x="11499" y="8445"/>
                    <a:pt x="12276" y="13103"/>
                    <a:pt x="12820" y="16280"/>
                  </a:cubicBezTo>
                  <a:cubicBezTo>
                    <a:pt x="13364" y="19456"/>
                    <a:pt x="13675" y="21150"/>
                    <a:pt x="13675" y="21362"/>
                  </a:cubicBezTo>
                  <a:cubicBezTo>
                    <a:pt x="13675" y="21574"/>
                    <a:pt x="13364" y="20303"/>
                    <a:pt x="13053" y="190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4" name="Line"/>
            <p:cNvSpPr/>
            <p:nvPr/>
          </p:nvSpPr>
          <p:spPr>
            <a:xfrm>
              <a:off x="15721534" y="1273327"/>
              <a:ext cx="785267" cy="9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9" y="2865"/>
                    <a:pt x="179" y="5731"/>
                    <a:pt x="223" y="7384"/>
                  </a:cubicBezTo>
                  <a:cubicBezTo>
                    <a:pt x="268" y="9037"/>
                    <a:pt x="268" y="9478"/>
                    <a:pt x="268" y="9918"/>
                  </a:cubicBezTo>
                  <a:cubicBezTo>
                    <a:pt x="268" y="10359"/>
                    <a:pt x="268" y="10800"/>
                    <a:pt x="223" y="10837"/>
                  </a:cubicBezTo>
                  <a:cubicBezTo>
                    <a:pt x="179" y="10873"/>
                    <a:pt x="89" y="10506"/>
                    <a:pt x="179" y="10176"/>
                  </a:cubicBezTo>
                  <a:cubicBezTo>
                    <a:pt x="268" y="9845"/>
                    <a:pt x="536" y="9551"/>
                    <a:pt x="759" y="9220"/>
                  </a:cubicBezTo>
                  <a:cubicBezTo>
                    <a:pt x="982" y="8890"/>
                    <a:pt x="1160" y="8522"/>
                    <a:pt x="1428" y="8229"/>
                  </a:cubicBezTo>
                  <a:cubicBezTo>
                    <a:pt x="1696" y="7935"/>
                    <a:pt x="2053" y="7714"/>
                    <a:pt x="2231" y="7788"/>
                  </a:cubicBezTo>
                  <a:cubicBezTo>
                    <a:pt x="2410" y="7861"/>
                    <a:pt x="2410" y="8229"/>
                    <a:pt x="2812" y="8963"/>
                  </a:cubicBezTo>
                  <a:cubicBezTo>
                    <a:pt x="3213" y="9698"/>
                    <a:pt x="4017" y="10800"/>
                    <a:pt x="4954" y="11461"/>
                  </a:cubicBezTo>
                  <a:cubicBezTo>
                    <a:pt x="5891" y="12122"/>
                    <a:pt x="6962" y="12343"/>
                    <a:pt x="7944" y="12343"/>
                  </a:cubicBezTo>
                  <a:cubicBezTo>
                    <a:pt x="8926" y="12343"/>
                    <a:pt x="9818" y="12122"/>
                    <a:pt x="10443" y="11829"/>
                  </a:cubicBezTo>
                  <a:cubicBezTo>
                    <a:pt x="11068" y="11535"/>
                    <a:pt x="11425" y="11167"/>
                    <a:pt x="11648" y="10800"/>
                  </a:cubicBezTo>
                  <a:cubicBezTo>
                    <a:pt x="11871" y="10433"/>
                    <a:pt x="11960" y="10065"/>
                    <a:pt x="11826" y="9771"/>
                  </a:cubicBezTo>
                  <a:cubicBezTo>
                    <a:pt x="11693" y="9478"/>
                    <a:pt x="11336" y="9257"/>
                    <a:pt x="10934" y="9147"/>
                  </a:cubicBezTo>
                  <a:cubicBezTo>
                    <a:pt x="10532" y="9037"/>
                    <a:pt x="10086" y="9037"/>
                    <a:pt x="9774" y="9220"/>
                  </a:cubicBezTo>
                  <a:cubicBezTo>
                    <a:pt x="9461" y="9404"/>
                    <a:pt x="9283" y="9771"/>
                    <a:pt x="9193" y="10139"/>
                  </a:cubicBezTo>
                  <a:cubicBezTo>
                    <a:pt x="9104" y="10506"/>
                    <a:pt x="9104" y="10873"/>
                    <a:pt x="9238" y="11204"/>
                  </a:cubicBezTo>
                  <a:cubicBezTo>
                    <a:pt x="9372" y="11535"/>
                    <a:pt x="9640" y="11829"/>
                    <a:pt x="10309" y="12122"/>
                  </a:cubicBezTo>
                  <a:cubicBezTo>
                    <a:pt x="10979" y="12416"/>
                    <a:pt x="12050" y="12710"/>
                    <a:pt x="12987" y="12673"/>
                  </a:cubicBezTo>
                  <a:cubicBezTo>
                    <a:pt x="13924" y="12637"/>
                    <a:pt x="14727" y="12269"/>
                    <a:pt x="15263" y="11902"/>
                  </a:cubicBezTo>
                  <a:cubicBezTo>
                    <a:pt x="15798" y="11535"/>
                    <a:pt x="16066" y="11167"/>
                    <a:pt x="16379" y="11094"/>
                  </a:cubicBezTo>
                  <a:cubicBezTo>
                    <a:pt x="16691" y="11020"/>
                    <a:pt x="17048" y="11241"/>
                    <a:pt x="17405" y="11535"/>
                  </a:cubicBezTo>
                  <a:cubicBezTo>
                    <a:pt x="17762" y="11829"/>
                    <a:pt x="18119" y="12196"/>
                    <a:pt x="18476" y="12490"/>
                  </a:cubicBezTo>
                  <a:cubicBezTo>
                    <a:pt x="18833" y="12784"/>
                    <a:pt x="19190" y="13004"/>
                    <a:pt x="19592" y="13114"/>
                  </a:cubicBezTo>
                  <a:cubicBezTo>
                    <a:pt x="19993" y="13224"/>
                    <a:pt x="20440" y="13224"/>
                    <a:pt x="20752" y="13041"/>
                  </a:cubicBezTo>
                  <a:cubicBezTo>
                    <a:pt x="21064" y="12857"/>
                    <a:pt x="21243" y="12490"/>
                    <a:pt x="21377" y="12086"/>
                  </a:cubicBezTo>
                  <a:cubicBezTo>
                    <a:pt x="21511" y="11682"/>
                    <a:pt x="21600" y="11241"/>
                    <a:pt x="21600" y="11204"/>
                  </a:cubicBezTo>
                  <a:cubicBezTo>
                    <a:pt x="21600" y="11167"/>
                    <a:pt x="21511" y="11535"/>
                    <a:pt x="20931" y="12820"/>
                  </a:cubicBezTo>
                  <a:cubicBezTo>
                    <a:pt x="20350" y="14106"/>
                    <a:pt x="19279" y="16310"/>
                    <a:pt x="18387" y="17927"/>
                  </a:cubicBezTo>
                  <a:cubicBezTo>
                    <a:pt x="17494" y="19543"/>
                    <a:pt x="16780" y="20571"/>
                    <a:pt x="1606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5" name="Line"/>
            <p:cNvSpPr/>
            <p:nvPr/>
          </p:nvSpPr>
          <p:spPr>
            <a:xfrm>
              <a:off x="16911505" y="1667987"/>
              <a:ext cx="815379" cy="255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268" extrusionOk="0">
                  <a:moveTo>
                    <a:pt x="3281" y="4421"/>
                  </a:moveTo>
                  <a:cubicBezTo>
                    <a:pt x="3195" y="3071"/>
                    <a:pt x="3109" y="1721"/>
                    <a:pt x="2724" y="911"/>
                  </a:cubicBezTo>
                  <a:cubicBezTo>
                    <a:pt x="2338" y="101"/>
                    <a:pt x="1652" y="-169"/>
                    <a:pt x="1138" y="101"/>
                  </a:cubicBezTo>
                  <a:cubicBezTo>
                    <a:pt x="624" y="371"/>
                    <a:pt x="281" y="1181"/>
                    <a:pt x="109" y="3206"/>
                  </a:cubicBezTo>
                  <a:cubicBezTo>
                    <a:pt x="-62" y="5231"/>
                    <a:pt x="-62" y="8471"/>
                    <a:pt x="324" y="10631"/>
                  </a:cubicBezTo>
                  <a:cubicBezTo>
                    <a:pt x="709" y="12791"/>
                    <a:pt x="1481" y="13871"/>
                    <a:pt x="2081" y="14411"/>
                  </a:cubicBezTo>
                  <a:cubicBezTo>
                    <a:pt x="2681" y="14951"/>
                    <a:pt x="3109" y="14951"/>
                    <a:pt x="3452" y="14411"/>
                  </a:cubicBezTo>
                  <a:cubicBezTo>
                    <a:pt x="3795" y="13871"/>
                    <a:pt x="4052" y="12791"/>
                    <a:pt x="4181" y="11576"/>
                  </a:cubicBezTo>
                  <a:cubicBezTo>
                    <a:pt x="4309" y="10361"/>
                    <a:pt x="4309" y="9011"/>
                    <a:pt x="4052" y="7661"/>
                  </a:cubicBezTo>
                  <a:cubicBezTo>
                    <a:pt x="3795" y="6311"/>
                    <a:pt x="3281" y="4961"/>
                    <a:pt x="3067" y="4961"/>
                  </a:cubicBezTo>
                  <a:cubicBezTo>
                    <a:pt x="2852" y="4961"/>
                    <a:pt x="2938" y="6311"/>
                    <a:pt x="3238" y="8201"/>
                  </a:cubicBezTo>
                  <a:cubicBezTo>
                    <a:pt x="3538" y="10091"/>
                    <a:pt x="4052" y="12521"/>
                    <a:pt x="4481" y="14141"/>
                  </a:cubicBezTo>
                  <a:cubicBezTo>
                    <a:pt x="4909" y="15761"/>
                    <a:pt x="5252" y="16571"/>
                    <a:pt x="5638" y="16841"/>
                  </a:cubicBezTo>
                  <a:cubicBezTo>
                    <a:pt x="6024" y="17111"/>
                    <a:pt x="6452" y="16841"/>
                    <a:pt x="7009" y="14951"/>
                  </a:cubicBezTo>
                  <a:cubicBezTo>
                    <a:pt x="7567" y="13061"/>
                    <a:pt x="8252" y="9551"/>
                    <a:pt x="8809" y="7526"/>
                  </a:cubicBezTo>
                  <a:cubicBezTo>
                    <a:pt x="9367" y="5501"/>
                    <a:pt x="9795" y="4961"/>
                    <a:pt x="10095" y="5366"/>
                  </a:cubicBezTo>
                  <a:cubicBezTo>
                    <a:pt x="10395" y="5771"/>
                    <a:pt x="10567" y="7121"/>
                    <a:pt x="10824" y="9146"/>
                  </a:cubicBezTo>
                  <a:cubicBezTo>
                    <a:pt x="11081" y="11171"/>
                    <a:pt x="11424" y="13871"/>
                    <a:pt x="12024" y="16031"/>
                  </a:cubicBezTo>
                  <a:cubicBezTo>
                    <a:pt x="12624" y="18191"/>
                    <a:pt x="13481" y="19811"/>
                    <a:pt x="14209" y="20621"/>
                  </a:cubicBezTo>
                  <a:cubicBezTo>
                    <a:pt x="14938" y="21431"/>
                    <a:pt x="15538" y="21431"/>
                    <a:pt x="16009" y="20891"/>
                  </a:cubicBezTo>
                  <a:cubicBezTo>
                    <a:pt x="16481" y="20351"/>
                    <a:pt x="16824" y="19271"/>
                    <a:pt x="17167" y="17381"/>
                  </a:cubicBezTo>
                  <a:cubicBezTo>
                    <a:pt x="17509" y="15491"/>
                    <a:pt x="17852" y="12791"/>
                    <a:pt x="17938" y="10766"/>
                  </a:cubicBezTo>
                  <a:cubicBezTo>
                    <a:pt x="18024" y="8741"/>
                    <a:pt x="17852" y="7391"/>
                    <a:pt x="17552" y="6311"/>
                  </a:cubicBezTo>
                  <a:cubicBezTo>
                    <a:pt x="17252" y="5231"/>
                    <a:pt x="16824" y="4421"/>
                    <a:pt x="16567" y="4691"/>
                  </a:cubicBezTo>
                  <a:cubicBezTo>
                    <a:pt x="16309" y="4961"/>
                    <a:pt x="16224" y="6311"/>
                    <a:pt x="16352" y="8336"/>
                  </a:cubicBezTo>
                  <a:cubicBezTo>
                    <a:pt x="16481" y="10361"/>
                    <a:pt x="16824" y="13061"/>
                    <a:pt x="17724" y="15221"/>
                  </a:cubicBezTo>
                  <a:cubicBezTo>
                    <a:pt x="18624" y="17381"/>
                    <a:pt x="20081" y="19001"/>
                    <a:pt x="21538" y="206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6" name="Line"/>
            <p:cNvSpPr/>
            <p:nvPr/>
          </p:nvSpPr>
          <p:spPr>
            <a:xfrm>
              <a:off x="18225129" y="1380408"/>
              <a:ext cx="348672" cy="502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462" extrusionOk="0">
                  <a:moveTo>
                    <a:pt x="1690" y="0"/>
                  </a:moveTo>
                  <a:cubicBezTo>
                    <a:pt x="1090" y="2492"/>
                    <a:pt x="490" y="4985"/>
                    <a:pt x="190" y="8031"/>
                  </a:cubicBezTo>
                  <a:cubicBezTo>
                    <a:pt x="-110" y="11077"/>
                    <a:pt x="-110" y="14677"/>
                    <a:pt x="590" y="17031"/>
                  </a:cubicBezTo>
                  <a:cubicBezTo>
                    <a:pt x="1290" y="19385"/>
                    <a:pt x="2690" y="20492"/>
                    <a:pt x="4090" y="21046"/>
                  </a:cubicBezTo>
                  <a:cubicBezTo>
                    <a:pt x="5490" y="21600"/>
                    <a:pt x="6890" y="21600"/>
                    <a:pt x="8390" y="21046"/>
                  </a:cubicBezTo>
                  <a:cubicBezTo>
                    <a:pt x="9890" y="20492"/>
                    <a:pt x="11490" y="19385"/>
                    <a:pt x="12390" y="18485"/>
                  </a:cubicBezTo>
                  <a:cubicBezTo>
                    <a:pt x="13290" y="17585"/>
                    <a:pt x="13490" y="16892"/>
                    <a:pt x="13490" y="16892"/>
                  </a:cubicBezTo>
                  <a:cubicBezTo>
                    <a:pt x="13490" y="16892"/>
                    <a:pt x="13290" y="17585"/>
                    <a:pt x="13690" y="18277"/>
                  </a:cubicBezTo>
                  <a:cubicBezTo>
                    <a:pt x="14090" y="18969"/>
                    <a:pt x="15090" y="19662"/>
                    <a:pt x="16490" y="19800"/>
                  </a:cubicBezTo>
                  <a:cubicBezTo>
                    <a:pt x="17890" y="19938"/>
                    <a:pt x="19690" y="19523"/>
                    <a:pt x="21490" y="191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7" name="Line"/>
            <p:cNvSpPr/>
            <p:nvPr/>
          </p:nvSpPr>
          <p:spPr>
            <a:xfrm>
              <a:off x="18408311" y="1584837"/>
              <a:ext cx="1" cy="38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8" name="Line"/>
            <p:cNvSpPr/>
            <p:nvPr/>
          </p:nvSpPr>
          <p:spPr>
            <a:xfrm>
              <a:off x="18632208" y="1682184"/>
              <a:ext cx="535410" cy="23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55" y="1200"/>
                    <a:pt x="1309" y="2400"/>
                    <a:pt x="1702" y="4500"/>
                  </a:cubicBezTo>
                  <a:cubicBezTo>
                    <a:pt x="2095" y="6600"/>
                    <a:pt x="2225" y="9600"/>
                    <a:pt x="2291" y="12000"/>
                  </a:cubicBezTo>
                  <a:cubicBezTo>
                    <a:pt x="2356" y="14400"/>
                    <a:pt x="2356" y="16200"/>
                    <a:pt x="2487" y="16350"/>
                  </a:cubicBezTo>
                  <a:cubicBezTo>
                    <a:pt x="2618" y="16500"/>
                    <a:pt x="2880" y="15000"/>
                    <a:pt x="3142" y="13350"/>
                  </a:cubicBezTo>
                  <a:cubicBezTo>
                    <a:pt x="3404" y="11700"/>
                    <a:pt x="3665" y="9900"/>
                    <a:pt x="3993" y="8250"/>
                  </a:cubicBezTo>
                  <a:cubicBezTo>
                    <a:pt x="4320" y="6600"/>
                    <a:pt x="4713" y="5100"/>
                    <a:pt x="5171" y="4800"/>
                  </a:cubicBezTo>
                  <a:cubicBezTo>
                    <a:pt x="5629" y="4500"/>
                    <a:pt x="6153" y="5400"/>
                    <a:pt x="6676" y="7500"/>
                  </a:cubicBezTo>
                  <a:cubicBezTo>
                    <a:pt x="7200" y="9600"/>
                    <a:pt x="7724" y="12900"/>
                    <a:pt x="8182" y="15150"/>
                  </a:cubicBezTo>
                  <a:cubicBezTo>
                    <a:pt x="8640" y="17400"/>
                    <a:pt x="9033" y="18600"/>
                    <a:pt x="9753" y="19500"/>
                  </a:cubicBezTo>
                  <a:cubicBezTo>
                    <a:pt x="10473" y="20400"/>
                    <a:pt x="11520" y="21000"/>
                    <a:pt x="12633" y="20700"/>
                  </a:cubicBezTo>
                  <a:cubicBezTo>
                    <a:pt x="13745" y="20400"/>
                    <a:pt x="14924" y="19200"/>
                    <a:pt x="15775" y="18000"/>
                  </a:cubicBezTo>
                  <a:cubicBezTo>
                    <a:pt x="16625" y="16800"/>
                    <a:pt x="17149" y="15600"/>
                    <a:pt x="17476" y="14250"/>
                  </a:cubicBezTo>
                  <a:cubicBezTo>
                    <a:pt x="17804" y="12900"/>
                    <a:pt x="17935" y="11400"/>
                    <a:pt x="17738" y="10200"/>
                  </a:cubicBezTo>
                  <a:cubicBezTo>
                    <a:pt x="17542" y="9000"/>
                    <a:pt x="17018" y="8100"/>
                    <a:pt x="16429" y="7500"/>
                  </a:cubicBezTo>
                  <a:cubicBezTo>
                    <a:pt x="15840" y="6900"/>
                    <a:pt x="15185" y="6600"/>
                    <a:pt x="14531" y="6750"/>
                  </a:cubicBezTo>
                  <a:cubicBezTo>
                    <a:pt x="13876" y="6900"/>
                    <a:pt x="13222" y="7500"/>
                    <a:pt x="13025" y="8700"/>
                  </a:cubicBezTo>
                  <a:cubicBezTo>
                    <a:pt x="12829" y="9900"/>
                    <a:pt x="13091" y="11700"/>
                    <a:pt x="13876" y="13800"/>
                  </a:cubicBezTo>
                  <a:cubicBezTo>
                    <a:pt x="14662" y="15900"/>
                    <a:pt x="15971" y="18300"/>
                    <a:pt x="17345" y="19650"/>
                  </a:cubicBezTo>
                  <a:cubicBezTo>
                    <a:pt x="18720" y="21000"/>
                    <a:pt x="20160" y="213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9" name="Line"/>
            <p:cNvSpPr/>
            <p:nvPr/>
          </p:nvSpPr>
          <p:spPr>
            <a:xfrm>
              <a:off x="19217508" y="1788430"/>
              <a:ext cx="495252" cy="148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0610" extrusionOk="0">
                  <a:moveTo>
                    <a:pt x="6300" y="4166"/>
                  </a:moveTo>
                  <a:cubicBezTo>
                    <a:pt x="4888" y="2366"/>
                    <a:pt x="3476" y="566"/>
                    <a:pt x="2418" y="116"/>
                  </a:cubicBezTo>
                  <a:cubicBezTo>
                    <a:pt x="1359" y="-334"/>
                    <a:pt x="653" y="566"/>
                    <a:pt x="300" y="2141"/>
                  </a:cubicBezTo>
                  <a:cubicBezTo>
                    <a:pt x="-53" y="3716"/>
                    <a:pt x="-53" y="5966"/>
                    <a:pt x="88" y="8216"/>
                  </a:cubicBezTo>
                  <a:cubicBezTo>
                    <a:pt x="229" y="10466"/>
                    <a:pt x="512" y="12716"/>
                    <a:pt x="1006" y="14291"/>
                  </a:cubicBezTo>
                  <a:cubicBezTo>
                    <a:pt x="1500" y="15866"/>
                    <a:pt x="2206" y="16766"/>
                    <a:pt x="3123" y="16316"/>
                  </a:cubicBezTo>
                  <a:cubicBezTo>
                    <a:pt x="4041" y="15866"/>
                    <a:pt x="5171" y="14066"/>
                    <a:pt x="5735" y="12041"/>
                  </a:cubicBezTo>
                  <a:cubicBezTo>
                    <a:pt x="6300" y="10016"/>
                    <a:pt x="6300" y="7766"/>
                    <a:pt x="6018" y="5516"/>
                  </a:cubicBezTo>
                  <a:cubicBezTo>
                    <a:pt x="5735" y="3266"/>
                    <a:pt x="5171" y="1016"/>
                    <a:pt x="4959" y="1241"/>
                  </a:cubicBezTo>
                  <a:cubicBezTo>
                    <a:pt x="4747" y="1466"/>
                    <a:pt x="4888" y="4166"/>
                    <a:pt x="5312" y="7766"/>
                  </a:cubicBezTo>
                  <a:cubicBezTo>
                    <a:pt x="5735" y="11366"/>
                    <a:pt x="6441" y="15866"/>
                    <a:pt x="7147" y="18341"/>
                  </a:cubicBezTo>
                  <a:cubicBezTo>
                    <a:pt x="7853" y="20816"/>
                    <a:pt x="8559" y="21266"/>
                    <a:pt x="9406" y="19691"/>
                  </a:cubicBezTo>
                  <a:cubicBezTo>
                    <a:pt x="10253" y="18116"/>
                    <a:pt x="11241" y="14516"/>
                    <a:pt x="12159" y="11366"/>
                  </a:cubicBezTo>
                  <a:cubicBezTo>
                    <a:pt x="13076" y="8216"/>
                    <a:pt x="13923" y="5516"/>
                    <a:pt x="14559" y="5516"/>
                  </a:cubicBezTo>
                  <a:cubicBezTo>
                    <a:pt x="15194" y="5516"/>
                    <a:pt x="15618" y="8216"/>
                    <a:pt x="15971" y="10691"/>
                  </a:cubicBezTo>
                  <a:cubicBezTo>
                    <a:pt x="16323" y="13166"/>
                    <a:pt x="16606" y="15416"/>
                    <a:pt x="17523" y="16766"/>
                  </a:cubicBezTo>
                  <a:cubicBezTo>
                    <a:pt x="18441" y="18116"/>
                    <a:pt x="19994" y="18566"/>
                    <a:pt x="21547" y="190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0" name="Line"/>
            <p:cNvSpPr/>
            <p:nvPr/>
          </p:nvSpPr>
          <p:spPr>
            <a:xfrm>
              <a:off x="19771169" y="1419347"/>
              <a:ext cx="496471" cy="86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extrusionOk="0">
                  <a:moveTo>
                    <a:pt x="0" y="0"/>
                  </a:moveTo>
                  <a:cubicBezTo>
                    <a:pt x="847" y="2337"/>
                    <a:pt x="1694" y="4675"/>
                    <a:pt x="2188" y="6327"/>
                  </a:cubicBezTo>
                  <a:cubicBezTo>
                    <a:pt x="2682" y="7979"/>
                    <a:pt x="2824" y="8946"/>
                    <a:pt x="2965" y="9672"/>
                  </a:cubicBezTo>
                  <a:cubicBezTo>
                    <a:pt x="3106" y="10397"/>
                    <a:pt x="3247" y="10881"/>
                    <a:pt x="3529" y="11284"/>
                  </a:cubicBezTo>
                  <a:cubicBezTo>
                    <a:pt x="3812" y="11687"/>
                    <a:pt x="4235" y="12009"/>
                    <a:pt x="4800" y="12090"/>
                  </a:cubicBezTo>
                  <a:cubicBezTo>
                    <a:pt x="5365" y="12170"/>
                    <a:pt x="6071" y="12009"/>
                    <a:pt x="6847" y="11566"/>
                  </a:cubicBezTo>
                  <a:cubicBezTo>
                    <a:pt x="7624" y="11122"/>
                    <a:pt x="8471" y="10397"/>
                    <a:pt x="8965" y="9752"/>
                  </a:cubicBezTo>
                  <a:cubicBezTo>
                    <a:pt x="9459" y="9107"/>
                    <a:pt x="9600" y="8543"/>
                    <a:pt x="9600" y="8463"/>
                  </a:cubicBezTo>
                  <a:cubicBezTo>
                    <a:pt x="9600" y="8382"/>
                    <a:pt x="9459" y="8785"/>
                    <a:pt x="9600" y="9188"/>
                  </a:cubicBezTo>
                  <a:cubicBezTo>
                    <a:pt x="9741" y="9591"/>
                    <a:pt x="10165" y="9994"/>
                    <a:pt x="10729" y="10236"/>
                  </a:cubicBezTo>
                  <a:cubicBezTo>
                    <a:pt x="11294" y="10478"/>
                    <a:pt x="12000" y="10558"/>
                    <a:pt x="12635" y="10478"/>
                  </a:cubicBezTo>
                  <a:cubicBezTo>
                    <a:pt x="13271" y="10397"/>
                    <a:pt x="13835" y="10155"/>
                    <a:pt x="13976" y="9672"/>
                  </a:cubicBezTo>
                  <a:cubicBezTo>
                    <a:pt x="14118" y="9188"/>
                    <a:pt x="13835" y="8463"/>
                    <a:pt x="13906" y="8342"/>
                  </a:cubicBezTo>
                  <a:cubicBezTo>
                    <a:pt x="13976" y="8221"/>
                    <a:pt x="14400" y="8704"/>
                    <a:pt x="14753" y="10196"/>
                  </a:cubicBezTo>
                  <a:cubicBezTo>
                    <a:pt x="15106" y="11687"/>
                    <a:pt x="15388" y="14185"/>
                    <a:pt x="15035" y="16200"/>
                  </a:cubicBezTo>
                  <a:cubicBezTo>
                    <a:pt x="14682" y="18215"/>
                    <a:pt x="13694" y="19746"/>
                    <a:pt x="12424" y="20593"/>
                  </a:cubicBezTo>
                  <a:cubicBezTo>
                    <a:pt x="11153" y="21439"/>
                    <a:pt x="9600" y="21600"/>
                    <a:pt x="8259" y="21358"/>
                  </a:cubicBezTo>
                  <a:cubicBezTo>
                    <a:pt x="6918" y="21116"/>
                    <a:pt x="5788" y="20472"/>
                    <a:pt x="5224" y="19907"/>
                  </a:cubicBezTo>
                  <a:cubicBezTo>
                    <a:pt x="4659" y="19343"/>
                    <a:pt x="4659" y="18860"/>
                    <a:pt x="5224" y="18296"/>
                  </a:cubicBezTo>
                  <a:cubicBezTo>
                    <a:pt x="5788" y="17731"/>
                    <a:pt x="6918" y="17087"/>
                    <a:pt x="9741" y="16442"/>
                  </a:cubicBezTo>
                  <a:cubicBezTo>
                    <a:pt x="12565" y="15797"/>
                    <a:pt x="17082" y="15152"/>
                    <a:pt x="21600" y="145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1" name="Line"/>
            <p:cNvSpPr/>
            <p:nvPr/>
          </p:nvSpPr>
          <p:spPr>
            <a:xfrm>
              <a:off x="29204" y="2976899"/>
              <a:ext cx="457531" cy="23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extrusionOk="0">
                  <a:moveTo>
                    <a:pt x="0" y="0"/>
                  </a:moveTo>
                  <a:cubicBezTo>
                    <a:pt x="306" y="5472"/>
                    <a:pt x="613" y="10944"/>
                    <a:pt x="1302" y="14688"/>
                  </a:cubicBezTo>
                  <a:cubicBezTo>
                    <a:pt x="1991" y="18432"/>
                    <a:pt x="3064" y="20448"/>
                    <a:pt x="4289" y="21024"/>
                  </a:cubicBezTo>
                  <a:cubicBezTo>
                    <a:pt x="5515" y="21600"/>
                    <a:pt x="6894" y="20736"/>
                    <a:pt x="7889" y="18000"/>
                  </a:cubicBezTo>
                  <a:cubicBezTo>
                    <a:pt x="8885" y="15264"/>
                    <a:pt x="9498" y="10656"/>
                    <a:pt x="9804" y="7632"/>
                  </a:cubicBezTo>
                  <a:cubicBezTo>
                    <a:pt x="10111" y="4608"/>
                    <a:pt x="10111" y="3168"/>
                    <a:pt x="10187" y="3168"/>
                  </a:cubicBezTo>
                  <a:cubicBezTo>
                    <a:pt x="10264" y="3168"/>
                    <a:pt x="10417" y="4608"/>
                    <a:pt x="10647" y="6912"/>
                  </a:cubicBezTo>
                  <a:cubicBezTo>
                    <a:pt x="10877" y="9216"/>
                    <a:pt x="11183" y="12384"/>
                    <a:pt x="11489" y="14688"/>
                  </a:cubicBezTo>
                  <a:cubicBezTo>
                    <a:pt x="11796" y="16992"/>
                    <a:pt x="12102" y="18432"/>
                    <a:pt x="12332" y="18432"/>
                  </a:cubicBezTo>
                  <a:cubicBezTo>
                    <a:pt x="12562" y="18432"/>
                    <a:pt x="12715" y="16992"/>
                    <a:pt x="13098" y="14832"/>
                  </a:cubicBezTo>
                  <a:cubicBezTo>
                    <a:pt x="13481" y="12672"/>
                    <a:pt x="14094" y="9792"/>
                    <a:pt x="14706" y="7920"/>
                  </a:cubicBezTo>
                  <a:cubicBezTo>
                    <a:pt x="15319" y="6048"/>
                    <a:pt x="15932" y="5184"/>
                    <a:pt x="16391" y="5616"/>
                  </a:cubicBezTo>
                  <a:cubicBezTo>
                    <a:pt x="16851" y="6048"/>
                    <a:pt x="17157" y="7776"/>
                    <a:pt x="17387" y="9360"/>
                  </a:cubicBezTo>
                  <a:cubicBezTo>
                    <a:pt x="17617" y="10944"/>
                    <a:pt x="17770" y="12384"/>
                    <a:pt x="18153" y="14112"/>
                  </a:cubicBezTo>
                  <a:cubicBezTo>
                    <a:pt x="18536" y="15840"/>
                    <a:pt x="19149" y="17856"/>
                    <a:pt x="19762" y="18288"/>
                  </a:cubicBezTo>
                  <a:cubicBezTo>
                    <a:pt x="20374" y="18720"/>
                    <a:pt x="20987" y="17568"/>
                    <a:pt x="21294" y="15984"/>
                  </a:cubicBezTo>
                  <a:cubicBezTo>
                    <a:pt x="21600" y="14400"/>
                    <a:pt x="21600" y="12384"/>
                    <a:pt x="21600" y="103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2" name="Line"/>
            <p:cNvSpPr/>
            <p:nvPr/>
          </p:nvSpPr>
          <p:spPr>
            <a:xfrm>
              <a:off x="29204" y="2753000"/>
              <a:ext cx="19470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3" name="Line"/>
            <p:cNvSpPr/>
            <p:nvPr/>
          </p:nvSpPr>
          <p:spPr>
            <a:xfrm>
              <a:off x="599887" y="2692860"/>
              <a:ext cx="597481" cy="45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377" extrusionOk="0">
                  <a:moveTo>
                    <a:pt x="4685" y="16847"/>
                  </a:moveTo>
                  <a:cubicBezTo>
                    <a:pt x="3517" y="16696"/>
                    <a:pt x="2350" y="16545"/>
                    <a:pt x="1533" y="16696"/>
                  </a:cubicBezTo>
                  <a:cubicBezTo>
                    <a:pt x="715" y="16847"/>
                    <a:pt x="248" y="17301"/>
                    <a:pt x="73" y="17980"/>
                  </a:cubicBezTo>
                  <a:cubicBezTo>
                    <a:pt x="-102" y="18660"/>
                    <a:pt x="15" y="19566"/>
                    <a:pt x="657" y="20171"/>
                  </a:cubicBezTo>
                  <a:cubicBezTo>
                    <a:pt x="1299" y="20775"/>
                    <a:pt x="2467" y="21077"/>
                    <a:pt x="3459" y="21152"/>
                  </a:cubicBezTo>
                  <a:cubicBezTo>
                    <a:pt x="4452" y="21228"/>
                    <a:pt x="5269" y="21077"/>
                    <a:pt x="5794" y="19642"/>
                  </a:cubicBezTo>
                  <a:cubicBezTo>
                    <a:pt x="6320" y="18207"/>
                    <a:pt x="6553" y="15488"/>
                    <a:pt x="6378" y="12240"/>
                  </a:cubicBezTo>
                  <a:cubicBezTo>
                    <a:pt x="6203" y="8993"/>
                    <a:pt x="5619" y="5217"/>
                    <a:pt x="5269" y="2951"/>
                  </a:cubicBezTo>
                  <a:cubicBezTo>
                    <a:pt x="4919" y="685"/>
                    <a:pt x="4802" y="-70"/>
                    <a:pt x="4743" y="6"/>
                  </a:cubicBezTo>
                  <a:cubicBezTo>
                    <a:pt x="4685" y="81"/>
                    <a:pt x="4685" y="987"/>
                    <a:pt x="4919" y="2649"/>
                  </a:cubicBezTo>
                  <a:cubicBezTo>
                    <a:pt x="5152" y="4310"/>
                    <a:pt x="5619" y="6727"/>
                    <a:pt x="6086" y="9673"/>
                  </a:cubicBezTo>
                  <a:cubicBezTo>
                    <a:pt x="6553" y="12618"/>
                    <a:pt x="7020" y="16092"/>
                    <a:pt x="7429" y="18207"/>
                  </a:cubicBezTo>
                  <a:cubicBezTo>
                    <a:pt x="7837" y="20322"/>
                    <a:pt x="8188" y="21077"/>
                    <a:pt x="9530" y="21303"/>
                  </a:cubicBezTo>
                  <a:cubicBezTo>
                    <a:pt x="10873" y="21530"/>
                    <a:pt x="13208" y="21228"/>
                    <a:pt x="14784" y="20548"/>
                  </a:cubicBezTo>
                  <a:cubicBezTo>
                    <a:pt x="16361" y="19868"/>
                    <a:pt x="17178" y="18811"/>
                    <a:pt x="17587" y="17905"/>
                  </a:cubicBezTo>
                  <a:cubicBezTo>
                    <a:pt x="17995" y="16999"/>
                    <a:pt x="17995" y="16243"/>
                    <a:pt x="17470" y="15639"/>
                  </a:cubicBezTo>
                  <a:cubicBezTo>
                    <a:pt x="16944" y="15035"/>
                    <a:pt x="15894" y="14582"/>
                    <a:pt x="15368" y="14733"/>
                  </a:cubicBezTo>
                  <a:cubicBezTo>
                    <a:pt x="14843" y="14884"/>
                    <a:pt x="14843" y="15639"/>
                    <a:pt x="15368" y="16621"/>
                  </a:cubicBezTo>
                  <a:cubicBezTo>
                    <a:pt x="15894" y="17603"/>
                    <a:pt x="16944" y="18811"/>
                    <a:pt x="18054" y="19566"/>
                  </a:cubicBezTo>
                  <a:cubicBezTo>
                    <a:pt x="19163" y="20322"/>
                    <a:pt x="20330" y="20624"/>
                    <a:pt x="21498" y="209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4" name="Line"/>
            <p:cNvSpPr/>
            <p:nvPr/>
          </p:nvSpPr>
          <p:spPr>
            <a:xfrm>
              <a:off x="1275245" y="2957429"/>
              <a:ext cx="759307" cy="558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77"/>
                  </a:moveTo>
                  <a:cubicBezTo>
                    <a:pt x="923" y="4019"/>
                    <a:pt x="1846" y="7660"/>
                    <a:pt x="2492" y="10988"/>
                  </a:cubicBezTo>
                  <a:cubicBezTo>
                    <a:pt x="3138" y="14316"/>
                    <a:pt x="3508" y="17330"/>
                    <a:pt x="3738" y="19151"/>
                  </a:cubicBezTo>
                  <a:cubicBezTo>
                    <a:pt x="3969" y="20972"/>
                    <a:pt x="4062" y="21600"/>
                    <a:pt x="4015" y="21600"/>
                  </a:cubicBezTo>
                  <a:cubicBezTo>
                    <a:pt x="3969" y="21600"/>
                    <a:pt x="3785" y="20972"/>
                    <a:pt x="3415" y="18900"/>
                  </a:cubicBezTo>
                  <a:cubicBezTo>
                    <a:pt x="3046" y="16828"/>
                    <a:pt x="2492" y="13312"/>
                    <a:pt x="2262" y="10360"/>
                  </a:cubicBezTo>
                  <a:cubicBezTo>
                    <a:pt x="2031" y="7409"/>
                    <a:pt x="2123" y="5023"/>
                    <a:pt x="2308" y="3516"/>
                  </a:cubicBezTo>
                  <a:cubicBezTo>
                    <a:pt x="2492" y="2009"/>
                    <a:pt x="2769" y="1381"/>
                    <a:pt x="3185" y="879"/>
                  </a:cubicBezTo>
                  <a:cubicBezTo>
                    <a:pt x="3600" y="377"/>
                    <a:pt x="4154" y="0"/>
                    <a:pt x="4615" y="0"/>
                  </a:cubicBezTo>
                  <a:cubicBezTo>
                    <a:pt x="5077" y="0"/>
                    <a:pt x="5446" y="377"/>
                    <a:pt x="5723" y="879"/>
                  </a:cubicBezTo>
                  <a:cubicBezTo>
                    <a:pt x="6000" y="1381"/>
                    <a:pt x="6185" y="2009"/>
                    <a:pt x="6277" y="2700"/>
                  </a:cubicBezTo>
                  <a:cubicBezTo>
                    <a:pt x="6369" y="3391"/>
                    <a:pt x="6369" y="4144"/>
                    <a:pt x="6185" y="4709"/>
                  </a:cubicBezTo>
                  <a:cubicBezTo>
                    <a:pt x="6000" y="5274"/>
                    <a:pt x="5631" y="5651"/>
                    <a:pt x="5215" y="5902"/>
                  </a:cubicBezTo>
                  <a:cubicBezTo>
                    <a:pt x="4800" y="6153"/>
                    <a:pt x="4338" y="6279"/>
                    <a:pt x="3877" y="6342"/>
                  </a:cubicBezTo>
                  <a:cubicBezTo>
                    <a:pt x="3415" y="6405"/>
                    <a:pt x="2954" y="6405"/>
                    <a:pt x="2954" y="6342"/>
                  </a:cubicBezTo>
                  <a:cubicBezTo>
                    <a:pt x="2954" y="6279"/>
                    <a:pt x="3415" y="6153"/>
                    <a:pt x="4338" y="5965"/>
                  </a:cubicBezTo>
                  <a:cubicBezTo>
                    <a:pt x="5262" y="5777"/>
                    <a:pt x="6646" y="5526"/>
                    <a:pt x="7615" y="5274"/>
                  </a:cubicBezTo>
                  <a:cubicBezTo>
                    <a:pt x="8585" y="5023"/>
                    <a:pt x="9138" y="4772"/>
                    <a:pt x="9600" y="4333"/>
                  </a:cubicBezTo>
                  <a:cubicBezTo>
                    <a:pt x="10062" y="3893"/>
                    <a:pt x="10431" y="3265"/>
                    <a:pt x="10477" y="2700"/>
                  </a:cubicBezTo>
                  <a:cubicBezTo>
                    <a:pt x="10523" y="2135"/>
                    <a:pt x="10246" y="1633"/>
                    <a:pt x="9877" y="1381"/>
                  </a:cubicBezTo>
                  <a:cubicBezTo>
                    <a:pt x="9508" y="1130"/>
                    <a:pt x="9046" y="1130"/>
                    <a:pt x="8631" y="1319"/>
                  </a:cubicBezTo>
                  <a:cubicBezTo>
                    <a:pt x="8215" y="1507"/>
                    <a:pt x="7846" y="1884"/>
                    <a:pt x="7662" y="2386"/>
                  </a:cubicBezTo>
                  <a:cubicBezTo>
                    <a:pt x="7477" y="2888"/>
                    <a:pt x="7477" y="3516"/>
                    <a:pt x="7985" y="4395"/>
                  </a:cubicBezTo>
                  <a:cubicBezTo>
                    <a:pt x="8492" y="5274"/>
                    <a:pt x="9508" y="6405"/>
                    <a:pt x="10292" y="7033"/>
                  </a:cubicBezTo>
                  <a:cubicBezTo>
                    <a:pt x="11077" y="7660"/>
                    <a:pt x="11631" y="7786"/>
                    <a:pt x="12138" y="7786"/>
                  </a:cubicBezTo>
                  <a:cubicBezTo>
                    <a:pt x="12646" y="7786"/>
                    <a:pt x="13108" y="7660"/>
                    <a:pt x="13615" y="6907"/>
                  </a:cubicBezTo>
                  <a:cubicBezTo>
                    <a:pt x="14123" y="6153"/>
                    <a:pt x="14677" y="4772"/>
                    <a:pt x="15046" y="3767"/>
                  </a:cubicBezTo>
                  <a:cubicBezTo>
                    <a:pt x="15415" y="2763"/>
                    <a:pt x="15600" y="2135"/>
                    <a:pt x="15923" y="1947"/>
                  </a:cubicBezTo>
                  <a:cubicBezTo>
                    <a:pt x="16246" y="1758"/>
                    <a:pt x="16708" y="2009"/>
                    <a:pt x="16938" y="2449"/>
                  </a:cubicBezTo>
                  <a:cubicBezTo>
                    <a:pt x="17169" y="2888"/>
                    <a:pt x="17169" y="3516"/>
                    <a:pt x="17215" y="4333"/>
                  </a:cubicBezTo>
                  <a:cubicBezTo>
                    <a:pt x="17262" y="5149"/>
                    <a:pt x="17354" y="6153"/>
                    <a:pt x="17492" y="6091"/>
                  </a:cubicBezTo>
                  <a:cubicBezTo>
                    <a:pt x="17631" y="6028"/>
                    <a:pt x="17815" y="4898"/>
                    <a:pt x="18046" y="4081"/>
                  </a:cubicBezTo>
                  <a:cubicBezTo>
                    <a:pt x="18277" y="3265"/>
                    <a:pt x="18554" y="2763"/>
                    <a:pt x="18923" y="2574"/>
                  </a:cubicBezTo>
                  <a:cubicBezTo>
                    <a:pt x="19292" y="2386"/>
                    <a:pt x="19754" y="2512"/>
                    <a:pt x="20215" y="3265"/>
                  </a:cubicBezTo>
                  <a:cubicBezTo>
                    <a:pt x="20677" y="4019"/>
                    <a:pt x="21138" y="5400"/>
                    <a:pt x="21600" y="67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5" name="Line"/>
            <p:cNvSpPr/>
            <p:nvPr/>
          </p:nvSpPr>
          <p:spPr>
            <a:xfrm>
              <a:off x="2140113" y="2728327"/>
              <a:ext cx="283827" cy="42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099" extrusionOk="0">
                  <a:moveTo>
                    <a:pt x="10307" y="16577"/>
                  </a:moveTo>
                  <a:cubicBezTo>
                    <a:pt x="9093" y="16257"/>
                    <a:pt x="7880" y="15937"/>
                    <a:pt x="6181" y="15937"/>
                  </a:cubicBezTo>
                  <a:cubicBezTo>
                    <a:pt x="4482" y="15937"/>
                    <a:pt x="2298" y="16257"/>
                    <a:pt x="1084" y="16817"/>
                  </a:cubicBezTo>
                  <a:cubicBezTo>
                    <a:pt x="-129" y="17377"/>
                    <a:pt x="-372" y="18177"/>
                    <a:pt x="599" y="18897"/>
                  </a:cubicBezTo>
                  <a:cubicBezTo>
                    <a:pt x="1570" y="19617"/>
                    <a:pt x="3754" y="20257"/>
                    <a:pt x="6181" y="20257"/>
                  </a:cubicBezTo>
                  <a:cubicBezTo>
                    <a:pt x="8608" y="20257"/>
                    <a:pt x="11277" y="19617"/>
                    <a:pt x="12734" y="17697"/>
                  </a:cubicBezTo>
                  <a:cubicBezTo>
                    <a:pt x="14190" y="15777"/>
                    <a:pt x="14432" y="12577"/>
                    <a:pt x="14068" y="9617"/>
                  </a:cubicBezTo>
                  <a:cubicBezTo>
                    <a:pt x="13704" y="6657"/>
                    <a:pt x="12734" y="3937"/>
                    <a:pt x="12127" y="2177"/>
                  </a:cubicBezTo>
                  <a:cubicBezTo>
                    <a:pt x="11520" y="417"/>
                    <a:pt x="11277" y="-383"/>
                    <a:pt x="11399" y="177"/>
                  </a:cubicBezTo>
                  <a:cubicBezTo>
                    <a:pt x="11520" y="737"/>
                    <a:pt x="12006" y="2657"/>
                    <a:pt x="12612" y="5697"/>
                  </a:cubicBezTo>
                  <a:cubicBezTo>
                    <a:pt x="13219" y="8737"/>
                    <a:pt x="13947" y="12897"/>
                    <a:pt x="14432" y="15377"/>
                  </a:cubicBezTo>
                  <a:cubicBezTo>
                    <a:pt x="14918" y="17857"/>
                    <a:pt x="15161" y="18657"/>
                    <a:pt x="15646" y="19377"/>
                  </a:cubicBezTo>
                  <a:cubicBezTo>
                    <a:pt x="16131" y="20097"/>
                    <a:pt x="16859" y="20737"/>
                    <a:pt x="17830" y="20977"/>
                  </a:cubicBezTo>
                  <a:cubicBezTo>
                    <a:pt x="18801" y="21217"/>
                    <a:pt x="20015" y="21057"/>
                    <a:pt x="21228" y="208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6" name="Line"/>
            <p:cNvSpPr/>
            <p:nvPr/>
          </p:nvSpPr>
          <p:spPr>
            <a:xfrm>
              <a:off x="2475138" y="3014103"/>
              <a:ext cx="542618" cy="176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17" extrusionOk="0">
                  <a:moveTo>
                    <a:pt x="5300" y="3744"/>
                  </a:moveTo>
                  <a:cubicBezTo>
                    <a:pt x="4014" y="2959"/>
                    <a:pt x="2729" y="2173"/>
                    <a:pt x="1829" y="2370"/>
                  </a:cubicBezTo>
                  <a:cubicBezTo>
                    <a:pt x="929" y="2566"/>
                    <a:pt x="414" y="3744"/>
                    <a:pt x="157" y="5315"/>
                  </a:cubicBezTo>
                  <a:cubicBezTo>
                    <a:pt x="-100" y="6886"/>
                    <a:pt x="-100" y="8850"/>
                    <a:pt x="607" y="10617"/>
                  </a:cubicBezTo>
                  <a:cubicBezTo>
                    <a:pt x="1314" y="12384"/>
                    <a:pt x="2729" y="13955"/>
                    <a:pt x="3757" y="14152"/>
                  </a:cubicBezTo>
                  <a:cubicBezTo>
                    <a:pt x="4786" y="14348"/>
                    <a:pt x="5429" y="13170"/>
                    <a:pt x="5814" y="11599"/>
                  </a:cubicBezTo>
                  <a:cubicBezTo>
                    <a:pt x="6200" y="10028"/>
                    <a:pt x="6329" y="8064"/>
                    <a:pt x="6136" y="5904"/>
                  </a:cubicBezTo>
                  <a:cubicBezTo>
                    <a:pt x="5943" y="3744"/>
                    <a:pt x="5429" y="1388"/>
                    <a:pt x="5236" y="1192"/>
                  </a:cubicBezTo>
                  <a:cubicBezTo>
                    <a:pt x="5043" y="995"/>
                    <a:pt x="5171" y="2959"/>
                    <a:pt x="5493" y="5904"/>
                  </a:cubicBezTo>
                  <a:cubicBezTo>
                    <a:pt x="5814" y="8850"/>
                    <a:pt x="6329" y="12777"/>
                    <a:pt x="6843" y="15330"/>
                  </a:cubicBezTo>
                  <a:cubicBezTo>
                    <a:pt x="7357" y="17882"/>
                    <a:pt x="7871" y="19061"/>
                    <a:pt x="8450" y="19061"/>
                  </a:cubicBezTo>
                  <a:cubicBezTo>
                    <a:pt x="9029" y="19061"/>
                    <a:pt x="9671" y="17882"/>
                    <a:pt x="10250" y="15330"/>
                  </a:cubicBezTo>
                  <a:cubicBezTo>
                    <a:pt x="10829" y="12777"/>
                    <a:pt x="11343" y="8850"/>
                    <a:pt x="11857" y="5708"/>
                  </a:cubicBezTo>
                  <a:cubicBezTo>
                    <a:pt x="12371" y="2566"/>
                    <a:pt x="12886" y="210"/>
                    <a:pt x="13207" y="13"/>
                  </a:cubicBezTo>
                  <a:cubicBezTo>
                    <a:pt x="13529" y="-183"/>
                    <a:pt x="13657" y="1781"/>
                    <a:pt x="13786" y="4137"/>
                  </a:cubicBezTo>
                  <a:cubicBezTo>
                    <a:pt x="13914" y="6493"/>
                    <a:pt x="14043" y="9242"/>
                    <a:pt x="14107" y="11599"/>
                  </a:cubicBezTo>
                  <a:cubicBezTo>
                    <a:pt x="14171" y="13955"/>
                    <a:pt x="14171" y="15919"/>
                    <a:pt x="14364" y="16115"/>
                  </a:cubicBezTo>
                  <a:cubicBezTo>
                    <a:pt x="14557" y="16312"/>
                    <a:pt x="14943" y="14741"/>
                    <a:pt x="15393" y="12384"/>
                  </a:cubicBezTo>
                  <a:cubicBezTo>
                    <a:pt x="15843" y="10028"/>
                    <a:pt x="16357" y="6886"/>
                    <a:pt x="16807" y="7082"/>
                  </a:cubicBezTo>
                  <a:cubicBezTo>
                    <a:pt x="17257" y="7279"/>
                    <a:pt x="17643" y="10813"/>
                    <a:pt x="18414" y="13759"/>
                  </a:cubicBezTo>
                  <a:cubicBezTo>
                    <a:pt x="19186" y="16704"/>
                    <a:pt x="20343" y="19061"/>
                    <a:pt x="21500" y="214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7" name="Line"/>
            <p:cNvSpPr/>
            <p:nvPr/>
          </p:nvSpPr>
          <p:spPr>
            <a:xfrm>
              <a:off x="3202715" y="2791939"/>
              <a:ext cx="194694" cy="384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0" y="0"/>
                  </a:moveTo>
                  <a:cubicBezTo>
                    <a:pt x="0" y="4538"/>
                    <a:pt x="0" y="9076"/>
                    <a:pt x="180" y="12434"/>
                  </a:cubicBezTo>
                  <a:cubicBezTo>
                    <a:pt x="360" y="15792"/>
                    <a:pt x="720" y="17970"/>
                    <a:pt x="1440" y="19422"/>
                  </a:cubicBezTo>
                  <a:cubicBezTo>
                    <a:pt x="2160" y="20874"/>
                    <a:pt x="3240" y="21600"/>
                    <a:pt x="6480" y="21509"/>
                  </a:cubicBezTo>
                  <a:cubicBezTo>
                    <a:pt x="9720" y="21418"/>
                    <a:pt x="15120" y="20511"/>
                    <a:pt x="18000" y="19603"/>
                  </a:cubicBezTo>
                  <a:cubicBezTo>
                    <a:pt x="20880" y="18696"/>
                    <a:pt x="21240" y="17788"/>
                    <a:pt x="21600" y="168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8" name="Line"/>
            <p:cNvSpPr/>
            <p:nvPr/>
          </p:nvSpPr>
          <p:spPr>
            <a:xfrm>
              <a:off x="3105368" y="2957429"/>
              <a:ext cx="233634" cy="19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9" name="Line"/>
            <p:cNvSpPr/>
            <p:nvPr/>
          </p:nvSpPr>
          <p:spPr>
            <a:xfrm>
              <a:off x="3543429" y="3161858"/>
              <a:ext cx="29205" cy="1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0" name="Line"/>
            <p:cNvSpPr/>
            <p:nvPr/>
          </p:nvSpPr>
          <p:spPr>
            <a:xfrm>
              <a:off x="1028632" y="3960103"/>
              <a:ext cx="178471" cy="330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4" extrusionOk="0">
                  <a:moveTo>
                    <a:pt x="393" y="0"/>
                  </a:moveTo>
                  <a:cubicBezTo>
                    <a:pt x="4713" y="212"/>
                    <a:pt x="9033" y="424"/>
                    <a:pt x="12175" y="635"/>
                  </a:cubicBezTo>
                  <a:cubicBezTo>
                    <a:pt x="15316" y="847"/>
                    <a:pt x="17280" y="1059"/>
                    <a:pt x="17084" y="1165"/>
                  </a:cubicBezTo>
                  <a:cubicBezTo>
                    <a:pt x="16887" y="1271"/>
                    <a:pt x="14531" y="1271"/>
                    <a:pt x="13156" y="1800"/>
                  </a:cubicBezTo>
                  <a:cubicBezTo>
                    <a:pt x="11782" y="2329"/>
                    <a:pt x="11389" y="3388"/>
                    <a:pt x="11782" y="5612"/>
                  </a:cubicBezTo>
                  <a:cubicBezTo>
                    <a:pt x="12175" y="7835"/>
                    <a:pt x="13353" y="11224"/>
                    <a:pt x="14138" y="13447"/>
                  </a:cubicBezTo>
                  <a:cubicBezTo>
                    <a:pt x="14924" y="15671"/>
                    <a:pt x="15316" y="16729"/>
                    <a:pt x="15513" y="17788"/>
                  </a:cubicBezTo>
                  <a:cubicBezTo>
                    <a:pt x="15709" y="18847"/>
                    <a:pt x="15709" y="19906"/>
                    <a:pt x="13745" y="20541"/>
                  </a:cubicBezTo>
                  <a:cubicBezTo>
                    <a:pt x="11782" y="21176"/>
                    <a:pt x="7855" y="21388"/>
                    <a:pt x="4909" y="21494"/>
                  </a:cubicBezTo>
                  <a:cubicBezTo>
                    <a:pt x="1964" y="21600"/>
                    <a:pt x="0" y="21600"/>
                    <a:pt x="0" y="21494"/>
                  </a:cubicBezTo>
                  <a:cubicBezTo>
                    <a:pt x="0" y="21388"/>
                    <a:pt x="1964" y="21176"/>
                    <a:pt x="5891" y="21071"/>
                  </a:cubicBezTo>
                  <a:cubicBezTo>
                    <a:pt x="9818" y="20965"/>
                    <a:pt x="15709" y="20965"/>
                    <a:pt x="21600" y="209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1" name="Line"/>
            <p:cNvSpPr/>
            <p:nvPr/>
          </p:nvSpPr>
          <p:spPr>
            <a:xfrm>
              <a:off x="1401796" y="3875099"/>
              <a:ext cx="282307" cy="588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extrusionOk="0">
                  <a:moveTo>
                    <a:pt x="21600" y="1321"/>
                  </a:moveTo>
                  <a:cubicBezTo>
                    <a:pt x="20359" y="849"/>
                    <a:pt x="19117" y="377"/>
                    <a:pt x="17752" y="141"/>
                  </a:cubicBezTo>
                  <a:cubicBezTo>
                    <a:pt x="16386" y="-95"/>
                    <a:pt x="14897" y="-95"/>
                    <a:pt x="13531" y="613"/>
                  </a:cubicBezTo>
                  <a:cubicBezTo>
                    <a:pt x="12166" y="1321"/>
                    <a:pt x="10924" y="2738"/>
                    <a:pt x="11172" y="5335"/>
                  </a:cubicBezTo>
                  <a:cubicBezTo>
                    <a:pt x="11421" y="7931"/>
                    <a:pt x="13159" y="11708"/>
                    <a:pt x="14400" y="14364"/>
                  </a:cubicBezTo>
                  <a:cubicBezTo>
                    <a:pt x="15641" y="17020"/>
                    <a:pt x="16386" y="18554"/>
                    <a:pt x="16386" y="19557"/>
                  </a:cubicBezTo>
                  <a:cubicBezTo>
                    <a:pt x="16386" y="20561"/>
                    <a:pt x="15641" y="21033"/>
                    <a:pt x="14648" y="21269"/>
                  </a:cubicBezTo>
                  <a:cubicBezTo>
                    <a:pt x="13655" y="21505"/>
                    <a:pt x="12414" y="21505"/>
                    <a:pt x="9931" y="20856"/>
                  </a:cubicBezTo>
                  <a:cubicBezTo>
                    <a:pt x="7448" y="20207"/>
                    <a:pt x="3724" y="18908"/>
                    <a:pt x="0" y="176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2" name="Line"/>
            <p:cNvSpPr/>
            <p:nvPr/>
          </p:nvSpPr>
          <p:spPr>
            <a:xfrm>
              <a:off x="1392061" y="4115858"/>
              <a:ext cx="282307" cy="1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3" name="Line"/>
            <p:cNvSpPr/>
            <p:nvPr/>
          </p:nvSpPr>
          <p:spPr>
            <a:xfrm>
              <a:off x="2186568" y="3823740"/>
              <a:ext cx="256841" cy="541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335" extrusionOk="0">
                  <a:moveTo>
                    <a:pt x="12461" y="386"/>
                  </a:moveTo>
                  <a:cubicBezTo>
                    <a:pt x="10841" y="131"/>
                    <a:pt x="9221" y="-125"/>
                    <a:pt x="8276" y="67"/>
                  </a:cubicBezTo>
                  <a:cubicBezTo>
                    <a:pt x="7331" y="258"/>
                    <a:pt x="7061" y="897"/>
                    <a:pt x="7466" y="2048"/>
                  </a:cubicBezTo>
                  <a:cubicBezTo>
                    <a:pt x="7871" y="3198"/>
                    <a:pt x="8951" y="4860"/>
                    <a:pt x="9086" y="6585"/>
                  </a:cubicBezTo>
                  <a:cubicBezTo>
                    <a:pt x="9221" y="8311"/>
                    <a:pt x="8411" y="10100"/>
                    <a:pt x="7331" y="11186"/>
                  </a:cubicBezTo>
                  <a:cubicBezTo>
                    <a:pt x="6251" y="12273"/>
                    <a:pt x="4901" y="12656"/>
                    <a:pt x="3416" y="12848"/>
                  </a:cubicBezTo>
                  <a:cubicBezTo>
                    <a:pt x="1931" y="13039"/>
                    <a:pt x="311" y="13039"/>
                    <a:pt x="41" y="12848"/>
                  </a:cubicBezTo>
                  <a:cubicBezTo>
                    <a:pt x="-229" y="12656"/>
                    <a:pt x="851" y="12273"/>
                    <a:pt x="2741" y="11953"/>
                  </a:cubicBezTo>
                  <a:cubicBezTo>
                    <a:pt x="4631" y="11634"/>
                    <a:pt x="7331" y="11378"/>
                    <a:pt x="9221" y="11442"/>
                  </a:cubicBezTo>
                  <a:cubicBezTo>
                    <a:pt x="11111" y="11506"/>
                    <a:pt x="12191" y="11889"/>
                    <a:pt x="13001" y="12784"/>
                  </a:cubicBezTo>
                  <a:cubicBezTo>
                    <a:pt x="13811" y="13679"/>
                    <a:pt x="14351" y="15084"/>
                    <a:pt x="14621" y="16299"/>
                  </a:cubicBezTo>
                  <a:cubicBezTo>
                    <a:pt x="14891" y="17513"/>
                    <a:pt x="14891" y="18535"/>
                    <a:pt x="15026" y="19430"/>
                  </a:cubicBezTo>
                  <a:cubicBezTo>
                    <a:pt x="15161" y="20325"/>
                    <a:pt x="15431" y="21092"/>
                    <a:pt x="16511" y="21283"/>
                  </a:cubicBezTo>
                  <a:cubicBezTo>
                    <a:pt x="17591" y="21475"/>
                    <a:pt x="19481" y="21092"/>
                    <a:pt x="21371" y="207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4" name="Line"/>
            <p:cNvSpPr/>
            <p:nvPr/>
          </p:nvSpPr>
          <p:spPr>
            <a:xfrm>
              <a:off x="2706245" y="3985769"/>
              <a:ext cx="259246" cy="24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0950" extrusionOk="0">
                  <a:moveTo>
                    <a:pt x="0" y="2831"/>
                  </a:moveTo>
                  <a:cubicBezTo>
                    <a:pt x="1067" y="1989"/>
                    <a:pt x="2133" y="1148"/>
                    <a:pt x="3467" y="587"/>
                  </a:cubicBezTo>
                  <a:cubicBezTo>
                    <a:pt x="4800" y="26"/>
                    <a:pt x="6400" y="-255"/>
                    <a:pt x="7467" y="306"/>
                  </a:cubicBezTo>
                  <a:cubicBezTo>
                    <a:pt x="8533" y="867"/>
                    <a:pt x="9067" y="2270"/>
                    <a:pt x="9467" y="5075"/>
                  </a:cubicBezTo>
                  <a:cubicBezTo>
                    <a:pt x="9867" y="7880"/>
                    <a:pt x="10133" y="12088"/>
                    <a:pt x="11200" y="15174"/>
                  </a:cubicBezTo>
                  <a:cubicBezTo>
                    <a:pt x="12267" y="18259"/>
                    <a:pt x="14133" y="20223"/>
                    <a:pt x="15733" y="20784"/>
                  </a:cubicBezTo>
                  <a:cubicBezTo>
                    <a:pt x="17333" y="21345"/>
                    <a:pt x="18667" y="20503"/>
                    <a:pt x="19733" y="17979"/>
                  </a:cubicBezTo>
                  <a:cubicBezTo>
                    <a:pt x="20800" y="15454"/>
                    <a:pt x="21600" y="11246"/>
                    <a:pt x="21200" y="8161"/>
                  </a:cubicBezTo>
                  <a:cubicBezTo>
                    <a:pt x="20800" y="5075"/>
                    <a:pt x="19200" y="3111"/>
                    <a:pt x="17600" y="11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5" name="Line"/>
            <p:cNvSpPr/>
            <p:nvPr/>
          </p:nvSpPr>
          <p:spPr>
            <a:xfrm>
              <a:off x="3076164" y="4213205"/>
              <a:ext cx="29205" cy="17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6" name="Line"/>
            <p:cNvSpPr/>
            <p:nvPr/>
          </p:nvSpPr>
          <p:spPr>
            <a:xfrm>
              <a:off x="2667306" y="3726470"/>
              <a:ext cx="315259" cy="9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extrusionOk="0">
                  <a:moveTo>
                    <a:pt x="0" y="21600"/>
                  </a:moveTo>
                  <a:cubicBezTo>
                    <a:pt x="6171" y="21600"/>
                    <a:pt x="12343" y="21600"/>
                    <a:pt x="16090" y="21600"/>
                  </a:cubicBezTo>
                  <a:cubicBezTo>
                    <a:pt x="19837" y="21600"/>
                    <a:pt x="21159" y="21600"/>
                    <a:pt x="21380" y="20160"/>
                  </a:cubicBezTo>
                  <a:cubicBezTo>
                    <a:pt x="21600" y="18720"/>
                    <a:pt x="20718" y="15840"/>
                    <a:pt x="19727" y="12240"/>
                  </a:cubicBezTo>
                  <a:cubicBezTo>
                    <a:pt x="18735" y="8640"/>
                    <a:pt x="17633" y="4320"/>
                    <a:pt x="1653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7" name="Line"/>
            <p:cNvSpPr/>
            <p:nvPr/>
          </p:nvSpPr>
          <p:spPr>
            <a:xfrm>
              <a:off x="3329266" y="4320287"/>
              <a:ext cx="146021" cy="10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8" name="Line"/>
            <p:cNvSpPr/>
            <p:nvPr/>
          </p:nvSpPr>
          <p:spPr>
            <a:xfrm>
              <a:off x="3708919" y="4067184"/>
              <a:ext cx="9736" cy="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9" name="Line"/>
            <p:cNvSpPr/>
            <p:nvPr/>
          </p:nvSpPr>
          <p:spPr>
            <a:xfrm>
              <a:off x="3874409" y="4057450"/>
              <a:ext cx="9735" cy="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0" name="Line"/>
            <p:cNvSpPr/>
            <p:nvPr/>
          </p:nvSpPr>
          <p:spPr>
            <a:xfrm>
              <a:off x="4000960" y="4076919"/>
              <a:ext cx="19470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1" name="Line"/>
            <p:cNvSpPr/>
            <p:nvPr/>
          </p:nvSpPr>
          <p:spPr>
            <a:xfrm>
              <a:off x="4137246" y="4271613"/>
              <a:ext cx="77878" cy="116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2" name="Line"/>
            <p:cNvSpPr/>
            <p:nvPr/>
          </p:nvSpPr>
          <p:spPr>
            <a:xfrm>
              <a:off x="4575307" y="3984845"/>
              <a:ext cx="260728" cy="245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195" extrusionOk="0">
                  <a:moveTo>
                    <a:pt x="0" y="2069"/>
                  </a:moveTo>
                  <a:cubicBezTo>
                    <a:pt x="1054" y="1228"/>
                    <a:pt x="2107" y="386"/>
                    <a:pt x="3293" y="106"/>
                  </a:cubicBezTo>
                  <a:cubicBezTo>
                    <a:pt x="4478" y="-175"/>
                    <a:pt x="5795" y="106"/>
                    <a:pt x="6585" y="947"/>
                  </a:cubicBezTo>
                  <a:cubicBezTo>
                    <a:pt x="7376" y="1789"/>
                    <a:pt x="7639" y="3191"/>
                    <a:pt x="8034" y="6137"/>
                  </a:cubicBezTo>
                  <a:cubicBezTo>
                    <a:pt x="8429" y="9082"/>
                    <a:pt x="8956" y="13570"/>
                    <a:pt x="9483" y="16516"/>
                  </a:cubicBezTo>
                  <a:cubicBezTo>
                    <a:pt x="10010" y="19461"/>
                    <a:pt x="10537" y="20864"/>
                    <a:pt x="12381" y="21144"/>
                  </a:cubicBezTo>
                  <a:cubicBezTo>
                    <a:pt x="14224" y="21425"/>
                    <a:pt x="17385" y="20583"/>
                    <a:pt x="19229" y="17919"/>
                  </a:cubicBezTo>
                  <a:cubicBezTo>
                    <a:pt x="21073" y="15254"/>
                    <a:pt x="21600" y="10765"/>
                    <a:pt x="20810" y="7539"/>
                  </a:cubicBezTo>
                  <a:cubicBezTo>
                    <a:pt x="20020" y="4313"/>
                    <a:pt x="17912" y="2350"/>
                    <a:pt x="15805" y="3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3" name="Line"/>
            <p:cNvSpPr/>
            <p:nvPr/>
          </p:nvSpPr>
          <p:spPr>
            <a:xfrm>
              <a:off x="4964695" y="4169000"/>
              <a:ext cx="184960" cy="135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extrusionOk="0">
                  <a:moveTo>
                    <a:pt x="0" y="8549"/>
                  </a:moveTo>
                  <a:cubicBezTo>
                    <a:pt x="758" y="11120"/>
                    <a:pt x="1516" y="13692"/>
                    <a:pt x="2463" y="16263"/>
                  </a:cubicBezTo>
                  <a:cubicBezTo>
                    <a:pt x="3410" y="18835"/>
                    <a:pt x="4547" y="21406"/>
                    <a:pt x="5495" y="21406"/>
                  </a:cubicBezTo>
                  <a:cubicBezTo>
                    <a:pt x="6442" y="21406"/>
                    <a:pt x="7200" y="18835"/>
                    <a:pt x="7389" y="16263"/>
                  </a:cubicBezTo>
                  <a:cubicBezTo>
                    <a:pt x="7579" y="13692"/>
                    <a:pt x="7200" y="11120"/>
                    <a:pt x="7011" y="8549"/>
                  </a:cubicBezTo>
                  <a:cubicBezTo>
                    <a:pt x="6821" y="5977"/>
                    <a:pt x="6821" y="3406"/>
                    <a:pt x="7768" y="1863"/>
                  </a:cubicBezTo>
                  <a:cubicBezTo>
                    <a:pt x="8716" y="320"/>
                    <a:pt x="10611" y="-194"/>
                    <a:pt x="13074" y="63"/>
                  </a:cubicBezTo>
                  <a:cubicBezTo>
                    <a:pt x="15537" y="320"/>
                    <a:pt x="18568" y="1349"/>
                    <a:pt x="21600" y="23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4" name="Line"/>
            <p:cNvSpPr/>
            <p:nvPr/>
          </p:nvSpPr>
          <p:spPr>
            <a:xfrm>
              <a:off x="5217797" y="4271613"/>
              <a:ext cx="214164" cy="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5" name="Line"/>
            <p:cNvSpPr/>
            <p:nvPr/>
          </p:nvSpPr>
          <p:spPr>
            <a:xfrm>
              <a:off x="5276205" y="4203470"/>
              <a:ext cx="68144" cy="18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14" y="5684"/>
                    <a:pt x="8229" y="11368"/>
                    <a:pt x="11829" y="14968"/>
                  </a:cubicBezTo>
                  <a:cubicBezTo>
                    <a:pt x="15429" y="18568"/>
                    <a:pt x="18514" y="2008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6" name="Line"/>
            <p:cNvSpPr/>
            <p:nvPr/>
          </p:nvSpPr>
          <p:spPr>
            <a:xfrm>
              <a:off x="5490369" y="4184001"/>
              <a:ext cx="58408" cy="204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7" name="Line"/>
            <p:cNvSpPr/>
            <p:nvPr/>
          </p:nvSpPr>
          <p:spPr>
            <a:xfrm>
              <a:off x="4526633" y="3697266"/>
              <a:ext cx="347820" cy="12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083" extrusionOk="0">
                  <a:moveTo>
                    <a:pt x="0" y="17053"/>
                  </a:moveTo>
                  <a:cubicBezTo>
                    <a:pt x="2200" y="16484"/>
                    <a:pt x="4400" y="15916"/>
                    <a:pt x="7600" y="16484"/>
                  </a:cubicBezTo>
                  <a:cubicBezTo>
                    <a:pt x="10800" y="17053"/>
                    <a:pt x="15000" y="18758"/>
                    <a:pt x="17600" y="19895"/>
                  </a:cubicBezTo>
                  <a:cubicBezTo>
                    <a:pt x="20200" y="21032"/>
                    <a:pt x="21200" y="21600"/>
                    <a:pt x="21400" y="20463"/>
                  </a:cubicBezTo>
                  <a:cubicBezTo>
                    <a:pt x="21600" y="19326"/>
                    <a:pt x="21000" y="16484"/>
                    <a:pt x="19800" y="12789"/>
                  </a:cubicBezTo>
                  <a:cubicBezTo>
                    <a:pt x="18600" y="9095"/>
                    <a:pt x="16800" y="4547"/>
                    <a:pt x="150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8" name="Line"/>
            <p:cNvSpPr/>
            <p:nvPr/>
          </p:nvSpPr>
          <p:spPr>
            <a:xfrm>
              <a:off x="5724001" y="3765409"/>
              <a:ext cx="151027" cy="749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600" extrusionOk="0">
                  <a:moveTo>
                    <a:pt x="2757" y="0"/>
                  </a:moveTo>
                  <a:cubicBezTo>
                    <a:pt x="5055" y="94"/>
                    <a:pt x="7353" y="187"/>
                    <a:pt x="9421" y="701"/>
                  </a:cubicBezTo>
                  <a:cubicBezTo>
                    <a:pt x="11489" y="1216"/>
                    <a:pt x="13328" y="2151"/>
                    <a:pt x="14017" y="3694"/>
                  </a:cubicBezTo>
                  <a:cubicBezTo>
                    <a:pt x="14706" y="5236"/>
                    <a:pt x="14247" y="7387"/>
                    <a:pt x="14706" y="8930"/>
                  </a:cubicBezTo>
                  <a:cubicBezTo>
                    <a:pt x="15166" y="10473"/>
                    <a:pt x="16545" y="11408"/>
                    <a:pt x="18153" y="12764"/>
                  </a:cubicBezTo>
                  <a:cubicBezTo>
                    <a:pt x="19762" y="14119"/>
                    <a:pt x="21600" y="15896"/>
                    <a:pt x="21370" y="17345"/>
                  </a:cubicBezTo>
                  <a:cubicBezTo>
                    <a:pt x="21140" y="18795"/>
                    <a:pt x="18843" y="19917"/>
                    <a:pt x="14936" y="20571"/>
                  </a:cubicBezTo>
                  <a:cubicBezTo>
                    <a:pt x="11030" y="21226"/>
                    <a:pt x="5515" y="2141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9" name="Line"/>
            <p:cNvSpPr/>
            <p:nvPr/>
          </p:nvSpPr>
          <p:spPr>
            <a:xfrm>
              <a:off x="6549615" y="4030024"/>
              <a:ext cx="1296551" cy="50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25" extrusionOk="0">
                  <a:moveTo>
                    <a:pt x="2939" y="2814"/>
                  </a:moveTo>
                  <a:cubicBezTo>
                    <a:pt x="2778" y="1851"/>
                    <a:pt x="2616" y="888"/>
                    <a:pt x="2401" y="407"/>
                  </a:cubicBezTo>
                  <a:cubicBezTo>
                    <a:pt x="2185" y="-75"/>
                    <a:pt x="1916" y="-75"/>
                    <a:pt x="1539" y="131"/>
                  </a:cubicBezTo>
                  <a:cubicBezTo>
                    <a:pt x="1162" y="338"/>
                    <a:pt x="677" y="750"/>
                    <a:pt x="381" y="1645"/>
                  </a:cubicBezTo>
                  <a:cubicBezTo>
                    <a:pt x="85" y="2539"/>
                    <a:pt x="-23" y="3915"/>
                    <a:pt x="165" y="5015"/>
                  </a:cubicBezTo>
                  <a:cubicBezTo>
                    <a:pt x="354" y="6116"/>
                    <a:pt x="839" y="6942"/>
                    <a:pt x="1350" y="7354"/>
                  </a:cubicBezTo>
                  <a:cubicBezTo>
                    <a:pt x="1862" y="7767"/>
                    <a:pt x="2401" y="7767"/>
                    <a:pt x="2778" y="7148"/>
                  </a:cubicBezTo>
                  <a:cubicBezTo>
                    <a:pt x="3155" y="6529"/>
                    <a:pt x="3370" y="5291"/>
                    <a:pt x="3397" y="4396"/>
                  </a:cubicBezTo>
                  <a:cubicBezTo>
                    <a:pt x="3424" y="3502"/>
                    <a:pt x="3263" y="2952"/>
                    <a:pt x="3101" y="2952"/>
                  </a:cubicBezTo>
                  <a:cubicBezTo>
                    <a:pt x="2939" y="2952"/>
                    <a:pt x="2778" y="3502"/>
                    <a:pt x="2778" y="4534"/>
                  </a:cubicBezTo>
                  <a:cubicBezTo>
                    <a:pt x="2778" y="5566"/>
                    <a:pt x="2939" y="7079"/>
                    <a:pt x="3128" y="9556"/>
                  </a:cubicBezTo>
                  <a:cubicBezTo>
                    <a:pt x="3317" y="12032"/>
                    <a:pt x="3532" y="15472"/>
                    <a:pt x="3640" y="17535"/>
                  </a:cubicBezTo>
                  <a:cubicBezTo>
                    <a:pt x="3747" y="19599"/>
                    <a:pt x="3747" y="20287"/>
                    <a:pt x="3613" y="20768"/>
                  </a:cubicBezTo>
                  <a:cubicBezTo>
                    <a:pt x="3478" y="21250"/>
                    <a:pt x="3209" y="21525"/>
                    <a:pt x="2697" y="21525"/>
                  </a:cubicBezTo>
                  <a:cubicBezTo>
                    <a:pt x="2185" y="21525"/>
                    <a:pt x="1431" y="21250"/>
                    <a:pt x="946" y="20837"/>
                  </a:cubicBezTo>
                  <a:cubicBezTo>
                    <a:pt x="462" y="20424"/>
                    <a:pt x="246" y="19874"/>
                    <a:pt x="112" y="19255"/>
                  </a:cubicBezTo>
                  <a:cubicBezTo>
                    <a:pt x="-23" y="18636"/>
                    <a:pt x="-77" y="17948"/>
                    <a:pt x="192" y="17122"/>
                  </a:cubicBezTo>
                  <a:cubicBezTo>
                    <a:pt x="462" y="16297"/>
                    <a:pt x="1054" y="15334"/>
                    <a:pt x="2051" y="14027"/>
                  </a:cubicBezTo>
                  <a:cubicBezTo>
                    <a:pt x="3047" y="12720"/>
                    <a:pt x="4448" y="11069"/>
                    <a:pt x="5336" y="9900"/>
                  </a:cubicBezTo>
                  <a:cubicBezTo>
                    <a:pt x="6225" y="8730"/>
                    <a:pt x="6602" y="8042"/>
                    <a:pt x="6818" y="7286"/>
                  </a:cubicBezTo>
                  <a:cubicBezTo>
                    <a:pt x="7033" y="6529"/>
                    <a:pt x="7087" y="5703"/>
                    <a:pt x="7006" y="5084"/>
                  </a:cubicBezTo>
                  <a:cubicBezTo>
                    <a:pt x="6925" y="4465"/>
                    <a:pt x="6710" y="4052"/>
                    <a:pt x="6468" y="3708"/>
                  </a:cubicBezTo>
                  <a:cubicBezTo>
                    <a:pt x="6225" y="3364"/>
                    <a:pt x="5956" y="3089"/>
                    <a:pt x="5687" y="2883"/>
                  </a:cubicBezTo>
                  <a:cubicBezTo>
                    <a:pt x="5417" y="2677"/>
                    <a:pt x="5148" y="2539"/>
                    <a:pt x="5013" y="2883"/>
                  </a:cubicBezTo>
                  <a:cubicBezTo>
                    <a:pt x="4879" y="3227"/>
                    <a:pt x="4879" y="4052"/>
                    <a:pt x="5094" y="5359"/>
                  </a:cubicBezTo>
                  <a:cubicBezTo>
                    <a:pt x="5310" y="6666"/>
                    <a:pt x="5740" y="8455"/>
                    <a:pt x="6198" y="9831"/>
                  </a:cubicBezTo>
                  <a:cubicBezTo>
                    <a:pt x="6656" y="11207"/>
                    <a:pt x="7141" y="12170"/>
                    <a:pt x="7518" y="12651"/>
                  </a:cubicBezTo>
                  <a:cubicBezTo>
                    <a:pt x="7895" y="13133"/>
                    <a:pt x="8164" y="13133"/>
                    <a:pt x="8434" y="12445"/>
                  </a:cubicBezTo>
                  <a:cubicBezTo>
                    <a:pt x="8703" y="11757"/>
                    <a:pt x="8972" y="10381"/>
                    <a:pt x="9161" y="9349"/>
                  </a:cubicBezTo>
                  <a:cubicBezTo>
                    <a:pt x="9349" y="8317"/>
                    <a:pt x="9457" y="7629"/>
                    <a:pt x="9592" y="6804"/>
                  </a:cubicBezTo>
                  <a:cubicBezTo>
                    <a:pt x="9726" y="5979"/>
                    <a:pt x="9888" y="5015"/>
                    <a:pt x="10077" y="4740"/>
                  </a:cubicBezTo>
                  <a:cubicBezTo>
                    <a:pt x="10265" y="4465"/>
                    <a:pt x="10481" y="4878"/>
                    <a:pt x="10642" y="5841"/>
                  </a:cubicBezTo>
                  <a:cubicBezTo>
                    <a:pt x="10804" y="6804"/>
                    <a:pt x="10912" y="8317"/>
                    <a:pt x="10965" y="9418"/>
                  </a:cubicBezTo>
                  <a:cubicBezTo>
                    <a:pt x="11019" y="10519"/>
                    <a:pt x="11019" y="11207"/>
                    <a:pt x="11019" y="11207"/>
                  </a:cubicBezTo>
                  <a:cubicBezTo>
                    <a:pt x="11019" y="11207"/>
                    <a:pt x="11019" y="10519"/>
                    <a:pt x="11073" y="9418"/>
                  </a:cubicBezTo>
                  <a:cubicBezTo>
                    <a:pt x="11127" y="8317"/>
                    <a:pt x="11235" y="6804"/>
                    <a:pt x="11369" y="5772"/>
                  </a:cubicBezTo>
                  <a:cubicBezTo>
                    <a:pt x="11504" y="4740"/>
                    <a:pt x="11666" y="4190"/>
                    <a:pt x="11773" y="4328"/>
                  </a:cubicBezTo>
                  <a:cubicBezTo>
                    <a:pt x="11881" y="4465"/>
                    <a:pt x="11935" y="5291"/>
                    <a:pt x="12043" y="6391"/>
                  </a:cubicBezTo>
                  <a:cubicBezTo>
                    <a:pt x="12150" y="7492"/>
                    <a:pt x="12312" y="8868"/>
                    <a:pt x="12635" y="9900"/>
                  </a:cubicBezTo>
                  <a:cubicBezTo>
                    <a:pt x="12958" y="10931"/>
                    <a:pt x="13443" y="11619"/>
                    <a:pt x="13847" y="11963"/>
                  </a:cubicBezTo>
                  <a:cubicBezTo>
                    <a:pt x="14251" y="12307"/>
                    <a:pt x="14574" y="12307"/>
                    <a:pt x="14844" y="12101"/>
                  </a:cubicBezTo>
                  <a:cubicBezTo>
                    <a:pt x="15113" y="11894"/>
                    <a:pt x="15328" y="11482"/>
                    <a:pt x="15517" y="11000"/>
                  </a:cubicBezTo>
                  <a:cubicBezTo>
                    <a:pt x="15706" y="10519"/>
                    <a:pt x="15867" y="9968"/>
                    <a:pt x="15948" y="9349"/>
                  </a:cubicBezTo>
                  <a:cubicBezTo>
                    <a:pt x="16029" y="8730"/>
                    <a:pt x="16029" y="8042"/>
                    <a:pt x="15948" y="7423"/>
                  </a:cubicBezTo>
                  <a:cubicBezTo>
                    <a:pt x="15867" y="6804"/>
                    <a:pt x="15706" y="6254"/>
                    <a:pt x="15436" y="5841"/>
                  </a:cubicBezTo>
                  <a:cubicBezTo>
                    <a:pt x="15167" y="5428"/>
                    <a:pt x="14790" y="5153"/>
                    <a:pt x="14601" y="5359"/>
                  </a:cubicBezTo>
                  <a:cubicBezTo>
                    <a:pt x="14413" y="5566"/>
                    <a:pt x="14413" y="6254"/>
                    <a:pt x="14547" y="7217"/>
                  </a:cubicBezTo>
                  <a:cubicBezTo>
                    <a:pt x="14682" y="8180"/>
                    <a:pt x="14951" y="9418"/>
                    <a:pt x="15355" y="10312"/>
                  </a:cubicBezTo>
                  <a:cubicBezTo>
                    <a:pt x="15759" y="11207"/>
                    <a:pt x="16298" y="11757"/>
                    <a:pt x="16810" y="11619"/>
                  </a:cubicBezTo>
                  <a:cubicBezTo>
                    <a:pt x="17322" y="11482"/>
                    <a:pt x="17806" y="10656"/>
                    <a:pt x="18129" y="9968"/>
                  </a:cubicBezTo>
                  <a:cubicBezTo>
                    <a:pt x="18453" y="9280"/>
                    <a:pt x="18614" y="8730"/>
                    <a:pt x="18830" y="8249"/>
                  </a:cubicBezTo>
                  <a:cubicBezTo>
                    <a:pt x="19045" y="7767"/>
                    <a:pt x="19315" y="7354"/>
                    <a:pt x="19503" y="7492"/>
                  </a:cubicBezTo>
                  <a:cubicBezTo>
                    <a:pt x="19692" y="7629"/>
                    <a:pt x="19799" y="8317"/>
                    <a:pt x="20123" y="9143"/>
                  </a:cubicBezTo>
                  <a:cubicBezTo>
                    <a:pt x="20446" y="9968"/>
                    <a:pt x="20984" y="10931"/>
                    <a:pt x="21523" y="118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0" name="Line"/>
            <p:cNvSpPr/>
            <p:nvPr/>
          </p:nvSpPr>
          <p:spPr>
            <a:xfrm>
              <a:off x="7966421" y="4203470"/>
              <a:ext cx="269133" cy="9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0903" extrusionOk="0">
                  <a:moveTo>
                    <a:pt x="8984" y="4180"/>
                  </a:moveTo>
                  <a:cubicBezTo>
                    <a:pt x="7956" y="2090"/>
                    <a:pt x="6927" y="0"/>
                    <a:pt x="5384" y="0"/>
                  </a:cubicBezTo>
                  <a:cubicBezTo>
                    <a:pt x="3841" y="0"/>
                    <a:pt x="1784" y="2090"/>
                    <a:pt x="756" y="4877"/>
                  </a:cubicBezTo>
                  <a:cubicBezTo>
                    <a:pt x="-273" y="7664"/>
                    <a:pt x="-273" y="11148"/>
                    <a:pt x="884" y="13935"/>
                  </a:cubicBezTo>
                  <a:cubicBezTo>
                    <a:pt x="2041" y="16722"/>
                    <a:pt x="4356" y="18813"/>
                    <a:pt x="6156" y="19858"/>
                  </a:cubicBezTo>
                  <a:cubicBezTo>
                    <a:pt x="7956" y="20903"/>
                    <a:pt x="9241" y="20903"/>
                    <a:pt x="10270" y="19509"/>
                  </a:cubicBezTo>
                  <a:cubicBezTo>
                    <a:pt x="11298" y="18116"/>
                    <a:pt x="12070" y="15329"/>
                    <a:pt x="12070" y="11148"/>
                  </a:cubicBezTo>
                  <a:cubicBezTo>
                    <a:pt x="12070" y="6968"/>
                    <a:pt x="11298" y="1393"/>
                    <a:pt x="11170" y="348"/>
                  </a:cubicBezTo>
                  <a:cubicBezTo>
                    <a:pt x="11041" y="-697"/>
                    <a:pt x="11556" y="2787"/>
                    <a:pt x="13356" y="6968"/>
                  </a:cubicBezTo>
                  <a:cubicBezTo>
                    <a:pt x="15156" y="11148"/>
                    <a:pt x="18241" y="16026"/>
                    <a:pt x="21327" y="209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1" name="Line"/>
            <p:cNvSpPr/>
            <p:nvPr/>
          </p:nvSpPr>
          <p:spPr>
            <a:xfrm>
              <a:off x="8333552" y="3911429"/>
              <a:ext cx="659863" cy="387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96" extrusionOk="0">
                  <a:moveTo>
                    <a:pt x="932" y="0"/>
                  </a:moveTo>
                  <a:cubicBezTo>
                    <a:pt x="614" y="720"/>
                    <a:pt x="297" y="1440"/>
                    <a:pt x="138" y="3420"/>
                  </a:cubicBezTo>
                  <a:cubicBezTo>
                    <a:pt x="-21" y="5400"/>
                    <a:pt x="-21" y="8640"/>
                    <a:pt x="32" y="11160"/>
                  </a:cubicBezTo>
                  <a:cubicBezTo>
                    <a:pt x="85" y="13680"/>
                    <a:pt x="191" y="15480"/>
                    <a:pt x="350" y="16830"/>
                  </a:cubicBezTo>
                  <a:cubicBezTo>
                    <a:pt x="508" y="18180"/>
                    <a:pt x="720" y="19080"/>
                    <a:pt x="1514" y="19800"/>
                  </a:cubicBezTo>
                  <a:cubicBezTo>
                    <a:pt x="2308" y="20520"/>
                    <a:pt x="3685" y="21060"/>
                    <a:pt x="4903" y="20700"/>
                  </a:cubicBezTo>
                  <a:cubicBezTo>
                    <a:pt x="6120" y="20340"/>
                    <a:pt x="7179" y="19080"/>
                    <a:pt x="7867" y="18000"/>
                  </a:cubicBezTo>
                  <a:cubicBezTo>
                    <a:pt x="8555" y="16920"/>
                    <a:pt x="8873" y="16020"/>
                    <a:pt x="8979" y="15120"/>
                  </a:cubicBezTo>
                  <a:cubicBezTo>
                    <a:pt x="9085" y="14220"/>
                    <a:pt x="8979" y="13320"/>
                    <a:pt x="8661" y="12690"/>
                  </a:cubicBezTo>
                  <a:cubicBezTo>
                    <a:pt x="8344" y="12060"/>
                    <a:pt x="7814" y="11700"/>
                    <a:pt x="7338" y="11790"/>
                  </a:cubicBezTo>
                  <a:cubicBezTo>
                    <a:pt x="6861" y="11880"/>
                    <a:pt x="6438" y="12420"/>
                    <a:pt x="6226" y="13140"/>
                  </a:cubicBezTo>
                  <a:cubicBezTo>
                    <a:pt x="6014" y="13860"/>
                    <a:pt x="6014" y="14760"/>
                    <a:pt x="6491" y="15930"/>
                  </a:cubicBezTo>
                  <a:cubicBezTo>
                    <a:pt x="6967" y="17100"/>
                    <a:pt x="7920" y="18540"/>
                    <a:pt x="8661" y="19530"/>
                  </a:cubicBezTo>
                  <a:cubicBezTo>
                    <a:pt x="9403" y="20520"/>
                    <a:pt x="9932" y="21060"/>
                    <a:pt x="10461" y="21330"/>
                  </a:cubicBezTo>
                  <a:cubicBezTo>
                    <a:pt x="10991" y="21600"/>
                    <a:pt x="11520" y="21600"/>
                    <a:pt x="12208" y="20880"/>
                  </a:cubicBezTo>
                  <a:cubicBezTo>
                    <a:pt x="12897" y="20160"/>
                    <a:pt x="13744" y="18720"/>
                    <a:pt x="14485" y="17190"/>
                  </a:cubicBezTo>
                  <a:cubicBezTo>
                    <a:pt x="15226" y="15660"/>
                    <a:pt x="15861" y="14040"/>
                    <a:pt x="16391" y="12960"/>
                  </a:cubicBezTo>
                  <a:cubicBezTo>
                    <a:pt x="16920" y="11880"/>
                    <a:pt x="17344" y="11340"/>
                    <a:pt x="17873" y="11070"/>
                  </a:cubicBezTo>
                  <a:cubicBezTo>
                    <a:pt x="18403" y="10800"/>
                    <a:pt x="19038" y="10800"/>
                    <a:pt x="19567" y="11070"/>
                  </a:cubicBezTo>
                  <a:cubicBezTo>
                    <a:pt x="20097" y="11340"/>
                    <a:pt x="20520" y="11880"/>
                    <a:pt x="20891" y="12690"/>
                  </a:cubicBezTo>
                  <a:cubicBezTo>
                    <a:pt x="21261" y="13500"/>
                    <a:pt x="21579" y="14580"/>
                    <a:pt x="21526" y="16110"/>
                  </a:cubicBezTo>
                  <a:cubicBezTo>
                    <a:pt x="21473" y="17640"/>
                    <a:pt x="21050" y="19620"/>
                    <a:pt x="19938" y="20430"/>
                  </a:cubicBezTo>
                  <a:cubicBezTo>
                    <a:pt x="18826" y="21240"/>
                    <a:pt x="17026" y="20880"/>
                    <a:pt x="15226" y="205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2" name="Line"/>
            <p:cNvSpPr/>
            <p:nvPr/>
          </p:nvSpPr>
          <p:spPr>
            <a:xfrm>
              <a:off x="8225819" y="4053345"/>
              <a:ext cx="223898" cy="3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484"/>
                  </a:moveTo>
                  <a:cubicBezTo>
                    <a:pt x="5635" y="521"/>
                    <a:pt x="11270" y="-1443"/>
                    <a:pt x="14870" y="1502"/>
                  </a:cubicBezTo>
                  <a:cubicBezTo>
                    <a:pt x="18470" y="4448"/>
                    <a:pt x="20035" y="12302"/>
                    <a:pt x="21600" y="201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3" name="Line"/>
            <p:cNvSpPr/>
            <p:nvPr/>
          </p:nvSpPr>
          <p:spPr>
            <a:xfrm>
              <a:off x="9598410" y="3979572"/>
              <a:ext cx="285552" cy="42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73" y="5564"/>
                    <a:pt x="2945" y="11127"/>
                    <a:pt x="3682" y="14318"/>
                  </a:cubicBezTo>
                  <a:cubicBezTo>
                    <a:pt x="4418" y="17509"/>
                    <a:pt x="4418" y="18327"/>
                    <a:pt x="4418" y="18327"/>
                  </a:cubicBezTo>
                  <a:cubicBezTo>
                    <a:pt x="4418" y="18327"/>
                    <a:pt x="4418" y="17509"/>
                    <a:pt x="4173" y="15873"/>
                  </a:cubicBezTo>
                  <a:cubicBezTo>
                    <a:pt x="3927" y="14236"/>
                    <a:pt x="3436" y="11782"/>
                    <a:pt x="3068" y="10145"/>
                  </a:cubicBezTo>
                  <a:cubicBezTo>
                    <a:pt x="2700" y="8509"/>
                    <a:pt x="2455" y="7691"/>
                    <a:pt x="3314" y="7527"/>
                  </a:cubicBezTo>
                  <a:cubicBezTo>
                    <a:pt x="4173" y="7364"/>
                    <a:pt x="6136" y="7855"/>
                    <a:pt x="7977" y="8264"/>
                  </a:cubicBezTo>
                  <a:cubicBezTo>
                    <a:pt x="9818" y="8673"/>
                    <a:pt x="11536" y="9000"/>
                    <a:pt x="13009" y="9327"/>
                  </a:cubicBezTo>
                  <a:cubicBezTo>
                    <a:pt x="14482" y="9655"/>
                    <a:pt x="15709" y="9982"/>
                    <a:pt x="16691" y="9818"/>
                  </a:cubicBezTo>
                  <a:cubicBezTo>
                    <a:pt x="17673" y="9655"/>
                    <a:pt x="18409" y="9000"/>
                    <a:pt x="18777" y="7855"/>
                  </a:cubicBezTo>
                  <a:cubicBezTo>
                    <a:pt x="19145" y="6709"/>
                    <a:pt x="19145" y="5073"/>
                    <a:pt x="19023" y="4582"/>
                  </a:cubicBezTo>
                  <a:cubicBezTo>
                    <a:pt x="18900" y="4091"/>
                    <a:pt x="18655" y="4745"/>
                    <a:pt x="18900" y="7445"/>
                  </a:cubicBezTo>
                  <a:cubicBezTo>
                    <a:pt x="19145" y="10145"/>
                    <a:pt x="19882" y="14891"/>
                    <a:pt x="20495" y="17755"/>
                  </a:cubicBezTo>
                  <a:cubicBezTo>
                    <a:pt x="21109" y="20618"/>
                    <a:pt x="21600" y="21600"/>
                    <a:pt x="21600" y="21600"/>
                  </a:cubicBezTo>
                  <a:cubicBezTo>
                    <a:pt x="21600" y="21600"/>
                    <a:pt x="21109" y="20618"/>
                    <a:pt x="20618" y="196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4" name="Line"/>
            <p:cNvSpPr/>
            <p:nvPr/>
          </p:nvSpPr>
          <p:spPr>
            <a:xfrm>
              <a:off x="10182492" y="4456572"/>
              <a:ext cx="58410" cy="77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4500"/>
                    <a:pt x="21600" y="9000"/>
                    <a:pt x="18000" y="12600"/>
                  </a:cubicBezTo>
                  <a:cubicBezTo>
                    <a:pt x="14400" y="16200"/>
                    <a:pt x="7200" y="189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5" name="Line"/>
            <p:cNvSpPr/>
            <p:nvPr/>
          </p:nvSpPr>
          <p:spPr>
            <a:xfrm>
              <a:off x="11054868" y="4000258"/>
              <a:ext cx="714380" cy="247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66" extrusionOk="0">
                  <a:moveTo>
                    <a:pt x="112" y="3261"/>
                  </a:moveTo>
                  <a:cubicBezTo>
                    <a:pt x="15" y="1859"/>
                    <a:pt x="-83" y="456"/>
                    <a:pt x="112" y="176"/>
                  </a:cubicBezTo>
                  <a:cubicBezTo>
                    <a:pt x="308" y="-105"/>
                    <a:pt x="797" y="737"/>
                    <a:pt x="1481" y="3261"/>
                  </a:cubicBezTo>
                  <a:cubicBezTo>
                    <a:pt x="2165" y="5786"/>
                    <a:pt x="3045" y="9994"/>
                    <a:pt x="3631" y="12939"/>
                  </a:cubicBezTo>
                  <a:cubicBezTo>
                    <a:pt x="4217" y="15885"/>
                    <a:pt x="4511" y="17568"/>
                    <a:pt x="4706" y="17708"/>
                  </a:cubicBezTo>
                  <a:cubicBezTo>
                    <a:pt x="4902" y="17848"/>
                    <a:pt x="4999" y="16446"/>
                    <a:pt x="5048" y="14342"/>
                  </a:cubicBezTo>
                  <a:cubicBezTo>
                    <a:pt x="5097" y="12238"/>
                    <a:pt x="5097" y="9433"/>
                    <a:pt x="5097" y="6908"/>
                  </a:cubicBezTo>
                  <a:cubicBezTo>
                    <a:pt x="5097" y="4383"/>
                    <a:pt x="5097" y="2139"/>
                    <a:pt x="5244" y="1718"/>
                  </a:cubicBezTo>
                  <a:cubicBezTo>
                    <a:pt x="5390" y="1298"/>
                    <a:pt x="5684" y="2700"/>
                    <a:pt x="6221" y="5926"/>
                  </a:cubicBezTo>
                  <a:cubicBezTo>
                    <a:pt x="6759" y="9152"/>
                    <a:pt x="7541" y="14201"/>
                    <a:pt x="8078" y="17287"/>
                  </a:cubicBezTo>
                  <a:cubicBezTo>
                    <a:pt x="8616" y="20373"/>
                    <a:pt x="8909" y="21495"/>
                    <a:pt x="9104" y="21355"/>
                  </a:cubicBezTo>
                  <a:cubicBezTo>
                    <a:pt x="9300" y="21214"/>
                    <a:pt x="9398" y="19812"/>
                    <a:pt x="9446" y="18269"/>
                  </a:cubicBezTo>
                  <a:cubicBezTo>
                    <a:pt x="9495" y="16726"/>
                    <a:pt x="9495" y="15043"/>
                    <a:pt x="9544" y="13500"/>
                  </a:cubicBezTo>
                  <a:cubicBezTo>
                    <a:pt x="9593" y="11957"/>
                    <a:pt x="9691" y="10555"/>
                    <a:pt x="10033" y="9713"/>
                  </a:cubicBezTo>
                  <a:cubicBezTo>
                    <a:pt x="10375" y="8872"/>
                    <a:pt x="10961" y="8591"/>
                    <a:pt x="12134" y="8170"/>
                  </a:cubicBezTo>
                  <a:cubicBezTo>
                    <a:pt x="13307" y="7750"/>
                    <a:pt x="15066" y="7189"/>
                    <a:pt x="16190" y="6768"/>
                  </a:cubicBezTo>
                  <a:cubicBezTo>
                    <a:pt x="17314" y="6347"/>
                    <a:pt x="17803" y="6066"/>
                    <a:pt x="18194" y="5365"/>
                  </a:cubicBezTo>
                  <a:cubicBezTo>
                    <a:pt x="18585" y="4664"/>
                    <a:pt x="18878" y="3542"/>
                    <a:pt x="18780" y="2560"/>
                  </a:cubicBezTo>
                  <a:cubicBezTo>
                    <a:pt x="18683" y="1578"/>
                    <a:pt x="18194" y="737"/>
                    <a:pt x="17461" y="316"/>
                  </a:cubicBezTo>
                  <a:cubicBezTo>
                    <a:pt x="16728" y="-105"/>
                    <a:pt x="15750" y="-105"/>
                    <a:pt x="15066" y="316"/>
                  </a:cubicBezTo>
                  <a:cubicBezTo>
                    <a:pt x="14382" y="737"/>
                    <a:pt x="13991" y="1578"/>
                    <a:pt x="13747" y="2700"/>
                  </a:cubicBezTo>
                  <a:cubicBezTo>
                    <a:pt x="13503" y="3822"/>
                    <a:pt x="13405" y="5225"/>
                    <a:pt x="13698" y="7750"/>
                  </a:cubicBezTo>
                  <a:cubicBezTo>
                    <a:pt x="13991" y="10274"/>
                    <a:pt x="14675" y="13921"/>
                    <a:pt x="15848" y="16025"/>
                  </a:cubicBezTo>
                  <a:cubicBezTo>
                    <a:pt x="17021" y="18129"/>
                    <a:pt x="18683" y="18690"/>
                    <a:pt x="19709" y="18690"/>
                  </a:cubicBezTo>
                  <a:cubicBezTo>
                    <a:pt x="20735" y="18690"/>
                    <a:pt x="21126" y="18129"/>
                    <a:pt x="21517" y="175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6" name="Line"/>
            <p:cNvSpPr/>
            <p:nvPr/>
          </p:nvSpPr>
          <p:spPr>
            <a:xfrm>
              <a:off x="12144438" y="3899963"/>
              <a:ext cx="890321" cy="52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49" extrusionOk="0">
                  <a:moveTo>
                    <a:pt x="3160" y="7532"/>
                  </a:moveTo>
                  <a:cubicBezTo>
                    <a:pt x="3160" y="6877"/>
                    <a:pt x="3160" y="6223"/>
                    <a:pt x="2925" y="5764"/>
                  </a:cubicBezTo>
                  <a:cubicBezTo>
                    <a:pt x="2690" y="5306"/>
                    <a:pt x="2221" y="5044"/>
                    <a:pt x="1790" y="5044"/>
                  </a:cubicBezTo>
                  <a:cubicBezTo>
                    <a:pt x="1360" y="5044"/>
                    <a:pt x="969" y="5306"/>
                    <a:pt x="656" y="6026"/>
                  </a:cubicBezTo>
                  <a:cubicBezTo>
                    <a:pt x="343" y="6746"/>
                    <a:pt x="108" y="7924"/>
                    <a:pt x="147" y="8710"/>
                  </a:cubicBezTo>
                  <a:cubicBezTo>
                    <a:pt x="186" y="9495"/>
                    <a:pt x="499" y="9888"/>
                    <a:pt x="1047" y="10150"/>
                  </a:cubicBezTo>
                  <a:cubicBezTo>
                    <a:pt x="1595" y="10412"/>
                    <a:pt x="2377" y="10543"/>
                    <a:pt x="2925" y="10412"/>
                  </a:cubicBezTo>
                  <a:cubicBezTo>
                    <a:pt x="3473" y="10281"/>
                    <a:pt x="3786" y="9888"/>
                    <a:pt x="3943" y="9364"/>
                  </a:cubicBezTo>
                  <a:cubicBezTo>
                    <a:pt x="4099" y="8841"/>
                    <a:pt x="4099" y="8186"/>
                    <a:pt x="3943" y="7597"/>
                  </a:cubicBezTo>
                  <a:cubicBezTo>
                    <a:pt x="3786" y="7008"/>
                    <a:pt x="3473" y="6484"/>
                    <a:pt x="3395" y="6615"/>
                  </a:cubicBezTo>
                  <a:cubicBezTo>
                    <a:pt x="3316" y="6746"/>
                    <a:pt x="3473" y="7532"/>
                    <a:pt x="3786" y="9561"/>
                  </a:cubicBezTo>
                  <a:cubicBezTo>
                    <a:pt x="4099" y="11590"/>
                    <a:pt x="4569" y="14863"/>
                    <a:pt x="4686" y="17088"/>
                  </a:cubicBezTo>
                  <a:cubicBezTo>
                    <a:pt x="4803" y="19314"/>
                    <a:pt x="4569" y="20492"/>
                    <a:pt x="3982" y="21015"/>
                  </a:cubicBezTo>
                  <a:cubicBezTo>
                    <a:pt x="3395" y="21539"/>
                    <a:pt x="2456" y="21408"/>
                    <a:pt x="1712" y="20884"/>
                  </a:cubicBezTo>
                  <a:cubicBezTo>
                    <a:pt x="969" y="20361"/>
                    <a:pt x="421" y="19444"/>
                    <a:pt x="147" y="18594"/>
                  </a:cubicBezTo>
                  <a:cubicBezTo>
                    <a:pt x="-127" y="17743"/>
                    <a:pt x="-127" y="16957"/>
                    <a:pt x="1125" y="15844"/>
                  </a:cubicBezTo>
                  <a:cubicBezTo>
                    <a:pt x="2377" y="14732"/>
                    <a:pt x="4882" y="13292"/>
                    <a:pt x="6564" y="12244"/>
                  </a:cubicBezTo>
                  <a:cubicBezTo>
                    <a:pt x="8247" y="11197"/>
                    <a:pt x="9108" y="10543"/>
                    <a:pt x="9656" y="9954"/>
                  </a:cubicBezTo>
                  <a:cubicBezTo>
                    <a:pt x="10203" y="9364"/>
                    <a:pt x="10438" y="8841"/>
                    <a:pt x="10399" y="8383"/>
                  </a:cubicBezTo>
                  <a:cubicBezTo>
                    <a:pt x="10360" y="7924"/>
                    <a:pt x="10047" y="7532"/>
                    <a:pt x="9695" y="7270"/>
                  </a:cubicBezTo>
                  <a:cubicBezTo>
                    <a:pt x="9343" y="7008"/>
                    <a:pt x="8951" y="6877"/>
                    <a:pt x="8560" y="6812"/>
                  </a:cubicBezTo>
                  <a:cubicBezTo>
                    <a:pt x="8169" y="6746"/>
                    <a:pt x="7777" y="6746"/>
                    <a:pt x="7621" y="7074"/>
                  </a:cubicBezTo>
                  <a:cubicBezTo>
                    <a:pt x="7464" y="7401"/>
                    <a:pt x="7543" y="8055"/>
                    <a:pt x="7973" y="9103"/>
                  </a:cubicBezTo>
                  <a:cubicBezTo>
                    <a:pt x="8403" y="10150"/>
                    <a:pt x="9186" y="11590"/>
                    <a:pt x="10008" y="12441"/>
                  </a:cubicBezTo>
                  <a:cubicBezTo>
                    <a:pt x="10830" y="13292"/>
                    <a:pt x="11690" y="13554"/>
                    <a:pt x="12590" y="13357"/>
                  </a:cubicBezTo>
                  <a:cubicBezTo>
                    <a:pt x="13490" y="13161"/>
                    <a:pt x="14430" y="12506"/>
                    <a:pt x="15134" y="11132"/>
                  </a:cubicBezTo>
                  <a:cubicBezTo>
                    <a:pt x="15838" y="9757"/>
                    <a:pt x="16308" y="7663"/>
                    <a:pt x="16543" y="5961"/>
                  </a:cubicBezTo>
                  <a:cubicBezTo>
                    <a:pt x="16777" y="4259"/>
                    <a:pt x="16777" y="2950"/>
                    <a:pt x="16699" y="1903"/>
                  </a:cubicBezTo>
                  <a:cubicBezTo>
                    <a:pt x="16621" y="855"/>
                    <a:pt x="16464" y="70"/>
                    <a:pt x="16386" y="4"/>
                  </a:cubicBezTo>
                  <a:cubicBezTo>
                    <a:pt x="16308" y="-61"/>
                    <a:pt x="16308" y="594"/>
                    <a:pt x="16308" y="2754"/>
                  </a:cubicBezTo>
                  <a:cubicBezTo>
                    <a:pt x="16308" y="4914"/>
                    <a:pt x="16308" y="8579"/>
                    <a:pt x="16386" y="10935"/>
                  </a:cubicBezTo>
                  <a:cubicBezTo>
                    <a:pt x="16464" y="13292"/>
                    <a:pt x="16621" y="14339"/>
                    <a:pt x="16895" y="14928"/>
                  </a:cubicBezTo>
                  <a:cubicBezTo>
                    <a:pt x="17169" y="15517"/>
                    <a:pt x="17560" y="15648"/>
                    <a:pt x="18225" y="15517"/>
                  </a:cubicBezTo>
                  <a:cubicBezTo>
                    <a:pt x="18890" y="15386"/>
                    <a:pt x="19830" y="14994"/>
                    <a:pt x="20416" y="14470"/>
                  </a:cubicBezTo>
                  <a:cubicBezTo>
                    <a:pt x="21003" y="13946"/>
                    <a:pt x="21238" y="13292"/>
                    <a:pt x="21473" y="126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7" name="Line"/>
            <p:cNvSpPr/>
            <p:nvPr/>
          </p:nvSpPr>
          <p:spPr>
            <a:xfrm>
              <a:off x="12771921" y="4086654"/>
              <a:ext cx="233634" cy="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8" name="Line"/>
            <p:cNvSpPr/>
            <p:nvPr/>
          </p:nvSpPr>
          <p:spPr>
            <a:xfrm>
              <a:off x="13609106" y="4092047"/>
              <a:ext cx="253103" cy="169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extrusionOk="0">
                  <a:moveTo>
                    <a:pt x="9138" y="2990"/>
                  </a:moveTo>
                  <a:cubicBezTo>
                    <a:pt x="8031" y="1768"/>
                    <a:pt x="6923" y="545"/>
                    <a:pt x="5677" y="138"/>
                  </a:cubicBezTo>
                  <a:cubicBezTo>
                    <a:pt x="4431" y="-270"/>
                    <a:pt x="3046" y="138"/>
                    <a:pt x="1938" y="2583"/>
                  </a:cubicBezTo>
                  <a:cubicBezTo>
                    <a:pt x="831" y="5028"/>
                    <a:pt x="0" y="9511"/>
                    <a:pt x="0" y="12568"/>
                  </a:cubicBezTo>
                  <a:cubicBezTo>
                    <a:pt x="0" y="15624"/>
                    <a:pt x="831" y="17255"/>
                    <a:pt x="2492" y="17662"/>
                  </a:cubicBezTo>
                  <a:cubicBezTo>
                    <a:pt x="4154" y="18070"/>
                    <a:pt x="6646" y="17255"/>
                    <a:pt x="8308" y="15828"/>
                  </a:cubicBezTo>
                  <a:cubicBezTo>
                    <a:pt x="9969" y="14402"/>
                    <a:pt x="10800" y="12364"/>
                    <a:pt x="11215" y="10122"/>
                  </a:cubicBezTo>
                  <a:cubicBezTo>
                    <a:pt x="11631" y="7881"/>
                    <a:pt x="11631" y="5436"/>
                    <a:pt x="11769" y="5436"/>
                  </a:cubicBezTo>
                  <a:cubicBezTo>
                    <a:pt x="11908" y="5436"/>
                    <a:pt x="12185" y="7881"/>
                    <a:pt x="13846" y="10938"/>
                  </a:cubicBezTo>
                  <a:cubicBezTo>
                    <a:pt x="15508" y="13994"/>
                    <a:pt x="18554" y="17662"/>
                    <a:pt x="21600" y="213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9" name="Line"/>
            <p:cNvSpPr/>
            <p:nvPr/>
          </p:nvSpPr>
          <p:spPr>
            <a:xfrm>
              <a:off x="14368412" y="3833552"/>
              <a:ext cx="275818" cy="36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extrusionOk="0">
                  <a:moveTo>
                    <a:pt x="0" y="0"/>
                  </a:moveTo>
                  <a:cubicBezTo>
                    <a:pt x="1271" y="1705"/>
                    <a:pt x="2541" y="3411"/>
                    <a:pt x="3431" y="6442"/>
                  </a:cubicBezTo>
                  <a:cubicBezTo>
                    <a:pt x="4320" y="9474"/>
                    <a:pt x="4828" y="13832"/>
                    <a:pt x="5082" y="16484"/>
                  </a:cubicBezTo>
                  <a:cubicBezTo>
                    <a:pt x="5336" y="19137"/>
                    <a:pt x="5336" y="20084"/>
                    <a:pt x="5336" y="20084"/>
                  </a:cubicBezTo>
                  <a:cubicBezTo>
                    <a:pt x="5336" y="20084"/>
                    <a:pt x="5336" y="19137"/>
                    <a:pt x="5972" y="17811"/>
                  </a:cubicBezTo>
                  <a:cubicBezTo>
                    <a:pt x="6607" y="16484"/>
                    <a:pt x="7878" y="14779"/>
                    <a:pt x="9148" y="13642"/>
                  </a:cubicBezTo>
                  <a:cubicBezTo>
                    <a:pt x="10419" y="12505"/>
                    <a:pt x="11689" y="11937"/>
                    <a:pt x="13087" y="11558"/>
                  </a:cubicBezTo>
                  <a:cubicBezTo>
                    <a:pt x="14485" y="11179"/>
                    <a:pt x="16009" y="10989"/>
                    <a:pt x="17280" y="11179"/>
                  </a:cubicBezTo>
                  <a:cubicBezTo>
                    <a:pt x="18551" y="11368"/>
                    <a:pt x="19567" y="11937"/>
                    <a:pt x="20329" y="12695"/>
                  </a:cubicBezTo>
                  <a:cubicBezTo>
                    <a:pt x="21092" y="13453"/>
                    <a:pt x="21600" y="14400"/>
                    <a:pt x="21600" y="15347"/>
                  </a:cubicBezTo>
                  <a:cubicBezTo>
                    <a:pt x="21600" y="16295"/>
                    <a:pt x="21092" y="17242"/>
                    <a:pt x="18805" y="18284"/>
                  </a:cubicBezTo>
                  <a:cubicBezTo>
                    <a:pt x="16518" y="19326"/>
                    <a:pt x="12452" y="20463"/>
                    <a:pt x="9656" y="21032"/>
                  </a:cubicBezTo>
                  <a:cubicBezTo>
                    <a:pt x="6861" y="21600"/>
                    <a:pt x="5336" y="21600"/>
                    <a:pt x="3939" y="21505"/>
                  </a:cubicBezTo>
                  <a:cubicBezTo>
                    <a:pt x="2541" y="21411"/>
                    <a:pt x="1271" y="21221"/>
                    <a:pt x="762" y="20937"/>
                  </a:cubicBezTo>
                  <a:cubicBezTo>
                    <a:pt x="254" y="20653"/>
                    <a:pt x="508" y="20274"/>
                    <a:pt x="762" y="198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0" name="Line"/>
            <p:cNvSpPr/>
            <p:nvPr/>
          </p:nvSpPr>
          <p:spPr>
            <a:xfrm>
              <a:off x="14732377" y="3984900"/>
              <a:ext cx="481651" cy="247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084" extrusionOk="0">
                  <a:moveTo>
                    <a:pt x="6312" y="4530"/>
                  </a:moveTo>
                  <a:cubicBezTo>
                    <a:pt x="5736" y="3699"/>
                    <a:pt x="5160" y="2868"/>
                    <a:pt x="4080" y="3145"/>
                  </a:cubicBezTo>
                  <a:cubicBezTo>
                    <a:pt x="3000" y="3422"/>
                    <a:pt x="1416" y="4807"/>
                    <a:pt x="624" y="6330"/>
                  </a:cubicBezTo>
                  <a:cubicBezTo>
                    <a:pt x="-168" y="7853"/>
                    <a:pt x="-168" y="9514"/>
                    <a:pt x="408" y="11314"/>
                  </a:cubicBezTo>
                  <a:cubicBezTo>
                    <a:pt x="984" y="13114"/>
                    <a:pt x="2136" y="15053"/>
                    <a:pt x="3360" y="15607"/>
                  </a:cubicBezTo>
                  <a:cubicBezTo>
                    <a:pt x="4584" y="16160"/>
                    <a:pt x="5880" y="15330"/>
                    <a:pt x="6600" y="14222"/>
                  </a:cubicBezTo>
                  <a:cubicBezTo>
                    <a:pt x="7320" y="13114"/>
                    <a:pt x="7464" y="11730"/>
                    <a:pt x="7536" y="10345"/>
                  </a:cubicBezTo>
                  <a:cubicBezTo>
                    <a:pt x="7608" y="8960"/>
                    <a:pt x="7608" y="7576"/>
                    <a:pt x="7392" y="6330"/>
                  </a:cubicBezTo>
                  <a:cubicBezTo>
                    <a:pt x="7176" y="5083"/>
                    <a:pt x="6744" y="3976"/>
                    <a:pt x="6528" y="4530"/>
                  </a:cubicBezTo>
                  <a:cubicBezTo>
                    <a:pt x="6312" y="5083"/>
                    <a:pt x="6312" y="7299"/>
                    <a:pt x="6456" y="9099"/>
                  </a:cubicBezTo>
                  <a:cubicBezTo>
                    <a:pt x="6600" y="10899"/>
                    <a:pt x="6888" y="12283"/>
                    <a:pt x="7680" y="13530"/>
                  </a:cubicBezTo>
                  <a:cubicBezTo>
                    <a:pt x="8472" y="14776"/>
                    <a:pt x="9768" y="15883"/>
                    <a:pt x="10848" y="15191"/>
                  </a:cubicBezTo>
                  <a:cubicBezTo>
                    <a:pt x="11928" y="14499"/>
                    <a:pt x="12792" y="12007"/>
                    <a:pt x="13368" y="10068"/>
                  </a:cubicBezTo>
                  <a:cubicBezTo>
                    <a:pt x="13944" y="8130"/>
                    <a:pt x="14232" y="6745"/>
                    <a:pt x="14376" y="4945"/>
                  </a:cubicBezTo>
                  <a:cubicBezTo>
                    <a:pt x="14520" y="3145"/>
                    <a:pt x="14520" y="930"/>
                    <a:pt x="14880" y="237"/>
                  </a:cubicBezTo>
                  <a:cubicBezTo>
                    <a:pt x="15240" y="-455"/>
                    <a:pt x="15960" y="376"/>
                    <a:pt x="16968" y="2591"/>
                  </a:cubicBezTo>
                  <a:cubicBezTo>
                    <a:pt x="17976" y="4807"/>
                    <a:pt x="19272" y="8407"/>
                    <a:pt x="20064" y="10899"/>
                  </a:cubicBezTo>
                  <a:cubicBezTo>
                    <a:pt x="20856" y="13391"/>
                    <a:pt x="21144" y="14776"/>
                    <a:pt x="21288" y="16160"/>
                  </a:cubicBezTo>
                  <a:cubicBezTo>
                    <a:pt x="21432" y="17545"/>
                    <a:pt x="21432" y="18930"/>
                    <a:pt x="21000" y="19760"/>
                  </a:cubicBezTo>
                  <a:cubicBezTo>
                    <a:pt x="20568" y="20591"/>
                    <a:pt x="19704" y="20868"/>
                    <a:pt x="18768" y="21007"/>
                  </a:cubicBezTo>
                  <a:cubicBezTo>
                    <a:pt x="17832" y="21145"/>
                    <a:pt x="16824" y="21145"/>
                    <a:pt x="16104" y="20591"/>
                  </a:cubicBezTo>
                  <a:cubicBezTo>
                    <a:pt x="15384" y="20037"/>
                    <a:pt x="14952" y="18930"/>
                    <a:pt x="15024" y="17683"/>
                  </a:cubicBezTo>
                  <a:cubicBezTo>
                    <a:pt x="15096" y="16437"/>
                    <a:pt x="15672" y="15053"/>
                    <a:pt x="16248" y="136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1" name="Line"/>
            <p:cNvSpPr/>
            <p:nvPr/>
          </p:nvSpPr>
          <p:spPr>
            <a:xfrm>
              <a:off x="15264004" y="4096389"/>
              <a:ext cx="87614" cy="10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2" name="Line"/>
            <p:cNvSpPr/>
            <p:nvPr/>
          </p:nvSpPr>
          <p:spPr>
            <a:xfrm>
              <a:off x="15264004" y="3921164"/>
              <a:ext cx="19471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3" name="Line"/>
            <p:cNvSpPr/>
            <p:nvPr/>
          </p:nvSpPr>
          <p:spPr>
            <a:xfrm>
              <a:off x="15475518" y="4018511"/>
              <a:ext cx="189638" cy="239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4" h="21281" extrusionOk="0">
                  <a:moveTo>
                    <a:pt x="15161" y="0"/>
                  </a:moveTo>
                  <a:cubicBezTo>
                    <a:pt x="13391" y="0"/>
                    <a:pt x="11620" y="0"/>
                    <a:pt x="10558" y="720"/>
                  </a:cubicBezTo>
                  <a:cubicBezTo>
                    <a:pt x="9496" y="1440"/>
                    <a:pt x="9142" y="2880"/>
                    <a:pt x="10204" y="4752"/>
                  </a:cubicBezTo>
                  <a:cubicBezTo>
                    <a:pt x="11266" y="6624"/>
                    <a:pt x="13745" y="8928"/>
                    <a:pt x="15692" y="10800"/>
                  </a:cubicBezTo>
                  <a:cubicBezTo>
                    <a:pt x="17640" y="12672"/>
                    <a:pt x="19056" y="14112"/>
                    <a:pt x="19942" y="15552"/>
                  </a:cubicBezTo>
                  <a:cubicBezTo>
                    <a:pt x="20827" y="16992"/>
                    <a:pt x="21181" y="18432"/>
                    <a:pt x="19588" y="19584"/>
                  </a:cubicBezTo>
                  <a:cubicBezTo>
                    <a:pt x="17994" y="20736"/>
                    <a:pt x="14453" y="21600"/>
                    <a:pt x="10735" y="21168"/>
                  </a:cubicBezTo>
                  <a:cubicBezTo>
                    <a:pt x="7017" y="20736"/>
                    <a:pt x="3122" y="19008"/>
                    <a:pt x="1351" y="17280"/>
                  </a:cubicBezTo>
                  <a:cubicBezTo>
                    <a:pt x="-419" y="15552"/>
                    <a:pt x="-65" y="13824"/>
                    <a:pt x="289" y="120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4" name="Line"/>
            <p:cNvSpPr/>
            <p:nvPr/>
          </p:nvSpPr>
          <p:spPr>
            <a:xfrm>
              <a:off x="16194297" y="3720073"/>
              <a:ext cx="528976" cy="68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447" extrusionOk="0">
                  <a:moveTo>
                    <a:pt x="3313" y="13955"/>
                  </a:moveTo>
                  <a:cubicBezTo>
                    <a:pt x="5014" y="13752"/>
                    <a:pt x="6716" y="13548"/>
                    <a:pt x="7763" y="13242"/>
                  </a:cubicBezTo>
                  <a:cubicBezTo>
                    <a:pt x="8811" y="12937"/>
                    <a:pt x="9203" y="12529"/>
                    <a:pt x="9007" y="12172"/>
                  </a:cubicBezTo>
                  <a:cubicBezTo>
                    <a:pt x="8811" y="11816"/>
                    <a:pt x="8025" y="11510"/>
                    <a:pt x="6847" y="11306"/>
                  </a:cubicBezTo>
                  <a:cubicBezTo>
                    <a:pt x="5669" y="11103"/>
                    <a:pt x="4098" y="11001"/>
                    <a:pt x="2789" y="11052"/>
                  </a:cubicBezTo>
                  <a:cubicBezTo>
                    <a:pt x="1480" y="11103"/>
                    <a:pt x="433" y="11306"/>
                    <a:pt x="105" y="11612"/>
                  </a:cubicBezTo>
                  <a:cubicBezTo>
                    <a:pt x="-222" y="11918"/>
                    <a:pt x="171" y="12325"/>
                    <a:pt x="1873" y="12682"/>
                  </a:cubicBezTo>
                  <a:cubicBezTo>
                    <a:pt x="3574" y="13038"/>
                    <a:pt x="6585" y="13344"/>
                    <a:pt x="9400" y="13191"/>
                  </a:cubicBezTo>
                  <a:cubicBezTo>
                    <a:pt x="12214" y="13038"/>
                    <a:pt x="14833" y="12427"/>
                    <a:pt x="16796" y="11408"/>
                  </a:cubicBezTo>
                  <a:cubicBezTo>
                    <a:pt x="18760" y="10389"/>
                    <a:pt x="20069" y="8963"/>
                    <a:pt x="20723" y="7486"/>
                  </a:cubicBezTo>
                  <a:cubicBezTo>
                    <a:pt x="21378" y="6008"/>
                    <a:pt x="21378" y="4480"/>
                    <a:pt x="21313" y="3461"/>
                  </a:cubicBezTo>
                  <a:cubicBezTo>
                    <a:pt x="21247" y="2442"/>
                    <a:pt x="21116" y="1933"/>
                    <a:pt x="21051" y="1423"/>
                  </a:cubicBezTo>
                  <a:cubicBezTo>
                    <a:pt x="20985" y="914"/>
                    <a:pt x="20985" y="404"/>
                    <a:pt x="20462" y="150"/>
                  </a:cubicBezTo>
                  <a:cubicBezTo>
                    <a:pt x="19938" y="-105"/>
                    <a:pt x="18891" y="-105"/>
                    <a:pt x="18105" y="710"/>
                  </a:cubicBezTo>
                  <a:cubicBezTo>
                    <a:pt x="17320" y="1525"/>
                    <a:pt x="16796" y="3155"/>
                    <a:pt x="16534" y="5448"/>
                  </a:cubicBezTo>
                  <a:cubicBezTo>
                    <a:pt x="16273" y="7740"/>
                    <a:pt x="16273" y="10695"/>
                    <a:pt x="16534" y="13191"/>
                  </a:cubicBezTo>
                  <a:cubicBezTo>
                    <a:pt x="16796" y="15687"/>
                    <a:pt x="17320" y="17725"/>
                    <a:pt x="17713" y="19152"/>
                  </a:cubicBezTo>
                  <a:cubicBezTo>
                    <a:pt x="18105" y="20578"/>
                    <a:pt x="18367" y="21393"/>
                    <a:pt x="18498" y="21444"/>
                  </a:cubicBezTo>
                  <a:cubicBezTo>
                    <a:pt x="18629" y="21495"/>
                    <a:pt x="18629" y="20782"/>
                    <a:pt x="18629" y="20170"/>
                  </a:cubicBezTo>
                  <a:cubicBezTo>
                    <a:pt x="18629" y="19559"/>
                    <a:pt x="18629" y="19050"/>
                    <a:pt x="18629" y="185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5" name="Line"/>
            <p:cNvSpPr/>
            <p:nvPr/>
          </p:nvSpPr>
          <p:spPr>
            <a:xfrm>
              <a:off x="16548984" y="4164532"/>
              <a:ext cx="243369" cy="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6" name="Line"/>
            <p:cNvSpPr/>
            <p:nvPr/>
          </p:nvSpPr>
          <p:spPr>
            <a:xfrm>
              <a:off x="17366699" y="3901695"/>
              <a:ext cx="292041" cy="402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extrusionOk="0">
                  <a:moveTo>
                    <a:pt x="0" y="0"/>
                  </a:moveTo>
                  <a:cubicBezTo>
                    <a:pt x="1440" y="2074"/>
                    <a:pt x="2880" y="4147"/>
                    <a:pt x="3600" y="7085"/>
                  </a:cubicBezTo>
                  <a:cubicBezTo>
                    <a:pt x="4320" y="10022"/>
                    <a:pt x="4320" y="13824"/>
                    <a:pt x="4320" y="16243"/>
                  </a:cubicBezTo>
                  <a:cubicBezTo>
                    <a:pt x="4320" y="18662"/>
                    <a:pt x="4320" y="19699"/>
                    <a:pt x="4200" y="19786"/>
                  </a:cubicBezTo>
                  <a:cubicBezTo>
                    <a:pt x="4080" y="19872"/>
                    <a:pt x="3840" y="19008"/>
                    <a:pt x="3600" y="17539"/>
                  </a:cubicBezTo>
                  <a:cubicBezTo>
                    <a:pt x="3360" y="16070"/>
                    <a:pt x="3120" y="13997"/>
                    <a:pt x="2880" y="12355"/>
                  </a:cubicBezTo>
                  <a:cubicBezTo>
                    <a:pt x="2640" y="10714"/>
                    <a:pt x="2400" y="9504"/>
                    <a:pt x="3000" y="8986"/>
                  </a:cubicBezTo>
                  <a:cubicBezTo>
                    <a:pt x="3600" y="8467"/>
                    <a:pt x="5040" y="8640"/>
                    <a:pt x="6360" y="8813"/>
                  </a:cubicBezTo>
                  <a:cubicBezTo>
                    <a:pt x="7680" y="8986"/>
                    <a:pt x="8880" y="9158"/>
                    <a:pt x="10680" y="9418"/>
                  </a:cubicBezTo>
                  <a:cubicBezTo>
                    <a:pt x="12480" y="9677"/>
                    <a:pt x="14880" y="10022"/>
                    <a:pt x="16680" y="10282"/>
                  </a:cubicBezTo>
                  <a:cubicBezTo>
                    <a:pt x="18480" y="10541"/>
                    <a:pt x="19680" y="10714"/>
                    <a:pt x="20160" y="10368"/>
                  </a:cubicBezTo>
                  <a:cubicBezTo>
                    <a:pt x="20640" y="10022"/>
                    <a:pt x="20400" y="9158"/>
                    <a:pt x="19680" y="7776"/>
                  </a:cubicBezTo>
                  <a:cubicBezTo>
                    <a:pt x="18960" y="6394"/>
                    <a:pt x="17760" y="4493"/>
                    <a:pt x="17160" y="3110"/>
                  </a:cubicBezTo>
                  <a:cubicBezTo>
                    <a:pt x="16560" y="1728"/>
                    <a:pt x="16560" y="864"/>
                    <a:pt x="16680" y="1123"/>
                  </a:cubicBezTo>
                  <a:cubicBezTo>
                    <a:pt x="16800" y="1382"/>
                    <a:pt x="17040" y="2765"/>
                    <a:pt x="17520" y="5443"/>
                  </a:cubicBezTo>
                  <a:cubicBezTo>
                    <a:pt x="18000" y="8122"/>
                    <a:pt x="18720" y="12096"/>
                    <a:pt x="19080" y="14602"/>
                  </a:cubicBezTo>
                  <a:cubicBezTo>
                    <a:pt x="19440" y="17107"/>
                    <a:pt x="19440" y="18144"/>
                    <a:pt x="19560" y="19094"/>
                  </a:cubicBezTo>
                  <a:cubicBezTo>
                    <a:pt x="19680" y="20045"/>
                    <a:pt x="19920" y="20909"/>
                    <a:pt x="20280" y="21254"/>
                  </a:cubicBezTo>
                  <a:cubicBezTo>
                    <a:pt x="20640" y="21600"/>
                    <a:pt x="21120" y="21427"/>
                    <a:pt x="21600" y="212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7" name="Line"/>
            <p:cNvSpPr/>
            <p:nvPr/>
          </p:nvSpPr>
          <p:spPr>
            <a:xfrm>
              <a:off x="17863168" y="4320287"/>
              <a:ext cx="194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8" name="Line"/>
            <p:cNvSpPr/>
            <p:nvPr/>
          </p:nvSpPr>
          <p:spPr>
            <a:xfrm>
              <a:off x="18309342" y="3960103"/>
              <a:ext cx="376708" cy="30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399" extrusionOk="0">
                  <a:moveTo>
                    <a:pt x="15338" y="2068"/>
                  </a:moveTo>
                  <a:cubicBezTo>
                    <a:pt x="13523" y="1149"/>
                    <a:pt x="11708" y="230"/>
                    <a:pt x="9348" y="115"/>
                  </a:cubicBezTo>
                  <a:cubicBezTo>
                    <a:pt x="6989" y="0"/>
                    <a:pt x="4084" y="689"/>
                    <a:pt x="2269" y="2068"/>
                  </a:cubicBezTo>
                  <a:cubicBezTo>
                    <a:pt x="454" y="3447"/>
                    <a:pt x="-272" y="5515"/>
                    <a:pt x="91" y="8502"/>
                  </a:cubicBezTo>
                  <a:cubicBezTo>
                    <a:pt x="454" y="11489"/>
                    <a:pt x="1906" y="15396"/>
                    <a:pt x="4084" y="17923"/>
                  </a:cubicBezTo>
                  <a:cubicBezTo>
                    <a:pt x="6262" y="20451"/>
                    <a:pt x="9167" y="21600"/>
                    <a:pt x="11980" y="21370"/>
                  </a:cubicBezTo>
                  <a:cubicBezTo>
                    <a:pt x="14794" y="21140"/>
                    <a:pt x="17516" y="19532"/>
                    <a:pt x="19150" y="17349"/>
                  </a:cubicBezTo>
                  <a:cubicBezTo>
                    <a:pt x="20783" y="15166"/>
                    <a:pt x="21328" y="12409"/>
                    <a:pt x="20965" y="10111"/>
                  </a:cubicBezTo>
                  <a:cubicBezTo>
                    <a:pt x="20602" y="7813"/>
                    <a:pt x="19331" y="5974"/>
                    <a:pt x="17788" y="4366"/>
                  </a:cubicBezTo>
                  <a:cubicBezTo>
                    <a:pt x="16246" y="2757"/>
                    <a:pt x="14431" y="1379"/>
                    <a:pt x="1261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9" name="Line"/>
            <p:cNvSpPr/>
            <p:nvPr/>
          </p:nvSpPr>
          <p:spPr>
            <a:xfrm>
              <a:off x="18839882" y="3930899"/>
              <a:ext cx="191450" cy="33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extrusionOk="0">
                  <a:moveTo>
                    <a:pt x="8420" y="0"/>
                  </a:moveTo>
                  <a:cubicBezTo>
                    <a:pt x="5858" y="3057"/>
                    <a:pt x="3295" y="6113"/>
                    <a:pt x="1830" y="9068"/>
                  </a:cubicBezTo>
                  <a:cubicBezTo>
                    <a:pt x="366" y="12023"/>
                    <a:pt x="0" y="14875"/>
                    <a:pt x="0" y="16811"/>
                  </a:cubicBezTo>
                  <a:cubicBezTo>
                    <a:pt x="0" y="18747"/>
                    <a:pt x="366" y="19766"/>
                    <a:pt x="2563" y="20479"/>
                  </a:cubicBezTo>
                  <a:cubicBezTo>
                    <a:pt x="4759" y="21192"/>
                    <a:pt x="8786" y="21600"/>
                    <a:pt x="12264" y="20989"/>
                  </a:cubicBezTo>
                  <a:cubicBezTo>
                    <a:pt x="15742" y="20377"/>
                    <a:pt x="18671" y="18747"/>
                    <a:pt x="21600" y="171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0" name="Line"/>
            <p:cNvSpPr/>
            <p:nvPr/>
          </p:nvSpPr>
          <p:spPr>
            <a:xfrm>
              <a:off x="18749025" y="4076919"/>
              <a:ext cx="253104" cy="38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1" name="Line"/>
            <p:cNvSpPr/>
            <p:nvPr/>
          </p:nvSpPr>
          <p:spPr>
            <a:xfrm>
              <a:off x="19100126" y="3697266"/>
              <a:ext cx="651574" cy="58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550" extrusionOk="0">
                  <a:moveTo>
                    <a:pt x="1912" y="0"/>
                  </a:moveTo>
                  <a:cubicBezTo>
                    <a:pt x="1590" y="3341"/>
                    <a:pt x="1268" y="6683"/>
                    <a:pt x="999" y="9249"/>
                  </a:cubicBezTo>
                  <a:cubicBezTo>
                    <a:pt x="730" y="11814"/>
                    <a:pt x="515" y="13604"/>
                    <a:pt x="354" y="14857"/>
                  </a:cubicBezTo>
                  <a:cubicBezTo>
                    <a:pt x="193" y="16110"/>
                    <a:pt x="85" y="16827"/>
                    <a:pt x="32" y="16886"/>
                  </a:cubicBezTo>
                  <a:cubicBezTo>
                    <a:pt x="-22" y="16946"/>
                    <a:pt x="-22" y="16349"/>
                    <a:pt x="139" y="15812"/>
                  </a:cubicBezTo>
                  <a:cubicBezTo>
                    <a:pt x="300" y="15275"/>
                    <a:pt x="623" y="14798"/>
                    <a:pt x="1053" y="14320"/>
                  </a:cubicBezTo>
                  <a:cubicBezTo>
                    <a:pt x="1482" y="13843"/>
                    <a:pt x="2020" y="13366"/>
                    <a:pt x="2288" y="13425"/>
                  </a:cubicBezTo>
                  <a:cubicBezTo>
                    <a:pt x="2557" y="13485"/>
                    <a:pt x="2557" y="14082"/>
                    <a:pt x="2611" y="15036"/>
                  </a:cubicBezTo>
                  <a:cubicBezTo>
                    <a:pt x="2665" y="15991"/>
                    <a:pt x="2772" y="17304"/>
                    <a:pt x="3202" y="18378"/>
                  </a:cubicBezTo>
                  <a:cubicBezTo>
                    <a:pt x="3632" y="19452"/>
                    <a:pt x="4384" y="20287"/>
                    <a:pt x="5297" y="20765"/>
                  </a:cubicBezTo>
                  <a:cubicBezTo>
                    <a:pt x="6211" y="21242"/>
                    <a:pt x="7285" y="21361"/>
                    <a:pt x="8091" y="21421"/>
                  </a:cubicBezTo>
                  <a:cubicBezTo>
                    <a:pt x="8897" y="21481"/>
                    <a:pt x="9435" y="21481"/>
                    <a:pt x="10026" y="21123"/>
                  </a:cubicBezTo>
                  <a:cubicBezTo>
                    <a:pt x="10617" y="20765"/>
                    <a:pt x="11262" y="20049"/>
                    <a:pt x="11638" y="19392"/>
                  </a:cubicBezTo>
                  <a:cubicBezTo>
                    <a:pt x="12014" y="18736"/>
                    <a:pt x="12121" y="18139"/>
                    <a:pt x="11960" y="17662"/>
                  </a:cubicBezTo>
                  <a:cubicBezTo>
                    <a:pt x="11799" y="17185"/>
                    <a:pt x="11369" y="16827"/>
                    <a:pt x="10885" y="16528"/>
                  </a:cubicBezTo>
                  <a:cubicBezTo>
                    <a:pt x="10402" y="16230"/>
                    <a:pt x="9865" y="15991"/>
                    <a:pt x="9435" y="16110"/>
                  </a:cubicBezTo>
                  <a:cubicBezTo>
                    <a:pt x="9005" y="16230"/>
                    <a:pt x="8682" y="16707"/>
                    <a:pt x="8575" y="17304"/>
                  </a:cubicBezTo>
                  <a:cubicBezTo>
                    <a:pt x="8468" y="17901"/>
                    <a:pt x="8575" y="18617"/>
                    <a:pt x="8844" y="19213"/>
                  </a:cubicBezTo>
                  <a:cubicBezTo>
                    <a:pt x="9112" y="19810"/>
                    <a:pt x="9542" y="20287"/>
                    <a:pt x="10079" y="20645"/>
                  </a:cubicBezTo>
                  <a:cubicBezTo>
                    <a:pt x="10617" y="21003"/>
                    <a:pt x="11262" y="21242"/>
                    <a:pt x="11853" y="21361"/>
                  </a:cubicBezTo>
                  <a:cubicBezTo>
                    <a:pt x="12444" y="21481"/>
                    <a:pt x="12981" y="21481"/>
                    <a:pt x="13679" y="21063"/>
                  </a:cubicBezTo>
                  <a:cubicBezTo>
                    <a:pt x="14378" y="20645"/>
                    <a:pt x="15238" y="19810"/>
                    <a:pt x="15829" y="19154"/>
                  </a:cubicBezTo>
                  <a:cubicBezTo>
                    <a:pt x="16420" y="18497"/>
                    <a:pt x="16742" y="18020"/>
                    <a:pt x="17172" y="18318"/>
                  </a:cubicBezTo>
                  <a:cubicBezTo>
                    <a:pt x="17602" y="18617"/>
                    <a:pt x="18139" y="19691"/>
                    <a:pt x="18623" y="20407"/>
                  </a:cubicBezTo>
                  <a:cubicBezTo>
                    <a:pt x="19106" y="21123"/>
                    <a:pt x="19536" y="21481"/>
                    <a:pt x="20020" y="21540"/>
                  </a:cubicBezTo>
                  <a:cubicBezTo>
                    <a:pt x="20503" y="21600"/>
                    <a:pt x="21041" y="21361"/>
                    <a:pt x="21578" y="211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2" name="Line"/>
            <p:cNvSpPr/>
            <p:nvPr/>
          </p:nvSpPr>
          <p:spPr>
            <a:xfrm>
              <a:off x="19771169" y="4057450"/>
              <a:ext cx="292042" cy="17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extrusionOk="0">
                  <a:moveTo>
                    <a:pt x="0" y="2314"/>
                  </a:moveTo>
                  <a:cubicBezTo>
                    <a:pt x="1200" y="3086"/>
                    <a:pt x="2400" y="3857"/>
                    <a:pt x="3720" y="6171"/>
                  </a:cubicBezTo>
                  <a:cubicBezTo>
                    <a:pt x="5040" y="8486"/>
                    <a:pt x="6480" y="12343"/>
                    <a:pt x="7800" y="15621"/>
                  </a:cubicBezTo>
                  <a:cubicBezTo>
                    <a:pt x="9120" y="18900"/>
                    <a:pt x="10320" y="21600"/>
                    <a:pt x="10920" y="21214"/>
                  </a:cubicBezTo>
                  <a:cubicBezTo>
                    <a:pt x="11520" y="20829"/>
                    <a:pt x="11520" y="17357"/>
                    <a:pt x="11400" y="14657"/>
                  </a:cubicBezTo>
                  <a:cubicBezTo>
                    <a:pt x="11280" y="11957"/>
                    <a:pt x="11040" y="10029"/>
                    <a:pt x="10920" y="8100"/>
                  </a:cubicBezTo>
                  <a:cubicBezTo>
                    <a:pt x="10800" y="6171"/>
                    <a:pt x="10800" y="4243"/>
                    <a:pt x="11160" y="4436"/>
                  </a:cubicBezTo>
                  <a:cubicBezTo>
                    <a:pt x="11520" y="4629"/>
                    <a:pt x="12240" y="6943"/>
                    <a:pt x="12960" y="9064"/>
                  </a:cubicBezTo>
                  <a:cubicBezTo>
                    <a:pt x="13680" y="11186"/>
                    <a:pt x="14400" y="13114"/>
                    <a:pt x="15240" y="15236"/>
                  </a:cubicBezTo>
                  <a:cubicBezTo>
                    <a:pt x="16080" y="17357"/>
                    <a:pt x="17040" y="19671"/>
                    <a:pt x="17640" y="19864"/>
                  </a:cubicBezTo>
                  <a:cubicBezTo>
                    <a:pt x="18240" y="20057"/>
                    <a:pt x="18480" y="18129"/>
                    <a:pt x="18840" y="14850"/>
                  </a:cubicBezTo>
                  <a:cubicBezTo>
                    <a:pt x="19200" y="11571"/>
                    <a:pt x="19680" y="6943"/>
                    <a:pt x="20160" y="4243"/>
                  </a:cubicBezTo>
                  <a:cubicBezTo>
                    <a:pt x="20640" y="1543"/>
                    <a:pt x="21120" y="771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3" name="Line"/>
            <p:cNvSpPr/>
            <p:nvPr/>
          </p:nvSpPr>
          <p:spPr>
            <a:xfrm>
              <a:off x="20150822" y="4222939"/>
              <a:ext cx="1" cy="19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4" name="Line"/>
            <p:cNvSpPr/>
            <p:nvPr/>
          </p:nvSpPr>
          <p:spPr>
            <a:xfrm>
              <a:off x="20063209" y="3960103"/>
              <a:ext cx="9735" cy="1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5" name="Line"/>
            <p:cNvSpPr/>
            <p:nvPr/>
          </p:nvSpPr>
          <p:spPr>
            <a:xfrm>
              <a:off x="20185238" y="4037980"/>
              <a:ext cx="442585" cy="282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extrusionOk="0">
                  <a:moveTo>
                    <a:pt x="2566" y="0"/>
                  </a:moveTo>
                  <a:cubicBezTo>
                    <a:pt x="4288" y="3724"/>
                    <a:pt x="6010" y="7448"/>
                    <a:pt x="6949" y="9931"/>
                  </a:cubicBezTo>
                  <a:cubicBezTo>
                    <a:pt x="7888" y="12414"/>
                    <a:pt x="8045" y="13655"/>
                    <a:pt x="7419" y="15145"/>
                  </a:cubicBezTo>
                  <a:cubicBezTo>
                    <a:pt x="6792" y="16634"/>
                    <a:pt x="5384" y="18372"/>
                    <a:pt x="4288" y="19241"/>
                  </a:cubicBezTo>
                  <a:cubicBezTo>
                    <a:pt x="3193" y="20110"/>
                    <a:pt x="2410" y="20110"/>
                    <a:pt x="1549" y="19614"/>
                  </a:cubicBezTo>
                  <a:cubicBezTo>
                    <a:pt x="688" y="19117"/>
                    <a:pt x="-251" y="18124"/>
                    <a:pt x="62" y="16634"/>
                  </a:cubicBezTo>
                  <a:cubicBezTo>
                    <a:pt x="375" y="15145"/>
                    <a:pt x="1940" y="13159"/>
                    <a:pt x="4445" y="11793"/>
                  </a:cubicBezTo>
                  <a:cubicBezTo>
                    <a:pt x="6949" y="10428"/>
                    <a:pt x="10392" y="9683"/>
                    <a:pt x="12505" y="9062"/>
                  </a:cubicBezTo>
                  <a:cubicBezTo>
                    <a:pt x="14619" y="8441"/>
                    <a:pt x="15401" y="7945"/>
                    <a:pt x="15636" y="7076"/>
                  </a:cubicBezTo>
                  <a:cubicBezTo>
                    <a:pt x="15871" y="6207"/>
                    <a:pt x="15558" y="4966"/>
                    <a:pt x="14853" y="3972"/>
                  </a:cubicBezTo>
                  <a:cubicBezTo>
                    <a:pt x="14149" y="2979"/>
                    <a:pt x="13053" y="2234"/>
                    <a:pt x="11879" y="1862"/>
                  </a:cubicBezTo>
                  <a:cubicBezTo>
                    <a:pt x="10705" y="1490"/>
                    <a:pt x="9453" y="1490"/>
                    <a:pt x="8827" y="2110"/>
                  </a:cubicBezTo>
                  <a:cubicBezTo>
                    <a:pt x="8201" y="2731"/>
                    <a:pt x="8201" y="3972"/>
                    <a:pt x="9297" y="6579"/>
                  </a:cubicBezTo>
                  <a:cubicBezTo>
                    <a:pt x="10392" y="9186"/>
                    <a:pt x="12584" y="13159"/>
                    <a:pt x="14775" y="15890"/>
                  </a:cubicBezTo>
                  <a:cubicBezTo>
                    <a:pt x="16966" y="18621"/>
                    <a:pt x="19158" y="20110"/>
                    <a:pt x="2134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6" name="Line"/>
            <p:cNvSpPr/>
            <p:nvPr/>
          </p:nvSpPr>
          <p:spPr>
            <a:xfrm>
              <a:off x="20725168" y="4398164"/>
              <a:ext cx="73150" cy="8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extrusionOk="0">
                  <a:moveTo>
                    <a:pt x="14087" y="0"/>
                  </a:moveTo>
                  <a:cubicBezTo>
                    <a:pt x="17843" y="2400"/>
                    <a:pt x="21600" y="4800"/>
                    <a:pt x="21130" y="7200"/>
                  </a:cubicBezTo>
                  <a:cubicBezTo>
                    <a:pt x="20661" y="9600"/>
                    <a:pt x="15965" y="12000"/>
                    <a:pt x="11739" y="14400"/>
                  </a:cubicBezTo>
                  <a:cubicBezTo>
                    <a:pt x="7513" y="16800"/>
                    <a:pt x="3757" y="19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7" name="Line"/>
            <p:cNvSpPr/>
            <p:nvPr/>
          </p:nvSpPr>
          <p:spPr>
            <a:xfrm>
              <a:off x="184959" y="5104360"/>
              <a:ext cx="749572" cy="233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extrusionOk="0">
                  <a:moveTo>
                    <a:pt x="0" y="8394"/>
                  </a:moveTo>
                  <a:cubicBezTo>
                    <a:pt x="0" y="6914"/>
                    <a:pt x="0" y="5435"/>
                    <a:pt x="234" y="4399"/>
                  </a:cubicBezTo>
                  <a:cubicBezTo>
                    <a:pt x="468" y="3364"/>
                    <a:pt x="935" y="2772"/>
                    <a:pt x="1590" y="4103"/>
                  </a:cubicBezTo>
                  <a:cubicBezTo>
                    <a:pt x="2244" y="5435"/>
                    <a:pt x="3086" y="8690"/>
                    <a:pt x="3647" y="11205"/>
                  </a:cubicBezTo>
                  <a:cubicBezTo>
                    <a:pt x="4208" y="13720"/>
                    <a:pt x="4488" y="15495"/>
                    <a:pt x="4675" y="17123"/>
                  </a:cubicBezTo>
                  <a:cubicBezTo>
                    <a:pt x="4862" y="18750"/>
                    <a:pt x="4956" y="20229"/>
                    <a:pt x="4956" y="20229"/>
                  </a:cubicBezTo>
                  <a:cubicBezTo>
                    <a:pt x="4956" y="20229"/>
                    <a:pt x="4862" y="18750"/>
                    <a:pt x="4862" y="16531"/>
                  </a:cubicBezTo>
                  <a:cubicBezTo>
                    <a:pt x="4862" y="14312"/>
                    <a:pt x="4956" y="11353"/>
                    <a:pt x="5049" y="8986"/>
                  </a:cubicBezTo>
                  <a:cubicBezTo>
                    <a:pt x="5143" y="6618"/>
                    <a:pt x="5236" y="4843"/>
                    <a:pt x="5423" y="4547"/>
                  </a:cubicBezTo>
                  <a:cubicBezTo>
                    <a:pt x="5610" y="4251"/>
                    <a:pt x="5891" y="5435"/>
                    <a:pt x="6265" y="7506"/>
                  </a:cubicBezTo>
                  <a:cubicBezTo>
                    <a:pt x="6639" y="9577"/>
                    <a:pt x="7106" y="12536"/>
                    <a:pt x="7481" y="14608"/>
                  </a:cubicBezTo>
                  <a:cubicBezTo>
                    <a:pt x="7855" y="16679"/>
                    <a:pt x="8135" y="17862"/>
                    <a:pt x="8416" y="19046"/>
                  </a:cubicBezTo>
                  <a:cubicBezTo>
                    <a:pt x="8696" y="20229"/>
                    <a:pt x="8977" y="21413"/>
                    <a:pt x="9257" y="21265"/>
                  </a:cubicBezTo>
                  <a:cubicBezTo>
                    <a:pt x="9538" y="21117"/>
                    <a:pt x="9818" y="19638"/>
                    <a:pt x="10332" y="17418"/>
                  </a:cubicBezTo>
                  <a:cubicBezTo>
                    <a:pt x="10847" y="15199"/>
                    <a:pt x="11595" y="12240"/>
                    <a:pt x="12483" y="10021"/>
                  </a:cubicBezTo>
                  <a:cubicBezTo>
                    <a:pt x="13371" y="7802"/>
                    <a:pt x="14400" y="6323"/>
                    <a:pt x="15148" y="5139"/>
                  </a:cubicBezTo>
                  <a:cubicBezTo>
                    <a:pt x="15896" y="3955"/>
                    <a:pt x="16364" y="3068"/>
                    <a:pt x="16410" y="2180"/>
                  </a:cubicBezTo>
                  <a:cubicBezTo>
                    <a:pt x="16457" y="1292"/>
                    <a:pt x="16083" y="405"/>
                    <a:pt x="15475" y="109"/>
                  </a:cubicBezTo>
                  <a:cubicBezTo>
                    <a:pt x="14868" y="-187"/>
                    <a:pt x="14026" y="109"/>
                    <a:pt x="13605" y="1145"/>
                  </a:cubicBezTo>
                  <a:cubicBezTo>
                    <a:pt x="13184" y="2180"/>
                    <a:pt x="13184" y="3955"/>
                    <a:pt x="13652" y="6175"/>
                  </a:cubicBezTo>
                  <a:cubicBezTo>
                    <a:pt x="14119" y="8394"/>
                    <a:pt x="15055" y="11057"/>
                    <a:pt x="16036" y="12832"/>
                  </a:cubicBezTo>
                  <a:cubicBezTo>
                    <a:pt x="17018" y="14608"/>
                    <a:pt x="18047" y="15495"/>
                    <a:pt x="18982" y="15347"/>
                  </a:cubicBezTo>
                  <a:cubicBezTo>
                    <a:pt x="19917" y="15199"/>
                    <a:pt x="20758" y="14016"/>
                    <a:pt x="21600" y="128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8" name="Line"/>
            <p:cNvSpPr/>
            <p:nvPr/>
          </p:nvSpPr>
          <p:spPr>
            <a:xfrm>
              <a:off x="1337063" y="5110605"/>
              <a:ext cx="317836" cy="195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0996" extrusionOk="0">
                  <a:moveTo>
                    <a:pt x="8280" y="5032"/>
                  </a:moveTo>
                  <a:cubicBezTo>
                    <a:pt x="7844" y="3290"/>
                    <a:pt x="7407" y="1548"/>
                    <a:pt x="6535" y="677"/>
                  </a:cubicBezTo>
                  <a:cubicBezTo>
                    <a:pt x="5662" y="-194"/>
                    <a:pt x="4353" y="-194"/>
                    <a:pt x="3153" y="503"/>
                  </a:cubicBezTo>
                  <a:cubicBezTo>
                    <a:pt x="1953" y="1200"/>
                    <a:pt x="862" y="2593"/>
                    <a:pt x="316" y="5206"/>
                  </a:cubicBezTo>
                  <a:cubicBezTo>
                    <a:pt x="-229" y="7819"/>
                    <a:pt x="-229" y="11651"/>
                    <a:pt x="1626" y="14787"/>
                  </a:cubicBezTo>
                  <a:cubicBezTo>
                    <a:pt x="3480" y="17922"/>
                    <a:pt x="7189" y="20361"/>
                    <a:pt x="10789" y="20883"/>
                  </a:cubicBezTo>
                  <a:cubicBezTo>
                    <a:pt x="14389" y="21406"/>
                    <a:pt x="17880" y="20012"/>
                    <a:pt x="21371" y="186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9" name="Line"/>
            <p:cNvSpPr/>
            <p:nvPr/>
          </p:nvSpPr>
          <p:spPr>
            <a:xfrm>
              <a:off x="1633768" y="5173695"/>
              <a:ext cx="673356" cy="212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08" extrusionOk="0">
                  <a:moveTo>
                    <a:pt x="5013" y="1309"/>
                  </a:moveTo>
                  <a:cubicBezTo>
                    <a:pt x="3980" y="655"/>
                    <a:pt x="2946" y="0"/>
                    <a:pt x="2120" y="0"/>
                  </a:cubicBezTo>
                  <a:cubicBezTo>
                    <a:pt x="1293" y="0"/>
                    <a:pt x="673" y="655"/>
                    <a:pt x="311" y="2127"/>
                  </a:cubicBezTo>
                  <a:cubicBezTo>
                    <a:pt x="-51" y="3600"/>
                    <a:pt x="-154" y="5891"/>
                    <a:pt x="311" y="7855"/>
                  </a:cubicBezTo>
                  <a:cubicBezTo>
                    <a:pt x="776" y="9818"/>
                    <a:pt x="1810" y="11455"/>
                    <a:pt x="2843" y="11782"/>
                  </a:cubicBezTo>
                  <a:cubicBezTo>
                    <a:pt x="3877" y="12109"/>
                    <a:pt x="4910" y="11127"/>
                    <a:pt x="5427" y="9818"/>
                  </a:cubicBezTo>
                  <a:cubicBezTo>
                    <a:pt x="5944" y="8509"/>
                    <a:pt x="5944" y="6873"/>
                    <a:pt x="5685" y="5236"/>
                  </a:cubicBezTo>
                  <a:cubicBezTo>
                    <a:pt x="5427" y="3600"/>
                    <a:pt x="4910" y="1964"/>
                    <a:pt x="4703" y="2291"/>
                  </a:cubicBezTo>
                  <a:cubicBezTo>
                    <a:pt x="4497" y="2618"/>
                    <a:pt x="4600" y="4909"/>
                    <a:pt x="4807" y="6873"/>
                  </a:cubicBezTo>
                  <a:cubicBezTo>
                    <a:pt x="5013" y="8836"/>
                    <a:pt x="5324" y="10473"/>
                    <a:pt x="5634" y="11945"/>
                  </a:cubicBezTo>
                  <a:cubicBezTo>
                    <a:pt x="5944" y="13418"/>
                    <a:pt x="6254" y="14727"/>
                    <a:pt x="6667" y="15382"/>
                  </a:cubicBezTo>
                  <a:cubicBezTo>
                    <a:pt x="7080" y="16036"/>
                    <a:pt x="7597" y="16036"/>
                    <a:pt x="8114" y="14400"/>
                  </a:cubicBezTo>
                  <a:cubicBezTo>
                    <a:pt x="8631" y="12764"/>
                    <a:pt x="9147" y="9491"/>
                    <a:pt x="9561" y="7200"/>
                  </a:cubicBezTo>
                  <a:cubicBezTo>
                    <a:pt x="9974" y="4909"/>
                    <a:pt x="10284" y="3600"/>
                    <a:pt x="10698" y="3109"/>
                  </a:cubicBezTo>
                  <a:cubicBezTo>
                    <a:pt x="11111" y="2618"/>
                    <a:pt x="11628" y="2945"/>
                    <a:pt x="12041" y="5073"/>
                  </a:cubicBezTo>
                  <a:cubicBezTo>
                    <a:pt x="12455" y="7200"/>
                    <a:pt x="12765" y="11127"/>
                    <a:pt x="12920" y="13909"/>
                  </a:cubicBezTo>
                  <a:cubicBezTo>
                    <a:pt x="13075" y="16691"/>
                    <a:pt x="13075" y="18327"/>
                    <a:pt x="13178" y="18327"/>
                  </a:cubicBezTo>
                  <a:cubicBezTo>
                    <a:pt x="13281" y="18327"/>
                    <a:pt x="13488" y="16691"/>
                    <a:pt x="13746" y="15055"/>
                  </a:cubicBezTo>
                  <a:cubicBezTo>
                    <a:pt x="14005" y="13418"/>
                    <a:pt x="14315" y="11782"/>
                    <a:pt x="14780" y="10309"/>
                  </a:cubicBezTo>
                  <a:cubicBezTo>
                    <a:pt x="15245" y="8836"/>
                    <a:pt x="15865" y="7527"/>
                    <a:pt x="16330" y="7527"/>
                  </a:cubicBezTo>
                  <a:cubicBezTo>
                    <a:pt x="16795" y="7527"/>
                    <a:pt x="17105" y="8836"/>
                    <a:pt x="17467" y="10964"/>
                  </a:cubicBezTo>
                  <a:cubicBezTo>
                    <a:pt x="17829" y="13091"/>
                    <a:pt x="18242" y="16036"/>
                    <a:pt x="18656" y="18000"/>
                  </a:cubicBezTo>
                  <a:cubicBezTo>
                    <a:pt x="19069" y="19964"/>
                    <a:pt x="19482" y="20945"/>
                    <a:pt x="19947" y="21273"/>
                  </a:cubicBezTo>
                  <a:cubicBezTo>
                    <a:pt x="20413" y="21600"/>
                    <a:pt x="20929" y="21273"/>
                    <a:pt x="21446" y="209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0" name="Line"/>
            <p:cNvSpPr/>
            <p:nvPr/>
          </p:nvSpPr>
          <p:spPr>
            <a:xfrm>
              <a:off x="2920408" y="5079593"/>
              <a:ext cx="175226" cy="352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extrusionOk="0">
                  <a:moveTo>
                    <a:pt x="0" y="0"/>
                  </a:moveTo>
                  <a:cubicBezTo>
                    <a:pt x="0" y="6087"/>
                    <a:pt x="0" y="12175"/>
                    <a:pt x="200" y="15709"/>
                  </a:cubicBezTo>
                  <a:cubicBezTo>
                    <a:pt x="400" y="19244"/>
                    <a:pt x="800" y="20225"/>
                    <a:pt x="2000" y="20815"/>
                  </a:cubicBezTo>
                  <a:cubicBezTo>
                    <a:pt x="3200" y="21404"/>
                    <a:pt x="5200" y="21600"/>
                    <a:pt x="8600" y="20815"/>
                  </a:cubicBezTo>
                  <a:cubicBezTo>
                    <a:pt x="12000" y="20029"/>
                    <a:pt x="16800" y="18262"/>
                    <a:pt x="21600" y="164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1" name="Line"/>
            <p:cNvSpPr/>
            <p:nvPr/>
          </p:nvSpPr>
          <p:spPr>
            <a:xfrm>
              <a:off x="2803592" y="5261307"/>
              <a:ext cx="223899" cy="1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322" y="10800"/>
                    <a:pt x="10643" y="0"/>
                    <a:pt x="14243" y="0"/>
                  </a:cubicBezTo>
                  <a:cubicBezTo>
                    <a:pt x="17843" y="0"/>
                    <a:pt x="19722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2" name="Line"/>
            <p:cNvSpPr/>
            <p:nvPr/>
          </p:nvSpPr>
          <p:spPr>
            <a:xfrm>
              <a:off x="3191315" y="5274843"/>
              <a:ext cx="254768" cy="174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140" extrusionOk="0">
                  <a:moveTo>
                    <a:pt x="9859" y="1111"/>
                  </a:moveTo>
                  <a:cubicBezTo>
                    <a:pt x="8509" y="325"/>
                    <a:pt x="7159" y="-460"/>
                    <a:pt x="5404" y="325"/>
                  </a:cubicBezTo>
                  <a:cubicBezTo>
                    <a:pt x="3649" y="1111"/>
                    <a:pt x="1489" y="3467"/>
                    <a:pt x="544" y="5627"/>
                  </a:cubicBezTo>
                  <a:cubicBezTo>
                    <a:pt x="-401" y="7787"/>
                    <a:pt x="-131" y="9751"/>
                    <a:pt x="1489" y="11322"/>
                  </a:cubicBezTo>
                  <a:cubicBezTo>
                    <a:pt x="3109" y="12893"/>
                    <a:pt x="6079" y="14071"/>
                    <a:pt x="8239" y="14464"/>
                  </a:cubicBezTo>
                  <a:cubicBezTo>
                    <a:pt x="10399" y="14856"/>
                    <a:pt x="11749" y="14464"/>
                    <a:pt x="12559" y="13285"/>
                  </a:cubicBezTo>
                  <a:cubicBezTo>
                    <a:pt x="13369" y="12107"/>
                    <a:pt x="13639" y="10144"/>
                    <a:pt x="13369" y="7787"/>
                  </a:cubicBezTo>
                  <a:cubicBezTo>
                    <a:pt x="13099" y="5431"/>
                    <a:pt x="12289" y="2682"/>
                    <a:pt x="12019" y="2682"/>
                  </a:cubicBezTo>
                  <a:cubicBezTo>
                    <a:pt x="11749" y="2682"/>
                    <a:pt x="12019" y="5431"/>
                    <a:pt x="12964" y="8376"/>
                  </a:cubicBezTo>
                  <a:cubicBezTo>
                    <a:pt x="13909" y="11322"/>
                    <a:pt x="15529" y="14464"/>
                    <a:pt x="17014" y="16624"/>
                  </a:cubicBezTo>
                  <a:cubicBezTo>
                    <a:pt x="18499" y="18784"/>
                    <a:pt x="19849" y="19962"/>
                    <a:pt x="21199" y="211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3" name="Line"/>
            <p:cNvSpPr/>
            <p:nvPr/>
          </p:nvSpPr>
          <p:spPr>
            <a:xfrm>
              <a:off x="3568529" y="5100842"/>
              <a:ext cx="276676" cy="27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207" extrusionOk="0">
                  <a:moveTo>
                    <a:pt x="317" y="2148"/>
                  </a:moveTo>
                  <a:cubicBezTo>
                    <a:pt x="66" y="878"/>
                    <a:pt x="-185" y="-393"/>
                    <a:pt x="192" y="115"/>
                  </a:cubicBezTo>
                  <a:cubicBezTo>
                    <a:pt x="568" y="623"/>
                    <a:pt x="1573" y="2911"/>
                    <a:pt x="2578" y="6214"/>
                  </a:cubicBezTo>
                  <a:cubicBezTo>
                    <a:pt x="3582" y="9518"/>
                    <a:pt x="4587" y="13838"/>
                    <a:pt x="5089" y="16760"/>
                  </a:cubicBezTo>
                  <a:cubicBezTo>
                    <a:pt x="5592" y="19682"/>
                    <a:pt x="5592" y="21207"/>
                    <a:pt x="5466" y="21207"/>
                  </a:cubicBezTo>
                  <a:cubicBezTo>
                    <a:pt x="5341" y="21207"/>
                    <a:pt x="5089" y="19682"/>
                    <a:pt x="6094" y="17141"/>
                  </a:cubicBezTo>
                  <a:cubicBezTo>
                    <a:pt x="7099" y="14600"/>
                    <a:pt x="9359" y="11042"/>
                    <a:pt x="12122" y="8374"/>
                  </a:cubicBezTo>
                  <a:cubicBezTo>
                    <a:pt x="14885" y="5706"/>
                    <a:pt x="18150" y="3927"/>
                    <a:pt x="21415" y="21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4" name="Line"/>
            <p:cNvSpPr/>
            <p:nvPr/>
          </p:nvSpPr>
          <p:spPr>
            <a:xfrm>
              <a:off x="3695692" y="5215879"/>
              <a:ext cx="548636" cy="27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600" extrusionOk="0">
                  <a:moveTo>
                    <a:pt x="515" y="0"/>
                  </a:moveTo>
                  <a:cubicBezTo>
                    <a:pt x="136" y="2829"/>
                    <a:pt x="-243" y="5657"/>
                    <a:pt x="199" y="8871"/>
                  </a:cubicBezTo>
                  <a:cubicBezTo>
                    <a:pt x="641" y="12086"/>
                    <a:pt x="1904" y="15686"/>
                    <a:pt x="3104" y="17871"/>
                  </a:cubicBezTo>
                  <a:cubicBezTo>
                    <a:pt x="4304" y="20057"/>
                    <a:pt x="5441" y="20829"/>
                    <a:pt x="6768" y="20571"/>
                  </a:cubicBezTo>
                  <a:cubicBezTo>
                    <a:pt x="8094" y="20314"/>
                    <a:pt x="9610" y="19029"/>
                    <a:pt x="10810" y="17357"/>
                  </a:cubicBezTo>
                  <a:cubicBezTo>
                    <a:pt x="12010" y="15686"/>
                    <a:pt x="12894" y="13629"/>
                    <a:pt x="13399" y="11829"/>
                  </a:cubicBezTo>
                  <a:cubicBezTo>
                    <a:pt x="13904" y="10029"/>
                    <a:pt x="14031" y="8486"/>
                    <a:pt x="13778" y="7457"/>
                  </a:cubicBezTo>
                  <a:cubicBezTo>
                    <a:pt x="13525" y="6429"/>
                    <a:pt x="12894" y="5914"/>
                    <a:pt x="12073" y="5914"/>
                  </a:cubicBezTo>
                  <a:cubicBezTo>
                    <a:pt x="11252" y="5914"/>
                    <a:pt x="10241" y="6429"/>
                    <a:pt x="9736" y="7329"/>
                  </a:cubicBezTo>
                  <a:cubicBezTo>
                    <a:pt x="9231" y="8229"/>
                    <a:pt x="9231" y="9514"/>
                    <a:pt x="9799" y="11314"/>
                  </a:cubicBezTo>
                  <a:cubicBezTo>
                    <a:pt x="10368" y="13114"/>
                    <a:pt x="11504" y="15429"/>
                    <a:pt x="13525" y="17229"/>
                  </a:cubicBezTo>
                  <a:cubicBezTo>
                    <a:pt x="15546" y="19029"/>
                    <a:pt x="18452" y="20314"/>
                    <a:pt x="2135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5" name="Line"/>
            <p:cNvSpPr/>
            <p:nvPr/>
          </p:nvSpPr>
          <p:spPr>
            <a:xfrm>
              <a:off x="5178858" y="5332695"/>
              <a:ext cx="315003" cy="268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031" extrusionOk="0">
                  <a:moveTo>
                    <a:pt x="0" y="6861"/>
                  </a:moveTo>
                  <a:cubicBezTo>
                    <a:pt x="655" y="5845"/>
                    <a:pt x="1309" y="4828"/>
                    <a:pt x="2182" y="4066"/>
                  </a:cubicBezTo>
                  <a:cubicBezTo>
                    <a:pt x="3055" y="3304"/>
                    <a:pt x="4145" y="2795"/>
                    <a:pt x="5018" y="3049"/>
                  </a:cubicBezTo>
                  <a:cubicBezTo>
                    <a:pt x="5891" y="3304"/>
                    <a:pt x="6545" y="4320"/>
                    <a:pt x="6873" y="6734"/>
                  </a:cubicBezTo>
                  <a:cubicBezTo>
                    <a:pt x="7200" y="9148"/>
                    <a:pt x="7200" y="12960"/>
                    <a:pt x="7418" y="15501"/>
                  </a:cubicBezTo>
                  <a:cubicBezTo>
                    <a:pt x="7636" y="18042"/>
                    <a:pt x="8073" y="19313"/>
                    <a:pt x="9491" y="20202"/>
                  </a:cubicBezTo>
                  <a:cubicBezTo>
                    <a:pt x="10909" y="21092"/>
                    <a:pt x="13309" y="21600"/>
                    <a:pt x="15600" y="19948"/>
                  </a:cubicBezTo>
                  <a:cubicBezTo>
                    <a:pt x="17891" y="18296"/>
                    <a:pt x="20073" y="14485"/>
                    <a:pt x="20836" y="11435"/>
                  </a:cubicBezTo>
                  <a:cubicBezTo>
                    <a:pt x="21600" y="8386"/>
                    <a:pt x="20945" y="6099"/>
                    <a:pt x="20291" y="4320"/>
                  </a:cubicBezTo>
                  <a:cubicBezTo>
                    <a:pt x="19636" y="2541"/>
                    <a:pt x="18982" y="1271"/>
                    <a:pt x="1832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6" name="Line"/>
            <p:cNvSpPr/>
            <p:nvPr/>
          </p:nvSpPr>
          <p:spPr>
            <a:xfrm>
              <a:off x="5636389" y="5605266"/>
              <a:ext cx="136286" cy="14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extrusionOk="0">
                  <a:moveTo>
                    <a:pt x="0" y="0"/>
                  </a:moveTo>
                  <a:cubicBezTo>
                    <a:pt x="1029" y="4800"/>
                    <a:pt x="2057" y="9600"/>
                    <a:pt x="3343" y="13680"/>
                  </a:cubicBezTo>
                  <a:cubicBezTo>
                    <a:pt x="4629" y="17760"/>
                    <a:pt x="6171" y="21120"/>
                    <a:pt x="6686" y="21360"/>
                  </a:cubicBezTo>
                  <a:cubicBezTo>
                    <a:pt x="7200" y="21600"/>
                    <a:pt x="6686" y="18720"/>
                    <a:pt x="6429" y="16080"/>
                  </a:cubicBezTo>
                  <a:cubicBezTo>
                    <a:pt x="6171" y="13440"/>
                    <a:pt x="6171" y="11040"/>
                    <a:pt x="6429" y="8640"/>
                  </a:cubicBezTo>
                  <a:cubicBezTo>
                    <a:pt x="6686" y="6240"/>
                    <a:pt x="7200" y="3840"/>
                    <a:pt x="9771" y="2640"/>
                  </a:cubicBezTo>
                  <a:cubicBezTo>
                    <a:pt x="12343" y="1440"/>
                    <a:pt x="16971" y="1440"/>
                    <a:pt x="21600" y="14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7" name="Line"/>
            <p:cNvSpPr/>
            <p:nvPr/>
          </p:nvSpPr>
          <p:spPr>
            <a:xfrm>
              <a:off x="5850552" y="5673409"/>
              <a:ext cx="175226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8" name="Line"/>
            <p:cNvSpPr/>
            <p:nvPr/>
          </p:nvSpPr>
          <p:spPr>
            <a:xfrm>
              <a:off x="5908961" y="5605266"/>
              <a:ext cx="29204" cy="18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9" name="Line"/>
            <p:cNvSpPr/>
            <p:nvPr/>
          </p:nvSpPr>
          <p:spPr>
            <a:xfrm>
              <a:off x="6122721" y="5643342"/>
              <a:ext cx="224301" cy="17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312" extrusionOk="0">
                  <a:moveTo>
                    <a:pt x="1890" y="1283"/>
                  </a:moveTo>
                  <a:cubicBezTo>
                    <a:pt x="3433" y="497"/>
                    <a:pt x="4976" y="-288"/>
                    <a:pt x="6827" y="105"/>
                  </a:cubicBezTo>
                  <a:cubicBezTo>
                    <a:pt x="8679" y="497"/>
                    <a:pt x="10839" y="2068"/>
                    <a:pt x="11147" y="4621"/>
                  </a:cubicBezTo>
                  <a:cubicBezTo>
                    <a:pt x="11456" y="7174"/>
                    <a:pt x="9913" y="10708"/>
                    <a:pt x="8524" y="13065"/>
                  </a:cubicBezTo>
                  <a:cubicBezTo>
                    <a:pt x="7136" y="15421"/>
                    <a:pt x="5901" y="16599"/>
                    <a:pt x="4204" y="17581"/>
                  </a:cubicBezTo>
                  <a:cubicBezTo>
                    <a:pt x="2507" y="18563"/>
                    <a:pt x="347" y="19348"/>
                    <a:pt x="39" y="19937"/>
                  </a:cubicBezTo>
                  <a:cubicBezTo>
                    <a:pt x="-270" y="20527"/>
                    <a:pt x="1273" y="20919"/>
                    <a:pt x="5130" y="21116"/>
                  </a:cubicBezTo>
                  <a:cubicBezTo>
                    <a:pt x="8987" y="21312"/>
                    <a:pt x="15159" y="21312"/>
                    <a:pt x="21330" y="213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0" name="Line"/>
            <p:cNvSpPr/>
            <p:nvPr/>
          </p:nvSpPr>
          <p:spPr>
            <a:xfrm>
              <a:off x="5149654" y="5001715"/>
              <a:ext cx="436615" cy="164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15" extrusionOk="0">
                  <a:moveTo>
                    <a:pt x="0" y="15247"/>
                  </a:moveTo>
                  <a:cubicBezTo>
                    <a:pt x="4960" y="16941"/>
                    <a:pt x="9920" y="18635"/>
                    <a:pt x="12880" y="19694"/>
                  </a:cubicBezTo>
                  <a:cubicBezTo>
                    <a:pt x="15840" y="20753"/>
                    <a:pt x="16800" y="21176"/>
                    <a:pt x="17680" y="21388"/>
                  </a:cubicBezTo>
                  <a:cubicBezTo>
                    <a:pt x="18560" y="21600"/>
                    <a:pt x="19360" y="21600"/>
                    <a:pt x="20080" y="20965"/>
                  </a:cubicBezTo>
                  <a:cubicBezTo>
                    <a:pt x="20800" y="20329"/>
                    <a:pt x="21440" y="19059"/>
                    <a:pt x="21520" y="17576"/>
                  </a:cubicBezTo>
                  <a:cubicBezTo>
                    <a:pt x="21600" y="16094"/>
                    <a:pt x="21120" y="14400"/>
                    <a:pt x="20240" y="11435"/>
                  </a:cubicBezTo>
                  <a:cubicBezTo>
                    <a:pt x="19360" y="8471"/>
                    <a:pt x="18080" y="4235"/>
                    <a:pt x="168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1" name="Line"/>
            <p:cNvSpPr/>
            <p:nvPr/>
          </p:nvSpPr>
          <p:spPr>
            <a:xfrm>
              <a:off x="6776058" y="5305519"/>
              <a:ext cx="320536" cy="35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476" extrusionOk="0">
                  <a:moveTo>
                    <a:pt x="13426" y="2848"/>
                  </a:moveTo>
                  <a:cubicBezTo>
                    <a:pt x="12998" y="1858"/>
                    <a:pt x="12571" y="867"/>
                    <a:pt x="11715" y="371"/>
                  </a:cubicBezTo>
                  <a:cubicBezTo>
                    <a:pt x="10860" y="-124"/>
                    <a:pt x="9576" y="-124"/>
                    <a:pt x="7759" y="371"/>
                  </a:cubicBezTo>
                  <a:cubicBezTo>
                    <a:pt x="5941" y="867"/>
                    <a:pt x="3588" y="1858"/>
                    <a:pt x="1984" y="3740"/>
                  </a:cubicBezTo>
                  <a:cubicBezTo>
                    <a:pt x="380" y="5623"/>
                    <a:pt x="-475" y="8397"/>
                    <a:pt x="274" y="11370"/>
                  </a:cubicBezTo>
                  <a:cubicBezTo>
                    <a:pt x="1022" y="14342"/>
                    <a:pt x="3374" y="17513"/>
                    <a:pt x="6475" y="19296"/>
                  </a:cubicBezTo>
                  <a:cubicBezTo>
                    <a:pt x="9576" y="21080"/>
                    <a:pt x="13426" y="21476"/>
                    <a:pt x="15885" y="21476"/>
                  </a:cubicBezTo>
                  <a:cubicBezTo>
                    <a:pt x="18345" y="21476"/>
                    <a:pt x="19414" y="21080"/>
                    <a:pt x="20056" y="20287"/>
                  </a:cubicBezTo>
                  <a:cubicBezTo>
                    <a:pt x="20697" y="19494"/>
                    <a:pt x="20911" y="18305"/>
                    <a:pt x="21125" y="171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2" name="Line"/>
            <p:cNvSpPr/>
            <p:nvPr/>
          </p:nvSpPr>
          <p:spPr>
            <a:xfrm>
              <a:off x="6775348" y="5468981"/>
              <a:ext cx="262838" cy="1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000" y="10800"/>
                    <a:pt x="8000" y="0"/>
                    <a:pt x="11600" y="0"/>
                  </a:cubicBezTo>
                  <a:cubicBezTo>
                    <a:pt x="15200" y="0"/>
                    <a:pt x="18400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3" name="Line"/>
            <p:cNvSpPr/>
            <p:nvPr/>
          </p:nvSpPr>
          <p:spPr>
            <a:xfrm>
              <a:off x="7500198" y="5225217"/>
              <a:ext cx="258356" cy="43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383" extrusionOk="0">
                  <a:moveTo>
                    <a:pt x="1247" y="2437"/>
                  </a:moveTo>
                  <a:cubicBezTo>
                    <a:pt x="707" y="1309"/>
                    <a:pt x="167" y="180"/>
                    <a:pt x="32" y="19"/>
                  </a:cubicBezTo>
                  <a:cubicBezTo>
                    <a:pt x="-103" y="-142"/>
                    <a:pt x="167" y="664"/>
                    <a:pt x="1247" y="3324"/>
                  </a:cubicBezTo>
                  <a:cubicBezTo>
                    <a:pt x="2327" y="5983"/>
                    <a:pt x="4217" y="10497"/>
                    <a:pt x="5297" y="13157"/>
                  </a:cubicBezTo>
                  <a:cubicBezTo>
                    <a:pt x="6377" y="15816"/>
                    <a:pt x="6647" y="16622"/>
                    <a:pt x="6917" y="17428"/>
                  </a:cubicBezTo>
                  <a:cubicBezTo>
                    <a:pt x="7187" y="18234"/>
                    <a:pt x="7457" y="19040"/>
                    <a:pt x="7457" y="19040"/>
                  </a:cubicBezTo>
                  <a:cubicBezTo>
                    <a:pt x="7457" y="19040"/>
                    <a:pt x="7187" y="18234"/>
                    <a:pt x="6647" y="16864"/>
                  </a:cubicBezTo>
                  <a:cubicBezTo>
                    <a:pt x="6107" y="15494"/>
                    <a:pt x="5297" y="13559"/>
                    <a:pt x="4757" y="12189"/>
                  </a:cubicBezTo>
                  <a:cubicBezTo>
                    <a:pt x="4217" y="10819"/>
                    <a:pt x="3947" y="10013"/>
                    <a:pt x="4487" y="9530"/>
                  </a:cubicBezTo>
                  <a:cubicBezTo>
                    <a:pt x="5027" y="9046"/>
                    <a:pt x="6377" y="8885"/>
                    <a:pt x="7727" y="9046"/>
                  </a:cubicBezTo>
                  <a:cubicBezTo>
                    <a:pt x="9077" y="9207"/>
                    <a:pt x="10427" y="9691"/>
                    <a:pt x="11777" y="10094"/>
                  </a:cubicBezTo>
                  <a:cubicBezTo>
                    <a:pt x="13127" y="10497"/>
                    <a:pt x="14477" y="10819"/>
                    <a:pt x="15692" y="10739"/>
                  </a:cubicBezTo>
                  <a:cubicBezTo>
                    <a:pt x="16907" y="10658"/>
                    <a:pt x="17987" y="10174"/>
                    <a:pt x="18257" y="9127"/>
                  </a:cubicBezTo>
                  <a:cubicBezTo>
                    <a:pt x="18527" y="8079"/>
                    <a:pt x="17987" y="6467"/>
                    <a:pt x="17717" y="5258"/>
                  </a:cubicBezTo>
                  <a:cubicBezTo>
                    <a:pt x="17447" y="4049"/>
                    <a:pt x="17447" y="3243"/>
                    <a:pt x="17717" y="5097"/>
                  </a:cubicBezTo>
                  <a:cubicBezTo>
                    <a:pt x="17987" y="6951"/>
                    <a:pt x="18527" y="11464"/>
                    <a:pt x="19067" y="14365"/>
                  </a:cubicBezTo>
                  <a:cubicBezTo>
                    <a:pt x="19607" y="17267"/>
                    <a:pt x="20147" y="18557"/>
                    <a:pt x="20552" y="19604"/>
                  </a:cubicBezTo>
                  <a:cubicBezTo>
                    <a:pt x="20957" y="20652"/>
                    <a:pt x="21227" y="21458"/>
                    <a:pt x="21362" y="21377"/>
                  </a:cubicBezTo>
                  <a:cubicBezTo>
                    <a:pt x="21497" y="21297"/>
                    <a:pt x="21497" y="20330"/>
                    <a:pt x="21497" y="193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4" name="Line"/>
            <p:cNvSpPr/>
            <p:nvPr/>
          </p:nvSpPr>
          <p:spPr>
            <a:xfrm>
              <a:off x="8099267" y="5215879"/>
              <a:ext cx="399200" cy="472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532" extrusionOk="0">
                  <a:moveTo>
                    <a:pt x="0" y="0"/>
                  </a:moveTo>
                  <a:cubicBezTo>
                    <a:pt x="3658" y="3699"/>
                    <a:pt x="7316" y="7397"/>
                    <a:pt x="10539" y="10800"/>
                  </a:cubicBezTo>
                  <a:cubicBezTo>
                    <a:pt x="13761" y="14203"/>
                    <a:pt x="16548" y="17310"/>
                    <a:pt x="18377" y="19159"/>
                  </a:cubicBezTo>
                  <a:cubicBezTo>
                    <a:pt x="20206" y="21008"/>
                    <a:pt x="21077" y="21600"/>
                    <a:pt x="21339" y="21526"/>
                  </a:cubicBezTo>
                  <a:cubicBezTo>
                    <a:pt x="21600" y="21452"/>
                    <a:pt x="21252" y="20712"/>
                    <a:pt x="20903" y="199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5" name="Line"/>
            <p:cNvSpPr/>
            <p:nvPr/>
          </p:nvSpPr>
          <p:spPr>
            <a:xfrm>
              <a:off x="8780696" y="5149358"/>
              <a:ext cx="251654" cy="37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07" extrusionOk="0">
                  <a:moveTo>
                    <a:pt x="16615" y="2123"/>
                  </a:moveTo>
                  <a:cubicBezTo>
                    <a:pt x="15785" y="1385"/>
                    <a:pt x="14954" y="646"/>
                    <a:pt x="13846" y="277"/>
                  </a:cubicBezTo>
                  <a:cubicBezTo>
                    <a:pt x="12738" y="-92"/>
                    <a:pt x="11354" y="-92"/>
                    <a:pt x="9415" y="277"/>
                  </a:cubicBezTo>
                  <a:cubicBezTo>
                    <a:pt x="7477" y="646"/>
                    <a:pt x="4985" y="1385"/>
                    <a:pt x="3600" y="2308"/>
                  </a:cubicBezTo>
                  <a:cubicBezTo>
                    <a:pt x="2215" y="3231"/>
                    <a:pt x="1938" y="4339"/>
                    <a:pt x="3462" y="5723"/>
                  </a:cubicBezTo>
                  <a:cubicBezTo>
                    <a:pt x="4985" y="7108"/>
                    <a:pt x="8308" y="8770"/>
                    <a:pt x="11354" y="10246"/>
                  </a:cubicBezTo>
                  <a:cubicBezTo>
                    <a:pt x="14400" y="11723"/>
                    <a:pt x="17169" y="13016"/>
                    <a:pt x="18969" y="14585"/>
                  </a:cubicBezTo>
                  <a:cubicBezTo>
                    <a:pt x="20769" y="16154"/>
                    <a:pt x="21600" y="18000"/>
                    <a:pt x="21462" y="19200"/>
                  </a:cubicBezTo>
                  <a:cubicBezTo>
                    <a:pt x="21323" y="20400"/>
                    <a:pt x="20215" y="20954"/>
                    <a:pt x="17585" y="21231"/>
                  </a:cubicBezTo>
                  <a:cubicBezTo>
                    <a:pt x="14954" y="21508"/>
                    <a:pt x="10800" y="21508"/>
                    <a:pt x="7615" y="20862"/>
                  </a:cubicBezTo>
                  <a:cubicBezTo>
                    <a:pt x="4431" y="20216"/>
                    <a:pt x="2215" y="18923"/>
                    <a:pt x="1108" y="17816"/>
                  </a:cubicBezTo>
                  <a:cubicBezTo>
                    <a:pt x="0" y="16708"/>
                    <a:pt x="0" y="15785"/>
                    <a:pt x="0" y="148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6" name="Line"/>
            <p:cNvSpPr/>
            <p:nvPr/>
          </p:nvSpPr>
          <p:spPr>
            <a:xfrm>
              <a:off x="9121410" y="5322961"/>
              <a:ext cx="184186" cy="54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99" extrusionOk="0">
                  <a:moveTo>
                    <a:pt x="4547" y="0"/>
                  </a:moveTo>
                  <a:cubicBezTo>
                    <a:pt x="6442" y="4473"/>
                    <a:pt x="8337" y="8947"/>
                    <a:pt x="9474" y="12078"/>
                  </a:cubicBezTo>
                  <a:cubicBezTo>
                    <a:pt x="10611" y="15209"/>
                    <a:pt x="10990" y="16999"/>
                    <a:pt x="11368" y="18469"/>
                  </a:cubicBezTo>
                  <a:cubicBezTo>
                    <a:pt x="11747" y="19938"/>
                    <a:pt x="12126" y="21089"/>
                    <a:pt x="12316" y="21344"/>
                  </a:cubicBezTo>
                  <a:cubicBezTo>
                    <a:pt x="12505" y="21600"/>
                    <a:pt x="12505" y="20961"/>
                    <a:pt x="11558" y="19363"/>
                  </a:cubicBezTo>
                  <a:cubicBezTo>
                    <a:pt x="10611" y="17766"/>
                    <a:pt x="8716" y="15209"/>
                    <a:pt x="7389" y="12334"/>
                  </a:cubicBezTo>
                  <a:cubicBezTo>
                    <a:pt x="6063" y="9458"/>
                    <a:pt x="5305" y="6263"/>
                    <a:pt x="5684" y="4218"/>
                  </a:cubicBezTo>
                  <a:cubicBezTo>
                    <a:pt x="6063" y="2173"/>
                    <a:pt x="7579" y="1278"/>
                    <a:pt x="9663" y="831"/>
                  </a:cubicBezTo>
                  <a:cubicBezTo>
                    <a:pt x="11747" y="383"/>
                    <a:pt x="14400" y="383"/>
                    <a:pt x="16295" y="639"/>
                  </a:cubicBezTo>
                  <a:cubicBezTo>
                    <a:pt x="18189" y="895"/>
                    <a:pt x="19326" y="1406"/>
                    <a:pt x="20084" y="1981"/>
                  </a:cubicBezTo>
                  <a:cubicBezTo>
                    <a:pt x="20842" y="2556"/>
                    <a:pt x="21221" y="3195"/>
                    <a:pt x="21411" y="3834"/>
                  </a:cubicBezTo>
                  <a:cubicBezTo>
                    <a:pt x="21600" y="4473"/>
                    <a:pt x="21600" y="5112"/>
                    <a:pt x="20653" y="5624"/>
                  </a:cubicBezTo>
                  <a:cubicBezTo>
                    <a:pt x="19705" y="6135"/>
                    <a:pt x="17811" y="6518"/>
                    <a:pt x="14211" y="6454"/>
                  </a:cubicBezTo>
                  <a:cubicBezTo>
                    <a:pt x="10611" y="6391"/>
                    <a:pt x="5305" y="5879"/>
                    <a:pt x="0" y="53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7" name="Line"/>
            <p:cNvSpPr/>
            <p:nvPr/>
          </p:nvSpPr>
          <p:spPr>
            <a:xfrm>
              <a:off x="9410143" y="5384613"/>
              <a:ext cx="441370" cy="210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600" extrusionOk="0">
                  <a:moveTo>
                    <a:pt x="4417" y="665"/>
                  </a:moveTo>
                  <a:cubicBezTo>
                    <a:pt x="3629" y="332"/>
                    <a:pt x="2841" y="0"/>
                    <a:pt x="2052" y="0"/>
                  </a:cubicBezTo>
                  <a:cubicBezTo>
                    <a:pt x="1264" y="0"/>
                    <a:pt x="476" y="332"/>
                    <a:pt x="160" y="2326"/>
                  </a:cubicBezTo>
                  <a:cubicBezTo>
                    <a:pt x="-155" y="4320"/>
                    <a:pt x="3" y="7975"/>
                    <a:pt x="554" y="10302"/>
                  </a:cubicBezTo>
                  <a:cubicBezTo>
                    <a:pt x="1106" y="12628"/>
                    <a:pt x="2052" y="13625"/>
                    <a:pt x="2919" y="13957"/>
                  </a:cubicBezTo>
                  <a:cubicBezTo>
                    <a:pt x="3787" y="14289"/>
                    <a:pt x="4575" y="13957"/>
                    <a:pt x="4969" y="12129"/>
                  </a:cubicBezTo>
                  <a:cubicBezTo>
                    <a:pt x="5363" y="10302"/>
                    <a:pt x="5363" y="6978"/>
                    <a:pt x="5206" y="4486"/>
                  </a:cubicBezTo>
                  <a:cubicBezTo>
                    <a:pt x="5048" y="1994"/>
                    <a:pt x="4733" y="332"/>
                    <a:pt x="4654" y="498"/>
                  </a:cubicBezTo>
                  <a:cubicBezTo>
                    <a:pt x="4575" y="665"/>
                    <a:pt x="4733" y="2658"/>
                    <a:pt x="5048" y="4486"/>
                  </a:cubicBezTo>
                  <a:cubicBezTo>
                    <a:pt x="5363" y="6314"/>
                    <a:pt x="5836" y="7975"/>
                    <a:pt x="6230" y="9637"/>
                  </a:cubicBezTo>
                  <a:cubicBezTo>
                    <a:pt x="6625" y="11299"/>
                    <a:pt x="6940" y="12960"/>
                    <a:pt x="7492" y="13791"/>
                  </a:cubicBezTo>
                  <a:cubicBezTo>
                    <a:pt x="8044" y="14622"/>
                    <a:pt x="8832" y="14622"/>
                    <a:pt x="9620" y="13126"/>
                  </a:cubicBezTo>
                  <a:cubicBezTo>
                    <a:pt x="10409" y="11631"/>
                    <a:pt x="11197" y="8640"/>
                    <a:pt x="11906" y="6646"/>
                  </a:cubicBezTo>
                  <a:cubicBezTo>
                    <a:pt x="12616" y="4652"/>
                    <a:pt x="13246" y="3655"/>
                    <a:pt x="13641" y="3988"/>
                  </a:cubicBezTo>
                  <a:cubicBezTo>
                    <a:pt x="14035" y="4320"/>
                    <a:pt x="14192" y="5982"/>
                    <a:pt x="14271" y="8308"/>
                  </a:cubicBezTo>
                  <a:cubicBezTo>
                    <a:pt x="14350" y="10634"/>
                    <a:pt x="14350" y="13625"/>
                    <a:pt x="14429" y="14289"/>
                  </a:cubicBezTo>
                  <a:cubicBezTo>
                    <a:pt x="14508" y="14954"/>
                    <a:pt x="14665" y="13292"/>
                    <a:pt x="14902" y="11631"/>
                  </a:cubicBezTo>
                  <a:cubicBezTo>
                    <a:pt x="15138" y="9969"/>
                    <a:pt x="15454" y="8308"/>
                    <a:pt x="16084" y="7145"/>
                  </a:cubicBezTo>
                  <a:cubicBezTo>
                    <a:pt x="16715" y="5982"/>
                    <a:pt x="17661" y="5317"/>
                    <a:pt x="18292" y="5982"/>
                  </a:cubicBezTo>
                  <a:cubicBezTo>
                    <a:pt x="18922" y="6646"/>
                    <a:pt x="19238" y="8640"/>
                    <a:pt x="19711" y="11465"/>
                  </a:cubicBezTo>
                  <a:cubicBezTo>
                    <a:pt x="20184" y="14289"/>
                    <a:pt x="20814" y="17945"/>
                    <a:pt x="2144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8" name="Line"/>
            <p:cNvSpPr/>
            <p:nvPr/>
          </p:nvSpPr>
          <p:spPr>
            <a:xfrm>
              <a:off x="10107231" y="5138558"/>
              <a:ext cx="201813" cy="557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23" extrusionOk="0">
                  <a:moveTo>
                    <a:pt x="8981" y="352"/>
                  </a:moveTo>
                  <a:cubicBezTo>
                    <a:pt x="7267" y="103"/>
                    <a:pt x="5553" y="-145"/>
                    <a:pt x="4695" y="103"/>
                  </a:cubicBezTo>
                  <a:cubicBezTo>
                    <a:pt x="3838" y="352"/>
                    <a:pt x="3838" y="1096"/>
                    <a:pt x="4524" y="2524"/>
                  </a:cubicBezTo>
                  <a:cubicBezTo>
                    <a:pt x="5210" y="3952"/>
                    <a:pt x="6581" y="6062"/>
                    <a:pt x="6581" y="7738"/>
                  </a:cubicBezTo>
                  <a:cubicBezTo>
                    <a:pt x="6581" y="9414"/>
                    <a:pt x="5210" y="10655"/>
                    <a:pt x="3667" y="11462"/>
                  </a:cubicBezTo>
                  <a:cubicBezTo>
                    <a:pt x="2124" y="12269"/>
                    <a:pt x="410" y="12641"/>
                    <a:pt x="67" y="12517"/>
                  </a:cubicBezTo>
                  <a:cubicBezTo>
                    <a:pt x="-276" y="12393"/>
                    <a:pt x="753" y="11772"/>
                    <a:pt x="2124" y="11462"/>
                  </a:cubicBezTo>
                  <a:cubicBezTo>
                    <a:pt x="3495" y="11152"/>
                    <a:pt x="5210" y="11152"/>
                    <a:pt x="6753" y="11338"/>
                  </a:cubicBezTo>
                  <a:cubicBezTo>
                    <a:pt x="8295" y="11524"/>
                    <a:pt x="9667" y="11896"/>
                    <a:pt x="10353" y="12827"/>
                  </a:cubicBezTo>
                  <a:cubicBezTo>
                    <a:pt x="11038" y="13758"/>
                    <a:pt x="11038" y="15248"/>
                    <a:pt x="10867" y="16303"/>
                  </a:cubicBezTo>
                  <a:cubicBezTo>
                    <a:pt x="10695" y="17358"/>
                    <a:pt x="10353" y="17979"/>
                    <a:pt x="10181" y="18786"/>
                  </a:cubicBezTo>
                  <a:cubicBezTo>
                    <a:pt x="10010" y="19593"/>
                    <a:pt x="10010" y="20586"/>
                    <a:pt x="11895" y="21021"/>
                  </a:cubicBezTo>
                  <a:cubicBezTo>
                    <a:pt x="13781" y="21455"/>
                    <a:pt x="17553" y="21331"/>
                    <a:pt x="21324" y="212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9" name="Line"/>
            <p:cNvSpPr/>
            <p:nvPr/>
          </p:nvSpPr>
          <p:spPr>
            <a:xfrm>
              <a:off x="10484268" y="5361822"/>
              <a:ext cx="193250" cy="184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0774" extrusionOk="0">
                  <a:moveTo>
                    <a:pt x="0" y="1107"/>
                  </a:moveTo>
                  <a:cubicBezTo>
                    <a:pt x="1800" y="375"/>
                    <a:pt x="3600" y="-357"/>
                    <a:pt x="4680" y="192"/>
                  </a:cubicBezTo>
                  <a:cubicBezTo>
                    <a:pt x="5760" y="741"/>
                    <a:pt x="6120" y="2572"/>
                    <a:pt x="6300" y="5318"/>
                  </a:cubicBezTo>
                  <a:cubicBezTo>
                    <a:pt x="6480" y="8063"/>
                    <a:pt x="6480" y="11724"/>
                    <a:pt x="6840" y="14653"/>
                  </a:cubicBezTo>
                  <a:cubicBezTo>
                    <a:pt x="7200" y="17582"/>
                    <a:pt x="7920" y="19779"/>
                    <a:pt x="9900" y="20511"/>
                  </a:cubicBezTo>
                  <a:cubicBezTo>
                    <a:pt x="11880" y="21243"/>
                    <a:pt x="15120" y="20511"/>
                    <a:pt x="17460" y="17582"/>
                  </a:cubicBezTo>
                  <a:cubicBezTo>
                    <a:pt x="19800" y="14653"/>
                    <a:pt x="21240" y="9528"/>
                    <a:pt x="21420" y="6233"/>
                  </a:cubicBezTo>
                  <a:cubicBezTo>
                    <a:pt x="21600" y="2938"/>
                    <a:pt x="20520" y="1474"/>
                    <a:pt x="19440" y="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0" name="Line"/>
            <p:cNvSpPr/>
            <p:nvPr/>
          </p:nvSpPr>
          <p:spPr>
            <a:xfrm>
              <a:off x="10805513" y="5556593"/>
              <a:ext cx="19470" cy="18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1" name="Line"/>
            <p:cNvSpPr/>
            <p:nvPr/>
          </p:nvSpPr>
          <p:spPr>
            <a:xfrm>
              <a:off x="10377186" y="5089328"/>
              <a:ext cx="308888" cy="88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036" extrusionOk="0">
                  <a:moveTo>
                    <a:pt x="0" y="16200"/>
                  </a:moveTo>
                  <a:cubicBezTo>
                    <a:pt x="3825" y="16200"/>
                    <a:pt x="7650" y="16200"/>
                    <a:pt x="10800" y="16586"/>
                  </a:cubicBezTo>
                  <a:cubicBezTo>
                    <a:pt x="13950" y="16971"/>
                    <a:pt x="16425" y="17743"/>
                    <a:pt x="18225" y="18900"/>
                  </a:cubicBezTo>
                  <a:cubicBezTo>
                    <a:pt x="20025" y="20057"/>
                    <a:pt x="21150" y="21600"/>
                    <a:pt x="21375" y="20829"/>
                  </a:cubicBezTo>
                  <a:cubicBezTo>
                    <a:pt x="21600" y="20057"/>
                    <a:pt x="20925" y="16971"/>
                    <a:pt x="19800" y="13114"/>
                  </a:cubicBezTo>
                  <a:cubicBezTo>
                    <a:pt x="18675" y="9257"/>
                    <a:pt x="17100" y="4629"/>
                    <a:pt x="1552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2" name="Line"/>
            <p:cNvSpPr/>
            <p:nvPr/>
          </p:nvSpPr>
          <p:spPr>
            <a:xfrm>
              <a:off x="11068350" y="5741552"/>
              <a:ext cx="71203" cy="10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extrusionOk="0">
                  <a:moveTo>
                    <a:pt x="19722" y="0"/>
                  </a:moveTo>
                  <a:cubicBezTo>
                    <a:pt x="20661" y="3273"/>
                    <a:pt x="21600" y="6545"/>
                    <a:pt x="18313" y="10145"/>
                  </a:cubicBezTo>
                  <a:cubicBezTo>
                    <a:pt x="15026" y="13745"/>
                    <a:pt x="7513" y="1767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3" name="Line"/>
            <p:cNvSpPr/>
            <p:nvPr/>
          </p:nvSpPr>
          <p:spPr>
            <a:xfrm>
              <a:off x="11263043" y="5449511"/>
              <a:ext cx="48675" cy="19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4" name="Line"/>
            <p:cNvSpPr/>
            <p:nvPr/>
          </p:nvSpPr>
          <p:spPr>
            <a:xfrm>
              <a:off x="11428533" y="5439777"/>
              <a:ext cx="9735" cy="1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5" name="Line"/>
            <p:cNvSpPr/>
            <p:nvPr/>
          </p:nvSpPr>
          <p:spPr>
            <a:xfrm>
              <a:off x="11603757" y="5449511"/>
              <a:ext cx="1" cy="29206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6" name="Line"/>
            <p:cNvSpPr/>
            <p:nvPr/>
          </p:nvSpPr>
          <p:spPr>
            <a:xfrm>
              <a:off x="11749778" y="5634471"/>
              <a:ext cx="68144" cy="7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7" name="Line"/>
            <p:cNvSpPr/>
            <p:nvPr/>
          </p:nvSpPr>
          <p:spPr>
            <a:xfrm>
              <a:off x="12168371" y="5375216"/>
              <a:ext cx="267787" cy="28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0973" extrusionOk="0">
                  <a:moveTo>
                    <a:pt x="0" y="4055"/>
                  </a:moveTo>
                  <a:cubicBezTo>
                    <a:pt x="781" y="3095"/>
                    <a:pt x="1561" y="2135"/>
                    <a:pt x="2863" y="1295"/>
                  </a:cubicBezTo>
                  <a:cubicBezTo>
                    <a:pt x="4164" y="455"/>
                    <a:pt x="5986" y="-265"/>
                    <a:pt x="7157" y="95"/>
                  </a:cubicBezTo>
                  <a:cubicBezTo>
                    <a:pt x="8328" y="455"/>
                    <a:pt x="8848" y="1895"/>
                    <a:pt x="9108" y="4535"/>
                  </a:cubicBezTo>
                  <a:cubicBezTo>
                    <a:pt x="9369" y="7175"/>
                    <a:pt x="9369" y="11015"/>
                    <a:pt x="10149" y="14015"/>
                  </a:cubicBezTo>
                  <a:cubicBezTo>
                    <a:pt x="10930" y="17015"/>
                    <a:pt x="12492" y="19175"/>
                    <a:pt x="13923" y="20255"/>
                  </a:cubicBezTo>
                  <a:cubicBezTo>
                    <a:pt x="15354" y="21335"/>
                    <a:pt x="16655" y="21335"/>
                    <a:pt x="18217" y="19295"/>
                  </a:cubicBezTo>
                  <a:cubicBezTo>
                    <a:pt x="19778" y="17255"/>
                    <a:pt x="21600" y="13175"/>
                    <a:pt x="21470" y="9935"/>
                  </a:cubicBezTo>
                  <a:cubicBezTo>
                    <a:pt x="21340" y="6695"/>
                    <a:pt x="19258" y="4295"/>
                    <a:pt x="17176" y="18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8" name="Line"/>
            <p:cNvSpPr/>
            <p:nvPr/>
          </p:nvSpPr>
          <p:spPr>
            <a:xfrm>
              <a:off x="12518819" y="5582738"/>
              <a:ext cx="155757" cy="19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4" extrusionOk="0">
                  <a:moveTo>
                    <a:pt x="0" y="2381"/>
                  </a:moveTo>
                  <a:cubicBezTo>
                    <a:pt x="1800" y="6152"/>
                    <a:pt x="3600" y="9924"/>
                    <a:pt x="5175" y="13352"/>
                  </a:cubicBezTo>
                  <a:cubicBezTo>
                    <a:pt x="6750" y="16781"/>
                    <a:pt x="8100" y="19867"/>
                    <a:pt x="8775" y="20552"/>
                  </a:cubicBezTo>
                  <a:cubicBezTo>
                    <a:pt x="9450" y="21238"/>
                    <a:pt x="9450" y="19524"/>
                    <a:pt x="9450" y="16952"/>
                  </a:cubicBezTo>
                  <a:cubicBezTo>
                    <a:pt x="9450" y="14381"/>
                    <a:pt x="9450" y="10952"/>
                    <a:pt x="10125" y="7867"/>
                  </a:cubicBezTo>
                  <a:cubicBezTo>
                    <a:pt x="10800" y="4781"/>
                    <a:pt x="12150" y="2038"/>
                    <a:pt x="14175" y="838"/>
                  </a:cubicBezTo>
                  <a:cubicBezTo>
                    <a:pt x="16200" y="-362"/>
                    <a:pt x="18900" y="-19"/>
                    <a:pt x="21600" y="3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9" name="Line"/>
            <p:cNvSpPr/>
            <p:nvPr/>
          </p:nvSpPr>
          <p:spPr>
            <a:xfrm>
              <a:off x="12071024" y="5118532"/>
              <a:ext cx="384871" cy="101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088" extrusionOk="0">
                  <a:moveTo>
                    <a:pt x="0" y="8100"/>
                  </a:moveTo>
                  <a:cubicBezTo>
                    <a:pt x="4860" y="10800"/>
                    <a:pt x="9720" y="13500"/>
                    <a:pt x="12780" y="15525"/>
                  </a:cubicBezTo>
                  <a:cubicBezTo>
                    <a:pt x="15840" y="17550"/>
                    <a:pt x="17100" y="18900"/>
                    <a:pt x="18360" y="19913"/>
                  </a:cubicBezTo>
                  <a:cubicBezTo>
                    <a:pt x="19620" y="20925"/>
                    <a:pt x="20880" y="21600"/>
                    <a:pt x="21240" y="20587"/>
                  </a:cubicBezTo>
                  <a:cubicBezTo>
                    <a:pt x="21600" y="19575"/>
                    <a:pt x="21060" y="16875"/>
                    <a:pt x="19800" y="13163"/>
                  </a:cubicBezTo>
                  <a:cubicBezTo>
                    <a:pt x="18540" y="9450"/>
                    <a:pt x="16560" y="4725"/>
                    <a:pt x="1458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0" name="Line"/>
            <p:cNvSpPr/>
            <p:nvPr/>
          </p:nvSpPr>
          <p:spPr>
            <a:xfrm>
              <a:off x="12703779" y="5702613"/>
              <a:ext cx="194694" cy="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1" name="Line"/>
            <p:cNvSpPr/>
            <p:nvPr/>
          </p:nvSpPr>
          <p:spPr>
            <a:xfrm>
              <a:off x="12752452" y="5624736"/>
              <a:ext cx="19470" cy="194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2" name="Line"/>
            <p:cNvSpPr/>
            <p:nvPr/>
          </p:nvSpPr>
          <p:spPr>
            <a:xfrm>
              <a:off x="12908208" y="5644206"/>
              <a:ext cx="38939" cy="204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3429"/>
                    <a:pt x="14400" y="6857"/>
                    <a:pt x="18000" y="10457"/>
                  </a:cubicBezTo>
                  <a:cubicBezTo>
                    <a:pt x="21600" y="14057"/>
                    <a:pt x="21600" y="178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3" name="Line"/>
            <p:cNvSpPr/>
            <p:nvPr/>
          </p:nvSpPr>
          <p:spPr>
            <a:xfrm>
              <a:off x="13219719" y="5057356"/>
              <a:ext cx="145321" cy="891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418" extrusionOk="0">
                  <a:moveTo>
                    <a:pt x="4226" y="67"/>
                  </a:moveTo>
                  <a:cubicBezTo>
                    <a:pt x="7513" y="-11"/>
                    <a:pt x="10800" y="-89"/>
                    <a:pt x="13852" y="262"/>
                  </a:cubicBezTo>
                  <a:cubicBezTo>
                    <a:pt x="16904" y="613"/>
                    <a:pt x="19722" y="1393"/>
                    <a:pt x="20661" y="2406"/>
                  </a:cubicBezTo>
                  <a:cubicBezTo>
                    <a:pt x="21600" y="3420"/>
                    <a:pt x="20661" y="4668"/>
                    <a:pt x="18783" y="6149"/>
                  </a:cubicBezTo>
                  <a:cubicBezTo>
                    <a:pt x="16904" y="7631"/>
                    <a:pt x="14087" y="9346"/>
                    <a:pt x="14087" y="10906"/>
                  </a:cubicBezTo>
                  <a:cubicBezTo>
                    <a:pt x="14087" y="12466"/>
                    <a:pt x="16904" y="13869"/>
                    <a:pt x="18548" y="15195"/>
                  </a:cubicBezTo>
                  <a:cubicBezTo>
                    <a:pt x="20191" y="16520"/>
                    <a:pt x="20661" y="17768"/>
                    <a:pt x="19252" y="18821"/>
                  </a:cubicBezTo>
                  <a:cubicBezTo>
                    <a:pt x="17844" y="19873"/>
                    <a:pt x="14557" y="20731"/>
                    <a:pt x="11035" y="21121"/>
                  </a:cubicBezTo>
                  <a:cubicBezTo>
                    <a:pt x="7513" y="21511"/>
                    <a:pt x="3757" y="21433"/>
                    <a:pt x="0" y="213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4" name="Line"/>
            <p:cNvSpPr/>
            <p:nvPr/>
          </p:nvSpPr>
          <p:spPr>
            <a:xfrm>
              <a:off x="204428" y="8491466"/>
              <a:ext cx="377035" cy="34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422" extrusionOk="0">
                  <a:moveTo>
                    <a:pt x="0" y="4551"/>
                  </a:moveTo>
                  <a:cubicBezTo>
                    <a:pt x="185" y="3542"/>
                    <a:pt x="369" y="2532"/>
                    <a:pt x="1754" y="1624"/>
                  </a:cubicBezTo>
                  <a:cubicBezTo>
                    <a:pt x="3138" y="715"/>
                    <a:pt x="5723" y="-92"/>
                    <a:pt x="8400" y="9"/>
                  </a:cubicBezTo>
                  <a:cubicBezTo>
                    <a:pt x="11077" y="110"/>
                    <a:pt x="13846" y="1119"/>
                    <a:pt x="15692" y="1725"/>
                  </a:cubicBezTo>
                  <a:cubicBezTo>
                    <a:pt x="17538" y="2330"/>
                    <a:pt x="18462" y="2532"/>
                    <a:pt x="19385" y="2734"/>
                  </a:cubicBezTo>
                  <a:cubicBezTo>
                    <a:pt x="20308" y="2936"/>
                    <a:pt x="21231" y="3138"/>
                    <a:pt x="21415" y="2835"/>
                  </a:cubicBezTo>
                  <a:cubicBezTo>
                    <a:pt x="21600" y="2532"/>
                    <a:pt x="21046" y="1725"/>
                    <a:pt x="20215" y="1321"/>
                  </a:cubicBezTo>
                  <a:cubicBezTo>
                    <a:pt x="19385" y="917"/>
                    <a:pt x="18277" y="917"/>
                    <a:pt x="17446" y="1523"/>
                  </a:cubicBezTo>
                  <a:cubicBezTo>
                    <a:pt x="16615" y="2129"/>
                    <a:pt x="16062" y="3340"/>
                    <a:pt x="15969" y="6065"/>
                  </a:cubicBezTo>
                  <a:cubicBezTo>
                    <a:pt x="15877" y="8790"/>
                    <a:pt x="16246" y="13030"/>
                    <a:pt x="16431" y="15856"/>
                  </a:cubicBezTo>
                  <a:cubicBezTo>
                    <a:pt x="16615" y="18682"/>
                    <a:pt x="16615" y="20095"/>
                    <a:pt x="16154" y="20801"/>
                  </a:cubicBezTo>
                  <a:cubicBezTo>
                    <a:pt x="15692" y="21508"/>
                    <a:pt x="14769" y="21508"/>
                    <a:pt x="13846" y="21306"/>
                  </a:cubicBezTo>
                  <a:cubicBezTo>
                    <a:pt x="12923" y="21104"/>
                    <a:pt x="12000" y="20701"/>
                    <a:pt x="11169" y="19187"/>
                  </a:cubicBezTo>
                  <a:cubicBezTo>
                    <a:pt x="10338" y="17673"/>
                    <a:pt x="9600" y="15048"/>
                    <a:pt x="8862" y="124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5" name="Line"/>
            <p:cNvSpPr/>
            <p:nvPr/>
          </p:nvSpPr>
          <p:spPr>
            <a:xfrm>
              <a:off x="691163" y="8236243"/>
              <a:ext cx="655415" cy="58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53" extrusionOk="0">
                  <a:moveTo>
                    <a:pt x="1596" y="620"/>
                  </a:moveTo>
                  <a:cubicBezTo>
                    <a:pt x="1170" y="262"/>
                    <a:pt x="745" y="-96"/>
                    <a:pt x="532" y="23"/>
                  </a:cubicBezTo>
                  <a:cubicBezTo>
                    <a:pt x="319" y="143"/>
                    <a:pt x="319" y="739"/>
                    <a:pt x="319" y="3365"/>
                  </a:cubicBezTo>
                  <a:cubicBezTo>
                    <a:pt x="319" y="5990"/>
                    <a:pt x="319" y="10644"/>
                    <a:pt x="266" y="13329"/>
                  </a:cubicBezTo>
                  <a:cubicBezTo>
                    <a:pt x="213" y="16014"/>
                    <a:pt x="106" y="16731"/>
                    <a:pt x="53" y="17387"/>
                  </a:cubicBezTo>
                  <a:cubicBezTo>
                    <a:pt x="0" y="18043"/>
                    <a:pt x="0" y="18640"/>
                    <a:pt x="0" y="18640"/>
                  </a:cubicBezTo>
                  <a:cubicBezTo>
                    <a:pt x="0" y="18640"/>
                    <a:pt x="0" y="18043"/>
                    <a:pt x="0" y="17447"/>
                  </a:cubicBezTo>
                  <a:cubicBezTo>
                    <a:pt x="0" y="16850"/>
                    <a:pt x="0" y="16253"/>
                    <a:pt x="160" y="15716"/>
                  </a:cubicBezTo>
                  <a:cubicBezTo>
                    <a:pt x="319" y="15179"/>
                    <a:pt x="638" y="14702"/>
                    <a:pt x="958" y="14224"/>
                  </a:cubicBezTo>
                  <a:cubicBezTo>
                    <a:pt x="1277" y="13747"/>
                    <a:pt x="1596" y="13270"/>
                    <a:pt x="1915" y="13329"/>
                  </a:cubicBezTo>
                  <a:cubicBezTo>
                    <a:pt x="2234" y="13389"/>
                    <a:pt x="2554" y="13986"/>
                    <a:pt x="2873" y="15000"/>
                  </a:cubicBezTo>
                  <a:cubicBezTo>
                    <a:pt x="3192" y="16014"/>
                    <a:pt x="3511" y="17447"/>
                    <a:pt x="3884" y="18401"/>
                  </a:cubicBezTo>
                  <a:cubicBezTo>
                    <a:pt x="4256" y="19356"/>
                    <a:pt x="4682" y="19833"/>
                    <a:pt x="5161" y="20132"/>
                  </a:cubicBezTo>
                  <a:cubicBezTo>
                    <a:pt x="5639" y="20430"/>
                    <a:pt x="6171" y="20549"/>
                    <a:pt x="6650" y="20430"/>
                  </a:cubicBezTo>
                  <a:cubicBezTo>
                    <a:pt x="7129" y="20311"/>
                    <a:pt x="7555" y="19953"/>
                    <a:pt x="7927" y="19475"/>
                  </a:cubicBezTo>
                  <a:cubicBezTo>
                    <a:pt x="8300" y="18998"/>
                    <a:pt x="8619" y="18401"/>
                    <a:pt x="8832" y="17805"/>
                  </a:cubicBezTo>
                  <a:cubicBezTo>
                    <a:pt x="9044" y="17208"/>
                    <a:pt x="9151" y="16611"/>
                    <a:pt x="9151" y="16611"/>
                  </a:cubicBezTo>
                  <a:cubicBezTo>
                    <a:pt x="9151" y="16611"/>
                    <a:pt x="9044" y="17208"/>
                    <a:pt x="9204" y="18043"/>
                  </a:cubicBezTo>
                  <a:cubicBezTo>
                    <a:pt x="9364" y="18879"/>
                    <a:pt x="9789" y="19953"/>
                    <a:pt x="10268" y="20609"/>
                  </a:cubicBezTo>
                  <a:cubicBezTo>
                    <a:pt x="10747" y="21265"/>
                    <a:pt x="11279" y="21504"/>
                    <a:pt x="11758" y="21444"/>
                  </a:cubicBezTo>
                  <a:cubicBezTo>
                    <a:pt x="12236" y="21385"/>
                    <a:pt x="12662" y="21027"/>
                    <a:pt x="13141" y="20251"/>
                  </a:cubicBezTo>
                  <a:cubicBezTo>
                    <a:pt x="13620" y="19475"/>
                    <a:pt x="14152" y="18282"/>
                    <a:pt x="14631" y="17208"/>
                  </a:cubicBezTo>
                  <a:cubicBezTo>
                    <a:pt x="15109" y="16134"/>
                    <a:pt x="15535" y="15179"/>
                    <a:pt x="16014" y="14642"/>
                  </a:cubicBezTo>
                  <a:cubicBezTo>
                    <a:pt x="16493" y="14105"/>
                    <a:pt x="17025" y="13986"/>
                    <a:pt x="17769" y="14344"/>
                  </a:cubicBezTo>
                  <a:cubicBezTo>
                    <a:pt x="18514" y="14702"/>
                    <a:pt x="19472" y="15537"/>
                    <a:pt x="20110" y="16313"/>
                  </a:cubicBezTo>
                  <a:cubicBezTo>
                    <a:pt x="20749" y="17089"/>
                    <a:pt x="21068" y="17805"/>
                    <a:pt x="21281" y="18580"/>
                  </a:cubicBezTo>
                  <a:cubicBezTo>
                    <a:pt x="21494" y="19356"/>
                    <a:pt x="21600" y="20191"/>
                    <a:pt x="21334" y="20669"/>
                  </a:cubicBezTo>
                  <a:cubicBezTo>
                    <a:pt x="21068" y="21146"/>
                    <a:pt x="20430" y="21265"/>
                    <a:pt x="19525" y="21146"/>
                  </a:cubicBezTo>
                  <a:cubicBezTo>
                    <a:pt x="18621" y="21027"/>
                    <a:pt x="17450" y="20669"/>
                    <a:pt x="16652" y="20251"/>
                  </a:cubicBezTo>
                  <a:cubicBezTo>
                    <a:pt x="15854" y="19833"/>
                    <a:pt x="15429" y="19356"/>
                    <a:pt x="15003" y="188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6" name="Line"/>
            <p:cNvSpPr/>
            <p:nvPr/>
          </p:nvSpPr>
          <p:spPr>
            <a:xfrm>
              <a:off x="915061" y="8438063"/>
              <a:ext cx="58409" cy="19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7" name="Line"/>
            <p:cNvSpPr/>
            <p:nvPr/>
          </p:nvSpPr>
          <p:spPr>
            <a:xfrm>
              <a:off x="1898265" y="8634565"/>
              <a:ext cx="648981" cy="51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extrusionOk="0">
                  <a:moveTo>
                    <a:pt x="0" y="735"/>
                  </a:moveTo>
                  <a:cubicBezTo>
                    <a:pt x="864" y="6135"/>
                    <a:pt x="1728" y="11535"/>
                    <a:pt x="2268" y="14775"/>
                  </a:cubicBezTo>
                  <a:cubicBezTo>
                    <a:pt x="2808" y="18015"/>
                    <a:pt x="3024" y="19095"/>
                    <a:pt x="3132" y="19972"/>
                  </a:cubicBezTo>
                  <a:cubicBezTo>
                    <a:pt x="3240" y="20850"/>
                    <a:pt x="3240" y="21525"/>
                    <a:pt x="3078" y="21322"/>
                  </a:cubicBezTo>
                  <a:cubicBezTo>
                    <a:pt x="2916" y="21120"/>
                    <a:pt x="2592" y="20040"/>
                    <a:pt x="2214" y="17677"/>
                  </a:cubicBezTo>
                  <a:cubicBezTo>
                    <a:pt x="1836" y="15315"/>
                    <a:pt x="1404" y="11670"/>
                    <a:pt x="1458" y="8768"/>
                  </a:cubicBezTo>
                  <a:cubicBezTo>
                    <a:pt x="1512" y="5865"/>
                    <a:pt x="2052" y="3705"/>
                    <a:pt x="2484" y="2355"/>
                  </a:cubicBezTo>
                  <a:cubicBezTo>
                    <a:pt x="2916" y="1005"/>
                    <a:pt x="3240" y="465"/>
                    <a:pt x="3726" y="195"/>
                  </a:cubicBezTo>
                  <a:cubicBezTo>
                    <a:pt x="4212" y="-75"/>
                    <a:pt x="4860" y="-75"/>
                    <a:pt x="5400" y="262"/>
                  </a:cubicBezTo>
                  <a:cubicBezTo>
                    <a:pt x="5940" y="600"/>
                    <a:pt x="6372" y="1275"/>
                    <a:pt x="6588" y="1950"/>
                  </a:cubicBezTo>
                  <a:cubicBezTo>
                    <a:pt x="6804" y="2625"/>
                    <a:pt x="6804" y="3300"/>
                    <a:pt x="6696" y="3975"/>
                  </a:cubicBezTo>
                  <a:cubicBezTo>
                    <a:pt x="6588" y="4650"/>
                    <a:pt x="6372" y="5325"/>
                    <a:pt x="5994" y="5932"/>
                  </a:cubicBezTo>
                  <a:cubicBezTo>
                    <a:pt x="5616" y="6540"/>
                    <a:pt x="5076" y="7080"/>
                    <a:pt x="4590" y="7553"/>
                  </a:cubicBezTo>
                  <a:cubicBezTo>
                    <a:pt x="4104" y="8025"/>
                    <a:pt x="3672" y="8430"/>
                    <a:pt x="3186" y="8633"/>
                  </a:cubicBezTo>
                  <a:cubicBezTo>
                    <a:pt x="2700" y="8835"/>
                    <a:pt x="2160" y="8835"/>
                    <a:pt x="2052" y="8565"/>
                  </a:cubicBezTo>
                  <a:cubicBezTo>
                    <a:pt x="1944" y="8295"/>
                    <a:pt x="2268" y="7755"/>
                    <a:pt x="3348" y="7013"/>
                  </a:cubicBezTo>
                  <a:cubicBezTo>
                    <a:pt x="4428" y="6270"/>
                    <a:pt x="6264" y="5325"/>
                    <a:pt x="7452" y="4718"/>
                  </a:cubicBezTo>
                  <a:cubicBezTo>
                    <a:pt x="8640" y="4110"/>
                    <a:pt x="9180" y="3840"/>
                    <a:pt x="9720" y="3638"/>
                  </a:cubicBezTo>
                  <a:cubicBezTo>
                    <a:pt x="10260" y="3435"/>
                    <a:pt x="10800" y="3300"/>
                    <a:pt x="11124" y="3570"/>
                  </a:cubicBezTo>
                  <a:cubicBezTo>
                    <a:pt x="11448" y="3840"/>
                    <a:pt x="11556" y="4515"/>
                    <a:pt x="12258" y="5730"/>
                  </a:cubicBezTo>
                  <a:cubicBezTo>
                    <a:pt x="12960" y="6945"/>
                    <a:pt x="14256" y="8700"/>
                    <a:pt x="15498" y="9577"/>
                  </a:cubicBezTo>
                  <a:cubicBezTo>
                    <a:pt x="16740" y="10455"/>
                    <a:pt x="17928" y="10455"/>
                    <a:pt x="18792" y="10252"/>
                  </a:cubicBezTo>
                  <a:cubicBezTo>
                    <a:pt x="19656" y="10050"/>
                    <a:pt x="20196" y="9645"/>
                    <a:pt x="20682" y="9173"/>
                  </a:cubicBezTo>
                  <a:cubicBezTo>
                    <a:pt x="21168" y="8700"/>
                    <a:pt x="21600" y="8160"/>
                    <a:pt x="21600" y="7485"/>
                  </a:cubicBezTo>
                  <a:cubicBezTo>
                    <a:pt x="21600" y="6810"/>
                    <a:pt x="21168" y="6000"/>
                    <a:pt x="20682" y="5595"/>
                  </a:cubicBezTo>
                  <a:cubicBezTo>
                    <a:pt x="20196" y="5190"/>
                    <a:pt x="19656" y="5190"/>
                    <a:pt x="19116" y="5190"/>
                  </a:cubicBezTo>
                  <a:cubicBezTo>
                    <a:pt x="18576" y="5190"/>
                    <a:pt x="18036" y="5190"/>
                    <a:pt x="18036" y="5460"/>
                  </a:cubicBezTo>
                  <a:cubicBezTo>
                    <a:pt x="18036" y="5730"/>
                    <a:pt x="18576" y="6270"/>
                    <a:pt x="19116" y="68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8" name="Line"/>
            <p:cNvSpPr/>
            <p:nvPr/>
          </p:nvSpPr>
          <p:spPr>
            <a:xfrm>
              <a:off x="2768311" y="8691088"/>
              <a:ext cx="974376" cy="285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112" extrusionOk="0">
                  <a:moveTo>
                    <a:pt x="3128" y="726"/>
                  </a:moveTo>
                  <a:cubicBezTo>
                    <a:pt x="2201" y="246"/>
                    <a:pt x="1274" y="-234"/>
                    <a:pt x="704" y="126"/>
                  </a:cubicBezTo>
                  <a:cubicBezTo>
                    <a:pt x="134" y="486"/>
                    <a:pt x="-80" y="1686"/>
                    <a:pt x="27" y="3966"/>
                  </a:cubicBezTo>
                  <a:cubicBezTo>
                    <a:pt x="134" y="6246"/>
                    <a:pt x="562" y="9606"/>
                    <a:pt x="1453" y="12246"/>
                  </a:cubicBezTo>
                  <a:cubicBezTo>
                    <a:pt x="2344" y="14886"/>
                    <a:pt x="3698" y="16806"/>
                    <a:pt x="4768" y="17046"/>
                  </a:cubicBezTo>
                  <a:cubicBezTo>
                    <a:pt x="5837" y="17286"/>
                    <a:pt x="6621" y="15846"/>
                    <a:pt x="7120" y="14526"/>
                  </a:cubicBezTo>
                  <a:cubicBezTo>
                    <a:pt x="7619" y="13206"/>
                    <a:pt x="7833" y="12006"/>
                    <a:pt x="7833" y="10926"/>
                  </a:cubicBezTo>
                  <a:cubicBezTo>
                    <a:pt x="7833" y="9846"/>
                    <a:pt x="7619" y="8886"/>
                    <a:pt x="7334" y="8286"/>
                  </a:cubicBezTo>
                  <a:cubicBezTo>
                    <a:pt x="7049" y="7686"/>
                    <a:pt x="6692" y="7446"/>
                    <a:pt x="6300" y="7446"/>
                  </a:cubicBezTo>
                  <a:cubicBezTo>
                    <a:pt x="5908" y="7446"/>
                    <a:pt x="5480" y="7686"/>
                    <a:pt x="5302" y="8406"/>
                  </a:cubicBezTo>
                  <a:cubicBezTo>
                    <a:pt x="5124" y="9126"/>
                    <a:pt x="5195" y="10326"/>
                    <a:pt x="5516" y="11766"/>
                  </a:cubicBezTo>
                  <a:cubicBezTo>
                    <a:pt x="5837" y="13206"/>
                    <a:pt x="6407" y="14886"/>
                    <a:pt x="7084" y="15966"/>
                  </a:cubicBezTo>
                  <a:cubicBezTo>
                    <a:pt x="7762" y="17046"/>
                    <a:pt x="8546" y="17526"/>
                    <a:pt x="9330" y="16446"/>
                  </a:cubicBezTo>
                  <a:cubicBezTo>
                    <a:pt x="10114" y="15366"/>
                    <a:pt x="10898" y="12726"/>
                    <a:pt x="11326" y="10806"/>
                  </a:cubicBezTo>
                  <a:cubicBezTo>
                    <a:pt x="11754" y="8886"/>
                    <a:pt x="11825" y="7686"/>
                    <a:pt x="11825" y="6486"/>
                  </a:cubicBezTo>
                  <a:cubicBezTo>
                    <a:pt x="11825" y="5286"/>
                    <a:pt x="11754" y="4086"/>
                    <a:pt x="11896" y="3606"/>
                  </a:cubicBezTo>
                  <a:cubicBezTo>
                    <a:pt x="12039" y="3126"/>
                    <a:pt x="12395" y="3366"/>
                    <a:pt x="12930" y="4926"/>
                  </a:cubicBezTo>
                  <a:cubicBezTo>
                    <a:pt x="13465" y="6486"/>
                    <a:pt x="14177" y="9366"/>
                    <a:pt x="14605" y="11406"/>
                  </a:cubicBezTo>
                  <a:cubicBezTo>
                    <a:pt x="15033" y="13446"/>
                    <a:pt x="15175" y="14646"/>
                    <a:pt x="15211" y="15846"/>
                  </a:cubicBezTo>
                  <a:cubicBezTo>
                    <a:pt x="15247" y="17046"/>
                    <a:pt x="15175" y="18246"/>
                    <a:pt x="14926" y="18966"/>
                  </a:cubicBezTo>
                  <a:cubicBezTo>
                    <a:pt x="14676" y="19686"/>
                    <a:pt x="14249" y="19926"/>
                    <a:pt x="13999" y="19446"/>
                  </a:cubicBezTo>
                  <a:cubicBezTo>
                    <a:pt x="13750" y="18966"/>
                    <a:pt x="13678" y="17766"/>
                    <a:pt x="13857" y="15966"/>
                  </a:cubicBezTo>
                  <a:cubicBezTo>
                    <a:pt x="14035" y="14166"/>
                    <a:pt x="14463" y="11766"/>
                    <a:pt x="15175" y="9486"/>
                  </a:cubicBezTo>
                  <a:cubicBezTo>
                    <a:pt x="15888" y="7206"/>
                    <a:pt x="16886" y="5046"/>
                    <a:pt x="17706" y="3966"/>
                  </a:cubicBezTo>
                  <a:cubicBezTo>
                    <a:pt x="18526" y="2886"/>
                    <a:pt x="19168" y="2886"/>
                    <a:pt x="19702" y="3846"/>
                  </a:cubicBezTo>
                  <a:cubicBezTo>
                    <a:pt x="20237" y="4806"/>
                    <a:pt x="20665" y="6726"/>
                    <a:pt x="20985" y="8886"/>
                  </a:cubicBezTo>
                  <a:cubicBezTo>
                    <a:pt x="21306" y="11046"/>
                    <a:pt x="21520" y="13446"/>
                    <a:pt x="21342" y="15606"/>
                  </a:cubicBezTo>
                  <a:cubicBezTo>
                    <a:pt x="21164" y="17766"/>
                    <a:pt x="20593" y="19686"/>
                    <a:pt x="19773" y="20526"/>
                  </a:cubicBezTo>
                  <a:cubicBezTo>
                    <a:pt x="18954" y="21366"/>
                    <a:pt x="17884" y="21126"/>
                    <a:pt x="16815" y="208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9" name="Line"/>
            <p:cNvSpPr/>
            <p:nvPr/>
          </p:nvSpPr>
          <p:spPr>
            <a:xfrm>
              <a:off x="4263797" y="8807982"/>
              <a:ext cx="360184" cy="232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3" extrusionOk="0">
                  <a:moveTo>
                    <a:pt x="0" y="2663"/>
                  </a:moveTo>
                  <a:cubicBezTo>
                    <a:pt x="2141" y="6214"/>
                    <a:pt x="4281" y="9764"/>
                    <a:pt x="5838" y="12279"/>
                  </a:cubicBezTo>
                  <a:cubicBezTo>
                    <a:pt x="7395" y="14795"/>
                    <a:pt x="8368" y="16274"/>
                    <a:pt x="8854" y="16274"/>
                  </a:cubicBezTo>
                  <a:cubicBezTo>
                    <a:pt x="9341" y="16274"/>
                    <a:pt x="9341" y="14795"/>
                    <a:pt x="9243" y="13315"/>
                  </a:cubicBezTo>
                  <a:cubicBezTo>
                    <a:pt x="9146" y="11836"/>
                    <a:pt x="8951" y="10356"/>
                    <a:pt x="8757" y="8877"/>
                  </a:cubicBezTo>
                  <a:cubicBezTo>
                    <a:pt x="8562" y="7397"/>
                    <a:pt x="8368" y="5918"/>
                    <a:pt x="8659" y="5622"/>
                  </a:cubicBezTo>
                  <a:cubicBezTo>
                    <a:pt x="8951" y="5326"/>
                    <a:pt x="9730" y="6214"/>
                    <a:pt x="10703" y="8137"/>
                  </a:cubicBezTo>
                  <a:cubicBezTo>
                    <a:pt x="11676" y="10060"/>
                    <a:pt x="12843" y="13019"/>
                    <a:pt x="13914" y="15682"/>
                  </a:cubicBezTo>
                  <a:cubicBezTo>
                    <a:pt x="14984" y="18345"/>
                    <a:pt x="15957" y="20712"/>
                    <a:pt x="16541" y="21156"/>
                  </a:cubicBezTo>
                  <a:cubicBezTo>
                    <a:pt x="17124" y="21600"/>
                    <a:pt x="17319" y="20121"/>
                    <a:pt x="17708" y="16866"/>
                  </a:cubicBezTo>
                  <a:cubicBezTo>
                    <a:pt x="18097" y="13611"/>
                    <a:pt x="18681" y="8581"/>
                    <a:pt x="19362" y="5474"/>
                  </a:cubicBezTo>
                  <a:cubicBezTo>
                    <a:pt x="20043" y="2367"/>
                    <a:pt x="20822" y="118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0" name="Line"/>
            <p:cNvSpPr/>
            <p:nvPr/>
          </p:nvSpPr>
          <p:spPr>
            <a:xfrm>
              <a:off x="4701858" y="8944267"/>
              <a:ext cx="29205" cy="9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1" name="Line"/>
            <p:cNvSpPr/>
            <p:nvPr/>
          </p:nvSpPr>
          <p:spPr>
            <a:xfrm>
              <a:off x="4653184" y="8671696"/>
              <a:ext cx="1" cy="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2" name="Line"/>
            <p:cNvSpPr/>
            <p:nvPr/>
          </p:nvSpPr>
          <p:spPr>
            <a:xfrm>
              <a:off x="4877082" y="8532775"/>
              <a:ext cx="408859" cy="533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extrusionOk="0">
                  <a:moveTo>
                    <a:pt x="0" y="2045"/>
                  </a:moveTo>
                  <a:cubicBezTo>
                    <a:pt x="343" y="6184"/>
                    <a:pt x="686" y="10323"/>
                    <a:pt x="943" y="13168"/>
                  </a:cubicBezTo>
                  <a:cubicBezTo>
                    <a:pt x="1200" y="16014"/>
                    <a:pt x="1371" y="17566"/>
                    <a:pt x="1714" y="18794"/>
                  </a:cubicBezTo>
                  <a:cubicBezTo>
                    <a:pt x="2057" y="20023"/>
                    <a:pt x="2571" y="20929"/>
                    <a:pt x="3171" y="21187"/>
                  </a:cubicBezTo>
                  <a:cubicBezTo>
                    <a:pt x="3771" y="21446"/>
                    <a:pt x="4457" y="21058"/>
                    <a:pt x="5829" y="19700"/>
                  </a:cubicBezTo>
                  <a:cubicBezTo>
                    <a:pt x="7200" y="18342"/>
                    <a:pt x="9257" y="16014"/>
                    <a:pt x="10886" y="13427"/>
                  </a:cubicBezTo>
                  <a:cubicBezTo>
                    <a:pt x="12514" y="10840"/>
                    <a:pt x="13714" y="7995"/>
                    <a:pt x="14314" y="5860"/>
                  </a:cubicBezTo>
                  <a:cubicBezTo>
                    <a:pt x="14914" y="3726"/>
                    <a:pt x="14914" y="2303"/>
                    <a:pt x="14657" y="1333"/>
                  </a:cubicBezTo>
                  <a:cubicBezTo>
                    <a:pt x="14400" y="363"/>
                    <a:pt x="13886" y="-154"/>
                    <a:pt x="13543" y="40"/>
                  </a:cubicBezTo>
                  <a:cubicBezTo>
                    <a:pt x="13200" y="234"/>
                    <a:pt x="13029" y="1139"/>
                    <a:pt x="12857" y="3726"/>
                  </a:cubicBezTo>
                  <a:cubicBezTo>
                    <a:pt x="12686" y="6313"/>
                    <a:pt x="12514" y="10581"/>
                    <a:pt x="12514" y="13362"/>
                  </a:cubicBezTo>
                  <a:cubicBezTo>
                    <a:pt x="12514" y="16143"/>
                    <a:pt x="12686" y="17436"/>
                    <a:pt x="13543" y="18536"/>
                  </a:cubicBezTo>
                  <a:cubicBezTo>
                    <a:pt x="14400" y="19635"/>
                    <a:pt x="15943" y="20541"/>
                    <a:pt x="17143" y="20929"/>
                  </a:cubicBezTo>
                  <a:cubicBezTo>
                    <a:pt x="18343" y="21317"/>
                    <a:pt x="19200" y="21187"/>
                    <a:pt x="19886" y="20799"/>
                  </a:cubicBezTo>
                  <a:cubicBezTo>
                    <a:pt x="20571" y="20411"/>
                    <a:pt x="21086" y="19765"/>
                    <a:pt x="21600" y="191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3" name="Line"/>
            <p:cNvSpPr/>
            <p:nvPr/>
          </p:nvSpPr>
          <p:spPr>
            <a:xfrm>
              <a:off x="5896575" y="8736594"/>
              <a:ext cx="723019" cy="420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52" extrusionOk="0">
                  <a:moveTo>
                    <a:pt x="657" y="1649"/>
                  </a:moveTo>
                  <a:cubicBezTo>
                    <a:pt x="657" y="824"/>
                    <a:pt x="657" y="0"/>
                    <a:pt x="561" y="0"/>
                  </a:cubicBezTo>
                  <a:cubicBezTo>
                    <a:pt x="465" y="0"/>
                    <a:pt x="272" y="824"/>
                    <a:pt x="127" y="3133"/>
                  </a:cubicBezTo>
                  <a:cubicBezTo>
                    <a:pt x="-18" y="5441"/>
                    <a:pt x="-114" y="9234"/>
                    <a:pt x="272" y="12449"/>
                  </a:cubicBezTo>
                  <a:cubicBezTo>
                    <a:pt x="657" y="15664"/>
                    <a:pt x="1525" y="18302"/>
                    <a:pt x="2634" y="19786"/>
                  </a:cubicBezTo>
                  <a:cubicBezTo>
                    <a:pt x="3743" y="21270"/>
                    <a:pt x="5093" y="21600"/>
                    <a:pt x="6250" y="21188"/>
                  </a:cubicBezTo>
                  <a:cubicBezTo>
                    <a:pt x="7407" y="20776"/>
                    <a:pt x="8372" y="19621"/>
                    <a:pt x="8999" y="18714"/>
                  </a:cubicBezTo>
                  <a:cubicBezTo>
                    <a:pt x="9625" y="17808"/>
                    <a:pt x="9915" y="17148"/>
                    <a:pt x="10204" y="16406"/>
                  </a:cubicBezTo>
                  <a:cubicBezTo>
                    <a:pt x="10493" y="15664"/>
                    <a:pt x="10782" y="14840"/>
                    <a:pt x="10782" y="14098"/>
                  </a:cubicBezTo>
                  <a:cubicBezTo>
                    <a:pt x="10782" y="13356"/>
                    <a:pt x="10493" y="12696"/>
                    <a:pt x="9963" y="12284"/>
                  </a:cubicBezTo>
                  <a:cubicBezTo>
                    <a:pt x="9432" y="11872"/>
                    <a:pt x="8661" y="11707"/>
                    <a:pt x="8227" y="12202"/>
                  </a:cubicBezTo>
                  <a:cubicBezTo>
                    <a:pt x="7793" y="12696"/>
                    <a:pt x="7697" y="13850"/>
                    <a:pt x="7986" y="15087"/>
                  </a:cubicBezTo>
                  <a:cubicBezTo>
                    <a:pt x="8275" y="16324"/>
                    <a:pt x="8950" y="17643"/>
                    <a:pt x="9722" y="18632"/>
                  </a:cubicBezTo>
                  <a:cubicBezTo>
                    <a:pt x="10493" y="19621"/>
                    <a:pt x="11361" y="20281"/>
                    <a:pt x="12229" y="20363"/>
                  </a:cubicBezTo>
                  <a:cubicBezTo>
                    <a:pt x="13097" y="20446"/>
                    <a:pt x="13965" y="19951"/>
                    <a:pt x="14688" y="19127"/>
                  </a:cubicBezTo>
                  <a:cubicBezTo>
                    <a:pt x="15411" y="18302"/>
                    <a:pt x="15990" y="17148"/>
                    <a:pt x="16424" y="16159"/>
                  </a:cubicBezTo>
                  <a:cubicBezTo>
                    <a:pt x="16857" y="15169"/>
                    <a:pt x="17147" y="14345"/>
                    <a:pt x="17340" y="14345"/>
                  </a:cubicBezTo>
                  <a:cubicBezTo>
                    <a:pt x="17532" y="14345"/>
                    <a:pt x="17629" y="15169"/>
                    <a:pt x="17774" y="16159"/>
                  </a:cubicBezTo>
                  <a:cubicBezTo>
                    <a:pt x="17918" y="17148"/>
                    <a:pt x="18111" y="18302"/>
                    <a:pt x="18738" y="19044"/>
                  </a:cubicBezTo>
                  <a:cubicBezTo>
                    <a:pt x="19365" y="19786"/>
                    <a:pt x="20425" y="20116"/>
                    <a:pt x="21486" y="204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4" name="Line"/>
            <p:cNvSpPr/>
            <p:nvPr/>
          </p:nvSpPr>
          <p:spPr>
            <a:xfrm>
              <a:off x="5782410" y="8973471"/>
              <a:ext cx="243368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5" name="Line"/>
            <p:cNvSpPr/>
            <p:nvPr/>
          </p:nvSpPr>
          <p:spPr>
            <a:xfrm>
              <a:off x="6658532" y="8989082"/>
              <a:ext cx="710634" cy="171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6" extrusionOk="0">
                  <a:moveTo>
                    <a:pt x="0" y="6476"/>
                  </a:moveTo>
                  <a:cubicBezTo>
                    <a:pt x="99" y="4476"/>
                    <a:pt x="197" y="2476"/>
                    <a:pt x="493" y="1276"/>
                  </a:cubicBezTo>
                  <a:cubicBezTo>
                    <a:pt x="789" y="76"/>
                    <a:pt x="1282" y="-324"/>
                    <a:pt x="1726" y="276"/>
                  </a:cubicBezTo>
                  <a:cubicBezTo>
                    <a:pt x="2170" y="876"/>
                    <a:pt x="2564" y="2476"/>
                    <a:pt x="2910" y="4876"/>
                  </a:cubicBezTo>
                  <a:cubicBezTo>
                    <a:pt x="3255" y="7276"/>
                    <a:pt x="3551" y="10476"/>
                    <a:pt x="3748" y="13476"/>
                  </a:cubicBezTo>
                  <a:cubicBezTo>
                    <a:pt x="3945" y="16476"/>
                    <a:pt x="4044" y="19276"/>
                    <a:pt x="4093" y="19676"/>
                  </a:cubicBezTo>
                  <a:cubicBezTo>
                    <a:pt x="4142" y="20076"/>
                    <a:pt x="4142" y="18076"/>
                    <a:pt x="4241" y="15076"/>
                  </a:cubicBezTo>
                  <a:cubicBezTo>
                    <a:pt x="4340" y="12076"/>
                    <a:pt x="4537" y="8076"/>
                    <a:pt x="4833" y="5276"/>
                  </a:cubicBezTo>
                  <a:cubicBezTo>
                    <a:pt x="5129" y="2476"/>
                    <a:pt x="5523" y="876"/>
                    <a:pt x="5967" y="276"/>
                  </a:cubicBezTo>
                  <a:cubicBezTo>
                    <a:pt x="6411" y="-324"/>
                    <a:pt x="6904" y="76"/>
                    <a:pt x="7200" y="1276"/>
                  </a:cubicBezTo>
                  <a:cubicBezTo>
                    <a:pt x="7496" y="2476"/>
                    <a:pt x="7595" y="4476"/>
                    <a:pt x="7693" y="7276"/>
                  </a:cubicBezTo>
                  <a:cubicBezTo>
                    <a:pt x="7792" y="10076"/>
                    <a:pt x="7890" y="13676"/>
                    <a:pt x="8038" y="14476"/>
                  </a:cubicBezTo>
                  <a:cubicBezTo>
                    <a:pt x="8186" y="15276"/>
                    <a:pt x="8384" y="13276"/>
                    <a:pt x="8630" y="11476"/>
                  </a:cubicBezTo>
                  <a:cubicBezTo>
                    <a:pt x="8877" y="9676"/>
                    <a:pt x="9173" y="8076"/>
                    <a:pt x="9468" y="6476"/>
                  </a:cubicBezTo>
                  <a:cubicBezTo>
                    <a:pt x="9764" y="4876"/>
                    <a:pt x="10060" y="3276"/>
                    <a:pt x="10405" y="3076"/>
                  </a:cubicBezTo>
                  <a:cubicBezTo>
                    <a:pt x="10751" y="2876"/>
                    <a:pt x="11145" y="4076"/>
                    <a:pt x="11441" y="6076"/>
                  </a:cubicBezTo>
                  <a:cubicBezTo>
                    <a:pt x="11737" y="8076"/>
                    <a:pt x="11934" y="10876"/>
                    <a:pt x="12132" y="13276"/>
                  </a:cubicBezTo>
                  <a:cubicBezTo>
                    <a:pt x="12329" y="15676"/>
                    <a:pt x="12526" y="17676"/>
                    <a:pt x="12871" y="19076"/>
                  </a:cubicBezTo>
                  <a:cubicBezTo>
                    <a:pt x="13216" y="20476"/>
                    <a:pt x="13710" y="21276"/>
                    <a:pt x="14153" y="21076"/>
                  </a:cubicBezTo>
                  <a:cubicBezTo>
                    <a:pt x="14597" y="20876"/>
                    <a:pt x="14992" y="19676"/>
                    <a:pt x="15337" y="18076"/>
                  </a:cubicBezTo>
                  <a:cubicBezTo>
                    <a:pt x="15682" y="16476"/>
                    <a:pt x="15978" y="14476"/>
                    <a:pt x="16274" y="12676"/>
                  </a:cubicBezTo>
                  <a:cubicBezTo>
                    <a:pt x="16570" y="10876"/>
                    <a:pt x="16866" y="9276"/>
                    <a:pt x="17063" y="9676"/>
                  </a:cubicBezTo>
                  <a:cubicBezTo>
                    <a:pt x="17260" y="10076"/>
                    <a:pt x="17359" y="12476"/>
                    <a:pt x="17605" y="14276"/>
                  </a:cubicBezTo>
                  <a:cubicBezTo>
                    <a:pt x="17852" y="16076"/>
                    <a:pt x="18247" y="17276"/>
                    <a:pt x="18937" y="16876"/>
                  </a:cubicBezTo>
                  <a:cubicBezTo>
                    <a:pt x="19627" y="16476"/>
                    <a:pt x="20614" y="14476"/>
                    <a:pt x="21600" y="124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6" name="Line"/>
            <p:cNvSpPr/>
            <p:nvPr/>
          </p:nvSpPr>
          <p:spPr>
            <a:xfrm>
              <a:off x="7203675" y="8846920"/>
              <a:ext cx="19471" cy="2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7" name="Line"/>
            <p:cNvSpPr/>
            <p:nvPr/>
          </p:nvSpPr>
          <p:spPr>
            <a:xfrm>
              <a:off x="7505451" y="9041615"/>
              <a:ext cx="301776" cy="175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400"/>
                  </a:moveTo>
                  <a:cubicBezTo>
                    <a:pt x="929" y="1200"/>
                    <a:pt x="1858" y="0"/>
                    <a:pt x="2787" y="0"/>
                  </a:cubicBezTo>
                  <a:cubicBezTo>
                    <a:pt x="3716" y="0"/>
                    <a:pt x="4645" y="1200"/>
                    <a:pt x="5342" y="3800"/>
                  </a:cubicBezTo>
                  <a:cubicBezTo>
                    <a:pt x="6039" y="6400"/>
                    <a:pt x="6503" y="10400"/>
                    <a:pt x="6735" y="13400"/>
                  </a:cubicBezTo>
                  <a:cubicBezTo>
                    <a:pt x="6968" y="16400"/>
                    <a:pt x="6968" y="18400"/>
                    <a:pt x="6968" y="18400"/>
                  </a:cubicBezTo>
                  <a:cubicBezTo>
                    <a:pt x="6968" y="18400"/>
                    <a:pt x="6968" y="16400"/>
                    <a:pt x="7432" y="13400"/>
                  </a:cubicBezTo>
                  <a:cubicBezTo>
                    <a:pt x="7897" y="10400"/>
                    <a:pt x="8826" y="6400"/>
                    <a:pt x="9755" y="3800"/>
                  </a:cubicBezTo>
                  <a:cubicBezTo>
                    <a:pt x="10684" y="1200"/>
                    <a:pt x="11613" y="0"/>
                    <a:pt x="12542" y="0"/>
                  </a:cubicBezTo>
                  <a:cubicBezTo>
                    <a:pt x="13471" y="0"/>
                    <a:pt x="14400" y="1200"/>
                    <a:pt x="14981" y="4000"/>
                  </a:cubicBezTo>
                  <a:cubicBezTo>
                    <a:pt x="15561" y="6800"/>
                    <a:pt x="15794" y="11200"/>
                    <a:pt x="16142" y="14400"/>
                  </a:cubicBezTo>
                  <a:cubicBezTo>
                    <a:pt x="16490" y="17600"/>
                    <a:pt x="16955" y="19600"/>
                    <a:pt x="17884" y="20600"/>
                  </a:cubicBezTo>
                  <a:cubicBezTo>
                    <a:pt x="18813" y="21600"/>
                    <a:pt x="20206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8" name="Line"/>
            <p:cNvSpPr/>
            <p:nvPr/>
          </p:nvSpPr>
          <p:spPr>
            <a:xfrm>
              <a:off x="7891207" y="8757576"/>
              <a:ext cx="879755" cy="459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529" extrusionOk="0">
                  <a:moveTo>
                    <a:pt x="4139" y="16053"/>
                  </a:moveTo>
                  <a:cubicBezTo>
                    <a:pt x="3821" y="15597"/>
                    <a:pt x="3504" y="15140"/>
                    <a:pt x="2948" y="14912"/>
                  </a:cubicBezTo>
                  <a:cubicBezTo>
                    <a:pt x="2392" y="14684"/>
                    <a:pt x="1598" y="14684"/>
                    <a:pt x="1042" y="14912"/>
                  </a:cubicBezTo>
                  <a:cubicBezTo>
                    <a:pt x="486" y="15140"/>
                    <a:pt x="168" y="15597"/>
                    <a:pt x="49" y="16205"/>
                  </a:cubicBezTo>
                  <a:cubicBezTo>
                    <a:pt x="-70" y="16813"/>
                    <a:pt x="9" y="17574"/>
                    <a:pt x="486" y="18106"/>
                  </a:cubicBezTo>
                  <a:cubicBezTo>
                    <a:pt x="962" y="18639"/>
                    <a:pt x="1836" y="18943"/>
                    <a:pt x="2948" y="19247"/>
                  </a:cubicBezTo>
                  <a:cubicBezTo>
                    <a:pt x="4059" y="19552"/>
                    <a:pt x="5409" y="19856"/>
                    <a:pt x="6561" y="19019"/>
                  </a:cubicBezTo>
                  <a:cubicBezTo>
                    <a:pt x="7712" y="18183"/>
                    <a:pt x="8665" y="16205"/>
                    <a:pt x="9380" y="13543"/>
                  </a:cubicBezTo>
                  <a:cubicBezTo>
                    <a:pt x="10095" y="10881"/>
                    <a:pt x="10571" y="7535"/>
                    <a:pt x="10809" y="5481"/>
                  </a:cubicBezTo>
                  <a:cubicBezTo>
                    <a:pt x="11048" y="3428"/>
                    <a:pt x="11048" y="2667"/>
                    <a:pt x="10968" y="1830"/>
                  </a:cubicBezTo>
                  <a:cubicBezTo>
                    <a:pt x="10889" y="994"/>
                    <a:pt x="10730" y="81"/>
                    <a:pt x="10611" y="5"/>
                  </a:cubicBezTo>
                  <a:cubicBezTo>
                    <a:pt x="10492" y="-71"/>
                    <a:pt x="10412" y="690"/>
                    <a:pt x="10254" y="2895"/>
                  </a:cubicBezTo>
                  <a:cubicBezTo>
                    <a:pt x="10095" y="5101"/>
                    <a:pt x="9856" y="8752"/>
                    <a:pt x="9936" y="11946"/>
                  </a:cubicBezTo>
                  <a:cubicBezTo>
                    <a:pt x="10015" y="15140"/>
                    <a:pt x="10412" y="17878"/>
                    <a:pt x="11048" y="19475"/>
                  </a:cubicBezTo>
                  <a:cubicBezTo>
                    <a:pt x="11683" y="21073"/>
                    <a:pt x="12556" y="21529"/>
                    <a:pt x="13470" y="21529"/>
                  </a:cubicBezTo>
                  <a:cubicBezTo>
                    <a:pt x="14383" y="21529"/>
                    <a:pt x="15336" y="21073"/>
                    <a:pt x="16090" y="20236"/>
                  </a:cubicBezTo>
                  <a:cubicBezTo>
                    <a:pt x="16845" y="19399"/>
                    <a:pt x="17401" y="18183"/>
                    <a:pt x="17758" y="17042"/>
                  </a:cubicBezTo>
                  <a:cubicBezTo>
                    <a:pt x="18115" y="15901"/>
                    <a:pt x="18274" y="14836"/>
                    <a:pt x="18314" y="13923"/>
                  </a:cubicBezTo>
                  <a:cubicBezTo>
                    <a:pt x="18354" y="13011"/>
                    <a:pt x="18274" y="12250"/>
                    <a:pt x="17996" y="11794"/>
                  </a:cubicBezTo>
                  <a:cubicBezTo>
                    <a:pt x="17718" y="11337"/>
                    <a:pt x="17242" y="11185"/>
                    <a:pt x="16924" y="11490"/>
                  </a:cubicBezTo>
                  <a:cubicBezTo>
                    <a:pt x="16606" y="11794"/>
                    <a:pt x="16448" y="12554"/>
                    <a:pt x="16448" y="13847"/>
                  </a:cubicBezTo>
                  <a:cubicBezTo>
                    <a:pt x="16448" y="15140"/>
                    <a:pt x="16606" y="16966"/>
                    <a:pt x="17083" y="18411"/>
                  </a:cubicBezTo>
                  <a:cubicBezTo>
                    <a:pt x="17559" y="19856"/>
                    <a:pt x="18354" y="20921"/>
                    <a:pt x="19148" y="21225"/>
                  </a:cubicBezTo>
                  <a:cubicBezTo>
                    <a:pt x="19942" y="21529"/>
                    <a:pt x="20736" y="21073"/>
                    <a:pt x="21530" y="206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9" name="Line"/>
            <p:cNvSpPr/>
            <p:nvPr/>
          </p:nvSpPr>
          <p:spPr>
            <a:xfrm>
              <a:off x="8196614" y="8991066"/>
              <a:ext cx="292042" cy="21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3360" y="11040"/>
                    <a:pt x="6720" y="1783"/>
                    <a:pt x="10320" y="240"/>
                  </a:cubicBezTo>
                  <a:cubicBezTo>
                    <a:pt x="13920" y="-1303"/>
                    <a:pt x="17760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0" name="Line"/>
            <p:cNvSpPr/>
            <p:nvPr/>
          </p:nvSpPr>
          <p:spPr>
            <a:xfrm>
              <a:off x="9403717" y="8807982"/>
              <a:ext cx="545144" cy="360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71" y="5643"/>
                    <a:pt x="1543" y="11286"/>
                    <a:pt x="1929" y="14886"/>
                  </a:cubicBezTo>
                  <a:cubicBezTo>
                    <a:pt x="2314" y="18486"/>
                    <a:pt x="2314" y="20043"/>
                    <a:pt x="2186" y="20335"/>
                  </a:cubicBezTo>
                  <a:cubicBezTo>
                    <a:pt x="2057" y="20627"/>
                    <a:pt x="1800" y="19654"/>
                    <a:pt x="1864" y="18195"/>
                  </a:cubicBezTo>
                  <a:cubicBezTo>
                    <a:pt x="1929" y="16735"/>
                    <a:pt x="2314" y="14789"/>
                    <a:pt x="3214" y="13330"/>
                  </a:cubicBezTo>
                  <a:cubicBezTo>
                    <a:pt x="4114" y="11870"/>
                    <a:pt x="5529" y="10897"/>
                    <a:pt x="6557" y="10508"/>
                  </a:cubicBezTo>
                  <a:cubicBezTo>
                    <a:pt x="7586" y="10119"/>
                    <a:pt x="8229" y="10313"/>
                    <a:pt x="8550" y="11092"/>
                  </a:cubicBezTo>
                  <a:cubicBezTo>
                    <a:pt x="8871" y="11870"/>
                    <a:pt x="8871" y="13232"/>
                    <a:pt x="8357" y="14595"/>
                  </a:cubicBezTo>
                  <a:cubicBezTo>
                    <a:pt x="7843" y="15957"/>
                    <a:pt x="6814" y="17319"/>
                    <a:pt x="5914" y="18195"/>
                  </a:cubicBezTo>
                  <a:cubicBezTo>
                    <a:pt x="5014" y="19070"/>
                    <a:pt x="4243" y="19459"/>
                    <a:pt x="3407" y="19557"/>
                  </a:cubicBezTo>
                  <a:cubicBezTo>
                    <a:pt x="2571" y="19654"/>
                    <a:pt x="1671" y="19459"/>
                    <a:pt x="1543" y="19265"/>
                  </a:cubicBezTo>
                  <a:cubicBezTo>
                    <a:pt x="1414" y="19070"/>
                    <a:pt x="2057" y="18876"/>
                    <a:pt x="4114" y="18778"/>
                  </a:cubicBezTo>
                  <a:cubicBezTo>
                    <a:pt x="6171" y="18681"/>
                    <a:pt x="9643" y="18681"/>
                    <a:pt x="11700" y="18584"/>
                  </a:cubicBezTo>
                  <a:cubicBezTo>
                    <a:pt x="13757" y="18486"/>
                    <a:pt x="14400" y="18292"/>
                    <a:pt x="15107" y="17805"/>
                  </a:cubicBezTo>
                  <a:cubicBezTo>
                    <a:pt x="15814" y="17319"/>
                    <a:pt x="16586" y="16541"/>
                    <a:pt x="16971" y="15665"/>
                  </a:cubicBezTo>
                  <a:cubicBezTo>
                    <a:pt x="17357" y="14789"/>
                    <a:pt x="17357" y="13816"/>
                    <a:pt x="17036" y="13038"/>
                  </a:cubicBezTo>
                  <a:cubicBezTo>
                    <a:pt x="16714" y="12259"/>
                    <a:pt x="16071" y="11676"/>
                    <a:pt x="15429" y="11384"/>
                  </a:cubicBezTo>
                  <a:cubicBezTo>
                    <a:pt x="14786" y="11092"/>
                    <a:pt x="14143" y="11092"/>
                    <a:pt x="13757" y="11676"/>
                  </a:cubicBezTo>
                  <a:cubicBezTo>
                    <a:pt x="13371" y="12259"/>
                    <a:pt x="13243" y="13427"/>
                    <a:pt x="13500" y="14886"/>
                  </a:cubicBezTo>
                  <a:cubicBezTo>
                    <a:pt x="13757" y="16346"/>
                    <a:pt x="14400" y="18097"/>
                    <a:pt x="15814" y="19265"/>
                  </a:cubicBezTo>
                  <a:cubicBezTo>
                    <a:pt x="17229" y="20432"/>
                    <a:pt x="19414" y="2101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1" name="Line"/>
            <p:cNvSpPr/>
            <p:nvPr/>
          </p:nvSpPr>
          <p:spPr>
            <a:xfrm>
              <a:off x="10143192" y="8935089"/>
              <a:ext cx="224260" cy="184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164" extrusionOk="0">
                  <a:moveTo>
                    <a:pt x="16462" y="1054"/>
                  </a:moveTo>
                  <a:cubicBezTo>
                    <a:pt x="13419" y="309"/>
                    <a:pt x="10377" y="-436"/>
                    <a:pt x="7487" y="309"/>
                  </a:cubicBezTo>
                  <a:cubicBezTo>
                    <a:pt x="4597" y="1054"/>
                    <a:pt x="1859" y="3288"/>
                    <a:pt x="642" y="6267"/>
                  </a:cubicBezTo>
                  <a:cubicBezTo>
                    <a:pt x="-575" y="9247"/>
                    <a:pt x="-271" y="12971"/>
                    <a:pt x="3380" y="15578"/>
                  </a:cubicBezTo>
                  <a:cubicBezTo>
                    <a:pt x="7031" y="18185"/>
                    <a:pt x="14028" y="19674"/>
                    <a:pt x="21025" y="211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2" name="Line"/>
            <p:cNvSpPr/>
            <p:nvPr/>
          </p:nvSpPr>
          <p:spPr>
            <a:xfrm>
              <a:off x="10502332" y="8905417"/>
              <a:ext cx="1189038" cy="331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232" extrusionOk="0">
                  <a:moveTo>
                    <a:pt x="2491" y="6849"/>
                  </a:moveTo>
                  <a:cubicBezTo>
                    <a:pt x="2256" y="6225"/>
                    <a:pt x="2021" y="5602"/>
                    <a:pt x="1610" y="5602"/>
                  </a:cubicBezTo>
                  <a:cubicBezTo>
                    <a:pt x="1199" y="5602"/>
                    <a:pt x="612" y="6225"/>
                    <a:pt x="290" y="7575"/>
                  </a:cubicBezTo>
                  <a:cubicBezTo>
                    <a:pt x="-33" y="8925"/>
                    <a:pt x="-92" y="11002"/>
                    <a:pt x="143" y="12456"/>
                  </a:cubicBezTo>
                  <a:cubicBezTo>
                    <a:pt x="378" y="13910"/>
                    <a:pt x="906" y="14741"/>
                    <a:pt x="1317" y="15156"/>
                  </a:cubicBezTo>
                  <a:cubicBezTo>
                    <a:pt x="1728" y="15572"/>
                    <a:pt x="2021" y="15572"/>
                    <a:pt x="2315" y="14637"/>
                  </a:cubicBezTo>
                  <a:cubicBezTo>
                    <a:pt x="2608" y="13702"/>
                    <a:pt x="2901" y="11833"/>
                    <a:pt x="2990" y="10068"/>
                  </a:cubicBezTo>
                  <a:cubicBezTo>
                    <a:pt x="3078" y="8302"/>
                    <a:pt x="2960" y="6641"/>
                    <a:pt x="2843" y="6329"/>
                  </a:cubicBezTo>
                  <a:cubicBezTo>
                    <a:pt x="2725" y="6018"/>
                    <a:pt x="2608" y="7056"/>
                    <a:pt x="2608" y="8614"/>
                  </a:cubicBezTo>
                  <a:cubicBezTo>
                    <a:pt x="2608" y="10172"/>
                    <a:pt x="2725" y="12249"/>
                    <a:pt x="2872" y="13702"/>
                  </a:cubicBezTo>
                  <a:cubicBezTo>
                    <a:pt x="3019" y="15156"/>
                    <a:pt x="3195" y="15987"/>
                    <a:pt x="3488" y="16506"/>
                  </a:cubicBezTo>
                  <a:cubicBezTo>
                    <a:pt x="3782" y="17025"/>
                    <a:pt x="4193" y="17233"/>
                    <a:pt x="4604" y="15779"/>
                  </a:cubicBezTo>
                  <a:cubicBezTo>
                    <a:pt x="5015" y="14325"/>
                    <a:pt x="5425" y="11210"/>
                    <a:pt x="5631" y="9133"/>
                  </a:cubicBezTo>
                  <a:cubicBezTo>
                    <a:pt x="5836" y="7056"/>
                    <a:pt x="5836" y="6018"/>
                    <a:pt x="5807" y="6018"/>
                  </a:cubicBezTo>
                  <a:cubicBezTo>
                    <a:pt x="5778" y="6018"/>
                    <a:pt x="5719" y="7056"/>
                    <a:pt x="5748" y="8614"/>
                  </a:cubicBezTo>
                  <a:cubicBezTo>
                    <a:pt x="5778" y="10172"/>
                    <a:pt x="5895" y="12249"/>
                    <a:pt x="6042" y="13702"/>
                  </a:cubicBezTo>
                  <a:cubicBezTo>
                    <a:pt x="6188" y="15156"/>
                    <a:pt x="6365" y="15987"/>
                    <a:pt x="6599" y="16195"/>
                  </a:cubicBezTo>
                  <a:cubicBezTo>
                    <a:pt x="6834" y="16402"/>
                    <a:pt x="7128" y="15987"/>
                    <a:pt x="7333" y="15260"/>
                  </a:cubicBezTo>
                  <a:cubicBezTo>
                    <a:pt x="7538" y="14533"/>
                    <a:pt x="7656" y="13495"/>
                    <a:pt x="7715" y="12456"/>
                  </a:cubicBezTo>
                  <a:cubicBezTo>
                    <a:pt x="7773" y="11418"/>
                    <a:pt x="7773" y="10379"/>
                    <a:pt x="7744" y="10379"/>
                  </a:cubicBezTo>
                  <a:cubicBezTo>
                    <a:pt x="7715" y="10379"/>
                    <a:pt x="7656" y="11418"/>
                    <a:pt x="7685" y="12456"/>
                  </a:cubicBezTo>
                  <a:cubicBezTo>
                    <a:pt x="7715" y="13495"/>
                    <a:pt x="7832" y="14533"/>
                    <a:pt x="8037" y="15260"/>
                  </a:cubicBezTo>
                  <a:cubicBezTo>
                    <a:pt x="8243" y="15987"/>
                    <a:pt x="8536" y="16402"/>
                    <a:pt x="8800" y="16091"/>
                  </a:cubicBezTo>
                  <a:cubicBezTo>
                    <a:pt x="9065" y="15779"/>
                    <a:pt x="9299" y="14741"/>
                    <a:pt x="9593" y="12352"/>
                  </a:cubicBezTo>
                  <a:cubicBezTo>
                    <a:pt x="9886" y="9964"/>
                    <a:pt x="10238" y="6225"/>
                    <a:pt x="10444" y="3837"/>
                  </a:cubicBezTo>
                  <a:cubicBezTo>
                    <a:pt x="10649" y="1449"/>
                    <a:pt x="10708" y="410"/>
                    <a:pt x="10913" y="99"/>
                  </a:cubicBezTo>
                  <a:cubicBezTo>
                    <a:pt x="11119" y="-213"/>
                    <a:pt x="11471" y="202"/>
                    <a:pt x="11853" y="1552"/>
                  </a:cubicBezTo>
                  <a:cubicBezTo>
                    <a:pt x="12234" y="2902"/>
                    <a:pt x="12645" y="5187"/>
                    <a:pt x="12938" y="7991"/>
                  </a:cubicBezTo>
                  <a:cubicBezTo>
                    <a:pt x="13232" y="10795"/>
                    <a:pt x="13408" y="14118"/>
                    <a:pt x="13437" y="16299"/>
                  </a:cubicBezTo>
                  <a:cubicBezTo>
                    <a:pt x="13467" y="18479"/>
                    <a:pt x="13349" y="19518"/>
                    <a:pt x="12938" y="20245"/>
                  </a:cubicBezTo>
                  <a:cubicBezTo>
                    <a:pt x="12528" y="20972"/>
                    <a:pt x="11823" y="21387"/>
                    <a:pt x="11324" y="21179"/>
                  </a:cubicBezTo>
                  <a:cubicBezTo>
                    <a:pt x="10825" y="20972"/>
                    <a:pt x="10532" y="20141"/>
                    <a:pt x="10356" y="19102"/>
                  </a:cubicBezTo>
                  <a:cubicBezTo>
                    <a:pt x="10180" y="18064"/>
                    <a:pt x="10121" y="16818"/>
                    <a:pt x="10238" y="15883"/>
                  </a:cubicBezTo>
                  <a:cubicBezTo>
                    <a:pt x="10356" y="14949"/>
                    <a:pt x="10649" y="14325"/>
                    <a:pt x="11530" y="13702"/>
                  </a:cubicBezTo>
                  <a:cubicBezTo>
                    <a:pt x="12410" y="13079"/>
                    <a:pt x="13878" y="12456"/>
                    <a:pt x="14905" y="11729"/>
                  </a:cubicBezTo>
                  <a:cubicBezTo>
                    <a:pt x="15932" y="11002"/>
                    <a:pt x="16519" y="10172"/>
                    <a:pt x="16842" y="9237"/>
                  </a:cubicBezTo>
                  <a:cubicBezTo>
                    <a:pt x="17165" y="8302"/>
                    <a:pt x="17223" y="7264"/>
                    <a:pt x="17165" y="6329"/>
                  </a:cubicBezTo>
                  <a:cubicBezTo>
                    <a:pt x="17106" y="5395"/>
                    <a:pt x="16930" y="4564"/>
                    <a:pt x="16695" y="3941"/>
                  </a:cubicBezTo>
                  <a:cubicBezTo>
                    <a:pt x="16460" y="3318"/>
                    <a:pt x="16167" y="2902"/>
                    <a:pt x="16020" y="3629"/>
                  </a:cubicBezTo>
                  <a:cubicBezTo>
                    <a:pt x="15873" y="4356"/>
                    <a:pt x="15873" y="6225"/>
                    <a:pt x="16108" y="8095"/>
                  </a:cubicBezTo>
                  <a:cubicBezTo>
                    <a:pt x="16343" y="9964"/>
                    <a:pt x="16812" y="11833"/>
                    <a:pt x="17751" y="13183"/>
                  </a:cubicBezTo>
                  <a:cubicBezTo>
                    <a:pt x="18691" y="14533"/>
                    <a:pt x="20099" y="15364"/>
                    <a:pt x="21508" y="161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3" name="Line"/>
            <p:cNvSpPr/>
            <p:nvPr/>
          </p:nvSpPr>
          <p:spPr>
            <a:xfrm>
              <a:off x="12119697" y="8682876"/>
              <a:ext cx="427606" cy="831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361" extrusionOk="0">
                  <a:moveTo>
                    <a:pt x="982" y="6218"/>
                  </a:moveTo>
                  <a:cubicBezTo>
                    <a:pt x="491" y="7636"/>
                    <a:pt x="0" y="9053"/>
                    <a:pt x="0" y="10179"/>
                  </a:cubicBezTo>
                  <a:cubicBezTo>
                    <a:pt x="0" y="11305"/>
                    <a:pt x="491" y="12139"/>
                    <a:pt x="1555" y="12639"/>
                  </a:cubicBezTo>
                  <a:cubicBezTo>
                    <a:pt x="2618" y="13140"/>
                    <a:pt x="4255" y="13307"/>
                    <a:pt x="6627" y="12890"/>
                  </a:cubicBezTo>
                  <a:cubicBezTo>
                    <a:pt x="9000" y="12473"/>
                    <a:pt x="12109" y="11472"/>
                    <a:pt x="14645" y="10138"/>
                  </a:cubicBezTo>
                  <a:cubicBezTo>
                    <a:pt x="17182" y="8803"/>
                    <a:pt x="19145" y="7135"/>
                    <a:pt x="20209" y="5676"/>
                  </a:cubicBezTo>
                  <a:cubicBezTo>
                    <a:pt x="21273" y="4216"/>
                    <a:pt x="21436" y="2965"/>
                    <a:pt x="21518" y="2131"/>
                  </a:cubicBezTo>
                  <a:cubicBezTo>
                    <a:pt x="21600" y="1297"/>
                    <a:pt x="21600" y="880"/>
                    <a:pt x="21273" y="547"/>
                  </a:cubicBezTo>
                  <a:cubicBezTo>
                    <a:pt x="20945" y="213"/>
                    <a:pt x="20291" y="-37"/>
                    <a:pt x="19636" y="5"/>
                  </a:cubicBezTo>
                  <a:cubicBezTo>
                    <a:pt x="18982" y="46"/>
                    <a:pt x="18327" y="380"/>
                    <a:pt x="17509" y="1589"/>
                  </a:cubicBezTo>
                  <a:cubicBezTo>
                    <a:pt x="16691" y="2799"/>
                    <a:pt x="15709" y="4883"/>
                    <a:pt x="15218" y="7260"/>
                  </a:cubicBezTo>
                  <a:cubicBezTo>
                    <a:pt x="14727" y="9637"/>
                    <a:pt x="14727" y="12306"/>
                    <a:pt x="14891" y="14599"/>
                  </a:cubicBezTo>
                  <a:cubicBezTo>
                    <a:pt x="15055" y="16893"/>
                    <a:pt x="15382" y="18811"/>
                    <a:pt x="15709" y="19978"/>
                  </a:cubicBezTo>
                  <a:cubicBezTo>
                    <a:pt x="16036" y="21146"/>
                    <a:pt x="16364" y="21563"/>
                    <a:pt x="16691" y="21271"/>
                  </a:cubicBezTo>
                  <a:cubicBezTo>
                    <a:pt x="17018" y="20979"/>
                    <a:pt x="17345" y="19978"/>
                    <a:pt x="17673" y="189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4" name="Line"/>
            <p:cNvSpPr/>
            <p:nvPr/>
          </p:nvSpPr>
          <p:spPr>
            <a:xfrm>
              <a:off x="12382533" y="9148696"/>
              <a:ext cx="262838" cy="6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33" y="10800"/>
                    <a:pt x="9067" y="21600"/>
                    <a:pt x="12667" y="21600"/>
                  </a:cubicBezTo>
                  <a:cubicBezTo>
                    <a:pt x="16267" y="21600"/>
                    <a:pt x="18933" y="10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5" name="Line"/>
            <p:cNvSpPr/>
            <p:nvPr/>
          </p:nvSpPr>
          <p:spPr>
            <a:xfrm>
              <a:off x="12119697" y="8739838"/>
              <a:ext cx="9736" cy="19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6" name="Line"/>
            <p:cNvSpPr/>
            <p:nvPr/>
          </p:nvSpPr>
          <p:spPr>
            <a:xfrm>
              <a:off x="13190513" y="9005327"/>
              <a:ext cx="788512" cy="248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9" extrusionOk="0">
                  <a:moveTo>
                    <a:pt x="0" y="3058"/>
                  </a:moveTo>
                  <a:cubicBezTo>
                    <a:pt x="267" y="1691"/>
                    <a:pt x="533" y="324"/>
                    <a:pt x="844" y="50"/>
                  </a:cubicBezTo>
                  <a:cubicBezTo>
                    <a:pt x="1156" y="-223"/>
                    <a:pt x="1511" y="597"/>
                    <a:pt x="2089" y="3195"/>
                  </a:cubicBezTo>
                  <a:cubicBezTo>
                    <a:pt x="2667" y="5792"/>
                    <a:pt x="3467" y="10167"/>
                    <a:pt x="3956" y="13174"/>
                  </a:cubicBezTo>
                  <a:cubicBezTo>
                    <a:pt x="4444" y="16182"/>
                    <a:pt x="4622" y="17823"/>
                    <a:pt x="4756" y="17823"/>
                  </a:cubicBezTo>
                  <a:cubicBezTo>
                    <a:pt x="4889" y="17823"/>
                    <a:pt x="4978" y="16182"/>
                    <a:pt x="5022" y="13995"/>
                  </a:cubicBezTo>
                  <a:cubicBezTo>
                    <a:pt x="5067" y="11807"/>
                    <a:pt x="5067" y="9073"/>
                    <a:pt x="5067" y="7023"/>
                  </a:cubicBezTo>
                  <a:cubicBezTo>
                    <a:pt x="5067" y="4972"/>
                    <a:pt x="5067" y="3605"/>
                    <a:pt x="5244" y="3878"/>
                  </a:cubicBezTo>
                  <a:cubicBezTo>
                    <a:pt x="5422" y="4152"/>
                    <a:pt x="5778" y="6066"/>
                    <a:pt x="6222" y="8800"/>
                  </a:cubicBezTo>
                  <a:cubicBezTo>
                    <a:pt x="6667" y="11534"/>
                    <a:pt x="7200" y="15088"/>
                    <a:pt x="7556" y="17549"/>
                  </a:cubicBezTo>
                  <a:cubicBezTo>
                    <a:pt x="7911" y="20010"/>
                    <a:pt x="8089" y="21377"/>
                    <a:pt x="8311" y="20830"/>
                  </a:cubicBezTo>
                  <a:cubicBezTo>
                    <a:pt x="8533" y="20283"/>
                    <a:pt x="8800" y="17823"/>
                    <a:pt x="9111" y="16182"/>
                  </a:cubicBezTo>
                  <a:cubicBezTo>
                    <a:pt x="9422" y="14542"/>
                    <a:pt x="9778" y="13721"/>
                    <a:pt x="10978" y="13174"/>
                  </a:cubicBezTo>
                  <a:cubicBezTo>
                    <a:pt x="12178" y="12628"/>
                    <a:pt x="14222" y="12354"/>
                    <a:pt x="15511" y="12081"/>
                  </a:cubicBezTo>
                  <a:cubicBezTo>
                    <a:pt x="16800" y="11807"/>
                    <a:pt x="17333" y="11534"/>
                    <a:pt x="17822" y="10987"/>
                  </a:cubicBezTo>
                  <a:cubicBezTo>
                    <a:pt x="18311" y="10440"/>
                    <a:pt x="18756" y="9620"/>
                    <a:pt x="18844" y="8663"/>
                  </a:cubicBezTo>
                  <a:cubicBezTo>
                    <a:pt x="18933" y="7706"/>
                    <a:pt x="18667" y="6612"/>
                    <a:pt x="18267" y="5792"/>
                  </a:cubicBezTo>
                  <a:cubicBezTo>
                    <a:pt x="17867" y="4972"/>
                    <a:pt x="17333" y="4425"/>
                    <a:pt x="16844" y="4152"/>
                  </a:cubicBezTo>
                  <a:cubicBezTo>
                    <a:pt x="16356" y="3878"/>
                    <a:pt x="15911" y="3878"/>
                    <a:pt x="15644" y="4562"/>
                  </a:cubicBezTo>
                  <a:cubicBezTo>
                    <a:pt x="15378" y="5245"/>
                    <a:pt x="15289" y="6612"/>
                    <a:pt x="15511" y="8663"/>
                  </a:cubicBezTo>
                  <a:cubicBezTo>
                    <a:pt x="15733" y="10714"/>
                    <a:pt x="16267" y="13448"/>
                    <a:pt x="17333" y="15498"/>
                  </a:cubicBezTo>
                  <a:cubicBezTo>
                    <a:pt x="18400" y="17549"/>
                    <a:pt x="20000" y="18916"/>
                    <a:pt x="21600" y="202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7" name="Line"/>
            <p:cNvSpPr/>
            <p:nvPr/>
          </p:nvSpPr>
          <p:spPr>
            <a:xfrm>
              <a:off x="14602044" y="8798247"/>
              <a:ext cx="233634" cy="457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extrusionOk="0">
                  <a:moveTo>
                    <a:pt x="0" y="0"/>
                  </a:moveTo>
                  <a:cubicBezTo>
                    <a:pt x="0" y="3803"/>
                    <a:pt x="0" y="7606"/>
                    <a:pt x="150" y="10420"/>
                  </a:cubicBezTo>
                  <a:cubicBezTo>
                    <a:pt x="300" y="13234"/>
                    <a:pt x="600" y="15059"/>
                    <a:pt x="900" y="16504"/>
                  </a:cubicBezTo>
                  <a:cubicBezTo>
                    <a:pt x="1200" y="17949"/>
                    <a:pt x="1500" y="19014"/>
                    <a:pt x="1650" y="19166"/>
                  </a:cubicBezTo>
                  <a:cubicBezTo>
                    <a:pt x="1800" y="19318"/>
                    <a:pt x="1800" y="18558"/>
                    <a:pt x="2850" y="17417"/>
                  </a:cubicBezTo>
                  <a:cubicBezTo>
                    <a:pt x="3900" y="16276"/>
                    <a:pt x="6000" y="14755"/>
                    <a:pt x="7800" y="13918"/>
                  </a:cubicBezTo>
                  <a:cubicBezTo>
                    <a:pt x="9600" y="13082"/>
                    <a:pt x="11100" y="12930"/>
                    <a:pt x="12000" y="13234"/>
                  </a:cubicBezTo>
                  <a:cubicBezTo>
                    <a:pt x="12900" y="13538"/>
                    <a:pt x="13200" y="14299"/>
                    <a:pt x="13350" y="15439"/>
                  </a:cubicBezTo>
                  <a:cubicBezTo>
                    <a:pt x="13500" y="16580"/>
                    <a:pt x="13500" y="18101"/>
                    <a:pt x="13650" y="19242"/>
                  </a:cubicBezTo>
                  <a:cubicBezTo>
                    <a:pt x="13800" y="20383"/>
                    <a:pt x="14100" y="21144"/>
                    <a:pt x="15450" y="21372"/>
                  </a:cubicBezTo>
                  <a:cubicBezTo>
                    <a:pt x="16800" y="21600"/>
                    <a:pt x="19200" y="21296"/>
                    <a:pt x="21600" y="209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8" name="Line"/>
            <p:cNvSpPr/>
            <p:nvPr/>
          </p:nvSpPr>
          <p:spPr>
            <a:xfrm>
              <a:off x="14880975" y="9095560"/>
              <a:ext cx="217539" cy="14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0636" extrusionOk="0">
                  <a:moveTo>
                    <a:pt x="14625" y="3464"/>
                  </a:moveTo>
                  <a:cubicBezTo>
                    <a:pt x="11448" y="2055"/>
                    <a:pt x="8272" y="646"/>
                    <a:pt x="5889" y="177"/>
                  </a:cubicBezTo>
                  <a:cubicBezTo>
                    <a:pt x="3507" y="-293"/>
                    <a:pt x="1919" y="177"/>
                    <a:pt x="966" y="1585"/>
                  </a:cubicBezTo>
                  <a:cubicBezTo>
                    <a:pt x="13" y="2994"/>
                    <a:pt x="-305" y="5342"/>
                    <a:pt x="330" y="8629"/>
                  </a:cubicBezTo>
                  <a:cubicBezTo>
                    <a:pt x="966" y="11916"/>
                    <a:pt x="2554" y="16142"/>
                    <a:pt x="4142" y="18490"/>
                  </a:cubicBezTo>
                  <a:cubicBezTo>
                    <a:pt x="5730" y="20837"/>
                    <a:pt x="7319" y="21307"/>
                    <a:pt x="8907" y="19664"/>
                  </a:cubicBezTo>
                  <a:cubicBezTo>
                    <a:pt x="10495" y="18020"/>
                    <a:pt x="12083" y="14264"/>
                    <a:pt x="12719" y="11211"/>
                  </a:cubicBezTo>
                  <a:cubicBezTo>
                    <a:pt x="13354" y="8159"/>
                    <a:pt x="13036" y="5811"/>
                    <a:pt x="13672" y="6516"/>
                  </a:cubicBezTo>
                  <a:cubicBezTo>
                    <a:pt x="14307" y="7220"/>
                    <a:pt x="15895" y="10977"/>
                    <a:pt x="17324" y="13559"/>
                  </a:cubicBezTo>
                  <a:cubicBezTo>
                    <a:pt x="18754" y="16142"/>
                    <a:pt x="20024" y="17550"/>
                    <a:pt x="21295" y="189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9" name="Line"/>
            <p:cNvSpPr/>
            <p:nvPr/>
          </p:nvSpPr>
          <p:spPr>
            <a:xfrm>
              <a:off x="15215329" y="9090288"/>
              <a:ext cx="574349" cy="214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76" y="4255"/>
                    <a:pt x="1953" y="8509"/>
                    <a:pt x="2685" y="11291"/>
                  </a:cubicBezTo>
                  <a:cubicBezTo>
                    <a:pt x="3417" y="14073"/>
                    <a:pt x="3905" y="15382"/>
                    <a:pt x="4271" y="14727"/>
                  </a:cubicBezTo>
                  <a:cubicBezTo>
                    <a:pt x="4637" y="14073"/>
                    <a:pt x="4881" y="11455"/>
                    <a:pt x="5247" y="9491"/>
                  </a:cubicBezTo>
                  <a:cubicBezTo>
                    <a:pt x="5614" y="7527"/>
                    <a:pt x="6102" y="6218"/>
                    <a:pt x="6956" y="5727"/>
                  </a:cubicBezTo>
                  <a:cubicBezTo>
                    <a:pt x="7810" y="5236"/>
                    <a:pt x="9031" y="5564"/>
                    <a:pt x="10617" y="6055"/>
                  </a:cubicBezTo>
                  <a:cubicBezTo>
                    <a:pt x="12203" y="6545"/>
                    <a:pt x="14156" y="7200"/>
                    <a:pt x="15437" y="7200"/>
                  </a:cubicBezTo>
                  <a:cubicBezTo>
                    <a:pt x="16719" y="7200"/>
                    <a:pt x="17329" y="6545"/>
                    <a:pt x="17451" y="5564"/>
                  </a:cubicBezTo>
                  <a:cubicBezTo>
                    <a:pt x="17573" y="4582"/>
                    <a:pt x="17207" y="3273"/>
                    <a:pt x="16719" y="2291"/>
                  </a:cubicBezTo>
                  <a:cubicBezTo>
                    <a:pt x="16231" y="1309"/>
                    <a:pt x="15620" y="655"/>
                    <a:pt x="15010" y="327"/>
                  </a:cubicBezTo>
                  <a:cubicBezTo>
                    <a:pt x="14400" y="0"/>
                    <a:pt x="13790" y="0"/>
                    <a:pt x="13058" y="0"/>
                  </a:cubicBezTo>
                  <a:cubicBezTo>
                    <a:pt x="12325" y="0"/>
                    <a:pt x="11471" y="0"/>
                    <a:pt x="10983" y="1309"/>
                  </a:cubicBezTo>
                  <a:cubicBezTo>
                    <a:pt x="10495" y="2618"/>
                    <a:pt x="10373" y="5236"/>
                    <a:pt x="10739" y="7691"/>
                  </a:cubicBezTo>
                  <a:cubicBezTo>
                    <a:pt x="11105" y="10145"/>
                    <a:pt x="11959" y="12436"/>
                    <a:pt x="13851" y="14727"/>
                  </a:cubicBezTo>
                  <a:cubicBezTo>
                    <a:pt x="15742" y="17018"/>
                    <a:pt x="18671" y="1930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0" name="Line"/>
            <p:cNvSpPr/>
            <p:nvPr/>
          </p:nvSpPr>
          <p:spPr>
            <a:xfrm>
              <a:off x="16500310" y="9122121"/>
              <a:ext cx="1421266" cy="24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extrusionOk="0">
                  <a:moveTo>
                    <a:pt x="0" y="1475"/>
                  </a:moveTo>
                  <a:cubicBezTo>
                    <a:pt x="493" y="2044"/>
                    <a:pt x="986" y="2612"/>
                    <a:pt x="1307" y="3465"/>
                  </a:cubicBezTo>
                  <a:cubicBezTo>
                    <a:pt x="1627" y="4317"/>
                    <a:pt x="1775" y="5454"/>
                    <a:pt x="1825" y="7302"/>
                  </a:cubicBezTo>
                  <a:cubicBezTo>
                    <a:pt x="1874" y="9149"/>
                    <a:pt x="1825" y="11707"/>
                    <a:pt x="1800" y="12275"/>
                  </a:cubicBezTo>
                  <a:cubicBezTo>
                    <a:pt x="1775" y="12844"/>
                    <a:pt x="1775" y="11423"/>
                    <a:pt x="1849" y="9291"/>
                  </a:cubicBezTo>
                  <a:cubicBezTo>
                    <a:pt x="1923" y="7159"/>
                    <a:pt x="2071" y="4317"/>
                    <a:pt x="2268" y="2612"/>
                  </a:cubicBezTo>
                  <a:cubicBezTo>
                    <a:pt x="2466" y="907"/>
                    <a:pt x="2712" y="338"/>
                    <a:pt x="2934" y="481"/>
                  </a:cubicBezTo>
                  <a:cubicBezTo>
                    <a:pt x="3156" y="623"/>
                    <a:pt x="3353" y="1475"/>
                    <a:pt x="3477" y="2612"/>
                  </a:cubicBezTo>
                  <a:cubicBezTo>
                    <a:pt x="3600" y="3749"/>
                    <a:pt x="3649" y="5170"/>
                    <a:pt x="3699" y="7159"/>
                  </a:cubicBezTo>
                  <a:cubicBezTo>
                    <a:pt x="3748" y="9149"/>
                    <a:pt x="3797" y="11707"/>
                    <a:pt x="3822" y="12133"/>
                  </a:cubicBezTo>
                  <a:cubicBezTo>
                    <a:pt x="3847" y="12560"/>
                    <a:pt x="3847" y="10854"/>
                    <a:pt x="3970" y="8723"/>
                  </a:cubicBezTo>
                  <a:cubicBezTo>
                    <a:pt x="4093" y="6591"/>
                    <a:pt x="4340" y="4033"/>
                    <a:pt x="4611" y="2328"/>
                  </a:cubicBezTo>
                  <a:cubicBezTo>
                    <a:pt x="4882" y="623"/>
                    <a:pt x="5178" y="-230"/>
                    <a:pt x="5375" y="54"/>
                  </a:cubicBezTo>
                  <a:cubicBezTo>
                    <a:pt x="5573" y="338"/>
                    <a:pt x="5671" y="1759"/>
                    <a:pt x="5844" y="4602"/>
                  </a:cubicBezTo>
                  <a:cubicBezTo>
                    <a:pt x="6016" y="7444"/>
                    <a:pt x="6263" y="11707"/>
                    <a:pt x="6732" y="14407"/>
                  </a:cubicBezTo>
                  <a:cubicBezTo>
                    <a:pt x="7200" y="17107"/>
                    <a:pt x="7890" y="18244"/>
                    <a:pt x="8507" y="17817"/>
                  </a:cubicBezTo>
                  <a:cubicBezTo>
                    <a:pt x="9123" y="17391"/>
                    <a:pt x="9666" y="15402"/>
                    <a:pt x="9962" y="13696"/>
                  </a:cubicBezTo>
                  <a:cubicBezTo>
                    <a:pt x="10258" y="11991"/>
                    <a:pt x="10307" y="10570"/>
                    <a:pt x="10208" y="9433"/>
                  </a:cubicBezTo>
                  <a:cubicBezTo>
                    <a:pt x="10110" y="8296"/>
                    <a:pt x="9863" y="7444"/>
                    <a:pt x="9616" y="7017"/>
                  </a:cubicBezTo>
                  <a:cubicBezTo>
                    <a:pt x="9370" y="6591"/>
                    <a:pt x="9123" y="6591"/>
                    <a:pt x="8901" y="7017"/>
                  </a:cubicBezTo>
                  <a:cubicBezTo>
                    <a:pt x="8679" y="7444"/>
                    <a:pt x="8482" y="8296"/>
                    <a:pt x="8408" y="9433"/>
                  </a:cubicBezTo>
                  <a:cubicBezTo>
                    <a:pt x="8334" y="10570"/>
                    <a:pt x="8384" y="11991"/>
                    <a:pt x="8507" y="13128"/>
                  </a:cubicBezTo>
                  <a:cubicBezTo>
                    <a:pt x="8630" y="14265"/>
                    <a:pt x="8827" y="15117"/>
                    <a:pt x="9173" y="15828"/>
                  </a:cubicBezTo>
                  <a:cubicBezTo>
                    <a:pt x="9518" y="16538"/>
                    <a:pt x="10011" y="17107"/>
                    <a:pt x="10381" y="17107"/>
                  </a:cubicBezTo>
                  <a:cubicBezTo>
                    <a:pt x="10751" y="17107"/>
                    <a:pt x="10997" y="16538"/>
                    <a:pt x="11195" y="15402"/>
                  </a:cubicBezTo>
                  <a:cubicBezTo>
                    <a:pt x="11392" y="14265"/>
                    <a:pt x="11540" y="12559"/>
                    <a:pt x="11688" y="11138"/>
                  </a:cubicBezTo>
                  <a:cubicBezTo>
                    <a:pt x="11836" y="9717"/>
                    <a:pt x="11984" y="8581"/>
                    <a:pt x="12156" y="7586"/>
                  </a:cubicBezTo>
                  <a:cubicBezTo>
                    <a:pt x="12329" y="6591"/>
                    <a:pt x="12526" y="5738"/>
                    <a:pt x="12748" y="5312"/>
                  </a:cubicBezTo>
                  <a:cubicBezTo>
                    <a:pt x="12970" y="4886"/>
                    <a:pt x="13216" y="4886"/>
                    <a:pt x="13389" y="6023"/>
                  </a:cubicBezTo>
                  <a:cubicBezTo>
                    <a:pt x="13562" y="7159"/>
                    <a:pt x="13660" y="9433"/>
                    <a:pt x="13710" y="11281"/>
                  </a:cubicBezTo>
                  <a:cubicBezTo>
                    <a:pt x="13759" y="13128"/>
                    <a:pt x="13759" y="14549"/>
                    <a:pt x="13759" y="15970"/>
                  </a:cubicBezTo>
                  <a:cubicBezTo>
                    <a:pt x="13759" y="17391"/>
                    <a:pt x="13759" y="18812"/>
                    <a:pt x="13882" y="19807"/>
                  </a:cubicBezTo>
                  <a:cubicBezTo>
                    <a:pt x="14005" y="20802"/>
                    <a:pt x="14252" y="21370"/>
                    <a:pt x="14869" y="21086"/>
                  </a:cubicBezTo>
                  <a:cubicBezTo>
                    <a:pt x="15485" y="20802"/>
                    <a:pt x="16471" y="19665"/>
                    <a:pt x="17137" y="18670"/>
                  </a:cubicBezTo>
                  <a:cubicBezTo>
                    <a:pt x="17803" y="17675"/>
                    <a:pt x="18148" y="16823"/>
                    <a:pt x="18395" y="15828"/>
                  </a:cubicBezTo>
                  <a:cubicBezTo>
                    <a:pt x="18641" y="14833"/>
                    <a:pt x="18789" y="13696"/>
                    <a:pt x="18863" y="12417"/>
                  </a:cubicBezTo>
                  <a:cubicBezTo>
                    <a:pt x="18937" y="11138"/>
                    <a:pt x="18937" y="9717"/>
                    <a:pt x="18863" y="8438"/>
                  </a:cubicBezTo>
                  <a:cubicBezTo>
                    <a:pt x="18789" y="7159"/>
                    <a:pt x="18641" y="6023"/>
                    <a:pt x="18444" y="5312"/>
                  </a:cubicBezTo>
                  <a:cubicBezTo>
                    <a:pt x="18247" y="4602"/>
                    <a:pt x="18000" y="4317"/>
                    <a:pt x="17827" y="4886"/>
                  </a:cubicBezTo>
                  <a:cubicBezTo>
                    <a:pt x="17655" y="5454"/>
                    <a:pt x="17556" y="6875"/>
                    <a:pt x="17532" y="8296"/>
                  </a:cubicBezTo>
                  <a:cubicBezTo>
                    <a:pt x="17507" y="9717"/>
                    <a:pt x="17556" y="11138"/>
                    <a:pt x="18247" y="12986"/>
                  </a:cubicBezTo>
                  <a:cubicBezTo>
                    <a:pt x="18937" y="14833"/>
                    <a:pt x="20268" y="17107"/>
                    <a:pt x="21600" y="193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1" name="Line"/>
            <p:cNvSpPr/>
            <p:nvPr/>
          </p:nvSpPr>
          <p:spPr>
            <a:xfrm>
              <a:off x="18302677" y="8725619"/>
              <a:ext cx="514491" cy="66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31" extrusionOk="0">
                  <a:moveTo>
                    <a:pt x="1162" y="10474"/>
                  </a:moveTo>
                  <a:cubicBezTo>
                    <a:pt x="618" y="10788"/>
                    <a:pt x="75" y="11101"/>
                    <a:pt x="7" y="12457"/>
                  </a:cubicBezTo>
                  <a:cubicBezTo>
                    <a:pt x="-61" y="13814"/>
                    <a:pt x="347" y="16214"/>
                    <a:pt x="1162" y="17727"/>
                  </a:cubicBezTo>
                  <a:cubicBezTo>
                    <a:pt x="1977" y="19240"/>
                    <a:pt x="3199" y="19866"/>
                    <a:pt x="4830" y="19970"/>
                  </a:cubicBezTo>
                  <a:cubicBezTo>
                    <a:pt x="6460" y="20074"/>
                    <a:pt x="8497" y="19657"/>
                    <a:pt x="10467" y="18457"/>
                  </a:cubicBezTo>
                  <a:cubicBezTo>
                    <a:pt x="12437" y="17257"/>
                    <a:pt x="14339" y="15274"/>
                    <a:pt x="15358" y="13031"/>
                  </a:cubicBezTo>
                  <a:cubicBezTo>
                    <a:pt x="16377" y="10788"/>
                    <a:pt x="16513" y="8283"/>
                    <a:pt x="16309" y="6248"/>
                  </a:cubicBezTo>
                  <a:cubicBezTo>
                    <a:pt x="16105" y="4214"/>
                    <a:pt x="15562" y="2648"/>
                    <a:pt x="15086" y="1553"/>
                  </a:cubicBezTo>
                  <a:cubicBezTo>
                    <a:pt x="14611" y="457"/>
                    <a:pt x="14203" y="-169"/>
                    <a:pt x="13931" y="40"/>
                  </a:cubicBezTo>
                  <a:cubicBezTo>
                    <a:pt x="13660" y="248"/>
                    <a:pt x="13524" y="1292"/>
                    <a:pt x="13048" y="3588"/>
                  </a:cubicBezTo>
                  <a:cubicBezTo>
                    <a:pt x="12573" y="5883"/>
                    <a:pt x="11758" y="9431"/>
                    <a:pt x="11282" y="12144"/>
                  </a:cubicBezTo>
                  <a:cubicBezTo>
                    <a:pt x="10807" y="14857"/>
                    <a:pt x="10671" y="16735"/>
                    <a:pt x="10603" y="17935"/>
                  </a:cubicBezTo>
                  <a:cubicBezTo>
                    <a:pt x="10535" y="19135"/>
                    <a:pt x="10535" y="19657"/>
                    <a:pt x="10739" y="19709"/>
                  </a:cubicBezTo>
                  <a:cubicBezTo>
                    <a:pt x="10943" y="19761"/>
                    <a:pt x="11350" y="19344"/>
                    <a:pt x="11826" y="18927"/>
                  </a:cubicBezTo>
                  <a:cubicBezTo>
                    <a:pt x="12301" y="18509"/>
                    <a:pt x="12845" y="18092"/>
                    <a:pt x="13388" y="17674"/>
                  </a:cubicBezTo>
                  <a:cubicBezTo>
                    <a:pt x="13931" y="17257"/>
                    <a:pt x="14475" y="16840"/>
                    <a:pt x="15086" y="16735"/>
                  </a:cubicBezTo>
                  <a:cubicBezTo>
                    <a:pt x="15698" y="16631"/>
                    <a:pt x="16377" y="16840"/>
                    <a:pt x="16716" y="17205"/>
                  </a:cubicBezTo>
                  <a:cubicBezTo>
                    <a:pt x="17056" y="17570"/>
                    <a:pt x="17056" y="18092"/>
                    <a:pt x="17192" y="18666"/>
                  </a:cubicBezTo>
                  <a:cubicBezTo>
                    <a:pt x="17328" y="19240"/>
                    <a:pt x="17599" y="19866"/>
                    <a:pt x="18347" y="20335"/>
                  </a:cubicBezTo>
                  <a:cubicBezTo>
                    <a:pt x="19094" y="20805"/>
                    <a:pt x="20316" y="21118"/>
                    <a:pt x="21539" y="214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2" name="Line"/>
            <p:cNvSpPr/>
            <p:nvPr/>
          </p:nvSpPr>
          <p:spPr>
            <a:xfrm>
              <a:off x="18904780" y="9251811"/>
              <a:ext cx="506205" cy="188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4569" y="3742"/>
                  </a:moveTo>
                  <a:cubicBezTo>
                    <a:pt x="4015" y="2644"/>
                    <a:pt x="3462" y="1546"/>
                    <a:pt x="2838" y="813"/>
                  </a:cubicBezTo>
                  <a:cubicBezTo>
                    <a:pt x="2215" y="81"/>
                    <a:pt x="1523" y="-285"/>
                    <a:pt x="969" y="264"/>
                  </a:cubicBezTo>
                  <a:cubicBezTo>
                    <a:pt x="415" y="813"/>
                    <a:pt x="0" y="2278"/>
                    <a:pt x="0" y="4840"/>
                  </a:cubicBezTo>
                  <a:cubicBezTo>
                    <a:pt x="0" y="7403"/>
                    <a:pt x="415" y="11064"/>
                    <a:pt x="969" y="12895"/>
                  </a:cubicBezTo>
                  <a:cubicBezTo>
                    <a:pt x="1523" y="14725"/>
                    <a:pt x="2215" y="14725"/>
                    <a:pt x="2769" y="13993"/>
                  </a:cubicBezTo>
                  <a:cubicBezTo>
                    <a:pt x="3323" y="13261"/>
                    <a:pt x="3738" y="11796"/>
                    <a:pt x="4085" y="10149"/>
                  </a:cubicBezTo>
                  <a:cubicBezTo>
                    <a:pt x="4431" y="8501"/>
                    <a:pt x="4708" y="6671"/>
                    <a:pt x="4708" y="6671"/>
                  </a:cubicBezTo>
                  <a:cubicBezTo>
                    <a:pt x="4708" y="6671"/>
                    <a:pt x="4431" y="8501"/>
                    <a:pt x="4500" y="10149"/>
                  </a:cubicBezTo>
                  <a:cubicBezTo>
                    <a:pt x="4569" y="11796"/>
                    <a:pt x="4985" y="13261"/>
                    <a:pt x="5538" y="14359"/>
                  </a:cubicBezTo>
                  <a:cubicBezTo>
                    <a:pt x="6092" y="15457"/>
                    <a:pt x="6785" y="16190"/>
                    <a:pt x="7962" y="14908"/>
                  </a:cubicBezTo>
                  <a:cubicBezTo>
                    <a:pt x="9138" y="13627"/>
                    <a:pt x="10800" y="10332"/>
                    <a:pt x="11838" y="7952"/>
                  </a:cubicBezTo>
                  <a:cubicBezTo>
                    <a:pt x="12877" y="5573"/>
                    <a:pt x="13292" y="4108"/>
                    <a:pt x="13777" y="3925"/>
                  </a:cubicBezTo>
                  <a:cubicBezTo>
                    <a:pt x="14262" y="3742"/>
                    <a:pt x="14815" y="4840"/>
                    <a:pt x="15092" y="6305"/>
                  </a:cubicBezTo>
                  <a:cubicBezTo>
                    <a:pt x="15369" y="7769"/>
                    <a:pt x="15369" y="9600"/>
                    <a:pt x="15369" y="12529"/>
                  </a:cubicBezTo>
                  <a:cubicBezTo>
                    <a:pt x="15369" y="15457"/>
                    <a:pt x="15369" y="19484"/>
                    <a:pt x="15438" y="20400"/>
                  </a:cubicBezTo>
                  <a:cubicBezTo>
                    <a:pt x="15508" y="21315"/>
                    <a:pt x="15646" y="19118"/>
                    <a:pt x="15923" y="17105"/>
                  </a:cubicBezTo>
                  <a:cubicBezTo>
                    <a:pt x="16200" y="15091"/>
                    <a:pt x="16615" y="13261"/>
                    <a:pt x="17031" y="11430"/>
                  </a:cubicBezTo>
                  <a:cubicBezTo>
                    <a:pt x="17446" y="9600"/>
                    <a:pt x="17862" y="7769"/>
                    <a:pt x="18346" y="6305"/>
                  </a:cubicBezTo>
                  <a:cubicBezTo>
                    <a:pt x="18831" y="4840"/>
                    <a:pt x="19385" y="3742"/>
                    <a:pt x="19662" y="4108"/>
                  </a:cubicBezTo>
                  <a:cubicBezTo>
                    <a:pt x="19938" y="4474"/>
                    <a:pt x="19938" y="6305"/>
                    <a:pt x="20215" y="9417"/>
                  </a:cubicBezTo>
                  <a:cubicBezTo>
                    <a:pt x="20492" y="12529"/>
                    <a:pt x="21046" y="16922"/>
                    <a:pt x="21600" y="213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3" name="Line"/>
            <p:cNvSpPr/>
            <p:nvPr/>
          </p:nvSpPr>
          <p:spPr>
            <a:xfrm>
              <a:off x="18242822" y="9182336"/>
              <a:ext cx="301776" cy="15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6039" y="2735"/>
                    <a:pt x="12077" y="-1585"/>
                    <a:pt x="15677" y="575"/>
                  </a:cubicBezTo>
                  <a:cubicBezTo>
                    <a:pt x="19277" y="2735"/>
                    <a:pt x="20439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4" name="Line"/>
            <p:cNvSpPr/>
            <p:nvPr/>
          </p:nvSpPr>
          <p:spPr>
            <a:xfrm>
              <a:off x="19870543" y="8935578"/>
              <a:ext cx="455503" cy="449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239" extrusionOk="0">
                  <a:moveTo>
                    <a:pt x="5879" y="16495"/>
                  </a:moveTo>
                  <a:cubicBezTo>
                    <a:pt x="5419" y="15729"/>
                    <a:pt x="4959" y="14963"/>
                    <a:pt x="4347" y="14580"/>
                  </a:cubicBezTo>
                  <a:cubicBezTo>
                    <a:pt x="3734" y="14197"/>
                    <a:pt x="2968" y="14197"/>
                    <a:pt x="2202" y="14350"/>
                  </a:cubicBezTo>
                  <a:cubicBezTo>
                    <a:pt x="1436" y="14503"/>
                    <a:pt x="670" y="14810"/>
                    <a:pt x="287" y="15346"/>
                  </a:cubicBezTo>
                  <a:cubicBezTo>
                    <a:pt x="-96" y="15882"/>
                    <a:pt x="-96" y="16648"/>
                    <a:pt x="287" y="17644"/>
                  </a:cubicBezTo>
                  <a:cubicBezTo>
                    <a:pt x="670" y="18640"/>
                    <a:pt x="1436" y="19865"/>
                    <a:pt x="2432" y="20554"/>
                  </a:cubicBezTo>
                  <a:cubicBezTo>
                    <a:pt x="3427" y="21244"/>
                    <a:pt x="4653" y="21397"/>
                    <a:pt x="5802" y="20248"/>
                  </a:cubicBezTo>
                  <a:cubicBezTo>
                    <a:pt x="6951" y="19099"/>
                    <a:pt x="8023" y="16648"/>
                    <a:pt x="8559" y="13431"/>
                  </a:cubicBezTo>
                  <a:cubicBezTo>
                    <a:pt x="9095" y="10214"/>
                    <a:pt x="9095" y="6231"/>
                    <a:pt x="8789" y="3627"/>
                  </a:cubicBezTo>
                  <a:cubicBezTo>
                    <a:pt x="8483" y="1023"/>
                    <a:pt x="7870" y="-203"/>
                    <a:pt x="7640" y="27"/>
                  </a:cubicBezTo>
                  <a:cubicBezTo>
                    <a:pt x="7410" y="257"/>
                    <a:pt x="7564" y="1942"/>
                    <a:pt x="7793" y="5006"/>
                  </a:cubicBezTo>
                  <a:cubicBezTo>
                    <a:pt x="8023" y="8069"/>
                    <a:pt x="8330" y="12512"/>
                    <a:pt x="8866" y="15423"/>
                  </a:cubicBezTo>
                  <a:cubicBezTo>
                    <a:pt x="9402" y="18333"/>
                    <a:pt x="10168" y="19712"/>
                    <a:pt x="11317" y="20478"/>
                  </a:cubicBezTo>
                  <a:cubicBezTo>
                    <a:pt x="12466" y="21244"/>
                    <a:pt x="13998" y="21397"/>
                    <a:pt x="15070" y="21091"/>
                  </a:cubicBezTo>
                  <a:cubicBezTo>
                    <a:pt x="16142" y="20784"/>
                    <a:pt x="16755" y="20018"/>
                    <a:pt x="17138" y="19252"/>
                  </a:cubicBezTo>
                  <a:cubicBezTo>
                    <a:pt x="17521" y="18486"/>
                    <a:pt x="17674" y="17720"/>
                    <a:pt x="17904" y="17874"/>
                  </a:cubicBezTo>
                  <a:cubicBezTo>
                    <a:pt x="18134" y="18027"/>
                    <a:pt x="18440" y="19099"/>
                    <a:pt x="19053" y="19712"/>
                  </a:cubicBezTo>
                  <a:cubicBezTo>
                    <a:pt x="19666" y="20325"/>
                    <a:pt x="20585" y="20478"/>
                    <a:pt x="21504" y="206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5" name="Line"/>
            <p:cNvSpPr/>
            <p:nvPr/>
          </p:nvSpPr>
          <p:spPr>
            <a:xfrm>
              <a:off x="20199495" y="9119492"/>
              <a:ext cx="194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6" name="Line"/>
            <p:cNvSpPr/>
            <p:nvPr/>
          </p:nvSpPr>
          <p:spPr>
            <a:xfrm>
              <a:off x="20384454" y="9246042"/>
              <a:ext cx="243368" cy="136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" y="2571"/>
                    <a:pt x="576" y="5143"/>
                    <a:pt x="864" y="7714"/>
                  </a:cubicBezTo>
                  <a:cubicBezTo>
                    <a:pt x="1152" y="10286"/>
                    <a:pt x="1440" y="12857"/>
                    <a:pt x="2160" y="13371"/>
                  </a:cubicBezTo>
                  <a:cubicBezTo>
                    <a:pt x="2880" y="13886"/>
                    <a:pt x="4032" y="12343"/>
                    <a:pt x="5184" y="10800"/>
                  </a:cubicBezTo>
                  <a:cubicBezTo>
                    <a:pt x="6336" y="9257"/>
                    <a:pt x="7488" y="7714"/>
                    <a:pt x="8496" y="7971"/>
                  </a:cubicBezTo>
                  <a:cubicBezTo>
                    <a:pt x="9504" y="8229"/>
                    <a:pt x="10368" y="10286"/>
                    <a:pt x="10944" y="12600"/>
                  </a:cubicBezTo>
                  <a:cubicBezTo>
                    <a:pt x="11520" y="14914"/>
                    <a:pt x="11808" y="17486"/>
                    <a:pt x="12384" y="17486"/>
                  </a:cubicBezTo>
                  <a:cubicBezTo>
                    <a:pt x="12960" y="17486"/>
                    <a:pt x="13824" y="14914"/>
                    <a:pt x="15264" y="12600"/>
                  </a:cubicBezTo>
                  <a:cubicBezTo>
                    <a:pt x="16704" y="10286"/>
                    <a:pt x="18720" y="8229"/>
                    <a:pt x="19872" y="8486"/>
                  </a:cubicBezTo>
                  <a:cubicBezTo>
                    <a:pt x="21024" y="8743"/>
                    <a:pt x="21312" y="11314"/>
                    <a:pt x="21456" y="13886"/>
                  </a:cubicBezTo>
                  <a:cubicBezTo>
                    <a:pt x="21600" y="16457"/>
                    <a:pt x="21600" y="190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7" name="Line"/>
            <p:cNvSpPr/>
            <p:nvPr/>
          </p:nvSpPr>
          <p:spPr>
            <a:xfrm>
              <a:off x="20794345" y="9061084"/>
              <a:ext cx="125519" cy="305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20947" y="0"/>
                  </a:moveTo>
                  <a:cubicBezTo>
                    <a:pt x="18239" y="0"/>
                    <a:pt x="15532" y="0"/>
                    <a:pt x="11200" y="2295"/>
                  </a:cubicBezTo>
                  <a:cubicBezTo>
                    <a:pt x="6867" y="4591"/>
                    <a:pt x="911" y="9182"/>
                    <a:pt x="98" y="13084"/>
                  </a:cubicBezTo>
                  <a:cubicBezTo>
                    <a:pt x="-653" y="16694"/>
                    <a:pt x="2997" y="19714"/>
                    <a:pt x="761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8" name="Line"/>
            <p:cNvSpPr/>
            <p:nvPr/>
          </p:nvSpPr>
          <p:spPr>
            <a:xfrm>
              <a:off x="204428" y="9859329"/>
              <a:ext cx="593818" cy="233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0" y="0"/>
                    <a:pt x="1180" y="0"/>
                    <a:pt x="1770" y="1500"/>
                  </a:cubicBezTo>
                  <a:cubicBezTo>
                    <a:pt x="2361" y="3000"/>
                    <a:pt x="2951" y="6000"/>
                    <a:pt x="3659" y="9600"/>
                  </a:cubicBezTo>
                  <a:cubicBezTo>
                    <a:pt x="4367" y="13200"/>
                    <a:pt x="5193" y="17400"/>
                    <a:pt x="5607" y="18600"/>
                  </a:cubicBezTo>
                  <a:cubicBezTo>
                    <a:pt x="6020" y="19800"/>
                    <a:pt x="6020" y="18000"/>
                    <a:pt x="6020" y="14850"/>
                  </a:cubicBezTo>
                  <a:cubicBezTo>
                    <a:pt x="6020" y="11700"/>
                    <a:pt x="6020" y="7200"/>
                    <a:pt x="6197" y="4350"/>
                  </a:cubicBezTo>
                  <a:cubicBezTo>
                    <a:pt x="6374" y="1500"/>
                    <a:pt x="6728" y="300"/>
                    <a:pt x="7082" y="300"/>
                  </a:cubicBezTo>
                  <a:cubicBezTo>
                    <a:pt x="7436" y="300"/>
                    <a:pt x="7790" y="1500"/>
                    <a:pt x="8911" y="3300"/>
                  </a:cubicBezTo>
                  <a:cubicBezTo>
                    <a:pt x="10033" y="5100"/>
                    <a:pt x="11921" y="7500"/>
                    <a:pt x="13515" y="8850"/>
                  </a:cubicBezTo>
                  <a:cubicBezTo>
                    <a:pt x="15108" y="10200"/>
                    <a:pt x="16407" y="10500"/>
                    <a:pt x="17292" y="10050"/>
                  </a:cubicBezTo>
                  <a:cubicBezTo>
                    <a:pt x="18177" y="9600"/>
                    <a:pt x="18649" y="8400"/>
                    <a:pt x="18826" y="7050"/>
                  </a:cubicBezTo>
                  <a:cubicBezTo>
                    <a:pt x="19003" y="5700"/>
                    <a:pt x="18885" y="4200"/>
                    <a:pt x="18531" y="3150"/>
                  </a:cubicBezTo>
                  <a:cubicBezTo>
                    <a:pt x="18177" y="2100"/>
                    <a:pt x="17587" y="1500"/>
                    <a:pt x="16997" y="1050"/>
                  </a:cubicBezTo>
                  <a:cubicBezTo>
                    <a:pt x="16407" y="600"/>
                    <a:pt x="15816" y="300"/>
                    <a:pt x="15344" y="750"/>
                  </a:cubicBezTo>
                  <a:cubicBezTo>
                    <a:pt x="14872" y="1200"/>
                    <a:pt x="14518" y="2400"/>
                    <a:pt x="14341" y="4650"/>
                  </a:cubicBezTo>
                  <a:cubicBezTo>
                    <a:pt x="14164" y="6900"/>
                    <a:pt x="14164" y="10200"/>
                    <a:pt x="15403" y="13200"/>
                  </a:cubicBezTo>
                  <a:cubicBezTo>
                    <a:pt x="16643" y="16200"/>
                    <a:pt x="19121" y="189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9" name="Line"/>
            <p:cNvSpPr/>
            <p:nvPr/>
          </p:nvSpPr>
          <p:spPr>
            <a:xfrm>
              <a:off x="972889" y="9946941"/>
              <a:ext cx="253683" cy="116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030" extrusionOk="0">
                  <a:moveTo>
                    <a:pt x="11388" y="0"/>
                  </a:moveTo>
                  <a:cubicBezTo>
                    <a:pt x="8688" y="0"/>
                    <a:pt x="5988" y="0"/>
                    <a:pt x="4098" y="876"/>
                  </a:cubicBezTo>
                  <a:cubicBezTo>
                    <a:pt x="2208" y="1751"/>
                    <a:pt x="1128" y="3503"/>
                    <a:pt x="453" y="5838"/>
                  </a:cubicBezTo>
                  <a:cubicBezTo>
                    <a:pt x="-222" y="8173"/>
                    <a:pt x="-492" y="11092"/>
                    <a:pt x="2208" y="14011"/>
                  </a:cubicBezTo>
                  <a:cubicBezTo>
                    <a:pt x="4908" y="16930"/>
                    <a:pt x="10578" y="19849"/>
                    <a:pt x="14223" y="20724"/>
                  </a:cubicBezTo>
                  <a:cubicBezTo>
                    <a:pt x="17868" y="21600"/>
                    <a:pt x="19488" y="20432"/>
                    <a:pt x="21108" y="192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0" name="Line"/>
            <p:cNvSpPr/>
            <p:nvPr/>
          </p:nvSpPr>
          <p:spPr>
            <a:xfrm>
              <a:off x="1325032" y="9557553"/>
              <a:ext cx="1024483" cy="512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extrusionOk="0">
                  <a:moveTo>
                    <a:pt x="795" y="0"/>
                  </a:moveTo>
                  <a:cubicBezTo>
                    <a:pt x="522" y="410"/>
                    <a:pt x="250" y="820"/>
                    <a:pt x="113" y="2187"/>
                  </a:cubicBezTo>
                  <a:cubicBezTo>
                    <a:pt x="-23" y="3554"/>
                    <a:pt x="-23" y="5879"/>
                    <a:pt x="45" y="8613"/>
                  </a:cubicBezTo>
                  <a:cubicBezTo>
                    <a:pt x="113" y="11347"/>
                    <a:pt x="250" y="14491"/>
                    <a:pt x="488" y="16678"/>
                  </a:cubicBezTo>
                  <a:cubicBezTo>
                    <a:pt x="727" y="18866"/>
                    <a:pt x="1067" y="20096"/>
                    <a:pt x="1408" y="20780"/>
                  </a:cubicBezTo>
                  <a:cubicBezTo>
                    <a:pt x="1749" y="21463"/>
                    <a:pt x="2089" y="21600"/>
                    <a:pt x="2464" y="21600"/>
                  </a:cubicBezTo>
                  <a:cubicBezTo>
                    <a:pt x="2839" y="21600"/>
                    <a:pt x="3248" y="21463"/>
                    <a:pt x="3588" y="21122"/>
                  </a:cubicBezTo>
                  <a:cubicBezTo>
                    <a:pt x="3929" y="20780"/>
                    <a:pt x="4202" y="20233"/>
                    <a:pt x="4406" y="19618"/>
                  </a:cubicBezTo>
                  <a:cubicBezTo>
                    <a:pt x="4610" y="19003"/>
                    <a:pt x="4747" y="18319"/>
                    <a:pt x="4985" y="18182"/>
                  </a:cubicBezTo>
                  <a:cubicBezTo>
                    <a:pt x="5224" y="18046"/>
                    <a:pt x="5564" y="18456"/>
                    <a:pt x="6041" y="18797"/>
                  </a:cubicBezTo>
                  <a:cubicBezTo>
                    <a:pt x="6518" y="19139"/>
                    <a:pt x="7132" y="19413"/>
                    <a:pt x="7609" y="19413"/>
                  </a:cubicBezTo>
                  <a:cubicBezTo>
                    <a:pt x="8086" y="19413"/>
                    <a:pt x="8426" y="19139"/>
                    <a:pt x="8597" y="18661"/>
                  </a:cubicBezTo>
                  <a:cubicBezTo>
                    <a:pt x="8767" y="18182"/>
                    <a:pt x="8767" y="17499"/>
                    <a:pt x="8460" y="16815"/>
                  </a:cubicBezTo>
                  <a:cubicBezTo>
                    <a:pt x="8154" y="16132"/>
                    <a:pt x="7540" y="15448"/>
                    <a:pt x="7063" y="15106"/>
                  </a:cubicBezTo>
                  <a:cubicBezTo>
                    <a:pt x="6586" y="14765"/>
                    <a:pt x="6246" y="14765"/>
                    <a:pt x="5905" y="14696"/>
                  </a:cubicBezTo>
                  <a:cubicBezTo>
                    <a:pt x="5564" y="14628"/>
                    <a:pt x="5224" y="14491"/>
                    <a:pt x="5019" y="14833"/>
                  </a:cubicBezTo>
                  <a:cubicBezTo>
                    <a:pt x="4815" y="15175"/>
                    <a:pt x="4747" y="15995"/>
                    <a:pt x="4849" y="16610"/>
                  </a:cubicBezTo>
                  <a:cubicBezTo>
                    <a:pt x="4951" y="17225"/>
                    <a:pt x="5224" y="17635"/>
                    <a:pt x="5701" y="17909"/>
                  </a:cubicBezTo>
                  <a:cubicBezTo>
                    <a:pt x="6178" y="18182"/>
                    <a:pt x="6859" y="18319"/>
                    <a:pt x="7643" y="17841"/>
                  </a:cubicBezTo>
                  <a:cubicBezTo>
                    <a:pt x="8426" y="17362"/>
                    <a:pt x="9312" y="16268"/>
                    <a:pt x="9857" y="15448"/>
                  </a:cubicBezTo>
                  <a:cubicBezTo>
                    <a:pt x="10402" y="14628"/>
                    <a:pt x="10607" y="14081"/>
                    <a:pt x="10879" y="13534"/>
                  </a:cubicBezTo>
                  <a:cubicBezTo>
                    <a:pt x="11152" y="12987"/>
                    <a:pt x="11492" y="12441"/>
                    <a:pt x="11731" y="12646"/>
                  </a:cubicBezTo>
                  <a:cubicBezTo>
                    <a:pt x="11969" y="12851"/>
                    <a:pt x="12106" y="13808"/>
                    <a:pt x="12310" y="14970"/>
                  </a:cubicBezTo>
                  <a:cubicBezTo>
                    <a:pt x="12515" y="16132"/>
                    <a:pt x="12787" y="17499"/>
                    <a:pt x="13060" y="18387"/>
                  </a:cubicBezTo>
                  <a:cubicBezTo>
                    <a:pt x="13332" y="19276"/>
                    <a:pt x="13605" y="19686"/>
                    <a:pt x="14082" y="19686"/>
                  </a:cubicBezTo>
                  <a:cubicBezTo>
                    <a:pt x="14559" y="19686"/>
                    <a:pt x="15240" y="19276"/>
                    <a:pt x="15853" y="18182"/>
                  </a:cubicBezTo>
                  <a:cubicBezTo>
                    <a:pt x="16467" y="17089"/>
                    <a:pt x="17012" y="15311"/>
                    <a:pt x="17318" y="14013"/>
                  </a:cubicBezTo>
                  <a:cubicBezTo>
                    <a:pt x="17625" y="12714"/>
                    <a:pt x="17693" y="11894"/>
                    <a:pt x="17898" y="11415"/>
                  </a:cubicBezTo>
                  <a:cubicBezTo>
                    <a:pt x="18102" y="10937"/>
                    <a:pt x="18443" y="10800"/>
                    <a:pt x="18920" y="11142"/>
                  </a:cubicBezTo>
                  <a:cubicBezTo>
                    <a:pt x="19397" y="11484"/>
                    <a:pt x="20010" y="12304"/>
                    <a:pt x="20453" y="13261"/>
                  </a:cubicBezTo>
                  <a:cubicBezTo>
                    <a:pt x="20896" y="14218"/>
                    <a:pt x="21168" y="15311"/>
                    <a:pt x="21339" y="16268"/>
                  </a:cubicBezTo>
                  <a:cubicBezTo>
                    <a:pt x="21509" y="17225"/>
                    <a:pt x="21577" y="18046"/>
                    <a:pt x="21441" y="18524"/>
                  </a:cubicBezTo>
                  <a:cubicBezTo>
                    <a:pt x="21304" y="19003"/>
                    <a:pt x="20964" y="19139"/>
                    <a:pt x="20282" y="19139"/>
                  </a:cubicBezTo>
                  <a:cubicBezTo>
                    <a:pt x="19601" y="19139"/>
                    <a:pt x="18579" y="19003"/>
                    <a:pt x="17557" y="188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1" name="Line"/>
            <p:cNvSpPr/>
            <p:nvPr/>
          </p:nvSpPr>
          <p:spPr>
            <a:xfrm>
              <a:off x="1158428" y="9825536"/>
              <a:ext cx="243369" cy="24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2592" y="11918"/>
                    <a:pt x="5184" y="3818"/>
                    <a:pt x="8784" y="1118"/>
                  </a:cubicBezTo>
                  <a:cubicBezTo>
                    <a:pt x="12384" y="-1582"/>
                    <a:pt x="16992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2" name="Line"/>
            <p:cNvSpPr/>
            <p:nvPr/>
          </p:nvSpPr>
          <p:spPr>
            <a:xfrm>
              <a:off x="2832796" y="10161104"/>
              <a:ext cx="116818" cy="68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3" name="Line"/>
            <p:cNvSpPr/>
            <p:nvPr/>
          </p:nvSpPr>
          <p:spPr>
            <a:xfrm>
              <a:off x="3426613" y="9547434"/>
              <a:ext cx="939821" cy="886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31" extrusionOk="0">
                  <a:moveTo>
                    <a:pt x="0" y="8287"/>
                  </a:moveTo>
                  <a:cubicBezTo>
                    <a:pt x="0" y="9470"/>
                    <a:pt x="0" y="10652"/>
                    <a:pt x="410" y="11716"/>
                  </a:cubicBezTo>
                  <a:cubicBezTo>
                    <a:pt x="819" y="12781"/>
                    <a:pt x="1639" y="13727"/>
                    <a:pt x="2458" y="14121"/>
                  </a:cubicBezTo>
                  <a:cubicBezTo>
                    <a:pt x="3277" y="14515"/>
                    <a:pt x="4097" y="14357"/>
                    <a:pt x="4879" y="13372"/>
                  </a:cubicBezTo>
                  <a:cubicBezTo>
                    <a:pt x="5661" y="12386"/>
                    <a:pt x="6406" y="10573"/>
                    <a:pt x="6741" y="8642"/>
                  </a:cubicBezTo>
                  <a:cubicBezTo>
                    <a:pt x="7076" y="6711"/>
                    <a:pt x="7001" y="4661"/>
                    <a:pt x="6890" y="3400"/>
                  </a:cubicBezTo>
                  <a:cubicBezTo>
                    <a:pt x="6778" y="2138"/>
                    <a:pt x="6629" y="1665"/>
                    <a:pt x="6443" y="1153"/>
                  </a:cubicBezTo>
                  <a:cubicBezTo>
                    <a:pt x="6257" y="640"/>
                    <a:pt x="6033" y="89"/>
                    <a:pt x="5921" y="10"/>
                  </a:cubicBezTo>
                  <a:cubicBezTo>
                    <a:pt x="5810" y="-69"/>
                    <a:pt x="5810" y="325"/>
                    <a:pt x="5810" y="2178"/>
                  </a:cubicBezTo>
                  <a:cubicBezTo>
                    <a:pt x="5810" y="4030"/>
                    <a:pt x="5810" y="7341"/>
                    <a:pt x="5847" y="9391"/>
                  </a:cubicBezTo>
                  <a:cubicBezTo>
                    <a:pt x="5884" y="11440"/>
                    <a:pt x="5959" y="12229"/>
                    <a:pt x="5996" y="12820"/>
                  </a:cubicBezTo>
                  <a:cubicBezTo>
                    <a:pt x="6033" y="13411"/>
                    <a:pt x="6033" y="13805"/>
                    <a:pt x="6033" y="13805"/>
                  </a:cubicBezTo>
                  <a:cubicBezTo>
                    <a:pt x="6033" y="13805"/>
                    <a:pt x="6033" y="13411"/>
                    <a:pt x="6182" y="12820"/>
                  </a:cubicBezTo>
                  <a:cubicBezTo>
                    <a:pt x="6331" y="12229"/>
                    <a:pt x="6629" y="11440"/>
                    <a:pt x="6927" y="10928"/>
                  </a:cubicBezTo>
                  <a:cubicBezTo>
                    <a:pt x="7225" y="10416"/>
                    <a:pt x="7523" y="10179"/>
                    <a:pt x="7746" y="10258"/>
                  </a:cubicBezTo>
                  <a:cubicBezTo>
                    <a:pt x="7970" y="10337"/>
                    <a:pt x="8119" y="10731"/>
                    <a:pt x="8417" y="11322"/>
                  </a:cubicBezTo>
                  <a:cubicBezTo>
                    <a:pt x="8714" y="11913"/>
                    <a:pt x="9161" y="12702"/>
                    <a:pt x="9906" y="13254"/>
                  </a:cubicBezTo>
                  <a:cubicBezTo>
                    <a:pt x="10651" y="13805"/>
                    <a:pt x="11694" y="14121"/>
                    <a:pt x="12588" y="14042"/>
                  </a:cubicBezTo>
                  <a:cubicBezTo>
                    <a:pt x="13481" y="13963"/>
                    <a:pt x="14226" y="13490"/>
                    <a:pt x="14636" y="13017"/>
                  </a:cubicBezTo>
                  <a:cubicBezTo>
                    <a:pt x="15046" y="12544"/>
                    <a:pt x="15120" y="12071"/>
                    <a:pt x="15083" y="11638"/>
                  </a:cubicBezTo>
                  <a:cubicBezTo>
                    <a:pt x="15046" y="11204"/>
                    <a:pt x="14897" y="10810"/>
                    <a:pt x="14636" y="10495"/>
                  </a:cubicBezTo>
                  <a:cubicBezTo>
                    <a:pt x="14375" y="10179"/>
                    <a:pt x="14003" y="9943"/>
                    <a:pt x="13668" y="9943"/>
                  </a:cubicBezTo>
                  <a:cubicBezTo>
                    <a:pt x="13332" y="9943"/>
                    <a:pt x="13034" y="10179"/>
                    <a:pt x="12886" y="10573"/>
                  </a:cubicBezTo>
                  <a:cubicBezTo>
                    <a:pt x="12737" y="10967"/>
                    <a:pt x="12737" y="11519"/>
                    <a:pt x="12997" y="12111"/>
                  </a:cubicBezTo>
                  <a:cubicBezTo>
                    <a:pt x="13258" y="12702"/>
                    <a:pt x="13779" y="13332"/>
                    <a:pt x="14412" y="13648"/>
                  </a:cubicBezTo>
                  <a:cubicBezTo>
                    <a:pt x="15046" y="13963"/>
                    <a:pt x="15790" y="13963"/>
                    <a:pt x="16461" y="13687"/>
                  </a:cubicBezTo>
                  <a:cubicBezTo>
                    <a:pt x="17131" y="13411"/>
                    <a:pt x="17727" y="12859"/>
                    <a:pt x="18062" y="12386"/>
                  </a:cubicBezTo>
                  <a:cubicBezTo>
                    <a:pt x="18397" y="11913"/>
                    <a:pt x="18472" y="11519"/>
                    <a:pt x="18509" y="11519"/>
                  </a:cubicBezTo>
                  <a:cubicBezTo>
                    <a:pt x="18546" y="11519"/>
                    <a:pt x="18546" y="11913"/>
                    <a:pt x="18621" y="12308"/>
                  </a:cubicBezTo>
                  <a:cubicBezTo>
                    <a:pt x="18695" y="12702"/>
                    <a:pt x="18844" y="13096"/>
                    <a:pt x="19068" y="13451"/>
                  </a:cubicBezTo>
                  <a:cubicBezTo>
                    <a:pt x="19291" y="13805"/>
                    <a:pt x="19589" y="14121"/>
                    <a:pt x="19924" y="14318"/>
                  </a:cubicBezTo>
                  <a:cubicBezTo>
                    <a:pt x="20259" y="14515"/>
                    <a:pt x="20632" y="14594"/>
                    <a:pt x="20892" y="14436"/>
                  </a:cubicBezTo>
                  <a:cubicBezTo>
                    <a:pt x="21153" y="14278"/>
                    <a:pt x="21302" y="13884"/>
                    <a:pt x="21414" y="13332"/>
                  </a:cubicBezTo>
                  <a:cubicBezTo>
                    <a:pt x="21526" y="12781"/>
                    <a:pt x="21600" y="12071"/>
                    <a:pt x="21563" y="11992"/>
                  </a:cubicBezTo>
                  <a:cubicBezTo>
                    <a:pt x="21526" y="11913"/>
                    <a:pt x="21377" y="12465"/>
                    <a:pt x="20967" y="14160"/>
                  </a:cubicBezTo>
                  <a:cubicBezTo>
                    <a:pt x="20557" y="15855"/>
                    <a:pt x="19887" y="18693"/>
                    <a:pt x="19217" y="215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4" name="Line"/>
            <p:cNvSpPr/>
            <p:nvPr/>
          </p:nvSpPr>
          <p:spPr>
            <a:xfrm>
              <a:off x="3329266" y="9995615"/>
              <a:ext cx="223899" cy="19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5" name="Line"/>
            <p:cNvSpPr/>
            <p:nvPr/>
          </p:nvSpPr>
          <p:spPr>
            <a:xfrm>
              <a:off x="5052307" y="10015084"/>
              <a:ext cx="379654" cy="22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extrusionOk="0">
                  <a:moveTo>
                    <a:pt x="0" y="3651"/>
                  </a:moveTo>
                  <a:cubicBezTo>
                    <a:pt x="923" y="3955"/>
                    <a:pt x="1846" y="4259"/>
                    <a:pt x="2862" y="5932"/>
                  </a:cubicBezTo>
                  <a:cubicBezTo>
                    <a:pt x="3877" y="7606"/>
                    <a:pt x="4985" y="10648"/>
                    <a:pt x="6000" y="13234"/>
                  </a:cubicBezTo>
                  <a:cubicBezTo>
                    <a:pt x="7015" y="15820"/>
                    <a:pt x="7938" y="17949"/>
                    <a:pt x="8400" y="18253"/>
                  </a:cubicBezTo>
                  <a:cubicBezTo>
                    <a:pt x="8862" y="18558"/>
                    <a:pt x="8862" y="17037"/>
                    <a:pt x="8862" y="14755"/>
                  </a:cubicBezTo>
                  <a:cubicBezTo>
                    <a:pt x="8862" y="12473"/>
                    <a:pt x="8862" y="9431"/>
                    <a:pt x="8862" y="7149"/>
                  </a:cubicBezTo>
                  <a:cubicBezTo>
                    <a:pt x="8862" y="4868"/>
                    <a:pt x="8862" y="3346"/>
                    <a:pt x="9138" y="3194"/>
                  </a:cubicBezTo>
                  <a:cubicBezTo>
                    <a:pt x="9415" y="3042"/>
                    <a:pt x="9969" y="4259"/>
                    <a:pt x="10985" y="7149"/>
                  </a:cubicBezTo>
                  <a:cubicBezTo>
                    <a:pt x="12000" y="10039"/>
                    <a:pt x="13477" y="14603"/>
                    <a:pt x="14585" y="17493"/>
                  </a:cubicBezTo>
                  <a:cubicBezTo>
                    <a:pt x="15692" y="20383"/>
                    <a:pt x="16431" y="21600"/>
                    <a:pt x="16985" y="21448"/>
                  </a:cubicBezTo>
                  <a:cubicBezTo>
                    <a:pt x="17538" y="21296"/>
                    <a:pt x="17908" y="19775"/>
                    <a:pt x="18092" y="17341"/>
                  </a:cubicBezTo>
                  <a:cubicBezTo>
                    <a:pt x="18277" y="14907"/>
                    <a:pt x="18277" y="11561"/>
                    <a:pt x="18831" y="8518"/>
                  </a:cubicBezTo>
                  <a:cubicBezTo>
                    <a:pt x="19385" y="5476"/>
                    <a:pt x="20492" y="2738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6" name="Line"/>
            <p:cNvSpPr/>
            <p:nvPr/>
          </p:nvSpPr>
          <p:spPr>
            <a:xfrm>
              <a:off x="5480634" y="10092961"/>
              <a:ext cx="58409" cy="12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7" name="Line"/>
            <p:cNvSpPr/>
            <p:nvPr/>
          </p:nvSpPr>
          <p:spPr>
            <a:xfrm>
              <a:off x="5461165" y="9849594"/>
              <a:ext cx="29204" cy="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8" name="Line"/>
            <p:cNvSpPr/>
            <p:nvPr/>
          </p:nvSpPr>
          <p:spPr>
            <a:xfrm>
              <a:off x="5714267" y="9771717"/>
              <a:ext cx="9735" cy="442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extrusionOk="0">
                  <a:moveTo>
                    <a:pt x="21600" y="0"/>
                  </a:moveTo>
                  <a:cubicBezTo>
                    <a:pt x="14400" y="5635"/>
                    <a:pt x="7200" y="11270"/>
                    <a:pt x="3600" y="14557"/>
                  </a:cubicBezTo>
                  <a:cubicBezTo>
                    <a:pt x="0" y="17843"/>
                    <a:pt x="0" y="18783"/>
                    <a:pt x="0" y="19722"/>
                  </a:cubicBezTo>
                  <a:cubicBezTo>
                    <a:pt x="0" y="20661"/>
                    <a:pt x="0" y="21600"/>
                    <a:pt x="3600" y="21287"/>
                  </a:cubicBezTo>
                  <a:cubicBezTo>
                    <a:pt x="7200" y="20974"/>
                    <a:pt x="14400" y="19409"/>
                    <a:pt x="21600" y="178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9" name="Line"/>
            <p:cNvSpPr/>
            <p:nvPr/>
          </p:nvSpPr>
          <p:spPr>
            <a:xfrm>
              <a:off x="5870022" y="9781451"/>
              <a:ext cx="9736" cy="46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950"/>
                    <a:pt x="0" y="9900"/>
                    <a:pt x="3600" y="13500"/>
                  </a:cubicBezTo>
                  <a:cubicBezTo>
                    <a:pt x="7200" y="17100"/>
                    <a:pt x="14400" y="1935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0" name="Line"/>
            <p:cNvSpPr/>
            <p:nvPr/>
          </p:nvSpPr>
          <p:spPr>
            <a:xfrm>
              <a:off x="6483308" y="9839860"/>
              <a:ext cx="652225" cy="421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extrusionOk="0">
                  <a:moveTo>
                    <a:pt x="0" y="0"/>
                  </a:moveTo>
                  <a:cubicBezTo>
                    <a:pt x="537" y="4287"/>
                    <a:pt x="1075" y="8574"/>
                    <a:pt x="1397" y="11624"/>
                  </a:cubicBezTo>
                  <a:cubicBezTo>
                    <a:pt x="1719" y="14675"/>
                    <a:pt x="1827" y="16489"/>
                    <a:pt x="1881" y="17808"/>
                  </a:cubicBezTo>
                  <a:cubicBezTo>
                    <a:pt x="1934" y="19127"/>
                    <a:pt x="1934" y="19951"/>
                    <a:pt x="1881" y="19951"/>
                  </a:cubicBezTo>
                  <a:cubicBezTo>
                    <a:pt x="1827" y="19951"/>
                    <a:pt x="1719" y="19127"/>
                    <a:pt x="1881" y="17643"/>
                  </a:cubicBezTo>
                  <a:cubicBezTo>
                    <a:pt x="2042" y="16159"/>
                    <a:pt x="2472" y="14015"/>
                    <a:pt x="3278" y="12614"/>
                  </a:cubicBezTo>
                  <a:cubicBezTo>
                    <a:pt x="4084" y="11212"/>
                    <a:pt x="5266" y="10553"/>
                    <a:pt x="6125" y="10388"/>
                  </a:cubicBezTo>
                  <a:cubicBezTo>
                    <a:pt x="6985" y="10223"/>
                    <a:pt x="7522" y="10553"/>
                    <a:pt x="7899" y="11130"/>
                  </a:cubicBezTo>
                  <a:cubicBezTo>
                    <a:pt x="8275" y="11707"/>
                    <a:pt x="8490" y="12531"/>
                    <a:pt x="8543" y="13356"/>
                  </a:cubicBezTo>
                  <a:cubicBezTo>
                    <a:pt x="8597" y="14180"/>
                    <a:pt x="8490" y="15005"/>
                    <a:pt x="7576" y="15911"/>
                  </a:cubicBezTo>
                  <a:cubicBezTo>
                    <a:pt x="6663" y="16818"/>
                    <a:pt x="4943" y="17808"/>
                    <a:pt x="3815" y="18302"/>
                  </a:cubicBezTo>
                  <a:cubicBezTo>
                    <a:pt x="2687" y="18797"/>
                    <a:pt x="2149" y="18797"/>
                    <a:pt x="1612" y="18632"/>
                  </a:cubicBezTo>
                  <a:cubicBezTo>
                    <a:pt x="1075" y="18467"/>
                    <a:pt x="537" y="18137"/>
                    <a:pt x="537" y="17973"/>
                  </a:cubicBezTo>
                  <a:cubicBezTo>
                    <a:pt x="537" y="17808"/>
                    <a:pt x="1075" y="17808"/>
                    <a:pt x="2633" y="17973"/>
                  </a:cubicBezTo>
                  <a:cubicBezTo>
                    <a:pt x="4191" y="18137"/>
                    <a:pt x="6770" y="18467"/>
                    <a:pt x="9027" y="18467"/>
                  </a:cubicBezTo>
                  <a:cubicBezTo>
                    <a:pt x="11284" y="18467"/>
                    <a:pt x="13218" y="18137"/>
                    <a:pt x="14346" y="17643"/>
                  </a:cubicBezTo>
                  <a:cubicBezTo>
                    <a:pt x="15475" y="17148"/>
                    <a:pt x="15797" y="16489"/>
                    <a:pt x="15743" y="15417"/>
                  </a:cubicBezTo>
                  <a:cubicBezTo>
                    <a:pt x="15690" y="14345"/>
                    <a:pt x="15260" y="12861"/>
                    <a:pt x="14776" y="12037"/>
                  </a:cubicBezTo>
                  <a:cubicBezTo>
                    <a:pt x="14293" y="11212"/>
                    <a:pt x="13755" y="11047"/>
                    <a:pt x="13325" y="11460"/>
                  </a:cubicBezTo>
                  <a:cubicBezTo>
                    <a:pt x="12896" y="11872"/>
                    <a:pt x="12573" y="12861"/>
                    <a:pt x="12519" y="14180"/>
                  </a:cubicBezTo>
                  <a:cubicBezTo>
                    <a:pt x="12466" y="15499"/>
                    <a:pt x="12681" y="17148"/>
                    <a:pt x="13487" y="18550"/>
                  </a:cubicBezTo>
                  <a:cubicBezTo>
                    <a:pt x="14293" y="19951"/>
                    <a:pt x="15690" y="21105"/>
                    <a:pt x="17140" y="21353"/>
                  </a:cubicBezTo>
                  <a:cubicBezTo>
                    <a:pt x="18591" y="21600"/>
                    <a:pt x="20096" y="20940"/>
                    <a:pt x="21600" y="202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1" name="Line"/>
            <p:cNvSpPr/>
            <p:nvPr/>
          </p:nvSpPr>
          <p:spPr>
            <a:xfrm>
              <a:off x="7704589" y="9711578"/>
              <a:ext cx="355740" cy="55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60" extrusionOk="0">
                  <a:moveTo>
                    <a:pt x="1498" y="1574"/>
                  </a:moveTo>
                  <a:cubicBezTo>
                    <a:pt x="1498" y="820"/>
                    <a:pt x="1498" y="67"/>
                    <a:pt x="1302" y="4"/>
                  </a:cubicBezTo>
                  <a:cubicBezTo>
                    <a:pt x="1105" y="-59"/>
                    <a:pt x="712" y="569"/>
                    <a:pt x="418" y="2892"/>
                  </a:cubicBezTo>
                  <a:cubicBezTo>
                    <a:pt x="123" y="5215"/>
                    <a:pt x="-73" y="9234"/>
                    <a:pt x="25" y="12374"/>
                  </a:cubicBezTo>
                  <a:cubicBezTo>
                    <a:pt x="123" y="15513"/>
                    <a:pt x="516" y="17774"/>
                    <a:pt x="1007" y="19155"/>
                  </a:cubicBezTo>
                  <a:cubicBezTo>
                    <a:pt x="1498" y="20536"/>
                    <a:pt x="2087" y="21039"/>
                    <a:pt x="2971" y="21290"/>
                  </a:cubicBezTo>
                  <a:cubicBezTo>
                    <a:pt x="3854" y="21541"/>
                    <a:pt x="5032" y="21541"/>
                    <a:pt x="6407" y="21101"/>
                  </a:cubicBezTo>
                  <a:cubicBezTo>
                    <a:pt x="7782" y="20662"/>
                    <a:pt x="9352" y="19783"/>
                    <a:pt x="10334" y="19029"/>
                  </a:cubicBezTo>
                  <a:cubicBezTo>
                    <a:pt x="11316" y="18276"/>
                    <a:pt x="11709" y="17648"/>
                    <a:pt x="12003" y="16894"/>
                  </a:cubicBezTo>
                  <a:cubicBezTo>
                    <a:pt x="12298" y="16141"/>
                    <a:pt x="12494" y="15262"/>
                    <a:pt x="12494" y="15136"/>
                  </a:cubicBezTo>
                  <a:cubicBezTo>
                    <a:pt x="12494" y="15011"/>
                    <a:pt x="12298" y="15639"/>
                    <a:pt x="12200" y="16267"/>
                  </a:cubicBezTo>
                  <a:cubicBezTo>
                    <a:pt x="12102" y="16894"/>
                    <a:pt x="12102" y="17522"/>
                    <a:pt x="12396" y="18087"/>
                  </a:cubicBezTo>
                  <a:cubicBezTo>
                    <a:pt x="12691" y="18653"/>
                    <a:pt x="13280" y="19155"/>
                    <a:pt x="14163" y="19406"/>
                  </a:cubicBezTo>
                  <a:cubicBezTo>
                    <a:pt x="15047" y="19657"/>
                    <a:pt x="16225" y="19657"/>
                    <a:pt x="17502" y="19155"/>
                  </a:cubicBezTo>
                  <a:cubicBezTo>
                    <a:pt x="18778" y="18653"/>
                    <a:pt x="20152" y="17648"/>
                    <a:pt x="21527" y="166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2" name="Line"/>
            <p:cNvSpPr/>
            <p:nvPr/>
          </p:nvSpPr>
          <p:spPr>
            <a:xfrm>
              <a:off x="7885104" y="9908003"/>
              <a:ext cx="19470" cy="1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3" name="Line"/>
            <p:cNvSpPr/>
            <p:nvPr/>
          </p:nvSpPr>
          <p:spPr>
            <a:xfrm>
              <a:off x="8070063" y="10034553"/>
              <a:ext cx="535410" cy="280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extrusionOk="0">
                  <a:moveTo>
                    <a:pt x="0" y="0"/>
                  </a:moveTo>
                  <a:cubicBezTo>
                    <a:pt x="0" y="3724"/>
                    <a:pt x="0" y="7448"/>
                    <a:pt x="65" y="10303"/>
                  </a:cubicBezTo>
                  <a:cubicBezTo>
                    <a:pt x="131" y="13159"/>
                    <a:pt x="262" y="15145"/>
                    <a:pt x="524" y="15641"/>
                  </a:cubicBezTo>
                  <a:cubicBezTo>
                    <a:pt x="785" y="16138"/>
                    <a:pt x="1178" y="15145"/>
                    <a:pt x="1833" y="13531"/>
                  </a:cubicBezTo>
                  <a:cubicBezTo>
                    <a:pt x="2487" y="11917"/>
                    <a:pt x="3404" y="9683"/>
                    <a:pt x="4124" y="8193"/>
                  </a:cubicBezTo>
                  <a:cubicBezTo>
                    <a:pt x="4844" y="6703"/>
                    <a:pt x="5367" y="5959"/>
                    <a:pt x="5891" y="5959"/>
                  </a:cubicBezTo>
                  <a:cubicBezTo>
                    <a:pt x="6415" y="5959"/>
                    <a:pt x="6938" y="6703"/>
                    <a:pt x="7200" y="8441"/>
                  </a:cubicBezTo>
                  <a:cubicBezTo>
                    <a:pt x="7462" y="10179"/>
                    <a:pt x="7462" y="12910"/>
                    <a:pt x="7462" y="14897"/>
                  </a:cubicBezTo>
                  <a:cubicBezTo>
                    <a:pt x="7462" y="16883"/>
                    <a:pt x="7462" y="18124"/>
                    <a:pt x="7724" y="19117"/>
                  </a:cubicBezTo>
                  <a:cubicBezTo>
                    <a:pt x="7985" y="20110"/>
                    <a:pt x="8509" y="20855"/>
                    <a:pt x="9425" y="21228"/>
                  </a:cubicBezTo>
                  <a:cubicBezTo>
                    <a:pt x="10342" y="21600"/>
                    <a:pt x="11651" y="21600"/>
                    <a:pt x="12895" y="20855"/>
                  </a:cubicBezTo>
                  <a:cubicBezTo>
                    <a:pt x="14138" y="20110"/>
                    <a:pt x="15316" y="18621"/>
                    <a:pt x="16102" y="17379"/>
                  </a:cubicBezTo>
                  <a:cubicBezTo>
                    <a:pt x="16887" y="16138"/>
                    <a:pt x="17280" y="15145"/>
                    <a:pt x="17476" y="13903"/>
                  </a:cubicBezTo>
                  <a:cubicBezTo>
                    <a:pt x="17673" y="12662"/>
                    <a:pt x="17673" y="11172"/>
                    <a:pt x="17411" y="10055"/>
                  </a:cubicBezTo>
                  <a:cubicBezTo>
                    <a:pt x="17149" y="8938"/>
                    <a:pt x="16625" y="8193"/>
                    <a:pt x="16036" y="7821"/>
                  </a:cubicBezTo>
                  <a:cubicBezTo>
                    <a:pt x="15447" y="7448"/>
                    <a:pt x="14793" y="7448"/>
                    <a:pt x="14335" y="8069"/>
                  </a:cubicBezTo>
                  <a:cubicBezTo>
                    <a:pt x="13876" y="8690"/>
                    <a:pt x="13615" y="9931"/>
                    <a:pt x="13549" y="11172"/>
                  </a:cubicBezTo>
                  <a:cubicBezTo>
                    <a:pt x="13484" y="12414"/>
                    <a:pt x="13615" y="13655"/>
                    <a:pt x="14989" y="15021"/>
                  </a:cubicBezTo>
                  <a:cubicBezTo>
                    <a:pt x="16364" y="16386"/>
                    <a:pt x="18982" y="17876"/>
                    <a:pt x="21600" y="193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4" name="Line"/>
            <p:cNvSpPr/>
            <p:nvPr/>
          </p:nvSpPr>
          <p:spPr>
            <a:xfrm>
              <a:off x="8717283" y="10118469"/>
              <a:ext cx="540414" cy="182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0965" extrusionOk="0">
                  <a:moveTo>
                    <a:pt x="6796" y="3776"/>
                  </a:moveTo>
                  <a:cubicBezTo>
                    <a:pt x="6408" y="2286"/>
                    <a:pt x="6020" y="796"/>
                    <a:pt x="5115" y="238"/>
                  </a:cubicBezTo>
                  <a:cubicBezTo>
                    <a:pt x="4209" y="-321"/>
                    <a:pt x="2787" y="51"/>
                    <a:pt x="1752" y="1913"/>
                  </a:cubicBezTo>
                  <a:cubicBezTo>
                    <a:pt x="717" y="3776"/>
                    <a:pt x="70" y="7127"/>
                    <a:pt x="6" y="9734"/>
                  </a:cubicBezTo>
                  <a:cubicBezTo>
                    <a:pt x="-59" y="12341"/>
                    <a:pt x="458" y="14203"/>
                    <a:pt x="1040" y="15693"/>
                  </a:cubicBezTo>
                  <a:cubicBezTo>
                    <a:pt x="1622" y="17182"/>
                    <a:pt x="2269" y="18300"/>
                    <a:pt x="3045" y="17741"/>
                  </a:cubicBezTo>
                  <a:cubicBezTo>
                    <a:pt x="3821" y="17182"/>
                    <a:pt x="4727" y="14948"/>
                    <a:pt x="5244" y="12900"/>
                  </a:cubicBezTo>
                  <a:cubicBezTo>
                    <a:pt x="5761" y="10851"/>
                    <a:pt x="5891" y="8989"/>
                    <a:pt x="5891" y="7127"/>
                  </a:cubicBezTo>
                  <a:cubicBezTo>
                    <a:pt x="5891" y="5265"/>
                    <a:pt x="5761" y="3403"/>
                    <a:pt x="5761" y="3403"/>
                  </a:cubicBezTo>
                  <a:cubicBezTo>
                    <a:pt x="5761" y="3403"/>
                    <a:pt x="5891" y="5265"/>
                    <a:pt x="6279" y="7872"/>
                  </a:cubicBezTo>
                  <a:cubicBezTo>
                    <a:pt x="6667" y="10479"/>
                    <a:pt x="7313" y="13831"/>
                    <a:pt x="7831" y="16251"/>
                  </a:cubicBezTo>
                  <a:cubicBezTo>
                    <a:pt x="8348" y="18672"/>
                    <a:pt x="8736" y="20162"/>
                    <a:pt x="9512" y="20162"/>
                  </a:cubicBezTo>
                  <a:cubicBezTo>
                    <a:pt x="10288" y="20162"/>
                    <a:pt x="11452" y="18672"/>
                    <a:pt x="12164" y="16996"/>
                  </a:cubicBezTo>
                  <a:cubicBezTo>
                    <a:pt x="12875" y="15320"/>
                    <a:pt x="13134" y="13458"/>
                    <a:pt x="13457" y="11782"/>
                  </a:cubicBezTo>
                  <a:cubicBezTo>
                    <a:pt x="13781" y="10107"/>
                    <a:pt x="14169" y="8617"/>
                    <a:pt x="14686" y="8058"/>
                  </a:cubicBezTo>
                  <a:cubicBezTo>
                    <a:pt x="15203" y="7500"/>
                    <a:pt x="15850" y="7872"/>
                    <a:pt x="16432" y="9362"/>
                  </a:cubicBezTo>
                  <a:cubicBezTo>
                    <a:pt x="17014" y="10851"/>
                    <a:pt x="17531" y="13458"/>
                    <a:pt x="18049" y="15693"/>
                  </a:cubicBezTo>
                  <a:cubicBezTo>
                    <a:pt x="18566" y="17927"/>
                    <a:pt x="19084" y="19789"/>
                    <a:pt x="19666" y="20534"/>
                  </a:cubicBezTo>
                  <a:cubicBezTo>
                    <a:pt x="20248" y="21279"/>
                    <a:pt x="20894" y="20907"/>
                    <a:pt x="21541" y="205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5" name="Line"/>
            <p:cNvSpPr/>
            <p:nvPr/>
          </p:nvSpPr>
          <p:spPr>
            <a:xfrm>
              <a:off x="9384247" y="9716018"/>
              <a:ext cx="340715" cy="103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extrusionOk="0">
                  <a:moveTo>
                    <a:pt x="0" y="550"/>
                  </a:moveTo>
                  <a:cubicBezTo>
                    <a:pt x="206" y="213"/>
                    <a:pt x="411" y="-123"/>
                    <a:pt x="720" y="45"/>
                  </a:cubicBezTo>
                  <a:cubicBezTo>
                    <a:pt x="1029" y="213"/>
                    <a:pt x="1440" y="886"/>
                    <a:pt x="1646" y="2468"/>
                  </a:cubicBezTo>
                  <a:cubicBezTo>
                    <a:pt x="1851" y="4049"/>
                    <a:pt x="1851" y="6539"/>
                    <a:pt x="1851" y="8086"/>
                  </a:cubicBezTo>
                  <a:cubicBezTo>
                    <a:pt x="1851" y="9634"/>
                    <a:pt x="1851" y="10240"/>
                    <a:pt x="2057" y="10711"/>
                  </a:cubicBezTo>
                  <a:cubicBezTo>
                    <a:pt x="2263" y="11182"/>
                    <a:pt x="2674" y="11518"/>
                    <a:pt x="3394" y="11619"/>
                  </a:cubicBezTo>
                  <a:cubicBezTo>
                    <a:pt x="4114" y="11720"/>
                    <a:pt x="5143" y="11585"/>
                    <a:pt x="6274" y="11215"/>
                  </a:cubicBezTo>
                  <a:cubicBezTo>
                    <a:pt x="7406" y="10845"/>
                    <a:pt x="8640" y="10240"/>
                    <a:pt x="9566" y="9769"/>
                  </a:cubicBezTo>
                  <a:cubicBezTo>
                    <a:pt x="10491" y="9298"/>
                    <a:pt x="11109" y="8961"/>
                    <a:pt x="11417" y="8961"/>
                  </a:cubicBezTo>
                  <a:cubicBezTo>
                    <a:pt x="11726" y="8961"/>
                    <a:pt x="11726" y="9298"/>
                    <a:pt x="11829" y="9634"/>
                  </a:cubicBezTo>
                  <a:cubicBezTo>
                    <a:pt x="11931" y="9970"/>
                    <a:pt x="12137" y="10307"/>
                    <a:pt x="12754" y="10542"/>
                  </a:cubicBezTo>
                  <a:cubicBezTo>
                    <a:pt x="13371" y="10778"/>
                    <a:pt x="14400" y="10913"/>
                    <a:pt x="15429" y="10913"/>
                  </a:cubicBezTo>
                  <a:cubicBezTo>
                    <a:pt x="16457" y="10913"/>
                    <a:pt x="17486" y="10778"/>
                    <a:pt x="18000" y="10441"/>
                  </a:cubicBezTo>
                  <a:cubicBezTo>
                    <a:pt x="18514" y="10105"/>
                    <a:pt x="18514" y="9567"/>
                    <a:pt x="18823" y="9499"/>
                  </a:cubicBezTo>
                  <a:cubicBezTo>
                    <a:pt x="19131" y="9432"/>
                    <a:pt x="19749" y="9836"/>
                    <a:pt x="20366" y="11047"/>
                  </a:cubicBezTo>
                  <a:cubicBezTo>
                    <a:pt x="20983" y="12258"/>
                    <a:pt x="21600" y="14277"/>
                    <a:pt x="21600" y="15926"/>
                  </a:cubicBezTo>
                  <a:cubicBezTo>
                    <a:pt x="21600" y="17574"/>
                    <a:pt x="20983" y="18853"/>
                    <a:pt x="19749" y="19761"/>
                  </a:cubicBezTo>
                  <a:cubicBezTo>
                    <a:pt x="18514" y="20670"/>
                    <a:pt x="16663" y="21208"/>
                    <a:pt x="14709" y="21342"/>
                  </a:cubicBezTo>
                  <a:cubicBezTo>
                    <a:pt x="12754" y="21477"/>
                    <a:pt x="10697" y="21208"/>
                    <a:pt x="9257" y="20535"/>
                  </a:cubicBezTo>
                  <a:cubicBezTo>
                    <a:pt x="7817" y="19862"/>
                    <a:pt x="6994" y="18785"/>
                    <a:pt x="7509" y="18012"/>
                  </a:cubicBezTo>
                  <a:cubicBezTo>
                    <a:pt x="8023" y="17238"/>
                    <a:pt x="9874" y="16767"/>
                    <a:pt x="12240" y="16464"/>
                  </a:cubicBezTo>
                  <a:cubicBezTo>
                    <a:pt x="14606" y="16161"/>
                    <a:pt x="17486" y="16027"/>
                    <a:pt x="20366" y="158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6" name="Line"/>
            <p:cNvSpPr/>
            <p:nvPr/>
          </p:nvSpPr>
          <p:spPr>
            <a:xfrm>
              <a:off x="10262587" y="9899068"/>
              <a:ext cx="611069" cy="456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10" extrusionOk="0">
                  <a:moveTo>
                    <a:pt x="3351" y="15478"/>
                  </a:moveTo>
                  <a:cubicBezTo>
                    <a:pt x="2779" y="15173"/>
                    <a:pt x="2208" y="14869"/>
                    <a:pt x="1636" y="15021"/>
                  </a:cubicBezTo>
                  <a:cubicBezTo>
                    <a:pt x="1065" y="15173"/>
                    <a:pt x="493" y="15782"/>
                    <a:pt x="208" y="16466"/>
                  </a:cubicBezTo>
                  <a:cubicBezTo>
                    <a:pt x="-78" y="17151"/>
                    <a:pt x="-78" y="17911"/>
                    <a:pt x="265" y="18444"/>
                  </a:cubicBezTo>
                  <a:cubicBezTo>
                    <a:pt x="608" y="18976"/>
                    <a:pt x="1293" y="19280"/>
                    <a:pt x="2551" y="19128"/>
                  </a:cubicBezTo>
                  <a:cubicBezTo>
                    <a:pt x="3808" y="18976"/>
                    <a:pt x="5636" y="18368"/>
                    <a:pt x="6779" y="16238"/>
                  </a:cubicBezTo>
                  <a:cubicBezTo>
                    <a:pt x="7922" y="14109"/>
                    <a:pt x="8379" y="10458"/>
                    <a:pt x="8493" y="7948"/>
                  </a:cubicBezTo>
                  <a:cubicBezTo>
                    <a:pt x="8608" y="5438"/>
                    <a:pt x="8379" y="4069"/>
                    <a:pt x="8208" y="2776"/>
                  </a:cubicBezTo>
                  <a:cubicBezTo>
                    <a:pt x="8036" y="1483"/>
                    <a:pt x="7922" y="266"/>
                    <a:pt x="7865" y="38"/>
                  </a:cubicBezTo>
                  <a:cubicBezTo>
                    <a:pt x="7808" y="-190"/>
                    <a:pt x="7808" y="571"/>
                    <a:pt x="7751" y="3004"/>
                  </a:cubicBezTo>
                  <a:cubicBezTo>
                    <a:pt x="7693" y="5438"/>
                    <a:pt x="7579" y="9545"/>
                    <a:pt x="7693" y="12359"/>
                  </a:cubicBezTo>
                  <a:cubicBezTo>
                    <a:pt x="7808" y="15173"/>
                    <a:pt x="8151" y="16694"/>
                    <a:pt x="8779" y="17911"/>
                  </a:cubicBezTo>
                  <a:cubicBezTo>
                    <a:pt x="9408" y="19128"/>
                    <a:pt x="10322" y="20041"/>
                    <a:pt x="11408" y="20421"/>
                  </a:cubicBezTo>
                  <a:cubicBezTo>
                    <a:pt x="12493" y="20802"/>
                    <a:pt x="13751" y="20649"/>
                    <a:pt x="14951" y="19813"/>
                  </a:cubicBezTo>
                  <a:cubicBezTo>
                    <a:pt x="16151" y="18976"/>
                    <a:pt x="17293" y="17455"/>
                    <a:pt x="17865" y="16314"/>
                  </a:cubicBezTo>
                  <a:cubicBezTo>
                    <a:pt x="18436" y="15173"/>
                    <a:pt x="18436" y="14413"/>
                    <a:pt x="18208" y="13728"/>
                  </a:cubicBezTo>
                  <a:cubicBezTo>
                    <a:pt x="17979" y="13044"/>
                    <a:pt x="17522" y="12435"/>
                    <a:pt x="17008" y="12131"/>
                  </a:cubicBezTo>
                  <a:cubicBezTo>
                    <a:pt x="16493" y="11827"/>
                    <a:pt x="15922" y="11827"/>
                    <a:pt x="15636" y="12283"/>
                  </a:cubicBezTo>
                  <a:cubicBezTo>
                    <a:pt x="15351" y="12740"/>
                    <a:pt x="15351" y="13652"/>
                    <a:pt x="15636" y="14869"/>
                  </a:cubicBezTo>
                  <a:cubicBezTo>
                    <a:pt x="15922" y="16086"/>
                    <a:pt x="16493" y="17607"/>
                    <a:pt x="17522" y="18748"/>
                  </a:cubicBezTo>
                  <a:cubicBezTo>
                    <a:pt x="18551" y="19889"/>
                    <a:pt x="20036" y="20649"/>
                    <a:pt x="21522" y="214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7" name="Line"/>
            <p:cNvSpPr/>
            <p:nvPr/>
          </p:nvSpPr>
          <p:spPr>
            <a:xfrm>
              <a:off x="10959535" y="10135721"/>
              <a:ext cx="770775" cy="588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0824" extrusionOk="0">
                  <a:moveTo>
                    <a:pt x="593" y="554"/>
                  </a:moveTo>
                  <a:cubicBezTo>
                    <a:pt x="503" y="-21"/>
                    <a:pt x="412" y="-595"/>
                    <a:pt x="639" y="1301"/>
                  </a:cubicBezTo>
                  <a:cubicBezTo>
                    <a:pt x="866" y="3196"/>
                    <a:pt x="1410" y="7562"/>
                    <a:pt x="1728" y="10837"/>
                  </a:cubicBezTo>
                  <a:cubicBezTo>
                    <a:pt x="2045" y="14111"/>
                    <a:pt x="2136" y="16294"/>
                    <a:pt x="2182" y="17903"/>
                  </a:cubicBezTo>
                  <a:cubicBezTo>
                    <a:pt x="2227" y="19511"/>
                    <a:pt x="2227" y="20545"/>
                    <a:pt x="2227" y="20775"/>
                  </a:cubicBezTo>
                  <a:cubicBezTo>
                    <a:pt x="2227" y="21005"/>
                    <a:pt x="2227" y="20431"/>
                    <a:pt x="1955" y="18937"/>
                  </a:cubicBezTo>
                  <a:cubicBezTo>
                    <a:pt x="1682" y="17443"/>
                    <a:pt x="1138" y="15031"/>
                    <a:pt x="1047" y="12273"/>
                  </a:cubicBezTo>
                  <a:cubicBezTo>
                    <a:pt x="956" y="9516"/>
                    <a:pt x="1319" y="6414"/>
                    <a:pt x="1637" y="4633"/>
                  </a:cubicBezTo>
                  <a:cubicBezTo>
                    <a:pt x="1955" y="2852"/>
                    <a:pt x="2227" y="2392"/>
                    <a:pt x="2635" y="1933"/>
                  </a:cubicBezTo>
                  <a:cubicBezTo>
                    <a:pt x="3044" y="1473"/>
                    <a:pt x="3588" y="1014"/>
                    <a:pt x="4087" y="899"/>
                  </a:cubicBezTo>
                  <a:cubicBezTo>
                    <a:pt x="4587" y="784"/>
                    <a:pt x="5040" y="1013"/>
                    <a:pt x="5313" y="1416"/>
                  </a:cubicBezTo>
                  <a:cubicBezTo>
                    <a:pt x="5585" y="1818"/>
                    <a:pt x="5676" y="2392"/>
                    <a:pt x="5585" y="3196"/>
                  </a:cubicBezTo>
                  <a:cubicBezTo>
                    <a:pt x="5494" y="4001"/>
                    <a:pt x="5222" y="5035"/>
                    <a:pt x="4405" y="5667"/>
                  </a:cubicBezTo>
                  <a:cubicBezTo>
                    <a:pt x="3588" y="6299"/>
                    <a:pt x="2227" y="6528"/>
                    <a:pt x="1319" y="6586"/>
                  </a:cubicBezTo>
                  <a:cubicBezTo>
                    <a:pt x="412" y="6643"/>
                    <a:pt x="-42" y="6528"/>
                    <a:pt x="3" y="6414"/>
                  </a:cubicBezTo>
                  <a:cubicBezTo>
                    <a:pt x="49" y="6299"/>
                    <a:pt x="593" y="6184"/>
                    <a:pt x="1909" y="6011"/>
                  </a:cubicBezTo>
                  <a:cubicBezTo>
                    <a:pt x="3225" y="5839"/>
                    <a:pt x="5313" y="5609"/>
                    <a:pt x="6629" y="5437"/>
                  </a:cubicBezTo>
                  <a:cubicBezTo>
                    <a:pt x="7945" y="5265"/>
                    <a:pt x="8489" y="5150"/>
                    <a:pt x="8988" y="4920"/>
                  </a:cubicBezTo>
                  <a:cubicBezTo>
                    <a:pt x="9487" y="4690"/>
                    <a:pt x="9941" y="4345"/>
                    <a:pt x="10213" y="3886"/>
                  </a:cubicBezTo>
                  <a:cubicBezTo>
                    <a:pt x="10486" y="3426"/>
                    <a:pt x="10576" y="2852"/>
                    <a:pt x="10395" y="2450"/>
                  </a:cubicBezTo>
                  <a:cubicBezTo>
                    <a:pt x="10213" y="2048"/>
                    <a:pt x="9760" y="1818"/>
                    <a:pt x="9306" y="1645"/>
                  </a:cubicBezTo>
                  <a:cubicBezTo>
                    <a:pt x="8852" y="1473"/>
                    <a:pt x="8398" y="1358"/>
                    <a:pt x="7854" y="1358"/>
                  </a:cubicBezTo>
                  <a:cubicBezTo>
                    <a:pt x="7309" y="1358"/>
                    <a:pt x="6674" y="1473"/>
                    <a:pt x="6356" y="1818"/>
                  </a:cubicBezTo>
                  <a:cubicBezTo>
                    <a:pt x="6039" y="2162"/>
                    <a:pt x="6039" y="2737"/>
                    <a:pt x="6447" y="3714"/>
                  </a:cubicBezTo>
                  <a:cubicBezTo>
                    <a:pt x="6855" y="4690"/>
                    <a:pt x="7672" y="6069"/>
                    <a:pt x="8308" y="6931"/>
                  </a:cubicBezTo>
                  <a:cubicBezTo>
                    <a:pt x="8943" y="7792"/>
                    <a:pt x="9397" y="8137"/>
                    <a:pt x="9850" y="8424"/>
                  </a:cubicBezTo>
                  <a:cubicBezTo>
                    <a:pt x="10304" y="8711"/>
                    <a:pt x="10758" y="8941"/>
                    <a:pt x="11166" y="8884"/>
                  </a:cubicBezTo>
                  <a:cubicBezTo>
                    <a:pt x="11575" y="8826"/>
                    <a:pt x="11938" y="8482"/>
                    <a:pt x="12346" y="7620"/>
                  </a:cubicBezTo>
                  <a:cubicBezTo>
                    <a:pt x="12755" y="6758"/>
                    <a:pt x="13208" y="5379"/>
                    <a:pt x="13571" y="4403"/>
                  </a:cubicBezTo>
                  <a:cubicBezTo>
                    <a:pt x="13934" y="3426"/>
                    <a:pt x="14207" y="2852"/>
                    <a:pt x="14524" y="2392"/>
                  </a:cubicBezTo>
                  <a:cubicBezTo>
                    <a:pt x="14842" y="1933"/>
                    <a:pt x="15205" y="1588"/>
                    <a:pt x="15477" y="1703"/>
                  </a:cubicBezTo>
                  <a:cubicBezTo>
                    <a:pt x="15750" y="1818"/>
                    <a:pt x="15931" y="2392"/>
                    <a:pt x="16113" y="3254"/>
                  </a:cubicBezTo>
                  <a:cubicBezTo>
                    <a:pt x="16294" y="4116"/>
                    <a:pt x="16476" y="5265"/>
                    <a:pt x="16566" y="6126"/>
                  </a:cubicBezTo>
                  <a:cubicBezTo>
                    <a:pt x="16657" y="6988"/>
                    <a:pt x="16657" y="7562"/>
                    <a:pt x="16657" y="7562"/>
                  </a:cubicBezTo>
                  <a:cubicBezTo>
                    <a:pt x="16657" y="7562"/>
                    <a:pt x="16657" y="6988"/>
                    <a:pt x="16703" y="6414"/>
                  </a:cubicBezTo>
                  <a:cubicBezTo>
                    <a:pt x="16748" y="5839"/>
                    <a:pt x="16839" y="5265"/>
                    <a:pt x="17111" y="4862"/>
                  </a:cubicBezTo>
                  <a:cubicBezTo>
                    <a:pt x="17383" y="4460"/>
                    <a:pt x="17837" y="4231"/>
                    <a:pt x="18245" y="4288"/>
                  </a:cubicBezTo>
                  <a:cubicBezTo>
                    <a:pt x="18654" y="4345"/>
                    <a:pt x="19017" y="4690"/>
                    <a:pt x="19334" y="5207"/>
                  </a:cubicBezTo>
                  <a:cubicBezTo>
                    <a:pt x="19652" y="5724"/>
                    <a:pt x="19924" y="6414"/>
                    <a:pt x="20287" y="6873"/>
                  </a:cubicBezTo>
                  <a:cubicBezTo>
                    <a:pt x="20650" y="7333"/>
                    <a:pt x="21104" y="7562"/>
                    <a:pt x="21558" y="77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8" name="Line"/>
            <p:cNvSpPr/>
            <p:nvPr/>
          </p:nvSpPr>
          <p:spPr>
            <a:xfrm>
              <a:off x="11882819" y="9908794"/>
              <a:ext cx="324491" cy="46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extrusionOk="0">
                  <a:moveTo>
                    <a:pt x="9936" y="18287"/>
                  </a:moveTo>
                  <a:cubicBezTo>
                    <a:pt x="7992" y="17542"/>
                    <a:pt x="6048" y="16797"/>
                    <a:pt x="4536" y="16425"/>
                  </a:cubicBezTo>
                  <a:cubicBezTo>
                    <a:pt x="3024" y="16052"/>
                    <a:pt x="1944" y="16052"/>
                    <a:pt x="1188" y="16425"/>
                  </a:cubicBezTo>
                  <a:cubicBezTo>
                    <a:pt x="432" y="16797"/>
                    <a:pt x="0" y="17542"/>
                    <a:pt x="0" y="18287"/>
                  </a:cubicBezTo>
                  <a:cubicBezTo>
                    <a:pt x="0" y="19032"/>
                    <a:pt x="432" y="19776"/>
                    <a:pt x="1728" y="20298"/>
                  </a:cubicBezTo>
                  <a:cubicBezTo>
                    <a:pt x="3024" y="20819"/>
                    <a:pt x="5184" y="21117"/>
                    <a:pt x="6804" y="21266"/>
                  </a:cubicBezTo>
                  <a:cubicBezTo>
                    <a:pt x="8424" y="21415"/>
                    <a:pt x="9504" y="21415"/>
                    <a:pt x="10260" y="20670"/>
                  </a:cubicBezTo>
                  <a:cubicBezTo>
                    <a:pt x="11016" y="19925"/>
                    <a:pt x="11448" y="18436"/>
                    <a:pt x="11556" y="15680"/>
                  </a:cubicBezTo>
                  <a:cubicBezTo>
                    <a:pt x="11664" y="12924"/>
                    <a:pt x="11448" y="8902"/>
                    <a:pt x="11340" y="6518"/>
                  </a:cubicBezTo>
                  <a:cubicBezTo>
                    <a:pt x="11232" y="4135"/>
                    <a:pt x="11232" y="3390"/>
                    <a:pt x="11448" y="2422"/>
                  </a:cubicBezTo>
                  <a:cubicBezTo>
                    <a:pt x="11664" y="1454"/>
                    <a:pt x="12096" y="262"/>
                    <a:pt x="12528" y="38"/>
                  </a:cubicBezTo>
                  <a:cubicBezTo>
                    <a:pt x="12960" y="-185"/>
                    <a:pt x="13392" y="560"/>
                    <a:pt x="13716" y="2645"/>
                  </a:cubicBezTo>
                  <a:cubicBezTo>
                    <a:pt x="14040" y="4731"/>
                    <a:pt x="14256" y="8157"/>
                    <a:pt x="14580" y="11211"/>
                  </a:cubicBezTo>
                  <a:cubicBezTo>
                    <a:pt x="14904" y="14265"/>
                    <a:pt x="15336" y="16946"/>
                    <a:pt x="16524" y="18510"/>
                  </a:cubicBezTo>
                  <a:cubicBezTo>
                    <a:pt x="17712" y="20074"/>
                    <a:pt x="19656" y="20521"/>
                    <a:pt x="21600" y="209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9" name="Line"/>
            <p:cNvSpPr/>
            <p:nvPr/>
          </p:nvSpPr>
          <p:spPr>
            <a:xfrm>
              <a:off x="12276306" y="10060512"/>
              <a:ext cx="865535" cy="381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18" extrusionOk="0">
                  <a:moveTo>
                    <a:pt x="3619" y="11715"/>
                  </a:moveTo>
                  <a:cubicBezTo>
                    <a:pt x="3215" y="11166"/>
                    <a:pt x="2810" y="10617"/>
                    <a:pt x="2244" y="10617"/>
                  </a:cubicBezTo>
                  <a:cubicBezTo>
                    <a:pt x="1678" y="10617"/>
                    <a:pt x="950" y="11166"/>
                    <a:pt x="545" y="11898"/>
                  </a:cubicBezTo>
                  <a:cubicBezTo>
                    <a:pt x="141" y="12631"/>
                    <a:pt x="60" y="13546"/>
                    <a:pt x="19" y="14461"/>
                  </a:cubicBezTo>
                  <a:cubicBezTo>
                    <a:pt x="-21" y="15376"/>
                    <a:pt x="-21" y="16292"/>
                    <a:pt x="262" y="17115"/>
                  </a:cubicBezTo>
                  <a:cubicBezTo>
                    <a:pt x="545" y="17939"/>
                    <a:pt x="1112" y="18671"/>
                    <a:pt x="1557" y="18305"/>
                  </a:cubicBezTo>
                  <a:cubicBezTo>
                    <a:pt x="2001" y="17939"/>
                    <a:pt x="2325" y="16475"/>
                    <a:pt x="2487" y="15285"/>
                  </a:cubicBezTo>
                  <a:cubicBezTo>
                    <a:pt x="2649" y="14095"/>
                    <a:pt x="2649" y="13180"/>
                    <a:pt x="2689" y="13180"/>
                  </a:cubicBezTo>
                  <a:cubicBezTo>
                    <a:pt x="2730" y="13180"/>
                    <a:pt x="2810" y="14095"/>
                    <a:pt x="2932" y="15010"/>
                  </a:cubicBezTo>
                  <a:cubicBezTo>
                    <a:pt x="3053" y="15925"/>
                    <a:pt x="3215" y="16841"/>
                    <a:pt x="3458" y="17664"/>
                  </a:cubicBezTo>
                  <a:cubicBezTo>
                    <a:pt x="3700" y="18488"/>
                    <a:pt x="4024" y="19220"/>
                    <a:pt x="4388" y="19586"/>
                  </a:cubicBezTo>
                  <a:cubicBezTo>
                    <a:pt x="4752" y="19953"/>
                    <a:pt x="5157" y="19953"/>
                    <a:pt x="5601" y="18580"/>
                  </a:cubicBezTo>
                  <a:cubicBezTo>
                    <a:pt x="6046" y="17207"/>
                    <a:pt x="6532" y="14461"/>
                    <a:pt x="6936" y="12814"/>
                  </a:cubicBezTo>
                  <a:cubicBezTo>
                    <a:pt x="7341" y="11166"/>
                    <a:pt x="7664" y="10617"/>
                    <a:pt x="7867" y="11075"/>
                  </a:cubicBezTo>
                  <a:cubicBezTo>
                    <a:pt x="8069" y="11532"/>
                    <a:pt x="8150" y="12997"/>
                    <a:pt x="8190" y="14186"/>
                  </a:cubicBezTo>
                  <a:cubicBezTo>
                    <a:pt x="8231" y="15376"/>
                    <a:pt x="8231" y="16292"/>
                    <a:pt x="8231" y="17207"/>
                  </a:cubicBezTo>
                  <a:cubicBezTo>
                    <a:pt x="8231" y="18122"/>
                    <a:pt x="8231" y="19037"/>
                    <a:pt x="8312" y="19037"/>
                  </a:cubicBezTo>
                  <a:cubicBezTo>
                    <a:pt x="8392" y="19037"/>
                    <a:pt x="8554" y="18122"/>
                    <a:pt x="8716" y="17207"/>
                  </a:cubicBezTo>
                  <a:cubicBezTo>
                    <a:pt x="8878" y="16292"/>
                    <a:pt x="9040" y="15376"/>
                    <a:pt x="9282" y="15193"/>
                  </a:cubicBezTo>
                  <a:cubicBezTo>
                    <a:pt x="9525" y="15010"/>
                    <a:pt x="9849" y="15559"/>
                    <a:pt x="10051" y="16292"/>
                  </a:cubicBezTo>
                  <a:cubicBezTo>
                    <a:pt x="10253" y="17024"/>
                    <a:pt x="10334" y="17939"/>
                    <a:pt x="10496" y="18763"/>
                  </a:cubicBezTo>
                  <a:cubicBezTo>
                    <a:pt x="10658" y="19586"/>
                    <a:pt x="10900" y="20319"/>
                    <a:pt x="11224" y="20776"/>
                  </a:cubicBezTo>
                  <a:cubicBezTo>
                    <a:pt x="11548" y="21234"/>
                    <a:pt x="11952" y="21417"/>
                    <a:pt x="12559" y="20959"/>
                  </a:cubicBezTo>
                  <a:cubicBezTo>
                    <a:pt x="13166" y="20502"/>
                    <a:pt x="13975" y="19403"/>
                    <a:pt x="14784" y="16749"/>
                  </a:cubicBezTo>
                  <a:cubicBezTo>
                    <a:pt x="15592" y="14095"/>
                    <a:pt x="16401" y="9885"/>
                    <a:pt x="16846" y="7139"/>
                  </a:cubicBezTo>
                  <a:cubicBezTo>
                    <a:pt x="17291" y="4393"/>
                    <a:pt x="17372" y="3112"/>
                    <a:pt x="17453" y="2014"/>
                  </a:cubicBezTo>
                  <a:cubicBezTo>
                    <a:pt x="17534" y="915"/>
                    <a:pt x="17615" y="0"/>
                    <a:pt x="17615" y="0"/>
                  </a:cubicBezTo>
                  <a:cubicBezTo>
                    <a:pt x="17615" y="0"/>
                    <a:pt x="17534" y="915"/>
                    <a:pt x="17372" y="3478"/>
                  </a:cubicBezTo>
                  <a:cubicBezTo>
                    <a:pt x="17210" y="6041"/>
                    <a:pt x="16968" y="10251"/>
                    <a:pt x="16846" y="13271"/>
                  </a:cubicBezTo>
                  <a:cubicBezTo>
                    <a:pt x="16725" y="16292"/>
                    <a:pt x="16725" y="18122"/>
                    <a:pt x="16846" y="19403"/>
                  </a:cubicBezTo>
                  <a:cubicBezTo>
                    <a:pt x="16968" y="20685"/>
                    <a:pt x="17210" y="21417"/>
                    <a:pt x="17898" y="21508"/>
                  </a:cubicBezTo>
                  <a:cubicBezTo>
                    <a:pt x="18586" y="21600"/>
                    <a:pt x="19718" y="21051"/>
                    <a:pt x="20406" y="20319"/>
                  </a:cubicBezTo>
                  <a:cubicBezTo>
                    <a:pt x="21094" y="19586"/>
                    <a:pt x="21336" y="18671"/>
                    <a:pt x="21579" y="177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0" name="Line"/>
            <p:cNvSpPr/>
            <p:nvPr/>
          </p:nvSpPr>
          <p:spPr>
            <a:xfrm>
              <a:off x="12879003" y="10209778"/>
              <a:ext cx="233634" cy="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1" name="Line"/>
            <p:cNvSpPr/>
            <p:nvPr/>
          </p:nvSpPr>
          <p:spPr>
            <a:xfrm>
              <a:off x="13317065" y="10433675"/>
              <a:ext cx="58410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2" name="Line"/>
            <p:cNvSpPr/>
            <p:nvPr/>
          </p:nvSpPr>
          <p:spPr>
            <a:xfrm>
              <a:off x="13648044" y="5692879"/>
              <a:ext cx="24060" cy="9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16200" y="0"/>
                  </a:moveTo>
                  <a:cubicBezTo>
                    <a:pt x="18900" y="3600"/>
                    <a:pt x="21600" y="7200"/>
                    <a:pt x="18900" y="10800"/>
                  </a:cubicBezTo>
                  <a:cubicBezTo>
                    <a:pt x="16200" y="14400"/>
                    <a:pt x="8100" y="18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3" name="Line"/>
            <p:cNvSpPr/>
            <p:nvPr/>
          </p:nvSpPr>
          <p:spPr>
            <a:xfrm>
              <a:off x="14166319" y="5373078"/>
              <a:ext cx="610950" cy="213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220" extrusionOk="0">
                  <a:moveTo>
                    <a:pt x="4375" y="1791"/>
                  </a:moveTo>
                  <a:cubicBezTo>
                    <a:pt x="3918" y="824"/>
                    <a:pt x="3461" y="-143"/>
                    <a:pt x="2718" y="18"/>
                  </a:cubicBezTo>
                  <a:cubicBezTo>
                    <a:pt x="1975" y="179"/>
                    <a:pt x="947" y="1469"/>
                    <a:pt x="432" y="3726"/>
                  </a:cubicBezTo>
                  <a:cubicBezTo>
                    <a:pt x="-82" y="5982"/>
                    <a:pt x="-82" y="9206"/>
                    <a:pt x="147" y="11302"/>
                  </a:cubicBezTo>
                  <a:cubicBezTo>
                    <a:pt x="375" y="13397"/>
                    <a:pt x="832" y="14364"/>
                    <a:pt x="1347" y="15170"/>
                  </a:cubicBezTo>
                  <a:cubicBezTo>
                    <a:pt x="1861" y="15976"/>
                    <a:pt x="2432" y="16621"/>
                    <a:pt x="3061" y="15654"/>
                  </a:cubicBezTo>
                  <a:cubicBezTo>
                    <a:pt x="3689" y="14687"/>
                    <a:pt x="4375" y="12108"/>
                    <a:pt x="4547" y="9529"/>
                  </a:cubicBezTo>
                  <a:cubicBezTo>
                    <a:pt x="4718" y="6950"/>
                    <a:pt x="4375" y="4370"/>
                    <a:pt x="4261" y="3887"/>
                  </a:cubicBezTo>
                  <a:cubicBezTo>
                    <a:pt x="4147" y="3403"/>
                    <a:pt x="4261" y="5015"/>
                    <a:pt x="4718" y="7433"/>
                  </a:cubicBezTo>
                  <a:cubicBezTo>
                    <a:pt x="5175" y="9851"/>
                    <a:pt x="5975" y="13075"/>
                    <a:pt x="6661" y="15009"/>
                  </a:cubicBezTo>
                  <a:cubicBezTo>
                    <a:pt x="7347" y="16944"/>
                    <a:pt x="7918" y="17588"/>
                    <a:pt x="8432" y="17266"/>
                  </a:cubicBezTo>
                  <a:cubicBezTo>
                    <a:pt x="8947" y="16944"/>
                    <a:pt x="9404" y="15654"/>
                    <a:pt x="9747" y="14203"/>
                  </a:cubicBezTo>
                  <a:cubicBezTo>
                    <a:pt x="10089" y="12753"/>
                    <a:pt x="10318" y="11141"/>
                    <a:pt x="10547" y="9529"/>
                  </a:cubicBezTo>
                  <a:cubicBezTo>
                    <a:pt x="10775" y="7917"/>
                    <a:pt x="11004" y="6305"/>
                    <a:pt x="11347" y="5982"/>
                  </a:cubicBezTo>
                  <a:cubicBezTo>
                    <a:pt x="11689" y="5660"/>
                    <a:pt x="12147" y="6627"/>
                    <a:pt x="12375" y="7917"/>
                  </a:cubicBezTo>
                  <a:cubicBezTo>
                    <a:pt x="12604" y="9206"/>
                    <a:pt x="12604" y="10818"/>
                    <a:pt x="12718" y="12430"/>
                  </a:cubicBezTo>
                  <a:cubicBezTo>
                    <a:pt x="12832" y="14042"/>
                    <a:pt x="13061" y="15654"/>
                    <a:pt x="13289" y="15654"/>
                  </a:cubicBezTo>
                  <a:cubicBezTo>
                    <a:pt x="13518" y="15654"/>
                    <a:pt x="13747" y="14042"/>
                    <a:pt x="14032" y="12591"/>
                  </a:cubicBezTo>
                  <a:cubicBezTo>
                    <a:pt x="14318" y="11141"/>
                    <a:pt x="14661" y="9851"/>
                    <a:pt x="15118" y="9045"/>
                  </a:cubicBezTo>
                  <a:cubicBezTo>
                    <a:pt x="15575" y="8239"/>
                    <a:pt x="16147" y="7917"/>
                    <a:pt x="16489" y="8561"/>
                  </a:cubicBezTo>
                  <a:cubicBezTo>
                    <a:pt x="16832" y="9206"/>
                    <a:pt x="16947" y="10818"/>
                    <a:pt x="17061" y="12591"/>
                  </a:cubicBezTo>
                  <a:cubicBezTo>
                    <a:pt x="17175" y="14364"/>
                    <a:pt x="17289" y="16299"/>
                    <a:pt x="17518" y="17911"/>
                  </a:cubicBezTo>
                  <a:cubicBezTo>
                    <a:pt x="17747" y="19523"/>
                    <a:pt x="18089" y="20812"/>
                    <a:pt x="18775" y="21135"/>
                  </a:cubicBezTo>
                  <a:cubicBezTo>
                    <a:pt x="19461" y="21457"/>
                    <a:pt x="20489" y="20812"/>
                    <a:pt x="21518" y="201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4" name="Line"/>
            <p:cNvSpPr/>
            <p:nvPr/>
          </p:nvSpPr>
          <p:spPr>
            <a:xfrm>
              <a:off x="14869611" y="5207673"/>
              <a:ext cx="209434" cy="387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15" extrusionOk="0">
                  <a:moveTo>
                    <a:pt x="12476" y="16655"/>
                  </a:moveTo>
                  <a:cubicBezTo>
                    <a:pt x="11146" y="16115"/>
                    <a:pt x="9817" y="15575"/>
                    <a:pt x="8322" y="15305"/>
                  </a:cubicBezTo>
                  <a:cubicBezTo>
                    <a:pt x="6826" y="15035"/>
                    <a:pt x="5165" y="15035"/>
                    <a:pt x="3503" y="15215"/>
                  </a:cubicBezTo>
                  <a:cubicBezTo>
                    <a:pt x="1842" y="15395"/>
                    <a:pt x="180" y="15755"/>
                    <a:pt x="14" y="16655"/>
                  </a:cubicBezTo>
                  <a:cubicBezTo>
                    <a:pt x="-152" y="17555"/>
                    <a:pt x="1177" y="18995"/>
                    <a:pt x="2673" y="19895"/>
                  </a:cubicBezTo>
                  <a:cubicBezTo>
                    <a:pt x="4168" y="20795"/>
                    <a:pt x="5829" y="21155"/>
                    <a:pt x="7989" y="20345"/>
                  </a:cubicBezTo>
                  <a:cubicBezTo>
                    <a:pt x="10150" y="19535"/>
                    <a:pt x="12808" y="17555"/>
                    <a:pt x="13971" y="14405"/>
                  </a:cubicBezTo>
                  <a:cubicBezTo>
                    <a:pt x="15134" y="11255"/>
                    <a:pt x="14802" y="6935"/>
                    <a:pt x="14137" y="4145"/>
                  </a:cubicBezTo>
                  <a:cubicBezTo>
                    <a:pt x="13473" y="1355"/>
                    <a:pt x="12476" y="95"/>
                    <a:pt x="11811" y="5"/>
                  </a:cubicBezTo>
                  <a:cubicBezTo>
                    <a:pt x="11146" y="-85"/>
                    <a:pt x="10814" y="995"/>
                    <a:pt x="11313" y="4055"/>
                  </a:cubicBezTo>
                  <a:cubicBezTo>
                    <a:pt x="11811" y="7115"/>
                    <a:pt x="13140" y="12155"/>
                    <a:pt x="14137" y="15125"/>
                  </a:cubicBezTo>
                  <a:cubicBezTo>
                    <a:pt x="15134" y="18095"/>
                    <a:pt x="15799" y="18995"/>
                    <a:pt x="16796" y="19715"/>
                  </a:cubicBezTo>
                  <a:cubicBezTo>
                    <a:pt x="17793" y="20435"/>
                    <a:pt x="19122" y="20975"/>
                    <a:pt x="19953" y="21245"/>
                  </a:cubicBezTo>
                  <a:cubicBezTo>
                    <a:pt x="20783" y="21515"/>
                    <a:pt x="21116" y="21515"/>
                    <a:pt x="21448" y="215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5" name="Line"/>
            <p:cNvSpPr/>
            <p:nvPr/>
          </p:nvSpPr>
          <p:spPr>
            <a:xfrm>
              <a:off x="15536522" y="5261307"/>
              <a:ext cx="885913" cy="537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60" extrusionOk="0">
                  <a:moveTo>
                    <a:pt x="4494" y="4814"/>
                  </a:moveTo>
                  <a:cubicBezTo>
                    <a:pt x="4179" y="4294"/>
                    <a:pt x="3864" y="3773"/>
                    <a:pt x="3312" y="3708"/>
                  </a:cubicBezTo>
                  <a:cubicBezTo>
                    <a:pt x="2760" y="3643"/>
                    <a:pt x="1972" y="4034"/>
                    <a:pt x="1538" y="4619"/>
                  </a:cubicBezTo>
                  <a:cubicBezTo>
                    <a:pt x="1104" y="5205"/>
                    <a:pt x="1026" y="5986"/>
                    <a:pt x="1341" y="6831"/>
                  </a:cubicBezTo>
                  <a:cubicBezTo>
                    <a:pt x="1656" y="7677"/>
                    <a:pt x="2366" y="8588"/>
                    <a:pt x="2918" y="9043"/>
                  </a:cubicBezTo>
                  <a:cubicBezTo>
                    <a:pt x="3469" y="9499"/>
                    <a:pt x="3864" y="9499"/>
                    <a:pt x="4218" y="8978"/>
                  </a:cubicBezTo>
                  <a:cubicBezTo>
                    <a:pt x="4573" y="8458"/>
                    <a:pt x="4888" y="7417"/>
                    <a:pt x="4849" y="6636"/>
                  </a:cubicBezTo>
                  <a:cubicBezTo>
                    <a:pt x="4810" y="5855"/>
                    <a:pt x="4415" y="5335"/>
                    <a:pt x="4258" y="5400"/>
                  </a:cubicBezTo>
                  <a:cubicBezTo>
                    <a:pt x="4100" y="5465"/>
                    <a:pt x="4179" y="6116"/>
                    <a:pt x="4376" y="8067"/>
                  </a:cubicBezTo>
                  <a:cubicBezTo>
                    <a:pt x="4573" y="10019"/>
                    <a:pt x="4888" y="13272"/>
                    <a:pt x="4810" y="15745"/>
                  </a:cubicBezTo>
                  <a:cubicBezTo>
                    <a:pt x="4731" y="18217"/>
                    <a:pt x="4258" y="19908"/>
                    <a:pt x="3745" y="20754"/>
                  </a:cubicBezTo>
                  <a:cubicBezTo>
                    <a:pt x="3233" y="21600"/>
                    <a:pt x="2681" y="21600"/>
                    <a:pt x="2208" y="21535"/>
                  </a:cubicBezTo>
                  <a:cubicBezTo>
                    <a:pt x="1735" y="21470"/>
                    <a:pt x="1341" y="21340"/>
                    <a:pt x="1026" y="21014"/>
                  </a:cubicBezTo>
                  <a:cubicBezTo>
                    <a:pt x="710" y="20689"/>
                    <a:pt x="474" y="20169"/>
                    <a:pt x="277" y="19583"/>
                  </a:cubicBezTo>
                  <a:cubicBezTo>
                    <a:pt x="80" y="18998"/>
                    <a:pt x="-78" y="18347"/>
                    <a:pt x="40" y="17696"/>
                  </a:cubicBezTo>
                  <a:cubicBezTo>
                    <a:pt x="159" y="17046"/>
                    <a:pt x="553" y="16395"/>
                    <a:pt x="1893" y="15419"/>
                  </a:cubicBezTo>
                  <a:cubicBezTo>
                    <a:pt x="3233" y="14443"/>
                    <a:pt x="5519" y="13142"/>
                    <a:pt x="6938" y="12296"/>
                  </a:cubicBezTo>
                  <a:cubicBezTo>
                    <a:pt x="8357" y="11451"/>
                    <a:pt x="8909" y="11060"/>
                    <a:pt x="9342" y="10670"/>
                  </a:cubicBezTo>
                  <a:cubicBezTo>
                    <a:pt x="9776" y="10280"/>
                    <a:pt x="10091" y="9889"/>
                    <a:pt x="10170" y="9369"/>
                  </a:cubicBezTo>
                  <a:cubicBezTo>
                    <a:pt x="10249" y="8848"/>
                    <a:pt x="10091" y="8198"/>
                    <a:pt x="9658" y="7742"/>
                  </a:cubicBezTo>
                  <a:cubicBezTo>
                    <a:pt x="9224" y="7287"/>
                    <a:pt x="8515" y="7027"/>
                    <a:pt x="8199" y="7222"/>
                  </a:cubicBezTo>
                  <a:cubicBezTo>
                    <a:pt x="7884" y="7417"/>
                    <a:pt x="7963" y="8067"/>
                    <a:pt x="8357" y="8913"/>
                  </a:cubicBezTo>
                  <a:cubicBezTo>
                    <a:pt x="8751" y="9759"/>
                    <a:pt x="9461" y="10800"/>
                    <a:pt x="10407" y="11581"/>
                  </a:cubicBezTo>
                  <a:cubicBezTo>
                    <a:pt x="11353" y="12361"/>
                    <a:pt x="12535" y="12882"/>
                    <a:pt x="13521" y="12622"/>
                  </a:cubicBezTo>
                  <a:cubicBezTo>
                    <a:pt x="14506" y="12361"/>
                    <a:pt x="15294" y="11320"/>
                    <a:pt x="15807" y="9304"/>
                  </a:cubicBezTo>
                  <a:cubicBezTo>
                    <a:pt x="16319" y="7287"/>
                    <a:pt x="16556" y="4294"/>
                    <a:pt x="16634" y="2472"/>
                  </a:cubicBezTo>
                  <a:cubicBezTo>
                    <a:pt x="16713" y="651"/>
                    <a:pt x="16634" y="0"/>
                    <a:pt x="16477" y="0"/>
                  </a:cubicBezTo>
                  <a:cubicBezTo>
                    <a:pt x="16319" y="0"/>
                    <a:pt x="16083" y="651"/>
                    <a:pt x="15964" y="2342"/>
                  </a:cubicBezTo>
                  <a:cubicBezTo>
                    <a:pt x="15846" y="4034"/>
                    <a:pt x="15846" y="6766"/>
                    <a:pt x="15885" y="8783"/>
                  </a:cubicBezTo>
                  <a:cubicBezTo>
                    <a:pt x="15925" y="10800"/>
                    <a:pt x="16004" y="12101"/>
                    <a:pt x="16122" y="13077"/>
                  </a:cubicBezTo>
                  <a:cubicBezTo>
                    <a:pt x="16240" y="14053"/>
                    <a:pt x="16398" y="14704"/>
                    <a:pt x="16674" y="15029"/>
                  </a:cubicBezTo>
                  <a:cubicBezTo>
                    <a:pt x="16950" y="15354"/>
                    <a:pt x="17344" y="15354"/>
                    <a:pt x="18172" y="14834"/>
                  </a:cubicBezTo>
                  <a:cubicBezTo>
                    <a:pt x="18999" y="14313"/>
                    <a:pt x="20261" y="13272"/>
                    <a:pt x="21522" y="122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6" name="Line"/>
            <p:cNvSpPr/>
            <p:nvPr/>
          </p:nvSpPr>
          <p:spPr>
            <a:xfrm>
              <a:off x="16159596" y="5430042"/>
              <a:ext cx="272572" cy="1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7" name="Line"/>
            <p:cNvSpPr/>
            <p:nvPr/>
          </p:nvSpPr>
          <p:spPr>
            <a:xfrm>
              <a:off x="16878880" y="5467115"/>
              <a:ext cx="302861" cy="147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400" extrusionOk="0">
                  <a:moveTo>
                    <a:pt x="9625" y="3087"/>
                  </a:moveTo>
                  <a:cubicBezTo>
                    <a:pt x="8716" y="1678"/>
                    <a:pt x="7806" y="270"/>
                    <a:pt x="6215" y="35"/>
                  </a:cubicBezTo>
                  <a:cubicBezTo>
                    <a:pt x="4623" y="-200"/>
                    <a:pt x="2349" y="739"/>
                    <a:pt x="1099" y="2852"/>
                  </a:cubicBezTo>
                  <a:cubicBezTo>
                    <a:pt x="-152" y="4965"/>
                    <a:pt x="-379" y="8252"/>
                    <a:pt x="644" y="10835"/>
                  </a:cubicBezTo>
                  <a:cubicBezTo>
                    <a:pt x="1667" y="13417"/>
                    <a:pt x="3941" y="15296"/>
                    <a:pt x="5646" y="16235"/>
                  </a:cubicBezTo>
                  <a:cubicBezTo>
                    <a:pt x="7352" y="17174"/>
                    <a:pt x="8488" y="17174"/>
                    <a:pt x="9512" y="16470"/>
                  </a:cubicBezTo>
                  <a:cubicBezTo>
                    <a:pt x="10535" y="15765"/>
                    <a:pt x="11444" y="14357"/>
                    <a:pt x="11899" y="11539"/>
                  </a:cubicBezTo>
                  <a:cubicBezTo>
                    <a:pt x="12354" y="8722"/>
                    <a:pt x="12354" y="4496"/>
                    <a:pt x="12354" y="3791"/>
                  </a:cubicBezTo>
                  <a:cubicBezTo>
                    <a:pt x="12354" y="3087"/>
                    <a:pt x="12354" y="5904"/>
                    <a:pt x="13831" y="9426"/>
                  </a:cubicBezTo>
                  <a:cubicBezTo>
                    <a:pt x="15309" y="12948"/>
                    <a:pt x="18265" y="17174"/>
                    <a:pt x="21221" y="21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8" name="Line"/>
            <p:cNvSpPr/>
            <p:nvPr/>
          </p:nvSpPr>
          <p:spPr>
            <a:xfrm>
              <a:off x="17650223" y="5021184"/>
              <a:ext cx="388170" cy="545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600" extrusionOk="0">
                  <a:moveTo>
                    <a:pt x="5332" y="0"/>
                  </a:moveTo>
                  <a:cubicBezTo>
                    <a:pt x="4432" y="257"/>
                    <a:pt x="3532" y="514"/>
                    <a:pt x="2632" y="2186"/>
                  </a:cubicBezTo>
                  <a:cubicBezTo>
                    <a:pt x="1732" y="3857"/>
                    <a:pt x="832" y="6943"/>
                    <a:pt x="382" y="9900"/>
                  </a:cubicBezTo>
                  <a:cubicBezTo>
                    <a:pt x="-68" y="12857"/>
                    <a:pt x="-68" y="15686"/>
                    <a:pt x="112" y="17421"/>
                  </a:cubicBezTo>
                  <a:cubicBezTo>
                    <a:pt x="292" y="19157"/>
                    <a:pt x="652" y="19800"/>
                    <a:pt x="1192" y="20314"/>
                  </a:cubicBezTo>
                  <a:cubicBezTo>
                    <a:pt x="1732" y="20829"/>
                    <a:pt x="2452" y="21214"/>
                    <a:pt x="3262" y="21407"/>
                  </a:cubicBezTo>
                  <a:cubicBezTo>
                    <a:pt x="4072" y="21600"/>
                    <a:pt x="4972" y="21600"/>
                    <a:pt x="5872" y="21600"/>
                  </a:cubicBezTo>
                  <a:cubicBezTo>
                    <a:pt x="6772" y="21600"/>
                    <a:pt x="7672" y="21600"/>
                    <a:pt x="8482" y="21343"/>
                  </a:cubicBezTo>
                  <a:cubicBezTo>
                    <a:pt x="9292" y="21086"/>
                    <a:pt x="10012" y="20571"/>
                    <a:pt x="10372" y="19993"/>
                  </a:cubicBezTo>
                  <a:cubicBezTo>
                    <a:pt x="10732" y="19414"/>
                    <a:pt x="10732" y="18771"/>
                    <a:pt x="11092" y="18836"/>
                  </a:cubicBezTo>
                  <a:cubicBezTo>
                    <a:pt x="11452" y="18900"/>
                    <a:pt x="12172" y="19671"/>
                    <a:pt x="12982" y="20186"/>
                  </a:cubicBezTo>
                  <a:cubicBezTo>
                    <a:pt x="13792" y="20700"/>
                    <a:pt x="14692" y="20957"/>
                    <a:pt x="16132" y="20764"/>
                  </a:cubicBezTo>
                  <a:cubicBezTo>
                    <a:pt x="17572" y="20571"/>
                    <a:pt x="19552" y="19929"/>
                    <a:pt x="21532" y="192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9" name="Line"/>
            <p:cNvSpPr/>
            <p:nvPr/>
          </p:nvSpPr>
          <p:spPr>
            <a:xfrm>
              <a:off x="17824229" y="5284021"/>
              <a:ext cx="48674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0" name="Line"/>
            <p:cNvSpPr/>
            <p:nvPr/>
          </p:nvSpPr>
          <p:spPr>
            <a:xfrm>
              <a:off x="18048127" y="5381368"/>
              <a:ext cx="593816" cy="253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8" y="2769"/>
                    <a:pt x="236" y="5538"/>
                    <a:pt x="413" y="8169"/>
                  </a:cubicBezTo>
                  <a:cubicBezTo>
                    <a:pt x="590" y="10800"/>
                    <a:pt x="826" y="13292"/>
                    <a:pt x="1121" y="13985"/>
                  </a:cubicBezTo>
                  <a:cubicBezTo>
                    <a:pt x="1416" y="14677"/>
                    <a:pt x="1770" y="13569"/>
                    <a:pt x="2243" y="11769"/>
                  </a:cubicBezTo>
                  <a:cubicBezTo>
                    <a:pt x="2715" y="9969"/>
                    <a:pt x="3305" y="7477"/>
                    <a:pt x="3895" y="5954"/>
                  </a:cubicBezTo>
                  <a:cubicBezTo>
                    <a:pt x="4485" y="4431"/>
                    <a:pt x="5075" y="3877"/>
                    <a:pt x="5429" y="4292"/>
                  </a:cubicBezTo>
                  <a:cubicBezTo>
                    <a:pt x="5784" y="4708"/>
                    <a:pt x="5902" y="6092"/>
                    <a:pt x="6138" y="8446"/>
                  </a:cubicBezTo>
                  <a:cubicBezTo>
                    <a:pt x="6374" y="10800"/>
                    <a:pt x="6728" y="14123"/>
                    <a:pt x="7259" y="16062"/>
                  </a:cubicBezTo>
                  <a:cubicBezTo>
                    <a:pt x="7790" y="18000"/>
                    <a:pt x="8498" y="18554"/>
                    <a:pt x="9561" y="18692"/>
                  </a:cubicBezTo>
                  <a:cubicBezTo>
                    <a:pt x="10623" y="18831"/>
                    <a:pt x="12039" y="18554"/>
                    <a:pt x="13338" y="17861"/>
                  </a:cubicBezTo>
                  <a:cubicBezTo>
                    <a:pt x="14636" y="17169"/>
                    <a:pt x="15816" y="16062"/>
                    <a:pt x="16525" y="14815"/>
                  </a:cubicBezTo>
                  <a:cubicBezTo>
                    <a:pt x="17233" y="13569"/>
                    <a:pt x="17469" y="12185"/>
                    <a:pt x="17292" y="10523"/>
                  </a:cubicBezTo>
                  <a:cubicBezTo>
                    <a:pt x="17115" y="8862"/>
                    <a:pt x="16525" y="6923"/>
                    <a:pt x="15816" y="5815"/>
                  </a:cubicBezTo>
                  <a:cubicBezTo>
                    <a:pt x="15108" y="4708"/>
                    <a:pt x="14282" y="4431"/>
                    <a:pt x="13869" y="4985"/>
                  </a:cubicBezTo>
                  <a:cubicBezTo>
                    <a:pt x="13456" y="5538"/>
                    <a:pt x="13456" y="6923"/>
                    <a:pt x="13456" y="8308"/>
                  </a:cubicBezTo>
                  <a:cubicBezTo>
                    <a:pt x="13456" y="9692"/>
                    <a:pt x="13456" y="11077"/>
                    <a:pt x="13869" y="12877"/>
                  </a:cubicBezTo>
                  <a:cubicBezTo>
                    <a:pt x="14282" y="14677"/>
                    <a:pt x="15108" y="16892"/>
                    <a:pt x="16466" y="18415"/>
                  </a:cubicBezTo>
                  <a:cubicBezTo>
                    <a:pt x="17823" y="19938"/>
                    <a:pt x="19711" y="2076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1" name="Line"/>
            <p:cNvSpPr/>
            <p:nvPr/>
          </p:nvSpPr>
          <p:spPr>
            <a:xfrm>
              <a:off x="18735381" y="5468118"/>
              <a:ext cx="471176" cy="172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0846" extrusionOk="0">
                  <a:moveTo>
                    <a:pt x="4172" y="1283"/>
                  </a:moveTo>
                  <a:cubicBezTo>
                    <a:pt x="3433" y="497"/>
                    <a:pt x="2693" y="-288"/>
                    <a:pt x="2027" y="105"/>
                  </a:cubicBezTo>
                  <a:cubicBezTo>
                    <a:pt x="1361" y="497"/>
                    <a:pt x="770" y="2068"/>
                    <a:pt x="400" y="4032"/>
                  </a:cubicBezTo>
                  <a:cubicBezTo>
                    <a:pt x="30" y="5996"/>
                    <a:pt x="-118" y="8352"/>
                    <a:pt x="104" y="10316"/>
                  </a:cubicBezTo>
                  <a:cubicBezTo>
                    <a:pt x="326" y="12279"/>
                    <a:pt x="918" y="13850"/>
                    <a:pt x="1583" y="14636"/>
                  </a:cubicBezTo>
                  <a:cubicBezTo>
                    <a:pt x="2249" y="15421"/>
                    <a:pt x="2989" y="15421"/>
                    <a:pt x="3433" y="14439"/>
                  </a:cubicBezTo>
                  <a:cubicBezTo>
                    <a:pt x="3877" y="13457"/>
                    <a:pt x="4024" y="11494"/>
                    <a:pt x="4024" y="9530"/>
                  </a:cubicBezTo>
                  <a:cubicBezTo>
                    <a:pt x="4024" y="7566"/>
                    <a:pt x="3877" y="5603"/>
                    <a:pt x="3951" y="5603"/>
                  </a:cubicBezTo>
                  <a:cubicBezTo>
                    <a:pt x="4024" y="5603"/>
                    <a:pt x="4320" y="7566"/>
                    <a:pt x="5060" y="10512"/>
                  </a:cubicBezTo>
                  <a:cubicBezTo>
                    <a:pt x="5800" y="13457"/>
                    <a:pt x="6983" y="17385"/>
                    <a:pt x="7945" y="19348"/>
                  </a:cubicBezTo>
                  <a:cubicBezTo>
                    <a:pt x="8907" y="21312"/>
                    <a:pt x="9646" y="21312"/>
                    <a:pt x="10534" y="19545"/>
                  </a:cubicBezTo>
                  <a:cubicBezTo>
                    <a:pt x="11422" y="17777"/>
                    <a:pt x="12457" y="14243"/>
                    <a:pt x="13197" y="11494"/>
                  </a:cubicBezTo>
                  <a:cubicBezTo>
                    <a:pt x="13937" y="8745"/>
                    <a:pt x="14381" y="6781"/>
                    <a:pt x="14898" y="6781"/>
                  </a:cubicBezTo>
                  <a:cubicBezTo>
                    <a:pt x="15416" y="6781"/>
                    <a:pt x="16008" y="8745"/>
                    <a:pt x="16452" y="10708"/>
                  </a:cubicBezTo>
                  <a:cubicBezTo>
                    <a:pt x="16896" y="12672"/>
                    <a:pt x="17192" y="14636"/>
                    <a:pt x="17635" y="16206"/>
                  </a:cubicBezTo>
                  <a:cubicBezTo>
                    <a:pt x="18079" y="17777"/>
                    <a:pt x="18671" y="18956"/>
                    <a:pt x="19337" y="19152"/>
                  </a:cubicBezTo>
                  <a:cubicBezTo>
                    <a:pt x="20003" y="19348"/>
                    <a:pt x="20742" y="18563"/>
                    <a:pt x="21482" y="177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2" name="Line"/>
            <p:cNvSpPr/>
            <p:nvPr/>
          </p:nvSpPr>
          <p:spPr>
            <a:xfrm>
              <a:off x="19353388" y="5030920"/>
              <a:ext cx="583271" cy="965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69" extrusionOk="0">
                  <a:moveTo>
                    <a:pt x="690" y="0"/>
                  </a:moveTo>
                  <a:cubicBezTo>
                    <a:pt x="450" y="1667"/>
                    <a:pt x="210" y="3334"/>
                    <a:pt x="90" y="5074"/>
                  </a:cubicBezTo>
                  <a:cubicBezTo>
                    <a:pt x="-30" y="6813"/>
                    <a:pt x="-30" y="8625"/>
                    <a:pt x="90" y="9749"/>
                  </a:cubicBezTo>
                  <a:cubicBezTo>
                    <a:pt x="210" y="10872"/>
                    <a:pt x="450" y="11307"/>
                    <a:pt x="810" y="11634"/>
                  </a:cubicBezTo>
                  <a:cubicBezTo>
                    <a:pt x="1170" y="11960"/>
                    <a:pt x="1650" y="12177"/>
                    <a:pt x="2190" y="12177"/>
                  </a:cubicBezTo>
                  <a:cubicBezTo>
                    <a:pt x="2730" y="12177"/>
                    <a:pt x="3330" y="11960"/>
                    <a:pt x="3990" y="11597"/>
                  </a:cubicBezTo>
                  <a:cubicBezTo>
                    <a:pt x="4650" y="11235"/>
                    <a:pt x="5370" y="10728"/>
                    <a:pt x="5670" y="10655"/>
                  </a:cubicBezTo>
                  <a:cubicBezTo>
                    <a:pt x="5970" y="10583"/>
                    <a:pt x="5850" y="10945"/>
                    <a:pt x="5970" y="11271"/>
                  </a:cubicBezTo>
                  <a:cubicBezTo>
                    <a:pt x="6090" y="11597"/>
                    <a:pt x="6450" y="11887"/>
                    <a:pt x="6930" y="12141"/>
                  </a:cubicBezTo>
                  <a:cubicBezTo>
                    <a:pt x="7410" y="12395"/>
                    <a:pt x="8010" y="12612"/>
                    <a:pt x="8610" y="12721"/>
                  </a:cubicBezTo>
                  <a:cubicBezTo>
                    <a:pt x="9210" y="12830"/>
                    <a:pt x="9810" y="12830"/>
                    <a:pt x="10290" y="12685"/>
                  </a:cubicBezTo>
                  <a:cubicBezTo>
                    <a:pt x="10770" y="12540"/>
                    <a:pt x="11130" y="12250"/>
                    <a:pt x="11190" y="11779"/>
                  </a:cubicBezTo>
                  <a:cubicBezTo>
                    <a:pt x="11250" y="11307"/>
                    <a:pt x="11010" y="10655"/>
                    <a:pt x="10950" y="10510"/>
                  </a:cubicBezTo>
                  <a:cubicBezTo>
                    <a:pt x="10890" y="10365"/>
                    <a:pt x="11010" y="10728"/>
                    <a:pt x="11310" y="12032"/>
                  </a:cubicBezTo>
                  <a:cubicBezTo>
                    <a:pt x="11610" y="13337"/>
                    <a:pt x="12090" y="15584"/>
                    <a:pt x="12150" y="17251"/>
                  </a:cubicBezTo>
                  <a:cubicBezTo>
                    <a:pt x="12210" y="18918"/>
                    <a:pt x="11850" y="20005"/>
                    <a:pt x="11370" y="20658"/>
                  </a:cubicBezTo>
                  <a:cubicBezTo>
                    <a:pt x="10890" y="21310"/>
                    <a:pt x="10290" y="21528"/>
                    <a:pt x="9330" y="21564"/>
                  </a:cubicBezTo>
                  <a:cubicBezTo>
                    <a:pt x="8370" y="21600"/>
                    <a:pt x="7050" y="21455"/>
                    <a:pt x="5850" y="21056"/>
                  </a:cubicBezTo>
                  <a:cubicBezTo>
                    <a:pt x="4650" y="20658"/>
                    <a:pt x="3570" y="20005"/>
                    <a:pt x="3030" y="19498"/>
                  </a:cubicBezTo>
                  <a:cubicBezTo>
                    <a:pt x="2490" y="18991"/>
                    <a:pt x="2490" y="18628"/>
                    <a:pt x="3150" y="18266"/>
                  </a:cubicBezTo>
                  <a:cubicBezTo>
                    <a:pt x="3810" y="17903"/>
                    <a:pt x="5130" y="17541"/>
                    <a:pt x="7890" y="17179"/>
                  </a:cubicBezTo>
                  <a:cubicBezTo>
                    <a:pt x="10650" y="16816"/>
                    <a:pt x="14850" y="16454"/>
                    <a:pt x="17370" y="16272"/>
                  </a:cubicBezTo>
                  <a:cubicBezTo>
                    <a:pt x="19890" y="16091"/>
                    <a:pt x="20730" y="16091"/>
                    <a:pt x="21570" y="160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3" name="Line"/>
            <p:cNvSpPr/>
            <p:nvPr/>
          </p:nvSpPr>
          <p:spPr>
            <a:xfrm>
              <a:off x="379653" y="6150410"/>
              <a:ext cx="379654" cy="188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extrusionOk="0">
                  <a:moveTo>
                    <a:pt x="0" y="0"/>
                  </a:moveTo>
                  <a:cubicBezTo>
                    <a:pt x="0" y="3661"/>
                    <a:pt x="0" y="7322"/>
                    <a:pt x="462" y="10800"/>
                  </a:cubicBezTo>
                  <a:cubicBezTo>
                    <a:pt x="923" y="14278"/>
                    <a:pt x="1846" y="17573"/>
                    <a:pt x="2769" y="19403"/>
                  </a:cubicBezTo>
                  <a:cubicBezTo>
                    <a:pt x="3692" y="21234"/>
                    <a:pt x="4615" y="21600"/>
                    <a:pt x="5354" y="21051"/>
                  </a:cubicBezTo>
                  <a:cubicBezTo>
                    <a:pt x="6092" y="20502"/>
                    <a:pt x="6646" y="19037"/>
                    <a:pt x="7015" y="16475"/>
                  </a:cubicBezTo>
                  <a:cubicBezTo>
                    <a:pt x="7385" y="13912"/>
                    <a:pt x="7569" y="10251"/>
                    <a:pt x="7754" y="7505"/>
                  </a:cubicBezTo>
                  <a:cubicBezTo>
                    <a:pt x="7938" y="4759"/>
                    <a:pt x="8123" y="2929"/>
                    <a:pt x="8492" y="2929"/>
                  </a:cubicBezTo>
                  <a:cubicBezTo>
                    <a:pt x="8862" y="2929"/>
                    <a:pt x="9415" y="4759"/>
                    <a:pt x="9877" y="7139"/>
                  </a:cubicBezTo>
                  <a:cubicBezTo>
                    <a:pt x="10338" y="9519"/>
                    <a:pt x="10708" y="12447"/>
                    <a:pt x="11077" y="14827"/>
                  </a:cubicBezTo>
                  <a:cubicBezTo>
                    <a:pt x="11446" y="17207"/>
                    <a:pt x="11815" y="19037"/>
                    <a:pt x="12000" y="19037"/>
                  </a:cubicBezTo>
                  <a:cubicBezTo>
                    <a:pt x="12185" y="19037"/>
                    <a:pt x="12185" y="17207"/>
                    <a:pt x="12369" y="15376"/>
                  </a:cubicBezTo>
                  <a:cubicBezTo>
                    <a:pt x="12554" y="13546"/>
                    <a:pt x="12923" y="11715"/>
                    <a:pt x="13385" y="10068"/>
                  </a:cubicBezTo>
                  <a:cubicBezTo>
                    <a:pt x="13846" y="8420"/>
                    <a:pt x="14400" y="6956"/>
                    <a:pt x="15138" y="6407"/>
                  </a:cubicBezTo>
                  <a:cubicBezTo>
                    <a:pt x="15877" y="5858"/>
                    <a:pt x="16800" y="6224"/>
                    <a:pt x="17908" y="8420"/>
                  </a:cubicBezTo>
                  <a:cubicBezTo>
                    <a:pt x="19015" y="10617"/>
                    <a:pt x="20308" y="14644"/>
                    <a:pt x="21600" y="186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4" name="Line"/>
            <p:cNvSpPr/>
            <p:nvPr/>
          </p:nvSpPr>
          <p:spPr>
            <a:xfrm>
              <a:off x="360183" y="5955716"/>
              <a:ext cx="48675" cy="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5" name="Line"/>
            <p:cNvSpPr/>
            <p:nvPr/>
          </p:nvSpPr>
          <p:spPr>
            <a:xfrm>
              <a:off x="868196" y="5877443"/>
              <a:ext cx="562805" cy="457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66" extrusionOk="0">
                  <a:moveTo>
                    <a:pt x="5517" y="16903"/>
                  </a:moveTo>
                  <a:cubicBezTo>
                    <a:pt x="5145" y="16294"/>
                    <a:pt x="4772" y="15686"/>
                    <a:pt x="4090" y="15610"/>
                  </a:cubicBezTo>
                  <a:cubicBezTo>
                    <a:pt x="3407" y="15534"/>
                    <a:pt x="2414" y="15990"/>
                    <a:pt x="1669" y="16522"/>
                  </a:cubicBezTo>
                  <a:cubicBezTo>
                    <a:pt x="924" y="17055"/>
                    <a:pt x="428" y="17663"/>
                    <a:pt x="179" y="18348"/>
                  </a:cubicBezTo>
                  <a:cubicBezTo>
                    <a:pt x="-69" y="19032"/>
                    <a:pt x="-69" y="19793"/>
                    <a:pt x="241" y="20173"/>
                  </a:cubicBezTo>
                  <a:cubicBezTo>
                    <a:pt x="552" y="20553"/>
                    <a:pt x="1172" y="20553"/>
                    <a:pt x="2103" y="20477"/>
                  </a:cubicBezTo>
                  <a:cubicBezTo>
                    <a:pt x="3034" y="20401"/>
                    <a:pt x="4276" y="20249"/>
                    <a:pt x="5269" y="18804"/>
                  </a:cubicBezTo>
                  <a:cubicBezTo>
                    <a:pt x="6262" y="17359"/>
                    <a:pt x="7007" y="14621"/>
                    <a:pt x="7317" y="12035"/>
                  </a:cubicBezTo>
                  <a:cubicBezTo>
                    <a:pt x="7628" y="9449"/>
                    <a:pt x="7503" y="7015"/>
                    <a:pt x="7379" y="5418"/>
                  </a:cubicBezTo>
                  <a:cubicBezTo>
                    <a:pt x="7255" y="3821"/>
                    <a:pt x="7131" y="3060"/>
                    <a:pt x="6759" y="2148"/>
                  </a:cubicBezTo>
                  <a:cubicBezTo>
                    <a:pt x="6386" y="1235"/>
                    <a:pt x="5765" y="170"/>
                    <a:pt x="5455" y="18"/>
                  </a:cubicBezTo>
                  <a:cubicBezTo>
                    <a:pt x="5145" y="-134"/>
                    <a:pt x="5145" y="627"/>
                    <a:pt x="5455" y="3289"/>
                  </a:cubicBezTo>
                  <a:cubicBezTo>
                    <a:pt x="5765" y="5951"/>
                    <a:pt x="6386" y="10514"/>
                    <a:pt x="7007" y="13556"/>
                  </a:cubicBezTo>
                  <a:cubicBezTo>
                    <a:pt x="7628" y="16598"/>
                    <a:pt x="8248" y="18120"/>
                    <a:pt x="8807" y="19184"/>
                  </a:cubicBezTo>
                  <a:cubicBezTo>
                    <a:pt x="9365" y="20249"/>
                    <a:pt x="9862" y="20858"/>
                    <a:pt x="10421" y="21162"/>
                  </a:cubicBezTo>
                  <a:cubicBezTo>
                    <a:pt x="10979" y="21466"/>
                    <a:pt x="11600" y="21466"/>
                    <a:pt x="12531" y="21314"/>
                  </a:cubicBezTo>
                  <a:cubicBezTo>
                    <a:pt x="13462" y="21162"/>
                    <a:pt x="14703" y="20858"/>
                    <a:pt x="15572" y="20401"/>
                  </a:cubicBezTo>
                  <a:cubicBezTo>
                    <a:pt x="16441" y="19945"/>
                    <a:pt x="16938" y="19336"/>
                    <a:pt x="17310" y="18652"/>
                  </a:cubicBezTo>
                  <a:cubicBezTo>
                    <a:pt x="17683" y="17967"/>
                    <a:pt x="17931" y="17207"/>
                    <a:pt x="17869" y="16522"/>
                  </a:cubicBezTo>
                  <a:cubicBezTo>
                    <a:pt x="17807" y="15838"/>
                    <a:pt x="17434" y="15229"/>
                    <a:pt x="16938" y="14849"/>
                  </a:cubicBezTo>
                  <a:cubicBezTo>
                    <a:pt x="16441" y="14469"/>
                    <a:pt x="15821" y="14317"/>
                    <a:pt x="15510" y="14621"/>
                  </a:cubicBezTo>
                  <a:cubicBezTo>
                    <a:pt x="15200" y="14925"/>
                    <a:pt x="15200" y="15686"/>
                    <a:pt x="15634" y="16598"/>
                  </a:cubicBezTo>
                  <a:cubicBezTo>
                    <a:pt x="16069" y="17511"/>
                    <a:pt x="16938" y="18576"/>
                    <a:pt x="17993" y="19412"/>
                  </a:cubicBezTo>
                  <a:cubicBezTo>
                    <a:pt x="19048" y="20249"/>
                    <a:pt x="20290" y="20858"/>
                    <a:pt x="21531" y="214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6" name="Line"/>
            <p:cNvSpPr/>
            <p:nvPr/>
          </p:nvSpPr>
          <p:spPr>
            <a:xfrm>
              <a:off x="1538082" y="6160144"/>
              <a:ext cx="188412" cy="436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349" extrusionOk="0">
                  <a:moveTo>
                    <a:pt x="0" y="0"/>
                  </a:moveTo>
                  <a:cubicBezTo>
                    <a:pt x="3661" y="5241"/>
                    <a:pt x="7322" y="10482"/>
                    <a:pt x="9336" y="13500"/>
                  </a:cubicBezTo>
                  <a:cubicBezTo>
                    <a:pt x="11349" y="16518"/>
                    <a:pt x="11715" y="17312"/>
                    <a:pt x="12264" y="18424"/>
                  </a:cubicBezTo>
                  <a:cubicBezTo>
                    <a:pt x="12814" y="19535"/>
                    <a:pt x="13546" y="20965"/>
                    <a:pt x="13180" y="21282"/>
                  </a:cubicBezTo>
                  <a:cubicBezTo>
                    <a:pt x="12814" y="21600"/>
                    <a:pt x="11349" y="20806"/>
                    <a:pt x="9519" y="18265"/>
                  </a:cubicBezTo>
                  <a:cubicBezTo>
                    <a:pt x="7688" y="15724"/>
                    <a:pt x="5492" y="11435"/>
                    <a:pt x="4942" y="8418"/>
                  </a:cubicBezTo>
                  <a:cubicBezTo>
                    <a:pt x="4393" y="5400"/>
                    <a:pt x="5492" y="3653"/>
                    <a:pt x="6773" y="2541"/>
                  </a:cubicBezTo>
                  <a:cubicBezTo>
                    <a:pt x="8054" y="1429"/>
                    <a:pt x="9519" y="953"/>
                    <a:pt x="11166" y="715"/>
                  </a:cubicBezTo>
                  <a:cubicBezTo>
                    <a:pt x="12814" y="476"/>
                    <a:pt x="14644" y="476"/>
                    <a:pt x="16292" y="953"/>
                  </a:cubicBezTo>
                  <a:cubicBezTo>
                    <a:pt x="17939" y="1429"/>
                    <a:pt x="19403" y="2382"/>
                    <a:pt x="20319" y="3415"/>
                  </a:cubicBezTo>
                  <a:cubicBezTo>
                    <a:pt x="21234" y="4447"/>
                    <a:pt x="21600" y="5559"/>
                    <a:pt x="20868" y="6194"/>
                  </a:cubicBezTo>
                  <a:cubicBezTo>
                    <a:pt x="20136" y="6829"/>
                    <a:pt x="18305" y="6988"/>
                    <a:pt x="15559" y="6829"/>
                  </a:cubicBezTo>
                  <a:cubicBezTo>
                    <a:pt x="12814" y="6671"/>
                    <a:pt x="9153" y="6194"/>
                    <a:pt x="5492" y="57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7" name="Line"/>
            <p:cNvSpPr/>
            <p:nvPr/>
          </p:nvSpPr>
          <p:spPr>
            <a:xfrm>
              <a:off x="1830122" y="6162173"/>
              <a:ext cx="486736" cy="168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extrusionOk="0">
                  <a:moveTo>
                    <a:pt x="0" y="14417"/>
                  </a:moveTo>
                  <a:cubicBezTo>
                    <a:pt x="576" y="12786"/>
                    <a:pt x="1152" y="11156"/>
                    <a:pt x="1800" y="9730"/>
                  </a:cubicBezTo>
                  <a:cubicBezTo>
                    <a:pt x="2448" y="8303"/>
                    <a:pt x="3168" y="7081"/>
                    <a:pt x="3528" y="5451"/>
                  </a:cubicBezTo>
                  <a:cubicBezTo>
                    <a:pt x="3888" y="3820"/>
                    <a:pt x="3888" y="1783"/>
                    <a:pt x="3528" y="764"/>
                  </a:cubicBezTo>
                  <a:cubicBezTo>
                    <a:pt x="3168" y="-255"/>
                    <a:pt x="2448" y="-255"/>
                    <a:pt x="1944" y="764"/>
                  </a:cubicBezTo>
                  <a:cubicBezTo>
                    <a:pt x="1440" y="1783"/>
                    <a:pt x="1152" y="3820"/>
                    <a:pt x="1152" y="6877"/>
                  </a:cubicBezTo>
                  <a:cubicBezTo>
                    <a:pt x="1152" y="9934"/>
                    <a:pt x="1440" y="14009"/>
                    <a:pt x="2232" y="16862"/>
                  </a:cubicBezTo>
                  <a:cubicBezTo>
                    <a:pt x="3024" y="19715"/>
                    <a:pt x="4320" y="21345"/>
                    <a:pt x="5616" y="21141"/>
                  </a:cubicBezTo>
                  <a:cubicBezTo>
                    <a:pt x="6912" y="20937"/>
                    <a:pt x="8208" y="18900"/>
                    <a:pt x="9144" y="16047"/>
                  </a:cubicBezTo>
                  <a:cubicBezTo>
                    <a:pt x="10080" y="13194"/>
                    <a:pt x="10656" y="9526"/>
                    <a:pt x="11016" y="8711"/>
                  </a:cubicBezTo>
                  <a:cubicBezTo>
                    <a:pt x="11376" y="7896"/>
                    <a:pt x="11520" y="9934"/>
                    <a:pt x="11736" y="11971"/>
                  </a:cubicBezTo>
                  <a:cubicBezTo>
                    <a:pt x="11952" y="14009"/>
                    <a:pt x="12240" y="16047"/>
                    <a:pt x="12600" y="16047"/>
                  </a:cubicBezTo>
                  <a:cubicBezTo>
                    <a:pt x="12960" y="16047"/>
                    <a:pt x="13392" y="14009"/>
                    <a:pt x="13896" y="12379"/>
                  </a:cubicBezTo>
                  <a:cubicBezTo>
                    <a:pt x="14400" y="10749"/>
                    <a:pt x="14976" y="9526"/>
                    <a:pt x="15624" y="9322"/>
                  </a:cubicBezTo>
                  <a:cubicBezTo>
                    <a:pt x="16272" y="9119"/>
                    <a:pt x="16992" y="9934"/>
                    <a:pt x="17640" y="11768"/>
                  </a:cubicBezTo>
                  <a:cubicBezTo>
                    <a:pt x="18288" y="13602"/>
                    <a:pt x="18864" y="16454"/>
                    <a:pt x="19512" y="17881"/>
                  </a:cubicBezTo>
                  <a:cubicBezTo>
                    <a:pt x="20160" y="19307"/>
                    <a:pt x="20880" y="19307"/>
                    <a:pt x="21600" y="193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8" name="Line"/>
            <p:cNvSpPr/>
            <p:nvPr/>
          </p:nvSpPr>
          <p:spPr>
            <a:xfrm>
              <a:off x="2458520" y="5948870"/>
              <a:ext cx="267196" cy="410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36" extrusionOk="0">
                  <a:moveTo>
                    <a:pt x="8157" y="16050"/>
                  </a:moveTo>
                  <a:cubicBezTo>
                    <a:pt x="7376" y="15375"/>
                    <a:pt x="6595" y="14700"/>
                    <a:pt x="5554" y="14447"/>
                  </a:cubicBezTo>
                  <a:cubicBezTo>
                    <a:pt x="4513" y="14194"/>
                    <a:pt x="3212" y="14362"/>
                    <a:pt x="2171" y="14784"/>
                  </a:cubicBezTo>
                  <a:cubicBezTo>
                    <a:pt x="1130" y="15206"/>
                    <a:pt x="349" y="15881"/>
                    <a:pt x="89" y="16641"/>
                  </a:cubicBezTo>
                  <a:cubicBezTo>
                    <a:pt x="-171" y="17400"/>
                    <a:pt x="89" y="18244"/>
                    <a:pt x="1521" y="18919"/>
                  </a:cubicBezTo>
                  <a:cubicBezTo>
                    <a:pt x="2952" y="19594"/>
                    <a:pt x="5554" y="20100"/>
                    <a:pt x="7506" y="20100"/>
                  </a:cubicBezTo>
                  <a:cubicBezTo>
                    <a:pt x="9458" y="20100"/>
                    <a:pt x="10759" y="19594"/>
                    <a:pt x="11149" y="17147"/>
                  </a:cubicBezTo>
                  <a:cubicBezTo>
                    <a:pt x="11540" y="14700"/>
                    <a:pt x="11019" y="10312"/>
                    <a:pt x="10499" y="7444"/>
                  </a:cubicBezTo>
                  <a:cubicBezTo>
                    <a:pt x="9978" y="4575"/>
                    <a:pt x="9458" y="3225"/>
                    <a:pt x="9068" y="2044"/>
                  </a:cubicBezTo>
                  <a:cubicBezTo>
                    <a:pt x="8677" y="863"/>
                    <a:pt x="8417" y="-150"/>
                    <a:pt x="8417" y="19"/>
                  </a:cubicBezTo>
                  <a:cubicBezTo>
                    <a:pt x="8417" y="188"/>
                    <a:pt x="8677" y="1538"/>
                    <a:pt x="9068" y="4153"/>
                  </a:cubicBezTo>
                  <a:cubicBezTo>
                    <a:pt x="9458" y="6769"/>
                    <a:pt x="9978" y="10650"/>
                    <a:pt x="10759" y="13687"/>
                  </a:cubicBezTo>
                  <a:cubicBezTo>
                    <a:pt x="11540" y="16725"/>
                    <a:pt x="12581" y="18919"/>
                    <a:pt x="13752" y="20100"/>
                  </a:cubicBezTo>
                  <a:cubicBezTo>
                    <a:pt x="14923" y="21281"/>
                    <a:pt x="16224" y="21450"/>
                    <a:pt x="17525" y="21281"/>
                  </a:cubicBezTo>
                  <a:cubicBezTo>
                    <a:pt x="18827" y="21112"/>
                    <a:pt x="20128" y="20606"/>
                    <a:pt x="21429" y="201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9" name="Line"/>
            <p:cNvSpPr/>
            <p:nvPr/>
          </p:nvSpPr>
          <p:spPr>
            <a:xfrm>
              <a:off x="2768304" y="6059552"/>
              <a:ext cx="826567" cy="371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511" extrusionOk="0">
                  <a:moveTo>
                    <a:pt x="3435" y="12021"/>
                  </a:moveTo>
                  <a:cubicBezTo>
                    <a:pt x="3015" y="11457"/>
                    <a:pt x="2594" y="10894"/>
                    <a:pt x="2006" y="10894"/>
                  </a:cubicBezTo>
                  <a:cubicBezTo>
                    <a:pt x="1418" y="10894"/>
                    <a:pt x="661" y="11457"/>
                    <a:pt x="283" y="12303"/>
                  </a:cubicBezTo>
                  <a:cubicBezTo>
                    <a:pt x="-95" y="13148"/>
                    <a:pt x="-95" y="14275"/>
                    <a:pt x="283" y="15214"/>
                  </a:cubicBezTo>
                  <a:cubicBezTo>
                    <a:pt x="661" y="16153"/>
                    <a:pt x="1418" y="16904"/>
                    <a:pt x="2006" y="17092"/>
                  </a:cubicBezTo>
                  <a:cubicBezTo>
                    <a:pt x="2594" y="17280"/>
                    <a:pt x="3015" y="16904"/>
                    <a:pt x="3267" y="16247"/>
                  </a:cubicBezTo>
                  <a:cubicBezTo>
                    <a:pt x="3519" y="15590"/>
                    <a:pt x="3603" y="14650"/>
                    <a:pt x="3645" y="13711"/>
                  </a:cubicBezTo>
                  <a:cubicBezTo>
                    <a:pt x="3687" y="12772"/>
                    <a:pt x="3687" y="11833"/>
                    <a:pt x="3687" y="11833"/>
                  </a:cubicBezTo>
                  <a:cubicBezTo>
                    <a:pt x="3687" y="11833"/>
                    <a:pt x="3687" y="12772"/>
                    <a:pt x="3771" y="13711"/>
                  </a:cubicBezTo>
                  <a:cubicBezTo>
                    <a:pt x="3855" y="14650"/>
                    <a:pt x="4023" y="15590"/>
                    <a:pt x="4275" y="16435"/>
                  </a:cubicBezTo>
                  <a:cubicBezTo>
                    <a:pt x="4528" y="17280"/>
                    <a:pt x="4864" y="18031"/>
                    <a:pt x="5200" y="17843"/>
                  </a:cubicBezTo>
                  <a:cubicBezTo>
                    <a:pt x="5536" y="17656"/>
                    <a:pt x="5872" y="16529"/>
                    <a:pt x="6124" y="15496"/>
                  </a:cubicBezTo>
                  <a:cubicBezTo>
                    <a:pt x="6377" y="14463"/>
                    <a:pt x="6545" y="13523"/>
                    <a:pt x="6755" y="12678"/>
                  </a:cubicBezTo>
                  <a:cubicBezTo>
                    <a:pt x="6965" y="11833"/>
                    <a:pt x="7217" y="11082"/>
                    <a:pt x="7511" y="11082"/>
                  </a:cubicBezTo>
                  <a:cubicBezTo>
                    <a:pt x="7805" y="11082"/>
                    <a:pt x="8142" y="11833"/>
                    <a:pt x="8310" y="12678"/>
                  </a:cubicBezTo>
                  <a:cubicBezTo>
                    <a:pt x="8478" y="13523"/>
                    <a:pt x="8478" y="14463"/>
                    <a:pt x="8520" y="15496"/>
                  </a:cubicBezTo>
                  <a:cubicBezTo>
                    <a:pt x="8562" y="16529"/>
                    <a:pt x="8646" y="17656"/>
                    <a:pt x="8730" y="17750"/>
                  </a:cubicBezTo>
                  <a:cubicBezTo>
                    <a:pt x="8814" y="17843"/>
                    <a:pt x="8898" y="16904"/>
                    <a:pt x="9066" y="16059"/>
                  </a:cubicBezTo>
                  <a:cubicBezTo>
                    <a:pt x="9234" y="15214"/>
                    <a:pt x="9486" y="14463"/>
                    <a:pt x="9738" y="14463"/>
                  </a:cubicBezTo>
                  <a:cubicBezTo>
                    <a:pt x="9991" y="14463"/>
                    <a:pt x="10243" y="15214"/>
                    <a:pt x="10411" y="16059"/>
                  </a:cubicBezTo>
                  <a:cubicBezTo>
                    <a:pt x="10579" y="16904"/>
                    <a:pt x="10663" y="17843"/>
                    <a:pt x="10873" y="18689"/>
                  </a:cubicBezTo>
                  <a:cubicBezTo>
                    <a:pt x="11083" y="19534"/>
                    <a:pt x="11419" y="20285"/>
                    <a:pt x="11924" y="20661"/>
                  </a:cubicBezTo>
                  <a:cubicBezTo>
                    <a:pt x="12428" y="21037"/>
                    <a:pt x="13100" y="21037"/>
                    <a:pt x="13899" y="19910"/>
                  </a:cubicBezTo>
                  <a:cubicBezTo>
                    <a:pt x="14697" y="18783"/>
                    <a:pt x="15622" y="16529"/>
                    <a:pt x="16252" y="13805"/>
                  </a:cubicBezTo>
                  <a:cubicBezTo>
                    <a:pt x="16882" y="11082"/>
                    <a:pt x="17219" y="7889"/>
                    <a:pt x="17345" y="5823"/>
                  </a:cubicBezTo>
                  <a:cubicBezTo>
                    <a:pt x="17471" y="3757"/>
                    <a:pt x="17387" y="2817"/>
                    <a:pt x="17261" y="1878"/>
                  </a:cubicBezTo>
                  <a:cubicBezTo>
                    <a:pt x="17135" y="939"/>
                    <a:pt x="16966" y="0"/>
                    <a:pt x="16840" y="0"/>
                  </a:cubicBezTo>
                  <a:cubicBezTo>
                    <a:pt x="16714" y="0"/>
                    <a:pt x="16630" y="939"/>
                    <a:pt x="16546" y="3381"/>
                  </a:cubicBezTo>
                  <a:cubicBezTo>
                    <a:pt x="16462" y="5823"/>
                    <a:pt x="16378" y="9767"/>
                    <a:pt x="16420" y="12772"/>
                  </a:cubicBezTo>
                  <a:cubicBezTo>
                    <a:pt x="16462" y="15777"/>
                    <a:pt x="16630" y="17843"/>
                    <a:pt x="16882" y="19158"/>
                  </a:cubicBezTo>
                  <a:cubicBezTo>
                    <a:pt x="17135" y="20473"/>
                    <a:pt x="17471" y="21037"/>
                    <a:pt x="17849" y="21318"/>
                  </a:cubicBezTo>
                  <a:cubicBezTo>
                    <a:pt x="18227" y="21600"/>
                    <a:pt x="18647" y="21600"/>
                    <a:pt x="19278" y="21130"/>
                  </a:cubicBezTo>
                  <a:cubicBezTo>
                    <a:pt x="19908" y="20661"/>
                    <a:pt x="20749" y="19722"/>
                    <a:pt x="21127" y="18501"/>
                  </a:cubicBezTo>
                  <a:cubicBezTo>
                    <a:pt x="21505" y="17280"/>
                    <a:pt x="21421" y="15777"/>
                    <a:pt x="21337" y="142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0" name="Line"/>
            <p:cNvSpPr/>
            <p:nvPr/>
          </p:nvSpPr>
          <p:spPr>
            <a:xfrm>
              <a:off x="3377939" y="6189348"/>
              <a:ext cx="184960" cy="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1" name="Line"/>
            <p:cNvSpPr/>
            <p:nvPr/>
          </p:nvSpPr>
          <p:spPr>
            <a:xfrm>
              <a:off x="4209024" y="6166634"/>
              <a:ext cx="921162" cy="367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39" extrusionOk="0">
                  <a:moveTo>
                    <a:pt x="1507" y="4737"/>
                  </a:moveTo>
                  <a:cubicBezTo>
                    <a:pt x="1810" y="4168"/>
                    <a:pt x="2113" y="3600"/>
                    <a:pt x="2719" y="4168"/>
                  </a:cubicBezTo>
                  <a:cubicBezTo>
                    <a:pt x="3326" y="4737"/>
                    <a:pt x="4235" y="6442"/>
                    <a:pt x="4841" y="8337"/>
                  </a:cubicBezTo>
                  <a:cubicBezTo>
                    <a:pt x="5448" y="10232"/>
                    <a:pt x="5751" y="12316"/>
                    <a:pt x="5372" y="14400"/>
                  </a:cubicBezTo>
                  <a:cubicBezTo>
                    <a:pt x="4993" y="16484"/>
                    <a:pt x="3932" y="18568"/>
                    <a:pt x="3098" y="19611"/>
                  </a:cubicBezTo>
                  <a:cubicBezTo>
                    <a:pt x="2264" y="20653"/>
                    <a:pt x="1658" y="20653"/>
                    <a:pt x="1128" y="19989"/>
                  </a:cubicBezTo>
                  <a:cubicBezTo>
                    <a:pt x="597" y="19326"/>
                    <a:pt x="142" y="18000"/>
                    <a:pt x="29" y="16958"/>
                  </a:cubicBezTo>
                  <a:cubicBezTo>
                    <a:pt x="-85" y="15916"/>
                    <a:pt x="142" y="15158"/>
                    <a:pt x="635" y="14589"/>
                  </a:cubicBezTo>
                  <a:cubicBezTo>
                    <a:pt x="1128" y="14021"/>
                    <a:pt x="1886" y="13642"/>
                    <a:pt x="3326" y="13453"/>
                  </a:cubicBezTo>
                  <a:cubicBezTo>
                    <a:pt x="4766" y="13263"/>
                    <a:pt x="6888" y="13263"/>
                    <a:pt x="8176" y="13168"/>
                  </a:cubicBezTo>
                  <a:cubicBezTo>
                    <a:pt x="9464" y="13074"/>
                    <a:pt x="9919" y="12884"/>
                    <a:pt x="10336" y="12505"/>
                  </a:cubicBezTo>
                  <a:cubicBezTo>
                    <a:pt x="10753" y="12126"/>
                    <a:pt x="11132" y="11558"/>
                    <a:pt x="11208" y="10800"/>
                  </a:cubicBezTo>
                  <a:cubicBezTo>
                    <a:pt x="11283" y="10042"/>
                    <a:pt x="11056" y="9095"/>
                    <a:pt x="10601" y="8526"/>
                  </a:cubicBezTo>
                  <a:cubicBezTo>
                    <a:pt x="10147" y="7958"/>
                    <a:pt x="9464" y="7768"/>
                    <a:pt x="9123" y="8242"/>
                  </a:cubicBezTo>
                  <a:cubicBezTo>
                    <a:pt x="8782" y="8716"/>
                    <a:pt x="8782" y="9853"/>
                    <a:pt x="9010" y="11368"/>
                  </a:cubicBezTo>
                  <a:cubicBezTo>
                    <a:pt x="9237" y="12884"/>
                    <a:pt x="9692" y="14779"/>
                    <a:pt x="10336" y="16295"/>
                  </a:cubicBezTo>
                  <a:cubicBezTo>
                    <a:pt x="10980" y="17811"/>
                    <a:pt x="11814" y="18947"/>
                    <a:pt x="12761" y="19042"/>
                  </a:cubicBezTo>
                  <a:cubicBezTo>
                    <a:pt x="13709" y="19137"/>
                    <a:pt x="14770" y="18189"/>
                    <a:pt x="15490" y="16105"/>
                  </a:cubicBezTo>
                  <a:cubicBezTo>
                    <a:pt x="16210" y="14021"/>
                    <a:pt x="16589" y="10800"/>
                    <a:pt x="16816" y="8242"/>
                  </a:cubicBezTo>
                  <a:cubicBezTo>
                    <a:pt x="17043" y="5684"/>
                    <a:pt x="17119" y="3789"/>
                    <a:pt x="17081" y="2368"/>
                  </a:cubicBezTo>
                  <a:cubicBezTo>
                    <a:pt x="17043" y="947"/>
                    <a:pt x="16892" y="0"/>
                    <a:pt x="16778" y="0"/>
                  </a:cubicBezTo>
                  <a:cubicBezTo>
                    <a:pt x="16664" y="0"/>
                    <a:pt x="16589" y="947"/>
                    <a:pt x="16551" y="3505"/>
                  </a:cubicBezTo>
                  <a:cubicBezTo>
                    <a:pt x="16513" y="6063"/>
                    <a:pt x="16513" y="10232"/>
                    <a:pt x="16627" y="13263"/>
                  </a:cubicBezTo>
                  <a:cubicBezTo>
                    <a:pt x="16740" y="16295"/>
                    <a:pt x="16968" y="18189"/>
                    <a:pt x="17498" y="19516"/>
                  </a:cubicBezTo>
                  <a:cubicBezTo>
                    <a:pt x="18029" y="20842"/>
                    <a:pt x="18862" y="21600"/>
                    <a:pt x="19582" y="21411"/>
                  </a:cubicBezTo>
                  <a:cubicBezTo>
                    <a:pt x="20302" y="21221"/>
                    <a:pt x="20909" y="20084"/>
                    <a:pt x="21515" y="189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2" name="Line"/>
            <p:cNvSpPr/>
            <p:nvPr/>
          </p:nvSpPr>
          <p:spPr>
            <a:xfrm>
              <a:off x="4896552" y="6354838"/>
              <a:ext cx="175226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3" name="Line"/>
            <p:cNvSpPr/>
            <p:nvPr/>
          </p:nvSpPr>
          <p:spPr>
            <a:xfrm>
              <a:off x="5662834" y="6163389"/>
              <a:ext cx="547903" cy="74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20" extrusionOk="0">
                  <a:moveTo>
                    <a:pt x="1623" y="10093"/>
                  </a:moveTo>
                  <a:cubicBezTo>
                    <a:pt x="2129" y="10376"/>
                    <a:pt x="2634" y="10659"/>
                    <a:pt x="3518" y="10800"/>
                  </a:cubicBezTo>
                  <a:cubicBezTo>
                    <a:pt x="4402" y="10941"/>
                    <a:pt x="5666" y="10941"/>
                    <a:pt x="6487" y="10706"/>
                  </a:cubicBezTo>
                  <a:cubicBezTo>
                    <a:pt x="7308" y="10470"/>
                    <a:pt x="7687" y="9998"/>
                    <a:pt x="7623" y="9621"/>
                  </a:cubicBezTo>
                  <a:cubicBezTo>
                    <a:pt x="7560" y="9244"/>
                    <a:pt x="7055" y="8961"/>
                    <a:pt x="6108" y="8725"/>
                  </a:cubicBezTo>
                  <a:cubicBezTo>
                    <a:pt x="5160" y="8489"/>
                    <a:pt x="3771" y="8300"/>
                    <a:pt x="2634" y="8253"/>
                  </a:cubicBezTo>
                  <a:cubicBezTo>
                    <a:pt x="1497" y="8206"/>
                    <a:pt x="613" y="8300"/>
                    <a:pt x="234" y="8583"/>
                  </a:cubicBezTo>
                  <a:cubicBezTo>
                    <a:pt x="-145" y="8866"/>
                    <a:pt x="-19" y="9338"/>
                    <a:pt x="297" y="9715"/>
                  </a:cubicBezTo>
                  <a:cubicBezTo>
                    <a:pt x="613" y="10093"/>
                    <a:pt x="1118" y="10376"/>
                    <a:pt x="2508" y="10611"/>
                  </a:cubicBezTo>
                  <a:cubicBezTo>
                    <a:pt x="3897" y="10847"/>
                    <a:pt x="6171" y="11036"/>
                    <a:pt x="8950" y="10517"/>
                  </a:cubicBezTo>
                  <a:cubicBezTo>
                    <a:pt x="11729" y="9998"/>
                    <a:pt x="15013" y="8772"/>
                    <a:pt x="17223" y="7499"/>
                  </a:cubicBezTo>
                  <a:cubicBezTo>
                    <a:pt x="19434" y="6225"/>
                    <a:pt x="20571" y="4905"/>
                    <a:pt x="21013" y="3773"/>
                  </a:cubicBezTo>
                  <a:cubicBezTo>
                    <a:pt x="21455" y="2641"/>
                    <a:pt x="21202" y="1698"/>
                    <a:pt x="20760" y="1038"/>
                  </a:cubicBezTo>
                  <a:cubicBezTo>
                    <a:pt x="20318" y="377"/>
                    <a:pt x="19687" y="0"/>
                    <a:pt x="19181" y="0"/>
                  </a:cubicBezTo>
                  <a:cubicBezTo>
                    <a:pt x="18676" y="0"/>
                    <a:pt x="18297" y="377"/>
                    <a:pt x="18044" y="1981"/>
                  </a:cubicBezTo>
                  <a:cubicBezTo>
                    <a:pt x="17792" y="3584"/>
                    <a:pt x="17666" y="6414"/>
                    <a:pt x="17855" y="9479"/>
                  </a:cubicBezTo>
                  <a:cubicBezTo>
                    <a:pt x="18044" y="12545"/>
                    <a:pt x="18550" y="15846"/>
                    <a:pt x="18929" y="17780"/>
                  </a:cubicBezTo>
                  <a:cubicBezTo>
                    <a:pt x="19308" y="19714"/>
                    <a:pt x="19560" y="20279"/>
                    <a:pt x="19876" y="20751"/>
                  </a:cubicBezTo>
                  <a:cubicBezTo>
                    <a:pt x="20192" y="21223"/>
                    <a:pt x="20571" y="21600"/>
                    <a:pt x="20760" y="21506"/>
                  </a:cubicBezTo>
                  <a:cubicBezTo>
                    <a:pt x="20950" y="21411"/>
                    <a:pt x="20950" y="20845"/>
                    <a:pt x="21013" y="20327"/>
                  </a:cubicBezTo>
                  <a:cubicBezTo>
                    <a:pt x="21076" y="19808"/>
                    <a:pt x="21202" y="19336"/>
                    <a:pt x="21329" y="188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4" name="Line"/>
            <p:cNvSpPr/>
            <p:nvPr/>
          </p:nvSpPr>
          <p:spPr>
            <a:xfrm>
              <a:off x="6093919" y="6569002"/>
              <a:ext cx="253103" cy="29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5" name="Line"/>
            <p:cNvSpPr/>
            <p:nvPr/>
          </p:nvSpPr>
          <p:spPr>
            <a:xfrm>
              <a:off x="6775348" y="6470791"/>
              <a:ext cx="613287" cy="215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extrusionOk="0">
                  <a:moveTo>
                    <a:pt x="0" y="1053"/>
                  </a:moveTo>
                  <a:cubicBezTo>
                    <a:pt x="571" y="408"/>
                    <a:pt x="1143" y="-237"/>
                    <a:pt x="1600" y="85"/>
                  </a:cubicBezTo>
                  <a:cubicBezTo>
                    <a:pt x="2057" y="408"/>
                    <a:pt x="2400" y="1697"/>
                    <a:pt x="2743" y="4115"/>
                  </a:cubicBezTo>
                  <a:cubicBezTo>
                    <a:pt x="3086" y="6533"/>
                    <a:pt x="3429" y="10079"/>
                    <a:pt x="3714" y="12820"/>
                  </a:cubicBezTo>
                  <a:cubicBezTo>
                    <a:pt x="4000" y="15560"/>
                    <a:pt x="4229" y="17494"/>
                    <a:pt x="4400" y="17656"/>
                  </a:cubicBezTo>
                  <a:cubicBezTo>
                    <a:pt x="4571" y="17817"/>
                    <a:pt x="4686" y="16205"/>
                    <a:pt x="4914" y="13626"/>
                  </a:cubicBezTo>
                  <a:cubicBezTo>
                    <a:pt x="5143" y="11047"/>
                    <a:pt x="5486" y="7500"/>
                    <a:pt x="5829" y="5082"/>
                  </a:cubicBezTo>
                  <a:cubicBezTo>
                    <a:pt x="6171" y="2665"/>
                    <a:pt x="6514" y="1375"/>
                    <a:pt x="6971" y="891"/>
                  </a:cubicBezTo>
                  <a:cubicBezTo>
                    <a:pt x="7429" y="408"/>
                    <a:pt x="8000" y="730"/>
                    <a:pt x="9543" y="1859"/>
                  </a:cubicBezTo>
                  <a:cubicBezTo>
                    <a:pt x="11086" y="2987"/>
                    <a:pt x="13600" y="4921"/>
                    <a:pt x="15143" y="5888"/>
                  </a:cubicBezTo>
                  <a:cubicBezTo>
                    <a:pt x="16686" y="6856"/>
                    <a:pt x="17257" y="6856"/>
                    <a:pt x="17600" y="6050"/>
                  </a:cubicBezTo>
                  <a:cubicBezTo>
                    <a:pt x="17943" y="5244"/>
                    <a:pt x="18057" y="3632"/>
                    <a:pt x="17829" y="2664"/>
                  </a:cubicBezTo>
                  <a:cubicBezTo>
                    <a:pt x="17600" y="1697"/>
                    <a:pt x="17029" y="1375"/>
                    <a:pt x="16114" y="1053"/>
                  </a:cubicBezTo>
                  <a:cubicBezTo>
                    <a:pt x="15200" y="730"/>
                    <a:pt x="13943" y="408"/>
                    <a:pt x="13086" y="891"/>
                  </a:cubicBezTo>
                  <a:cubicBezTo>
                    <a:pt x="12229" y="1375"/>
                    <a:pt x="11771" y="2665"/>
                    <a:pt x="11543" y="4115"/>
                  </a:cubicBezTo>
                  <a:cubicBezTo>
                    <a:pt x="11314" y="5566"/>
                    <a:pt x="11314" y="7178"/>
                    <a:pt x="11714" y="9596"/>
                  </a:cubicBezTo>
                  <a:cubicBezTo>
                    <a:pt x="12114" y="12014"/>
                    <a:pt x="12914" y="15238"/>
                    <a:pt x="14629" y="17333"/>
                  </a:cubicBezTo>
                  <a:cubicBezTo>
                    <a:pt x="16343" y="19429"/>
                    <a:pt x="18971" y="20396"/>
                    <a:pt x="21600" y="213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6" name="Line"/>
            <p:cNvSpPr/>
            <p:nvPr/>
          </p:nvSpPr>
          <p:spPr>
            <a:xfrm>
              <a:off x="7502566" y="6560889"/>
              <a:ext cx="207314" cy="154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375" extrusionOk="0">
                  <a:moveTo>
                    <a:pt x="15018" y="5175"/>
                  </a:moveTo>
                  <a:cubicBezTo>
                    <a:pt x="12073" y="3375"/>
                    <a:pt x="9127" y="1575"/>
                    <a:pt x="6836" y="675"/>
                  </a:cubicBezTo>
                  <a:cubicBezTo>
                    <a:pt x="4545" y="-225"/>
                    <a:pt x="2909" y="-225"/>
                    <a:pt x="1600" y="675"/>
                  </a:cubicBezTo>
                  <a:cubicBezTo>
                    <a:pt x="291" y="1575"/>
                    <a:pt x="-691" y="3375"/>
                    <a:pt x="618" y="6750"/>
                  </a:cubicBezTo>
                  <a:cubicBezTo>
                    <a:pt x="1927" y="10125"/>
                    <a:pt x="5527" y="15075"/>
                    <a:pt x="9291" y="17775"/>
                  </a:cubicBezTo>
                  <a:cubicBezTo>
                    <a:pt x="13054" y="20475"/>
                    <a:pt x="16982" y="20925"/>
                    <a:pt x="20909" y="213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7" name="Line"/>
            <p:cNvSpPr/>
            <p:nvPr/>
          </p:nvSpPr>
          <p:spPr>
            <a:xfrm>
              <a:off x="7865635" y="6296430"/>
              <a:ext cx="739837" cy="40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extrusionOk="0">
                  <a:moveTo>
                    <a:pt x="0" y="0"/>
                  </a:moveTo>
                  <a:cubicBezTo>
                    <a:pt x="189" y="4457"/>
                    <a:pt x="379" y="8914"/>
                    <a:pt x="568" y="12000"/>
                  </a:cubicBezTo>
                  <a:cubicBezTo>
                    <a:pt x="758" y="15086"/>
                    <a:pt x="947" y="16800"/>
                    <a:pt x="1137" y="18086"/>
                  </a:cubicBezTo>
                  <a:cubicBezTo>
                    <a:pt x="1326" y="19371"/>
                    <a:pt x="1516" y="20229"/>
                    <a:pt x="1847" y="20657"/>
                  </a:cubicBezTo>
                  <a:cubicBezTo>
                    <a:pt x="2179" y="21086"/>
                    <a:pt x="2653" y="21086"/>
                    <a:pt x="3079" y="20829"/>
                  </a:cubicBezTo>
                  <a:cubicBezTo>
                    <a:pt x="3505" y="20571"/>
                    <a:pt x="3884" y="20057"/>
                    <a:pt x="4263" y="19371"/>
                  </a:cubicBezTo>
                  <a:cubicBezTo>
                    <a:pt x="4642" y="18686"/>
                    <a:pt x="5021" y="17829"/>
                    <a:pt x="5447" y="17486"/>
                  </a:cubicBezTo>
                  <a:cubicBezTo>
                    <a:pt x="5874" y="17143"/>
                    <a:pt x="6347" y="17314"/>
                    <a:pt x="6868" y="17486"/>
                  </a:cubicBezTo>
                  <a:cubicBezTo>
                    <a:pt x="7389" y="17657"/>
                    <a:pt x="7958" y="17829"/>
                    <a:pt x="8479" y="17743"/>
                  </a:cubicBezTo>
                  <a:cubicBezTo>
                    <a:pt x="9000" y="17657"/>
                    <a:pt x="9474" y="17314"/>
                    <a:pt x="9568" y="16714"/>
                  </a:cubicBezTo>
                  <a:cubicBezTo>
                    <a:pt x="9663" y="16114"/>
                    <a:pt x="9379" y="15257"/>
                    <a:pt x="8574" y="14657"/>
                  </a:cubicBezTo>
                  <a:cubicBezTo>
                    <a:pt x="7768" y="14057"/>
                    <a:pt x="6442" y="13714"/>
                    <a:pt x="5542" y="13714"/>
                  </a:cubicBezTo>
                  <a:cubicBezTo>
                    <a:pt x="4642" y="13714"/>
                    <a:pt x="4168" y="14057"/>
                    <a:pt x="4026" y="14657"/>
                  </a:cubicBezTo>
                  <a:cubicBezTo>
                    <a:pt x="3884" y="15257"/>
                    <a:pt x="4074" y="16114"/>
                    <a:pt x="4689" y="16714"/>
                  </a:cubicBezTo>
                  <a:cubicBezTo>
                    <a:pt x="5305" y="17314"/>
                    <a:pt x="6347" y="17657"/>
                    <a:pt x="7579" y="17743"/>
                  </a:cubicBezTo>
                  <a:cubicBezTo>
                    <a:pt x="8811" y="17829"/>
                    <a:pt x="10232" y="17657"/>
                    <a:pt x="11132" y="17229"/>
                  </a:cubicBezTo>
                  <a:cubicBezTo>
                    <a:pt x="12032" y="16800"/>
                    <a:pt x="12411" y="16114"/>
                    <a:pt x="12932" y="15257"/>
                  </a:cubicBezTo>
                  <a:cubicBezTo>
                    <a:pt x="13453" y="14400"/>
                    <a:pt x="14116" y="13371"/>
                    <a:pt x="14495" y="13286"/>
                  </a:cubicBezTo>
                  <a:cubicBezTo>
                    <a:pt x="14874" y="13200"/>
                    <a:pt x="14968" y="14057"/>
                    <a:pt x="15158" y="15429"/>
                  </a:cubicBezTo>
                  <a:cubicBezTo>
                    <a:pt x="15347" y="16800"/>
                    <a:pt x="15632" y="18686"/>
                    <a:pt x="16247" y="19886"/>
                  </a:cubicBezTo>
                  <a:cubicBezTo>
                    <a:pt x="16863" y="21086"/>
                    <a:pt x="17811" y="21600"/>
                    <a:pt x="18758" y="21171"/>
                  </a:cubicBezTo>
                  <a:cubicBezTo>
                    <a:pt x="19705" y="20743"/>
                    <a:pt x="20653" y="19371"/>
                    <a:pt x="21600" y="180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8" name="Line"/>
            <p:cNvSpPr/>
            <p:nvPr/>
          </p:nvSpPr>
          <p:spPr>
            <a:xfrm>
              <a:off x="8576267" y="6570219"/>
              <a:ext cx="221287" cy="24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376" extrusionOk="0">
                  <a:moveTo>
                    <a:pt x="18783" y="1620"/>
                  </a:moveTo>
                  <a:cubicBezTo>
                    <a:pt x="17217" y="1044"/>
                    <a:pt x="15652" y="468"/>
                    <a:pt x="14087" y="180"/>
                  </a:cubicBezTo>
                  <a:cubicBezTo>
                    <a:pt x="12522" y="-108"/>
                    <a:pt x="10957" y="-108"/>
                    <a:pt x="9861" y="612"/>
                  </a:cubicBezTo>
                  <a:cubicBezTo>
                    <a:pt x="8765" y="1332"/>
                    <a:pt x="8139" y="2772"/>
                    <a:pt x="9235" y="4500"/>
                  </a:cubicBezTo>
                  <a:cubicBezTo>
                    <a:pt x="10330" y="6228"/>
                    <a:pt x="13148" y="8244"/>
                    <a:pt x="15183" y="9828"/>
                  </a:cubicBezTo>
                  <a:cubicBezTo>
                    <a:pt x="17217" y="11412"/>
                    <a:pt x="18470" y="12564"/>
                    <a:pt x="19565" y="14148"/>
                  </a:cubicBezTo>
                  <a:cubicBezTo>
                    <a:pt x="20661" y="15732"/>
                    <a:pt x="21600" y="17748"/>
                    <a:pt x="21287" y="19044"/>
                  </a:cubicBezTo>
                  <a:cubicBezTo>
                    <a:pt x="20974" y="20340"/>
                    <a:pt x="19409" y="20916"/>
                    <a:pt x="16748" y="21204"/>
                  </a:cubicBezTo>
                  <a:cubicBezTo>
                    <a:pt x="14087" y="21492"/>
                    <a:pt x="10330" y="21492"/>
                    <a:pt x="7357" y="20628"/>
                  </a:cubicBezTo>
                  <a:cubicBezTo>
                    <a:pt x="4383" y="19764"/>
                    <a:pt x="2191" y="18036"/>
                    <a:pt x="0" y="163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9" name="Line"/>
            <p:cNvSpPr/>
            <p:nvPr/>
          </p:nvSpPr>
          <p:spPr>
            <a:xfrm>
              <a:off x="7739083" y="6447596"/>
              <a:ext cx="330981" cy="24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4659" y="11918"/>
                    <a:pt x="9318" y="3818"/>
                    <a:pt x="12918" y="1118"/>
                  </a:cubicBezTo>
                  <a:cubicBezTo>
                    <a:pt x="16518" y="-1582"/>
                    <a:pt x="19059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0" name="Line"/>
            <p:cNvSpPr/>
            <p:nvPr/>
          </p:nvSpPr>
          <p:spPr>
            <a:xfrm>
              <a:off x="9507553" y="6336450"/>
              <a:ext cx="188205" cy="625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extrusionOk="0">
                  <a:moveTo>
                    <a:pt x="9310" y="295"/>
                  </a:moveTo>
                  <a:cubicBezTo>
                    <a:pt x="6703" y="74"/>
                    <a:pt x="4097" y="-148"/>
                    <a:pt x="2607" y="129"/>
                  </a:cubicBezTo>
                  <a:cubicBezTo>
                    <a:pt x="1117" y="406"/>
                    <a:pt x="745" y="1181"/>
                    <a:pt x="2235" y="2289"/>
                  </a:cubicBezTo>
                  <a:cubicBezTo>
                    <a:pt x="3724" y="3397"/>
                    <a:pt x="7076" y="4837"/>
                    <a:pt x="9310" y="6110"/>
                  </a:cubicBezTo>
                  <a:cubicBezTo>
                    <a:pt x="11545" y="7384"/>
                    <a:pt x="12662" y="8492"/>
                    <a:pt x="12662" y="9267"/>
                  </a:cubicBezTo>
                  <a:cubicBezTo>
                    <a:pt x="12662" y="10043"/>
                    <a:pt x="11545" y="10486"/>
                    <a:pt x="9869" y="10818"/>
                  </a:cubicBezTo>
                  <a:cubicBezTo>
                    <a:pt x="8193" y="11150"/>
                    <a:pt x="5959" y="11372"/>
                    <a:pt x="3910" y="11483"/>
                  </a:cubicBezTo>
                  <a:cubicBezTo>
                    <a:pt x="1862" y="11594"/>
                    <a:pt x="0" y="11594"/>
                    <a:pt x="0" y="11483"/>
                  </a:cubicBezTo>
                  <a:cubicBezTo>
                    <a:pt x="0" y="11372"/>
                    <a:pt x="1862" y="11150"/>
                    <a:pt x="3724" y="11095"/>
                  </a:cubicBezTo>
                  <a:cubicBezTo>
                    <a:pt x="5586" y="11040"/>
                    <a:pt x="7448" y="11150"/>
                    <a:pt x="8752" y="11594"/>
                  </a:cubicBezTo>
                  <a:cubicBezTo>
                    <a:pt x="10055" y="12037"/>
                    <a:pt x="10800" y="12812"/>
                    <a:pt x="10800" y="13975"/>
                  </a:cubicBezTo>
                  <a:cubicBezTo>
                    <a:pt x="10800" y="15138"/>
                    <a:pt x="10055" y="16689"/>
                    <a:pt x="9683" y="17963"/>
                  </a:cubicBezTo>
                  <a:cubicBezTo>
                    <a:pt x="9310" y="19237"/>
                    <a:pt x="9310" y="20234"/>
                    <a:pt x="10428" y="20787"/>
                  </a:cubicBezTo>
                  <a:cubicBezTo>
                    <a:pt x="11545" y="21341"/>
                    <a:pt x="13779" y="21452"/>
                    <a:pt x="15828" y="21286"/>
                  </a:cubicBezTo>
                  <a:cubicBezTo>
                    <a:pt x="17876" y="21120"/>
                    <a:pt x="19738" y="20677"/>
                    <a:pt x="21600" y="202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1" name="Line"/>
            <p:cNvSpPr/>
            <p:nvPr/>
          </p:nvSpPr>
          <p:spPr>
            <a:xfrm>
              <a:off x="9919656" y="6559267"/>
              <a:ext cx="164043" cy="19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38" extrusionOk="0">
                  <a:moveTo>
                    <a:pt x="0" y="0"/>
                  </a:moveTo>
                  <a:cubicBezTo>
                    <a:pt x="1694" y="3895"/>
                    <a:pt x="3388" y="7790"/>
                    <a:pt x="4235" y="10623"/>
                  </a:cubicBezTo>
                  <a:cubicBezTo>
                    <a:pt x="5082" y="13456"/>
                    <a:pt x="5082" y="15226"/>
                    <a:pt x="5506" y="16997"/>
                  </a:cubicBezTo>
                  <a:cubicBezTo>
                    <a:pt x="5929" y="18767"/>
                    <a:pt x="6776" y="20538"/>
                    <a:pt x="9106" y="21069"/>
                  </a:cubicBezTo>
                  <a:cubicBezTo>
                    <a:pt x="11435" y="21600"/>
                    <a:pt x="15247" y="20892"/>
                    <a:pt x="17788" y="18767"/>
                  </a:cubicBezTo>
                  <a:cubicBezTo>
                    <a:pt x="20329" y="16643"/>
                    <a:pt x="21600" y="13102"/>
                    <a:pt x="21388" y="9738"/>
                  </a:cubicBezTo>
                  <a:cubicBezTo>
                    <a:pt x="21176" y="6374"/>
                    <a:pt x="19482" y="3187"/>
                    <a:pt x="1778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2" name="Line"/>
            <p:cNvSpPr/>
            <p:nvPr/>
          </p:nvSpPr>
          <p:spPr>
            <a:xfrm>
              <a:off x="10211696" y="6715022"/>
              <a:ext cx="33310" cy="204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0" y="0"/>
                  </a:moveTo>
                  <a:cubicBezTo>
                    <a:pt x="7855" y="5486"/>
                    <a:pt x="15709" y="10971"/>
                    <a:pt x="18655" y="14571"/>
                  </a:cubicBezTo>
                  <a:cubicBezTo>
                    <a:pt x="21600" y="18171"/>
                    <a:pt x="19636" y="19886"/>
                    <a:pt x="1767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3" name="Line"/>
            <p:cNvSpPr/>
            <p:nvPr/>
          </p:nvSpPr>
          <p:spPr>
            <a:xfrm>
              <a:off x="9822309" y="6267225"/>
              <a:ext cx="305520" cy="12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77" extrusionOk="0">
                  <a:moveTo>
                    <a:pt x="0" y="18277"/>
                  </a:moveTo>
                  <a:cubicBezTo>
                    <a:pt x="3638" y="18831"/>
                    <a:pt x="7276" y="19385"/>
                    <a:pt x="10345" y="19938"/>
                  </a:cubicBezTo>
                  <a:cubicBezTo>
                    <a:pt x="13415" y="20492"/>
                    <a:pt x="15916" y="21046"/>
                    <a:pt x="17848" y="21323"/>
                  </a:cubicBezTo>
                  <a:cubicBezTo>
                    <a:pt x="19781" y="21600"/>
                    <a:pt x="21145" y="21600"/>
                    <a:pt x="21373" y="20492"/>
                  </a:cubicBezTo>
                  <a:cubicBezTo>
                    <a:pt x="21600" y="19385"/>
                    <a:pt x="20691" y="17169"/>
                    <a:pt x="19440" y="13569"/>
                  </a:cubicBezTo>
                  <a:cubicBezTo>
                    <a:pt x="18189" y="9969"/>
                    <a:pt x="16598" y="4985"/>
                    <a:pt x="1500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4" name="Line"/>
            <p:cNvSpPr/>
            <p:nvPr/>
          </p:nvSpPr>
          <p:spPr>
            <a:xfrm>
              <a:off x="10562146" y="6861042"/>
              <a:ext cx="70018" cy="116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extrusionOk="0">
                  <a:moveTo>
                    <a:pt x="17673" y="0"/>
                  </a:moveTo>
                  <a:cubicBezTo>
                    <a:pt x="19636" y="3000"/>
                    <a:pt x="21600" y="6000"/>
                    <a:pt x="21109" y="8700"/>
                  </a:cubicBezTo>
                  <a:cubicBezTo>
                    <a:pt x="20618" y="11400"/>
                    <a:pt x="17673" y="13800"/>
                    <a:pt x="13746" y="15900"/>
                  </a:cubicBezTo>
                  <a:cubicBezTo>
                    <a:pt x="9818" y="18000"/>
                    <a:pt x="4909" y="198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5" name="Line"/>
            <p:cNvSpPr/>
            <p:nvPr/>
          </p:nvSpPr>
          <p:spPr>
            <a:xfrm>
              <a:off x="10824982" y="6695552"/>
              <a:ext cx="38940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6" name="Line"/>
            <p:cNvSpPr/>
            <p:nvPr/>
          </p:nvSpPr>
          <p:spPr>
            <a:xfrm>
              <a:off x="11009942" y="6695552"/>
              <a:ext cx="9736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7" name="Line"/>
            <p:cNvSpPr/>
            <p:nvPr/>
          </p:nvSpPr>
          <p:spPr>
            <a:xfrm>
              <a:off x="11155962" y="6685817"/>
              <a:ext cx="9735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8" name="Line"/>
            <p:cNvSpPr/>
            <p:nvPr/>
          </p:nvSpPr>
          <p:spPr>
            <a:xfrm>
              <a:off x="11282514" y="6822104"/>
              <a:ext cx="77878" cy="12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3323"/>
                    <a:pt x="21600" y="6646"/>
                    <a:pt x="18000" y="10246"/>
                  </a:cubicBezTo>
                  <a:cubicBezTo>
                    <a:pt x="14400" y="13846"/>
                    <a:pt x="7200" y="1772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9" name="Line"/>
            <p:cNvSpPr/>
            <p:nvPr/>
          </p:nvSpPr>
          <p:spPr>
            <a:xfrm>
              <a:off x="11720574" y="6607940"/>
              <a:ext cx="202627" cy="20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0996" extrusionOk="0">
                  <a:moveTo>
                    <a:pt x="0" y="2025"/>
                  </a:moveTo>
                  <a:cubicBezTo>
                    <a:pt x="1350" y="1012"/>
                    <a:pt x="2700" y="0"/>
                    <a:pt x="3881" y="169"/>
                  </a:cubicBezTo>
                  <a:cubicBezTo>
                    <a:pt x="5063" y="338"/>
                    <a:pt x="6075" y="1687"/>
                    <a:pt x="6750" y="4387"/>
                  </a:cubicBezTo>
                  <a:cubicBezTo>
                    <a:pt x="7425" y="7087"/>
                    <a:pt x="7763" y="11137"/>
                    <a:pt x="8100" y="14006"/>
                  </a:cubicBezTo>
                  <a:cubicBezTo>
                    <a:pt x="8438" y="16875"/>
                    <a:pt x="8775" y="18562"/>
                    <a:pt x="10463" y="19744"/>
                  </a:cubicBezTo>
                  <a:cubicBezTo>
                    <a:pt x="12150" y="20925"/>
                    <a:pt x="15188" y="21600"/>
                    <a:pt x="17550" y="20250"/>
                  </a:cubicBezTo>
                  <a:cubicBezTo>
                    <a:pt x="19912" y="18900"/>
                    <a:pt x="21600" y="15525"/>
                    <a:pt x="20925" y="11813"/>
                  </a:cubicBezTo>
                  <a:cubicBezTo>
                    <a:pt x="20250" y="8100"/>
                    <a:pt x="17213" y="4050"/>
                    <a:pt x="1417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0" name="Line"/>
            <p:cNvSpPr/>
            <p:nvPr/>
          </p:nvSpPr>
          <p:spPr>
            <a:xfrm>
              <a:off x="12032085" y="6792899"/>
              <a:ext cx="126551" cy="10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271"/>
                  </a:moveTo>
                  <a:cubicBezTo>
                    <a:pt x="1662" y="9058"/>
                    <a:pt x="3323" y="11845"/>
                    <a:pt x="4708" y="14981"/>
                  </a:cubicBezTo>
                  <a:cubicBezTo>
                    <a:pt x="6092" y="18116"/>
                    <a:pt x="7200" y="21600"/>
                    <a:pt x="8031" y="21600"/>
                  </a:cubicBezTo>
                  <a:cubicBezTo>
                    <a:pt x="8862" y="21600"/>
                    <a:pt x="9415" y="18116"/>
                    <a:pt x="10246" y="14632"/>
                  </a:cubicBezTo>
                  <a:cubicBezTo>
                    <a:pt x="11077" y="11148"/>
                    <a:pt x="12185" y="7665"/>
                    <a:pt x="14123" y="5226"/>
                  </a:cubicBezTo>
                  <a:cubicBezTo>
                    <a:pt x="16062" y="2787"/>
                    <a:pt x="18831" y="139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1" name="Line"/>
            <p:cNvSpPr/>
            <p:nvPr/>
          </p:nvSpPr>
          <p:spPr>
            <a:xfrm>
              <a:off x="12294922" y="6846008"/>
              <a:ext cx="194694" cy="1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3600" y="2735"/>
                    <a:pt x="7200" y="-1585"/>
                    <a:pt x="10800" y="575"/>
                  </a:cubicBezTo>
                  <a:cubicBezTo>
                    <a:pt x="14400" y="2735"/>
                    <a:pt x="18000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2" name="Line"/>
            <p:cNvSpPr/>
            <p:nvPr/>
          </p:nvSpPr>
          <p:spPr>
            <a:xfrm>
              <a:off x="12333861" y="6763696"/>
              <a:ext cx="38939" cy="184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3" name="Line"/>
            <p:cNvSpPr/>
            <p:nvPr/>
          </p:nvSpPr>
          <p:spPr>
            <a:xfrm>
              <a:off x="12635636" y="6812369"/>
              <a:ext cx="29204" cy="184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4" name="Line"/>
            <p:cNvSpPr/>
            <p:nvPr/>
          </p:nvSpPr>
          <p:spPr>
            <a:xfrm>
              <a:off x="11574554" y="6325634"/>
              <a:ext cx="320501" cy="106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07" extrusionOk="0">
                  <a:moveTo>
                    <a:pt x="0" y="17673"/>
                  </a:moveTo>
                  <a:cubicBezTo>
                    <a:pt x="5400" y="18327"/>
                    <a:pt x="10800" y="18982"/>
                    <a:pt x="14040" y="19636"/>
                  </a:cubicBezTo>
                  <a:cubicBezTo>
                    <a:pt x="17280" y="20291"/>
                    <a:pt x="18360" y="20945"/>
                    <a:pt x="19440" y="21273"/>
                  </a:cubicBezTo>
                  <a:cubicBezTo>
                    <a:pt x="20520" y="21600"/>
                    <a:pt x="21600" y="21600"/>
                    <a:pt x="21276" y="18000"/>
                  </a:cubicBezTo>
                  <a:cubicBezTo>
                    <a:pt x="20952" y="14400"/>
                    <a:pt x="19224" y="7200"/>
                    <a:pt x="1749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5" name="Line"/>
            <p:cNvSpPr/>
            <p:nvPr/>
          </p:nvSpPr>
          <p:spPr>
            <a:xfrm>
              <a:off x="12917942" y="7007063"/>
              <a:ext cx="68145" cy="8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6" name="Line"/>
            <p:cNvSpPr/>
            <p:nvPr/>
          </p:nvSpPr>
          <p:spPr>
            <a:xfrm>
              <a:off x="13268392" y="6676083"/>
              <a:ext cx="232010" cy="209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48" extrusionOk="0">
                  <a:moveTo>
                    <a:pt x="0" y="4985"/>
                  </a:moveTo>
                  <a:cubicBezTo>
                    <a:pt x="900" y="3655"/>
                    <a:pt x="1800" y="2326"/>
                    <a:pt x="3150" y="1661"/>
                  </a:cubicBezTo>
                  <a:cubicBezTo>
                    <a:pt x="4500" y="997"/>
                    <a:pt x="6300" y="997"/>
                    <a:pt x="7500" y="1828"/>
                  </a:cubicBezTo>
                  <a:cubicBezTo>
                    <a:pt x="8700" y="2658"/>
                    <a:pt x="9300" y="4320"/>
                    <a:pt x="9750" y="7145"/>
                  </a:cubicBezTo>
                  <a:cubicBezTo>
                    <a:pt x="10200" y="9969"/>
                    <a:pt x="10500" y="13957"/>
                    <a:pt x="11850" y="16782"/>
                  </a:cubicBezTo>
                  <a:cubicBezTo>
                    <a:pt x="13200" y="19606"/>
                    <a:pt x="15600" y="21268"/>
                    <a:pt x="17400" y="21434"/>
                  </a:cubicBezTo>
                  <a:cubicBezTo>
                    <a:pt x="19200" y="21600"/>
                    <a:pt x="20400" y="20271"/>
                    <a:pt x="21000" y="16948"/>
                  </a:cubicBezTo>
                  <a:cubicBezTo>
                    <a:pt x="21600" y="13625"/>
                    <a:pt x="21600" y="8308"/>
                    <a:pt x="21000" y="5151"/>
                  </a:cubicBezTo>
                  <a:cubicBezTo>
                    <a:pt x="20400" y="1994"/>
                    <a:pt x="19200" y="997"/>
                    <a:pt x="180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7" name="Line"/>
            <p:cNvSpPr/>
            <p:nvPr/>
          </p:nvSpPr>
          <p:spPr>
            <a:xfrm>
              <a:off x="13599371" y="6861042"/>
              <a:ext cx="136287" cy="139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07"/>
                  </a:moveTo>
                  <a:cubicBezTo>
                    <a:pt x="2057" y="6530"/>
                    <a:pt x="4114" y="11553"/>
                    <a:pt x="5657" y="15321"/>
                  </a:cubicBezTo>
                  <a:cubicBezTo>
                    <a:pt x="7200" y="19088"/>
                    <a:pt x="8229" y="21600"/>
                    <a:pt x="8486" y="21600"/>
                  </a:cubicBezTo>
                  <a:cubicBezTo>
                    <a:pt x="8743" y="21600"/>
                    <a:pt x="8229" y="19088"/>
                    <a:pt x="7971" y="16577"/>
                  </a:cubicBezTo>
                  <a:cubicBezTo>
                    <a:pt x="7714" y="14065"/>
                    <a:pt x="7714" y="11553"/>
                    <a:pt x="10029" y="8791"/>
                  </a:cubicBezTo>
                  <a:cubicBezTo>
                    <a:pt x="12343" y="6028"/>
                    <a:pt x="16971" y="301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8" name="Line"/>
            <p:cNvSpPr/>
            <p:nvPr/>
          </p:nvSpPr>
          <p:spPr>
            <a:xfrm>
              <a:off x="13842737" y="6958389"/>
              <a:ext cx="175227" cy="2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600" y="0"/>
                    <a:pt x="11200" y="0"/>
                    <a:pt x="14800" y="3600"/>
                  </a:cubicBezTo>
                  <a:cubicBezTo>
                    <a:pt x="18400" y="7200"/>
                    <a:pt x="200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9" name="Line"/>
            <p:cNvSpPr/>
            <p:nvPr/>
          </p:nvSpPr>
          <p:spPr>
            <a:xfrm>
              <a:off x="13891411" y="6870777"/>
              <a:ext cx="9736" cy="175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0" name="Line"/>
            <p:cNvSpPr/>
            <p:nvPr/>
          </p:nvSpPr>
          <p:spPr>
            <a:xfrm>
              <a:off x="14151004" y="6938920"/>
              <a:ext cx="110327" cy="146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53" y="0"/>
                  </a:moveTo>
                  <a:cubicBezTo>
                    <a:pt x="8894" y="1440"/>
                    <a:pt x="11435" y="2880"/>
                    <a:pt x="11435" y="4560"/>
                  </a:cubicBezTo>
                  <a:cubicBezTo>
                    <a:pt x="11435" y="6240"/>
                    <a:pt x="8894" y="8160"/>
                    <a:pt x="6035" y="10560"/>
                  </a:cubicBezTo>
                  <a:cubicBezTo>
                    <a:pt x="3176" y="12960"/>
                    <a:pt x="0" y="15840"/>
                    <a:pt x="0" y="17760"/>
                  </a:cubicBezTo>
                  <a:cubicBezTo>
                    <a:pt x="0" y="19680"/>
                    <a:pt x="3176" y="20640"/>
                    <a:pt x="7306" y="21120"/>
                  </a:cubicBezTo>
                  <a:cubicBezTo>
                    <a:pt x="11435" y="21600"/>
                    <a:pt x="16518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1" name="Line"/>
            <p:cNvSpPr/>
            <p:nvPr/>
          </p:nvSpPr>
          <p:spPr>
            <a:xfrm>
              <a:off x="13180779" y="6393777"/>
              <a:ext cx="327371" cy="134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279" extrusionOk="0">
                  <a:moveTo>
                    <a:pt x="0" y="18514"/>
                  </a:moveTo>
                  <a:cubicBezTo>
                    <a:pt x="1059" y="16971"/>
                    <a:pt x="2118" y="15429"/>
                    <a:pt x="5188" y="15943"/>
                  </a:cubicBezTo>
                  <a:cubicBezTo>
                    <a:pt x="8259" y="16457"/>
                    <a:pt x="13341" y="19029"/>
                    <a:pt x="16518" y="20314"/>
                  </a:cubicBezTo>
                  <a:cubicBezTo>
                    <a:pt x="19694" y="21600"/>
                    <a:pt x="20965" y="21600"/>
                    <a:pt x="21282" y="20314"/>
                  </a:cubicBezTo>
                  <a:cubicBezTo>
                    <a:pt x="21600" y="19029"/>
                    <a:pt x="20965" y="16457"/>
                    <a:pt x="19906" y="12857"/>
                  </a:cubicBezTo>
                  <a:cubicBezTo>
                    <a:pt x="18847" y="9257"/>
                    <a:pt x="17365" y="4629"/>
                    <a:pt x="15882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2" name="Line"/>
            <p:cNvSpPr/>
            <p:nvPr/>
          </p:nvSpPr>
          <p:spPr>
            <a:xfrm>
              <a:off x="14465758" y="6393777"/>
              <a:ext cx="167975" cy="89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499" extrusionOk="0">
                  <a:moveTo>
                    <a:pt x="0" y="0"/>
                  </a:moveTo>
                  <a:cubicBezTo>
                    <a:pt x="2038" y="0"/>
                    <a:pt x="4075" y="0"/>
                    <a:pt x="6113" y="587"/>
                  </a:cubicBezTo>
                  <a:cubicBezTo>
                    <a:pt x="8151" y="1174"/>
                    <a:pt x="10189" y="2348"/>
                    <a:pt x="11207" y="3796"/>
                  </a:cubicBezTo>
                  <a:cubicBezTo>
                    <a:pt x="12226" y="5243"/>
                    <a:pt x="12226" y="6965"/>
                    <a:pt x="12838" y="8217"/>
                  </a:cubicBezTo>
                  <a:cubicBezTo>
                    <a:pt x="13449" y="9470"/>
                    <a:pt x="14672" y="10252"/>
                    <a:pt x="16098" y="11270"/>
                  </a:cubicBezTo>
                  <a:cubicBezTo>
                    <a:pt x="17525" y="12287"/>
                    <a:pt x="19155" y="13539"/>
                    <a:pt x="20174" y="14830"/>
                  </a:cubicBezTo>
                  <a:cubicBezTo>
                    <a:pt x="21192" y="16122"/>
                    <a:pt x="21600" y="17452"/>
                    <a:pt x="20174" y="18587"/>
                  </a:cubicBezTo>
                  <a:cubicBezTo>
                    <a:pt x="18747" y="19722"/>
                    <a:pt x="15487" y="20661"/>
                    <a:pt x="12838" y="21130"/>
                  </a:cubicBezTo>
                  <a:cubicBezTo>
                    <a:pt x="10189" y="21600"/>
                    <a:pt x="8151" y="21600"/>
                    <a:pt x="6113" y="21248"/>
                  </a:cubicBezTo>
                  <a:cubicBezTo>
                    <a:pt x="4075" y="20896"/>
                    <a:pt x="2038" y="20191"/>
                    <a:pt x="0" y="194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3" name="Line"/>
            <p:cNvSpPr/>
            <p:nvPr/>
          </p:nvSpPr>
          <p:spPr>
            <a:xfrm>
              <a:off x="14864881" y="7123879"/>
              <a:ext cx="1" cy="19470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4" name="Line"/>
            <p:cNvSpPr/>
            <p:nvPr/>
          </p:nvSpPr>
          <p:spPr>
            <a:xfrm>
              <a:off x="15448551" y="6500858"/>
              <a:ext cx="165902" cy="369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567" extrusionOk="0">
                  <a:moveTo>
                    <a:pt x="2545" y="0"/>
                  </a:moveTo>
                  <a:cubicBezTo>
                    <a:pt x="6698" y="568"/>
                    <a:pt x="10852" y="1137"/>
                    <a:pt x="13968" y="1611"/>
                  </a:cubicBezTo>
                  <a:cubicBezTo>
                    <a:pt x="17083" y="2084"/>
                    <a:pt x="19160" y="2463"/>
                    <a:pt x="18745" y="2653"/>
                  </a:cubicBezTo>
                  <a:cubicBezTo>
                    <a:pt x="18329" y="2842"/>
                    <a:pt x="15422" y="2842"/>
                    <a:pt x="13760" y="3316"/>
                  </a:cubicBezTo>
                  <a:cubicBezTo>
                    <a:pt x="12098" y="3789"/>
                    <a:pt x="11683" y="4737"/>
                    <a:pt x="11891" y="6726"/>
                  </a:cubicBezTo>
                  <a:cubicBezTo>
                    <a:pt x="12099" y="8716"/>
                    <a:pt x="12929" y="11747"/>
                    <a:pt x="13345" y="13832"/>
                  </a:cubicBezTo>
                  <a:cubicBezTo>
                    <a:pt x="13760" y="15916"/>
                    <a:pt x="13760" y="17053"/>
                    <a:pt x="13552" y="18095"/>
                  </a:cubicBezTo>
                  <a:cubicBezTo>
                    <a:pt x="13345" y="19137"/>
                    <a:pt x="12929" y="20084"/>
                    <a:pt x="11683" y="20653"/>
                  </a:cubicBezTo>
                  <a:cubicBezTo>
                    <a:pt x="10437" y="21221"/>
                    <a:pt x="8360" y="21411"/>
                    <a:pt x="5868" y="21505"/>
                  </a:cubicBezTo>
                  <a:cubicBezTo>
                    <a:pt x="3375" y="21600"/>
                    <a:pt x="468" y="21600"/>
                    <a:pt x="52" y="21411"/>
                  </a:cubicBezTo>
                  <a:cubicBezTo>
                    <a:pt x="-363" y="21221"/>
                    <a:pt x="1714" y="20842"/>
                    <a:pt x="4829" y="20558"/>
                  </a:cubicBezTo>
                  <a:cubicBezTo>
                    <a:pt x="7945" y="20274"/>
                    <a:pt x="12099" y="20084"/>
                    <a:pt x="15006" y="19705"/>
                  </a:cubicBezTo>
                  <a:cubicBezTo>
                    <a:pt x="17914" y="19326"/>
                    <a:pt x="19575" y="18758"/>
                    <a:pt x="21237" y="181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5" name="Line"/>
            <p:cNvSpPr/>
            <p:nvPr/>
          </p:nvSpPr>
          <p:spPr>
            <a:xfrm>
              <a:off x="15741004" y="6442593"/>
              <a:ext cx="311512" cy="578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extrusionOk="0">
                  <a:moveTo>
                    <a:pt x="21600" y="1435"/>
                  </a:moveTo>
                  <a:cubicBezTo>
                    <a:pt x="20700" y="835"/>
                    <a:pt x="19800" y="235"/>
                    <a:pt x="18225" y="55"/>
                  </a:cubicBezTo>
                  <a:cubicBezTo>
                    <a:pt x="16650" y="-125"/>
                    <a:pt x="14400" y="115"/>
                    <a:pt x="13162" y="1135"/>
                  </a:cubicBezTo>
                  <a:cubicBezTo>
                    <a:pt x="11925" y="2155"/>
                    <a:pt x="11700" y="3955"/>
                    <a:pt x="12262" y="6835"/>
                  </a:cubicBezTo>
                  <a:cubicBezTo>
                    <a:pt x="12825" y="9715"/>
                    <a:pt x="14175" y="13675"/>
                    <a:pt x="14850" y="15955"/>
                  </a:cubicBezTo>
                  <a:cubicBezTo>
                    <a:pt x="15525" y="18235"/>
                    <a:pt x="15525" y="18835"/>
                    <a:pt x="15300" y="19435"/>
                  </a:cubicBezTo>
                  <a:cubicBezTo>
                    <a:pt x="15075" y="20035"/>
                    <a:pt x="14625" y="20635"/>
                    <a:pt x="13837" y="20995"/>
                  </a:cubicBezTo>
                  <a:cubicBezTo>
                    <a:pt x="13050" y="21355"/>
                    <a:pt x="11925" y="21475"/>
                    <a:pt x="10012" y="21355"/>
                  </a:cubicBezTo>
                  <a:cubicBezTo>
                    <a:pt x="8100" y="21235"/>
                    <a:pt x="5400" y="20875"/>
                    <a:pt x="3600" y="20095"/>
                  </a:cubicBezTo>
                  <a:cubicBezTo>
                    <a:pt x="1800" y="19315"/>
                    <a:pt x="900" y="18115"/>
                    <a:pt x="0" y="169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6" name="Line"/>
            <p:cNvSpPr/>
            <p:nvPr/>
          </p:nvSpPr>
          <p:spPr>
            <a:xfrm>
              <a:off x="15779943" y="6685817"/>
              <a:ext cx="330981" cy="2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141" y="7200"/>
                    <a:pt x="12282" y="14400"/>
                    <a:pt x="15882" y="18000"/>
                  </a:cubicBezTo>
                  <a:cubicBezTo>
                    <a:pt x="19482" y="21600"/>
                    <a:pt x="20541" y="21600"/>
                    <a:pt x="21071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7" name="Line"/>
            <p:cNvSpPr/>
            <p:nvPr/>
          </p:nvSpPr>
          <p:spPr>
            <a:xfrm>
              <a:off x="16741804" y="6281091"/>
              <a:ext cx="1014284" cy="1038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465" extrusionOk="0">
                  <a:moveTo>
                    <a:pt x="247" y="6355"/>
                  </a:moveTo>
                  <a:cubicBezTo>
                    <a:pt x="109" y="6891"/>
                    <a:pt x="-29" y="7428"/>
                    <a:pt x="6" y="8300"/>
                  </a:cubicBezTo>
                  <a:cubicBezTo>
                    <a:pt x="40" y="9172"/>
                    <a:pt x="247" y="10380"/>
                    <a:pt x="834" y="11084"/>
                  </a:cubicBezTo>
                  <a:cubicBezTo>
                    <a:pt x="1420" y="11788"/>
                    <a:pt x="2386" y="11990"/>
                    <a:pt x="3387" y="11453"/>
                  </a:cubicBezTo>
                  <a:cubicBezTo>
                    <a:pt x="4388" y="10916"/>
                    <a:pt x="5423" y="9642"/>
                    <a:pt x="6044" y="8300"/>
                  </a:cubicBezTo>
                  <a:cubicBezTo>
                    <a:pt x="6665" y="6958"/>
                    <a:pt x="6872" y="5550"/>
                    <a:pt x="6837" y="4275"/>
                  </a:cubicBezTo>
                  <a:cubicBezTo>
                    <a:pt x="6803" y="3001"/>
                    <a:pt x="6527" y="1860"/>
                    <a:pt x="6285" y="1089"/>
                  </a:cubicBezTo>
                  <a:cubicBezTo>
                    <a:pt x="6044" y="317"/>
                    <a:pt x="5837" y="-85"/>
                    <a:pt x="5733" y="16"/>
                  </a:cubicBezTo>
                  <a:cubicBezTo>
                    <a:pt x="5630" y="116"/>
                    <a:pt x="5630" y="720"/>
                    <a:pt x="5595" y="2028"/>
                  </a:cubicBezTo>
                  <a:cubicBezTo>
                    <a:pt x="5561" y="3336"/>
                    <a:pt x="5492" y="5349"/>
                    <a:pt x="5457" y="6925"/>
                  </a:cubicBezTo>
                  <a:cubicBezTo>
                    <a:pt x="5423" y="8501"/>
                    <a:pt x="5423" y="9642"/>
                    <a:pt x="5423" y="10380"/>
                  </a:cubicBezTo>
                  <a:cubicBezTo>
                    <a:pt x="5423" y="11117"/>
                    <a:pt x="5423" y="11453"/>
                    <a:pt x="5457" y="11453"/>
                  </a:cubicBezTo>
                  <a:cubicBezTo>
                    <a:pt x="5492" y="11453"/>
                    <a:pt x="5561" y="11117"/>
                    <a:pt x="5630" y="10782"/>
                  </a:cubicBezTo>
                  <a:cubicBezTo>
                    <a:pt x="5699" y="10447"/>
                    <a:pt x="5768" y="10111"/>
                    <a:pt x="5906" y="9742"/>
                  </a:cubicBezTo>
                  <a:cubicBezTo>
                    <a:pt x="6044" y="9373"/>
                    <a:pt x="6251" y="8971"/>
                    <a:pt x="6423" y="8937"/>
                  </a:cubicBezTo>
                  <a:cubicBezTo>
                    <a:pt x="6596" y="8904"/>
                    <a:pt x="6734" y="9239"/>
                    <a:pt x="7217" y="9809"/>
                  </a:cubicBezTo>
                  <a:cubicBezTo>
                    <a:pt x="7700" y="10380"/>
                    <a:pt x="8528" y="11185"/>
                    <a:pt x="9287" y="11621"/>
                  </a:cubicBezTo>
                  <a:cubicBezTo>
                    <a:pt x="10046" y="12057"/>
                    <a:pt x="10736" y="12124"/>
                    <a:pt x="11220" y="12057"/>
                  </a:cubicBezTo>
                  <a:cubicBezTo>
                    <a:pt x="11703" y="11990"/>
                    <a:pt x="11979" y="11788"/>
                    <a:pt x="12220" y="11554"/>
                  </a:cubicBezTo>
                  <a:cubicBezTo>
                    <a:pt x="12462" y="11319"/>
                    <a:pt x="12669" y="11050"/>
                    <a:pt x="12807" y="10749"/>
                  </a:cubicBezTo>
                  <a:cubicBezTo>
                    <a:pt x="12945" y="10447"/>
                    <a:pt x="13014" y="10111"/>
                    <a:pt x="12945" y="9809"/>
                  </a:cubicBezTo>
                  <a:cubicBezTo>
                    <a:pt x="12876" y="9508"/>
                    <a:pt x="12669" y="9239"/>
                    <a:pt x="12358" y="9072"/>
                  </a:cubicBezTo>
                  <a:cubicBezTo>
                    <a:pt x="12048" y="8904"/>
                    <a:pt x="11634" y="8837"/>
                    <a:pt x="11427" y="9004"/>
                  </a:cubicBezTo>
                  <a:cubicBezTo>
                    <a:pt x="11220" y="9172"/>
                    <a:pt x="11220" y="9575"/>
                    <a:pt x="11461" y="10145"/>
                  </a:cubicBezTo>
                  <a:cubicBezTo>
                    <a:pt x="11703" y="10715"/>
                    <a:pt x="12186" y="11453"/>
                    <a:pt x="12600" y="11922"/>
                  </a:cubicBezTo>
                  <a:cubicBezTo>
                    <a:pt x="13014" y="12392"/>
                    <a:pt x="13359" y="12593"/>
                    <a:pt x="13704" y="12694"/>
                  </a:cubicBezTo>
                  <a:cubicBezTo>
                    <a:pt x="14049" y="12794"/>
                    <a:pt x="14394" y="12794"/>
                    <a:pt x="14774" y="12493"/>
                  </a:cubicBezTo>
                  <a:cubicBezTo>
                    <a:pt x="15153" y="12191"/>
                    <a:pt x="15567" y="11587"/>
                    <a:pt x="15843" y="11117"/>
                  </a:cubicBezTo>
                  <a:cubicBezTo>
                    <a:pt x="16119" y="10648"/>
                    <a:pt x="16257" y="10313"/>
                    <a:pt x="16395" y="10313"/>
                  </a:cubicBezTo>
                  <a:cubicBezTo>
                    <a:pt x="16533" y="10313"/>
                    <a:pt x="16671" y="10648"/>
                    <a:pt x="16844" y="10950"/>
                  </a:cubicBezTo>
                  <a:cubicBezTo>
                    <a:pt x="17016" y="11252"/>
                    <a:pt x="17223" y="11520"/>
                    <a:pt x="17465" y="11755"/>
                  </a:cubicBezTo>
                  <a:cubicBezTo>
                    <a:pt x="17706" y="11990"/>
                    <a:pt x="17982" y="12191"/>
                    <a:pt x="18259" y="12191"/>
                  </a:cubicBezTo>
                  <a:cubicBezTo>
                    <a:pt x="18535" y="12191"/>
                    <a:pt x="18811" y="11990"/>
                    <a:pt x="18949" y="11721"/>
                  </a:cubicBezTo>
                  <a:cubicBezTo>
                    <a:pt x="19087" y="11453"/>
                    <a:pt x="19087" y="11117"/>
                    <a:pt x="19087" y="10715"/>
                  </a:cubicBezTo>
                  <a:cubicBezTo>
                    <a:pt x="19087" y="10313"/>
                    <a:pt x="19087" y="9843"/>
                    <a:pt x="19087" y="9776"/>
                  </a:cubicBezTo>
                  <a:cubicBezTo>
                    <a:pt x="19087" y="9709"/>
                    <a:pt x="19087" y="10044"/>
                    <a:pt x="19190" y="11285"/>
                  </a:cubicBezTo>
                  <a:cubicBezTo>
                    <a:pt x="19294" y="12526"/>
                    <a:pt x="19501" y="14673"/>
                    <a:pt x="19604" y="16316"/>
                  </a:cubicBezTo>
                  <a:cubicBezTo>
                    <a:pt x="19708" y="17960"/>
                    <a:pt x="19708" y="19100"/>
                    <a:pt x="19673" y="19838"/>
                  </a:cubicBezTo>
                  <a:cubicBezTo>
                    <a:pt x="19639" y="20576"/>
                    <a:pt x="19570" y="20911"/>
                    <a:pt x="19363" y="21146"/>
                  </a:cubicBezTo>
                  <a:cubicBezTo>
                    <a:pt x="19156" y="21381"/>
                    <a:pt x="18811" y="21515"/>
                    <a:pt x="18259" y="21448"/>
                  </a:cubicBezTo>
                  <a:cubicBezTo>
                    <a:pt x="17706" y="21381"/>
                    <a:pt x="16947" y="21113"/>
                    <a:pt x="16430" y="20542"/>
                  </a:cubicBezTo>
                  <a:cubicBezTo>
                    <a:pt x="15912" y="19972"/>
                    <a:pt x="15636" y="19100"/>
                    <a:pt x="15809" y="18362"/>
                  </a:cubicBezTo>
                  <a:cubicBezTo>
                    <a:pt x="15981" y="17624"/>
                    <a:pt x="16602" y="17021"/>
                    <a:pt x="17637" y="16383"/>
                  </a:cubicBezTo>
                  <a:cubicBezTo>
                    <a:pt x="18673" y="15746"/>
                    <a:pt x="20122" y="15075"/>
                    <a:pt x="21571" y="144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8" name="Line"/>
            <p:cNvSpPr/>
            <p:nvPr/>
          </p:nvSpPr>
          <p:spPr>
            <a:xfrm>
              <a:off x="16597657" y="6664474"/>
              <a:ext cx="262838" cy="21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5867" y="11040"/>
                    <a:pt x="11733" y="1783"/>
                    <a:pt x="15333" y="240"/>
                  </a:cubicBezTo>
                  <a:cubicBezTo>
                    <a:pt x="18933" y="-1303"/>
                    <a:pt x="20267" y="4869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9" name="Line"/>
            <p:cNvSpPr/>
            <p:nvPr/>
          </p:nvSpPr>
          <p:spPr>
            <a:xfrm>
              <a:off x="18285835" y="6658059"/>
              <a:ext cx="1339313" cy="479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18" extrusionOk="0">
                  <a:moveTo>
                    <a:pt x="2595" y="1240"/>
                  </a:moveTo>
                  <a:cubicBezTo>
                    <a:pt x="2386" y="660"/>
                    <a:pt x="2177" y="80"/>
                    <a:pt x="1734" y="7"/>
                  </a:cubicBezTo>
                  <a:cubicBezTo>
                    <a:pt x="1291" y="-65"/>
                    <a:pt x="612" y="370"/>
                    <a:pt x="273" y="950"/>
                  </a:cubicBezTo>
                  <a:cubicBezTo>
                    <a:pt x="-66" y="1530"/>
                    <a:pt x="-66" y="2254"/>
                    <a:pt x="143" y="3052"/>
                  </a:cubicBezTo>
                  <a:cubicBezTo>
                    <a:pt x="351" y="3849"/>
                    <a:pt x="769" y="4719"/>
                    <a:pt x="1108" y="5226"/>
                  </a:cubicBezTo>
                  <a:cubicBezTo>
                    <a:pt x="1447" y="5734"/>
                    <a:pt x="1708" y="5879"/>
                    <a:pt x="1969" y="5951"/>
                  </a:cubicBezTo>
                  <a:cubicBezTo>
                    <a:pt x="2230" y="6024"/>
                    <a:pt x="2491" y="6024"/>
                    <a:pt x="2673" y="5661"/>
                  </a:cubicBezTo>
                  <a:cubicBezTo>
                    <a:pt x="2856" y="5299"/>
                    <a:pt x="2960" y="4574"/>
                    <a:pt x="2908" y="3704"/>
                  </a:cubicBezTo>
                  <a:cubicBezTo>
                    <a:pt x="2856" y="2834"/>
                    <a:pt x="2647" y="1820"/>
                    <a:pt x="2595" y="1820"/>
                  </a:cubicBezTo>
                  <a:cubicBezTo>
                    <a:pt x="2543" y="1820"/>
                    <a:pt x="2647" y="2834"/>
                    <a:pt x="2830" y="5444"/>
                  </a:cubicBezTo>
                  <a:cubicBezTo>
                    <a:pt x="3012" y="8053"/>
                    <a:pt x="3273" y="12257"/>
                    <a:pt x="3404" y="14794"/>
                  </a:cubicBezTo>
                  <a:cubicBezTo>
                    <a:pt x="3534" y="17331"/>
                    <a:pt x="3534" y="18201"/>
                    <a:pt x="3430" y="18998"/>
                  </a:cubicBezTo>
                  <a:cubicBezTo>
                    <a:pt x="3325" y="19795"/>
                    <a:pt x="3117" y="20520"/>
                    <a:pt x="2751" y="20955"/>
                  </a:cubicBezTo>
                  <a:cubicBezTo>
                    <a:pt x="2386" y="21390"/>
                    <a:pt x="1864" y="21535"/>
                    <a:pt x="1499" y="21318"/>
                  </a:cubicBezTo>
                  <a:cubicBezTo>
                    <a:pt x="1134" y="21100"/>
                    <a:pt x="925" y="20520"/>
                    <a:pt x="769" y="19868"/>
                  </a:cubicBezTo>
                  <a:cubicBezTo>
                    <a:pt x="612" y="19216"/>
                    <a:pt x="508" y="18491"/>
                    <a:pt x="612" y="17476"/>
                  </a:cubicBezTo>
                  <a:cubicBezTo>
                    <a:pt x="717" y="16461"/>
                    <a:pt x="1030" y="15156"/>
                    <a:pt x="1760" y="13344"/>
                  </a:cubicBezTo>
                  <a:cubicBezTo>
                    <a:pt x="2491" y="11532"/>
                    <a:pt x="3638" y="9213"/>
                    <a:pt x="4473" y="7618"/>
                  </a:cubicBezTo>
                  <a:cubicBezTo>
                    <a:pt x="5308" y="6024"/>
                    <a:pt x="5830" y="5154"/>
                    <a:pt x="6117" y="4356"/>
                  </a:cubicBezTo>
                  <a:cubicBezTo>
                    <a:pt x="6404" y="3559"/>
                    <a:pt x="6456" y="2834"/>
                    <a:pt x="6377" y="2254"/>
                  </a:cubicBezTo>
                  <a:cubicBezTo>
                    <a:pt x="6299" y="1675"/>
                    <a:pt x="6091" y="1240"/>
                    <a:pt x="5856" y="950"/>
                  </a:cubicBezTo>
                  <a:cubicBezTo>
                    <a:pt x="5621" y="660"/>
                    <a:pt x="5360" y="515"/>
                    <a:pt x="5230" y="805"/>
                  </a:cubicBezTo>
                  <a:cubicBezTo>
                    <a:pt x="5099" y="1095"/>
                    <a:pt x="5099" y="1820"/>
                    <a:pt x="5230" y="2979"/>
                  </a:cubicBezTo>
                  <a:cubicBezTo>
                    <a:pt x="5360" y="4139"/>
                    <a:pt x="5621" y="5734"/>
                    <a:pt x="6012" y="6966"/>
                  </a:cubicBezTo>
                  <a:cubicBezTo>
                    <a:pt x="6404" y="8198"/>
                    <a:pt x="6925" y="9068"/>
                    <a:pt x="7317" y="9575"/>
                  </a:cubicBezTo>
                  <a:cubicBezTo>
                    <a:pt x="7708" y="10083"/>
                    <a:pt x="7969" y="10228"/>
                    <a:pt x="8177" y="10010"/>
                  </a:cubicBezTo>
                  <a:cubicBezTo>
                    <a:pt x="8386" y="9793"/>
                    <a:pt x="8543" y="9213"/>
                    <a:pt x="8673" y="8343"/>
                  </a:cubicBezTo>
                  <a:cubicBezTo>
                    <a:pt x="8804" y="7473"/>
                    <a:pt x="8908" y="6314"/>
                    <a:pt x="9012" y="5299"/>
                  </a:cubicBezTo>
                  <a:cubicBezTo>
                    <a:pt x="9117" y="4284"/>
                    <a:pt x="9221" y="3414"/>
                    <a:pt x="9351" y="2689"/>
                  </a:cubicBezTo>
                  <a:cubicBezTo>
                    <a:pt x="9482" y="1965"/>
                    <a:pt x="9638" y="1385"/>
                    <a:pt x="9795" y="1385"/>
                  </a:cubicBezTo>
                  <a:cubicBezTo>
                    <a:pt x="9951" y="1385"/>
                    <a:pt x="10108" y="1965"/>
                    <a:pt x="10238" y="2617"/>
                  </a:cubicBezTo>
                  <a:cubicBezTo>
                    <a:pt x="10369" y="3269"/>
                    <a:pt x="10473" y="3994"/>
                    <a:pt x="10551" y="5009"/>
                  </a:cubicBezTo>
                  <a:cubicBezTo>
                    <a:pt x="10630" y="6024"/>
                    <a:pt x="10682" y="7328"/>
                    <a:pt x="10708" y="7618"/>
                  </a:cubicBezTo>
                  <a:cubicBezTo>
                    <a:pt x="10734" y="7908"/>
                    <a:pt x="10734" y="7183"/>
                    <a:pt x="10734" y="6458"/>
                  </a:cubicBezTo>
                  <a:cubicBezTo>
                    <a:pt x="10734" y="5734"/>
                    <a:pt x="10734" y="5009"/>
                    <a:pt x="10812" y="4284"/>
                  </a:cubicBezTo>
                  <a:cubicBezTo>
                    <a:pt x="10891" y="3559"/>
                    <a:pt x="11047" y="2834"/>
                    <a:pt x="11204" y="2182"/>
                  </a:cubicBezTo>
                  <a:cubicBezTo>
                    <a:pt x="11360" y="1530"/>
                    <a:pt x="11517" y="950"/>
                    <a:pt x="11647" y="1312"/>
                  </a:cubicBezTo>
                  <a:cubicBezTo>
                    <a:pt x="11777" y="1675"/>
                    <a:pt x="11882" y="2979"/>
                    <a:pt x="12012" y="4356"/>
                  </a:cubicBezTo>
                  <a:cubicBezTo>
                    <a:pt x="12143" y="5734"/>
                    <a:pt x="12299" y="7183"/>
                    <a:pt x="12638" y="8198"/>
                  </a:cubicBezTo>
                  <a:cubicBezTo>
                    <a:pt x="12977" y="9213"/>
                    <a:pt x="13499" y="9793"/>
                    <a:pt x="14021" y="9793"/>
                  </a:cubicBezTo>
                  <a:cubicBezTo>
                    <a:pt x="14543" y="9793"/>
                    <a:pt x="15064" y="9213"/>
                    <a:pt x="15404" y="8271"/>
                  </a:cubicBezTo>
                  <a:cubicBezTo>
                    <a:pt x="15743" y="7328"/>
                    <a:pt x="15899" y="6024"/>
                    <a:pt x="15899" y="5081"/>
                  </a:cubicBezTo>
                  <a:cubicBezTo>
                    <a:pt x="15899" y="4139"/>
                    <a:pt x="15743" y="3559"/>
                    <a:pt x="15534" y="3197"/>
                  </a:cubicBezTo>
                  <a:cubicBezTo>
                    <a:pt x="15325" y="2834"/>
                    <a:pt x="15064" y="2689"/>
                    <a:pt x="14934" y="2979"/>
                  </a:cubicBezTo>
                  <a:cubicBezTo>
                    <a:pt x="14804" y="3269"/>
                    <a:pt x="14804" y="3994"/>
                    <a:pt x="14960" y="5009"/>
                  </a:cubicBezTo>
                  <a:cubicBezTo>
                    <a:pt x="15117" y="6024"/>
                    <a:pt x="15430" y="7328"/>
                    <a:pt x="15847" y="8198"/>
                  </a:cubicBezTo>
                  <a:cubicBezTo>
                    <a:pt x="16264" y="9068"/>
                    <a:pt x="16786" y="9503"/>
                    <a:pt x="17308" y="8995"/>
                  </a:cubicBezTo>
                  <a:cubicBezTo>
                    <a:pt x="17830" y="8488"/>
                    <a:pt x="18351" y="7038"/>
                    <a:pt x="18717" y="6024"/>
                  </a:cubicBezTo>
                  <a:cubicBezTo>
                    <a:pt x="19082" y="5009"/>
                    <a:pt x="19291" y="4429"/>
                    <a:pt x="19473" y="4429"/>
                  </a:cubicBezTo>
                  <a:cubicBezTo>
                    <a:pt x="19656" y="4429"/>
                    <a:pt x="19812" y="5009"/>
                    <a:pt x="19943" y="5661"/>
                  </a:cubicBezTo>
                  <a:cubicBezTo>
                    <a:pt x="20073" y="6314"/>
                    <a:pt x="20177" y="7038"/>
                    <a:pt x="20308" y="7763"/>
                  </a:cubicBezTo>
                  <a:cubicBezTo>
                    <a:pt x="20438" y="8488"/>
                    <a:pt x="20595" y="9213"/>
                    <a:pt x="20804" y="9503"/>
                  </a:cubicBezTo>
                  <a:cubicBezTo>
                    <a:pt x="21012" y="9793"/>
                    <a:pt x="21273" y="9648"/>
                    <a:pt x="21534" y="95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0" name="Line"/>
            <p:cNvSpPr/>
            <p:nvPr/>
          </p:nvSpPr>
          <p:spPr>
            <a:xfrm>
              <a:off x="19738106" y="6482839"/>
              <a:ext cx="899452" cy="413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336" extrusionOk="0">
                  <a:moveTo>
                    <a:pt x="2190" y="15497"/>
                  </a:moveTo>
                  <a:cubicBezTo>
                    <a:pt x="1879" y="14995"/>
                    <a:pt x="1569" y="14492"/>
                    <a:pt x="1219" y="14325"/>
                  </a:cubicBezTo>
                  <a:cubicBezTo>
                    <a:pt x="869" y="14158"/>
                    <a:pt x="481" y="14325"/>
                    <a:pt x="248" y="14995"/>
                  </a:cubicBezTo>
                  <a:cubicBezTo>
                    <a:pt x="15" y="15665"/>
                    <a:pt x="-63" y="16837"/>
                    <a:pt x="54" y="17674"/>
                  </a:cubicBezTo>
                  <a:cubicBezTo>
                    <a:pt x="170" y="18511"/>
                    <a:pt x="481" y="19013"/>
                    <a:pt x="831" y="19348"/>
                  </a:cubicBezTo>
                  <a:cubicBezTo>
                    <a:pt x="1180" y="19683"/>
                    <a:pt x="1569" y="19851"/>
                    <a:pt x="1879" y="19599"/>
                  </a:cubicBezTo>
                  <a:cubicBezTo>
                    <a:pt x="2190" y="19348"/>
                    <a:pt x="2423" y="18678"/>
                    <a:pt x="2540" y="17925"/>
                  </a:cubicBezTo>
                  <a:cubicBezTo>
                    <a:pt x="2656" y="17172"/>
                    <a:pt x="2656" y="16334"/>
                    <a:pt x="2540" y="15581"/>
                  </a:cubicBezTo>
                  <a:cubicBezTo>
                    <a:pt x="2423" y="14827"/>
                    <a:pt x="2190" y="14158"/>
                    <a:pt x="2268" y="14409"/>
                  </a:cubicBezTo>
                  <a:cubicBezTo>
                    <a:pt x="2346" y="14660"/>
                    <a:pt x="2734" y="15832"/>
                    <a:pt x="3395" y="16920"/>
                  </a:cubicBezTo>
                  <a:cubicBezTo>
                    <a:pt x="4055" y="18009"/>
                    <a:pt x="4987" y="19013"/>
                    <a:pt x="5881" y="19348"/>
                  </a:cubicBezTo>
                  <a:cubicBezTo>
                    <a:pt x="6774" y="19683"/>
                    <a:pt x="7629" y="19348"/>
                    <a:pt x="8445" y="18092"/>
                  </a:cubicBezTo>
                  <a:cubicBezTo>
                    <a:pt x="9261" y="16837"/>
                    <a:pt x="10038" y="14660"/>
                    <a:pt x="10504" y="12148"/>
                  </a:cubicBezTo>
                  <a:cubicBezTo>
                    <a:pt x="10970" y="9637"/>
                    <a:pt x="11125" y="6790"/>
                    <a:pt x="11203" y="4948"/>
                  </a:cubicBezTo>
                  <a:cubicBezTo>
                    <a:pt x="11281" y="3106"/>
                    <a:pt x="11281" y="2269"/>
                    <a:pt x="11164" y="1516"/>
                  </a:cubicBezTo>
                  <a:cubicBezTo>
                    <a:pt x="11048" y="762"/>
                    <a:pt x="10815" y="92"/>
                    <a:pt x="10504" y="9"/>
                  </a:cubicBezTo>
                  <a:cubicBezTo>
                    <a:pt x="10193" y="-75"/>
                    <a:pt x="9805" y="427"/>
                    <a:pt x="9572" y="1599"/>
                  </a:cubicBezTo>
                  <a:cubicBezTo>
                    <a:pt x="9338" y="2772"/>
                    <a:pt x="9261" y="4613"/>
                    <a:pt x="9261" y="6790"/>
                  </a:cubicBezTo>
                  <a:cubicBezTo>
                    <a:pt x="9261" y="8967"/>
                    <a:pt x="9338" y="11478"/>
                    <a:pt x="9805" y="13823"/>
                  </a:cubicBezTo>
                  <a:cubicBezTo>
                    <a:pt x="10271" y="16167"/>
                    <a:pt x="11125" y="18344"/>
                    <a:pt x="12058" y="19683"/>
                  </a:cubicBezTo>
                  <a:cubicBezTo>
                    <a:pt x="12990" y="21023"/>
                    <a:pt x="14000" y="21525"/>
                    <a:pt x="14972" y="21274"/>
                  </a:cubicBezTo>
                  <a:cubicBezTo>
                    <a:pt x="15943" y="21023"/>
                    <a:pt x="16875" y="20018"/>
                    <a:pt x="17458" y="19181"/>
                  </a:cubicBezTo>
                  <a:cubicBezTo>
                    <a:pt x="18041" y="18344"/>
                    <a:pt x="18274" y="17674"/>
                    <a:pt x="18429" y="16920"/>
                  </a:cubicBezTo>
                  <a:cubicBezTo>
                    <a:pt x="18584" y="16167"/>
                    <a:pt x="18662" y="15330"/>
                    <a:pt x="18623" y="14492"/>
                  </a:cubicBezTo>
                  <a:cubicBezTo>
                    <a:pt x="18584" y="13655"/>
                    <a:pt x="18429" y="12818"/>
                    <a:pt x="18079" y="12232"/>
                  </a:cubicBezTo>
                  <a:cubicBezTo>
                    <a:pt x="17730" y="11646"/>
                    <a:pt x="17186" y="11311"/>
                    <a:pt x="16914" y="11646"/>
                  </a:cubicBezTo>
                  <a:cubicBezTo>
                    <a:pt x="16642" y="11981"/>
                    <a:pt x="16642" y="12985"/>
                    <a:pt x="16953" y="14074"/>
                  </a:cubicBezTo>
                  <a:cubicBezTo>
                    <a:pt x="17264" y="15162"/>
                    <a:pt x="17885" y="16334"/>
                    <a:pt x="18701" y="17172"/>
                  </a:cubicBezTo>
                  <a:cubicBezTo>
                    <a:pt x="19517" y="18009"/>
                    <a:pt x="20527" y="18511"/>
                    <a:pt x="21537" y="190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1" name="Line"/>
            <p:cNvSpPr/>
            <p:nvPr/>
          </p:nvSpPr>
          <p:spPr>
            <a:xfrm>
              <a:off x="19985331" y="6669921"/>
              <a:ext cx="272574" cy="45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1029" y="2735"/>
                    <a:pt x="2057" y="-1585"/>
                    <a:pt x="5657" y="575"/>
                  </a:cubicBezTo>
                  <a:cubicBezTo>
                    <a:pt x="9257" y="2735"/>
                    <a:pt x="15429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2" name="Line"/>
            <p:cNvSpPr/>
            <p:nvPr/>
          </p:nvSpPr>
          <p:spPr>
            <a:xfrm>
              <a:off x="21007475" y="6554088"/>
              <a:ext cx="243368" cy="462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2" extrusionOk="0">
                  <a:moveTo>
                    <a:pt x="0" y="232"/>
                  </a:moveTo>
                  <a:cubicBezTo>
                    <a:pt x="864" y="4726"/>
                    <a:pt x="1728" y="9220"/>
                    <a:pt x="2160" y="11902"/>
                  </a:cubicBezTo>
                  <a:cubicBezTo>
                    <a:pt x="2592" y="14583"/>
                    <a:pt x="2592" y="15453"/>
                    <a:pt x="2592" y="16251"/>
                  </a:cubicBezTo>
                  <a:cubicBezTo>
                    <a:pt x="2592" y="17048"/>
                    <a:pt x="2592" y="17773"/>
                    <a:pt x="2592" y="17773"/>
                  </a:cubicBezTo>
                  <a:cubicBezTo>
                    <a:pt x="2592" y="17773"/>
                    <a:pt x="2592" y="17048"/>
                    <a:pt x="2592" y="15598"/>
                  </a:cubicBezTo>
                  <a:cubicBezTo>
                    <a:pt x="2592" y="14149"/>
                    <a:pt x="2592" y="11974"/>
                    <a:pt x="2592" y="10524"/>
                  </a:cubicBezTo>
                  <a:cubicBezTo>
                    <a:pt x="2592" y="9075"/>
                    <a:pt x="2592" y="8350"/>
                    <a:pt x="3168" y="7770"/>
                  </a:cubicBezTo>
                  <a:cubicBezTo>
                    <a:pt x="3744" y="7190"/>
                    <a:pt x="4896" y="6755"/>
                    <a:pt x="6192" y="6755"/>
                  </a:cubicBezTo>
                  <a:cubicBezTo>
                    <a:pt x="7488" y="6755"/>
                    <a:pt x="8928" y="7190"/>
                    <a:pt x="10368" y="7625"/>
                  </a:cubicBezTo>
                  <a:cubicBezTo>
                    <a:pt x="11808" y="8060"/>
                    <a:pt x="13248" y="8495"/>
                    <a:pt x="14976" y="8857"/>
                  </a:cubicBezTo>
                  <a:cubicBezTo>
                    <a:pt x="16704" y="9220"/>
                    <a:pt x="18720" y="9510"/>
                    <a:pt x="19728" y="9292"/>
                  </a:cubicBezTo>
                  <a:cubicBezTo>
                    <a:pt x="20736" y="9075"/>
                    <a:pt x="20736" y="8350"/>
                    <a:pt x="20736" y="6900"/>
                  </a:cubicBezTo>
                  <a:cubicBezTo>
                    <a:pt x="20736" y="5451"/>
                    <a:pt x="20736" y="3276"/>
                    <a:pt x="20736" y="1681"/>
                  </a:cubicBezTo>
                  <a:cubicBezTo>
                    <a:pt x="20736" y="87"/>
                    <a:pt x="20736" y="-928"/>
                    <a:pt x="20736" y="1246"/>
                  </a:cubicBezTo>
                  <a:cubicBezTo>
                    <a:pt x="20736" y="3421"/>
                    <a:pt x="20736" y="8785"/>
                    <a:pt x="20736" y="12264"/>
                  </a:cubicBezTo>
                  <a:cubicBezTo>
                    <a:pt x="20736" y="15743"/>
                    <a:pt x="20736" y="17338"/>
                    <a:pt x="20880" y="18570"/>
                  </a:cubicBezTo>
                  <a:cubicBezTo>
                    <a:pt x="21024" y="19802"/>
                    <a:pt x="21312" y="20672"/>
                    <a:pt x="21456" y="20672"/>
                  </a:cubicBezTo>
                  <a:cubicBezTo>
                    <a:pt x="21600" y="20672"/>
                    <a:pt x="21600" y="19802"/>
                    <a:pt x="21600" y="189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3" name="Line"/>
            <p:cNvSpPr/>
            <p:nvPr/>
          </p:nvSpPr>
          <p:spPr>
            <a:xfrm>
              <a:off x="21387128" y="6997328"/>
              <a:ext cx="51343" cy="10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1600" extrusionOk="0">
                  <a:moveTo>
                    <a:pt x="11435" y="0"/>
                  </a:moveTo>
                  <a:cubicBezTo>
                    <a:pt x="16518" y="2618"/>
                    <a:pt x="21600" y="5236"/>
                    <a:pt x="19694" y="8836"/>
                  </a:cubicBezTo>
                  <a:cubicBezTo>
                    <a:pt x="17788" y="12436"/>
                    <a:pt x="8894" y="1701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4" name="Line"/>
            <p:cNvSpPr/>
            <p:nvPr/>
          </p:nvSpPr>
          <p:spPr>
            <a:xfrm>
              <a:off x="311510" y="7380226"/>
              <a:ext cx="720368" cy="215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extrusionOk="0">
                  <a:moveTo>
                    <a:pt x="0" y="1612"/>
                  </a:moveTo>
                  <a:cubicBezTo>
                    <a:pt x="486" y="2257"/>
                    <a:pt x="973" y="2901"/>
                    <a:pt x="1459" y="4836"/>
                  </a:cubicBezTo>
                  <a:cubicBezTo>
                    <a:pt x="1946" y="6770"/>
                    <a:pt x="2432" y="9994"/>
                    <a:pt x="2870" y="12573"/>
                  </a:cubicBezTo>
                  <a:cubicBezTo>
                    <a:pt x="3308" y="15152"/>
                    <a:pt x="3697" y="17087"/>
                    <a:pt x="3892" y="17248"/>
                  </a:cubicBezTo>
                  <a:cubicBezTo>
                    <a:pt x="4086" y="17409"/>
                    <a:pt x="4086" y="15797"/>
                    <a:pt x="4135" y="13379"/>
                  </a:cubicBezTo>
                  <a:cubicBezTo>
                    <a:pt x="4184" y="10961"/>
                    <a:pt x="4281" y="7737"/>
                    <a:pt x="4378" y="5319"/>
                  </a:cubicBezTo>
                  <a:cubicBezTo>
                    <a:pt x="4476" y="2901"/>
                    <a:pt x="4573" y="1290"/>
                    <a:pt x="4865" y="645"/>
                  </a:cubicBezTo>
                  <a:cubicBezTo>
                    <a:pt x="5157" y="0"/>
                    <a:pt x="5643" y="322"/>
                    <a:pt x="6178" y="2740"/>
                  </a:cubicBezTo>
                  <a:cubicBezTo>
                    <a:pt x="6714" y="5158"/>
                    <a:pt x="7297" y="9672"/>
                    <a:pt x="7686" y="12734"/>
                  </a:cubicBezTo>
                  <a:cubicBezTo>
                    <a:pt x="8076" y="15797"/>
                    <a:pt x="8270" y="17409"/>
                    <a:pt x="8514" y="18860"/>
                  </a:cubicBezTo>
                  <a:cubicBezTo>
                    <a:pt x="8757" y="20310"/>
                    <a:pt x="9049" y="21600"/>
                    <a:pt x="9292" y="21439"/>
                  </a:cubicBezTo>
                  <a:cubicBezTo>
                    <a:pt x="9535" y="21278"/>
                    <a:pt x="9730" y="19666"/>
                    <a:pt x="10168" y="17570"/>
                  </a:cubicBezTo>
                  <a:cubicBezTo>
                    <a:pt x="10605" y="15475"/>
                    <a:pt x="11286" y="12896"/>
                    <a:pt x="12259" y="11122"/>
                  </a:cubicBezTo>
                  <a:cubicBezTo>
                    <a:pt x="13232" y="9349"/>
                    <a:pt x="14497" y="8382"/>
                    <a:pt x="15422" y="7737"/>
                  </a:cubicBezTo>
                  <a:cubicBezTo>
                    <a:pt x="16346" y="7093"/>
                    <a:pt x="16930" y="6770"/>
                    <a:pt x="17368" y="5964"/>
                  </a:cubicBezTo>
                  <a:cubicBezTo>
                    <a:pt x="17805" y="5158"/>
                    <a:pt x="18097" y="3869"/>
                    <a:pt x="18000" y="2901"/>
                  </a:cubicBezTo>
                  <a:cubicBezTo>
                    <a:pt x="17903" y="1934"/>
                    <a:pt x="17416" y="1290"/>
                    <a:pt x="16930" y="806"/>
                  </a:cubicBezTo>
                  <a:cubicBezTo>
                    <a:pt x="16443" y="322"/>
                    <a:pt x="15957" y="0"/>
                    <a:pt x="15470" y="0"/>
                  </a:cubicBezTo>
                  <a:cubicBezTo>
                    <a:pt x="14984" y="0"/>
                    <a:pt x="14497" y="322"/>
                    <a:pt x="14254" y="1451"/>
                  </a:cubicBezTo>
                  <a:cubicBezTo>
                    <a:pt x="14011" y="2579"/>
                    <a:pt x="14011" y="4513"/>
                    <a:pt x="14303" y="6770"/>
                  </a:cubicBezTo>
                  <a:cubicBezTo>
                    <a:pt x="14595" y="9027"/>
                    <a:pt x="15178" y="11606"/>
                    <a:pt x="16249" y="13702"/>
                  </a:cubicBezTo>
                  <a:cubicBezTo>
                    <a:pt x="17319" y="15797"/>
                    <a:pt x="18876" y="17409"/>
                    <a:pt x="19849" y="17731"/>
                  </a:cubicBezTo>
                  <a:cubicBezTo>
                    <a:pt x="20822" y="18054"/>
                    <a:pt x="21211" y="17087"/>
                    <a:pt x="21600" y="161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5" name="Line"/>
            <p:cNvSpPr/>
            <p:nvPr/>
          </p:nvSpPr>
          <p:spPr>
            <a:xfrm>
              <a:off x="1465598" y="7255162"/>
              <a:ext cx="880464" cy="58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545" extrusionOk="0">
                  <a:moveTo>
                    <a:pt x="4632" y="6270"/>
                  </a:moveTo>
                  <a:cubicBezTo>
                    <a:pt x="4553" y="5673"/>
                    <a:pt x="4473" y="5076"/>
                    <a:pt x="4196" y="4718"/>
                  </a:cubicBezTo>
                  <a:cubicBezTo>
                    <a:pt x="3918" y="4360"/>
                    <a:pt x="3441" y="4241"/>
                    <a:pt x="2806" y="4480"/>
                  </a:cubicBezTo>
                  <a:cubicBezTo>
                    <a:pt x="2171" y="4718"/>
                    <a:pt x="1376" y="5315"/>
                    <a:pt x="860" y="5852"/>
                  </a:cubicBezTo>
                  <a:cubicBezTo>
                    <a:pt x="344" y="6389"/>
                    <a:pt x="106" y="6867"/>
                    <a:pt x="26" y="7404"/>
                  </a:cubicBezTo>
                  <a:cubicBezTo>
                    <a:pt x="-53" y="7941"/>
                    <a:pt x="26" y="8537"/>
                    <a:pt x="503" y="9015"/>
                  </a:cubicBezTo>
                  <a:cubicBezTo>
                    <a:pt x="979" y="9492"/>
                    <a:pt x="1853" y="9850"/>
                    <a:pt x="2607" y="9790"/>
                  </a:cubicBezTo>
                  <a:cubicBezTo>
                    <a:pt x="3362" y="9731"/>
                    <a:pt x="3997" y="9253"/>
                    <a:pt x="4315" y="8716"/>
                  </a:cubicBezTo>
                  <a:cubicBezTo>
                    <a:pt x="4632" y="8179"/>
                    <a:pt x="4632" y="7583"/>
                    <a:pt x="4513" y="6986"/>
                  </a:cubicBezTo>
                  <a:cubicBezTo>
                    <a:pt x="4394" y="6389"/>
                    <a:pt x="4156" y="5793"/>
                    <a:pt x="4116" y="5793"/>
                  </a:cubicBezTo>
                  <a:cubicBezTo>
                    <a:pt x="4076" y="5793"/>
                    <a:pt x="4235" y="6389"/>
                    <a:pt x="4553" y="8478"/>
                  </a:cubicBezTo>
                  <a:cubicBezTo>
                    <a:pt x="4871" y="10566"/>
                    <a:pt x="5347" y="14146"/>
                    <a:pt x="5585" y="16294"/>
                  </a:cubicBezTo>
                  <a:cubicBezTo>
                    <a:pt x="5823" y="18442"/>
                    <a:pt x="5823" y="19158"/>
                    <a:pt x="5704" y="19755"/>
                  </a:cubicBezTo>
                  <a:cubicBezTo>
                    <a:pt x="5585" y="20352"/>
                    <a:pt x="5347" y="20829"/>
                    <a:pt x="4950" y="21127"/>
                  </a:cubicBezTo>
                  <a:cubicBezTo>
                    <a:pt x="4553" y="21426"/>
                    <a:pt x="3997" y="21545"/>
                    <a:pt x="3521" y="21545"/>
                  </a:cubicBezTo>
                  <a:cubicBezTo>
                    <a:pt x="3044" y="21545"/>
                    <a:pt x="2647" y="21426"/>
                    <a:pt x="2329" y="21127"/>
                  </a:cubicBezTo>
                  <a:cubicBezTo>
                    <a:pt x="2012" y="20829"/>
                    <a:pt x="1773" y="20352"/>
                    <a:pt x="1654" y="19755"/>
                  </a:cubicBezTo>
                  <a:cubicBezTo>
                    <a:pt x="1535" y="19158"/>
                    <a:pt x="1535" y="18442"/>
                    <a:pt x="2290" y="17189"/>
                  </a:cubicBezTo>
                  <a:cubicBezTo>
                    <a:pt x="3044" y="15936"/>
                    <a:pt x="4553" y="14146"/>
                    <a:pt x="5903" y="12654"/>
                  </a:cubicBezTo>
                  <a:cubicBezTo>
                    <a:pt x="7253" y="11163"/>
                    <a:pt x="8444" y="9969"/>
                    <a:pt x="9198" y="9134"/>
                  </a:cubicBezTo>
                  <a:cubicBezTo>
                    <a:pt x="9953" y="8299"/>
                    <a:pt x="10271" y="7821"/>
                    <a:pt x="10390" y="7284"/>
                  </a:cubicBezTo>
                  <a:cubicBezTo>
                    <a:pt x="10509" y="6747"/>
                    <a:pt x="10429" y="6151"/>
                    <a:pt x="10072" y="5733"/>
                  </a:cubicBezTo>
                  <a:cubicBezTo>
                    <a:pt x="9715" y="5315"/>
                    <a:pt x="9079" y="5076"/>
                    <a:pt x="8722" y="5255"/>
                  </a:cubicBezTo>
                  <a:cubicBezTo>
                    <a:pt x="8365" y="5435"/>
                    <a:pt x="8285" y="6031"/>
                    <a:pt x="8563" y="7105"/>
                  </a:cubicBezTo>
                  <a:cubicBezTo>
                    <a:pt x="8841" y="8179"/>
                    <a:pt x="9476" y="9731"/>
                    <a:pt x="10191" y="10805"/>
                  </a:cubicBezTo>
                  <a:cubicBezTo>
                    <a:pt x="10906" y="11879"/>
                    <a:pt x="11700" y="12475"/>
                    <a:pt x="12335" y="12774"/>
                  </a:cubicBezTo>
                  <a:cubicBezTo>
                    <a:pt x="12971" y="13072"/>
                    <a:pt x="13447" y="13072"/>
                    <a:pt x="14003" y="12535"/>
                  </a:cubicBezTo>
                  <a:cubicBezTo>
                    <a:pt x="14559" y="11998"/>
                    <a:pt x="15194" y="10924"/>
                    <a:pt x="15829" y="9492"/>
                  </a:cubicBezTo>
                  <a:cubicBezTo>
                    <a:pt x="16465" y="8060"/>
                    <a:pt x="17100" y="6270"/>
                    <a:pt x="17378" y="4778"/>
                  </a:cubicBezTo>
                  <a:cubicBezTo>
                    <a:pt x="17656" y="3286"/>
                    <a:pt x="17576" y="2093"/>
                    <a:pt x="17418" y="1258"/>
                  </a:cubicBezTo>
                  <a:cubicBezTo>
                    <a:pt x="17259" y="422"/>
                    <a:pt x="17021" y="-55"/>
                    <a:pt x="16901" y="5"/>
                  </a:cubicBezTo>
                  <a:cubicBezTo>
                    <a:pt x="16782" y="64"/>
                    <a:pt x="16782" y="661"/>
                    <a:pt x="16862" y="2212"/>
                  </a:cubicBezTo>
                  <a:cubicBezTo>
                    <a:pt x="16941" y="3764"/>
                    <a:pt x="17100" y="6270"/>
                    <a:pt x="17179" y="7821"/>
                  </a:cubicBezTo>
                  <a:cubicBezTo>
                    <a:pt x="17259" y="9373"/>
                    <a:pt x="17259" y="9969"/>
                    <a:pt x="17338" y="10566"/>
                  </a:cubicBezTo>
                  <a:cubicBezTo>
                    <a:pt x="17418" y="11163"/>
                    <a:pt x="17576" y="11759"/>
                    <a:pt x="17854" y="12177"/>
                  </a:cubicBezTo>
                  <a:cubicBezTo>
                    <a:pt x="18132" y="12595"/>
                    <a:pt x="18529" y="12833"/>
                    <a:pt x="19165" y="12416"/>
                  </a:cubicBezTo>
                  <a:cubicBezTo>
                    <a:pt x="19800" y="11998"/>
                    <a:pt x="20673" y="10924"/>
                    <a:pt x="21547" y="98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6" name="Line"/>
            <p:cNvSpPr/>
            <p:nvPr/>
          </p:nvSpPr>
          <p:spPr>
            <a:xfrm>
              <a:off x="2151368" y="7392704"/>
              <a:ext cx="155756" cy="4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20296"/>
                  </a:moveTo>
                  <a:cubicBezTo>
                    <a:pt x="1800" y="12582"/>
                    <a:pt x="3600" y="4867"/>
                    <a:pt x="7200" y="1782"/>
                  </a:cubicBezTo>
                  <a:cubicBezTo>
                    <a:pt x="10800" y="-1304"/>
                    <a:pt x="16200" y="239"/>
                    <a:pt x="21600" y="17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7" name="Line"/>
            <p:cNvSpPr/>
            <p:nvPr/>
          </p:nvSpPr>
          <p:spPr>
            <a:xfrm>
              <a:off x="2817172" y="7408794"/>
              <a:ext cx="210319" cy="16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260" extrusionOk="0">
                  <a:moveTo>
                    <a:pt x="13357" y="2201"/>
                  </a:moveTo>
                  <a:cubicBezTo>
                    <a:pt x="12048" y="931"/>
                    <a:pt x="10739" y="-340"/>
                    <a:pt x="8448" y="84"/>
                  </a:cubicBezTo>
                  <a:cubicBezTo>
                    <a:pt x="6157" y="507"/>
                    <a:pt x="2885" y="2625"/>
                    <a:pt x="1248" y="5166"/>
                  </a:cubicBezTo>
                  <a:cubicBezTo>
                    <a:pt x="-388" y="7707"/>
                    <a:pt x="-388" y="10672"/>
                    <a:pt x="1085" y="13425"/>
                  </a:cubicBezTo>
                  <a:cubicBezTo>
                    <a:pt x="2557" y="16178"/>
                    <a:pt x="5503" y="18719"/>
                    <a:pt x="7794" y="19989"/>
                  </a:cubicBezTo>
                  <a:cubicBezTo>
                    <a:pt x="10085" y="21260"/>
                    <a:pt x="11721" y="21260"/>
                    <a:pt x="13030" y="20413"/>
                  </a:cubicBezTo>
                  <a:cubicBezTo>
                    <a:pt x="14339" y="19566"/>
                    <a:pt x="15321" y="17872"/>
                    <a:pt x="15485" y="15331"/>
                  </a:cubicBezTo>
                  <a:cubicBezTo>
                    <a:pt x="15648" y="12789"/>
                    <a:pt x="14994" y="9401"/>
                    <a:pt x="14830" y="8766"/>
                  </a:cubicBezTo>
                  <a:cubicBezTo>
                    <a:pt x="14667" y="8131"/>
                    <a:pt x="14994" y="10248"/>
                    <a:pt x="16139" y="12789"/>
                  </a:cubicBezTo>
                  <a:cubicBezTo>
                    <a:pt x="17285" y="15331"/>
                    <a:pt x="19248" y="18295"/>
                    <a:pt x="21212" y="212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8" name="Line"/>
            <p:cNvSpPr/>
            <p:nvPr/>
          </p:nvSpPr>
          <p:spPr>
            <a:xfrm>
              <a:off x="3437331" y="7209760"/>
              <a:ext cx="216571" cy="390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299" extrusionOk="0">
                  <a:moveTo>
                    <a:pt x="1783" y="2219"/>
                  </a:moveTo>
                  <a:cubicBezTo>
                    <a:pt x="1157" y="1156"/>
                    <a:pt x="531" y="94"/>
                    <a:pt x="218" y="6"/>
                  </a:cubicBezTo>
                  <a:cubicBezTo>
                    <a:pt x="-95" y="-83"/>
                    <a:pt x="-95" y="802"/>
                    <a:pt x="375" y="3458"/>
                  </a:cubicBezTo>
                  <a:cubicBezTo>
                    <a:pt x="844" y="6114"/>
                    <a:pt x="1783" y="10540"/>
                    <a:pt x="2253" y="13284"/>
                  </a:cubicBezTo>
                  <a:cubicBezTo>
                    <a:pt x="2722" y="16028"/>
                    <a:pt x="2722" y="17091"/>
                    <a:pt x="2879" y="18330"/>
                  </a:cubicBezTo>
                  <a:cubicBezTo>
                    <a:pt x="3035" y="19569"/>
                    <a:pt x="3348" y="20986"/>
                    <a:pt x="3505" y="21251"/>
                  </a:cubicBezTo>
                  <a:cubicBezTo>
                    <a:pt x="3662" y="21517"/>
                    <a:pt x="3662" y="20632"/>
                    <a:pt x="4131" y="19304"/>
                  </a:cubicBezTo>
                  <a:cubicBezTo>
                    <a:pt x="4601" y="17976"/>
                    <a:pt x="5540" y="16206"/>
                    <a:pt x="7418" y="14789"/>
                  </a:cubicBezTo>
                  <a:cubicBezTo>
                    <a:pt x="9296" y="13373"/>
                    <a:pt x="12114" y="12310"/>
                    <a:pt x="14305" y="11779"/>
                  </a:cubicBezTo>
                  <a:cubicBezTo>
                    <a:pt x="16496" y="11248"/>
                    <a:pt x="18062" y="11248"/>
                    <a:pt x="19314" y="12310"/>
                  </a:cubicBezTo>
                  <a:cubicBezTo>
                    <a:pt x="20566" y="13373"/>
                    <a:pt x="21505" y="15497"/>
                    <a:pt x="20409" y="17091"/>
                  </a:cubicBezTo>
                  <a:cubicBezTo>
                    <a:pt x="19314" y="18684"/>
                    <a:pt x="16183" y="19747"/>
                    <a:pt x="13053" y="20366"/>
                  </a:cubicBezTo>
                  <a:cubicBezTo>
                    <a:pt x="9922" y="20986"/>
                    <a:pt x="6792" y="21163"/>
                    <a:pt x="4601" y="20986"/>
                  </a:cubicBezTo>
                  <a:cubicBezTo>
                    <a:pt x="2409" y="20809"/>
                    <a:pt x="1157" y="20278"/>
                    <a:pt x="1470" y="19747"/>
                  </a:cubicBezTo>
                  <a:cubicBezTo>
                    <a:pt x="1783" y="19215"/>
                    <a:pt x="3662" y="18684"/>
                    <a:pt x="5540" y="181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9" name="Line"/>
            <p:cNvSpPr/>
            <p:nvPr/>
          </p:nvSpPr>
          <p:spPr>
            <a:xfrm>
              <a:off x="3777729" y="7431726"/>
              <a:ext cx="499574" cy="264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216" extrusionOk="0">
                  <a:moveTo>
                    <a:pt x="6202" y="2636"/>
                  </a:moveTo>
                  <a:cubicBezTo>
                    <a:pt x="4956" y="1595"/>
                    <a:pt x="3710" y="554"/>
                    <a:pt x="2741" y="163"/>
                  </a:cubicBezTo>
                  <a:cubicBezTo>
                    <a:pt x="1771" y="-227"/>
                    <a:pt x="1079" y="33"/>
                    <a:pt x="595" y="1465"/>
                  </a:cubicBezTo>
                  <a:cubicBezTo>
                    <a:pt x="110" y="2896"/>
                    <a:pt x="-167" y="5498"/>
                    <a:pt x="110" y="7840"/>
                  </a:cubicBezTo>
                  <a:cubicBezTo>
                    <a:pt x="387" y="10183"/>
                    <a:pt x="1218" y="12265"/>
                    <a:pt x="1979" y="13305"/>
                  </a:cubicBezTo>
                  <a:cubicBezTo>
                    <a:pt x="2741" y="14346"/>
                    <a:pt x="3433" y="14346"/>
                    <a:pt x="4056" y="13175"/>
                  </a:cubicBezTo>
                  <a:cubicBezTo>
                    <a:pt x="4679" y="12004"/>
                    <a:pt x="5233" y="9662"/>
                    <a:pt x="5441" y="7580"/>
                  </a:cubicBezTo>
                  <a:cubicBezTo>
                    <a:pt x="5648" y="5498"/>
                    <a:pt x="5510" y="3677"/>
                    <a:pt x="5579" y="3416"/>
                  </a:cubicBezTo>
                  <a:cubicBezTo>
                    <a:pt x="5648" y="3156"/>
                    <a:pt x="5925" y="4457"/>
                    <a:pt x="6548" y="6279"/>
                  </a:cubicBezTo>
                  <a:cubicBezTo>
                    <a:pt x="7171" y="8101"/>
                    <a:pt x="8141" y="10443"/>
                    <a:pt x="8971" y="11744"/>
                  </a:cubicBezTo>
                  <a:cubicBezTo>
                    <a:pt x="9802" y="13045"/>
                    <a:pt x="10495" y="13306"/>
                    <a:pt x="11048" y="12915"/>
                  </a:cubicBezTo>
                  <a:cubicBezTo>
                    <a:pt x="11602" y="12525"/>
                    <a:pt x="12018" y="11484"/>
                    <a:pt x="12571" y="9662"/>
                  </a:cubicBezTo>
                  <a:cubicBezTo>
                    <a:pt x="13125" y="7840"/>
                    <a:pt x="13818" y="5238"/>
                    <a:pt x="14441" y="3546"/>
                  </a:cubicBezTo>
                  <a:cubicBezTo>
                    <a:pt x="15064" y="1855"/>
                    <a:pt x="15618" y="1074"/>
                    <a:pt x="16241" y="814"/>
                  </a:cubicBezTo>
                  <a:cubicBezTo>
                    <a:pt x="16864" y="554"/>
                    <a:pt x="17556" y="814"/>
                    <a:pt x="18387" y="2636"/>
                  </a:cubicBezTo>
                  <a:cubicBezTo>
                    <a:pt x="19218" y="4457"/>
                    <a:pt x="20187" y="7840"/>
                    <a:pt x="20741" y="10833"/>
                  </a:cubicBezTo>
                  <a:cubicBezTo>
                    <a:pt x="21295" y="13826"/>
                    <a:pt x="21433" y="16428"/>
                    <a:pt x="21225" y="18120"/>
                  </a:cubicBezTo>
                  <a:cubicBezTo>
                    <a:pt x="21018" y="19812"/>
                    <a:pt x="20464" y="20592"/>
                    <a:pt x="19771" y="20983"/>
                  </a:cubicBezTo>
                  <a:cubicBezTo>
                    <a:pt x="19079" y="21373"/>
                    <a:pt x="18248" y="21373"/>
                    <a:pt x="17210" y="20202"/>
                  </a:cubicBezTo>
                  <a:cubicBezTo>
                    <a:pt x="16171" y="19031"/>
                    <a:pt x="14925" y="16689"/>
                    <a:pt x="13679" y="143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0" name="Line"/>
            <p:cNvSpPr/>
            <p:nvPr/>
          </p:nvSpPr>
          <p:spPr>
            <a:xfrm>
              <a:off x="4312470" y="7542471"/>
              <a:ext cx="77879" cy="8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1" name="Line"/>
            <p:cNvSpPr/>
            <p:nvPr/>
          </p:nvSpPr>
          <p:spPr>
            <a:xfrm>
              <a:off x="4283266" y="7376981"/>
              <a:ext cx="19470" cy="38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2" name="Line"/>
            <p:cNvSpPr/>
            <p:nvPr/>
          </p:nvSpPr>
          <p:spPr>
            <a:xfrm>
              <a:off x="4503060" y="7459327"/>
              <a:ext cx="177784" cy="276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365" extrusionOk="0">
                  <a:moveTo>
                    <a:pt x="19002" y="1161"/>
                  </a:moveTo>
                  <a:cubicBezTo>
                    <a:pt x="17073" y="658"/>
                    <a:pt x="15145" y="156"/>
                    <a:pt x="12830" y="31"/>
                  </a:cubicBezTo>
                  <a:cubicBezTo>
                    <a:pt x="10516" y="-95"/>
                    <a:pt x="7816" y="156"/>
                    <a:pt x="6466" y="910"/>
                  </a:cubicBezTo>
                  <a:cubicBezTo>
                    <a:pt x="5116" y="1663"/>
                    <a:pt x="5116" y="2919"/>
                    <a:pt x="7237" y="5305"/>
                  </a:cubicBezTo>
                  <a:cubicBezTo>
                    <a:pt x="9359" y="7691"/>
                    <a:pt x="13602" y="11207"/>
                    <a:pt x="16302" y="13468"/>
                  </a:cubicBezTo>
                  <a:cubicBezTo>
                    <a:pt x="19002" y="15728"/>
                    <a:pt x="20159" y="16733"/>
                    <a:pt x="20737" y="17863"/>
                  </a:cubicBezTo>
                  <a:cubicBezTo>
                    <a:pt x="21316" y="18993"/>
                    <a:pt x="21316" y="20249"/>
                    <a:pt x="20352" y="20877"/>
                  </a:cubicBezTo>
                  <a:cubicBezTo>
                    <a:pt x="19387" y="21505"/>
                    <a:pt x="17459" y="21505"/>
                    <a:pt x="14566" y="21003"/>
                  </a:cubicBezTo>
                  <a:cubicBezTo>
                    <a:pt x="11673" y="20500"/>
                    <a:pt x="7816" y="19496"/>
                    <a:pt x="5116" y="18491"/>
                  </a:cubicBezTo>
                  <a:cubicBezTo>
                    <a:pt x="2416" y="17486"/>
                    <a:pt x="873" y="16482"/>
                    <a:pt x="295" y="15351"/>
                  </a:cubicBezTo>
                  <a:cubicBezTo>
                    <a:pt x="-284" y="14221"/>
                    <a:pt x="102" y="12965"/>
                    <a:pt x="487" y="117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3" name="Line"/>
            <p:cNvSpPr/>
            <p:nvPr/>
          </p:nvSpPr>
          <p:spPr>
            <a:xfrm>
              <a:off x="5330754" y="7344532"/>
              <a:ext cx="459582" cy="649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09" extrusionOk="0">
                  <a:moveTo>
                    <a:pt x="1540" y="11391"/>
                  </a:moveTo>
                  <a:cubicBezTo>
                    <a:pt x="2295" y="11176"/>
                    <a:pt x="3050" y="10961"/>
                    <a:pt x="3805" y="10800"/>
                  </a:cubicBezTo>
                  <a:cubicBezTo>
                    <a:pt x="4561" y="10639"/>
                    <a:pt x="5316" y="10531"/>
                    <a:pt x="5693" y="10209"/>
                  </a:cubicBezTo>
                  <a:cubicBezTo>
                    <a:pt x="6071" y="9887"/>
                    <a:pt x="6071" y="9349"/>
                    <a:pt x="5467" y="9027"/>
                  </a:cubicBezTo>
                  <a:cubicBezTo>
                    <a:pt x="4863" y="8704"/>
                    <a:pt x="3654" y="8597"/>
                    <a:pt x="2672" y="8597"/>
                  </a:cubicBezTo>
                  <a:cubicBezTo>
                    <a:pt x="1691" y="8597"/>
                    <a:pt x="935" y="8704"/>
                    <a:pt x="482" y="9027"/>
                  </a:cubicBezTo>
                  <a:cubicBezTo>
                    <a:pt x="29" y="9349"/>
                    <a:pt x="-122" y="9887"/>
                    <a:pt x="105" y="10316"/>
                  </a:cubicBezTo>
                  <a:cubicBezTo>
                    <a:pt x="331" y="10746"/>
                    <a:pt x="935" y="11069"/>
                    <a:pt x="2748" y="11230"/>
                  </a:cubicBezTo>
                  <a:cubicBezTo>
                    <a:pt x="4561" y="11391"/>
                    <a:pt x="7582" y="11391"/>
                    <a:pt x="10527" y="10693"/>
                  </a:cubicBezTo>
                  <a:cubicBezTo>
                    <a:pt x="13472" y="9994"/>
                    <a:pt x="16342" y="8597"/>
                    <a:pt x="18155" y="7146"/>
                  </a:cubicBezTo>
                  <a:cubicBezTo>
                    <a:pt x="19968" y="5696"/>
                    <a:pt x="20723" y="4191"/>
                    <a:pt x="21100" y="3170"/>
                  </a:cubicBezTo>
                  <a:cubicBezTo>
                    <a:pt x="21478" y="2149"/>
                    <a:pt x="21478" y="1612"/>
                    <a:pt x="21176" y="1075"/>
                  </a:cubicBezTo>
                  <a:cubicBezTo>
                    <a:pt x="20874" y="537"/>
                    <a:pt x="20270" y="0"/>
                    <a:pt x="19816" y="0"/>
                  </a:cubicBezTo>
                  <a:cubicBezTo>
                    <a:pt x="19363" y="0"/>
                    <a:pt x="19061" y="537"/>
                    <a:pt x="18608" y="2633"/>
                  </a:cubicBezTo>
                  <a:cubicBezTo>
                    <a:pt x="18155" y="4728"/>
                    <a:pt x="17551" y="8382"/>
                    <a:pt x="17324" y="11391"/>
                  </a:cubicBezTo>
                  <a:cubicBezTo>
                    <a:pt x="17098" y="14400"/>
                    <a:pt x="17249" y="16764"/>
                    <a:pt x="17475" y="18215"/>
                  </a:cubicBezTo>
                  <a:cubicBezTo>
                    <a:pt x="17702" y="19666"/>
                    <a:pt x="18004" y="20203"/>
                    <a:pt x="18382" y="20687"/>
                  </a:cubicBezTo>
                  <a:cubicBezTo>
                    <a:pt x="18759" y="21170"/>
                    <a:pt x="19212" y="21600"/>
                    <a:pt x="19514" y="21493"/>
                  </a:cubicBezTo>
                  <a:cubicBezTo>
                    <a:pt x="19816" y="21385"/>
                    <a:pt x="19968" y="20740"/>
                    <a:pt x="20043" y="20149"/>
                  </a:cubicBezTo>
                  <a:cubicBezTo>
                    <a:pt x="20119" y="19558"/>
                    <a:pt x="20119" y="19021"/>
                    <a:pt x="20119" y="184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4" name="Line"/>
            <p:cNvSpPr/>
            <p:nvPr/>
          </p:nvSpPr>
          <p:spPr>
            <a:xfrm>
              <a:off x="5646123" y="7756635"/>
              <a:ext cx="272573" cy="1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5" name="Line"/>
            <p:cNvSpPr/>
            <p:nvPr/>
          </p:nvSpPr>
          <p:spPr>
            <a:xfrm>
              <a:off x="6431096" y="7565800"/>
              <a:ext cx="295580" cy="424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44" extrusionOk="0">
                  <a:moveTo>
                    <a:pt x="256" y="781"/>
                  </a:moveTo>
                  <a:cubicBezTo>
                    <a:pt x="1429" y="3542"/>
                    <a:pt x="2603" y="6303"/>
                    <a:pt x="3308" y="8658"/>
                  </a:cubicBezTo>
                  <a:cubicBezTo>
                    <a:pt x="4012" y="11012"/>
                    <a:pt x="4247" y="12961"/>
                    <a:pt x="4364" y="14342"/>
                  </a:cubicBezTo>
                  <a:cubicBezTo>
                    <a:pt x="4482" y="15722"/>
                    <a:pt x="4482" y="16534"/>
                    <a:pt x="4129" y="16615"/>
                  </a:cubicBezTo>
                  <a:cubicBezTo>
                    <a:pt x="3777" y="16697"/>
                    <a:pt x="3073" y="16047"/>
                    <a:pt x="2369" y="14829"/>
                  </a:cubicBezTo>
                  <a:cubicBezTo>
                    <a:pt x="1664" y="13611"/>
                    <a:pt x="960" y="11824"/>
                    <a:pt x="490" y="10363"/>
                  </a:cubicBezTo>
                  <a:cubicBezTo>
                    <a:pt x="21" y="8901"/>
                    <a:pt x="-214" y="7764"/>
                    <a:pt x="256" y="7196"/>
                  </a:cubicBezTo>
                  <a:cubicBezTo>
                    <a:pt x="725" y="6627"/>
                    <a:pt x="1899" y="6627"/>
                    <a:pt x="4129" y="6871"/>
                  </a:cubicBezTo>
                  <a:cubicBezTo>
                    <a:pt x="6360" y="7115"/>
                    <a:pt x="9647" y="7602"/>
                    <a:pt x="11995" y="8008"/>
                  </a:cubicBezTo>
                  <a:cubicBezTo>
                    <a:pt x="14343" y="8414"/>
                    <a:pt x="15751" y="8739"/>
                    <a:pt x="16690" y="8495"/>
                  </a:cubicBezTo>
                  <a:cubicBezTo>
                    <a:pt x="17629" y="8252"/>
                    <a:pt x="18099" y="7439"/>
                    <a:pt x="18216" y="6627"/>
                  </a:cubicBezTo>
                  <a:cubicBezTo>
                    <a:pt x="18334" y="5815"/>
                    <a:pt x="18099" y="5003"/>
                    <a:pt x="17864" y="3704"/>
                  </a:cubicBezTo>
                  <a:cubicBezTo>
                    <a:pt x="17629" y="2405"/>
                    <a:pt x="17395" y="618"/>
                    <a:pt x="17395" y="131"/>
                  </a:cubicBezTo>
                  <a:cubicBezTo>
                    <a:pt x="17395" y="-356"/>
                    <a:pt x="17629" y="456"/>
                    <a:pt x="18334" y="3461"/>
                  </a:cubicBezTo>
                  <a:cubicBezTo>
                    <a:pt x="19038" y="6465"/>
                    <a:pt x="20212" y="11662"/>
                    <a:pt x="20799" y="14991"/>
                  </a:cubicBezTo>
                  <a:cubicBezTo>
                    <a:pt x="21386" y="18321"/>
                    <a:pt x="21386" y="19782"/>
                    <a:pt x="21386" y="212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6" name="Line"/>
            <p:cNvSpPr/>
            <p:nvPr/>
          </p:nvSpPr>
          <p:spPr>
            <a:xfrm>
              <a:off x="7008981" y="7970798"/>
              <a:ext cx="1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7" name="Line"/>
            <p:cNvSpPr/>
            <p:nvPr/>
          </p:nvSpPr>
          <p:spPr>
            <a:xfrm>
              <a:off x="7473110" y="7427760"/>
              <a:ext cx="349655" cy="32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7" h="21244" extrusionOk="0">
                  <a:moveTo>
                    <a:pt x="15094" y="2380"/>
                  </a:moveTo>
                  <a:cubicBezTo>
                    <a:pt x="14521" y="1542"/>
                    <a:pt x="13947" y="703"/>
                    <a:pt x="12609" y="283"/>
                  </a:cubicBezTo>
                  <a:cubicBezTo>
                    <a:pt x="11271" y="-136"/>
                    <a:pt x="9169" y="-136"/>
                    <a:pt x="7066" y="598"/>
                  </a:cubicBezTo>
                  <a:cubicBezTo>
                    <a:pt x="4963" y="1332"/>
                    <a:pt x="2861" y="2800"/>
                    <a:pt x="1522" y="4582"/>
                  </a:cubicBezTo>
                  <a:cubicBezTo>
                    <a:pt x="184" y="6365"/>
                    <a:pt x="-389" y="8462"/>
                    <a:pt x="280" y="11188"/>
                  </a:cubicBezTo>
                  <a:cubicBezTo>
                    <a:pt x="949" y="13915"/>
                    <a:pt x="2861" y="17270"/>
                    <a:pt x="5346" y="19157"/>
                  </a:cubicBezTo>
                  <a:cubicBezTo>
                    <a:pt x="7830" y="21045"/>
                    <a:pt x="10889" y="21464"/>
                    <a:pt x="13374" y="21149"/>
                  </a:cubicBezTo>
                  <a:cubicBezTo>
                    <a:pt x="15859" y="20835"/>
                    <a:pt x="17770" y="19786"/>
                    <a:pt x="19108" y="17899"/>
                  </a:cubicBezTo>
                  <a:cubicBezTo>
                    <a:pt x="20446" y="16012"/>
                    <a:pt x="21211" y="13285"/>
                    <a:pt x="19969" y="10454"/>
                  </a:cubicBezTo>
                  <a:cubicBezTo>
                    <a:pt x="18726" y="7623"/>
                    <a:pt x="15476" y="4687"/>
                    <a:pt x="12227" y="17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8" name="Line"/>
            <p:cNvSpPr/>
            <p:nvPr/>
          </p:nvSpPr>
          <p:spPr>
            <a:xfrm>
              <a:off x="8009582" y="7454859"/>
              <a:ext cx="196767" cy="27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479" extrusionOk="0">
                  <a:moveTo>
                    <a:pt x="3358" y="0"/>
                  </a:moveTo>
                  <a:cubicBezTo>
                    <a:pt x="2313" y="2829"/>
                    <a:pt x="1268" y="5657"/>
                    <a:pt x="571" y="8743"/>
                  </a:cubicBezTo>
                  <a:cubicBezTo>
                    <a:pt x="-126" y="11829"/>
                    <a:pt x="-474" y="15171"/>
                    <a:pt x="1268" y="17614"/>
                  </a:cubicBezTo>
                  <a:cubicBezTo>
                    <a:pt x="3010" y="20057"/>
                    <a:pt x="6842" y="21600"/>
                    <a:pt x="10500" y="21471"/>
                  </a:cubicBezTo>
                  <a:cubicBezTo>
                    <a:pt x="14158" y="21343"/>
                    <a:pt x="17642" y="19543"/>
                    <a:pt x="21126" y="177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9" name="Line"/>
            <p:cNvSpPr/>
            <p:nvPr/>
          </p:nvSpPr>
          <p:spPr>
            <a:xfrm>
              <a:off x="7972716" y="7542471"/>
              <a:ext cx="165491" cy="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0" name="Line"/>
            <p:cNvSpPr/>
            <p:nvPr/>
          </p:nvSpPr>
          <p:spPr>
            <a:xfrm>
              <a:off x="8264757" y="7192022"/>
              <a:ext cx="749573" cy="586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extrusionOk="0">
                  <a:moveTo>
                    <a:pt x="561" y="0"/>
                  </a:moveTo>
                  <a:cubicBezTo>
                    <a:pt x="374" y="4035"/>
                    <a:pt x="187" y="8070"/>
                    <a:pt x="94" y="10919"/>
                  </a:cubicBezTo>
                  <a:cubicBezTo>
                    <a:pt x="0" y="13767"/>
                    <a:pt x="0" y="15429"/>
                    <a:pt x="0" y="16615"/>
                  </a:cubicBezTo>
                  <a:cubicBezTo>
                    <a:pt x="0" y="17802"/>
                    <a:pt x="0" y="18514"/>
                    <a:pt x="47" y="18574"/>
                  </a:cubicBezTo>
                  <a:cubicBezTo>
                    <a:pt x="94" y="18633"/>
                    <a:pt x="187" y="18040"/>
                    <a:pt x="514" y="17209"/>
                  </a:cubicBezTo>
                  <a:cubicBezTo>
                    <a:pt x="842" y="16378"/>
                    <a:pt x="1403" y="15310"/>
                    <a:pt x="1870" y="14598"/>
                  </a:cubicBezTo>
                  <a:cubicBezTo>
                    <a:pt x="2338" y="13886"/>
                    <a:pt x="2712" y="13530"/>
                    <a:pt x="2899" y="13648"/>
                  </a:cubicBezTo>
                  <a:cubicBezTo>
                    <a:pt x="3086" y="13767"/>
                    <a:pt x="3086" y="14360"/>
                    <a:pt x="3132" y="15251"/>
                  </a:cubicBezTo>
                  <a:cubicBezTo>
                    <a:pt x="3179" y="16141"/>
                    <a:pt x="3273" y="17327"/>
                    <a:pt x="3506" y="18218"/>
                  </a:cubicBezTo>
                  <a:cubicBezTo>
                    <a:pt x="3740" y="19108"/>
                    <a:pt x="4114" y="19701"/>
                    <a:pt x="4769" y="20057"/>
                  </a:cubicBezTo>
                  <a:cubicBezTo>
                    <a:pt x="5423" y="20413"/>
                    <a:pt x="6358" y="20532"/>
                    <a:pt x="7340" y="20235"/>
                  </a:cubicBezTo>
                  <a:cubicBezTo>
                    <a:pt x="8322" y="19938"/>
                    <a:pt x="9351" y="19226"/>
                    <a:pt x="10005" y="18633"/>
                  </a:cubicBezTo>
                  <a:cubicBezTo>
                    <a:pt x="10660" y="18040"/>
                    <a:pt x="10940" y="17565"/>
                    <a:pt x="11081" y="17031"/>
                  </a:cubicBezTo>
                  <a:cubicBezTo>
                    <a:pt x="11221" y="16497"/>
                    <a:pt x="11221" y="15903"/>
                    <a:pt x="10800" y="15547"/>
                  </a:cubicBezTo>
                  <a:cubicBezTo>
                    <a:pt x="10379" y="15191"/>
                    <a:pt x="9538" y="15073"/>
                    <a:pt x="9117" y="15429"/>
                  </a:cubicBezTo>
                  <a:cubicBezTo>
                    <a:pt x="8696" y="15785"/>
                    <a:pt x="8696" y="16615"/>
                    <a:pt x="9023" y="17505"/>
                  </a:cubicBezTo>
                  <a:cubicBezTo>
                    <a:pt x="9351" y="18396"/>
                    <a:pt x="10005" y="19345"/>
                    <a:pt x="10519" y="19998"/>
                  </a:cubicBezTo>
                  <a:cubicBezTo>
                    <a:pt x="11034" y="20651"/>
                    <a:pt x="11408" y="21007"/>
                    <a:pt x="11829" y="21244"/>
                  </a:cubicBezTo>
                  <a:cubicBezTo>
                    <a:pt x="12249" y="21481"/>
                    <a:pt x="12717" y="21600"/>
                    <a:pt x="13325" y="21185"/>
                  </a:cubicBezTo>
                  <a:cubicBezTo>
                    <a:pt x="13932" y="20769"/>
                    <a:pt x="14681" y="19820"/>
                    <a:pt x="15288" y="18870"/>
                  </a:cubicBezTo>
                  <a:cubicBezTo>
                    <a:pt x="15896" y="17921"/>
                    <a:pt x="16364" y="16971"/>
                    <a:pt x="16691" y="16793"/>
                  </a:cubicBezTo>
                  <a:cubicBezTo>
                    <a:pt x="17018" y="16615"/>
                    <a:pt x="17205" y="17209"/>
                    <a:pt x="17392" y="17802"/>
                  </a:cubicBezTo>
                  <a:cubicBezTo>
                    <a:pt x="17579" y="18396"/>
                    <a:pt x="17766" y="18989"/>
                    <a:pt x="18327" y="19464"/>
                  </a:cubicBezTo>
                  <a:cubicBezTo>
                    <a:pt x="18888" y="19938"/>
                    <a:pt x="19823" y="20295"/>
                    <a:pt x="20431" y="20176"/>
                  </a:cubicBezTo>
                  <a:cubicBezTo>
                    <a:pt x="21039" y="20057"/>
                    <a:pt x="21319" y="19464"/>
                    <a:pt x="21600" y="188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1" name="Line"/>
            <p:cNvSpPr/>
            <p:nvPr/>
          </p:nvSpPr>
          <p:spPr>
            <a:xfrm>
              <a:off x="9063003" y="7600879"/>
              <a:ext cx="330980" cy="17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extrusionOk="0">
                  <a:moveTo>
                    <a:pt x="0" y="2400"/>
                  </a:moveTo>
                  <a:cubicBezTo>
                    <a:pt x="1059" y="3600"/>
                    <a:pt x="2118" y="4800"/>
                    <a:pt x="3071" y="7200"/>
                  </a:cubicBezTo>
                  <a:cubicBezTo>
                    <a:pt x="4024" y="9600"/>
                    <a:pt x="4871" y="13200"/>
                    <a:pt x="5612" y="15800"/>
                  </a:cubicBezTo>
                  <a:cubicBezTo>
                    <a:pt x="6353" y="18400"/>
                    <a:pt x="6988" y="20000"/>
                    <a:pt x="7518" y="19800"/>
                  </a:cubicBezTo>
                  <a:cubicBezTo>
                    <a:pt x="8047" y="19600"/>
                    <a:pt x="8471" y="17600"/>
                    <a:pt x="8682" y="15600"/>
                  </a:cubicBezTo>
                  <a:cubicBezTo>
                    <a:pt x="8894" y="13600"/>
                    <a:pt x="8894" y="11600"/>
                    <a:pt x="9000" y="9600"/>
                  </a:cubicBezTo>
                  <a:cubicBezTo>
                    <a:pt x="9106" y="7600"/>
                    <a:pt x="9318" y="5600"/>
                    <a:pt x="9741" y="5400"/>
                  </a:cubicBezTo>
                  <a:cubicBezTo>
                    <a:pt x="10165" y="5200"/>
                    <a:pt x="10800" y="6800"/>
                    <a:pt x="11647" y="9400"/>
                  </a:cubicBezTo>
                  <a:cubicBezTo>
                    <a:pt x="12494" y="12000"/>
                    <a:pt x="13553" y="15600"/>
                    <a:pt x="14612" y="18000"/>
                  </a:cubicBezTo>
                  <a:cubicBezTo>
                    <a:pt x="15671" y="20400"/>
                    <a:pt x="16729" y="21600"/>
                    <a:pt x="17471" y="21200"/>
                  </a:cubicBezTo>
                  <a:cubicBezTo>
                    <a:pt x="18212" y="20800"/>
                    <a:pt x="18635" y="18800"/>
                    <a:pt x="18953" y="15800"/>
                  </a:cubicBezTo>
                  <a:cubicBezTo>
                    <a:pt x="19271" y="12800"/>
                    <a:pt x="19482" y="8800"/>
                    <a:pt x="19906" y="6000"/>
                  </a:cubicBezTo>
                  <a:cubicBezTo>
                    <a:pt x="20329" y="3200"/>
                    <a:pt x="20965" y="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2" name="Line"/>
            <p:cNvSpPr/>
            <p:nvPr/>
          </p:nvSpPr>
          <p:spPr>
            <a:xfrm>
              <a:off x="9481594" y="7688492"/>
              <a:ext cx="48675" cy="7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3" name="Line"/>
            <p:cNvSpPr/>
            <p:nvPr/>
          </p:nvSpPr>
          <p:spPr>
            <a:xfrm>
              <a:off x="9403717" y="7503533"/>
              <a:ext cx="29204" cy="7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4" name="Line"/>
            <p:cNvSpPr/>
            <p:nvPr/>
          </p:nvSpPr>
          <p:spPr>
            <a:xfrm>
              <a:off x="9600746" y="7600879"/>
              <a:ext cx="649890" cy="253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600" extrusionOk="0">
                  <a:moveTo>
                    <a:pt x="3147" y="0"/>
                  </a:moveTo>
                  <a:cubicBezTo>
                    <a:pt x="3792" y="0"/>
                    <a:pt x="4436" y="0"/>
                    <a:pt x="5135" y="1385"/>
                  </a:cubicBezTo>
                  <a:cubicBezTo>
                    <a:pt x="5833" y="2769"/>
                    <a:pt x="6586" y="5538"/>
                    <a:pt x="6801" y="8723"/>
                  </a:cubicBezTo>
                  <a:cubicBezTo>
                    <a:pt x="7016" y="11908"/>
                    <a:pt x="6693" y="15508"/>
                    <a:pt x="5941" y="17723"/>
                  </a:cubicBezTo>
                  <a:cubicBezTo>
                    <a:pt x="5189" y="19938"/>
                    <a:pt x="4007" y="20769"/>
                    <a:pt x="2932" y="20492"/>
                  </a:cubicBezTo>
                  <a:cubicBezTo>
                    <a:pt x="1857" y="20215"/>
                    <a:pt x="890" y="18831"/>
                    <a:pt x="407" y="17446"/>
                  </a:cubicBezTo>
                  <a:cubicBezTo>
                    <a:pt x="-77" y="16062"/>
                    <a:pt x="-77" y="14677"/>
                    <a:pt x="138" y="13569"/>
                  </a:cubicBezTo>
                  <a:cubicBezTo>
                    <a:pt x="353" y="12462"/>
                    <a:pt x="783" y="11631"/>
                    <a:pt x="2610" y="10938"/>
                  </a:cubicBezTo>
                  <a:cubicBezTo>
                    <a:pt x="4436" y="10246"/>
                    <a:pt x="7660" y="9692"/>
                    <a:pt x="10078" y="9277"/>
                  </a:cubicBezTo>
                  <a:cubicBezTo>
                    <a:pt x="12496" y="8862"/>
                    <a:pt x="14108" y="8585"/>
                    <a:pt x="15075" y="7754"/>
                  </a:cubicBezTo>
                  <a:cubicBezTo>
                    <a:pt x="16042" y="6923"/>
                    <a:pt x="16365" y="5538"/>
                    <a:pt x="16311" y="4431"/>
                  </a:cubicBezTo>
                  <a:cubicBezTo>
                    <a:pt x="16257" y="3323"/>
                    <a:pt x="15827" y="2492"/>
                    <a:pt x="15344" y="1800"/>
                  </a:cubicBezTo>
                  <a:cubicBezTo>
                    <a:pt x="14860" y="1108"/>
                    <a:pt x="14323" y="554"/>
                    <a:pt x="13678" y="277"/>
                  </a:cubicBezTo>
                  <a:cubicBezTo>
                    <a:pt x="13033" y="0"/>
                    <a:pt x="12281" y="0"/>
                    <a:pt x="11851" y="692"/>
                  </a:cubicBezTo>
                  <a:cubicBezTo>
                    <a:pt x="11422" y="1385"/>
                    <a:pt x="11314" y="2769"/>
                    <a:pt x="11475" y="5123"/>
                  </a:cubicBezTo>
                  <a:cubicBezTo>
                    <a:pt x="11636" y="7477"/>
                    <a:pt x="12066" y="10800"/>
                    <a:pt x="13195" y="13708"/>
                  </a:cubicBezTo>
                  <a:cubicBezTo>
                    <a:pt x="14323" y="16615"/>
                    <a:pt x="16150" y="19108"/>
                    <a:pt x="17654" y="20354"/>
                  </a:cubicBezTo>
                  <a:cubicBezTo>
                    <a:pt x="19159" y="21600"/>
                    <a:pt x="20341" y="21600"/>
                    <a:pt x="2152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5" name="Line"/>
            <p:cNvSpPr/>
            <p:nvPr/>
          </p:nvSpPr>
          <p:spPr>
            <a:xfrm>
              <a:off x="10445329" y="7863716"/>
              <a:ext cx="19470" cy="58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6" name="Line"/>
            <p:cNvSpPr/>
            <p:nvPr/>
          </p:nvSpPr>
          <p:spPr>
            <a:xfrm>
              <a:off x="10824982" y="7597132"/>
              <a:ext cx="807980" cy="255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9" extrusionOk="0">
                  <a:moveTo>
                    <a:pt x="0" y="308"/>
                  </a:moveTo>
                  <a:cubicBezTo>
                    <a:pt x="434" y="42"/>
                    <a:pt x="867" y="-225"/>
                    <a:pt x="1171" y="308"/>
                  </a:cubicBezTo>
                  <a:cubicBezTo>
                    <a:pt x="1475" y="842"/>
                    <a:pt x="1648" y="2175"/>
                    <a:pt x="2039" y="4575"/>
                  </a:cubicBezTo>
                  <a:cubicBezTo>
                    <a:pt x="2429" y="6975"/>
                    <a:pt x="3036" y="10442"/>
                    <a:pt x="3470" y="12708"/>
                  </a:cubicBezTo>
                  <a:cubicBezTo>
                    <a:pt x="3904" y="14975"/>
                    <a:pt x="4164" y="16042"/>
                    <a:pt x="4337" y="15908"/>
                  </a:cubicBezTo>
                  <a:cubicBezTo>
                    <a:pt x="4511" y="15775"/>
                    <a:pt x="4598" y="14442"/>
                    <a:pt x="4641" y="12442"/>
                  </a:cubicBezTo>
                  <a:cubicBezTo>
                    <a:pt x="4684" y="10442"/>
                    <a:pt x="4684" y="7775"/>
                    <a:pt x="4728" y="5775"/>
                  </a:cubicBezTo>
                  <a:cubicBezTo>
                    <a:pt x="4771" y="3775"/>
                    <a:pt x="4858" y="2442"/>
                    <a:pt x="5031" y="2442"/>
                  </a:cubicBezTo>
                  <a:cubicBezTo>
                    <a:pt x="5205" y="2442"/>
                    <a:pt x="5465" y="3775"/>
                    <a:pt x="5855" y="6175"/>
                  </a:cubicBezTo>
                  <a:cubicBezTo>
                    <a:pt x="6246" y="8575"/>
                    <a:pt x="6766" y="12042"/>
                    <a:pt x="7200" y="14308"/>
                  </a:cubicBezTo>
                  <a:cubicBezTo>
                    <a:pt x="7634" y="16575"/>
                    <a:pt x="7981" y="17642"/>
                    <a:pt x="8284" y="17642"/>
                  </a:cubicBezTo>
                  <a:cubicBezTo>
                    <a:pt x="8588" y="17642"/>
                    <a:pt x="8848" y="16575"/>
                    <a:pt x="9759" y="15508"/>
                  </a:cubicBezTo>
                  <a:cubicBezTo>
                    <a:pt x="10670" y="14442"/>
                    <a:pt x="12231" y="13375"/>
                    <a:pt x="13272" y="12575"/>
                  </a:cubicBezTo>
                  <a:cubicBezTo>
                    <a:pt x="14313" y="11775"/>
                    <a:pt x="14834" y="11242"/>
                    <a:pt x="15311" y="10442"/>
                  </a:cubicBezTo>
                  <a:cubicBezTo>
                    <a:pt x="15788" y="9642"/>
                    <a:pt x="16222" y="8575"/>
                    <a:pt x="16395" y="7375"/>
                  </a:cubicBezTo>
                  <a:cubicBezTo>
                    <a:pt x="16569" y="6175"/>
                    <a:pt x="16482" y="4842"/>
                    <a:pt x="16178" y="3908"/>
                  </a:cubicBezTo>
                  <a:cubicBezTo>
                    <a:pt x="15875" y="2975"/>
                    <a:pt x="15354" y="2442"/>
                    <a:pt x="14877" y="1908"/>
                  </a:cubicBezTo>
                  <a:cubicBezTo>
                    <a:pt x="14400" y="1375"/>
                    <a:pt x="13966" y="842"/>
                    <a:pt x="13533" y="575"/>
                  </a:cubicBezTo>
                  <a:cubicBezTo>
                    <a:pt x="13099" y="308"/>
                    <a:pt x="12665" y="308"/>
                    <a:pt x="12448" y="975"/>
                  </a:cubicBezTo>
                  <a:cubicBezTo>
                    <a:pt x="12231" y="1642"/>
                    <a:pt x="12231" y="2975"/>
                    <a:pt x="12708" y="5642"/>
                  </a:cubicBezTo>
                  <a:cubicBezTo>
                    <a:pt x="13186" y="8308"/>
                    <a:pt x="14140" y="12308"/>
                    <a:pt x="15484" y="15242"/>
                  </a:cubicBezTo>
                  <a:cubicBezTo>
                    <a:pt x="16829" y="18175"/>
                    <a:pt x="18564" y="20042"/>
                    <a:pt x="19648" y="20708"/>
                  </a:cubicBezTo>
                  <a:cubicBezTo>
                    <a:pt x="20733" y="21375"/>
                    <a:pt x="21166" y="20842"/>
                    <a:pt x="21600" y="203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7" name="Line"/>
            <p:cNvSpPr/>
            <p:nvPr/>
          </p:nvSpPr>
          <p:spPr>
            <a:xfrm>
              <a:off x="12095035" y="7649641"/>
              <a:ext cx="832642" cy="258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0973" extrusionOk="0">
                  <a:moveTo>
                    <a:pt x="4404" y="3153"/>
                  </a:moveTo>
                  <a:cubicBezTo>
                    <a:pt x="4153" y="1836"/>
                    <a:pt x="3902" y="519"/>
                    <a:pt x="3232" y="124"/>
                  </a:cubicBezTo>
                  <a:cubicBezTo>
                    <a:pt x="2562" y="-271"/>
                    <a:pt x="1474" y="256"/>
                    <a:pt x="804" y="1968"/>
                  </a:cubicBezTo>
                  <a:cubicBezTo>
                    <a:pt x="134" y="3680"/>
                    <a:pt x="-117" y="6578"/>
                    <a:pt x="50" y="9344"/>
                  </a:cubicBezTo>
                  <a:cubicBezTo>
                    <a:pt x="218" y="12109"/>
                    <a:pt x="804" y="14744"/>
                    <a:pt x="2060" y="16719"/>
                  </a:cubicBezTo>
                  <a:cubicBezTo>
                    <a:pt x="3316" y="18695"/>
                    <a:pt x="5241" y="20012"/>
                    <a:pt x="6748" y="19880"/>
                  </a:cubicBezTo>
                  <a:cubicBezTo>
                    <a:pt x="8255" y="19749"/>
                    <a:pt x="9343" y="18168"/>
                    <a:pt x="10013" y="16851"/>
                  </a:cubicBezTo>
                  <a:cubicBezTo>
                    <a:pt x="10683" y="15534"/>
                    <a:pt x="10934" y="14480"/>
                    <a:pt x="10934" y="13427"/>
                  </a:cubicBezTo>
                  <a:cubicBezTo>
                    <a:pt x="10934" y="12373"/>
                    <a:pt x="10683" y="11319"/>
                    <a:pt x="9971" y="10266"/>
                  </a:cubicBezTo>
                  <a:cubicBezTo>
                    <a:pt x="9260" y="9212"/>
                    <a:pt x="8088" y="8158"/>
                    <a:pt x="7292" y="7895"/>
                  </a:cubicBezTo>
                  <a:cubicBezTo>
                    <a:pt x="6497" y="7631"/>
                    <a:pt x="6078" y="8158"/>
                    <a:pt x="5869" y="9080"/>
                  </a:cubicBezTo>
                  <a:cubicBezTo>
                    <a:pt x="5660" y="10002"/>
                    <a:pt x="5660" y="11319"/>
                    <a:pt x="6204" y="12900"/>
                  </a:cubicBezTo>
                  <a:cubicBezTo>
                    <a:pt x="6748" y="14480"/>
                    <a:pt x="7836" y="16324"/>
                    <a:pt x="8799" y="16983"/>
                  </a:cubicBezTo>
                  <a:cubicBezTo>
                    <a:pt x="9762" y="17641"/>
                    <a:pt x="10599" y="17114"/>
                    <a:pt x="11185" y="15929"/>
                  </a:cubicBezTo>
                  <a:cubicBezTo>
                    <a:pt x="11771" y="14744"/>
                    <a:pt x="12106" y="12900"/>
                    <a:pt x="12357" y="11319"/>
                  </a:cubicBezTo>
                  <a:cubicBezTo>
                    <a:pt x="12609" y="9739"/>
                    <a:pt x="12776" y="8422"/>
                    <a:pt x="13069" y="7368"/>
                  </a:cubicBezTo>
                  <a:cubicBezTo>
                    <a:pt x="13362" y="6314"/>
                    <a:pt x="13781" y="5524"/>
                    <a:pt x="14074" y="5788"/>
                  </a:cubicBezTo>
                  <a:cubicBezTo>
                    <a:pt x="14367" y="6051"/>
                    <a:pt x="14534" y="7368"/>
                    <a:pt x="14618" y="8685"/>
                  </a:cubicBezTo>
                  <a:cubicBezTo>
                    <a:pt x="14702" y="10002"/>
                    <a:pt x="14702" y="11319"/>
                    <a:pt x="14702" y="12636"/>
                  </a:cubicBezTo>
                  <a:cubicBezTo>
                    <a:pt x="14702" y="13953"/>
                    <a:pt x="14702" y="15270"/>
                    <a:pt x="14911" y="14875"/>
                  </a:cubicBezTo>
                  <a:cubicBezTo>
                    <a:pt x="15120" y="14480"/>
                    <a:pt x="15539" y="12373"/>
                    <a:pt x="15957" y="11056"/>
                  </a:cubicBezTo>
                  <a:cubicBezTo>
                    <a:pt x="16376" y="9739"/>
                    <a:pt x="16795" y="9212"/>
                    <a:pt x="17130" y="9607"/>
                  </a:cubicBezTo>
                  <a:cubicBezTo>
                    <a:pt x="17464" y="10002"/>
                    <a:pt x="17716" y="11319"/>
                    <a:pt x="17883" y="12636"/>
                  </a:cubicBezTo>
                  <a:cubicBezTo>
                    <a:pt x="18050" y="13953"/>
                    <a:pt x="18134" y="15270"/>
                    <a:pt x="18553" y="16851"/>
                  </a:cubicBezTo>
                  <a:cubicBezTo>
                    <a:pt x="18971" y="18431"/>
                    <a:pt x="19725" y="20275"/>
                    <a:pt x="20269" y="20802"/>
                  </a:cubicBezTo>
                  <a:cubicBezTo>
                    <a:pt x="20813" y="21329"/>
                    <a:pt x="21148" y="20539"/>
                    <a:pt x="21483" y="197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8" name="Line"/>
            <p:cNvSpPr/>
            <p:nvPr/>
          </p:nvSpPr>
          <p:spPr>
            <a:xfrm>
              <a:off x="13047738" y="7513267"/>
              <a:ext cx="376409" cy="39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extrusionOk="0">
                  <a:moveTo>
                    <a:pt x="372" y="0"/>
                  </a:moveTo>
                  <a:cubicBezTo>
                    <a:pt x="186" y="4566"/>
                    <a:pt x="0" y="9132"/>
                    <a:pt x="0" y="12380"/>
                  </a:cubicBezTo>
                  <a:cubicBezTo>
                    <a:pt x="0" y="15629"/>
                    <a:pt x="186" y="17561"/>
                    <a:pt x="559" y="18878"/>
                  </a:cubicBezTo>
                  <a:cubicBezTo>
                    <a:pt x="931" y="20195"/>
                    <a:pt x="1490" y="20898"/>
                    <a:pt x="2235" y="21249"/>
                  </a:cubicBezTo>
                  <a:cubicBezTo>
                    <a:pt x="2979" y="21600"/>
                    <a:pt x="3910" y="21600"/>
                    <a:pt x="5214" y="20985"/>
                  </a:cubicBezTo>
                  <a:cubicBezTo>
                    <a:pt x="6517" y="20371"/>
                    <a:pt x="8193" y="19141"/>
                    <a:pt x="9310" y="18176"/>
                  </a:cubicBezTo>
                  <a:cubicBezTo>
                    <a:pt x="10428" y="17210"/>
                    <a:pt x="10986" y="16507"/>
                    <a:pt x="11359" y="15717"/>
                  </a:cubicBezTo>
                  <a:cubicBezTo>
                    <a:pt x="11731" y="14927"/>
                    <a:pt x="11917" y="14049"/>
                    <a:pt x="11917" y="14049"/>
                  </a:cubicBezTo>
                  <a:cubicBezTo>
                    <a:pt x="11917" y="14049"/>
                    <a:pt x="11731" y="14927"/>
                    <a:pt x="12383" y="16244"/>
                  </a:cubicBezTo>
                  <a:cubicBezTo>
                    <a:pt x="13035" y="17561"/>
                    <a:pt x="14524" y="19317"/>
                    <a:pt x="15828" y="20283"/>
                  </a:cubicBezTo>
                  <a:cubicBezTo>
                    <a:pt x="17131" y="21249"/>
                    <a:pt x="18248" y="21424"/>
                    <a:pt x="19086" y="21161"/>
                  </a:cubicBezTo>
                  <a:cubicBezTo>
                    <a:pt x="19924" y="20898"/>
                    <a:pt x="20483" y="20195"/>
                    <a:pt x="20855" y="19405"/>
                  </a:cubicBezTo>
                  <a:cubicBezTo>
                    <a:pt x="21228" y="18615"/>
                    <a:pt x="21414" y="17737"/>
                    <a:pt x="21600" y="168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9" name="Line"/>
            <p:cNvSpPr/>
            <p:nvPr/>
          </p:nvSpPr>
          <p:spPr>
            <a:xfrm>
              <a:off x="13317065" y="7581410"/>
              <a:ext cx="58409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0" name="Line"/>
            <p:cNvSpPr/>
            <p:nvPr/>
          </p:nvSpPr>
          <p:spPr>
            <a:xfrm>
              <a:off x="12927676" y="7717695"/>
              <a:ext cx="233634" cy="19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1" name="Line"/>
            <p:cNvSpPr/>
            <p:nvPr/>
          </p:nvSpPr>
          <p:spPr>
            <a:xfrm>
              <a:off x="13472819" y="7727430"/>
              <a:ext cx="837185" cy="253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62"/>
                  </a:moveTo>
                  <a:cubicBezTo>
                    <a:pt x="335" y="831"/>
                    <a:pt x="670" y="0"/>
                    <a:pt x="1047" y="0"/>
                  </a:cubicBezTo>
                  <a:cubicBezTo>
                    <a:pt x="1423" y="0"/>
                    <a:pt x="1842" y="831"/>
                    <a:pt x="2051" y="1938"/>
                  </a:cubicBezTo>
                  <a:cubicBezTo>
                    <a:pt x="2260" y="3046"/>
                    <a:pt x="2260" y="4431"/>
                    <a:pt x="2260" y="5815"/>
                  </a:cubicBezTo>
                  <a:cubicBezTo>
                    <a:pt x="2260" y="7200"/>
                    <a:pt x="2260" y="8585"/>
                    <a:pt x="2260" y="10108"/>
                  </a:cubicBezTo>
                  <a:cubicBezTo>
                    <a:pt x="2260" y="11631"/>
                    <a:pt x="2260" y="13292"/>
                    <a:pt x="2386" y="13569"/>
                  </a:cubicBezTo>
                  <a:cubicBezTo>
                    <a:pt x="2512" y="13846"/>
                    <a:pt x="2763" y="12738"/>
                    <a:pt x="2972" y="11354"/>
                  </a:cubicBezTo>
                  <a:cubicBezTo>
                    <a:pt x="3181" y="9969"/>
                    <a:pt x="3349" y="8308"/>
                    <a:pt x="3516" y="6785"/>
                  </a:cubicBezTo>
                  <a:cubicBezTo>
                    <a:pt x="3684" y="5262"/>
                    <a:pt x="3851" y="3877"/>
                    <a:pt x="4060" y="3738"/>
                  </a:cubicBezTo>
                  <a:cubicBezTo>
                    <a:pt x="4270" y="3600"/>
                    <a:pt x="4521" y="4708"/>
                    <a:pt x="4730" y="5954"/>
                  </a:cubicBezTo>
                  <a:cubicBezTo>
                    <a:pt x="4940" y="7200"/>
                    <a:pt x="5107" y="8585"/>
                    <a:pt x="5274" y="10108"/>
                  </a:cubicBezTo>
                  <a:cubicBezTo>
                    <a:pt x="5442" y="11631"/>
                    <a:pt x="5609" y="13292"/>
                    <a:pt x="5902" y="13846"/>
                  </a:cubicBezTo>
                  <a:cubicBezTo>
                    <a:pt x="6195" y="14400"/>
                    <a:pt x="6614" y="13846"/>
                    <a:pt x="6949" y="12877"/>
                  </a:cubicBezTo>
                  <a:cubicBezTo>
                    <a:pt x="7284" y="11908"/>
                    <a:pt x="7535" y="10523"/>
                    <a:pt x="7744" y="9138"/>
                  </a:cubicBezTo>
                  <a:cubicBezTo>
                    <a:pt x="7953" y="7754"/>
                    <a:pt x="8121" y="6369"/>
                    <a:pt x="8163" y="6369"/>
                  </a:cubicBezTo>
                  <a:cubicBezTo>
                    <a:pt x="8205" y="6369"/>
                    <a:pt x="8121" y="7754"/>
                    <a:pt x="8079" y="9138"/>
                  </a:cubicBezTo>
                  <a:cubicBezTo>
                    <a:pt x="8037" y="10523"/>
                    <a:pt x="8037" y="11908"/>
                    <a:pt x="8163" y="13154"/>
                  </a:cubicBezTo>
                  <a:cubicBezTo>
                    <a:pt x="8288" y="14400"/>
                    <a:pt x="8540" y="15508"/>
                    <a:pt x="8916" y="15923"/>
                  </a:cubicBezTo>
                  <a:cubicBezTo>
                    <a:pt x="9293" y="16338"/>
                    <a:pt x="9795" y="16062"/>
                    <a:pt x="10172" y="15231"/>
                  </a:cubicBezTo>
                  <a:cubicBezTo>
                    <a:pt x="10549" y="14400"/>
                    <a:pt x="10800" y="13015"/>
                    <a:pt x="11009" y="11215"/>
                  </a:cubicBezTo>
                  <a:cubicBezTo>
                    <a:pt x="11219" y="9415"/>
                    <a:pt x="11386" y="7200"/>
                    <a:pt x="11344" y="5538"/>
                  </a:cubicBezTo>
                  <a:cubicBezTo>
                    <a:pt x="11302" y="3877"/>
                    <a:pt x="11051" y="2769"/>
                    <a:pt x="10926" y="2908"/>
                  </a:cubicBezTo>
                  <a:cubicBezTo>
                    <a:pt x="10800" y="3046"/>
                    <a:pt x="10800" y="4431"/>
                    <a:pt x="10800" y="6785"/>
                  </a:cubicBezTo>
                  <a:cubicBezTo>
                    <a:pt x="10800" y="9138"/>
                    <a:pt x="10800" y="12462"/>
                    <a:pt x="10967" y="14677"/>
                  </a:cubicBezTo>
                  <a:cubicBezTo>
                    <a:pt x="11135" y="16892"/>
                    <a:pt x="11470" y="18000"/>
                    <a:pt x="11847" y="18554"/>
                  </a:cubicBezTo>
                  <a:cubicBezTo>
                    <a:pt x="12223" y="19108"/>
                    <a:pt x="12642" y="19108"/>
                    <a:pt x="13521" y="18000"/>
                  </a:cubicBezTo>
                  <a:cubicBezTo>
                    <a:pt x="14400" y="16892"/>
                    <a:pt x="15740" y="14677"/>
                    <a:pt x="16577" y="13154"/>
                  </a:cubicBezTo>
                  <a:cubicBezTo>
                    <a:pt x="17414" y="11631"/>
                    <a:pt x="17749" y="10800"/>
                    <a:pt x="18042" y="9831"/>
                  </a:cubicBezTo>
                  <a:cubicBezTo>
                    <a:pt x="18335" y="8862"/>
                    <a:pt x="18586" y="7754"/>
                    <a:pt x="18628" y="6508"/>
                  </a:cubicBezTo>
                  <a:cubicBezTo>
                    <a:pt x="18670" y="5262"/>
                    <a:pt x="18502" y="3877"/>
                    <a:pt x="18167" y="3185"/>
                  </a:cubicBezTo>
                  <a:cubicBezTo>
                    <a:pt x="17833" y="2492"/>
                    <a:pt x="17330" y="2492"/>
                    <a:pt x="16953" y="3046"/>
                  </a:cubicBezTo>
                  <a:cubicBezTo>
                    <a:pt x="16577" y="3600"/>
                    <a:pt x="16326" y="4708"/>
                    <a:pt x="16158" y="6231"/>
                  </a:cubicBezTo>
                  <a:cubicBezTo>
                    <a:pt x="15991" y="7754"/>
                    <a:pt x="15907" y="9692"/>
                    <a:pt x="16828" y="12323"/>
                  </a:cubicBezTo>
                  <a:cubicBezTo>
                    <a:pt x="17749" y="14954"/>
                    <a:pt x="19674" y="1827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2" name="Line"/>
            <p:cNvSpPr/>
            <p:nvPr/>
          </p:nvSpPr>
          <p:spPr>
            <a:xfrm>
              <a:off x="14796739" y="7540738"/>
              <a:ext cx="749572" cy="488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extrusionOk="0">
                  <a:moveTo>
                    <a:pt x="561" y="9517"/>
                  </a:moveTo>
                  <a:cubicBezTo>
                    <a:pt x="281" y="10089"/>
                    <a:pt x="0" y="10661"/>
                    <a:pt x="0" y="11663"/>
                  </a:cubicBezTo>
                  <a:cubicBezTo>
                    <a:pt x="0" y="12664"/>
                    <a:pt x="281" y="14095"/>
                    <a:pt x="1075" y="15525"/>
                  </a:cubicBezTo>
                  <a:cubicBezTo>
                    <a:pt x="1870" y="16956"/>
                    <a:pt x="3179" y="18386"/>
                    <a:pt x="4488" y="18601"/>
                  </a:cubicBezTo>
                  <a:cubicBezTo>
                    <a:pt x="5797" y="18815"/>
                    <a:pt x="7106" y="17814"/>
                    <a:pt x="8042" y="15811"/>
                  </a:cubicBezTo>
                  <a:cubicBezTo>
                    <a:pt x="8977" y="13808"/>
                    <a:pt x="9538" y="10805"/>
                    <a:pt x="9678" y="8230"/>
                  </a:cubicBezTo>
                  <a:cubicBezTo>
                    <a:pt x="9818" y="5655"/>
                    <a:pt x="9538" y="3509"/>
                    <a:pt x="9117" y="2079"/>
                  </a:cubicBezTo>
                  <a:cubicBezTo>
                    <a:pt x="8696" y="648"/>
                    <a:pt x="8135" y="-67"/>
                    <a:pt x="7808" y="5"/>
                  </a:cubicBezTo>
                  <a:cubicBezTo>
                    <a:pt x="7481" y="76"/>
                    <a:pt x="7387" y="934"/>
                    <a:pt x="7294" y="3295"/>
                  </a:cubicBezTo>
                  <a:cubicBezTo>
                    <a:pt x="7200" y="5655"/>
                    <a:pt x="7106" y="9517"/>
                    <a:pt x="7060" y="12163"/>
                  </a:cubicBezTo>
                  <a:cubicBezTo>
                    <a:pt x="7013" y="14810"/>
                    <a:pt x="7013" y="16240"/>
                    <a:pt x="6966" y="17385"/>
                  </a:cubicBezTo>
                  <a:cubicBezTo>
                    <a:pt x="6919" y="18529"/>
                    <a:pt x="6826" y="19387"/>
                    <a:pt x="6966" y="19387"/>
                  </a:cubicBezTo>
                  <a:cubicBezTo>
                    <a:pt x="7107" y="19387"/>
                    <a:pt x="7481" y="18529"/>
                    <a:pt x="7808" y="17814"/>
                  </a:cubicBezTo>
                  <a:cubicBezTo>
                    <a:pt x="8135" y="17099"/>
                    <a:pt x="8416" y="16526"/>
                    <a:pt x="8696" y="15954"/>
                  </a:cubicBezTo>
                  <a:cubicBezTo>
                    <a:pt x="8977" y="15382"/>
                    <a:pt x="9257" y="14810"/>
                    <a:pt x="9538" y="14881"/>
                  </a:cubicBezTo>
                  <a:cubicBezTo>
                    <a:pt x="9818" y="14953"/>
                    <a:pt x="10099" y="15668"/>
                    <a:pt x="10519" y="16741"/>
                  </a:cubicBezTo>
                  <a:cubicBezTo>
                    <a:pt x="10940" y="17814"/>
                    <a:pt x="11501" y="19244"/>
                    <a:pt x="12343" y="20031"/>
                  </a:cubicBezTo>
                  <a:cubicBezTo>
                    <a:pt x="13184" y="20818"/>
                    <a:pt x="14307" y="20961"/>
                    <a:pt x="15288" y="20746"/>
                  </a:cubicBezTo>
                  <a:cubicBezTo>
                    <a:pt x="16270" y="20532"/>
                    <a:pt x="17112" y="19959"/>
                    <a:pt x="17813" y="19030"/>
                  </a:cubicBezTo>
                  <a:cubicBezTo>
                    <a:pt x="18514" y="18100"/>
                    <a:pt x="19075" y="16812"/>
                    <a:pt x="19356" y="15811"/>
                  </a:cubicBezTo>
                  <a:cubicBezTo>
                    <a:pt x="19636" y="14810"/>
                    <a:pt x="19636" y="14095"/>
                    <a:pt x="19403" y="13522"/>
                  </a:cubicBezTo>
                  <a:cubicBezTo>
                    <a:pt x="19169" y="12950"/>
                    <a:pt x="18701" y="12521"/>
                    <a:pt x="18234" y="12307"/>
                  </a:cubicBezTo>
                  <a:cubicBezTo>
                    <a:pt x="17766" y="12092"/>
                    <a:pt x="17299" y="12092"/>
                    <a:pt x="16925" y="12378"/>
                  </a:cubicBezTo>
                  <a:cubicBezTo>
                    <a:pt x="16551" y="12664"/>
                    <a:pt x="16270" y="13236"/>
                    <a:pt x="16177" y="14238"/>
                  </a:cubicBezTo>
                  <a:cubicBezTo>
                    <a:pt x="16083" y="15239"/>
                    <a:pt x="16177" y="16669"/>
                    <a:pt x="16644" y="17957"/>
                  </a:cubicBezTo>
                  <a:cubicBezTo>
                    <a:pt x="17112" y="19244"/>
                    <a:pt x="17953" y="20389"/>
                    <a:pt x="18842" y="20961"/>
                  </a:cubicBezTo>
                  <a:cubicBezTo>
                    <a:pt x="19730" y="21533"/>
                    <a:pt x="20665" y="21533"/>
                    <a:pt x="21600" y="215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3" name="Line"/>
            <p:cNvSpPr/>
            <p:nvPr/>
          </p:nvSpPr>
          <p:spPr>
            <a:xfrm>
              <a:off x="14748065" y="7838948"/>
              <a:ext cx="233634" cy="1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400" y="2735"/>
                    <a:pt x="10800" y="-1585"/>
                    <a:pt x="14400" y="575"/>
                  </a:cubicBezTo>
                  <a:cubicBezTo>
                    <a:pt x="18000" y="2735"/>
                    <a:pt x="19800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4" name="Line"/>
            <p:cNvSpPr/>
            <p:nvPr/>
          </p:nvSpPr>
          <p:spPr>
            <a:xfrm>
              <a:off x="16120240" y="7834512"/>
              <a:ext cx="263254" cy="253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extrusionOk="0">
                  <a:moveTo>
                    <a:pt x="11888" y="4154"/>
                  </a:moveTo>
                  <a:cubicBezTo>
                    <a:pt x="11361" y="2769"/>
                    <a:pt x="10834" y="1385"/>
                    <a:pt x="9912" y="692"/>
                  </a:cubicBezTo>
                  <a:cubicBezTo>
                    <a:pt x="8991" y="0"/>
                    <a:pt x="7673" y="0"/>
                    <a:pt x="6356" y="0"/>
                  </a:cubicBezTo>
                  <a:cubicBezTo>
                    <a:pt x="5039" y="0"/>
                    <a:pt x="3722" y="0"/>
                    <a:pt x="2405" y="1246"/>
                  </a:cubicBezTo>
                  <a:cubicBezTo>
                    <a:pt x="1088" y="2492"/>
                    <a:pt x="-229" y="4985"/>
                    <a:pt x="34" y="7338"/>
                  </a:cubicBezTo>
                  <a:cubicBezTo>
                    <a:pt x="298" y="9692"/>
                    <a:pt x="2142" y="11908"/>
                    <a:pt x="3722" y="13292"/>
                  </a:cubicBezTo>
                  <a:cubicBezTo>
                    <a:pt x="5303" y="14677"/>
                    <a:pt x="6620" y="15231"/>
                    <a:pt x="8332" y="14954"/>
                  </a:cubicBezTo>
                  <a:cubicBezTo>
                    <a:pt x="10044" y="14677"/>
                    <a:pt x="12151" y="13569"/>
                    <a:pt x="13205" y="12046"/>
                  </a:cubicBezTo>
                  <a:cubicBezTo>
                    <a:pt x="14259" y="10523"/>
                    <a:pt x="14259" y="8585"/>
                    <a:pt x="13732" y="7200"/>
                  </a:cubicBezTo>
                  <a:cubicBezTo>
                    <a:pt x="13205" y="5815"/>
                    <a:pt x="12151" y="4985"/>
                    <a:pt x="11625" y="5262"/>
                  </a:cubicBezTo>
                  <a:cubicBezTo>
                    <a:pt x="11098" y="5538"/>
                    <a:pt x="11098" y="6923"/>
                    <a:pt x="12810" y="9831"/>
                  </a:cubicBezTo>
                  <a:cubicBezTo>
                    <a:pt x="14522" y="12738"/>
                    <a:pt x="17947" y="17169"/>
                    <a:pt x="2137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5" name="Line"/>
            <p:cNvSpPr/>
            <p:nvPr/>
          </p:nvSpPr>
          <p:spPr>
            <a:xfrm>
              <a:off x="16548983" y="7630083"/>
              <a:ext cx="251706" cy="391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24" extrusionOk="0">
                  <a:moveTo>
                    <a:pt x="0" y="0"/>
                  </a:moveTo>
                  <a:cubicBezTo>
                    <a:pt x="0" y="4641"/>
                    <a:pt x="0" y="9283"/>
                    <a:pt x="0" y="12050"/>
                  </a:cubicBezTo>
                  <a:cubicBezTo>
                    <a:pt x="0" y="14817"/>
                    <a:pt x="0" y="15709"/>
                    <a:pt x="138" y="16691"/>
                  </a:cubicBezTo>
                  <a:cubicBezTo>
                    <a:pt x="277" y="17673"/>
                    <a:pt x="554" y="18744"/>
                    <a:pt x="1246" y="18922"/>
                  </a:cubicBezTo>
                  <a:cubicBezTo>
                    <a:pt x="1939" y="19101"/>
                    <a:pt x="3046" y="18387"/>
                    <a:pt x="5262" y="17494"/>
                  </a:cubicBezTo>
                  <a:cubicBezTo>
                    <a:pt x="7477" y="16602"/>
                    <a:pt x="10800" y="15531"/>
                    <a:pt x="13292" y="14995"/>
                  </a:cubicBezTo>
                  <a:cubicBezTo>
                    <a:pt x="15785" y="14460"/>
                    <a:pt x="17446" y="14460"/>
                    <a:pt x="18692" y="14817"/>
                  </a:cubicBezTo>
                  <a:cubicBezTo>
                    <a:pt x="19938" y="15174"/>
                    <a:pt x="20769" y="15888"/>
                    <a:pt x="21185" y="16869"/>
                  </a:cubicBezTo>
                  <a:cubicBezTo>
                    <a:pt x="21600" y="17851"/>
                    <a:pt x="21600" y="19101"/>
                    <a:pt x="21046" y="19993"/>
                  </a:cubicBezTo>
                  <a:cubicBezTo>
                    <a:pt x="20492" y="20886"/>
                    <a:pt x="19385" y="21421"/>
                    <a:pt x="16338" y="21511"/>
                  </a:cubicBezTo>
                  <a:cubicBezTo>
                    <a:pt x="13292" y="21600"/>
                    <a:pt x="8308" y="21243"/>
                    <a:pt x="5262" y="20707"/>
                  </a:cubicBezTo>
                  <a:cubicBezTo>
                    <a:pt x="2215" y="20172"/>
                    <a:pt x="1108" y="19458"/>
                    <a:pt x="554" y="18655"/>
                  </a:cubicBezTo>
                  <a:cubicBezTo>
                    <a:pt x="0" y="17851"/>
                    <a:pt x="0" y="16959"/>
                    <a:pt x="0" y="160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6" name="Line"/>
            <p:cNvSpPr/>
            <p:nvPr/>
          </p:nvSpPr>
          <p:spPr>
            <a:xfrm>
              <a:off x="16885885" y="7883185"/>
              <a:ext cx="195845" cy="95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199" extrusionOk="0">
                  <a:moveTo>
                    <a:pt x="6681" y="12960"/>
                  </a:moveTo>
                  <a:cubicBezTo>
                    <a:pt x="9816" y="15840"/>
                    <a:pt x="12952" y="18720"/>
                    <a:pt x="15390" y="20160"/>
                  </a:cubicBezTo>
                  <a:cubicBezTo>
                    <a:pt x="17829" y="21600"/>
                    <a:pt x="19571" y="21600"/>
                    <a:pt x="20442" y="19800"/>
                  </a:cubicBezTo>
                  <a:cubicBezTo>
                    <a:pt x="21313" y="18000"/>
                    <a:pt x="21313" y="14400"/>
                    <a:pt x="19745" y="10800"/>
                  </a:cubicBezTo>
                  <a:cubicBezTo>
                    <a:pt x="18178" y="7200"/>
                    <a:pt x="15042" y="3600"/>
                    <a:pt x="12603" y="1800"/>
                  </a:cubicBezTo>
                  <a:cubicBezTo>
                    <a:pt x="10165" y="0"/>
                    <a:pt x="8423" y="0"/>
                    <a:pt x="6507" y="0"/>
                  </a:cubicBezTo>
                  <a:cubicBezTo>
                    <a:pt x="4590" y="0"/>
                    <a:pt x="2500" y="0"/>
                    <a:pt x="1281" y="2160"/>
                  </a:cubicBezTo>
                  <a:cubicBezTo>
                    <a:pt x="61" y="4320"/>
                    <a:pt x="-287" y="8640"/>
                    <a:pt x="236" y="11880"/>
                  </a:cubicBezTo>
                  <a:cubicBezTo>
                    <a:pt x="758" y="15120"/>
                    <a:pt x="2152" y="17280"/>
                    <a:pt x="3545" y="194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7" name="Line"/>
            <p:cNvSpPr/>
            <p:nvPr/>
          </p:nvSpPr>
          <p:spPr>
            <a:xfrm>
              <a:off x="17142801" y="7844247"/>
              <a:ext cx="700899" cy="27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857"/>
                  </a:moveTo>
                  <a:cubicBezTo>
                    <a:pt x="500" y="3600"/>
                    <a:pt x="1000" y="3343"/>
                    <a:pt x="1350" y="3857"/>
                  </a:cubicBezTo>
                  <a:cubicBezTo>
                    <a:pt x="1700" y="4371"/>
                    <a:pt x="1900" y="5657"/>
                    <a:pt x="2300" y="7971"/>
                  </a:cubicBezTo>
                  <a:cubicBezTo>
                    <a:pt x="2700" y="10286"/>
                    <a:pt x="3300" y="13629"/>
                    <a:pt x="3800" y="15686"/>
                  </a:cubicBezTo>
                  <a:cubicBezTo>
                    <a:pt x="4300" y="17743"/>
                    <a:pt x="4700" y="18514"/>
                    <a:pt x="4950" y="18257"/>
                  </a:cubicBezTo>
                  <a:cubicBezTo>
                    <a:pt x="5200" y="18000"/>
                    <a:pt x="5300" y="16714"/>
                    <a:pt x="5550" y="14143"/>
                  </a:cubicBezTo>
                  <a:cubicBezTo>
                    <a:pt x="5800" y="11571"/>
                    <a:pt x="6200" y="7714"/>
                    <a:pt x="6650" y="5786"/>
                  </a:cubicBezTo>
                  <a:cubicBezTo>
                    <a:pt x="7100" y="3857"/>
                    <a:pt x="7600" y="3857"/>
                    <a:pt x="8750" y="4629"/>
                  </a:cubicBezTo>
                  <a:cubicBezTo>
                    <a:pt x="9900" y="5400"/>
                    <a:pt x="11700" y="6943"/>
                    <a:pt x="12900" y="7714"/>
                  </a:cubicBezTo>
                  <a:cubicBezTo>
                    <a:pt x="14100" y="8486"/>
                    <a:pt x="14700" y="8486"/>
                    <a:pt x="15250" y="8357"/>
                  </a:cubicBezTo>
                  <a:cubicBezTo>
                    <a:pt x="15800" y="8229"/>
                    <a:pt x="16300" y="7971"/>
                    <a:pt x="16600" y="7200"/>
                  </a:cubicBezTo>
                  <a:cubicBezTo>
                    <a:pt x="16900" y="6429"/>
                    <a:pt x="17000" y="5143"/>
                    <a:pt x="16850" y="4114"/>
                  </a:cubicBezTo>
                  <a:cubicBezTo>
                    <a:pt x="16700" y="3086"/>
                    <a:pt x="16300" y="2314"/>
                    <a:pt x="15450" y="1543"/>
                  </a:cubicBezTo>
                  <a:cubicBezTo>
                    <a:pt x="14600" y="771"/>
                    <a:pt x="13300" y="0"/>
                    <a:pt x="12450" y="0"/>
                  </a:cubicBezTo>
                  <a:cubicBezTo>
                    <a:pt x="11600" y="0"/>
                    <a:pt x="11200" y="771"/>
                    <a:pt x="10950" y="1800"/>
                  </a:cubicBezTo>
                  <a:cubicBezTo>
                    <a:pt x="10700" y="2829"/>
                    <a:pt x="10600" y="4114"/>
                    <a:pt x="10900" y="6557"/>
                  </a:cubicBezTo>
                  <a:cubicBezTo>
                    <a:pt x="11200" y="9000"/>
                    <a:pt x="11900" y="12600"/>
                    <a:pt x="13750" y="15300"/>
                  </a:cubicBezTo>
                  <a:cubicBezTo>
                    <a:pt x="15600" y="18000"/>
                    <a:pt x="18600" y="19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8" name="Line"/>
            <p:cNvSpPr/>
            <p:nvPr/>
          </p:nvSpPr>
          <p:spPr>
            <a:xfrm>
              <a:off x="18447250" y="7824777"/>
              <a:ext cx="719126" cy="524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35" extrusionOk="0">
                  <a:moveTo>
                    <a:pt x="0" y="0"/>
                  </a:moveTo>
                  <a:cubicBezTo>
                    <a:pt x="484" y="1590"/>
                    <a:pt x="969" y="3180"/>
                    <a:pt x="1308" y="6029"/>
                  </a:cubicBezTo>
                  <a:cubicBezTo>
                    <a:pt x="1647" y="8879"/>
                    <a:pt x="1840" y="12986"/>
                    <a:pt x="1986" y="15372"/>
                  </a:cubicBezTo>
                  <a:cubicBezTo>
                    <a:pt x="2131" y="17757"/>
                    <a:pt x="2228" y="18420"/>
                    <a:pt x="2373" y="19281"/>
                  </a:cubicBezTo>
                  <a:cubicBezTo>
                    <a:pt x="2518" y="20142"/>
                    <a:pt x="2712" y="21202"/>
                    <a:pt x="2809" y="21401"/>
                  </a:cubicBezTo>
                  <a:cubicBezTo>
                    <a:pt x="2906" y="21600"/>
                    <a:pt x="2906" y="20937"/>
                    <a:pt x="2712" y="18883"/>
                  </a:cubicBezTo>
                  <a:cubicBezTo>
                    <a:pt x="2518" y="16829"/>
                    <a:pt x="2131" y="13384"/>
                    <a:pt x="1889" y="10535"/>
                  </a:cubicBezTo>
                  <a:cubicBezTo>
                    <a:pt x="1647" y="7686"/>
                    <a:pt x="1550" y="5433"/>
                    <a:pt x="1889" y="3777"/>
                  </a:cubicBezTo>
                  <a:cubicBezTo>
                    <a:pt x="2228" y="2120"/>
                    <a:pt x="3003" y="1060"/>
                    <a:pt x="3874" y="596"/>
                  </a:cubicBezTo>
                  <a:cubicBezTo>
                    <a:pt x="4746" y="133"/>
                    <a:pt x="5715" y="265"/>
                    <a:pt x="6393" y="596"/>
                  </a:cubicBezTo>
                  <a:cubicBezTo>
                    <a:pt x="7071" y="928"/>
                    <a:pt x="7458" y="1458"/>
                    <a:pt x="7652" y="2120"/>
                  </a:cubicBezTo>
                  <a:cubicBezTo>
                    <a:pt x="7846" y="2783"/>
                    <a:pt x="7846" y="3578"/>
                    <a:pt x="7700" y="4240"/>
                  </a:cubicBezTo>
                  <a:cubicBezTo>
                    <a:pt x="7555" y="4903"/>
                    <a:pt x="7265" y="5433"/>
                    <a:pt x="6538" y="5897"/>
                  </a:cubicBezTo>
                  <a:cubicBezTo>
                    <a:pt x="5812" y="6361"/>
                    <a:pt x="4649" y="6758"/>
                    <a:pt x="3826" y="6957"/>
                  </a:cubicBezTo>
                  <a:cubicBezTo>
                    <a:pt x="3003" y="7156"/>
                    <a:pt x="2518" y="7156"/>
                    <a:pt x="2034" y="7156"/>
                  </a:cubicBezTo>
                  <a:cubicBezTo>
                    <a:pt x="1550" y="7156"/>
                    <a:pt x="1065" y="7156"/>
                    <a:pt x="969" y="6891"/>
                  </a:cubicBezTo>
                  <a:cubicBezTo>
                    <a:pt x="872" y="6626"/>
                    <a:pt x="1162" y="6096"/>
                    <a:pt x="1792" y="5764"/>
                  </a:cubicBezTo>
                  <a:cubicBezTo>
                    <a:pt x="2422" y="5433"/>
                    <a:pt x="3390" y="5301"/>
                    <a:pt x="5037" y="4837"/>
                  </a:cubicBezTo>
                  <a:cubicBezTo>
                    <a:pt x="6683" y="4373"/>
                    <a:pt x="9008" y="3578"/>
                    <a:pt x="10413" y="3048"/>
                  </a:cubicBezTo>
                  <a:cubicBezTo>
                    <a:pt x="11817" y="2518"/>
                    <a:pt x="12301" y="2253"/>
                    <a:pt x="12640" y="2452"/>
                  </a:cubicBezTo>
                  <a:cubicBezTo>
                    <a:pt x="12979" y="2650"/>
                    <a:pt x="13173" y="3313"/>
                    <a:pt x="13270" y="4042"/>
                  </a:cubicBezTo>
                  <a:cubicBezTo>
                    <a:pt x="13367" y="4771"/>
                    <a:pt x="13367" y="5566"/>
                    <a:pt x="13512" y="6228"/>
                  </a:cubicBezTo>
                  <a:cubicBezTo>
                    <a:pt x="13657" y="6891"/>
                    <a:pt x="13948" y="7421"/>
                    <a:pt x="14723" y="8017"/>
                  </a:cubicBezTo>
                  <a:cubicBezTo>
                    <a:pt x="15498" y="8614"/>
                    <a:pt x="16757" y="9276"/>
                    <a:pt x="17677" y="9607"/>
                  </a:cubicBezTo>
                  <a:cubicBezTo>
                    <a:pt x="18597" y="9939"/>
                    <a:pt x="19178" y="9939"/>
                    <a:pt x="19711" y="9872"/>
                  </a:cubicBezTo>
                  <a:cubicBezTo>
                    <a:pt x="20244" y="9806"/>
                    <a:pt x="20728" y="9674"/>
                    <a:pt x="21067" y="9210"/>
                  </a:cubicBezTo>
                  <a:cubicBezTo>
                    <a:pt x="21406" y="8746"/>
                    <a:pt x="21600" y="7951"/>
                    <a:pt x="21358" y="6957"/>
                  </a:cubicBezTo>
                  <a:cubicBezTo>
                    <a:pt x="21116" y="5963"/>
                    <a:pt x="20438" y="4771"/>
                    <a:pt x="19760" y="4108"/>
                  </a:cubicBezTo>
                  <a:cubicBezTo>
                    <a:pt x="19082" y="3445"/>
                    <a:pt x="18404" y="3313"/>
                    <a:pt x="18065" y="3578"/>
                  </a:cubicBezTo>
                  <a:cubicBezTo>
                    <a:pt x="17726" y="3843"/>
                    <a:pt x="17726" y="4506"/>
                    <a:pt x="17968" y="5234"/>
                  </a:cubicBezTo>
                  <a:cubicBezTo>
                    <a:pt x="18210" y="5963"/>
                    <a:pt x="18694" y="6758"/>
                    <a:pt x="19178" y="75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9" name="Line"/>
            <p:cNvSpPr/>
            <p:nvPr/>
          </p:nvSpPr>
          <p:spPr>
            <a:xfrm>
              <a:off x="19382570" y="7840521"/>
              <a:ext cx="1107438" cy="30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054" extrusionOk="0">
                  <a:moveTo>
                    <a:pt x="2051" y="3596"/>
                  </a:moveTo>
                  <a:cubicBezTo>
                    <a:pt x="1800" y="2928"/>
                    <a:pt x="1550" y="2260"/>
                    <a:pt x="1237" y="2148"/>
                  </a:cubicBezTo>
                  <a:cubicBezTo>
                    <a:pt x="924" y="2037"/>
                    <a:pt x="548" y="2482"/>
                    <a:pt x="267" y="4264"/>
                  </a:cubicBezTo>
                  <a:cubicBezTo>
                    <a:pt x="-15" y="6045"/>
                    <a:pt x="-203" y="9163"/>
                    <a:pt x="392" y="11723"/>
                  </a:cubicBezTo>
                  <a:cubicBezTo>
                    <a:pt x="987" y="14284"/>
                    <a:pt x="2364" y="16288"/>
                    <a:pt x="3366" y="17290"/>
                  </a:cubicBezTo>
                  <a:cubicBezTo>
                    <a:pt x="4367" y="18292"/>
                    <a:pt x="4994" y="18292"/>
                    <a:pt x="5432" y="17958"/>
                  </a:cubicBezTo>
                  <a:cubicBezTo>
                    <a:pt x="5870" y="17624"/>
                    <a:pt x="6120" y="16956"/>
                    <a:pt x="6152" y="15620"/>
                  </a:cubicBezTo>
                  <a:cubicBezTo>
                    <a:pt x="6183" y="14284"/>
                    <a:pt x="5995" y="12280"/>
                    <a:pt x="5776" y="10944"/>
                  </a:cubicBezTo>
                  <a:cubicBezTo>
                    <a:pt x="5557" y="9608"/>
                    <a:pt x="5307" y="8940"/>
                    <a:pt x="4962" y="8606"/>
                  </a:cubicBezTo>
                  <a:cubicBezTo>
                    <a:pt x="4618" y="8272"/>
                    <a:pt x="4180" y="8272"/>
                    <a:pt x="3960" y="8829"/>
                  </a:cubicBezTo>
                  <a:cubicBezTo>
                    <a:pt x="3741" y="9385"/>
                    <a:pt x="3741" y="10499"/>
                    <a:pt x="3960" y="12057"/>
                  </a:cubicBezTo>
                  <a:cubicBezTo>
                    <a:pt x="4180" y="13616"/>
                    <a:pt x="4618" y="15620"/>
                    <a:pt x="5181" y="16956"/>
                  </a:cubicBezTo>
                  <a:cubicBezTo>
                    <a:pt x="5745" y="18292"/>
                    <a:pt x="6434" y="18960"/>
                    <a:pt x="7154" y="18181"/>
                  </a:cubicBezTo>
                  <a:cubicBezTo>
                    <a:pt x="7874" y="17402"/>
                    <a:pt x="8625" y="15175"/>
                    <a:pt x="9126" y="12948"/>
                  </a:cubicBezTo>
                  <a:cubicBezTo>
                    <a:pt x="9627" y="10721"/>
                    <a:pt x="9877" y="8495"/>
                    <a:pt x="10096" y="6936"/>
                  </a:cubicBezTo>
                  <a:cubicBezTo>
                    <a:pt x="10315" y="5377"/>
                    <a:pt x="10503" y="4486"/>
                    <a:pt x="10754" y="3930"/>
                  </a:cubicBezTo>
                  <a:cubicBezTo>
                    <a:pt x="11004" y="3373"/>
                    <a:pt x="11317" y="3150"/>
                    <a:pt x="11787" y="3373"/>
                  </a:cubicBezTo>
                  <a:cubicBezTo>
                    <a:pt x="12256" y="3596"/>
                    <a:pt x="12882" y="4264"/>
                    <a:pt x="13414" y="5822"/>
                  </a:cubicBezTo>
                  <a:cubicBezTo>
                    <a:pt x="13947" y="7381"/>
                    <a:pt x="14385" y="9831"/>
                    <a:pt x="14604" y="11612"/>
                  </a:cubicBezTo>
                  <a:cubicBezTo>
                    <a:pt x="14823" y="13394"/>
                    <a:pt x="14823" y="14507"/>
                    <a:pt x="14698" y="15509"/>
                  </a:cubicBezTo>
                  <a:cubicBezTo>
                    <a:pt x="14573" y="16511"/>
                    <a:pt x="14322" y="17402"/>
                    <a:pt x="14040" y="17958"/>
                  </a:cubicBezTo>
                  <a:cubicBezTo>
                    <a:pt x="13759" y="18515"/>
                    <a:pt x="13446" y="18738"/>
                    <a:pt x="13164" y="18515"/>
                  </a:cubicBezTo>
                  <a:cubicBezTo>
                    <a:pt x="12882" y="18292"/>
                    <a:pt x="12632" y="17624"/>
                    <a:pt x="12507" y="16734"/>
                  </a:cubicBezTo>
                  <a:cubicBezTo>
                    <a:pt x="12381" y="15843"/>
                    <a:pt x="12381" y="14730"/>
                    <a:pt x="12757" y="12391"/>
                  </a:cubicBezTo>
                  <a:cubicBezTo>
                    <a:pt x="13133" y="10053"/>
                    <a:pt x="13884" y="6490"/>
                    <a:pt x="14823" y="4041"/>
                  </a:cubicBezTo>
                  <a:cubicBezTo>
                    <a:pt x="15762" y="1591"/>
                    <a:pt x="16889" y="255"/>
                    <a:pt x="17860" y="33"/>
                  </a:cubicBezTo>
                  <a:cubicBezTo>
                    <a:pt x="18830" y="-190"/>
                    <a:pt x="19644" y="701"/>
                    <a:pt x="20270" y="3150"/>
                  </a:cubicBezTo>
                  <a:cubicBezTo>
                    <a:pt x="20896" y="5600"/>
                    <a:pt x="21334" y="9608"/>
                    <a:pt x="21366" y="12837"/>
                  </a:cubicBezTo>
                  <a:cubicBezTo>
                    <a:pt x="21397" y="16066"/>
                    <a:pt x="21021" y="18515"/>
                    <a:pt x="20520" y="19851"/>
                  </a:cubicBezTo>
                  <a:cubicBezTo>
                    <a:pt x="20020" y="21187"/>
                    <a:pt x="19394" y="21410"/>
                    <a:pt x="18830" y="20519"/>
                  </a:cubicBezTo>
                  <a:cubicBezTo>
                    <a:pt x="18267" y="19629"/>
                    <a:pt x="17766" y="17624"/>
                    <a:pt x="17265" y="156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0" name="Line"/>
            <p:cNvSpPr/>
            <p:nvPr/>
          </p:nvSpPr>
          <p:spPr>
            <a:xfrm>
              <a:off x="20764107" y="8097349"/>
              <a:ext cx="38940" cy="19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1" name="Line"/>
            <p:cNvSpPr/>
            <p:nvPr/>
          </p:nvSpPr>
          <p:spPr>
            <a:xfrm>
              <a:off x="13957139" y="10007377"/>
              <a:ext cx="440688" cy="41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409" extrusionOk="0">
                  <a:moveTo>
                    <a:pt x="13635" y="2407"/>
                  </a:moveTo>
                  <a:cubicBezTo>
                    <a:pt x="13324" y="1569"/>
                    <a:pt x="13014" y="732"/>
                    <a:pt x="12470" y="314"/>
                  </a:cubicBezTo>
                  <a:cubicBezTo>
                    <a:pt x="11926" y="-105"/>
                    <a:pt x="11149" y="-105"/>
                    <a:pt x="9595" y="314"/>
                  </a:cubicBezTo>
                  <a:cubicBezTo>
                    <a:pt x="8041" y="732"/>
                    <a:pt x="5710" y="1569"/>
                    <a:pt x="4001" y="2658"/>
                  </a:cubicBezTo>
                  <a:cubicBezTo>
                    <a:pt x="2291" y="3746"/>
                    <a:pt x="1204" y="5086"/>
                    <a:pt x="582" y="6593"/>
                  </a:cubicBezTo>
                  <a:cubicBezTo>
                    <a:pt x="-40" y="8100"/>
                    <a:pt x="-195" y="9774"/>
                    <a:pt x="271" y="11783"/>
                  </a:cubicBezTo>
                  <a:cubicBezTo>
                    <a:pt x="737" y="13793"/>
                    <a:pt x="1825" y="16137"/>
                    <a:pt x="3068" y="17811"/>
                  </a:cubicBezTo>
                  <a:cubicBezTo>
                    <a:pt x="4311" y="19486"/>
                    <a:pt x="5710" y="20490"/>
                    <a:pt x="7186" y="20993"/>
                  </a:cubicBezTo>
                  <a:cubicBezTo>
                    <a:pt x="8663" y="21495"/>
                    <a:pt x="10216" y="21495"/>
                    <a:pt x="11848" y="21244"/>
                  </a:cubicBezTo>
                  <a:cubicBezTo>
                    <a:pt x="13480" y="20993"/>
                    <a:pt x="15189" y="20490"/>
                    <a:pt x="16743" y="19569"/>
                  </a:cubicBezTo>
                  <a:cubicBezTo>
                    <a:pt x="18297" y="18648"/>
                    <a:pt x="19696" y="17309"/>
                    <a:pt x="20473" y="15802"/>
                  </a:cubicBezTo>
                  <a:cubicBezTo>
                    <a:pt x="21250" y="14295"/>
                    <a:pt x="21405" y="12621"/>
                    <a:pt x="20395" y="10444"/>
                  </a:cubicBezTo>
                  <a:cubicBezTo>
                    <a:pt x="19385" y="8267"/>
                    <a:pt x="17209" y="5588"/>
                    <a:pt x="15422" y="3830"/>
                  </a:cubicBezTo>
                  <a:cubicBezTo>
                    <a:pt x="13635" y="2072"/>
                    <a:pt x="12237" y="1235"/>
                    <a:pt x="11149" y="732"/>
                  </a:cubicBezTo>
                  <a:cubicBezTo>
                    <a:pt x="10061" y="230"/>
                    <a:pt x="9284" y="62"/>
                    <a:pt x="8896" y="397"/>
                  </a:cubicBezTo>
                  <a:cubicBezTo>
                    <a:pt x="8507" y="732"/>
                    <a:pt x="8507" y="1569"/>
                    <a:pt x="8507" y="24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2" name="Line"/>
            <p:cNvSpPr/>
            <p:nvPr/>
          </p:nvSpPr>
          <p:spPr>
            <a:xfrm>
              <a:off x="14426821" y="10189445"/>
              <a:ext cx="311511" cy="174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extrusionOk="0">
                  <a:moveTo>
                    <a:pt x="0" y="1283"/>
                  </a:moveTo>
                  <a:cubicBezTo>
                    <a:pt x="1125" y="497"/>
                    <a:pt x="2250" y="-288"/>
                    <a:pt x="3150" y="105"/>
                  </a:cubicBezTo>
                  <a:cubicBezTo>
                    <a:pt x="4050" y="497"/>
                    <a:pt x="4725" y="2068"/>
                    <a:pt x="5175" y="4032"/>
                  </a:cubicBezTo>
                  <a:cubicBezTo>
                    <a:pt x="5625" y="5996"/>
                    <a:pt x="5850" y="8352"/>
                    <a:pt x="5962" y="11297"/>
                  </a:cubicBezTo>
                  <a:cubicBezTo>
                    <a:pt x="6075" y="14243"/>
                    <a:pt x="6075" y="17777"/>
                    <a:pt x="6075" y="18563"/>
                  </a:cubicBezTo>
                  <a:cubicBezTo>
                    <a:pt x="6075" y="19348"/>
                    <a:pt x="6075" y="17385"/>
                    <a:pt x="6637" y="14636"/>
                  </a:cubicBezTo>
                  <a:cubicBezTo>
                    <a:pt x="7200" y="11887"/>
                    <a:pt x="8325" y="8352"/>
                    <a:pt x="9337" y="5799"/>
                  </a:cubicBezTo>
                  <a:cubicBezTo>
                    <a:pt x="10350" y="3247"/>
                    <a:pt x="11250" y="1676"/>
                    <a:pt x="12150" y="1479"/>
                  </a:cubicBezTo>
                  <a:cubicBezTo>
                    <a:pt x="13050" y="1283"/>
                    <a:pt x="13950" y="2461"/>
                    <a:pt x="14512" y="5014"/>
                  </a:cubicBezTo>
                  <a:cubicBezTo>
                    <a:pt x="15075" y="7567"/>
                    <a:pt x="15300" y="11494"/>
                    <a:pt x="15525" y="14439"/>
                  </a:cubicBezTo>
                  <a:cubicBezTo>
                    <a:pt x="15750" y="17385"/>
                    <a:pt x="15975" y="19348"/>
                    <a:pt x="16650" y="20330"/>
                  </a:cubicBezTo>
                  <a:cubicBezTo>
                    <a:pt x="17325" y="21312"/>
                    <a:pt x="18450" y="21312"/>
                    <a:pt x="19350" y="20919"/>
                  </a:cubicBezTo>
                  <a:cubicBezTo>
                    <a:pt x="20250" y="20527"/>
                    <a:pt x="20925" y="19741"/>
                    <a:pt x="21600" y="189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3" name="Line"/>
            <p:cNvSpPr/>
            <p:nvPr/>
          </p:nvSpPr>
          <p:spPr>
            <a:xfrm>
              <a:off x="14856675" y="10190308"/>
              <a:ext cx="514411" cy="253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27" extrusionOk="0">
                  <a:moveTo>
                    <a:pt x="6864" y="0"/>
                  </a:moveTo>
                  <a:cubicBezTo>
                    <a:pt x="5098" y="0"/>
                    <a:pt x="3332" y="0"/>
                    <a:pt x="2042" y="1230"/>
                  </a:cubicBezTo>
                  <a:cubicBezTo>
                    <a:pt x="751" y="2461"/>
                    <a:pt x="-64" y="4922"/>
                    <a:pt x="4" y="8066"/>
                  </a:cubicBezTo>
                  <a:cubicBezTo>
                    <a:pt x="72" y="11210"/>
                    <a:pt x="1023" y="15038"/>
                    <a:pt x="2585" y="17635"/>
                  </a:cubicBezTo>
                  <a:cubicBezTo>
                    <a:pt x="4147" y="20233"/>
                    <a:pt x="6321" y="21600"/>
                    <a:pt x="8359" y="21190"/>
                  </a:cubicBezTo>
                  <a:cubicBezTo>
                    <a:pt x="10396" y="20780"/>
                    <a:pt x="12298" y="18592"/>
                    <a:pt x="13453" y="16815"/>
                  </a:cubicBezTo>
                  <a:cubicBezTo>
                    <a:pt x="14608" y="15038"/>
                    <a:pt x="15015" y="13671"/>
                    <a:pt x="15083" y="12304"/>
                  </a:cubicBezTo>
                  <a:cubicBezTo>
                    <a:pt x="15151" y="10937"/>
                    <a:pt x="14879" y="9570"/>
                    <a:pt x="14336" y="8613"/>
                  </a:cubicBezTo>
                  <a:cubicBezTo>
                    <a:pt x="13793" y="7656"/>
                    <a:pt x="12978" y="7109"/>
                    <a:pt x="12570" y="7656"/>
                  </a:cubicBezTo>
                  <a:cubicBezTo>
                    <a:pt x="12162" y="8203"/>
                    <a:pt x="12162" y="9843"/>
                    <a:pt x="13385" y="12030"/>
                  </a:cubicBezTo>
                  <a:cubicBezTo>
                    <a:pt x="14608" y="14218"/>
                    <a:pt x="17053" y="16952"/>
                    <a:pt x="18615" y="18592"/>
                  </a:cubicBezTo>
                  <a:cubicBezTo>
                    <a:pt x="20178" y="20233"/>
                    <a:pt x="20857" y="20780"/>
                    <a:pt x="21536" y="213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4" name="Line"/>
            <p:cNvSpPr/>
            <p:nvPr/>
          </p:nvSpPr>
          <p:spPr>
            <a:xfrm>
              <a:off x="15892170" y="9972900"/>
              <a:ext cx="695754" cy="45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46" extrusionOk="0">
                  <a:moveTo>
                    <a:pt x="1046" y="1543"/>
                  </a:moveTo>
                  <a:cubicBezTo>
                    <a:pt x="845" y="771"/>
                    <a:pt x="644" y="0"/>
                    <a:pt x="494" y="0"/>
                  </a:cubicBezTo>
                  <a:cubicBezTo>
                    <a:pt x="343" y="0"/>
                    <a:pt x="242" y="771"/>
                    <a:pt x="142" y="3163"/>
                  </a:cubicBezTo>
                  <a:cubicBezTo>
                    <a:pt x="41" y="5554"/>
                    <a:pt x="-59" y="9566"/>
                    <a:pt x="41" y="12574"/>
                  </a:cubicBezTo>
                  <a:cubicBezTo>
                    <a:pt x="142" y="15583"/>
                    <a:pt x="443" y="17589"/>
                    <a:pt x="1096" y="18900"/>
                  </a:cubicBezTo>
                  <a:cubicBezTo>
                    <a:pt x="1749" y="20211"/>
                    <a:pt x="2754" y="20829"/>
                    <a:pt x="3960" y="20829"/>
                  </a:cubicBezTo>
                  <a:cubicBezTo>
                    <a:pt x="5165" y="20829"/>
                    <a:pt x="6572" y="20211"/>
                    <a:pt x="7476" y="19671"/>
                  </a:cubicBezTo>
                  <a:cubicBezTo>
                    <a:pt x="8380" y="19131"/>
                    <a:pt x="8782" y="18669"/>
                    <a:pt x="9083" y="18051"/>
                  </a:cubicBezTo>
                  <a:cubicBezTo>
                    <a:pt x="9385" y="17434"/>
                    <a:pt x="9586" y="16663"/>
                    <a:pt x="9334" y="15737"/>
                  </a:cubicBezTo>
                  <a:cubicBezTo>
                    <a:pt x="9083" y="14811"/>
                    <a:pt x="8380" y="13731"/>
                    <a:pt x="7777" y="13191"/>
                  </a:cubicBezTo>
                  <a:cubicBezTo>
                    <a:pt x="7174" y="12651"/>
                    <a:pt x="6672" y="12651"/>
                    <a:pt x="6371" y="13037"/>
                  </a:cubicBezTo>
                  <a:cubicBezTo>
                    <a:pt x="6069" y="13423"/>
                    <a:pt x="5969" y="14194"/>
                    <a:pt x="6120" y="15274"/>
                  </a:cubicBezTo>
                  <a:cubicBezTo>
                    <a:pt x="6270" y="16354"/>
                    <a:pt x="6672" y="17743"/>
                    <a:pt x="7426" y="18900"/>
                  </a:cubicBezTo>
                  <a:cubicBezTo>
                    <a:pt x="8179" y="20057"/>
                    <a:pt x="9284" y="20983"/>
                    <a:pt x="10339" y="21291"/>
                  </a:cubicBezTo>
                  <a:cubicBezTo>
                    <a:pt x="11394" y="21600"/>
                    <a:pt x="12399" y="21291"/>
                    <a:pt x="13202" y="20520"/>
                  </a:cubicBezTo>
                  <a:cubicBezTo>
                    <a:pt x="14006" y="19749"/>
                    <a:pt x="14609" y="18514"/>
                    <a:pt x="14961" y="17511"/>
                  </a:cubicBezTo>
                  <a:cubicBezTo>
                    <a:pt x="15312" y="16509"/>
                    <a:pt x="15413" y="15737"/>
                    <a:pt x="15513" y="15737"/>
                  </a:cubicBezTo>
                  <a:cubicBezTo>
                    <a:pt x="15614" y="15737"/>
                    <a:pt x="15714" y="16509"/>
                    <a:pt x="16116" y="17589"/>
                  </a:cubicBezTo>
                  <a:cubicBezTo>
                    <a:pt x="16518" y="18669"/>
                    <a:pt x="17221" y="20057"/>
                    <a:pt x="18175" y="20751"/>
                  </a:cubicBezTo>
                  <a:cubicBezTo>
                    <a:pt x="19130" y="21446"/>
                    <a:pt x="20335" y="21446"/>
                    <a:pt x="21541" y="214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5" name="Line"/>
            <p:cNvSpPr/>
            <p:nvPr/>
          </p:nvSpPr>
          <p:spPr>
            <a:xfrm>
              <a:off x="15760473" y="10209777"/>
              <a:ext cx="2628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6" name="Line"/>
            <p:cNvSpPr/>
            <p:nvPr/>
          </p:nvSpPr>
          <p:spPr>
            <a:xfrm>
              <a:off x="16636596" y="10273563"/>
              <a:ext cx="671695" cy="206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extrusionOk="0">
                  <a:moveTo>
                    <a:pt x="0" y="1444"/>
                  </a:moveTo>
                  <a:cubicBezTo>
                    <a:pt x="522" y="1111"/>
                    <a:pt x="1043" y="779"/>
                    <a:pt x="1513" y="1277"/>
                  </a:cubicBezTo>
                  <a:cubicBezTo>
                    <a:pt x="1983" y="1776"/>
                    <a:pt x="2400" y="3105"/>
                    <a:pt x="2661" y="4600"/>
                  </a:cubicBezTo>
                  <a:cubicBezTo>
                    <a:pt x="2922" y="6096"/>
                    <a:pt x="3026" y="7757"/>
                    <a:pt x="3078" y="9751"/>
                  </a:cubicBezTo>
                  <a:cubicBezTo>
                    <a:pt x="3130" y="11745"/>
                    <a:pt x="3130" y="14071"/>
                    <a:pt x="3130" y="14404"/>
                  </a:cubicBezTo>
                  <a:cubicBezTo>
                    <a:pt x="3130" y="14736"/>
                    <a:pt x="3130" y="13074"/>
                    <a:pt x="3391" y="10748"/>
                  </a:cubicBezTo>
                  <a:cubicBezTo>
                    <a:pt x="3652" y="8422"/>
                    <a:pt x="4174" y="5431"/>
                    <a:pt x="4643" y="3437"/>
                  </a:cubicBezTo>
                  <a:cubicBezTo>
                    <a:pt x="5113" y="1444"/>
                    <a:pt x="5530" y="447"/>
                    <a:pt x="6000" y="114"/>
                  </a:cubicBezTo>
                  <a:cubicBezTo>
                    <a:pt x="6470" y="-218"/>
                    <a:pt x="6991" y="114"/>
                    <a:pt x="7357" y="1942"/>
                  </a:cubicBezTo>
                  <a:cubicBezTo>
                    <a:pt x="7722" y="3770"/>
                    <a:pt x="7930" y="7093"/>
                    <a:pt x="8087" y="9585"/>
                  </a:cubicBezTo>
                  <a:cubicBezTo>
                    <a:pt x="8243" y="12077"/>
                    <a:pt x="8348" y="13739"/>
                    <a:pt x="8609" y="14071"/>
                  </a:cubicBezTo>
                  <a:cubicBezTo>
                    <a:pt x="8870" y="14404"/>
                    <a:pt x="9287" y="13407"/>
                    <a:pt x="9704" y="12243"/>
                  </a:cubicBezTo>
                  <a:cubicBezTo>
                    <a:pt x="10122" y="11080"/>
                    <a:pt x="10539" y="9751"/>
                    <a:pt x="10904" y="8422"/>
                  </a:cubicBezTo>
                  <a:cubicBezTo>
                    <a:pt x="11270" y="7093"/>
                    <a:pt x="11583" y="5764"/>
                    <a:pt x="11791" y="5930"/>
                  </a:cubicBezTo>
                  <a:cubicBezTo>
                    <a:pt x="12000" y="6096"/>
                    <a:pt x="12104" y="7757"/>
                    <a:pt x="12157" y="9585"/>
                  </a:cubicBezTo>
                  <a:cubicBezTo>
                    <a:pt x="12209" y="11413"/>
                    <a:pt x="12209" y="13407"/>
                    <a:pt x="12365" y="15400"/>
                  </a:cubicBezTo>
                  <a:cubicBezTo>
                    <a:pt x="12522" y="17394"/>
                    <a:pt x="12835" y="19388"/>
                    <a:pt x="13252" y="20385"/>
                  </a:cubicBezTo>
                  <a:cubicBezTo>
                    <a:pt x="13670" y="21382"/>
                    <a:pt x="14191" y="21382"/>
                    <a:pt x="14661" y="20551"/>
                  </a:cubicBezTo>
                  <a:cubicBezTo>
                    <a:pt x="15130" y="19720"/>
                    <a:pt x="15548" y="18059"/>
                    <a:pt x="15913" y="16397"/>
                  </a:cubicBezTo>
                  <a:cubicBezTo>
                    <a:pt x="16278" y="14736"/>
                    <a:pt x="16591" y="13074"/>
                    <a:pt x="16904" y="11579"/>
                  </a:cubicBezTo>
                  <a:cubicBezTo>
                    <a:pt x="17217" y="10084"/>
                    <a:pt x="17530" y="8754"/>
                    <a:pt x="17843" y="9087"/>
                  </a:cubicBezTo>
                  <a:cubicBezTo>
                    <a:pt x="18157" y="9419"/>
                    <a:pt x="18470" y="11413"/>
                    <a:pt x="18835" y="13074"/>
                  </a:cubicBezTo>
                  <a:cubicBezTo>
                    <a:pt x="19200" y="14736"/>
                    <a:pt x="19617" y="16065"/>
                    <a:pt x="20087" y="16564"/>
                  </a:cubicBezTo>
                  <a:cubicBezTo>
                    <a:pt x="20557" y="17062"/>
                    <a:pt x="21078" y="16730"/>
                    <a:pt x="21600" y="163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7" name="Line"/>
            <p:cNvSpPr/>
            <p:nvPr/>
          </p:nvSpPr>
          <p:spPr>
            <a:xfrm>
              <a:off x="17172004" y="10122166"/>
              <a:ext cx="19470" cy="29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8" name="Line"/>
            <p:cNvSpPr/>
            <p:nvPr/>
          </p:nvSpPr>
          <p:spPr>
            <a:xfrm>
              <a:off x="17347230" y="10348091"/>
              <a:ext cx="369919" cy="157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5" extrusionOk="0">
                  <a:moveTo>
                    <a:pt x="0" y="6210"/>
                  </a:moveTo>
                  <a:cubicBezTo>
                    <a:pt x="189" y="4050"/>
                    <a:pt x="379" y="1890"/>
                    <a:pt x="947" y="810"/>
                  </a:cubicBezTo>
                  <a:cubicBezTo>
                    <a:pt x="1516" y="-270"/>
                    <a:pt x="2463" y="-270"/>
                    <a:pt x="3221" y="810"/>
                  </a:cubicBezTo>
                  <a:cubicBezTo>
                    <a:pt x="3979" y="1890"/>
                    <a:pt x="4547" y="4050"/>
                    <a:pt x="4926" y="6210"/>
                  </a:cubicBezTo>
                  <a:cubicBezTo>
                    <a:pt x="5305" y="8370"/>
                    <a:pt x="5495" y="10530"/>
                    <a:pt x="5684" y="12906"/>
                  </a:cubicBezTo>
                  <a:cubicBezTo>
                    <a:pt x="5874" y="15282"/>
                    <a:pt x="6063" y="17874"/>
                    <a:pt x="6253" y="18090"/>
                  </a:cubicBezTo>
                  <a:cubicBezTo>
                    <a:pt x="6442" y="18306"/>
                    <a:pt x="6632" y="16146"/>
                    <a:pt x="7010" y="13986"/>
                  </a:cubicBezTo>
                  <a:cubicBezTo>
                    <a:pt x="7389" y="11826"/>
                    <a:pt x="7958" y="9666"/>
                    <a:pt x="8526" y="7722"/>
                  </a:cubicBezTo>
                  <a:cubicBezTo>
                    <a:pt x="9095" y="5778"/>
                    <a:pt x="9663" y="4050"/>
                    <a:pt x="10421" y="3186"/>
                  </a:cubicBezTo>
                  <a:cubicBezTo>
                    <a:pt x="11179" y="2322"/>
                    <a:pt x="12126" y="2322"/>
                    <a:pt x="12884" y="4482"/>
                  </a:cubicBezTo>
                  <a:cubicBezTo>
                    <a:pt x="13642" y="6642"/>
                    <a:pt x="14211" y="10962"/>
                    <a:pt x="14684" y="14202"/>
                  </a:cubicBezTo>
                  <a:cubicBezTo>
                    <a:pt x="15158" y="17442"/>
                    <a:pt x="15537" y="19602"/>
                    <a:pt x="16674" y="20466"/>
                  </a:cubicBezTo>
                  <a:cubicBezTo>
                    <a:pt x="17811" y="21330"/>
                    <a:pt x="19705" y="20898"/>
                    <a:pt x="21600" y="204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9" name="Line"/>
            <p:cNvSpPr/>
            <p:nvPr/>
          </p:nvSpPr>
          <p:spPr>
            <a:xfrm>
              <a:off x="17762008" y="10370806"/>
              <a:ext cx="256915" cy="121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245" extrusionOk="0">
                  <a:moveTo>
                    <a:pt x="14087" y="4192"/>
                  </a:moveTo>
                  <a:cubicBezTo>
                    <a:pt x="11117" y="2487"/>
                    <a:pt x="8147" y="782"/>
                    <a:pt x="5852" y="213"/>
                  </a:cubicBezTo>
                  <a:cubicBezTo>
                    <a:pt x="3557" y="-355"/>
                    <a:pt x="1937" y="213"/>
                    <a:pt x="992" y="1919"/>
                  </a:cubicBezTo>
                  <a:cubicBezTo>
                    <a:pt x="47" y="3624"/>
                    <a:pt x="-223" y="6466"/>
                    <a:pt x="182" y="8740"/>
                  </a:cubicBezTo>
                  <a:cubicBezTo>
                    <a:pt x="587" y="11013"/>
                    <a:pt x="1667" y="12719"/>
                    <a:pt x="3692" y="14708"/>
                  </a:cubicBezTo>
                  <a:cubicBezTo>
                    <a:pt x="5717" y="16698"/>
                    <a:pt x="8687" y="18971"/>
                    <a:pt x="10847" y="19824"/>
                  </a:cubicBezTo>
                  <a:cubicBezTo>
                    <a:pt x="13007" y="20677"/>
                    <a:pt x="14357" y="20108"/>
                    <a:pt x="15032" y="18403"/>
                  </a:cubicBezTo>
                  <a:cubicBezTo>
                    <a:pt x="15707" y="16698"/>
                    <a:pt x="15707" y="13856"/>
                    <a:pt x="15437" y="11013"/>
                  </a:cubicBezTo>
                  <a:cubicBezTo>
                    <a:pt x="15167" y="8171"/>
                    <a:pt x="14627" y="5329"/>
                    <a:pt x="14762" y="5329"/>
                  </a:cubicBezTo>
                  <a:cubicBezTo>
                    <a:pt x="14897" y="5329"/>
                    <a:pt x="15707" y="8171"/>
                    <a:pt x="16922" y="11298"/>
                  </a:cubicBezTo>
                  <a:cubicBezTo>
                    <a:pt x="18137" y="14424"/>
                    <a:pt x="19757" y="17834"/>
                    <a:pt x="21377" y="212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0" name="Line"/>
            <p:cNvSpPr/>
            <p:nvPr/>
          </p:nvSpPr>
          <p:spPr>
            <a:xfrm>
              <a:off x="18170865" y="10161104"/>
              <a:ext cx="490548" cy="350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1446" y="0"/>
                  </a:moveTo>
                  <a:cubicBezTo>
                    <a:pt x="878" y="600"/>
                    <a:pt x="309" y="1200"/>
                    <a:pt x="96" y="3100"/>
                  </a:cubicBezTo>
                  <a:cubicBezTo>
                    <a:pt x="-117" y="5000"/>
                    <a:pt x="25" y="8200"/>
                    <a:pt x="522" y="10800"/>
                  </a:cubicBezTo>
                  <a:cubicBezTo>
                    <a:pt x="1020" y="13400"/>
                    <a:pt x="1872" y="15400"/>
                    <a:pt x="3009" y="16900"/>
                  </a:cubicBezTo>
                  <a:cubicBezTo>
                    <a:pt x="4146" y="18400"/>
                    <a:pt x="5567" y="19400"/>
                    <a:pt x="7201" y="19600"/>
                  </a:cubicBezTo>
                  <a:cubicBezTo>
                    <a:pt x="8836" y="19800"/>
                    <a:pt x="10683" y="19200"/>
                    <a:pt x="11962" y="18400"/>
                  </a:cubicBezTo>
                  <a:cubicBezTo>
                    <a:pt x="13241" y="17600"/>
                    <a:pt x="13951" y="16600"/>
                    <a:pt x="14449" y="15600"/>
                  </a:cubicBezTo>
                  <a:cubicBezTo>
                    <a:pt x="14946" y="14600"/>
                    <a:pt x="15230" y="13600"/>
                    <a:pt x="15301" y="12600"/>
                  </a:cubicBezTo>
                  <a:cubicBezTo>
                    <a:pt x="15372" y="11600"/>
                    <a:pt x="15230" y="10600"/>
                    <a:pt x="14804" y="9900"/>
                  </a:cubicBezTo>
                  <a:cubicBezTo>
                    <a:pt x="14378" y="9200"/>
                    <a:pt x="13667" y="8800"/>
                    <a:pt x="12886" y="8600"/>
                  </a:cubicBezTo>
                  <a:cubicBezTo>
                    <a:pt x="12104" y="8400"/>
                    <a:pt x="11251" y="8400"/>
                    <a:pt x="10754" y="8900"/>
                  </a:cubicBezTo>
                  <a:cubicBezTo>
                    <a:pt x="10257" y="9400"/>
                    <a:pt x="10115" y="10400"/>
                    <a:pt x="10399" y="11900"/>
                  </a:cubicBezTo>
                  <a:cubicBezTo>
                    <a:pt x="10683" y="13400"/>
                    <a:pt x="11394" y="15400"/>
                    <a:pt x="13312" y="17100"/>
                  </a:cubicBezTo>
                  <a:cubicBezTo>
                    <a:pt x="15230" y="18800"/>
                    <a:pt x="18357" y="20200"/>
                    <a:pt x="2148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1" name="Line"/>
            <p:cNvSpPr/>
            <p:nvPr/>
          </p:nvSpPr>
          <p:spPr>
            <a:xfrm>
              <a:off x="18038393" y="10287656"/>
              <a:ext cx="233634" cy="29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0"/>
                    <a:pt x="12000" y="0"/>
                    <a:pt x="15600" y="3600"/>
                  </a:cubicBezTo>
                  <a:cubicBezTo>
                    <a:pt x="19200" y="7200"/>
                    <a:pt x="20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2" name="Line"/>
            <p:cNvSpPr/>
            <p:nvPr/>
          </p:nvSpPr>
          <p:spPr>
            <a:xfrm>
              <a:off x="18772050" y="10092961"/>
              <a:ext cx="307956" cy="40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39" extrusionOk="0">
                  <a:moveTo>
                    <a:pt x="11228" y="16328"/>
                  </a:moveTo>
                  <a:cubicBezTo>
                    <a:pt x="8753" y="16328"/>
                    <a:pt x="6278" y="16328"/>
                    <a:pt x="4365" y="16668"/>
                  </a:cubicBezTo>
                  <a:cubicBezTo>
                    <a:pt x="2453" y="17008"/>
                    <a:pt x="1103" y="17688"/>
                    <a:pt x="428" y="18454"/>
                  </a:cubicBezTo>
                  <a:cubicBezTo>
                    <a:pt x="-247" y="19219"/>
                    <a:pt x="-247" y="20069"/>
                    <a:pt x="1328" y="20665"/>
                  </a:cubicBezTo>
                  <a:cubicBezTo>
                    <a:pt x="2903" y="21260"/>
                    <a:pt x="6053" y="21600"/>
                    <a:pt x="8753" y="21090"/>
                  </a:cubicBezTo>
                  <a:cubicBezTo>
                    <a:pt x="11453" y="20580"/>
                    <a:pt x="13703" y="19219"/>
                    <a:pt x="14378" y="16328"/>
                  </a:cubicBezTo>
                  <a:cubicBezTo>
                    <a:pt x="15053" y="13436"/>
                    <a:pt x="14153" y="9014"/>
                    <a:pt x="13478" y="6378"/>
                  </a:cubicBezTo>
                  <a:cubicBezTo>
                    <a:pt x="12803" y="3742"/>
                    <a:pt x="12353" y="2891"/>
                    <a:pt x="11903" y="1956"/>
                  </a:cubicBezTo>
                  <a:cubicBezTo>
                    <a:pt x="11453" y="1020"/>
                    <a:pt x="11003" y="0"/>
                    <a:pt x="10778" y="0"/>
                  </a:cubicBezTo>
                  <a:cubicBezTo>
                    <a:pt x="10553" y="0"/>
                    <a:pt x="10553" y="1020"/>
                    <a:pt x="11228" y="3997"/>
                  </a:cubicBezTo>
                  <a:cubicBezTo>
                    <a:pt x="11903" y="6973"/>
                    <a:pt x="13253" y="11906"/>
                    <a:pt x="15053" y="15052"/>
                  </a:cubicBezTo>
                  <a:cubicBezTo>
                    <a:pt x="16853" y="18198"/>
                    <a:pt x="19103" y="19559"/>
                    <a:pt x="21353" y="209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3" name="Line"/>
            <p:cNvSpPr/>
            <p:nvPr/>
          </p:nvSpPr>
          <p:spPr>
            <a:xfrm>
              <a:off x="19264964" y="10579697"/>
              <a:ext cx="68144" cy="1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4" name="Line"/>
            <p:cNvSpPr/>
            <p:nvPr/>
          </p:nvSpPr>
          <p:spPr>
            <a:xfrm>
              <a:off x="19810108" y="10261100"/>
              <a:ext cx="788511" cy="240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extrusionOk="0">
                  <a:moveTo>
                    <a:pt x="0" y="3221"/>
                  </a:moveTo>
                  <a:cubicBezTo>
                    <a:pt x="0" y="1781"/>
                    <a:pt x="0" y="341"/>
                    <a:pt x="178" y="53"/>
                  </a:cubicBezTo>
                  <a:cubicBezTo>
                    <a:pt x="356" y="-235"/>
                    <a:pt x="711" y="629"/>
                    <a:pt x="1244" y="3221"/>
                  </a:cubicBezTo>
                  <a:cubicBezTo>
                    <a:pt x="1778" y="5813"/>
                    <a:pt x="2489" y="10133"/>
                    <a:pt x="2978" y="13013"/>
                  </a:cubicBezTo>
                  <a:cubicBezTo>
                    <a:pt x="3467" y="15893"/>
                    <a:pt x="3733" y="17333"/>
                    <a:pt x="3911" y="17333"/>
                  </a:cubicBezTo>
                  <a:cubicBezTo>
                    <a:pt x="4089" y="17333"/>
                    <a:pt x="4178" y="15893"/>
                    <a:pt x="4267" y="13589"/>
                  </a:cubicBezTo>
                  <a:cubicBezTo>
                    <a:pt x="4356" y="11285"/>
                    <a:pt x="4444" y="8117"/>
                    <a:pt x="4622" y="5957"/>
                  </a:cubicBezTo>
                  <a:cubicBezTo>
                    <a:pt x="4800" y="3797"/>
                    <a:pt x="5067" y="2645"/>
                    <a:pt x="5333" y="3365"/>
                  </a:cubicBezTo>
                  <a:cubicBezTo>
                    <a:pt x="5600" y="4085"/>
                    <a:pt x="5867" y="6677"/>
                    <a:pt x="6089" y="9125"/>
                  </a:cubicBezTo>
                  <a:cubicBezTo>
                    <a:pt x="6311" y="11573"/>
                    <a:pt x="6489" y="13877"/>
                    <a:pt x="6622" y="15749"/>
                  </a:cubicBezTo>
                  <a:cubicBezTo>
                    <a:pt x="6756" y="17621"/>
                    <a:pt x="6844" y="19061"/>
                    <a:pt x="7067" y="19349"/>
                  </a:cubicBezTo>
                  <a:cubicBezTo>
                    <a:pt x="7289" y="19637"/>
                    <a:pt x="7644" y="18773"/>
                    <a:pt x="8444" y="17477"/>
                  </a:cubicBezTo>
                  <a:cubicBezTo>
                    <a:pt x="9244" y="16181"/>
                    <a:pt x="10489" y="14453"/>
                    <a:pt x="11689" y="13013"/>
                  </a:cubicBezTo>
                  <a:cubicBezTo>
                    <a:pt x="12889" y="11573"/>
                    <a:pt x="14044" y="10421"/>
                    <a:pt x="14756" y="9269"/>
                  </a:cubicBezTo>
                  <a:cubicBezTo>
                    <a:pt x="15467" y="8117"/>
                    <a:pt x="15733" y="6965"/>
                    <a:pt x="15733" y="5813"/>
                  </a:cubicBezTo>
                  <a:cubicBezTo>
                    <a:pt x="15733" y="4661"/>
                    <a:pt x="15467" y="3509"/>
                    <a:pt x="15111" y="2645"/>
                  </a:cubicBezTo>
                  <a:cubicBezTo>
                    <a:pt x="14756" y="1781"/>
                    <a:pt x="14311" y="1205"/>
                    <a:pt x="13822" y="917"/>
                  </a:cubicBezTo>
                  <a:cubicBezTo>
                    <a:pt x="13333" y="629"/>
                    <a:pt x="12800" y="629"/>
                    <a:pt x="12489" y="1349"/>
                  </a:cubicBezTo>
                  <a:cubicBezTo>
                    <a:pt x="12178" y="2069"/>
                    <a:pt x="12089" y="3509"/>
                    <a:pt x="12578" y="6101"/>
                  </a:cubicBezTo>
                  <a:cubicBezTo>
                    <a:pt x="13067" y="8693"/>
                    <a:pt x="14133" y="12437"/>
                    <a:pt x="15733" y="15173"/>
                  </a:cubicBezTo>
                  <a:cubicBezTo>
                    <a:pt x="17333" y="17909"/>
                    <a:pt x="19467" y="19637"/>
                    <a:pt x="21600" y="213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5" name="Line"/>
            <p:cNvSpPr/>
            <p:nvPr/>
          </p:nvSpPr>
          <p:spPr>
            <a:xfrm>
              <a:off x="420137" y="10594161"/>
              <a:ext cx="835639" cy="562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12" extrusionOk="0">
                  <a:moveTo>
                    <a:pt x="2472" y="8707"/>
                  </a:moveTo>
                  <a:cubicBezTo>
                    <a:pt x="2555" y="8090"/>
                    <a:pt x="2639" y="7473"/>
                    <a:pt x="2681" y="6856"/>
                  </a:cubicBezTo>
                  <a:cubicBezTo>
                    <a:pt x="2723" y="6239"/>
                    <a:pt x="2723" y="5622"/>
                    <a:pt x="2472" y="5251"/>
                  </a:cubicBezTo>
                  <a:cubicBezTo>
                    <a:pt x="2220" y="4881"/>
                    <a:pt x="1718" y="4758"/>
                    <a:pt x="1258" y="4758"/>
                  </a:cubicBezTo>
                  <a:cubicBezTo>
                    <a:pt x="797" y="4758"/>
                    <a:pt x="379" y="4881"/>
                    <a:pt x="169" y="5251"/>
                  </a:cubicBezTo>
                  <a:cubicBezTo>
                    <a:pt x="-40" y="5622"/>
                    <a:pt x="-40" y="6239"/>
                    <a:pt x="86" y="6794"/>
                  </a:cubicBezTo>
                  <a:cubicBezTo>
                    <a:pt x="211" y="7350"/>
                    <a:pt x="462" y="7843"/>
                    <a:pt x="797" y="8152"/>
                  </a:cubicBezTo>
                  <a:cubicBezTo>
                    <a:pt x="1132" y="8461"/>
                    <a:pt x="1551" y="8584"/>
                    <a:pt x="1969" y="8646"/>
                  </a:cubicBezTo>
                  <a:cubicBezTo>
                    <a:pt x="2388" y="8707"/>
                    <a:pt x="2807" y="8707"/>
                    <a:pt x="3100" y="8214"/>
                  </a:cubicBezTo>
                  <a:cubicBezTo>
                    <a:pt x="3393" y="7720"/>
                    <a:pt x="3560" y="6733"/>
                    <a:pt x="3769" y="6733"/>
                  </a:cubicBezTo>
                  <a:cubicBezTo>
                    <a:pt x="3979" y="6733"/>
                    <a:pt x="4230" y="7720"/>
                    <a:pt x="4565" y="9633"/>
                  </a:cubicBezTo>
                  <a:cubicBezTo>
                    <a:pt x="4900" y="11546"/>
                    <a:pt x="5318" y="14385"/>
                    <a:pt x="5444" y="16483"/>
                  </a:cubicBezTo>
                  <a:cubicBezTo>
                    <a:pt x="5569" y="18582"/>
                    <a:pt x="5402" y="19939"/>
                    <a:pt x="5109" y="20680"/>
                  </a:cubicBezTo>
                  <a:cubicBezTo>
                    <a:pt x="4816" y="21421"/>
                    <a:pt x="4397" y="21544"/>
                    <a:pt x="3686" y="21297"/>
                  </a:cubicBezTo>
                  <a:cubicBezTo>
                    <a:pt x="2974" y="21050"/>
                    <a:pt x="1969" y="20433"/>
                    <a:pt x="1509" y="19507"/>
                  </a:cubicBezTo>
                  <a:cubicBezTo>
                    <a:pt x="1048" y="18582"/>
                    <a:pt x="1132" y="17347"/>
                    <a:pt x="2388" y="15681"/>
                  </a:cubicBezTo>
                  <a:cubicBezTo>
                    <a:pt x="3644" y="14015"/>
                    <a:pt x="6072" y="11917"/>
                    <a:pt x="7537" y="10682"/>
                  </a:cubicBezTo>
                  <a:cubicBezTo>
                    <a:pt x="9002" y="9448"/>
                    <a:pt x="9504" y="9078"/>
                    <a:pt x="9881" y="8646"/>
                  </a:cubicBezTo>
                  <a:cubicBezTo>
                    <a:pt x="10258" y="8214"/>
                    <a:pt x="10509" y="7720"/>
                    <a:pt x="10509" y="7226"/>
                  </a:cubicBezTo>
                  <a:cubicBezTo>
                    <a:pt x="10509" y="6733"/>
                    <a:pt x="10258" y="6239"/>
                    <a:pt x="9923" y="5869"/>
                  </a:cubicBezTo>
                  <a:cubicBezTo>
                    <a:pt x="9588" y="5498"/>
                    <a:pt x="9169" y="5251"/>
                    <a:pt x="8751" y="5066"/>
                  </a:cubicBezTo>
                  <a:cubicBezTo>
                    <a:pt x="8332" y="4881"/>
                    <a:pt x="7913" y="4758"/>
                    <a:pt x="7704" y="5005"/>
                  </a:cubicBezTo>
                  <a:cubicBezTo>
                    <a:pt x="7495" y="5251"/>
                    <a:pt x="7495" y="5869"/>
                    <a:pt x="7872" y="6856"/>
                  </a:cubicBezTo>
                  <a:cubicBezTo>
                    <a:pt x="8248" y="7843"/>
                    <a:pt x="9002" y="9201"/>
                    <a:pt x="9797" y="10065"/>
                  </a:cubicBezTo>
                  <a:cubicBezTo>
                    <a:pt x="10593" y="10929"/>
                    <a:pt x="11430" y="11299"/>
                    <a:pt x="12351" y="10991"/>
                  </a:cubicBezTo>
                  <a:cubicBezTo>
                    <a:pt x="13272" y="10682"/>
                    <a:pt x="14276" y="9695"/>
                    <a:pt x="15072" y="8214"/>
                  </a:cubicBezTo>
                  <a:cubicBezTo>
                    <a:pt x="15867" y="6733"/>
                    <a:pt x="16453" y="4758"/>
                    <a:pt x="16746" y="3462"/>
                  </a:cubicBezTo>
                  <a:cubicBezTo>
                    <a:pt x="17039" y="2166"/>
                    <a:pt x="17039" y="1549"/>
                    <a:pt x="16913" y="993"/>
                  </a:cubicBezTo>
                  <a:cubicBezTo>
                    <a:pt x="16788" y="438"/>
                    <a:pt x="16537" y="-56"/>
                    <a:pt x="16411" y="6"/>
                  </a:cubicBezTo>
                  <a:cubicBezTo>
                    <a:pt x="16286" y="67"/>
                    <a:pt x="16286" y="685"/>
                    <a:pt x="16537" y="2659"/>
                  </a:cubicBezTo>
                  <a:cubicBezTo>
                    <a:pt x="16788" y="4634"/>
                    <a:pt x="17290" y="7967"/>
                    <a:pt x="17625" y="9942"/>
                  </a:cubicBezTo>
                  <a:cubicBezTo>
                    <a:pt x="17960" y="11917"/>
                    <a:pt x="18127" y="12534"/>
                    <a:pt x="18420" y="12904"/>
                  </a:cubicBezTo>
                  <a:cubicBezTo>
                    <a:pt x="18713" y="13274"/>
                    <a:pt x="19132" y="13398"/>
                    <a:pt x="19593" y="13459"/>
                  </a:cubicBezTo>
                  <a:cubicBezTo>
                    <a:pt x="20053" y="13521"/>
                    <a:pt x="20555" y="13521"/>
                    <a:pt x="20890" y="12966"/>
                  </a:cubicBezTo>
                  <a:cubicBezTo>
                    <a:pt x="21225" y="12410"/>
                    <a:pt x="21393" y="11299"/>
                    <a:pt x="21560" y="101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6" name="Line"/>
            <p:cNvSpPr/>
            <p:nvPr/>
          </p:nvSpPr>
          <p:spPr>
            <a:xfrm>
              <a:off x="1031877" y="10735452"/>
              <a:ext cx="175226" cy="38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200" y="14400"/>
                    <a:pt x="2400" y="7200"/>
                    <a:pt x="6000" y="3600"/>
                  </a:cubicBezTo>
                  <a:cubicBezTo>
                    <a:pt x="9600" y="0"/>
                    <a:pt x="1560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7" name="Line"/>
            <p:cNvSpPr/>
            <p:nvPr/>
          </p:nvSpPr>
          <p:spPr>
            <a:xfrm>
              <a:off x="1991865" y="10823063"/>
              <a:ext cx="217912" cy="13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497" extrusionOk="0">
                  <a:moveTo>
                    <a:pt x="7038" y="0"/>
                  </a:moveTo>
                  <a:cubicBezTo>
                    <a:pt x="5450" y="514"/>
                    <a:pt x="3861" y="1029"/>
                    <a:pt x="2432" y="3857"/>
                  </a:cubicBezTo>
                  <a:cubicBezTo>
                    <a:pt x="1003" y="6686"/>
                    <a:pt x="-268" y="11829"/>
                    <a:pt x="50" y="15171"/>
                  </a:cubicBezTo>
                  <a:cubicBezTo>
                    <a:pt x="367" y="18514"/>
                    <a:pt x="2273" y="20057"/>
                    <a:pt x="4020" y="20829"/>
                  </a:cubicBezTo>
                  <a:cubicBezTo>
                    <a:pt x="5767" y="21600"/>
                    <a:pt x="7356" y="21600"/>
                    <a:pt x="8944" y="21343"/>
                  </a:cubicBezTo>
                  <a:cubicBezTo>
                    <a:pt x="10532" y="21086"/>
                    <a:pt x="12120" y="20571"/>
                    <a:pt x="13073" y="19029"/>
                  </a:cubicBezTo>
                  <a:cubicBezTo>
                    <a:pt x="14026" y="17486"/>
                    <a:pt x="14344" y="14914"/>
                    <a:pt x="13708" y="11571"/>
                  </a:cubicBezTo>
                  <a:cubicBezTo>
                    <a:pt x="13073" y="8229"/>
                    <a:pt x="11485" y="4114"/>
                    <a:pt x="11485" y="4371"/>
                  </a:cubicBezTo>
                  <a:cubicBezTo>
                    <a:pt x="11485" y="4629"/>
                    <a:pt x="13073" y="9257"/>
                    <a:pt x="14979" y="12600"/>
                  </a:cubicBezTo>
                  <a:cubicBezTo>
                    <a:pt x="16885" y="15943"/>
                    <a:pt x="19108" y="18000"/>
                    <a:pt x="21332" y="200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8" name="Line"/>
            <p:cNvSpPr/>
            <p:nvPr/>
          </p:nvSpPr>
          <p:spPr>
            <a:xfrm>
              <a:off x="2910674" y="10725716"/>
              <a:ext cx="320029" cy="34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extrusionOk="0">
                  <a:moveTo>
                    <a:pt x="0" y="0"/>
                  </a:moveTo>
                  <a:cubicBezTo>
                    <a:pt x="1309" y="1834"/>
                    <a:pt x="2618" y="3668"/>
                    <a:pt x="3818" y="6928"/>
                  </a:cubicBezTo>
                  <a:cubicBezTo>
                    <a:pt x="5018" y="10189"/>
                    <a:pt x="6109" y="14875"/>
                    <a:pt x="6545" y="17728"/>
                  </a:cubicBezTo>
                  <a:cubicBezTo>
                    <a:pt x="6982" y="20581"/>
                    <a:pt x="6764" y="21600"/>
                    <a:pt x="6655" y="21600"/>
                  </a:cubicBezTo>
                  <a:cubicBezTo>
                    <a:pt x="6545" y="21600"/>
                    <a:pt x="6545" y="20581"/>
                    <a:pt x="6764" y="18951"/>
                  </a:cubicBezTo>
                  <a:cubicBezTo>
                    <a:pt x="6982" y="17321"/>
                    <a:pt x="7418" y="15079"/>
                    <a:pt x="8400" y="13347"/>
                  </a:cubicBezTo>
                  <a:cubicBezTo>
                    <a:pt x="9382" y="11615"/>
                    <a:pt x="10909" y="10392"/>
                    <a:pt x="12436" y="9679"/>
                  </a:cubicBezTo>
                  <a:cubicBezTo>
                    <a:pt x="13964" y="8966"/>
                    <a:pt x="15491" y="8762"/>
                    <a:pt x="16691" y="8966"/>
                  </a:cubicBezTo>
                  <a:cubicBezTo>
                    <a:pt x="17891" y="9170"/>
                    <a:pt x="18764" y="9781"/>
                    <a:pt x="19527" y="10698"/>
                  </a:cubicBezTo>
                  <a:cubicBezTo>
                    <a:pt x="20291" y="11615"/>
                    <a:pt x="20945" y="12838"/>
                    <a:pt x="21273" y="13959"/>
                  </a:cubicBezTo>
                  <a:cubicBezTo>
                    <a:pt x="21600" y="15079"/>
                    <a:pt x="21600" y="16098"/>
                    <a:pt x="21273" y="17015"/>
                  </a:cubicBezTo>
                  <a:cubicBezTo>
                    <a:pt x="20945" y="17932"/>
                    <a:pt x="20291" y="18747"/>
                    <a:pt x="18109" y="19562"/>
                  </a:cubicBezTo>
                  <a:cubicBezTo>
                    <a:pt x="15927" y="20377"/>
                    <a:pt x="12218" y="21192"/>
                    <a:pt x="9818" y="21396"/>
                  </a:cubicBezTo>
                  <a:cubicBezTo>
                    <a:pt x="7418" y="21600"/>
                    <a:pt x="6327" y="21192"/>
                    <a:pt x="5673" y="20479"/>
                  </a:cubicBezTo>
                  <a:cubicBezTo>
                    <a:pt x="5018" y="19766"/>
                    <a:pt x="4800" y="18747"/>
                    <a:pt x="4800" y="18136"/>
                  </a:cubicBezTo>
                  <a:cubicBezTo>
                    <a:pt x="4800" y="17525"/>
                    <a:pt x="5018" y="17321"/>
                    <a:pt x="5236" y="171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9" name="Line"/>
            <p:cNvSpPr/>
            <p:nvPr/>
          </p:nvSpPr>
          <p:spPr>
            <a:xfrm>
              <a:off x="3369945" y="10844840"/>
              <a:ext cx="538131" cy="27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105" extrusionOk="0">
                  <a:moveTo>
                    <a:pt x="4559" y="3507"/>
                  </a:moveTo>
                  <a:cubicBezTo>
                    <a:pt x="3788" y="3262"/>
                    <a:pt x="3016" y="3016"/>
                    <a:pt x="2309" y="3016"/>
                  </a:cubicBezTo>
                  <a:cubicBezTo>
                    <a:pt x="1602" y="3016"/>
                    <a:pt x="959" y="3262"/>
                    <a:pt x="509" y="4612"/>
                  </a:cubicBezTo>
                  <a:cubicBezTo>
                    <a:pt x="59" y="5962"/>
                    <a:pt x="-198" y="8416"/>
                    <a:pt x="188" y="10503"/>
                  </a:cubicBezTo>
                  <a:cubicBezTo>
                    <a:pt x="573" y="12589"/>
                    <a:pt x="1602" y="14307"/>
                    <a:pt x="2631" y="14553"/>
                  </a:cubicBezTo>
                  <a:cubicBezTo>
                    <a:pt x="3659" y="14798"/>
                    <a:pt x="4688" y="13571"/>
                    <a:pt x="5202" y="11730"/>
                  </a:cubicBezTo>
                  <a:cubicBezTo>
                    <a:pt x="5716" y="9889"/>
                    <a:pt x="5716" y="7435"/>
                    <a:pt x="5523" y="5716"/>
                  </a:cubicBezTo>
                  <a:cubicBezTo>
                    <a:pt x="5331" y="3998"/>
                    <a:pt x="4945" y="3016"/>
                    <a:pt x="4816" y="3139"/>
                  </a:cubicBezTo>
                  <a:cubicBezTo>
                    <a:pt x="4688" y="3262"/>
                    <a:pt x="4816" y="4489"/>
                    <a:pt x="5202" y="6330"/>
                  </a:cubicBezTo>
                  <a:cubicBezTo>
                    <a:pt x="5588" y="8171"/>
                    <a:pt x="6231" y="10625"/>
                    <a:pt x="6745" y="12344"/>
                  </a:cubicBezTo>
                  <a:cubicBezTo>
                    <a:pt x="7259" y="14062"/>
                    <a:pt x="7645" y="15044"/>
                    <a:pt x="8416" y="15044"/>
                  </a:cubicBezTo>
                  <a:cubicBezTo>
                    <a:pt x="9188" y="15044"/>
                    <a:pt x="10345" y="14062"/>
                    <a:pt x="11116" y="12221"/>
                  </a:cubicBezTo>
                  <a:cubicBezTo>
                    <a:pt x="11888" y="10380"/>
                    <a:pt x="12273" y="7680"/>
                    <a:pt x="12466" y="5348"/>
                  </a:cubicBezTo>
                  <a:cubicBezTo>
                    <a:pt x="12659" y="3016"/>
                    <a:pt x="12659" y="1053"/>
                    <a:pt x="12981" y="316"/>
                  </a:cubicBezTo>
                  <a:cubicBezTo>
                    <a:pt x="13302" y="-420"/>
                    <a:pt x="13945" y="71"/>
                    <a:pt x="15231" y="2403"/>
                  </a:cubicBezTo>
                  <a:cubicBezTo>
                    <a:pt x="16516" y="4735"/>
                    <a:pt x="18445" y="8907"/>
                    <a:pt x="19602" y="11607"/>
                  </a:cubicBezTo>
                  <a:cubicBezTo>
                    <a:pt x="20759" y="14307"/>
                    <a:pt x="21145" y="15535"/>
                    <a:pt x="21273" y="16762"/>
                  </a:cubicBezTo>
                  <a:cubicBezTo>
                    <a:pt x="21402" y="17989"/>
                    <a:pt x="21273" y="19216"/>
                    <a:pt x="20888" y="19953"/>
                  </a:cubicBezTo>
                  <a:cubicBezTo>
                    <a:pt x="20502" y="20689"/>
                    <a:pt x="19859" y="20935"/>
                    <a:pt x="18895" y="21057"/>
                  </a:cubicBezTo>
                  <a:cubicBezTo>
                    <a:pt x="17931" y="21180"/>
                    <a:pt x="16645" y="21180"/>
                    <a:pt x="15681" y="19585"/>
                  </a:cubicBezTo>
                  <a:cubicBezTo>
                    <a:pt x="14716" y="17989"/>
                    <a:pt x="14073" y="14798"/>
                    <a:pt x="13431" y="116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0" name="Line"/>
            <p:cNvSpPr/>
            <p:nvPr/>
          </p:nvSpPr>
          <p:spPr>
            <a:xfrm>
              <a:off x="3971756" y="10949615"/>
              <a:ext cx="68144" cy="8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1" name="Line"/>
            <p:cNvSpPr/>
            <p:nvPr/>
          </p:nvSpPr>
          <p:spPr>
            <a:xfrm>
              <a:off x="3932817" y="10764655"/>
              <a:ext cx="1" cy="19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2" name="Line"/>
            <p:cNvSpPr/>
            <p:nvPr/>
          </p:nvSpPr>
          <p:spPr>
            <a:xfrm>
              <a:off x="4176185" y="10891206"/>
              <a:ext cx="271120" cy="241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26" extrusionOk="0">
                  <a:moveTo>
                    <a:pt x="14657" y="0"/>
                  </a:moveTo>
                  <a:cubicBezTo>
                    <a:pt x="12343" y="0"/>
                    <a:pt x="10029" y="0"/>
                    <a:pt x="9000" y="720"/>
                  </a:cubicBezTo>
                  <a:cubicBezTo>
                    <a:pt x="7971" y="1440"/>
                    <a:pt x="8229" y="2880"/>
                    <a:pt x="10286" y="5472"/>
                  </a:cubicBezTo>
                  <a:cubicBezTo>
                    <a:pt x="12343" y="8064"/>
                    <a:pt x="16200" y="11808"/>
                    <a:pt x="18514" y="14256"/>
                  </a:cubicBezTo>
                  <a:cubicBezTo>
                    <a:pt x="20829" y="16704"/>
                    <a:pt x="21600" y="17856"/>
                    <a:pt x="21471" y="18864"/>
                  </a:cubicBezTo>
                  <a:cubicBezTo>
                    <a:pt x="21343" y="19872"/>
                    <a:pt x="20314" y="20736"/>
                    <a:pt x="18129" y="21168"/>
                  </a:cubicBezTo>
                  <a:cubicBezTo>
                    <a:pt x="15943" y="21600"/>
                    <a:pt x="12600" y="21600"/>
                    <a:pt x="9386" y="20304"/>
                  </a:cubicBezTo>
                  <a:cubicBezTo>
                    <a:pt x="6171" y="19008"/>
                    <a:pt x="3086" y="16416"/>
                    <a:pt x="0" y="138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3" name="Line"/>
            <p:cNvSpPr/>
            <p:nvPr/>
          </p:nvSpPr>
          <p:spPr>
            <a:xfrm>
              <a:off x="4998632" y="10640322"/>
              <a:ext cx="517696" cy="730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22" extrusionOk="0">
                  <a:moveTo>
                    <a:pt x="3853" y="12781"/>
                  </a:moveTo>
                  <a:cubicBezTo>
                    <a:pt x="5473" y="12495"/>
                    <a:pt x="7093" y="12210"/>
                    <a:pt x="8106" y="11877"/>
                  </a:cubicBezTo>
                  <a:cubicBezTo>
                    <a:pt x="9118" y="11544"/>
                    <a:pt x="9523" y="11163"/>
                    <a:pt x="9388" y="10830"/>
                  </a:cubicBezTo>
                  <a:cubicBezTo>
                    <a:pt x="9253" y="10497"/>
                    <a:pt x="8578" y="10212"/>
                    <a:pt x="7161" y="10021"/>
                  </a:cubicBezTo>
                  <a:cubicBezTo>
                    <a:pt x="5743" y="9831"/>
                    <a:pt x="3583" y="9736"/>
                    <a:pt x="2166" y="9879"/>
                  </a:cubicBezTo>
                  <a:cubicBezTo>
                    <a:pt x="748" y="10021"/>
                    <a:pt x="73" y="10402"/>
                    <a:pt x="6" y="10783"/>
                  </a:cubicBezTo>
                  <a:cubicBezTo>
                    <a:pt x="-62" y="11163"/>
                    <a:pt x="478" y="11544"/>
                    <a:pt x="1963" y="11829"/>
                  </a:cubicBezTo>
                  <a:cubicBezTo>
                    <a:pt x="3448" y="12115"/>
                    <a:pt x="5878" y="12305"/>
                    <a:pt x="8308" y="11924"/>
                  </a:cubicBezTo>
                  <a:cubicBezTo>
                    <a:pt x="10738" y="11544"/>
                    <a:pt x="13168" y="10592"/>
                    <a:pt x="15261" y="9213"/>
                  </a:cubicBezTo>
                  <a:cubicBezTo>
                    <a:pt x="17353" y="7833"/>
                    <a:pt x="19108" y="6025"/>
                    <a:pt x="20053" y="4883"/>
                  </a:cubicBezTo>
                  <a:cubicBezTo>
                    <a:pt x="20998" y="3741"/>
                    <a:pt x="21133" y="3265"/>
                    <a:pt x="21268" y="2790"/>
                  </a:cubicBezTo>
                  <a:cubicBezTo>
                    <a:pt x="21403" y="2314"/>
                    <a:pt x="21538" y="1838"/>
                    <a:pt x="21471" y="1362"/>
                  </a:cubicBezTo>
                  <a:cubicBezTo>
                    <a:pt x="21403" y="887"/>
                    <a:pt x="21133" y="411"/>
                    <a:pt x="20661" y="173"/>
                  </a:cubicBezTo>
                  <a:cubicBezTo>
                    <a:pt x="20188" y="-65"/>
                    <a:pt x="19513" y="-65"/>
                    <a:pt x="19041" y="220"/>
                  </a:cubicBezTo>
                  <a:cubicBezTo>
                    <a:pt x="18568" y="506"/>
                    <a:pt x="18298" y="1077"/>
                    <a:pt x="18163" y="2504"/>
                  </a:cubicBezTo>
                  <a:cubicBezTo>
                    <a:pt x="18028" y="3931"/>
                    <a:pt x="18028" y="6215"/>
                    <a:pt x="18231" y="9070"/>
                  </a:cubicBezTo>
                  <a:cubicBezTo>
                    <a:pt x="18433" y="11924"/>
                    <a:pt x="18838" y="15350"/>
                    <a:pt x="19176" y="17396"/>
                  </a:cubicBezTo>
                  <a:cubicBezTo>
                    <a:pt x="19513" y="19442"/>
                    <a:pt x="19783" y="20108"/>
                    <a:pt x="20121" y="20631"/>
                  </a:cubicBezTo>
                  <a:cubicBezTo>
                    <a:pt x="20458" y="21154"/>
                    <a:pt x="20863" y="21535"/>
                    <a:pt x="21133" y="21392"/>
                  </a:cubicBezTo>
                  <a:cubicBezTo>
                    <a:pt x="21403" y="21250"/>
                    <a:pt x="21538" y="20583"/>
                    <a:pt x="21538" y="20013"/>
                  </a:cubicBezTo>
                  <a:cubicBezTo>
                    <a:pt x="21538" y="19442"/>
                    <a:pt x="21403" y="18966"/>
                    <a:pt x="21268" y="184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4" name="Line"/>
            <p:cNvSpPr/>
            <p:nvPr/>
          </p:nvSpPr>
          <p:spPr>
            <a:xfrm>
              <a:off x="5402757" y="11085901"/>
              <a:ext cx="243368" cy="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5" name="Line"/>
            <p:cNvSpPr/>
            <p:nvPr/>
          </p:nvSpPr>
          <p:spPr>
            <a:xfrm>
              <a:off x="6522803" y="10920411"/>
              <a:ext cx="309146" cy="52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600" extrusionOk="0">
                  <a:moveTo>
                    <a:pt x="1298" y="0"/>
                  </a:moveTo>
                  <a:cubicBezTo>
                    <a:pt x="1966" y="3867"/>
                    <a:pt x="2634" y="7733"/>
                    <a:pt x="2968" y="10000"/>
                  </a:cubicBezTo>
                  <a:cubicBezTo>
                    <a:pt x="3302" y="12267"/>
                    <a:pt x="3302" y="12933"/>
                    <a:pt x="3413" y="13667"/>
                  </a:cubicBezTo>
                  <a:cubicBezTo>
                    <a:pt x="3525" y="14400"/>
                    <a:pt x="3747" y="15200"/>
                    <a:pt x="3525" y="15267"/>
                  </a:cubicBezTo>
                  <a:cubicBezTo>
                    <a:pt x="3302" y="15333"/>
                    <a:pt x="2634" y="14667"/>
                    <a:pt x="2077" y="13600"/>
                  </a:cubicBezTo>
                  <a:cubicBezTo>
                    <a:pt x="1520" y="12533"/>
                    <a:pt x="1075" y="11067"/>
                    <a:pt x="630" y="9800"/>
                  </a:cubicBezTo>
                  <a:cubicBezTo>
                    <a:pt x="184" y="8533"/>
                    <a:pt x="-261" y="7467"/>
                    <a:pt x="184" y="7000"/>
                  </a:cubicBezTo>
                  <a:cubicBezTo>
                    <a:pt x="630" y="6533"/>
                    <a:pt x="1966" y="6667"/>
                    <a:pt x="4527" y="7000"/>
                  </a:cubicBezTo>
                  <a:cubicBezTo>
                    <a:pt x="7087" y="7333"/>
                    <a:pt x="10873" y="7867"/>
                    <a:pt x="13323" y="8133"/>
                  </a:cubicBezTo>
                  <a:cubicBezTo>
                    <a:pt x="15772" y="8400"/>
                    <a:pt x="16885" y="8400"/>
                    <a:pt x="17999" y="8400"/>
                  </a:cubicBezTo>
                  <a:cubicBezTo>
                    <a:pt x="19112" y="8400"/>
                    <a:pt x="20226" y="8400"/>
                    <a:pt x="20782" y="8067"/>
                  </a:cubicBezTo>
                  <a:cubicBezTo>
                    <a:pt x="21339" y="7733"/>
                    <a:pt x="21339" y="7067"/>
                    <a:pt x="20894" y="6067"/>
                  </a:cubicBezTo>
                  <a:cubicBezTo>
                    <a:pt x="20448" y="5067"/>
                    <a:pt x="19558" y="3733"/>
                    <a:pt x="18890" y="2600"/>
                  </a:cubicBezTo>
                  <a:cubicBezTo>
                    <a:pt x="18221" y="1467"/>
                    <a:pt x="17776" y="533"/>
                    <a:pt x="17553" y="400"/>
                  </a:cubicBezTo>
                  <a:cubicBezTo>
                    <a:pt x="17331" y="267"/>
                    <a:pt x="17331" y="933"/>
                    <a:pt x="17553" y="3400"/>
                  </a:cubicBezTo>
                  <a:cubicBezTo>
                    <a:pt x="17776" y="5867"/>
                    <a:pt x="18221" y="10133"/>
                    <a:pt x="18667" y="13467"/>
                  </a:cubicBezTo>
                  <a:cubicBezTo>
                    <a:pt x="19112" y="16800"/>
                    <a:pt x="19558" y="19200"/>
                    <a:pt x="2000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6" name="Line"/>
            <p:cNvSpPr/>
            <p:nvPr/>
          </p:nvSpPr>
          <p:spPr>
            <a:xfrm>
              <a:off x="7223144" y="11416880"/>
              <a:ext cx="9736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7" name="Line"/>
            <p:cNvSpPr/>
            <p:nvPr/>
          </p:nvSpPr>
          <p:spPr>
            <a:xfrm>
              <a:off x="20973682" y="9135716"/>
              <a:ext cx="267427" cy="27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15" extrusionOk="0">
                  <a:moveTo>
                    <a:pt x="369" y="2541"/>
                  </a:moveTo>
                  <a:cubicBezTo>
                    <a:pt x="108" y="1271"/>
                    <a:pt x="-152" y="0"/>
                    <a:pt x="108" y="0"/>
                  </a:cubicBezTo>
                  <a:cubicBezTo>
                    <a:pt x="368" y="0"/>
                    <a:pt x="1149" y="1271"/>
                    <a:pt x="2450" y="4447"/>
                  </a:cubicBezTo>
                  <a:cubicBezTo>
                    <a:pt x="3752" y="7624"/>
                    <a:pt x="5573" y="12706"/>
                    <a:pt x="6874" y="16009"/>
                  </a:cubicBezTo>
                  <a:cubicBezTo>
                    <a:pt x="8176" y="19313"/>
                    <a:pt x="8956" y="20838"/>
                    <a:pt x="9997" y="21219"/>
                  </a:cubicBezTo>
                  <a:cubicBezTo>
                    <a:pt x="11038" y="21600"/>
                    <a:pt x="12340" y="20838"/>
                    <a:pt x="13250" y="19186"/>
                  </a:cubicBezTo>
                  <a:cubicBezTo>
                    <a:pt x="14161" y="17534"/>
                    <a:pt x="14682" y="14993"/>
                    <a:pt x="15072" y="12452"/>
                  </a:cubicBezTo>
                  <a:cubicBezTo>
                    <a:pt x="15462" y="9911"/>
                    <a:pt x="15723" y="7369"/>
                    <a:pt x="16764" y="5591"/>
                  </a:cubicBezTo>
                  <a:cubicBezTo>
                    <a:pt x="17805" y="3812"/>
                    <a:pt x="19626" y="2795"/>
                    <a:pt x="21448" y="17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8" name="Line"/>
            <p:cNvSpPr/>
            <p:nvPr/>
          </p:nvSpPr>
          <p:spPr>
            <a:xfrm>
              <a:off x="21260577" y="9041615"/>
              <a:ext cx="261462" cy="64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600" extrusionOk="0">
                  <a:moveTo>
                    <a:pt x="10149" y="0"/>
                  </a:moveTo>
                  <a:cubicBezTo>
                    <a:pt x="13793" y="1418"/>
                    <a:pt x="17436" y="2836"/>
                    <a:pt x="19388" y="4909"/>
                  </a:cubicBezTo>
                  <a:cubicBezTo>
                    <a:pt x="21340" y="6982"/>
                    <a:pt x="21600" y="9709"/>
                    <a:pt x="19518" y="12218"/>
                  </a:cubicBezTo>
                  <a:cubicBezTo>
                    <a:pt x="17436" y="14727"/>
                    <a:pt x="13012" y="17018"/>
                    <a:pt x="9369" y="18545"/>
                  </a:cubicBezTo>
                  <a:cubicBezTo>
                    <a:pt x="5725" y="20073"/>
                    <a:pt x="2863" y="2083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9" name="Line"/>
            <p:cNvSpPr/>
            <p:nvPr/>
          </p:nvSpPr>
          <p:spPr>
            <a:xfrm>
              <a:off x="7569489" y="10869877"/>
              <a:ext cx="322731" cy="339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311" extrusionOk="0">
                  <a:moveTo>
                    <a:pt x="271" y="4396"/>
                  </a:moveTo>
                  <a:cubicBezTo>
                    <a:pt x="57" y="3377"/>
                    <a:pt x="-157" y="2358"/>
                    <a:pt x="164" y="1543"/>
                  </a:cubicBezTo>
                  <a:cubicBezTo>
                    <a:pt x="485" y="728"/>
                    <a:pt x="1340" y="117"/>
                    <a:pt x="2944" y="15"/>
                  </a:cubicBezTo>
                  <a:cubicBezTo>
                    <a:pt x="4548" y="-87"/>
                    <a:pt x="6900" y="321"/>
                    <a:pt x="9681" y="1645"/>
                  </a:cubicBezTo>
                  <a:cubicBezTo>
                    <a:pt x="12461" y="2970"/>
                    <a:pt x="15669" y="5211"/>
                    <a:pt x="17807" y="6332"/>
                  </a:cubicBezTo>
                  <a:cubicBezTo>
                    <a:pt x="19946" y="7453"/>
                    <a:pt x="21015" y="7453"/>
                    <a:pt x="21229" y="7045"/>
                  </a:cubicBezTo>
                  <a:cubicBezTo>
                    <a:pt x="21443" y="6638"/>
                    <a:pt x="20801" y="5822"/>
                    <a:pt x="19839" y="5415"/>
                  </a:cubicBezTo>
                  <a:cubicBezTo>
                    <a:pt x="18877" y="5007"/>
                    <a:pt x="17594" y="5007"/>
                    <a:pt x="16096" y="5619"/>
                  </a:cubicBezTo>
                  <a:cubicBezTo>
                    <a:pt x="14599" y="6230"/>
                    <a:pt x="12889" y="7453"/>
                    <a:pt x="12140" y="9592"/>
                  </a:cubicBezTo>
                  <a:cubicBezTo>
                    <a:pt x="11392" y="11732"/>
                    <a:pt x="11605" y="14788"/>
                    <a:pt x="11819" y="16928"/>
                  </a:cubicBezTo>
                  <a:cubicBezTo>
                    <a:pt x="12033" y="19068"/>
                    <a:pt x="12247" y="20290"/>
                    <a:pt x="11819" y="20902"/>
                  </a:cubicBezTo>
                  <a:cubicBezTo>
                    <a:pt x="11392" y="21513"/>
                    <a:pt x="10322" y="21513"/>
                    <a:pt x="8825" y="20392"/>
                  </a:cubicBezTo>
                  <a:cubicBezTo>
                    <a:pt x="7328" y="19271"/>
                    <a:pt x="5403" y="17030"/>
                    <a:pt x="3479" y="147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0" name="Line"/>
            <p:cNvSpPr/>
            <p:nvPr/>
          </p:nvSpPr>
          <p:spPr>
            <a:xfrm>
              <a:off x="7911063" y="10693268"/>
              <a:ext cx="648980" cy="50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extrusionOk="0">
                  <a:moveTo>
                    <a:pt x="3672" y="1376"/>
                  </a:moveTo>
                  <a:cubicBezTo>
                    <a:pt x="3564" y="688"/>
                    <a:pt x="3456" y="0"/>
                    <a:pt x="3348" y="0"/>
                  </a:cubicBezTo>
                  <a:cubicBezTo>
                    <a:pt x="3240" y="0"/>
                    <a:pt x="3132" y="688"/>
                    <a:pt x="2862" y="2614"/>
                  </a:cubicBezTo>
                  <a:cubicBezTo>
                    <a:pt x="2592" y="4540"/>
                    <a:pt x="2160" y="7704"/>
                    <a:pt x="1728" y="10456"/>
                  </a:cubicBezTo>
                  <a:cubicBezTo>
                    <a:pt x="1296" y="13208"/>
                    <a:pt x="864" y="15547"/>
                    <a:pt x="540" y="17197"/>
                  </a:cubicBezTo>
                  <a:cubicBezTo>
                    <a:pt x="216" y="18848"/>
                    <a:pt x="0" y="19811"/>
                    <a:pt x="0" y="19880"/>
                  </a:cubicBezTo>
                  <a:cubicBezTo>
                    <a:pt x="0" y="19949"/>
                    <a:pt x="216" y="19124"/>
                    <a:pt x="540" y="18367"/>
                  </a:cubicBezTo>
                  <a:cubicBezTo>
                    <a:pt x="864" y="17610"/>
                    <a:pt x="1296" y="16922"/>
                    <a:pt x="1674" y="16303"/>
                  </a:cubicBezTo>
                  <a:cubicBezTo>
                    <a:pt x="2052" y="15684"/>
                    <a:pt x="2376" y="15134"/>
                    <a:pt x="2754" y="14652"/>
                  </a:cubicBezTo>
                  <a:cubicBezTo>
                    <a:pt x="3132" y="14171"/>
                    <a:pt x="3564" y="13758"/>
                    <a:pt x="3888" y="13896"/>
                  </a:cubicBezTo>
                  <a:cubicBezTo>
                    <a:pt x="4212" y="14033"/>
                    <a:pt x="4428" y="14721"/>
                    <a:pt x="4536" y="15409"/>
                  </a:cubicBezTo>
                  <a:cubicBezTo>
                    <a:pt x="4644" y="16097"/>
                    <a:pt x="4644" y="16785"/>
                    <a:pt x="4644" y="17610"/>
                  </a:cubicBezTo>
                  <a:cubicBezTo>
                    <a:pt x="4644" y="18436"/>
                    <a:pt x="4644" y="19399"/>
                    <a:pt x="4914" y="19949"/>
                  </a:cubicBezTo>
                  <a:cubicBezTo>
                    <a:pt x="5184" y="20499"/>
                    <a:pt x="5724" y="20637"/>
                    <a:pt x="6210" y="20499"/>
                  </a:cubicBezTo>
                  <a:cubicBezTo>
                    <a:pt x="6696" y="20362"/>
                    <a:pt x="7128" y="19949"/>
                    <a:pt x="7560" y="19468"/>
                  </a:cubicBezTo>
                  <a:cubicBezTo>
                    <a:pt x="7992" y="18986"/>
                    <a:pt x="8424" y="18436"/>
                    <a:pt x="8802" y="17885"/>
                  </a:cubicBezTo>
                  <a:cubicBezTo>
                    <a:pt x="9180" y="17335"/>
                    <a:pt x="9504" y="16785"/>
                    <a:pt x="9666" y="16853"/>
                  </a:cubicBezTo>
                  <a:cubicBezTo>
                    <a:pt x="9828" y="16922"/>
                    <a:pt x="9828" y="17610"/>
                    <a:pt x="9882" y="18298"/>
                  </a:cubicBezTo>
                  <a:cubicBezTo>
                    <a:pt x="9936" y="18986"/>
                    <a:pt x="10044" y="19674"/>
                    <a:pt x="10314" y="20224"/>
                  </a:cubicBezTo>
                  <a:cubicBezTo>
                    <a:pt x="10584" y="20775"/>
                    <a:pt x="11016" y="21187"/>
                    <a:pt x="11610" y="21394"/>
                  </a:cubicBezTo>
                  <a:cubicBezTo>
                    <a:pt x="12204" y="21600"/>
                    <a:pt x="12960" y="21600"/>
                    <a:pt x="13716" y="21050"/>
                  </a:cubicBezTo>
                  <a:cubicBezTo>
                    <a:pt x="14472" y="20499"/>
                    <a:pt x="15228" y="19399"/>
                    <a:pt x="15930" y="18229"/>
                  </a:cubicBezTo>
                  <a:cubicBezTo>
                    <a:pt x="16632" y="17060"/>
                    <a:pt x="17280" y="15822"/>
                    <a:pt x="17982" y="15065"/>
                  </a:cubicBezTo>
                  <a:cubicBezTo>
                    <a:pt x="18684" y="14308"/>
                    <a:pt x="19440" y="14033"/>
                    <a:pt x="19980" y="14171"/>
                  </a:cubicBezTo>
                  <a:cubicBezTo>
                    <a:pt x="20520" y="14308"/>
                    <a:pt x="20844" y="14859"/>
                    <a:pt x="21114" y="15822"/>
                  </a:cubicBezTo>
                  <a:cubicBezTo>
                    <a:pt x="21384" y="16785"/>
                    <a:pt x="21600" y="18161"/>
                    <a:pt x="21600" y="19192"/>
                  </a:cubicBezTo>
                  <a:cubicBezTo>
                    <a:pt x="21600" y="20224"/>
                    <a:pt x="21384" y="20912"/>
                    <a:pt x="20412" y="21118"/>
                  </a:cubicBezTo>
                  <a:cubicBezTo>
                    <a:pt x="19440" y="21325"/>
                    <a:pt x="17712" y="21050"/>
                    <a:pt x="15984" y="207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1" name="Line"/>
            <p:cNvSpPr/>
            <p:nvPr/>
          </p:nvSpPr>
          <p:spPr>
            <a:xfrm>
              <a:off x="8167410" y="10842533"/>
              <a:ext cx="9736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2" name="Line"/>
            <p:cNvSpPr/>
            <p:nvPr/>
          </p:nvSpPr>
          <p:spPr>
            <a:xfrm>
              <a:off x="8975389" y="10998288"/>
              <a:ext cx="543697" cy="492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21" extrusionOk="0">
                  <a:moveTo>
                    <a:pt x="0" y="0"/>
                  </a:moveTo>
                  <a:cubicBezTo>
                    <a:pt x="129" y="5929"/>
                    <a:pt x="257" y="11859"/>
                    <a:pt x="321" y="15176"/>
                  </a:cubicBezTo>
                  <a:cubicBezTo>
                    <a:pt x="386" y="18494"/>
                    <a:pt x="386" y="19200"/>
                    <a:pt x="514" y="19976"/>
                  </a:cubicBezTo>
                  <a:cubicBezTo>
                    <a:pt x="643" y="20753"/>
                    <a:pt x="900" y="21600"/>
                    <a:pt x="964" y="21388"/>
                  </a:cubicBezTo>
                  <a:cubicBezTo>
                    <a:pt x="1029" y="21176"/>
                    <a:pt x="900" y="19906"/>
                    <a:pt x="707" y="17647"/>
                  </a:cubicBezTo>
                  <a:cubicBezTo>
                    <a:pt x="514" y="15388"/>
                    <a:pt x="257" y="12141"/>
                    <a:pt x="450" y="9318"/>
                  </a:cubicBezTo>
                  <a:cubicBezTo>
                    <a:pt x="643" y="6494"/>
                    <a:pt x="1286" y="4094"/>
                    <a:pt x="1864" y="2612"/>
                  </a:cubicBezTo>
                  <a:cubicBezTo>
                    <a:pt x="2443" y="1129"/>
                    <a:pt x="2957" y="565"/>
                    <a:pt x="3536" y="282"/>
                  </a:cubicBezTo>
                  <a:cubicBezTo>
                    <a:pt x="4114" y="0"/>
                    <a:pt x="4757" y="0"/>
                    <a:pt x="5271" y="282"/>
                  </a:cubicBezTo>
                  <a:cubicBezTo>
                    <a:pt x="5786" y="565"/>
                    <a:pt x="6171" y="1129"/>
                    <a:pt x="6493" y="1835"/>
                  </a:cubicBezTo>
                  <a:cubicBezTo>
                    <a:pt x="6814" y="2541"/>
                    <a:pt x="7071" y="3388"/>
                    <a:pt x="6943" y="4447"/>
                  </a:cubicBezTo>
                  <a:cubicBezTo>
                    <a:pt x="6814" y="5506"/>
                    <a:pt x="6300" y="6776"/>
                    <a:pt x="5721" y="7553"/>
                  </a:cubicBezTo>
                  <a:cubicBezTo>
                    <a:pt x="5143" y="8329"/>
                    <a:pt x="4500" y="8612"/>
                    <a:pt x="3857" y="8753"/>
                  </a:cubicBezTo>
                  <a:cubicBezTo>
                    <a:pt x="3214" y="8894"/>
                    <a:pt x="2571" y="8894"/>
                    <a:pt x="2443" y="8612"/>
                  </a:cubicBezTo>
                  <a:cubicBezTo>
                    <a:pt x="2314" y="8329"/>
                    <a:pt x="2700" y="7765"/>
                    <a:pt x="3729" y="7059"/>
                  </a:cubicBezTo>
                  <a:cubicBezTo>
                    <a:pt x="4757" y="6353"/>
                    <a:pt x="6429" y="5506"/>
                    <a:pt x="7586" y="4871"/>
                  </a:cubicBezTo>
                  <a:cubicBezTo>
                    <a:pt x="8743" y="4235"/>
                    <a:pt x="9386" y="3812"/>
                    <a:pt x="9900" y="3882"/>
                  </a:cubicBezTo>
                  <a:cubicBezTo>
                    <a:pt x="10414" y="3953"/>
                    <a:pt x="10800" y="4518"/>
                    <a:pt x="11121" y="5365"/>
                  </a:cubicBezTo>
                  <a:cubicBezTo>
                    <a:pt x="11443" y="6212"/>
                    <a:pt x="11700" y="7341"/>
                    <a:pt x="12086" y="8118"/>
                  </a:cubicBezTo>
                  <a:cubicBezTo>
                    <a:pt x="12471" y="8894"/>
                    <a:pt x="12986" y="9318"/>
                    <a:pt x="13886" y="9600"/>
                  </a:cubicBezTo>
                  <a:cubicBezTo>
                    <a:pt x="14786" y="9882"/>
                    <a:pt x="16071" y="10024"/>
                    <a:pt x="17293" y="9741"/>
                  </a:cubicBezTo>
                  <a:cubicBezTo>
                    <a:pt x="18514" y="9459"/>
                    <a:pt x="19671" y="8753"/>
                    <a:pt x="20443" y="8118"/>
                  </a:cubicBezTo>
                  <a:cubicBezTo>
                    <a:pt x="21214" y="7482"/>
                    <a:pt x="21600" y="6918"/>
                    <a:pt x="21536" y="6424"/>
                  </a:cubicBezTo>
                  <a:cubicBezTo>
                    <a:pt x="21471" y="5929"/>
                    <a:pt x="20957" y="5506"/>
                    <a:pt x="20121" y="5365"/>
                  </a:cubicBezTo>
                  <a:cubicBezTo>
                    <a:pt x="19286" y="5224"/>
                    <a:pt x="18129" y="5365"/>
                    <a:pt x="17743" y="5788"/>
                  </a:cubicBezTo>
                  <a:cubicBezTo>
                    <a:pt x="17357" y="6212"/>
                    <a:pt x="17743" y="6918"/>
                    <a:pt x="18129" y="76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3" name="Line"/>
            <p:cNvSpPr/>
            <p:nvPr/>
          </p:nvSpPr>
          <p:spPr>
            <a:xfrm>
              <a:off x="9655165" y="11034143"/>
              <a:ext cx="895698" cy="229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0898" extrusionOk="0">
                  <a:moveTo>
                    <a:pt x="3303" y="1168"/>
                  </a:moveTo>
                  <a:cubicBezTo>
                    <a:pt x="2370" y="2056"/>
                    <a:pt x="1438" y="2944"/>
                    <a:pt x="816" y="5311"/>
                  </a:cubicBezTo>
                  <a:cubicBezTo>
                    <a:pt x="195" y="7678"/>
                    <a:pt x="-116" y="11525"/>
                    <a:pt x="39" y="14336"/>
                  </a:cubicBezTo>
                  <a:cubicBezTo>
                    <a:pt x="195" y="17147"/>
                    <a:pt x="816" y="18922"/>
                    <a:pt x="1710" y="19958"/>
                  </a:cubicBezTo>
                  <a:cubicBezTo>
                    <a:pt x="2603" y="20993"/>
                    <a:pt x="3769" y="21289"/>
                    <a:pt x="4740" y="20253"/>
                  </a:cubicBezTo>
                  <a:cubicBezTo>
                    <a:pt x="5711" y="19218"/>
                    <a:pt x="6488" y="16851"/>
                    <a:pt x="6877" y="14927"/>
                  </a:cubicBezTo>
                  <a:cubicBezTo>
                    <a:pt x="7265" y="13004"/>
                    <a:pt x="7265" y="11525"/>
                    <a:pt x="6916" y="10193"/>
                  </a:cubicBezTo>
                  <a:cubicBezTo>
                    <a:pt x="6566" y="8862"/>
                    <a:pt x="5867" y="7678"/>
                    <a:pt x="5323" y="7234"/>
                  </a:cubicBezTo>
                  <a:cubicBezTo>
                    <a:pt x="4779" y="6790"/>
                    <a:pt x="4390" y="7086"/>
                    <a:pt x="4196" y="7974"/>
                  </a:cubicBezTo>
                  <a:cubicBezTo>
                    <a:pt x="4002" y="8862"/>
                    <a:pt x="4002" y="10341"/>
                    <a:pt x="4080" y="11821"/>
                  </a:cubicBezTo>
                  <a:cubicBezTo>
                    <a:pt x="4157" y="13300"/>
                    <a:pt x="4313" y="14779"/>
                    <a:pt x="5129" y="16111"/>
                  </a:cubicBezTo>
                  <a:cubicBezTo>
                    <a:pt x="5944" y="17442"/>
                    <a:pt x="7421" y="18626"/>
                    <a:pt x="8431" y="18182"/>
                  </a:cubicBezTo>
                  <a:cubicBezTo>
                    <a:pt x="9441" y="17738"/>
                    <a:pt x="9985" y="15667"/>
                    <a:pt x="10412" y="13004"/>
                  </a:cubicBezTo>
                  <a:cubicBezTo>
                    <a:pt x="10839" y="10341"/>
                    <a:pt x="11150" y="7086"/>
                    <a:pt x="11306" y="4719"/>
                  </a:cubicBezTo>
                  <a:cubicBezTo>
                    <a:pt x="11461" y="2352"/>
                    <a:pt x="11461" y="873"/>
                    <a:pt x="11694" y="281"/>
                  </a:cubicBezTo>
                  <a:cubicBezTo>
                    <a:pt x="11927" y="-311"/>
                    <a:pt x="12393" y="-15"/>
                    <a:pt x="12860" y="1612"/>
                  </a:cubicBezTo>
                  <a:cubicBezTo>
                    <a:pt x="13326" y="3240"/>
                    <a:pt x="13792" y="6199"/>
                    <a:pt x="14064" y="8418"/>
                  </a:cubicBezTo>
                  <a:cubicBezTo>
                    <a:pt x="14336" y="10637"/>
                    <a:pt x="14413" y="12116"/>
                    <a:pt x="14491" y="13596"/>
                  </a:cubicBezTo>
                  <a:cubicBezTo>
                    <a:pt x="14569" y="15075"/>
                    <a:pt x="14647" y="16555"/>
                    <a:pt x="14491" y="17442"/>
                  </a:cubicBezTo>
                  <a:cubicBezTo>
                    <a:pt x="14336" y="18330"/>
                    <a:pt x="13947" y="18626"/>
                    <a:pt x="13753" y="17886"/>
                  </a:cubicBezTo>
                  <a:cubicBezTo>
                    <a:pt x="13559" y="17147"/>
                    <a:pt x="13559" y="15371"/>
                    <a:pt x="13792" y="12856"/>
                  </a:cubicBezTo>
                  <a:cubicBezTo>
                    <a:pt x="14025" y="10341"/>
                    <a:pt x="14491" y="7086"/>
                    <a:pt x="15385" y="4867"/>
                  </a:cubicBezTo>
                  <a:cubicBezTo>
                    <a:pt x="16278" y="2648"/>
                    <a:pt x="17599" y="1464"/>
                    <a:pt x="18609" y="2352"/>
                  </a:cubicBezTo>
                  <a:cubicBezTo>
                    <a:pt x="19619" y="3240"/>
                    <a:pt x="20319" y="6199"/>
                    <a:pt x="20746" y="8418"/>
                  </a:cubicBezTo>
                  <a:cubicBezTo>
                    <a:pt x="21173" y="10637"/>
                    <a:pt x="21329" y="12116"/>
                    <a:pt x="21406" y="13744"/>
                  </a:cubicBezTo>
                  <a:cubicBezTo>
                    <a:pt x="21484" y="15371"/>
                    <a:pt x="21484" y="17147"/>
                    <a:pt x="21096" y="18478"/>
                  </a:cubicBezTo>
                  <a:cubicBezTo>
                    <a:pt x="20707" y="19810"/>
                    <a:pt x="19930" y="20697"/>
                    <a:pt x="19114" y="20845"/>
                  </a:cubicBezTo>
                  <a:cubicBezTo>
                    <a:pt x="18298" y="20993"/>
                    <a:pt x="17444" y="20401"/>
                    <a:pt x="16589" y="198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4" name="Line"/>
            <p:cNvSpPr/>
            <p:nvPr/>
          </p:nvSpPr>
          <p:spPr>
            <a:xfrm>
              <a:off x="10999371" y="10734767"/>
              <a:ext cx="787539" cy="57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21" extrusionOk="0">
                  <a:moveTo>
                    <a:pt x="3475" y="15954"/>
                  </a:moveTo>
                  <a:cubicBezTo>
                    <a:pt x="3475" y="15350"/>
                    <a:pt x="3475" y="14747"/>
                    <a:pt x="3254" y="14325"/>
                  </a:cubicBezTo>
                  <a:cubicBezTo>
                    <a:pt x="3032" y="13902"/>
                    <a:pt x="2590" y="13661"/>
                    <a:pt x="2147" y="13661"/>
                  </a:cubicBezTo>
                  <a:cubicBezTo>
                    <a:pt x="1704" y="13661"/>
                    <a:pt x="1262" y="13902"/>
                    <a:pt x="864" y="14566"/>
                  </a:cubicBezTo>
                  <a:cubicBezTo>
                    <a:pt x="465" y="15230"/>
                    <a:pt x="111" y="16316"/>
                    <a:pt x="23" y="17161"/>
                  </a:cubicBezTo>
                  <a:cubicBezTo>
                    <a:pt x="-66" y="18005"/>
                    <a:pt x="111" y="18609"/>
                    <a:pt x="421" y="18910"/>
                  </a:cubicBezTo>
                  <a:cubicBezTo>
                    <a:pt x="731" y="19212"/>
                    <a:pt x="1173" y="19212"/>
                    <a:pt x="1616" y="19212"/>
                  </a:cubicBezTo>
                  <a:cubicBezTo>
                    <a:pt x="2059" y="19212"/>
                    <a:pt x="2501" y="19212"/>
                    <a:pt x="2900" y="19031"/>
                  </a:cubicBezTo>
                  <a:cubicBezTo>
                    <a:pt x="3298" y="18850"/>
                    <a:pt x="3652" y="18488"/>
                    <a:pt x="3785" y="17824"/>
                  </a:cubicBezTo>
                  <a:cubicBezTo>
                    <a:pt x="3918" y="17161"/>
                    <a:pt x="3829" y="16195"/>
                    <a:pt x="3785" y="16014"/>
                  </a:cubicBezTo>
                  <a:cubicBezTo>
                    <a:pt x="3741" y="15833"/>
                    <a:pt x="3741" y="16437"/>
                    <a:pt x="3962" y="17342"/>
                  </a:cubicBezTo>
                  <a:cubicBezTo>
                    <a:pt x="4183" y="18247"/>
                    <a:pt x="4626" y="19453"/>
                    <a:pt x="5113" y="20177"/>
                  </a:cubicBezTo>
                  <a:cubicBezTo>
                    <a:pt x="5600" y="20901"/>
                    <a:pt x="6131" y="21143"/>
                    <a:pt x="6618" y="21263"/>
                  </a:cubicBezTo>
                  <a:cubicBezTo>
                    <a:pt x="7104" y="21384"/>
                    <a:pt x="7547" y="21384"/>
                    <a:pt x="8300" y="20539"/>
                  </a:cubicBezTo>
                  <a:cubicBezTo>
                    <a:pt x="9052" y="19695"/>
                    <a:pt x="10114" y="18005"/>
                    <a:pt x="10955" y="15773"/>
                  </a:cubicBezTo>
                  <a:cubicBezTo>
                    <a:pt x="11796" y="13540"/>
                    <a:pt x="12416" y="10765"/>
                    <a:pt x="12682" y="8472"/>
                  </a:cubicBezTo>
                  <a:cubicBezTo>
                    <a:pt x="12947" y="6180"/>
                    <a:pt x="12859" y="4369"/>
                    <a:pt x="12593" y="2921"/>
                  </a:cubicBezTo>
                  <a:cubicBezTo>
                    <a:pt x="12327" y="1473"/>
                    <a:pt x="11885" y="387"/>
                    <a:pt x="11531" y="86"/>
                  </a:cubicBezTo>
                  <a:cubicBezTo>
                    <a:pt x="11177" y="-216"/>
                    <a:pt x="10911" y="267"/>
                    <a:pt x="10645" y="1715"/>
                  </a:cubicBezTo>
                  <a:cubicBezTo>
                    <a:pt x="10380" y="3163"/>
                    <a:pt x="10114" y="5576"/>
                    <a:pt x="9982" y="8472"/>
                  </a:cubicBezTo>
                  <a:cubicBezTo>
                    <a:pt x="9849" y="11368"/>
                    <a:pt x="9849" y="14747"/>
                    <a:pt x="10203" y="16919"/>
                  </a:cubicBezTo>
                  <a:cubicBezTo>
                    <a:pt x="10557" y="19091"/>
                    <a:pt x="11265" y="20057"/>
                    <a:pt x="12150" y="20479"/>
                  </a:cubicBezTo>
                  <a:cubicBezTo>
                    <a:pt x="13036" y="20901"/>
                    <a:pt x="14098" y="20781"/>
                    <a:pt x="14983" y="20298"/>
                  </a:cubicBezTo>
                  <a:cubicBezTo>
                    <a:pt x="15868" y="19815"/>
                    <a:pt x="16577" y="18971"/>
                    <a:pt x="17108" y="17824"/>
                  </a:cubicBezTo>
                  <a:cubicBezTo>
                    <a:pt x="17639" y="16678"/>
                    <a:pt x="17993" y="15230"/>
                    <a:pt x="18347" y="14325"/>
                  </a:cubicBezTo>
                  <a:cubicBezTo>
                    <a:pt x="18701" y="13420"/>
                    <a:pt x="19055" y="13058"/>
                    <a:pt x="19409" y="13058"/>
                  </a:cubicBezTo>
                  <a:cubicBezTo>
                    <a:pt x="19764" y="13058"/>
                    <a:pt x="20118" y="13420"/>
                    <a:pt x="20472" y="14144"/>
                  </a:cubicBezTo>
                  <a:cubicBezTo>
                    <a:pt x="20826" y="14868"/>
                    <a:pt x="21180" y="15954"/>
                    <a:pt x="21357" y="16919"/>
                  </a:cubicBezTo>
                  <a:cubicBezTo>
                    <a:pt x="21534" y="17885"/>
                    <a:pt x="21534" y="18729"/>
                    <a:pt x="21313" y="19272"/>
                  </a:cubicBezTo>
                  <a:cubicBezTo>
                    <a:pt x="21091" y="19815"/>
                    <a:pt x="20649" y="20057"/>
                    <a:pt x="19941" y="20117"/>
                  </a:cubicBezTo>
                  <a:cubicBezTo>
                    <a:pt x="19232" y="20177"/>
                    <a:pt x="18259" y="20057"/>
                    <a:pt x="17506" y="19574"/>
                  </a:cubicBezTo>
                  <a:cubicBezTo>
                    <a:pt x="16754" y="19091"/>
                    <a:pt x="16223" y="18247"/>
                    <a:pt x="15691" y="174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5" name="Line"/>
            <p:cNvSpPr/>
            <p:nvPr/>
          </p:nvSpPr>
          <p:spPr>
            <a:xfrm>
              <a:off x="11817921" y="11145083"/>
              <a:ext cx="182563" cy="11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007" extrusionOk="0">
                  <a:moveTo>
                    <a:pt x="0" y="10657"/>
                  </a:moveTo>
                  <a:cubicBezTo>
                    <a:pt x="3724" y="14257"/>
                    <a:pt x="7448" y="17857"/>
                    <a:pt x="10800" y="19657"/>
                  </a:cubicBezTo>
                  <a:cubicBezTo>
                    <a:pt x="14152" y="21457"/>
                    <a:pt x="17131" y="21457"/>
                    <a:pt x="18993" y="19657"/>
                  </a:cubicBezTo>
                  <a:cubicBezTo>
                    <a:pt x="20855" y="17857"/>
                    <a:pt x="21600" y="14257"/>
                    <a:pt x="20297" y="10957"/>
                  </a:cubicBezTo>
                  <a:cubicBezTo>
                    <a:pt x="18993" y="7657"/>
                    <a:pt x="15641" y="4657"/>
                    <a:pt x="13035" y="2857"/>
                  </a:cubicBezTo>
                  <a:cubicBezTo>
                    <a:pt x="10428" y="1057"/>
                    <a:pt x="8566" y="457"/>
                    <a:pt x="6704" y="157"/>
                  </a:cubicBezTo>
                  <a:cubicBezTo>
                    <a:pt x="4841" y="-143"/>
                    <a:pt x="2979" y="-143"/>
                    <a:pt x="1862" y="1357"/>
                  </a:cubicBezTo>
                  <a:cubicBezTo>
                    <a:pt x="745" y="2857"/>
                    <a:pt x="372" y="5857"/>
                    <a:pt x="931" y="8257"/>
                  </a:cubicBezTo>
                  <a:cubicBezTo>
                    <a:pt x="1490" y="10657"/>
                    <a:pt x="2979" y="12457"/>
                    <a:pt x="4469" y="142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6" name="Line"/>
            <p:cNvSpPr/>
            <p:nvPr/>
          </p:nvSpPr>
          <p:spPr>
            <a:xfrm>
              <a:off x="12456152" y="10788854"/>
              <a:ext cx="650659" cy="588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10" extrusionOk="0">
                  <a:moveTo>
                    <a:pt x="1423" y="13001"/>
                  </a:moveTo>
                  <a:cubicBezTo>
                    <a:pt x="3455" y="13713"/>
                    <a:pt x="5486" y="14425"/>
                    <a:pt x="6770" y="15137"/>
                  </a:cubicBezTo>
                  <a:cubicBezTo>
                    <a:pt x="8053" y="15849"/>
                    <a:pt x="8587" y="16561"/>
                    <a:pt x="8855" y="17214"/>
                  </a:cubicBezTo>
                  <a:cubicBezTo>
                    <a:pt x="9122" y="17867"/>
                    <a:pt x="9122" y="18460"/>
                    <a:pt x="8160" y="18994"/>
                  </a:cubicBezTo>
                  <a:cubicBezTo>
                    <a:pt x="7197" y="19528"/>
                    <a:pt x="5273" y="20003"/>
                    <a:pt x="3882" y="20241"/>
                  </a:cubicBezTo>
                  <a:cubicBezTo>
                    <a:pt x="2492" y="20478"/>
                    <a:pt x="1637" y="20478"/>
                    <a:pt x="1049" y="20241"/>
                  </a:cubicBezTo>
                  <a:cubicBezTo>
                    <a:pt x="461" y="20003"/>
                    <a:pt x="140" y="19528"/>
                    <a:pt x="33" y="18994"/>
                  </a:cubicBezTo>
                  <a:cubicBezTo>
                    <a:pt x="-74" y="18460"/>
                    <a:pt x="33" y="17867"/>
                    <a:pt x="995" y="16858"/>
                  </a:cubicBezTo>
                  <a:cubicBezTo>
                    <a:pt x="1958" y="15849"/>
                    <a:pt x="3776" y="14425"/>
                    <a:pt x="6021" y="13001"/>
                  </a:cubicBezTo>
                  <a:cubicBezTo>
                    <a:pt x="8267" y="11577"/>
                    <a:pt x="10940" y="10153"/>
                    <a:pt x="12704" y="8966"/>
                  </a:cubicBezTo>
                  <a:cubicBezTo>
                    <a:pt x="14469" y="7779"/>
                    <a:pt x="15324" y="6830"/>
                    <a:pt x="15645" y="5761"/>
                  </a:cubicBezTo>
                  <a:cubicBezTo>
                    <a:pt x="15966" y="4693"/>
                    <a:pt x="15752" y="3506"/>
                    <a:pt x="15484" y="2676"/>
                  </a:cubicBezTo>
                  <a:cubicBezTo>
                    <a:pt x="15217" y="1845"/>
                    <a:pt x="14896" y="1370"/>
                    <a:pt x="14575" y="895"/>
                  </a:cubicBezTo>
                  <a:cubicBezTo>
                    <a:pt x="14255" y="421"/>
                    <a:pt x="13934" y="-54"/>
                    <a:pt x="13774" y="5"/>
                  </a:cubicBezTo>
                  <a:cubicBezTo>
                    <a:pt x="13613" y="65"/>
                    <a:pt x="13613" y="658"/>
                    <a:pt x="13399" y="2735"/>
                  </a:cubicBezTo>
                  <a:cubicBezTo>
                    <a:pt x="13185" y="4812"/>
                    <a:pt x="12758" y="8372"/>
                    <a:pt x="12383" y="11221"/>
                  </a:cubicBezTo>
                  <a:cubicBezTo>
                    <a:pt x="12009" y="14069"/>
                    <a:pt x="11688" y="16205"/>
                    <a:pt x="11475" y="17630"/>
                  </a:cubicBezTo>
                  <a:cubicBezTo>
                    <a:pt x="11261" y="19054"/>
                    <a:pt x="11154" y="19766"/>
                    <a:pt x="11154" y="19766"/>
                  </a:cubicBezTo>
                  <a:cubicBezTo>
                    <a:pt x="11154" y="19766"/>
                    <a:pt x="11261" y="19054"/>
                    <a:pt x="11421" y="18401"/>
                  </a:cubicBezTo>
                  <a:cubicBezTo>
                    <a:pt x="11581" y="17748"/>
                    <a:pt x="11795" y="17155"/>
                    <a:pt x="12116" y="16680"/>
                  </a:cubicBezTo>
                  <a:cubicBezTo>
                    <a:pt x="12437" y="16205"/>
                    <a:pt x="12865" y="15849"/>
                    <a:pt x="13292" y="15849"/>
                  </a:cubicBezTo>
                  <a:cubicBezTo>
                    <a:pt x="13720" y="15849"/>
                    <a:pt x="14148" y="16205"/>
                    <a:pt x="14469" y="16799"/>
                  </a:cubicBezTo>
                  <a:cubicBezTo>
                    <a:pt x="14789" y="17392"/>
                    <a:pt x="15003" y="18223"/>
                    <a:pt x="15271" y="18935"/>
                  </a:cubicBezTo>
                  <a:cubicBezTo>
                    <a:pt x="15538" y="19647"/>
                    <a:pt x="15859" y="20241"/>
                    <a:pt x="16393" y="20656"/>
                  </a:cubicBezTo>
                  <a:cubicBezTo>
                    <a:pt x="16928" y="21071"/>
                    <a:pt x="17676" y="21309"/>
                    <a:pt x="18318" y="21427"/>
                  </a:cubicBezTo>
                  <a:cubicBezTo>
                    <a:pt x="18960" y="21546"/>
                    <a:pt x="19494" y="21546"/>
                    <a:pt x="19976" y="21368"/>
                  </a:cubicBezTo>
                  <a:cubicBezTo>
                    <a:pt x="20457" y="21190"/>
                    <a:pt x="20884" y="20834"/>
                    <a:pt x="21152" y="20359"/>
                  </a:cubicBezTo>
                  <a:cubicBezTo>
                    <a:pt x="21419" y="19884"/>
                    <a:pt x="21526" y="19291"/>
                    <a:pt x="21366" y="18816"/>
                  </a:cubicBezTo>
                  <a:cubicBezTo>
                    <a:pt x="21205" y="18342"/>
                    <a:pt x="20777" y="17986"/>
                    <a:pt x="20296" y="17748"/>
                  </a:cubicBezTo>
                  <a:cubicBezTo>
                    <a:pt x="19815" y="17511"/>
                    <a:pt x="19280" y="17392"/>
                    <a:pt x="18746" y="17392"/>
                  </a:cubicBezTo>
                  <a:cubicBezTo>
                    <a:pt x="18211" y="17392"/>
                    <a:pt x="17676" y="17511"/>
                    <a:pt x="17516" y="17867"/>
                  </a:cubicBezTo>
                  <a:cubicBezTo>
                    <a:pt x="17356" y="18223"/>
                    <a:pt x="17570" y="18816"/>
                    <a:pt x="17944" y="19232"/>
                  </a:cubicBezTo>
                  <a:cubicBezTo>
                    <a:pt x="18318" y="19647"/>
                    <a:pt x="18853" y="19884"/>
                    <a:pt x="19387" y="201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7" name="Line"/>
            <p:cNvSpPr/>
            <p:nvPr/>
          </p:nvSpPr>
          <p:spPr>
            <a:xfrm>
              <a:off x="13161309" y="11172634"/>
              <a:ext cx="499121" cy="210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0895" extrusionOk="0">
                  <a:moveTo>
                    <a:pt x="0" y="4924"/>
                  </a:moveTo>
                  <a:cubicBezTo>
                    <a:pt x="1115" y="7180"/>
                    <a:pt x="2230" y="9437"/>
                    <a:pt x="3135" y="11533"/>
                  </a:cubicBezTo>
                  <a:cubicBezTo>
                    <a:pt x="4041" y="13628"/>
                    <a:pt x="4738" y="15562"/>
                    <a:pt x="5086" y="15724"/>
                  </a:cubicBezTo>
                  <a:cubicBezTo>
                    <a:pt x="5435" y="15885"/>
                    <a:pt x="5435" y="14273"/>
                    <a:pt x="5435" y="12661"/>
                  </a:cubicBezTo>
                  <a:cubicBezTo>
                    <a:pt x="5435" y="11049"/>
                    <a:pt x="5435" y="9437"/>
                    <a:pt x="5435" y="7825"/>
                  </a:cubicBezTo>
                  <a:cubicBezTo>
                    <a:pt x="5435" y="6213"/>
                    <a:pt x="5435" y="4601"/>
                    <a:pt x="5644" y="4601"/>
                  </a:cubicBezTo>
                  <a:cubicBezTo>
                    <a:pt x="5853" y="4601"/>
                    <a:pt x="6271" y="6213"/>
                    <a:pt x="6828" y="8792"/>
                  </a:cubicBezTo>
                  <a:cubicBezTo>
                    <a:pt x="7386" y="11371"/>
                    <a:pt x="8083" y="14918"/>
                    <a:pt x="8640" y="17336"/>
                  </a:cubicBezTo>
                  <a:cubicBezTo>
                    <a:pt x="9197" y="19753"/>
                    <a:pt x="9616" y="21043"/>
                    <a:pt x="9964" y="20882"/>
                  </a:cubicBezTo>
                  <a:cubicBezTo>
                    <a:pt x="10312" y="20721"/>
                    <a:pt x="10591" y="19109"/>
                    <a:pt x="10939" y="16530"/>
                  </a:cubicBezTo>
                  <a:cubicBezTo>
                    <a:pt x="11288" y="13950"/>
                    <a:pt x="11706" y="10404"/>
                    <a:pt x="11985" y="7825"/>
                  </a:cubicBezTo>
                  <a:cubicBezTo>
                    <a:pt x="12263" y="5246"/>
                    <a:pt x="12403" y="3634"/>
                    <a:pt x="13099" y="2183"/>
                  </a:cubicBezTo>
                  <a:cubicBezTo>
                    <a:pt x="13796" y="733"/>
                    <a:pt x="15050" y="-557"/>
                    <a:pt x="16305" y="249"/>
                  </a:cubicBezTo>
                  <a:cubicBezTo>
                    <a:pt x="17559" y="1055"/>
                    <a:pt x="18813" y="3956"/>
                    <a:pt x="19649" y="6374"/>
                  </a:cubicBezTo>
                  <a:cubicBezTo>
                    <a:pt x="20485" y="8792"/>
                    <a:pt x="20903" y="10727"/>
                    <a:pt x="21182" y="12500"/>
                  </a:cubicBezTo>
                  <a:cubicBezTo>
                    <a:pt x="21461" y="14273"/>
                    <a:pt x="21600" y="15885"/>
                    <a:pt x="21112" y="16691"/>
                  </a:cubicBezTo>
                  <a:cubicBezTo>
                    <a:pt x="20625" y="17497"/>
                    <a:pt x="19510" y="17497"/>
                    <a:pt x="18325" y="16852"/>
                  </a:cubicBezTo>
                  <a:cubicBezTo>
                    <a:pt x="17141" y="16207"/>
                    <a:pt x="15886" y="14918"/>
                    <a:pt x="14632" y="136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8" name="Line"/>
            <p:cNvSpPr/>
            <p:nvPr/>
          </p:nvSpPr>
          <p:spPr>
            <a:xfrm>
              <a:off x="14166592" y="10837585"/>
              <a:ext cx="386780" cy="559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41" extrusionOk="0">
                  <a:moveTo>
                    <a:pt x="935" y="11802"/>
                  </a:moveTo>
                  <a:cubicBezTo>
                    <a:pt x="395" y="13425"/>
                    <a:pt x="-145" y="15049"/>
                    <a:pt x="35" y="16422"/>
                  </a:cubicBezTo>
                  <a:cubicBezTo>
                    <a:pt x="215" y="17795"/>
                    <a:pt x="1115" y="18919"/>
                    <a:pt x="2465" y="19543"/>
                  </a:cubicBezTo>
                  <a:cubicBezTo>
                    <a:pt x="3815" y="20168"/>
                    <a:pt x="5615" y="20292"/>
                    <a:pt x="7595" y="18981"/>
                  </a:cubicBezTo>
                  <a:cubicBezTo>
                    <a:pt x="9575" y="17670"/>
                    <a:pt x="11735" y="14924"/>
                    <a:pt x="12905" y="12177"/>
                  </a:cubicBezTo>
                  <a:cubicBezTo>
                    <a:pt x="14075" y="9430"/>
                    <a:pt x="14255" y="6683"/>
                    <a:pt x="14345" y="4998"/>
                  </a:cubicBezTo>
                  <a:cubicBezTo>
                    <a:pt x="14435" y="3312"/>
                    <a:pt x="14435" y="2688"/>
                    <a:pt x="14345" y="1876"/>
                  </a:cubicBezTo>
                  <a:cubicBezTo>
                    <a:pt x="14255" y="1065"/>
                    <a:pt x="14075" y="66"/>
                    <a:pt x="13985" y="3"/>
                  </a:cubicBezTo>
                  <a:cubicBezTo>
                    <a:pt x="13895" y="-59"/>
                    <a:pt x="13895" y="815"/>
                    <a:pt x="13535" y="3125"/>
                  </a:cubicBezTo>
                  <a:cubicBezTo>
                    <a:pt x="13175" y="5435"/>
                    <a:pt x="12455" y="9180"/>
                    <a:pt x="11915" y="11802"/>
                  </a:cubicBezTo>
                  <a:cubicBezTo>
                    <a:pt x="11375" y="14424"/>
                    <a:pt x="11015" y="15923"/>
                    <a:pt x="10835" y="17046"/>
                  </a:cubicBezTo>
                  <a:cubicBezTo>
                    <a:pt x="10655" y="18170"/>
                    <a:pt x="10655" y="18919"/>
                    <a:pt x="10925" y="18981"/>
                  </a:cubicBezTo>
                  <a:cubicBezTo>
                    <a:pt x="11195" y="19044"/>
                    <a:pt x="11735" y="18420"/>
                    <a:pt x="12275" y="17858"/>
                  </a:cubicBezTo>
                  <a:cubicBezTo>
                    <a:pt x="12815" y="17296"/>
                    <a:pt x="13355" y="16797"/>
                    <a:pt x="13985" y="16360"/>
                  </a:cubicBezTo>
                  <a:cubicBezTo>
                    <a:pt x="14615" y="15923"/>
                    <a:pt x="15335" y="15548"/>
                    <a:pt x="15875" y="15673"/>
                  </a:cubicBezTo>
                  <a:cubicBezTo>
                    <a:pt x="16415" y="15798"/>
                    <a:pt x="16775" y="16422"/>
                    <a:pt x="17225" y="17358"/>
                  </a:cubicBezTo>
                  <a:cubicBezTo>
                    <a:pt x="17675" y="18295"/>
                    <a:pt x="18215" y="19543"/>
                    <a:pt x="18935" y="20292"/>
                  </a:cubicBezTo>
                  <a:cubicBezTo>
                    <a:pt x="19655" y="21042"/>
                    <a:pt x="20555" y="21291"/>
                    <a:pt x="21455" y="215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9" name="Line"/>
            <p:cNvSpPr/>
            <p:nvPr/>
          </p:nvSpPr>
          <p:spPr>
            <a:xfrm>
              <a:off x="14662486" y="11039086"/>
              <a:ext cx="533376" cy="371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160" extrusionOk="0">
                  <a:moveTo>
                    <a:pt x="4631" y="12633"/>
                  </a:moveTo>
                  <a:cubicBezTo>
                    <a:pt x="4107" y="12079"/>
                    <a:pt x="3583" y="11525"/>
                    <a:pt x="2994" y="11341"/>
                  </a:cubicBezTo>
                  <a:cubicBezTo>
                    <a:pt x="2405" y="11156"/>
                    <a:pt x="1751" y="11341"/>
                    <a:pt x="1227" y="11987"/>
                  </a:cubicBezTo>
                  <a:cubicBezTo>
                    <a:pt x="703" y="12633"/>
                    <a:pt x="311" y="13741"/>
                    <a:pt x="114" y="14756"/>
                  </a:cubicBezTo>
                  <a:cubicBezTo>
                    <a:pt x="-82" y="15772"/>
                    <a:pt x="-82" y="16695"/>
                    <a:pt x="573" y="17341"/>
                  </a:cubicBezTo>
                  <a:cubicBezTo>
                    <a:pt x="1227" y="17987"/>
                    <a:pt x="2536" y="18356"/>
                    <a:pt x="3518" y="18356"/>
                  </a:cubicBezTo>
                  <a:cubicBezTo>
                    <a:pt x="4500" y="18356"/>
                    <a:pt x="5154" y="17987"/>
                    <a:pt x="5547" y="17341"/>
                  </a:cubicBezTo>
                  <a:cubicBezTo>
                    <a:pt x="5940" y="16695"/>
                    <a:pt x="6071" y="15772"/>
                    <a:pt x="6071" y="14848"/>
                  </a:cubicBezTo>
                  <a:cubicBezTo>
                    <a:pt x="6071" y="13925"/>
                    <a:pt x="5940" y="13002"/>
                    <a:pt x="5809" y="13002"/>
                  </a:cubicBezTo>
                  <a:cubicBezTo>
                    <a:pt x="5678" y="13002"/>
                    <a:pt x="5547" y="13925"/>
                    <a:pt x="5613" y="14848"/>
                  </a:cubicBezTo>
                  <a:cubicBezTo>
                    <a:pt x="5678" y="15772"/>
                    <a:pt x="5940" y="16695"/>
                    <a:pt x="6725" y="17433"/>
                  </a:cubicBezTo>
                  <a:cubicBezTo>
                    <a:pt x="7511" y="18172"/>
                    <a:pt x="8820" y="18725"/>
                    <a:pt x="10129" y="17525"/>
                  </a:cubicBezTo>
                  <a:cubicBezTo>
                    <a:pt x="11438" y="16325"/>
                    <a:pt x="12747" y="13372"/>
                    <a:pt x="13729" y="10787"/>
                  </a:cubicBezTo>
                  <a:cubicBezTo>
                    <a:pt x="14711" y="8202"/>
                    <a:pt x="15365" y="5987"/>
                    <a:pt x="15693" y="4048"/>
                  </a:cubicBezTo>
                  <a:cubicBezTo>
                    <a:pt x="16020" y="2110"/>
                    <a:pt x="16020" y="448"/>
                    <a:pt x="15889" y="79"/>
                  </a:cubicBezTo>
                  <a:cubicBezTo>
                    <a:pt x="15758" y="-290"/>
                    <a:pt x="15496" y="633"/>
                    <a:pt x="15169" y="2941"/>
                  </a:cubicBezTo>
                  <a:cubicBezTo>
                    <a:pt x="14842" y="5248"/>
                    <a:pt x="14449" y="8941"/>
                    <a:pt x="14253" y="11710"/>
                  </a:cubicBezTo>
                  <a:cubicBezTo>
                    <a:pt x="14056" y="14479"/>
                    <a:pt x="14056" y="16325"/>
                    <a:pt x="14122" y="17710"/>
                  </a:cubicBezTo>
                  <a:cubicBezTo>
                    <a:pt x="14187" y="19095"/>
                    <a:pt x="14318" y="20018"/>
                    <a:pt x="14776" y="20572"/>
                  </a:cubicBezTo>
                  <a:cubicBezTo>
                    <a:pt x="15234" y="21125"/>
                    <a:pt x="16020" y="21310"/>
                    <a:pt x="17067" y="21033"/>
                  </a:cubicBezTo>
                  <a:cubicBezTo>
                    <a:pt x="18114" y="20756"/>
                    <a:pt x="19423" y="20018"/>
                    <a:pt x="20209" y="19095"/>
                  </a:cubicBezTo>
                  <a:cubicBezTo>
                    <a:pt x="20994" y="18172"/>
                    <a:pt x="21256" y="17064"/>
                    <a:pt x="21518" y="159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0" name="Line"/>
            <p:cNvSpPr/>
            <p:nvPr/>
          </p:nvSpPr>
          <p:spPr>
            <a:xfrm>
              <a:off x="14971964" y="11161904"/>
              <a:ext cx="204429" cy="21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3771" y="11040"/>
                    <a:pt x="7543" y="1783"/>
                    <a:pt x="11143" y="240"/>
                  </a:cubicBezTo>
                  <a:cubicBezTo>
                    <a:pt x="14743" y="-1303"/>
                    <a:pt x="18171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1" name="Line"/>
            <p:cNvSpPr/>
            <p:nvPr/>
          </p:nvSpPr>
          <p:spPr>
            <a:xfrm>
              <a:off x="14086107" y="11183247"/>
              <a:ext cx="262838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2" name="Line"/>
            <p:cNvSpPr/>
            <p:nvPr/>
          </p:nvSpPr>
          <p:spPr>
            <a:xfrm>
              <a:off x="15867555" y="10956105"/>
              <a:ext cx="269327" cy="41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extrusionOk="0">
                  <a:moveTo>
                    <a:pt x="0" y="2177"/>
                  </a:moveTo>
                  <a:cubicBezTo>
                    <a:pt x="1561" y="5023"/>
                    <a:pt x="3123" y="7870"/>
                    <a:pt x="4034" y="10549"/>
                  </a:cubicBezTo>
                  <a:cubicBezTo>
                    <a:pt x="4945" y="13228"/>
                    <a:pt x="5205" y="15740"/>
                    <a:pt x="5595" y="17665"/>
                  </a:cubicBezTo>
                  <a:cubicBezTo>
                    <a:pt x="5986" y="19591"/>
                    <a:pt x="6506" y="20930"/>
                    <a:pt x="6636" y="21181"/>
                  </a:cubicBezTo>
                  <a:cubicBezTo>
                    <a:pt x="6766" y="21433"/>
                    <a:pt x="6506" y="20595"/>
                    <a:pt x="5986" y="18502"/>
                  </a:cubicBezTo>
                  <a:cubicBezTo>
                    <a:pt x="5465" y="16409"/>
                    <a:pt x="4684" y="13060"/>
                    <a:pt x="4164" y="10967"/>
                  </a:cubicBezTo>
                  <a:cubicBezTo>
                    <a:pt x="3643" y="8874"/>
                    <a:pt x="3383" y="8037"/>
                    <a:pt x="4034" y="7786"/>
                  </a:cubicBezTo>
                  <a:cubicBezTo>
                    <a:pt x="4684" y="7535"/>
                    <a:pt x="6246" y="7870"/>
                    <a:pt x="8328" y="8372"/>
                  </a:cubicBezTo>
                  <a:cubicBezTo>
                    <a:pt x="10410" y="8874"/>
                    <a:pt x="13012" y="9544"/>
                    <a:pt x="14964" y="9879"/>
                  </a:cubicBezTo>
                  <a:cubicBezTo>
                    <a:pt x="16916" y="10214"/>
                    <a:pt x="18217" y="10214"/>
                    <a:pt x="19388" y="9544"/>
                  </a:cubicBezTo>
                  <a:cubicBezTo>
                    <a:pt x="20559" y="8874"/>
                    <a:pt x="21600" y="7535"/>
                    <a:pt x="21600" y="6112"/>
                  </a:cubicBezTo>
                  <a:cubicBezTo>
                    <a:pt x="21600" y="4688"/>
                    <a:pt x="20559" y="3181"/>
                    <a:pt x="19908" y="2009"/>
                  </a:cubicBezTo>
                  <a:cubicBezTo>
                    <a:pt x="19258" y="837"/>
                    <a:pt x="18998" y="0"/>
                    <a:pt x="18867" y="0"/>
                  </a:cubicBezTo>
                  <a:cubicBezTo>
                    <a:pt x="18737" y="0"/>
                    <a:pt x="18737" y="837"/>
                    <a:pt x="18867" y="3600"/>
                  </a:cubicBezTo>
                  <a:cubicBezTo>
                    <a:pt x="18998" y="6363"/>
                    <a:pt x="19258" y="11051"/>
                    <a:pt x="19518" y="13898"/>
                  </a:cubicBezTo>
                  <a:cubicBezTo>
                    <a:pt x="19778" y="16744"/>
                    <a:pt x="20038" y="17749"/>
                    <a:pt x="20169" y="18921"/>
                  </a:cubicBezTo>
                  <a:cubicBezTo>
                    <a:pt x="20299" y="20093"/>
                    <a:pt x="20299" y="21433"/>
                    <a:pt x="20429" y="21516"/>
                  </a:cubicBezTo>
                  <a:cubicBezTo>
                    <a:pt x="20559" y="21600"/>
                    <a:pt x="20819" y="20428"/>
                    <a:pt x="21080" y="192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3" name="Line"/>
            <p:cNvSpPr/>
            <p:nvPr/>
          </p:nvSpPr>
          <p:spPr>
            <a:xfrm>
              <a:off x="16646330" y="11108914"/>
              <a:ext cx="338333" cy="23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0722" extrusionOk="0">
                  <a:moveTo>
                    <a:pt x="0" y="6511"/>
                  </a:moveTo>
                  <a:cubicBezTo>
                    <a:pt x="823" y="9353"/>
                    <a:pt x="1646" y="12195"/>
                    <a:pt x="2469" y="14327"/>
                  </a:cubicBezTo>
                  <a:cubicBezTo>
                    <a:pt x="3291" y="16458"/>
                    <a:pt x="4114" y="17879"/>
                    <a:pt x="4834" y="18022"/>
                  </a:cubicBezTo>
                  <a:cubicBezTo>
                    <a:pt x="5554" y="18164"/>
                    <a:pt x="6171" y="17027"/>
                    <a:pt x="7303" y="14469"/>
                  </a:cubicBezTo>
                  <a:cubicBezTo>
                    <a:pt x="8434" y="11911"/>
                    <a:pt x="10080" y="7932"/>
                    <a:pt x="11211" y="5232"/>
                  </a:cubicBezTo>
                  <a:cubicBezTo>
                    <a:pt x="12343" y="2532"/>
                    <a:pt x="12960" y="1111"/>
                    <a:pt x="13886" y="401"/>
                  </a:cubicBezTo>
                  <a:cubicBezTo>
                    <a:pt x="14811" y="-310"/>
                    <a:pt x="16046" y="-310"/>
                    <a:pt x="17383" y="2390"/>
                  </a:cubicBezTo>
                  <a:cubicBezTo>
                    <a:pt x="18720" y="5090"/>
                    <a:pt x="20160" y="10490"/>
                    <a:pt x="20880" y="13901"/>
                  </a:cubicBezTo>
                  <a:cubicBezTo>
                    <a:pt x="21600" y="17311"/>
                    <a:pt x="21600" y="18732"/>
                    <a:pt x="21086" y="19727"/>
                  </a:cubicBezTo>
                  <a:cubicBezTo>
                    <a:pt x="20571" y="20722"/>
                    <a:pt x="19543" y="21290"/>
                    <a:pt x="17691" y="19869"/>
                  </a:cubicBezTo>
                  <a:cubicBezTo>
                    <a:pt x="15840" y="18448"/>
                    <a:pt x="13166" y="15037"/>
                    <a:pt x="10491" y="116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4" name="Line"/>
            <p:cNvSpPr/>
            <p:nvPr/>
          </p:nvSpPr>
          <p:spPr>
            <a:xfrm>
              <a:off x="16617126" y="10910676"/>
              <a:ext cx="38940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5" name="Line"/>
            <p:cNvSpPr/>
            <p:nvPr/>
          </p:nvSpPr>
          <p:spPr>
            <a:xfrm>
              <a:off x="17289765" y="10912893"/>
              <a:ext cx="514996" cy="658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480" extrusionOk="0">
                  <a:moveTo>
                    <a:pt x="14541" y="1516"/>
                  </a:moveTo>
                  <a:cubicBezTo>
                    <a:pt x="14541" y="987"/>
                    <a:pt x="14541" y="457"/>
                    <a:pt x="14204" y="193"/>
                  </a:cubicBezTo>
                  <a:cubicBezTo>
                    <a:pt x="13866" y="-72"/>
                    <a:pt x="13191" y="-72"/>
                    <a:pt x="12719" y="246"/>
                  </a:cubicBezTo>
                  <a:cubicBezTo>
                    <a:pt x="12246" y="563"/>
                    <a:pt x="11976" y="1199"/>
                    <a:pt x="11976" y="2999"/>
                  </a:cubicBezTo>
                  <a:cubicBezTo>
                    <a:pt x="11976" y="4799"/>
                    <a:pt x="12246" y="7763"/>
                    <a:pt x="12651" y="10675"/>
                  </a:cubicBezTo>
                  <a:cubicBezTo>
                    <a:pt x="13056" y="13587"/>
                    <a:pt x="13596" y="16446"/>
                    <a:pt x="13798" y="18140"/>
                  </a:cubicBezTo>
                  <a:cubicBezTo>
                    <a:pt x="14001" y="19834"/>
                    <a:pt x="13866" y="20363"/>
                    <a:pt x="13528" y="20787"/>
                  </a:cubicBezTo>
                  <a:cubicBezTo>
                    <a:pt x="13191" y="21210"/>
                    <a:pt x="12651" y="21528"/>
                    <a:pt x="11503" y="21475"/>
                  </a:cubicBezTo>
                  <a:cubicBezTo>
                    <a:pt x="10356" y="21422"/>
                    <a:pt x="8601" y="20999"/>
                    <a:pt x="6643" y="19781"/>
                  </a:cubicBezTo>
                  <a:cubicBezTo>
                    <a:pt x="4686" y="18563"/>
                    <a:pt x="2526" y="16552"/>
                    <a:pt x="1311" y="15281"/>
                  </a:cubicBezTo>
                  <a:cubicBezTo>
                    <a:pt x="96" y="14010"/>
                    <a:pt x="-174" y="13481"/>
                    <a:pt x="96" y="13216"/>
                  </a:cubicBezTo>
                  <a:cubicBezTo>
                    <a:pt x="366" y="12952"/>
                    <a:pt x="1176" y="12952"/>
                    <a:pt x="3538" y="12846"/>
                  </a:cubicBezTo>
                  <a:cubicBezTo>
                    <a:pt x="5901" y="12740"/>
                    <a:pt x="9816" y="12528"/>
                    <a:pt x="12111" y="12422"/>
                  </a:cubicBezTo>
                  <a:cubicBezTo>
                    <a:pt x="14406" y="12316"/>
                    <a:pt x="15081" y="12316"/>
                    <a:pt x="15756" y="12263"/>
                  </a:cubicBezTo>
                  <a:cubicBezTo>
                    <a:pt x="16431" y="12210"/>
                    <a:pt x="17106" y="12104"/>
                    <a:pt x="17511" y="11787"/>
                  </a:cubicBezTo>
                  <a:cubicBezTo>
                    <a:pt x="17916" y="11469"/>
                    <a:pt x="18051" y="10940"/>
                    <a:pt x="18388" y="10993"/>
                  </a:cubicBezTo>
                  <a:cubicBezTo>
                    <a:pt x="18726" y="11046"/>
                    <a:pt x="19266" y="11681"/>
                    <a:pt x="19806" y="12157"/>
                  </a:cubicBezTo>
                  <a:cubicBezTo>
                    <a:pt x="20346" y="12634"/>
                    <a:pt x="20886" y="12952"/>
                    <a:pt x="21426" y="132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6" name="Line"/>
            <p:cNvSpPr/>
            <p:nvPr/>
          </p:nvSpPr>
          <p:spPr>
            <a:xfrm>
              <a:off x="17649004" y="11085901"/>
              <a:ext cx="68144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7" name="Line"/>
            <p:cNvSpPr/>
            <p:nvPr/>
          </p:nvSpPr>
          <p:spPr>
            <a:xfrm>
              <a:off x="17843698" y="11183247"/>
              <a:ext cx="379654" cy="204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9" y="3429"/>
                    <a:pt x="738" y="6857"/>
                    <a:pt x="1108" y="9771"/>
                  </a:cubicBezTo>
                  <a:cubicBezTo>
                    <a:pt x="1477" y="12686"/>
                    <a:pt x="1846" y="15086"/>
                    <a:pt x="2400" y="15600"/>
                  </a:cubicBezTo>
                  <a:cubicBezTo>
                    <a:pt x="2954" y="16114"/>
                    <a:pt x="3692" y="14743"/>
                    <a:pt x="4338" y="13371"/>
                  </a:cubicBezTo>
                  <a:cubicBezTo>
                    <a:pt x="4985" y="12000"/>
                    <a:pt x="5538" y="10629"/>
                    <a:pt x="6185" y="9429"/>
                  </a:cubicBezTo>
                  <a:cubicBezTo>
                    <a:pt x="6831" y="8229"/>
                    <a:pt x="7569" y="7200"/>
                    <a:pt x="8308" y="7200"/>
                  </a:cubicBezTo>
                  <a:cubicBezTo>
                    <a:pt x="9046" y="7200"/>
                    <a:pt x="9785" y="8229"/>
                    <a:pt x="10338" y="10457"/>
                  </a:cubicBezTo>
                  <a:cubicBezTo>
                    <a:pt x="10892" y="12686"/>
                    <a:pt x="11262" y="16114"/>
                    <a:pt x="11815" y="18343"/>
                  </a:cubicBezTo>
                  <a:cubicBezTo>
                    <a:pt x="12369" y="20571"/>
                    <a:pt x="13108" y="21600"/>
                    <a:pt x="13846" y="21600"/>
                  </a:cubicBezTo>
                  <a:cubicBezTo>
                    <a:pt x="14585" y="21600"/>
                    <a:pt x="15323" y="20571"/>
                    <a:pt x="15969" y="19371"/>
                  </a:cubicBezTo>
                  <a:cubicBezTo>
                    <a:pt x="16615" y="18171"/>
                    <a:pt x="17169" y="16800"/>
                    <a:pt x="17538" y="15086"/>
                  </a:cubicBezTo>
                  <a:cubicBezTo>
                    <a:pt x="17908" y="13371"/>
                    <a:pt x="18092" y="11314"/>
                    <a:pt x="18277" y="11143"/>
                  </a:cubicBezTo>
                  <a:cubicBezTo>
                    <a:pt x="18462" y="10971"/>
                    <a:pt x="18646" y="12686"/>
                    <a:pt x="19200" y="14057"/>
                  </a:cubicBezTo>
                  <a:cubicBezTo>
                    <a:pt x="19754" y="15429"/>
                    <a:pt x="20677" y="16457"/>
                    <a:pt x="21600" y="174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8" name="Line"/>
            <p:cNvSpPr/>
            <p:nvPr/>
          </p:nvSpPr>
          <p:spPr>
            <a:xfrm>
              <a:off x="18135739" y="11154044"/>
              <a:ext cx="9736" cy="38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9" name="Line"/>
            <p:cNvSpPr/>
            <p:nvPr/>
          </p:nvSpPr>
          <p:spPr>
            <a:xfrm>
              <a:off x="18330432" y="10998288"/>
              <a:ext cx="447798" cy="39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extrusionOk="0">
                  <a:moveTo>
                    <a:pt x="0" y="0"/>
                  </a:moveTo>
                  <a:cubicBezTo>
                    <a:pt x="157" y="4957"/>
                    <a:pt x="313" y="9915"/>
                    <a:pt x="548" y="13013"/>
                  </a:cubicBezTo>
                  <a:cubicBezTo>
                    <a:pt x="783" y="16111"/>
                    <a:pt x="1096" y="17351"/>
                    <a:pt x="1487" y="18413"/>
                  </a:cubicBezTo>
                  <a:cubicBezTo>
                    <a:pt x="1878" y="19475"/>
                    <a:pt x="2348" y="20361"/>
                    <a:pt x="3444" y="20892"/>
                  </a:cubicBezTo>
                  <a:cubicBezTo>
                    <a:pt x="4539" y="21423"/>
                    <a:pt x="6261" y="21600"/>
                    <a:pt x="7904" y="21423"/>
                  </a:cubicBezTo>
                  <a:cubicBezTo>
                    <a:pt x="9548" y="21246"/>
                    <a:pt x="11113" y="20715"/>
                    <a:pt x="12209" y="20184"/>
                  </a:cubicBezTo>
                  <a:cubicBezTo>
                    <a:pt x="13304" y="19652"/>
                    <a:pt x="13930" y="19121"/>
                    <a:pt x="14478" y="18413"/>
                  </a:cubicBezTo>
                  <a:cubicBezTo>
                    <a:pt x="15026" y="17705"/>
                    <a:pt x="15496" y="16820"/>
                    <a:pt x="15496" y="15934"/>
                  </a:cubicBezTo>
                  <a:cubicBezTo>
                    <a:pt x="15496" y="15049"/>
                    <a:pt x="15026" y="14164"/>
                    <a:pt x="14400" y="13633"/>
                  </a:cubicBezTo>
                  <a:cubicBezTo>
                    <a:pt x="13774" y="13102"/>
                    <a:pt x="12991" y="12925"/>
                    <a:pt x="12443" y="13279"/>
                  </a:cubicBezTo>
                  <a:cubicBezTo>
                    <a:pt x="11896" y="13633"/>
                    <a:pt x="11583" y="14518"/>
                    <a:pt x="11661" y="15403"/>
                  </a:cubicBezTo>
                  <a:cubicBezTo>
                    <a:pt x="11739" y="16289"/>
                    <a:pt x="12209" y="17174"/>
                    <a:pt x="13774" y="18059"/>
                  </a:cubicBezTo>
                  <a:cubicBezTo>
                    <a:pt x="15339" y="18944"/>
                    <a:pt x="18000" y="19829"/>
                    <a:pt x="19487" y="20184"/>
                  </a:cubicBezTo>
                  <a:cubicBezTo>
                    <a:pt x="20974" y="20538"/>
                    <a:pt x="21287" y="20361"/>
                    <a:pt x="21600" y="201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0" name="Line"/>
            <p:cNvSpPr/>
            <p:nvPr/>
          </p:nvSpPr>
          <p:spPr>
            <a:xfrm>
              <a:off x="18242822" y="11163778"/>
              <a:ext cx="18496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1" name="Line"/>
            <p:cNvSpPr/>
            <p:nvPr/>
          </p:nvSpPr>
          <p:spPr>
            <a:xfrm>
              <a:off x="19120390" y="10901731"/>
              <a:ext cx="485290" cy="51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82" extrusionOk="0">
                  <a:moveTo>
                    <a:pt x="5552" y="17382"/>
                  </a:moveTo>
                  <a:cubicBezTo>
                    <a:pt x="4112" y="17247"/>
                    <a:pt x="2672" y="17112"/>
                    <a:pt x="1664" y="17315"/>
                  </a:cubicBezTo>
                  <a:cubicBezTo>
                    <a:pt x="656" y="17517"/>
                    <a:pt x="80" y="18057"/>
                    <a:pt x="8" y="18597"/>
                  </a:cubicBezTo>
                  <a:cubicBezTo>
                    <a:pt x="-64" y="19137"/>
                    <a:pt x="368" y="19677"/>
                    <a:pt x="1016" y="20014"/>
                  </a:cubicBezTo>
                  <a:cubicBezTo>
                    <a:pt x="1664" y="20352"/>
                    <a:pt x="2528" y="20487"/>
                    <a:pt x="3680" y="20352"/>
                  </a:cubicBezTo>
                  <a:cubicBezTo>
                    <a:pt x="4832" y="20217"/>
                    <a:pt x="6272" y="19812"/>
                    <a:pt x="7352" y="18057"/>
                  </a:cubicBezTo>
                  <a:cubicBezTo>
                    <a:pt x="8432" y="16302"/>
                    <a:pt x="9152" y="13197"/>
                    <a:pt x="9296" y="10159"/>
                  </a:cubicBezTo>
                  <a:cubicBezTo>
                    <a:pt x="9440" y="7122"/>
                    <a:pt x="9008" y="4152"/>
                    <a:pt x="8576" y="2329"/>
                  </a:cubicBezTo>
                  <a:cubicBezTo>
                    <a:pt x="8144" y="507"/>
                    <a:pt x="7712" y="-168"/>
                    <a:pt x="7496" y="35"/>
                  </a:cubicBezTo>
                  <a:cubicBezTo>
                    <a:pt x="7280" y="237"/>
                    <a:pt x="7280" y="1317"/>
                    <a:pt x="7352" y="3882"/>
                  </a:cubicBezTo>
                  <a:cubicBezTo>
                    <a:pt x="7424" y="6447"/>
                    <a:pt x="7568" y="10497"/>
                    <a:pt x="7928" y="13467"/>
                  </a:cubicBezTo>
                  <a:cubicBezTo>
                    <a:pt x="8288" y="16437"/>
                    <a:pt x="8864" y="18327"/>
                    <a:pt x="9440" y="19474"/>
                  </a:cubicBezTo>
                  <a:cubicBezTo>
                    <a:pt x="10016" y="20622"/>
                    <a:pt x="10592" y="21027"/>
                    <a:pt x="11456" y="21229"/>
                  </a:cubicBezTo>
                  <a:cubicBezTo>
                    <a:pt x="12320" y="21432"/>
                    <a:pt x="13472" y="21432"/>
                    <a:pt x="14336" y="21229"/>
                  </a:cubicBezTo>
                  <a:cubicBezTo>
                    <a:pt x="15200" y="21027"/>
                    <a:pt x="15776" y="20622"/>
                    <a:pt x="16280" y="20082"/>
                  </a:cubicBezTo>
                  <a:cubicBezTo>
                    <a:pt x="16784" y="19542"/>
                    <a:pt x="17216" y="18867"/>
                    <a:pt x="17432" y="18192"/>
                  </a:cubicBezTo>
                  <a:cubicBezTo>
                    <a:pt x="17648" y="17517"/>
                    <a:pt x="17648" y="16842"/>
                    <a:pt x="17504" y="16977"/>
                  </a:cubicBezTo>
                  <a:cubicBezTo>
                    <a:pt x="17360" y="17112"/>
                    <a:pt x="17072" y="18057"/>
                    <a:pt x="17360" y="18732"/>
                  </a:cubicBezTo>
                  <a:cubicBezTo>
                    <a:pt x="17648" y="19407"/>
                    <a:pt x="18512" y="19812"/>
                    <a:pt x="19304" y="19879"/>
                  </a:cubicBezTo>
                  <a:cubicBezTo>
                    <a:pt x="20096" y="19947"/>
                    <a:pt x="20816" y="19677"/>
                    <a:pt x="21536" y="194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2" name="Line"/>
            <p:cNvSpPr/>
            <p:nvPr/>
          </p:nvSpPr>
          <p:spPr>
            <a:xfrm>
              <a:off x="19508332" y="11154044"/>
              <a:ext cx="38939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3" name="Line"/>
            <p:cNvSpPr/>
            <p:nvPr/>
          </p:nvSpPr>
          <p:spPr>
            <a:xfrm>
              <a:off x="19634883" y="11225218"/>
              <a:ext cx="1200687" cy="219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158" extrusionOk="0">
                  <a:moveTo>
                    <a:pt x="0" y="4403"/>
                  </a:moveTo>
                  <a:cubicBezTo>
                    <a:pt x="175" y="5655"/>
                    <a:pt x="349" y="6907"/>
                    <a:pt x="524" y="8316"/>
                  </a:cubicBezTo>
                  <a:cubicBezTo>
                    <a:pt x="699" y="9724"/>
                    <a:pt x="873" y="11290"/>
                    <a:pt x="1019" y="11290"/>
                  </a:cubicBezTo>
                  <a:cubicBezTo>
                    <a:pt x="1164" y="11290"/>
                    <a:pt x="1281" y="9724"/>
                    <a:pt x="1426" y="8316"/>
                  </a:cubicBezTo>
                  <a:cubicBezTo>
                    <a:pt x="1572" y="6907"/>
                    <a:pt x="1747" y="5655"/>
                    <a:pt x="1980" y="5029"/>
                  </a:cubicBezTo>
                  <a:cubicBezTo>
                    <a:pt x="2212" y="4403"/>
                    <a:pt x="2503" y="4403"/>
                    <a:pt x="2678" y="5342"/>
                  </a:cubicBezTo>
                  <a:cubicBezTo>
                    <a:pt x="2853" y="6281"/>
                    <a:pt x="2911" y="8159"/>
                    <a:pt x="2940" y="9881"/>
                  </a:cubicBezTo>
                  <a:cubicBezTo>
                    <a:pt x="2969" y="11603"/>
                    <a:pt x="2969" y="13168"/>
                    <a:pt x="2998" y="13168"/>
                  </a:cubicBezTo>
                  <a:cubicBezTo>
                    <a:pt x="3027" y="13168"/>
                    <a:pt x="3086" y="11603"/>
                    <a:pt x="3173" y="10037"/>
                  </a:cubicBezTo>
                  <a:cubicBezTo>
                    <a:pt x="3260" y="8472"/>
                    <a:pt x="3377" y="6907"/>
                    <a:pt x="3581" y="5342"/>
                  </a:cubicBezTo>
                  <a:cubicBezTo>
                    <a:pt x="3784" y="3777"/>
                    <a:pt x="4075" y="2211"/>
                    <a:pt x="4250" y="2211"/>
                  </a:cubicBezTo>
                  <a:cubicBezTo>
                    <a:pt x="4425" y="2211"/>
                    <a:pt x="4483" y="3777"/>
                    <a:pt x="4570" y="6124"/>
                  </a:cubicBezTo>
                  <a:cubicBezTo>
                    <a:pt x="4658" y="8472"/>
                    <a:pt x="4774" y="11603"/>
                    <a:pt x="5094" y="13794"/>
                  </a:cubicBezTo>
                  <a:cubicBezTo>
                    <a:pt x="5415" y="15985"/>
                    <a:pt x="5939" y="17237"/>
                    <a:pt x="6579" y="17394"/>
                  </a:cubicBezTo>
                  <a:cubicBezTo>
                    <a:pt x="7219" y="17550"/>
                    <a:pt x="7976" y="16611"/>
                    <a:pt x="8471" y="15672"/>
                  </a:cubicBezTo>
                  <a:cubicBezTo>
                    <a:pt x="8966" y="14733"/>
                    <a:pt x="9199" y="13794"/>
                    <a:pt x="9403" y="12542"/>
                  </a:cubicBezTo>
                  <a:cubicBezTo>
                    <a:pt x="9606" y="11290"/>
                    <a:pt x="9781" y="9724"/>
                    <a:pt x="9781" y="8316"/>
                  </a:cubicBezTo>
                  <a:cubicBezTo>
                    <a:pt x="9781" y="6907"/>
                    <a:pt x="9606" y="5655"/>
                    <a:pt x="9374" y="4559"/>
                  </a:cubicBezTo>
                  <a:cubicBezTo>
                    <a:pt x="9141" y="3464"/>
                    <a:pt x="8850" y="2524"/>
                    <a:pt x="8588" y="2524"/>
                  </a:cubicBezTo>
                  <a:cubicBezTo>
                    <a:pt x="8326" y="2524"/>
                    <a:pt x="8093" y="3464"/>
                    <a:pt x="7976" y="4716"/>
                  </a:cubicBezTo>
                  <a:cubicBezTo>
                    <a:pt x="7860" y="5968"/>
                    <a:pt x="7860" y="7533"/>
                    <a:pt x="8122" y="9881"/>
                  </a:cubicBezTo>
                  <a:cubicBezTo>
                    <a:pt x="8384" y="12229"/>
                    <a:pt x="8908" y="15359"/>
                    <a:pt x="9548" y="17081"/>
                  </a:cubicBezTo>
                  <a:cubicBezTo>
                    <a:pt x="10189" y="18803"/>
                    <a:pt x="10946" y="19116"/>
                    <a:pt x="11440" y="18803"/>
                  </a:cubicBezTo>
                  <a:cubicBezTo>
                    <a:pt x="11935" y="18490"/>
                    <a:pt x="12168" y="17550"/>
                    <a:pt x="12314" y="16298"/>
                  </a:cubicBezTo>
                  <a:cubicBezTo>
                    <a:pt x="12459" y="15046"/>
                    <a:pt x="12518" y="13481"/>
                    <a:pt x="12576" y="11916"/>
                  </a:cubicBezTo>
                  <a:cubicBezTo>
                    <a:pt x="12634" y="10350"/>
                    <a:pt x="12692" y="8785"/>
                    <a:pt x="12809" y="8629"/>
                  </a:cubicBezTo>
                  <a:cubicBezTo>
                    <a:pt x="12925" y="8472"/>
                    <a:pt x="13100" y="9724"/>
                    <a:pt x="13187" y="11133"/>
                  </a:cubicBezTo>
                  <a:cubicBezTo>
                    <a:pt x="13274" y="12542"/>
                    <a:pt x="13274" y="14107"/>
                    <a:pt x="13304" y="15672"/>
                  </a:cubicBezTo>
                  <a:cubicBezTo>
                    <a:pt x="13333" y="17237"/>
                    <a:pt x="13391" y="18803"/>
                    <a:pt x="13507" y="18959"/>
                  </a:cubicBezTo>
                  <a:cubicBezTo>
                    <a:pt x="13624" y="19116"/>
                    <a:pt x="13798" y="17864"/>
                    <a:pt x="13915" y="16455"/>
                  </a:cubicBezTo>
                  <a:cubicBezTo>
                    <a:pt x="14031" y="15046"/>
                    <a:pt x="14089" y="13481"/>
                    <a:pt x="14177" y="11916"/>
                  </a:cubicBezTo>
                  <a:cubicBezTo>
                    <a:pt x="14264" y="10350"/>
                    <a:pt x="14381" y="8785"/>
                    <a:pt x="14526" y="8629"/>
                  </a:cubicBezTo>
                  <a:cubicBezTo>
                    <a:pt x="14672" y="8472"/>
                    <a:pt x="14846" y="9724"/>
                    <a:pt x="15137" y="11759"/>
                  </a:cubicBezTo>
                  <a:cubicBezTo>
                    <a:pt x="15429" y="13794"/>
                    <a:pt x="15836" y="16611"/>
                    <a:pt x="16215" y="18177"/>
                  </a:cubicBezTo>
                  <a:cubicBezTo>
                    <a:pt x="16593" y="19742"/>
                    <a:pt x="16942" y="20055"/>
                    <a:pt x="17204" y="19585"/>
                  </a:cubicBezTo>
                  <a:cubicBezTo>
                    <a:pt x="17466" y="19116"/>
                    <a:pt x="17641" y="17864"/>
                    <a:pt x="17787" y="15672"/>
                  </a:cubicBezTo>
                  <a:cubicBezTo>
                    <a:pt x="17932" y="13481"/>
                    <a:pt x="18049" y="10350"/>
                    <a:pt x="18165" y="7533"/>
                  </a:cubicBezTo>
                  <a:cubicBezTo>
                    <a:pt x="18281" y="4716"/>
                    <a:pt x="18398" y="2211"/>
                    <a:pt x="18689" y="959"/>
                  </a:cubicBezTo>
                  <a:cubicBezTo>
                    <a:pt x="18980" y="-293"/>
                    <a:pt x="19446" y="-293"/>
                    <a:pt x="19882" y="803"/>
                  </a:cubicBezTo>
                  <a:cubicBezTo>
                    <a:pt x="20319" y="1898"/>
                    <a:pt x="20727" y="4090"/>
                    <a:pt x="20989" y="5968"/>
                  </a:cubicBezTo>
                  <a:cubicBezTo>
                    <a:pt x="21251" y="7846"/>
                    <a:pt x="21367" y="9411"/>
                    <a:pt x="21454" y="11446"/>
                  </a:cubicBezTo>
                  <a:cubicBezTo>
                    <a:pt x="21542" y="13481"/>
                    <a:pt x="21600" y="15985"/>
                    <a:pt x="21454" y="17707"/>
                  </a:cubicBezTo>
                  <a:cubicBezTo>
                    <a:pt x="21309" y="19429"/>
                    <a:pt x="20960" y="20368"/>
                    <a:pt x="20639" y="20837"/>
                  </a:cubicBezTo>
                  <a:cubicBezTo>
                    <a:pt x="20319" y="21307"/>
                    <a:pt x="20028" y="21307"/>
                    <a:pt x="19853" y="20524"/>
                  </a:cubicBezTo>
                  <a:cubicBezTo>
                    <a:pt x="19679" y="19742"/>
                    <a:pt x="19620" y="18177"/>
                    <a:pt x="19562" y="166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4" name="Line"/>
            <p:cNvSpPr/>
            <p:nvPr/>
          </p:nvSpPr>
          <p:spPr>
            <a:xfrm>
              <a:off x="20841984" y="11348737"/>
              <a:ext cx="58410" cy="68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5" name="Line"/>
            <p:cNvSpPr/>
            <p:nvPr/>
          </p:nvSpPr>
          <p:spPr>
            <a:xfrm>
              <a:off x="20822516" y="11105370"/>
              <a:ext cx="58410" cy="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6" name="Line"/>
            <p:cNvSpPr/>
            <p:nvPr/>
          </p:nvSpPr>
          <p:spPr>
            <a:xfrm>
              <a:off x="20997741" y="11259390"/>
              <a:ext cx="369919" cy="118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extrusionOk="0">
                  <a:moveTo>
                    <a:pt x="0" y="5566"/>
                  </a:moveTo>
                  <a:cubicBezTo>
                    <a:pt x="1516" y="9652"/>
                    <a:pt x="3032" y="13739"/>
                    <a:pt x="4358" y="15782"/>
                  </a:cubicBezTo>
                  <a:cubicBezTo>
                    <a:pt x="5684" y="17825"/>
                    <a:pt x="6821" y="17825"/>
                    <a:pt x="7010" y="16658"/>
                  </a:cubicBezTo>
                  <a:cubicBezTo>
                    <a:pt x="7200" y="15490"/>
                    <a:pt x="6442" y="13155"/>
                    <a:pt x="5495" y="11112"/>
                  </a:cubicBezTo>
                  <a:cubicBezTo>
                    <a:pt x="4547" y="9069"/>
                    <a:pt x="3410" y="7317"/>
                    <a:pt x="2368" y="6150"/>
                  </a:cubicBezTo>
                  <a:cubicBezTo>
                    <a:pt x="1326" y="4982"/>
                    <a:pt x="379" y="4398"/>
                    <a:pt x="379" y="4982"/>
                  </a:cubicBezTo>
                  <a:cubicBezTo>
                    <a:pt x="379" y="5566"/>
                    <a:pt x="1326" y="7317"/>
                    <a:pt x="2747" y="8777"/>
                  </a:cubicBezTo>
                  <a:cubicBezTo>
                    <a:pt x="4168" y="10236"/>
                    <a:pt x="6063" y="11404"/>
                    <a:pt x="7863" y="11112"/>
                  </a:cubicBezTo>
                  <a:cubicBezTo>
                    <a:pt x="9663" y="10820"/>
                    <a:pt x="11368" y="9069"/>
                    <a:pt x="12316" y="6442"/>
                  </a:cubicBezTo>
                  <a:cubicBezTo>
                    <a:pt x="13263" y="3815"/>
                    <a:pt x="13453" y="312"/>
                    <a:pt x="13642" y="20"/>
                  </a:cubicBezTo>
                  <a:cubicBezTo>
                    <a:pt x="13832" y="-272"/>
                    <a:pt x="14021" y="2647"/>
                    <a:pt x="14116" y="5566"/>
                  </a:cubicBezTo>
                  <a:cubicBezTo>
                    <a:pt x="14211" y="8485"/>
                    <a:pt x="14211" y="11404"/>
                    <a:pt x="14116" y="14323"/>
                  </a:cubicBezTo>
                  <a:cubicBezTo>
                    <a:pt x="14021" y="17242"/>
                    <a:pt x="13832" y="20160"/>
                    <a:pt x="14021" y="20160"/>
                  </a:cubicBezTo>
                  <a:cubicBezTo>
                    <a:pt x="14211" y="20160"/>
                    <a:pt x="14779" y="17242"/>
                    <a:pt x="15442" y="14906"/>
                  </a:cubicBezTo>
                  <a:cubicBezTo>
                    <a:pt x="16105" y="12571"/>
                    <a:pt x="16863" y="10820"/>
                    <a:pt x="17526" y="11112"/>
                  </a:cubicBezTo>
                  <a:cubicBezTo>
                    <a:pt x="18189" y="11404"/>
                    <a:pt x="18758" y="13739"/>
                    <a:pt x="19421" y="15782"/>
                  </a:cubicBezTo>
                  <a:cubicBezTo>
                    <a:pt x="20084" y="17825"/>
                    <a:pt x="20842" y="19577"/>
                    <a:pt x="21600" y="213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7" name="Line"/>
            <p:cNvSpPr/>
            <p:nvPr/>
          </p:nvSpPr>
          <p:spPr>
            <a:xfrm>
              <a:off x="21461553" y="10995043"/>
              <a:ext cx="276024" cy="47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600" extrusionOk="0">
                  <a:moveTo>
                    <a:pt x="7049" y="15790"/>
                  </a:moveTo>
                  <a:cubicBezTo>
                    <a:pt x="5793" y="15492"/>
                    <a:pt x="4537" y="15194"/>
                    <a:pt x="3407" y="15269"/>
                  </a:cubicBezTo>
                  <a:cubicBezTo>
                    <a:pt x="2277" y="15343"/>
                    <a:pt x="1272" y="15790"/>
                    <a:pt x="644" y="16386"/>
                  </a:cubicBezTo>
                  <a:cubicBezTo>
                    <a:pt x="16" y="16982"/>
                    <a:pt x="-235" y="17727"/>
                    <a:pt x="267" y="18174"/>
                  </a:cubicBezTo>
                  <a:cubicBezTo>
                    <a:pt x="770" y="18621"/>
                    <a:pt x="2025" y="18770"/>
                    <a:pt x="2905" y="18174"/>
                  </a:cubicBezTo>
                  <a:cubicBezTo>
                    <a:pt x="3784" y="17578"/>
                    <a:pt x="4286" y="16237"/>
                    <a:pt x="4663" y="15939"/>
                  </a:cubicBezTo>
                  <a:cubicBezTo>
                    <a:pt x="5039" y="15641"/>
                    <a:pt x="5291" y="16386"/>
                    <a:pt x="5919" y="17057"/>
                  </a:cubicBezTo>
                  <a:cubicBezTo>
                    <a:pt x="6546" y="17727"/>
                    <a:pt x="7551" y="18323"/>
                    <a:pt x="8932" y="18770"/>
                  </a:cubicBezTo>
                  <a:cubicBezTo>
                    <a:pt x="10314" y="19217"/>
                    <a:pt x="12072" y="19514"/>
                    <a:pt x="13202" y="19291"/>
                  </a:cubicBezTo>
                  <a:cubicBezTo>
                    <a:pt x="14332" y="19068"/>
                    <a:pt x="14835" y="18323"/>
                    <a:pt x="15212" y="15641"/>
                  </a:cubicBezTo>
                  <a:cubicBezTo>
                    <a:pt x="15588" y="12960"/>
                    <a:pt x="15839" y="8342"/>
                    <a:pt x="15965" y="5661"/>
                  </a:cubicBezTo>
                  <a:cubicBezTo>
                    <a:pt x="16091" y="2979"/>
                    <a:pt x="16091" y="2234"/>
                    <a:pt x="15839" y="1490"/>
                  </a:cubicBezTo>
                  <a:cubicBezTo>
                    <a:pt x="15588" y="745"/>
                    <a:pt x="15086" y="0"/>
                    <a:pt x="14584" y="0"/>
                  </a:cubicBezTo>
                  <a:cubicBezTo>
                    <a:pt x="14081" y="0"/>
                    <a:pt x="13579" y="745"/>
                    <a:pt x="13202" y="2979"/>
                  </a:cubicBezTo>
                  <a:cubicBezTo>
                    <a:pt x="12826" y="5214"/>
                    <a:pt x="12574" y="8938"/>
                    <a:pt x="13956" y="12290"/>
                  </a:cubicBezTo>
                  <a:cubicBezTo>
                    <a:pt x="15337" y="15641"/>
                    <a:pt x="18351" y="18621"/>
                    <a:pt x="2136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8" name="Line"/>
            <p:cNvSpPr/>
            <p:nvPr/>
          </p:nvSpPr>
          <p:spPr>
            <a:xfrm>
              <a:off x="366385" y="11771979"/>
              <a:ext cx="661066" cy="187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0906" extrusionOk="0">
                  <a:moveTo>
                    <a:pt x="4623" y="1752"/>
                  </a:moveTo>
                  <a:cubicBezTo>
                    <a:pt x="4061" y="980"/>
                    <a:pt x="3498" y="209"/>
                    <a:pt x="2711" y="594"/>
                  </a:cubicBezTo>
                  <a:cubicBezTo>
                    <a:pt x="1923" y="980"/>
                    <a:pt x="911" y="2523"/>
                    <a:pt x="404" y="4452"/>
                  </a:cubicBezTo>
                  <a:cubicBezTo>
                    <a:pt x="-102" y="6380"/>
                    <a:pt x="-102" y="8694"/>
                    <a:pt x="235" y="10044"/>
                  </a:cubicBezTo>
                  <a:cubicBezTo>
                    <a:pt x="573" y="11394"/>
                    <a:pt x="1248" y="11780"/>
                    <a:pt x="1867" y="11973"/>
                  </a:cubicBezTo>
                  <a:cubicBezTo>
                    <a:pt x="2486" y="12166"/>
                    <a:pt x="3048" y="12166"/>
                    <a:pt x="3611" y="10623"/>
                  </a:cubicBezTo>
                  <a:cubicBezTo>
                    <a:pt x="4173" y="9080"/>
                    <a:pt x="4735" y="5994"/>
                    <a:pt x="4848" y="3680"/>
                  </a:cubicBezTo>
                  <a:cubicBezTo>
                    <a:pt x="4960" y="1366"/>
                    <a:pt x="4623" y="-177"/>
                    <a:pt x="4454" y="16"/>
                  </a:cubicBezTo>
                  <a:cubicBezTo>
                    <a:pt x="4286" y="209"/>
                    <a:pt x="4286" y="2137"/>
                    <a:pt x="4567" y="4837"/>
                  </a:cubicBezTo>
                  <a:cubicBezTo>
                    <a:pt x="4848" y="7537"/>
                    <a:pt x="5411" y="11009"/>
                    <a:pt x="6198" y="13323"/>
                  </a:cubicBezTo>
                  <a:cubicBezTo>
                    <a:pt x="6986" y="15637"/>
                    <a:pt x="7998" y="16794"/>
                    <a:pt x="8842" y="15830"/>
                  </a:cubicBezTo>
                  <a:cubicBezTo>
                    <a:pt x="9686" y="14866"/>
                    <a:pt x="10361" y="11780"/>
                    <a:pt x="10754" y="9080"/>
                  </a:cubicBezTo>
                  <a:cubicBezTo>
                    <a:pt x="11148" y="6380"/>
                    <a:pt x="11261" y="4066"/>
                    <a:pt x="11486" y="4066"/>
                  </a:cubicBezTo>
                  <a:cubicBezTo>
                    <a:pt x="11711" y="4066"/>
                    <a:pt x="12048" y="6380"/>
                    <a:pt x="12273" y="8694"/>
                  </a:cubicBezTo>
                  <a:cubicBezTo>
                    <a:pt x="12498" y="11009"/>
                    <a:pt x="12611" y="13323"/>
                    <a:pt x="12723" y="15444"/>
                  </a:cubicBezTo>
                  <a:cubicBezTo>
                    <a:pt x="12836" y="17566"/>
                    <a:pt x="12948" y="19494"/>
                    <a:pt x="13117" y="19302"/>
                  </a:cubicBezTo>
                  <a:cubicBezTo>
                    <a:pt x="13286" y="19109"/>
                    <a:pt x="13511" y="16794"/>
                    <a:pt x="13736" y="14673"/>
                  </a:cubicBezTo>
                  <a:cubicBezTo>
                    <a:pt x="13961" y="12552"/>
                    <a:pt x="14186" y="10623"/>
                    <a:pt x="14523" y="8887"/>
                  </a:cubicBezTo>
                  <a:cubicBezTo>
                    <a:pt x="14861" y="7152"/>
                    <a:pt x="15311" y="5609"/>
                    <a:pt x="15761" y="5609"/>
                  </a:cubicBezTo>
                  <a:cubicBezTo>
                    <a:pt x="16211" y="5609"/>
                    <a:pt x="16661" y="7152"/>
                    <a:pt x="16942" y="8887"/>
                  </a:cubicBezTo>
                  <a:cubicBezTo>
                    <a:pt x="17223" y="10623"/>
                    <a:pt x="17335" y="12552"/>
                    <a:pt x="17560" y="14866"/>
                  </a:cubicBezTo>
                  <a:cubicBezTo>
                    <a:pt x="17785" y="17180"/>
                    <a:pt x="18123" y="19880"/>
                    <a:pt x="18742" y="20652"/>
                  </a:cubicBezTo>
                  <a:cubicBezTo>
                    <a:pt x="19361" y="21423"/>
                    <a:pt x="20261" y="20266"/>
                    <a:pt x="20767" y="19494"/>
                  </a:cubicBezTo>
                  <a:cubicBezTo>
                    <a:pt x="21273" y="18723"/>
                    <a:pt x="21386" y="18337"/>
                    <a:pt x="21498" y="179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9" name="Line"/>
            <p:cNvSpPr/>
            <p:nvPr/>
          </p:nvSpPr>
          <p:spPr>
            <a:xfrm>
              <a:off x="1147970" y="11599036"/>
              <a:ext cx="429531" cy="37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38" extrusionOk="0">
                  <a:moveTo>
                    <a:pt x="9013" y="15866"/>
                  </a:moveTo>
                  <a:cubicBezTo>
                    <a:pt x="7285" y="15477"/>
                    <a:pt x="5557" y="15087"/>
                    <a:pt x="4089" y="15087"/>
                  </a:cubicBezTo>
                  <a:cubicBezTo>
                    <a:pt x="2620" y="15087"/>
                    <a:pt x="1410" y="15477"/>
                    <a:pt x="719" y="16158"/>
                  </a:cubicBezTo>
                  <a:cubicBezTo>
                    <a:pt x="28" y="16839"/>
                    <a:pt x="-145" y="17812"/>
                    <a:pt x="114" y="18590"/>
                  </a:cubicBezTo>
                  <a:cubicBezTo>
                    <a:pt x="373" y="19368"/>
                    <a:pt x="1065" y="19952"/>
                    <a:pt x="2274" y="20244"/>
                  </a:cubicBezTo>
                  <a:cubicBezTo>
                    <a:pt x="3484" y="20536"/>
                    <a:pt x="5212" y="20536"/>
                    <a:pt x="6767" y="19563"/>
                  </a:cubicBezTo>
                  <a:cubicBezTo>
                    <a:pt x="8322" y="18590"/>
                    <a:pt x="9705" y="16644"/>
                    <a:pt x="10569" y="13628"/>
                  </a:cubicBezTo>
                  <a:cubicBezTo>
                    <a:pt x="11433" y="10612"/>
                    <a:pt x="11778" y="6525"/>
                    <a:pt x="11692" y="3898"/>
                  </a:cubicBezTo>
                  <a:cubicBezTo>
                    <a:pt x="11605" y="1271"/>
                    <a:pt x="11087" y="104"/>
                    <a:pt x="10655" y="6"/>
                  </a:cubicBezTo>
                  <a:cubicBezTo>
                    <a:pt x="10223" y="-91"/>
                    <a:pt x="9877" y="882"/>
                    <a:pt x="9964" y="3509"/>
                  </a:cubicBezTo>
                  <a:cubicBezTo>
                    <a:pt x="10050" y="6136"/>
                    <a:pt x="10569" y="10417"/>
                    <a:pt x="11173" y="13628"/>
                  </a:cubicBezTo>
                  <a:cubicBezTo>
                    <a:pt x="11778" y="16839"/>
                    <a:pt x="12469" y="18979"/>
                    <a:pt x="13247" y="20147"/>
                  </a:cubicBezTo>
                  <a:cubicBezTo>
                    <a:pt x="14025" y="21314"/>
                    <a:pt x="14889" y="21509"/>
                    <a:pt x="16271" y="21217"/>
                  </a:cubicBezTo>
                  <a:cubicBezTo>
                    <a:pt x="17653" y="20925"/>
                    <a:pt x="19554" y="20147"/>
                    <a:pt x="21455" y="193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0" name="Line"/>
            <p:cNvSpPr/>
            <p:nvPr/>
          </p:nvSpPr>
          <p:spPr>
            <a:xfrm>
              <a:off x="2245170" y="11530300"/>
              <a:ext cx="432429" cy="610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extrusionOk="0">
                  <a:moveTo>
                    <a:pt x="346" y="10849"/>
                  </a:moveTo>
                  <a:cubicBezTo>
                    <a:pt x="173" y="13154"/>
                    <a:pt x="0" y="15460"/>
                    <a:pt x="0" y="16916"/>
                  </a:cubicBezTo>
                  <a:cubicBezTo>
                    <a:pt x="0" y="18372"/>
                    <a:pt x="173" y="18979"/>
                    <a:pt x="1123" y="19343"/>
                  </a:cubicBezTo>
                  <a:cubicBezTo>
                    <a:pt x="2074" y="19707"/>
                    <a:pt x="3802" y="19828"/>
                    <a:pt x="5789" y="18615"/>
                  </a:cubicBezTo>
                  <a:cubicBezTo>
                    <a:pt x="7776" y="17402"/>
                    <a:pt x="10022" y="14853"/>
                    <a:pt x="11318" y="12608"/>
                  </a:cubicBezTo>
                  <a:cubicBezTo>
                    <a:pt x="12614" y="10363"/>
                    <a:pt x="12960" y="8422"/>
                    <a:pt x="12787" y="6784"/>
                  </a:cubicBezTo>
                  <a:cubicBezTo>
                    <a:pt x="12614" y="5145"/>
                    <a:pt x="11923" y="3810"/>
                    <a:pt x="11318" y="2597"/>
                  </a:cubicBezTo>
                  <a:cubicBezTo>
                    <a:pt x="10714" y="1384"/>
                    <a:pt x="10195" y="291"/>
                    <a:pt x="9936" y="49"/>
                  </a:cubicBezTo>
                  <a:cubicBezTo>
                    <a:pt x="9677" y="-194"/>
                    <a:pt x="9677" y="413"/>
                    <a:pt x="9677" y="3082"/>
                  </a:cubicBezTo>
                  <a:cubicBezTo>
                    <a:pt x="9677" y="5752"/>
                    <a:pt x="9677" y="10485"/>
                    <a:pt x="9677" y="13154"/>
                  </a:cubicBezTo>
                  <a:cubicBezTo>
                    <a:pt x="9677" y="15824"/>
                    <a:pt x="9677" y="16431"/>
                    <a:pt x="9850" y="17280"/>
                  </a:cubicBezTo>
                  <a:cubicBezTo>
                    <a:pt x="10022" y="18130"/>
                    <a:pt x="10368" y="19222"/>
                    <a:pt x="10714" y="19464"/>
                  </a:cubicBezTo>
                  <a:cubicBezTo>
                    <a:pt x="11059" y="19707"/>
                    <a:pt x="11405" y="19100"/>
                    <a:pt x="11837" y="18494"/>
                  </a:cubicBezTo>
                  <a:cubicBezTo>
                    <a:pt x="12269" y="17887"/>
                    <a:pt x="12787" y="17280"/>
                    <a:pt x="13306" y="16734"/>
                  </a:cubicBezTo>
                  <a:cubicBezTo>
                    <a:pt x="13824" y="16188"/>
                    <a:pt x="14342" y="15703"/>
                    <a:pt x="14947" y="15824"/>
                  </a:cubicBezTo>
                  <a:cubicBezTo>
                    <a:pt x="15552" y="15945"/>
                    <a:pt x="16243" y="16673"/>
                    <a:pt x="16589" y="17523"/>
                  </a:cubicBezTo>
                  <a:cubicBezTo>
                    <a:pt x="16934" y="18372"/>
                    <a:pt x="16934" y="19343"/>
                    <a:pt x="17712" y="20011"/>
                  </a:cubicBezTo>
                  <a:cubicBezTo>
                    <a:pt x="18490" y="20678"/>
                    <a:pt x="20045" y="21042"/>
                    <a:pt x="21600" y="214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1" name="Line"/>
            <p:cNvSpPr/>
            <p:nvPr/>
          </p:nvSpPr>
          <p:spPr>
            <a:xfrm>
              <a:off x="2771829" y="11765089"/>
              <a:ext cx="549224" cy="401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258" extrusionOk="0">
                  <a:moveTo>
                    <a:pt x="6081" y="13827"/>
                  </a:moveTo>
                  <a:cubicBezTo>
                    <a:pt x="4723" y="13278"/>
                    <a:pt x="3364" y="12729"/>
                    <a:pt x="2345" y="12637"/>
                  </a:cubicBezTo>
                  <a:cubicBezTo>
                    <a:pt x="1326" y="12546"/>
                    <a:pt x="647" y="12912"/>
                    <a:pt x="308" y="13552"/>
                  </a:cubicBezTo>
                  <a:cubicBezTo>
                    <a:pt x="-32" y="14193"/>
                    <a:pt x="-32" y="15108"/>
                    <a:pt x="36" y="16023"/>
                  </a:cubicBezTo>
                  <a:cubicBezTo>
                    <a:pt x="104" y="16939"/>
                    <a:pt x="240" y="17854"/>
                    <a:pt x="647" y="18403"/>
                  </a:cubicBezTo>
                  <a:cubicBezTo>
                    <a:pt x="1055" y="18952"/>
                    <a:pt x="1734" y="19135"/>
                    <a:pt x="2413" y="18952"/>
                  </a:cubicBezTo>
                  <a:cubicBezTo>
                    <a:pt x="3093" y="18769"/>
                    <a:pt x="3772" y="18220"/>
                    <a:pt x="4247" y="17488"/>
                  </a:cubicBezTo>
                  <a:cubicBezTo>
                    <a:pt x="4723" y="16756"/>
                    <a:pt x="4994" y="15840"/>
                    <a:pt x="5130" y="14925"/>
                  </a:cubicBezTo>
                  <a:cubicBezTo>
                    <a:pt x="5266" y="14010"/>
                    <a:pt x="5266" y="13095"/>
                    <a:pt x="5130" y="13095"/>
                  </a:cubicBezTo>
                  <a:cubicBezTo>
                    <a:pt x="4994" y="13095"/>
                    <a:pt x="4723" y="14010"/>
                    <a:pt x="4723" y="14925"/>
                  </a:cubicBezTo>
                  <a:cubicBezTo>
                    <a:pt x="4723" y="15840"/>
                    <a:pt x="4994" y="16756"/>
                    <a:pt x="5742" y="17579"/>
                  </a:cubicBezTo>
                  <a:cubicBezTo>
                    <a:pt x="6489" y="18403"/>
                    <a:pt x="7711" y="19135"/>
                    <a:pt x="8798" y="18586"/>
                  </a:cubicBezTo>
                  <a:cubicBezTo>
                    <a:pt x="9885" y="18037"/>
                    <a:pt x="10836" y="16207"/>
                    <a:pt x="11719" y="13735"/>
                  </a:cubicBezTo>
                  <a:cubicBezTo>
                    <a:pt x="12602" y="11264"/>
                    <a:pt x="13417" y="8152"/>
                    <a:pt x="13825" y="6139"/>
                  </a:cubicBezTo>
                  <a:cubicBezTo>
                    <a:pt x="14232" y="4125"/>
                    <a:pt x="14232" y="3210"/>
                    <a:pt x="14232" y="2203"/>
                  </a:cubicBezTo>
                  <a:cubicBezTo>
                    <a:pt x="14232" y="1196"/>
                    <a:pt x="14232" y="98"/>
                    <a:pt x="14164" y="7"/>
                  </a:cubicBezTo>
                  <a:cubicBezTo>
                    <a:pt x="14096" y="-85"/>
                    <a:pt x="13960" y="830"/>
                    <a:pt x="13825" y="3210"/>
                  </a:cubicBezTo>
                  <a:cubicBezTo>
                    <a:pt x="13689" y="5590"/>
                    <a:pt x="13553" y="9434"/>
                    <a:pt x="13621" y="12546"/>
                  </a:cubicBezTo>
                  <a:cubicBezTo>
                    <a:pt x="13689" y="15657"/>
                    <a:pt x="13960" y="18037"/>
                    <a:pt x="14843" y="19501"/>
                  </a:cubicBezTo>
                  <a:cubicBezTo>
                    <a:pt x="15726" y="20966"/>
                    <a:pt x="17221" y="21515"/>
                    <a:pt x="18443" y="21149"/>
                  </a:cubicBezTo>
                  <a:cubicBezTo>
                    <a:pt x="19666" y="20783"/>
                    <a:pt x="20617" y="19501"/>
                    <a:pt x="21568" y="182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2" name="Line"/>
            <p:cNvSpPr/>
            <p:nvPr/>
          </p:nvSpPr>
          <p:spPr>
            <a:xfrm>
              <a:off x="3020082" y="11922609"/>
              <a:ext cx="228323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564" y="14400"/>
                    <a:pt x="11127" y="7200"/>
                    <a:pt x="14727" y="3600"/>
                  </a:cubicBezTo>
                  <a:cubicBezTo>
                    <a:pt x="18327" y="0"/>
                    <a:pt x="19964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3" name="Line"/>
            <p:cNvSpPr/>
            <p:nvPr/>
          </p:nvSpPr>
          <p:spPr>
            <a:xfrm>
              <a:off x="2158684" y="11932988"/>
              <a:ext cx="16605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4" name="Line"/>
            <p:cNvSpPr/>
            <p:nvPr/>
          </p:nvSpPr>
          <p:spPr>
            <a:xfrm>
              <a:off x="4091420" y="11610103"/>
              <a:ext cx="516541" cy="539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325" extrusionOk="0">
                  <a:moveTo>
                    <a:pt x="7245" y="18091"/>
                  </a:moveTo>
                  <a:cubicBezTo>
                    <a:pt x="5949" y="17544"/>
                    <a:pt x="4653" y="16997"/>
                    <a:pt x="3429" y="16929"/>
                  </a:cubicBezTo>
                  <a:cubicBezTo>
                    <a:pt x="2205" y="16861"/>
                    <a:pt x="1053" y="17271"/>
                    <a:pt x="477" y="17818"/>
                  </a:cubicBezTo>
                  <a:cubicBezTo>
                    <a:pt x="-99" y="18364"/>
                    <a:pt x="-99" y="19048"/>
                    <a:pt x="189" y="19595"/>
                  </a:cubicBezTo>
                  <a:cubicBezTo>
                    <a:pt x="477" y="20142"/>
                    <a:pt x="1053" y="20552"/>
                    <a:pt x="2061" y="20825"/>
                  </a:cubicBezTo>
                  <a:cubicBezTo>
                    <a:pt x="3069" y="21099"/>
                    <a:pt x="4509" y="21235"/>
                    <a:pt x="5661" y="20552"/>
                  </a:cubicBezTo>
                  <a:cubicBezTo>
                    <a:pt x="6813" y="19868"/>
                    <a:pt x="7677" y="18364"/>
                    <a:pt x="8253" y="16040"/>
                  </a:cubicBezTo>
                  <a:cubicBezTo>
                    <a:pt x="8829" y="13716"/>
                    <a:pt x="9117" y="10572"/>
                    <a:pt x="9045" y="8316"/>
                  </a:cubicBezTo>
                  <a:cubicBezTo>
                    <a:pt x="8973" y="6061"/>
                    <a:pt x="8541" y="4694"/>
                    <a:pt x="8037" y="3258"/>
                  </a:cubicBezTo>
                  <a:cubicBezTo>
                    <a:pt x="7533" y="1823"/>
                    <a:pt x="6957" y="319"/>
                    <a:pt x="6813" y="45"/>
                  </a:cubicBezTo>
                  <a:cubicBezTo>
                    <a:pt x="6669" y="-228"/>
                    <a:pt x="6957" y="729"/>
                    <a:pt x="7245" y="2780"/>
                  </a:cubicBezTo>
                  <a:cubicBezTo>
                    <a:pt x="7533" y="4830"/>
                    <a:pt x="7821" y="7975"/>
                    <a:pt x="8037" y="10640"/>
                  </a:cubicBezTo>
                  <a:cubicBezTo>
                    <a:pt x="8253" y="13306"/>
                    <a:pt x="8397" y="15494"/>
                    <a:pt x="8541" y="16929"/>
                  </a:cubicBezTo>
                  <a:cubicBezTo>
                    <a:pt x="8685" y="18364"/>
                    <a:pt x="8829" y="19048"/>
                    <a:pt x="9189" y="19663"/>
                  </a:cubicBezTo>
                  <a:cubicBezTo>
                    <a:pt x="9549" y="20278"/>
                    <a:pt x="10125" y="20825"/>
                    <a:pt x="10773" y="21099"/>
                  </a:cubicBezTo>
                  <a:cubicBezTo>
                    <a:pt x="11421" y="21372"/>
                    <a:pt x="12141" y="21372"/>
                    <a:pt x="12861" y="21235"/>
                  </a:cubicBezTo>
                  <a:cubicBezTo>
                    <a:pt x="13581" y="21099"/>
                    <a:pt x="14301" y="20825"/>
                    <a:pt x="14949" y="20483"/>
                  </a:cubicBezTo>
                  <a:cubicBezTo>
                    <a:pt x="15597" y="20142"/>
                    <a:pt x="16173" y="19731"/>
                    <a:pt x="16461" y="19185"/>
                  </a:cubicBezTo>
                  <a:cubicBezTo>
                    <a:pt x="16749" y="18638"/>
                    <a:pt x="16749" y="17954"/>
                    <a:pt x="17109" y="18023"/>
                  </a:cubicBezTo>
                  <a:cubicBezTo>
                    <a:pt x="17469" y="18091"/>
                    <a:pt x="18189" y="18911"/>
                    <a:pt x="18981" y="19253"/>
                  </a:cubicBezTo>
                  <a:cubicBezTo>
                    <a:pt x="19773" y="19595"/>
                    <a:pt x="20637" y="19458"/>
                    <a:pt x="21501" y="193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5" name="Line"/>
            <p:cNvSpPr/>
            <p:nvPr/>
          </p:nvSpPr>
          <p:spPr>
            <a:xfrm>
              <a:off x="4462664" y="11818826"/>
              <a:ext cx="1" cy="31137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6" name="Line"/>
            <p:cNvSpPr/>
            <p:nvPr/>
          </p:nvSpPr>
          <p:spPr>
            <a:xfrm>
              <a:off x="4680608" y="11974501"/>
              <a:ext cx="363241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6" y="4000"/>
                    <a:pt x="411" y="8000"/>
                    <a:pt x="720" y="11400"/>
                  </a:cubicBezTo>
                  <a:cubicBezTo>
                    <a:pt x="1029" y="14800"/>
                    <a:pt x="1440" y="17600"/>
                    <a:pt x="2057" y="18200"/>
                  </a:cubicBezTo>
                  <a:cubicBezTo>
                    <a:pt x="2674" y="18800"/>
                    <a:pt x="3497" y="17200"/>
                    <a:pt x="4114" y="15400"/>
                  </a:cubicBezTo>
                  <a:cubicBezTo>
                    <a:pt x="4731" y="13600"/>
                    <a:pt x="5143" y="11600"/>
                    <a:pt x="5657" y="9800"/>
                  </a:cubicBezTo>
                  <a:cubicBezTo>
                    <a:pt x="6171" y="8000"/>
                    <a:pt x="6789" y="6400"/>
                    <a:pt x="7406" y="6400"/>
                  </a:cubicBezTo>
                  <a:cubicBezTo>
                    <a:pt x="8023" y="6400"/>
                    <a:pt x="8640" y="8000"/>
                    <a:pt x="8949" y="9800"/>
                  </a:cubicBezTo>
                  <a:cubicBezTo>
                    <a:pt x="9257" y="11600"/>
                    <a:pt x="9257" y="13600"/>
                    <a:pt x="9257" y="15600"/>
                  </a:cubicBezTo>
                  <a:cubicBezTo>
                    <a:pt x="9257" y="17600"/>
                    <a:pt x="9257" y="19600"/>
                    <a:pt x="9566" y="19400"/>
                  </a:cubicBezTo>
                  <a:cubicBezTo>
                    <a:pt x="9874" y="19200"/>
                    <a:pt x="10491" y="16800"/>
                    <a:pt x="11109" y="14600"/>
                  </a:cubicBezTo>
                  <a:cubicBezTo>
                    <a:pt x="11726" y="12400"/>
                    <a:pt x="12343" y="10400"/>
                    <a:pt x="12960" y="8600"/>
                  </a:cubicBezTo>
                  <a:cubicBezTo>
                    <a:pt x="13577" y="6800"/>
                    <a:pt x="14194" y="5200"/>
                    <a:pt x="14811" y="5200"/>
                  </a:cubicBezTo>
                  <a:cubicBezTo>
                    <a:pt x="15429" y="5200"/>
                    <a:pt x="16046" y="6800"/>
                    <a:pt x="16457" y="8800"/>
                  </a:cubicBezTo>
                  <a:cubicBezTo>
                    <a:pt x="16869" y="10800"/>
                    <a:pt x="17074" y="13200"/>
                    <a:pt x="17383" y="15400"/>
                  </a:cubicBezTo>
                  <a:cubicBezTo>
                    <a:pt x="17691" y="17600"/>
                    <a:pt x="18103" y="19600"/>
                    <a:pt x="18823" y="20600"/>
                  </a:cubicBezTo>
                  <a:cubicBezTo>
                    <a:pt x="19543" y="21600"/>
                    <a:pt x="20571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7" name="Line"/>
            <p:cNvSpPr/>
            <p:nvPr/>
          </p:nvSpPr>
          <p:spPr>
            <a:xfrm>
              <a:off x="5285633" y="11839583"/>
              <a:ext cx="162970" cy="394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extrusionOk="0">
                  <a:moveTo>
                    <a:pt x="14449" y="0"/>
                  </a:moveTo>
                  <a:cubicBezTo>
                    <a:pt x="12199" y="0"/>
                    <a:pt x="9949" y="0"/>
                    <a:pt x="7024" y="1516"/>
                  </a:cubicBezTo>
                  <a:cubicBezTo>
                    <a:pt x="4099" y="3032"/>
                    <a:pt x="499" y="6063"/>
                    <a:pt x="49" y="9095"/>
                  </a:cubicBezTo>
                  <a:cubicBezTo>
                    <a:pt x="-401" y="12126"/>
                    <a:pt x="2299" y="15158"/>
                    <a:pt x="6349" y="17242"/>
                  </a:cubicBezTo>
                  <a:cubicBezTo>
                    <a:pt x="10399" y="19326"/>
                    <a:pt x="15799" y="20463"/>
                    <a:pt x="2119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8" name="Line"/>
            <p:cNvSpPr/>
            <p:nvPr/>
          </p:nvSpPr>
          <p:spPr>
            <a:xfrm>
              <a:off x="5756860" y="11888015"/>
              <a:ext cx="237044" cy="33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600" extrusionOk="0">
                  <a:moveTo>
                    <a:pt x="3053" y="891"/>
                  </a:moveTo>
                  <a:cubicBezTo>
                    <a:pt x="3670" y="6458"/>
                    <a:pt x="4288" y="12025"/>
                    <a:pt x="4596" y="15476"/>
                  </a:cubicBezTo>
                  <a:cubicBezTo>
                    <a:pt x="4905" y="18928"/>
                    <a:pt x="4905" y="20264"/>
                    <a:pt x="4596" y="20264"/>
                  </a:cubicBezTo>
                  <a:cubicBezTo>
                    <a:pt x="4288" y="20264"/>
                    <a:pt x="3670" y="18928"/>
                    <a:pt x="2899" y="17035"/>
                  </a:cubicBezTo>
                  <a:cubicBezTo>
                    <a:pt x="2128" y="15142"/>
                    <a:pt x="1202" y="12693"/>
                    <a:pt x="585" y="10911"/>
                  </a:cubicBezTo>
                  <a:cubicBezTo>
                    <a:pt x="-32" y="9130"/>
                    <a:pt x="-341" y="8016"/>
                    <a:pt x="585" y="7460"/>
                  </a:cubicBezTo>
                  <a:cubicBezTo>
                    <a:pt x="1510" y="6903"/>
                    <a:pt x="3670" y="6903"/>
                    <a:pt x="6448" y="7460"/>
                  </a:cubicBezTo>
                  <a:cubicBezTo>
                    <a:pt x="9225" y="8016"/>
                    <a:pt x="12619" y="9130"/>
                    <a:pt x="14933" y="10021"/>
                  </a:cubicBezTo>
                  <a:cubicBezTo>
                    <a:pt x="17248" y="10911"/>
                    <a:pt x="18482" y="11579"/>
                    <a:pt x="19408" y="11357"/>
                  </a:cubicBezTo>
                  <a:cubicBezTo>
                    <a:pt x="20333" y="11134"/>
                    <a:pt x="20950" y="10021"/>
                    <a:pt x="21105" y="8350"/>
                  </a:cubicBezTo>
                  <a:cubicBezTo>
                    <a:pt x="21259" y="6680"/>
                    <a:pt x="20950" y="4454"/>
                    <a:pt x="20333" y="2783"/>
                  </a:cubicBezTo>
                  <a:cubicBezTo>
                    <a:pt x="19716" y="1113"/>
                    <a:pt x="18790" y="0"/>
                    <a:pt x="18328" y="0"/>
                  </a:cubicBezTo>
                  <a:cubicBezTo>
                    <a:pt x="17865" y="0"/>
                    <a:pt x="17865" y="1113"/>
                    <a:pt x="18328" y="4788"/>
                  </a:cubicBezTo>
                  <a:cubicBezTo>
                    <a:pt x="18790" y="8462"/>
                    <a:pt x="19716" y="14697"/>
                    <a:pt x="20179" y="17926"/>
                  </a:cubicBezTo>
                  <a:cubicBezTo>
                    <a:pt x="20642" y="21155"/>
                    <a:pt x="20642" y="21377"/>
                    <a:pt x="2064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9" name="Line"/>
            <p:cNvSpPr/>
            <p:nvPr/>
          </p:nvSpPr>
          <p:spPr>
            <a:xfrm>
              <a:off x="6112812" y="11860339"/>
              <a:ext cx="182026" cy="498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600" extrusionOk="0">
                  <a:moveTo>
                    <a:pt x="2400" y="0"/>
                  </a:moveTo>
                  <a:cubicBezTo>
                    <a:pt x="4400" y="0"/>
                    <a:pt x="6400" y="0"/>
                    <a:pt x="9200" y="1125"/>
                  </a:cubicBezTo>
                  <a:cubicBezTo>
                    <a:pt x="12000" y="2250"/>
                    <a:pt x="15600" y="4500"/>
                    <a:pt x="18000" y="6900"/>
                  </a:cubicBezTo>
                  <a:cubicBezTo>
                    <a:pt x="20400" y="9300"/>
                    <a:pt x="21600" y="11850"/>
                    <a:pt x="20800" y="14100"/>
                  </a:cubicBezTo>
                  <a:cubicBezTo>
                    <a:pt x="20000" y="16350"/>
                    <a:pt x="17200" y="18300"/>
                    <a:pt x="13400" y="19500"/>
                  </a:cubicBezTo>
                  <a:cubicBezTo>
                    <a:pt x="9600" y="20700"/>
                    <a:pt x="4800" y="2115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0" name="Line"/>
            <p:cNvSpPr/>
            <p:nvPr/>
          </p:nvSpPr>
          <p:spPr>
            <a:xfrm>
              <a:off x="6692148" y="11953745"/>
              <a:ext cx="193995" cy="3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314" extrusionOk="0">
                  <a:moveTo>
                    <a:pt x="20666" y="0"/>
                  </a:moveTo>
                  <a:cubicBezTo>
                    <a:pt x="17256" y="971"/>
                    <a:pt x="13845" y="1942"/>
                    <a:pt x="11192" y="2670"/>
                  </a:cubicBezTo>
                  <a:cubicBezTo>
                    <a:pt x="8540" y="3398"/>
                    <a:pt x="6645" y="3883"/>
                    <a:pt x="4561" y="4490"/>
                  </a:cubicBezTo>
                  <a:cubicBezTo>
                    <a:pt x="2477" y="5097"/>
                    <a:pt x="203" y="5825"/>
                    <a:pt x="13" y="6431"/>
                  </a:cubicBezTo>
                  <a:cubicBezTo>
                    <a:pt x="-176" y="7038"/>
                    <a:pt x="1719" y="7524"/>
                    <a:pt x="4940" y="9344"/>
                  </a:cubicBezTo>
                  <a:cubicBezTo>
                    <a:pt x="8161" y="11164"/>
                    <a:pt x="12708" y="14319"/>
                    <a:pt x="15929" y="16746"/>
                  </a:cubicBezTo>
                  <a:cubicBezTo>
                    <a:pt x="19150" y="19173"/>
                    <a:pt x="21045" y="20872"/>
                    <a:pt x="21235" y="21236"/>
                  </a:cubicBezTo>
                  <a:cubicBezTo>
                    <a:pt x="21424" y="21600"/>
                    <a:pt x="19908" y="20629"/>
                    <a:pt x="18392" y="196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1" name="Line"/>
            <p:cNvSpPr/>
            <p:nvPr/>
          </p:nvSpPr>
          <p:spPr>
            <a:xfrm>
              <a:off x="6662861" y="12171689"/>
              <a:ext cx="186811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2" name="Line"/>
            <p:cNvSpPr/>
            <p:nvPr/>
          </p:nvSpPr>
          <p:spPr>
            <a:xfrm>
              <a:off x="7374970" y="11804668"/>
              <a:ext cx="429504" cy="478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35" extrusionOk="0">
                  <a:moveTo>
                    <a:pt x="6420" y="15906"/>
                  </a:moveTo>
                  <a:cubicBezTo>
                    <a:pt x="5729" y="15289"/>
                    <a:pt x="5038" y="14671"/>
                    <a:pt x="4174" y="14440"/>
                  </a:cubicBezTo>
                  <a:cubicBezTo>
                    <a:pt x="3310" y="14209"/>
                    <a:pt x="2273" y="14363"/>
                    <a:pt x="1409" y="14749"/>
                  </a:cubicBezTo>
                  <a:cubicBezTo>
                    <a:pt x="545" y="15134"/>
                    <a:pt x="-146" y="15751"/>
                    <a:pt x="27" y="16677"/>
                  </a:cubicBezTo>
                  <a:cubicBezTo>
                    <a:pt x="200" y="17603"/>
                    <a:pt x="1236" y="18837"/>
                    <a:pt x="2187" y="19454"/>
                  </a:cubicBezTo>
                  <a:cubicBezTo>
                    <a:pt x="3137" y="20071"/>
                    <a:pt x="4001" y="20071"/>
                    <a:pt x="5124" y="18374"/>
                  </a:cubicBezTo>
                  <a:cubicBezTo>
                    <a:pt x="6248" y="16677"/>
                    <a:pt x="7630" y="13283"/>
                    <a:pt x="8321" y="10429"/>
                  </a:cubicBezTo>
                  <a:cubicBezTo>
                    <a:pt x="9012" y="7574"/>
                    <a:pt x="9012" y="5260"/>
                    <a:pt x="8667" y="3409"/>
                  </a:cubicBezTo>
                  <a:cubicBezTo>
                    <a:pt x="8321" y="1557"/>
                    <a:pt x="7630" y="169"/>
                    <a:pt x="7284" y="14"/>
                  </a:cubicBezTo>
                  <a:cubicBezTo>
                    <a:pt x="6939" y="-140"/>
                    <a:pt x="6939" y="940"/>
                    <a:pt x="7112" y="3717"/>
                  </a:cubicBezTo>
                  <a:cubicBezTo>
                    <a:pt x="7284" y="6494"/>
                    <a:pt x="7630" y="10969"/>
                    <a:pt x="8062" y="14054"/>
                  </a:cubicBezTo>
                  <a:cubicBezTo>
                    <a:pt x="8494" y="17140"/>
                    <a:pt x="9012" y="18837"/>
                    <a:pt x="9617" y="19917"/>
                  </a:cubicBezTo>
                  <a:cubicBezTo>
                    <a:pt x="10222" y="20997"/>
                    <a:pt x="10913" y="21460"/>
                    <a:pt x="11950" y="21306"/>
                  </a:cubicBezTo>
                  <a:cubicBezTo>
                    <a:pt x="12987" y="21151"/>
                    <a:pt x="14369" y="20380"/>
                    <a:pt x="15406" y="19377"/>
                  </a:cubicBezTo>
                  <a:cubicBezTo>
                    <a:pt x="16443" y="18374"/>
                    <a:pt x="17134" y="17140"/>
                    <a:pt x="17566" y="16909"/>
                  </a:cubicBezTo>
                  <a:cubicBezTo>
                    <a:pt x="17998" y="16677"/>
                    <a:pt x="18171" y="17449"/>
                    <a:pt x="18776" y="18143"/>
                  </a:cubicBezTo>
                  <a:cubicBezTo>
                    <a:pt x="19380" y="18837"/>
                    <a:pt x="20417" y="19454"/>
                    <a:pt x="21454" y="200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3" name="Line"/>
            <p:cNvSpPr/>
            <p:nvPr/>
          </p:nvSpPr>
          <p:spPr>
            <a:xfrm>
              <a:off x="7711069" y="11974501"/>
              <a:ext cx="41514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4" name="Line"/>
            <p:cNvSpPr/>
            <p:nvPr/>
          </p:nvSpPr>
          <p:spPr>
            <a:xfrm>
              <a:off x="7877121" y="12099040"/>
              <a:ext cx="321728" cy="21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32" y="3429"/>
                    <a:pt x="465" y="6857"/>
                    <a:pt x="697" y="10114"/>
                  </a:cubicBezTo>
                  <a:cubicBezTo>
                    <a:pt x="929" y="13371"/>
                    <a:pt x="1161" y="16457"/>
                    <a:pt x="1510" y="17143"/>
                  </a:cubicBezTo>
                  <a:cubicBezTo>
                    <a:pt x="1858" y="17829"/>
                    <a:pt x="2323" y="16114"/>
                    <a:pt x="2903" y="14400"/>
                  </a:cubicBezTo>
                  <a:cubicBezTo>
                    <a:pt x="3484" y="12686"/>
                    <a:pt x="4181" y="10971"/>
                    <a:pt x="4877" y="9429"/>
                  </a:cubicBezTo>
                  <a:cubicBezTo>
                    <a:pt x="5574" y="7886"/>
                    <a:pt x="6271" y="6514"/>
                    <a:pt x="7200" y="6000"/>
                  </a:cubicBezTo>
                  <a:cubicBezTo>
                    <a:pt x="8129" y="5486"/>
                    <a:pt x="9290" y="5829"/>
                    <a:pt x="9871" y="6857"/>
                  </a:cubicBezTo>
                  <a:cubicBezTo>
                    <a:pt x="10452" y="7886"/>
                    <a:pt x="10452" y="9600"/>
                    <a:pt x="10568" y="11314"/>
                  </a:cubicBezTo>
                  <a:cubicBezTo>
                    <a:pt x="10684" y="13029"/>
                    <a:pt x="10916" y="14743"/>
                    <a:pt x="11381" y="14743"/>
                  </a:cubicBezTo>
                  <a:cubicBezTo>
                    <a:pt x="11845" y="14743"/>
                    <a:pt x="12542" y="13029"/>
                    <a:pt x="13355" y="11314"/>
                  </a:cubicBezTo>
                  <a:cubicBezTo>
                    <a:pt x="14168" y="9600"/>
                    <a:pt x="15097" y="7886"/>
                    <a:pt x="16142" y="6686"/>
                  </a:cubicBezTo>
                  <a:cubicBezTo>
                    <a:pt x="17187" y="5486"/>
                    <a:pt x="18348" y="4800"/>
                    <a:pt x="19045" y="5314"/>
                  </a:cubicBezTo>
                  <a:cubicBezTo>
                    <a:pt x="19742" y="5829"/>
                    <a:pt x="19974" y="7543"/>
                    <a:pt x="20323" y="10457"/>
                  </a:cubicBezTo>
                  <a:cubicBezTo>
                    <a:pt x="20671" y="13371"/>
                    <a:pt x="21135" y="1748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5" name="Line"/>
            <p:cNvSpPr/>
            <p:nvPr/>
          </p:nvSpPr>
          <p:spPr>
            <a:xfrm>
              <a:off x="8450545" y="11922528"/>
              <a:ext cx="184193" cy="42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30" extrusionOk="0">
                  <a:moveTo>
                    <a:pt x="9297" y="527"/>
                  </a:moveTo>
                  <a:cubicBezTo>
                    <a:pt x="7297" y="178"/>
                    <a:pt x="5297" y="-170"/>
                    <a:pt x="3697" y="91"/>
                  </a:cubicBezTo>
                  <a:cubicBezTo>
                    <a:pt x="2097" y="353"/>
                    <a:pt x="897" y="1224"/>
                    <a:pt x="297" y="3836"/>
                  </a:cubicBezTo>
                  <a:cubicBezTo>
                    <a:pt x="-303" y="6449"/>
                    <a:pt x="-303" y="10804"/>
                    <a:pt x="3297" y="14027"/>
                  </a:cubicBezTo>
                  <a:cubicBezTo>
                    <a:pt x="6897" y="17249"/>
                    <a:pt x="14097" y="19340"/>
                    <a:pt x="21297" y="214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6" name="Line"/>
            <p:cNvSpPr/>
            <p:nvPr/>
          </p:nvSpPr>
          <p:spPr>
            <a:xfrm>
              <a:off x="8894194" y="12026392"/>
              <a:ext cx="342484" cy="30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91" y="6382"/>
                    <a:pt x="6982" y="12764"/>
                    <a:pt x="8945" y="16568"/>
                  </a:cubicBezTo>
                  <a:cubicBezTo>
                    <a:pt x="10909" y="20373"/>
                    <a:pt x="11345" y="21600"/>
                    <a:pt x="11673" y="21600"/>
                  </a:cubicBezTo>
                  <a:cubicBezTo>
                    <a:pt x="12000" y="21600"/>
                    <a:pt x="12218" y="20373"/>
                    <a:pt x="12764" y="17795"/>
                  </a:cubicBezTo>
                  <a:cubicBezTo>
                    <a:pt x="13309" y="15218"/>
                    <a:pt x="14182" y="11291"/>
                    <a:pt x="14509" y="8345"/>
                  </a:cubicBezTo>
                  <a:cubicBezTo>
                    <a:pt x="14836" y="5400"/>
                    <a:pt x="14618" y="3436"/>
                    <a:pt x="15055" y="2455"/>
                  </a:cubicBezTo>
                  <a:cubicBezTo>
                    <a:pt x="15491" y="1473"/>
                    <a:pt x="16582" y="1473"/>
                    <a:pt x="17673" y="1718"/>
                  </a:cubicBezTo>
                  <a:cubicBezTo>
                    <a:pt x="18764" y="1964"/>
                    <a:pt x="19855" y="2455"/>
                    <a:pt x="20509" y="2823"/>
                  </a:cubicBezTo>
                  <a:cubicBezTo>
                    <a:pt x="21164" y="3191"/>
                    <a:pt x="21382" y="3436"/>
                    <a:pt x="21600" y="36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7" name="Line"/>
            <p:cNvSpPr/>
            <p:nvPr/>
          </p:nvSpPr>
          <p:spPr>
            <a:xfrm>
              <a:off x="9309325" y="11881096"/>
              <a:ext cx="147339" cy="59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600" extrusionOk="0">
                  <a:moveTo>
                    <a:pt x="11782" y="0"/>
                  </a:moveTo>
                  <a:cubicBezTo>
                    <a:pt x="14727" y="1895"/>
                    <a:pt x="17673" y="3789"/>
                    <a:pt x="19391" y="6695"/>
                  </a:cubicBezTo>
                  <a:cubicBezTo>
                    <a:pt x="21109" y="9600"/>
                    <a:pt x="21600" y="13516"/>
                    <a:pt x="19636" y="16168"/>
                  </a:cubicBezTo>
                  <a:cubicBezTo>
                    <a:pt x="17673" y="18821"/>
                    <a:pt x="13255" y="20211"/>
                    <a:pt x="9573" y="20905"/>
                  </a:cubicBezTo>
                  <a:cubicBezTo>
                    <a:pt x="5891" y="21600"/>
                    <a:pt x="2945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8" name="Line"/>
            <p:cNvSpPr/>
            <p:nvPr/>
          </p:nvSpPr>
          <p:spPr>
            <a:xfrm>
              <a:off x="9734835" y="12389632"/>
              <a:ext cx="10380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9" name="Line"/>
            <p:cNvSpPr/>
            <p:nvPr/>
          </p:nvSpPr>
          <p:spPr>
            <a:xfrm>
              <a:off x="10803799" y="12016886"/>
              <a:ext cx="460344" cy="449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25" extrusionOk="0">
                  <a:moveTo>
                    <a:pt x="0" y="3915"/>
                  </a:moveTo>
                  <a:cubicBezTo>
                    <a:pt x="806" y="4410"/>
                    <a:pt x="1612" y="4905"/>
                    <a:pt x="2176" y="6224"/>
                  </a:cubicBezTo>
                  <a:cubicBezTo>
                    <a:pt x="2740" y="7543"/>
                    <a:pt x="3063" y="9686"/>
                    <a:pt x="3304" y="11912"/>
                  </a:cubicBezTo>
                  <a:cubicBezTo>
                    <a:pt x="3546" y="14138"/>
                    <a:pt x="3707" y="16447"/>
                    <a:pt x="3546" y="17106"/>
                  </a:cubicBezTo>
                  <a:cubicBezTo>
                    <a:pt x="3385" y="17766"/>
                    <a:pt x="2901" y="16776"/>
                    <a:pt x="2499" y="14550"/>
                  </a:cubicBezTo>
                  <a:cubicBezTo>
                    <a:pt x="2096" y="12324"/>
                    <a:pt x="1773" y="8862"/>
                    <a:pt x="1531" y="6718"/>
                  </a:cubicBezTo>
                  <a:cubicBezTo>
                    <a:pt x="1290" y="4575"/>
                    <a:pt x="1128" y="3750"/>
                    <a:pt x="967" y="2843"/>
                  </a:cubicBezTo>
                  <a:cubicBezTo>
                    <a:pt x="806" y="1937"/>
                    <a:pt x="645" y="947"/>
                    <a:pt x="1048" y="453"/>
                  </a:cubicBezTo>
                  <a:cubicBezTo>
                    <a:pt x="1451" y="-42"/>
                    <a:pt x="2418" y="-42"/>
                    <a:pt x="5078" y="40"/>
                  </a:cubicBezTo>
                  <a:cubicBezTo>
                    <a:pt x="7737" y="123"/>
                    <a:pt x="12090" y="288"/>
                    <a:pt x="14669" y="453"/>
                  </a:cubicBezTo>
                  <a:cubicBezTo>
                    <a:pt x="17248" y="618"/>
                    <a:pt x="18054" y="782"/>
                    <a:pt x="18940" y="947"/>
                  </a:cubicBezTo>
                  <a:cubicBezTo>
                    <a:pt x="19827" y="1112"/>
                    <a:pt x="20794" y="1277"/>
                    <a:pt x="21197" y="1772"/>
                  </a:cubicBezTo>
                  <a:cubicBezTo>
                    <a:pt x="21600" y="2266"/>
                    <a:pt x="21439" y="3091"/>
                    <a:pt x="21278" y="5976"/>
                  </a:cubicBezTo>
                  <a:cubicBezTo>
                    <a:pt x="21116" y="8862"/>
                    <a:pt x="20955" y="13808"/>
                    <a:pt x="20875" y="16694"/>
                  </a:cubicBezTo>
                  <a:cubicBezTo>
                    <a:pt x="20794" y="19579"/>
                    <a:pt x="20794" y="20404"/>
                    <a:pt x="20391" y="20898"/>
                  </a:cubicBezTo>
                  <a:cubicBezTo>
                    <a:pt x="19988" y="21393"/>
                    <a:pt x="19182" y="21558"/>
                    <a:pt x="17409" y="21311"/>
                  </a:cubicBezTo>
                  <a:cubicBezTo>
                    <a:pt x="15636" y="21063"/>
                    <a:pt x="12896" y="20404"/>
                    <a:pt x="10316" y="19909"/>
                  </a:cubicBezTo>
                  <a:cubicBezTo>
                    <a:pt x="7737" y="19414"/>
                    <a:pt x="5319" y="19085"/>
                    <a:pt x="3627" y="18755"/>
                  </a:cubicBezTo>
                  <a:cubicBezTo>
                    <a:pt x="1934" y="18425"/>
                    <a:pt x="967" y="18095"/>
                    <a:pt x="645" y="17683"/>
                  </a:cubicBezTo>
                  <a:cubicBezTo>
                    <a:pt x="322" y="17271"/>
                    <a:pt x="645" y="16776"/>
                    <a:pt x="967" y="1628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0" name="Line"/>
            <p:cNvSpPr/>
            <p:nvPr/>
          </p:nvSpPr>
          <p:spPr>
            <a:xfrm>
              <a:off x="10897204" y="12067906"/>
              <a:ext cx="225485" cy="39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extrusionOk="0">
                  <a:moveTo>
                    <a:pt x="17673" y="0"/>
                  </a:moveTo>
                  <a:cubicBezTo>
                    <a:pt x="13418" y="3789"/>
                    <a:pt x="9164" y="7579"/>
                    <a:pt x="6218" y="9947"/>
                  </a:cubicBezTo>
                  <a:cubicBezTo>
                    <a:pt x="3273" y="12316"/>
                    <a:pt x="1636" y="13263"/>
                    <a:pt x="1636" y="13642"/>
                  </a:cubicBezTo>
                  <a:cubicBezTo>
                    <a:pt x="1636" y="14021"/>
                    <a:pt x="3273" y="13832"/>
                    <a:pt x="6218" y="13168"/>
                  </a:cubicBezTo>
                  <a:cubicBezTo>
                    <a:pt x="9164" y="12505"/>
                    <a:pt x="13418" y="11368"/>
                    <a:pt x="16364" y="10705"/>
                  </a:cubicBezTo>
                  <a:cubicBezTo>
                    <a:pt x="19309" y="10042"/>
                    <a:pt x="20945" y="9853"/>
                    <a:pt x="21273" y="10326"/>
                  </a:cubicBezTo>
                  <a:cubicBezTo>
                    <a:pt x="21600" y="10800"/>
                    <a:pt x="20618" y="11937"/>
                    <a:pt x="16855" y="13926"/>
                  </a:cubicBezTo>
                  <a:cubicBezTo>
                    <a:pt x="13091" y="15916"/>
                    <a:pt x="6545" y="1875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Quick review"/>
          <p:cNvSpPr txBox="1">
            <a:spLocks noGrp="1"/>
          </p:cNvSpPr>
          <p:nvPr>
            <p:ph type="title"/>
          </p:nvPr>
        </p:nvSpPr>
        <p:spPr>
          <a:xfrm>
            <a:off x="512836" y="4457446"/>
            <a:ext cx="21844001" cy="1557437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Quick review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Theorem"/>
          <p:cNvSpPr txBox="1">
            <a:spLocks noGrp="1"/>
          </p:cNvSpPr>
          <p:nvPr>
            <p:ph type="body" idx="1"/>
          </p:nvPr>
        </p:nvSpPr>
        <p:spPr>
          <a:xfrm>
            <a:off x="1270000" y="910685"/>
            <a:ext cx="21844000" cy="11793648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Theorem </a:t>
            </a:r>
          </a:p>
        </p:txBody>
      </p:sp>
      <p:pic>
        <p:nvPicPr>
          <p:cNvPr id="3084" name="IMG_0054.png" descr="IMG_00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9665" y="2045492"/>
            <a:ext cx="19930879" cy="3523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12" name="Drawing"/>
          <p:cNvGrpSpPr/>
          <p:nvPr/>
        </p:nvGrpSpPr>
        <p:grpSpPr>
          <a:xfrm>
            <a:off x="1702039" y="6192379"/>
            <a:ext cx="21047172" cy="7067285"/>
            <a:chOff x="0" y="0"/>
            <a:chExt cx="21047171" cy="7067283"/>
          </a:xfrm>
        </p:grpSpPr>
        <p:sp>
          <p:nvSpPr>
            <p:cNvPr id="3085" name="Line"/>
            <p:cNvSpPr/>
            <p:nvPr/>
          </p:nvSpPr>
          <p:spPr>
            <a:xfrm>
              <a:off x="193265" y="0"/>
              <a:ext cx="1420501" cy="87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extrusionOk="0">
                  <a:moveTo>
                    <a:pt x="0" y="6464"/>
                  </a:moveTo>
                  <a:cubicBezTo>
                    <a:pt x="196" y="8829"/>
                    <a:pt x="392" y="11194"/>
                    <a:pt x="539" y="12928"/>
                  </a:cubicBezTo>
                  <a:cubicBezTo>
                    <a:pt x="686" y="14663"/>
                    <a:pt x="784" y="15766"/>
                    <a:pt x="857" y="16515"/>
                  </a:cubicBezTo>
                  <a:cubicBezTo>
                    <a:pt x="931" y="17264"/>
                    <a:pt x="980" y="17658"/>
                    <a:pt x="1029" y="18053"/>
                  </a:cubicBezTo>
                  <a:cubicBezTo>
                    <a:pt x="1078" y="18447"/>
                    <a:pt x="1127" y="18841"/>
                    <a:pt x="1151" y="18841"/>
                  </a:cubicBezTo>
                  <a:cubicBezTo>
                    <a:pt x="1176" y="18841"/>
                    <a:pt x="1176" y="18447"/>
                    <a:pt x="1053" y="17264"/>
                  </a:cubicBezTo>
                  <a:cubicBezTo>
                    <a:pt x="931" y="16082"/>
                    <a:pt x="686" y="14111"/>
                    <a:pt x="514" y="12455"/>
                  </a:cubicBezTo>
                  <a:cubicBezTo>
                    <a:pt x="343" y="10800"/>
                    <a:pt x="245" y="9460"/>
                    <a:pt x="196" y="8553"/>
                  </a:cubicBezTo>
                  <a:cubicBezTo>
                    <a:pt x="147" y="7647"/>
                    <a:pt x="147" y="7174"/>
                    <a:pt x="220" y="6780"/>
                  </a:cubicBezTo>
                  <a:cubicBezTo>
                    <a:pt x="294" y="6385"/>
                    <a:pt x="441" y="6070"/>
                    <a:pt x="784" y="5834"/>
                  </a:cubicBezTo>
                  <a:cubicBezTo>
                    <a:pt x="1127" y="5597"/>
                    <a:pt x="1665" y="5439"/>
                    <a:pt x="2229" y="5794"/>
                  </a:cubicBezTo>
                  <a:cubicBezTo>
                    <a:pt x="2792" y="6149"/>
                    <a:pt x="3380" y="7016"/>
                    <a:pt x="3673" y="7647"/>
                  </a:cubicBezTo>
                  <a:cubicBezTo>
                    <a:pt x="3967" y="8277"/>
                    <a:pt x="3967" y="8672"/>
                    <a:pt x="3624" y="9184"/>
                  </a:cubicBezTo>
                  <a:cubicBezTo>
                    <a:pt x="3282" y="9696"/>
                    <a:pt x="2596" y="10327"/>
                    <a:pt x="2106" y="10682"/>
                  </a:cubicBezTo>
                  <a:cubicBezTo>
                    <a:pt x="1616" y="11036"/>
                    <a:pt x="1322" y="11115"/>
                    <a:pt x="1053" y="11155"/>
                  </a:cubicBezTo>
                  <a:cubicBezTo>
                    <a:pt x="784" y="11194"/>
                    <a:pt x="539" y="11194"/>
                    <a:pt x="392" y="10997"/>
                  </a:cubicBezTo>
                  <a:cubicBezTo>
                    <a:pt x="245" y="10800"/>
                    <a:pt x="196" y="10406"/>
                    <a:pt x="294" y="10209"/>
                  </a:cubicBezTo>
                  <a:cubicBezTo>
                    <a:pt x="392" y="10012"/>
                    <a:pt x="637" y="10012"/>
                    <a:pt x="1420" y="9815"/>
                  </a:cubicBezTo>
                  <a:cubicBezTo>
                    <a:pt x="2204" y="9618"/>
                    <a:pt x="3527" y="9223"/>
                    <a:pt x="4335" y="8987"/>
                  </a:cubicBezTo>
                  <a:cubicBezTo>
                    <a:pt x="5143" y="8750"/>
                    <a:pt x="5437" y="8672"/>
                    <a:pt x="5657" y="8790"/>
                  </a:cubicBezTo>
                  <a:cubicBezTo>
                    <a:pt x="5878" y="8908"/>
                    <a:pt x="6024" y="9223"/>
                    <a:pt x="6122" y="9657"/>
                  </a:cubicBezTo>
                  <a:cubicBezTo>
                    <a:pt x="6220" y="10091"/>
                    <a:pt x="6269" y="10642"/>
                    <a:pt x="6539" y="11194"/>
                  </a:cubicBezTo>
                  <a:cubicBezTo>
                    <a:pt x="6808" y="11746"/>
                    <a:pt x="7298" y="12298"/>
                    <a:pt x="7910" y="12534"/>
                  </a:cubicBezTo>
                  <a:cubicBezTo>
                    <a:pt x="8522" y="12771"/>
                    <a:pt x="9257" y="12692"/>
                    <a:pt x="9747" y="12534"/>
                  </a:cubicBezTo>
                  <a:cubicBezTo>
                    <a:pt x="10237" y="12377"/>
                    <a:pt x="10482" y="12140"/>
                    <a:pt x="10604" y="11825"/>
                  </a:cubicBezTo>
                  <a:cubicBezTo>
                    <a:pt x="10727" y="11509"/>
                    <a:pt x="10727" y="11115"/>
                    <a:pt x="10580" y="10800"/>
                  </a:cubicBezTo>
                  <a:cubicBezTo>
                    <a:pt x="10433" y="10485"/>
                    <a:pt x="10139" y="10248"/>
                    <a:pt x="9771" y="10091"/>
                  </a:cubicBezTo>
                  <a:cubicBezTo>
                    <a:pt x="9404" y="9933"/>
                    <a:pt x="8963" y="9854"/>
                    <a:pt x="8792" y="10012"/>
                  </a:cubicBezTo>
                  <a:cubicBezTo>
                    <a:pt x="8620" y="10169"/>
                    <a:pt x="8718" y="10563"/>
                    <a:pt x="8988" y="10958"/>
                  </a:cubicBezTo>
                  <a:cubicBezTo>
                    <a:pt x="9257" y="11352"/>
                    <a:pt x="9698" y="11746"/>
                    <a:pt x="10482" y="11904"/>
                  </a:cubicBezTo>
                  <a:cubicBezTo>
                    <a:pt x="11265" y="12061"/>
                    <a:pt x="12392" y="11982"/>
                    <a:pt x="13127" y="11825"/>
                  </a:cubicBezTo>
                  <a:cubicBezTo>
                    <a:pt x="13861" y="11667"/>
                    <a:pt x="14204" y="11431"/>
                    <a:pt x="14449" y="11155"/>
                  </a:cubicBezTo>
                  <a:cubicBezTo>
                    <a:pt x="14694" y="10879"/>
                    <a:pt x="14841" y="10564"/>
                    <a:pt x="14816" y="10288"/>
                  </a:cubicBezTo>
                  <a:cubicBezTo>
                    <a:pt x="14792" y="10012"/>
                    <a:pt x="14596" y="9775"/>
                    <a:pt x="14376" y="9618"/>
                  </a:cubicBezTo>
                  <a:cubicBezTo>
                    <a:pt x="14155" y="9460"/>
                    <a:pt x="13910" y="9381"/>
                    <a:pt x="13665" y="9420"/>
                  </a:cubicBezTo>
                  <a:cubicBezTo>
                    <a:pt x="13420" y="9460"/>
                    <a:pt x="13176" y="9618"/>
                    <a:pt x="13053" y="9893"/>
                  </a:cubicBezTo>
                  <a:cubicBezTo>
                    <a:pt x="12931" y="10169"/>
                    <a:pt x="12931" y="10563"/>
                    <a:pt x="13029" y="10879"/>
                  </a:cubicBezTo>
                  <a:cubicBezTo>
                    <a:pt x="13127" y="11194"/>
                    <a:pt x="13322" y="11431"/>
                    <a:pt x="13665" y="11549"/>
                  </a:cubicBezTo>
                  <a:cubicBezTo>
                    <a:pt x="14008" y="11667"/>
                    <a:pt x="14498" y="11667"/>
                    <a:pt x="15208" y="11273"/>
                  </a:cubicBezTo>
                  <a:cubicBezTo>
                    <a:pt x="15918" y="10879"/>
                    <a:pt x="16849" y="10091"/>
                    <a:pt x="17633" y="9145"/>
                  </a:cubicBezTo>
                  <a:cubicBezTo>
                    <a:pt x="18416" y="8199"/>
                    <a:pt x="19053" y="7095"/>
                    <a:pt x="19347" y="5873"/>
                  </a:cubicBezTo>
                  <a:cubicBezTo>
                    <a:pt x="19641" y="4651"/>
                    <a:pt x="19592" y="3311"/>
                    <a:pt x="19518" y="2444"/>
                  </a:cubicBezTo>
                  <a:cubicBezTo>
                    <a:pt x="19445" y="1577"/>
                    <a:pt x="19347" y="1182"/>
                    <a:pt x="19176" y="788"/>
                  </a:cubicBezTo>
                  <a:cubicBezTo>
                    <a:pt x="19004" y="394"/>
                    <a:pt x="18759" y="0"/>
                    <a:pt x="18563" y="0"/>
                  </a:cubicBezTo>
                  <a:cubicBezTo>
                    <a:pt x="18367" y="0"/>
                    <a:pt x="18220" y="394"/>
                    <a:pt x="18073" y="1813"/>
                  </a:cubicBezTo>
                  <a:cubicBezTo>
                    <a:pt x="17927" y="3232"/>
                    <a:pt x="17780" y="5676"/>
                    <a:pt x="17706" y="8396"/>
                  </a:cubicBezTo>
                  <a:cubicBezTo>
                    <a:pt x="17633" y="11115"/>
                    <a:pt x="17633" y="14111"/>
                    <a:pt x="17780" y="16279"/>
                  </a:cubicBezTo>
                  <a:cubicBezTo>
                    <a:pt x="17927" y="18447"/>
                    <a:pt x="18220" y="19787"/>
                    <a:pt x="18465" y="20575"/>
                  </a:cubicBezTo>
                  <a:cubicBezTo>
                    <a:pt x="18710" y="21363"/>
                    <a:pt x="18906" y="21600"/>
                    <a:pt x="19029" y="21521"/>
                  </a:cubicBezTo>
                  <a:cubicBezTo>
                    <a:pt x="19151" y="21442"/>
                    <a:pt x="19200" y="21048"/>
                    <a:pt x="19151" y="20023"/>
                  </a:cubicBezTo>
                  <a:cubicBezTo>
                    <a:pt x="19102" y="18999"/>
                    <a:pt x="18955" y="17343"/>
                    <a:pt x="18808" y="16121"/>
                  </a:cubicBezTo>
                  <a:cubicBezTo>
                    <a:pt x="18661" y="14899"/>
                    <a:pt x="18514" y="14111"/>
                    <a:pt x="18343" y="13520"/>
                  </a:cubicBezTo>
                  <a:cubicBezTo>
                    <a:pt x="18171" y="12928"/>
                    <a:pt x="17976" y="12534"/>
                    <a:pt x="17976" y="12455"/>
                  </a:cubicBezTo>
                  <a:cubicBezTo>
                    <a:pt x="17976" y="12377"/>
                    <a:pt x="18171" y="12613"/>
                    <a:pt x="18808" y="12692"/>
                  </a:cubicBezTo>
                  <a:cubicBezTo>
                    <a:pt x="19445" y="12771"/>
                    <a:pt x="20522" y="12692"/>
                    <a:pt x="21600" y="1261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6" name="Line"/>
            <p:cNvSpPr/>
            <p:nvPr/>
          </p:nvSpPr>
          <p:spPr>
            <a:xfrm>
              <a:off x="0" y="843925"/>
              <a:ext cx="1652420" cy="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263" y="14400"/>
                    <a:pt x="2526" y="7200"/>
                    <a:pt x="3789" y="5400"/>
                  </a:cubicBezTo>
                  <a:cubicBezTo>
                    <a:pt x="5053" y="3600"/>
                    <a:pt x="6316" y="7200"/>
                    <a:pt x="7516" y="10800"/>
                  </a:cubicBezTo>
                  <a:cubicBezTo>
                    <a:pt x="8716" y="14400"/>
                    <a:pt x="9853" y="18000"/>
                    <a:pt x="11179" y="19800"/>
                  </a:cubicBezTo>
                  <a:cubicBezTo>
                    <a:pt x="12505" y="21600"/>
                    <a:pt x="14021" y="21600"/>
                    <a:pt x="15600" y="21600"/>
                  </a:cubicBezTo>
                  <a:cubicBezTo>
                    <a:pt x="17179" y="21600"/>
                    <a:pt x="18821" y="21600"/>
                    <a:pt x="19832" y="18000"/>
                  </a:cubicBezTo>
                  <a:cubicBezTo>
                    <a:pt x="20842" y="14400"/>
                    <a:pt x="21221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7" name="Line"/>
            <p:cNvSpPr/>
            <p:nvPr/>
          </p:nvSpPr>
          <p:spPr>
            <a:xfrm>
              <a:off x="2344873" y="159220"/>
              <a:ext cx="319824" cy="42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361" extrusionOk="0">
                  <a:moveTo>
                    <a:pt x="2143" y="3316"/>
                  </a:moveTo>
                  <a:cubicBezTo>
                    <a:pt x="2785" y="7668"/>
                    <a:pt x="3427" y="12021"/>
                    <a:pt x="3747" y="14600"/>
                  </a:cubicBezTo>
                  <a:cubicBezTo>
                    <a:pt x="4068" y="17179"/>
                    <a:pt x="4068" y="17985"/>
                    <a:pt x="4175" y="18791"/>
                  </a:cubicBezTo>
                  <a:cubicBezTo>
                    <a:pt x="4282" y="19597"/>
                    <a:pt x="4496" y="20403"/>
                    <a:pt x="4496" y="20403"/>
                  </a:cubicBezTo>
                  <a:cubicBezTo>
                    <a:pt x="4496" y="20403"/>
                    <a:pt x="4282" y="19597"/>
                    <a:pt x="3534" y="17098"/>
                  </a:cubicBezTo>
                  <a:cubicBezTo>
                    <a:pt x="2785" y="14600"/>
                    <a:pt x="1502" y="10409"/>
                    <a:pt x="860" y="7910"/>
                  </a:cubicBezTo>
                  <a:cubicBezTo>
                    <a:pt x="219" y="5412"/>
                    <a:pt x="219" y="4606"/>
                    <a:pt x="112" y="3800"/>
                  </a:cubicBezTo>
                  <a:cubicBezTo>
                    <a:pt x="5" y="2994"/>
                    <a:pt x="-209" y="2188"/>
                    <a:pt x="540" y="1543"/>
                  </a:cubicBezTo>
                  <a:cubicBezTo>
                    <a:pt x="1288" y="898"/>
                    <a:pt x="2999" y="415"/>
                    <a:pt x="5031" y="173"/>
                  </a:cubicBezTo>
                  <a:cubicBezTo>
                    <a:pt x="7062" y="-69"/>
                    <a:pt x="9415" y="-69"/>
                    <a:pt x="11126" y="253"/>
                  </a:cubicBezTo>
                  <a:cubicBezTo>
                    <a:pt x="12837" y="576"/>
                    <a:pt x="13906" y="1221"/>
                    <a:pt x="14761" y="1946"/>
                  </a:cubicBezTo>
                  <a:cubicBezTo>
                    <a:pt x="15617" y="2671"/>
                    <a:pt x="16258" y="3477"/>
                    <a:pt x="16579" y="4283"/>
                  </a:cubicBezTo>
                  <a:cubicBezTo>
                    <a:pt x="16900" y="5089"/>
                    <a:pt x="16900" y="5895"/>
                    <a:pt x="15831" y="6943"/>
                  </a:cubicBezTo>
                  <a:cubicBezTo>
                    <a:pt x="14761" y="7991"/>
                    <a:pt x="12623" y="9280"/>
                    <a:pt x="11019" y="10006"/>
                  </a:cubicBezTo>
                  <a:cubicBezTo>
                    <a:pt x="9415" y="10731"/>
                    <a:pt x="8345" y="10892"/>
                    <a:pt x="7169" y="11053"/>
                  </a:cubicBezTo>
                  <a:cubicBezTo>
                    <a:pt x="5993" y="11215"/>
                    <a:pt x="4710" y="11376"/>
                    <a:pt x="4710" y="11295"/>
                  </a:cubicBezTo>
                  <a:cubicBezTo>
                    <a:pt x="4710" y="11215"/>
                    <a:pt x="5993" y="10892"/>
                    <a:pt x="8239" y="10973"/>
                  </a:cubicBezTo>
                  <a:cubicBezTo>
                    <a:pt x="10484" y="11053"/>
                    <a:pt x="13692" y="11537"/>
                    <a:pt x="16044" y="12585"/>
                  </a:cubicBezTo>
                  <a:cubicBezTo>
                    <a:pt x="18397" y="13632"/>
                    <a:pt x="19894" y="15244"/>
                    <a:pt x="20642" y="16453"/>
                  </a:cubicBezTo>
                  <a:cubicBezTo>
                    <a:pt x="21391" y="17662"/>
                    <a:pt x="21391" y="18468"/>
                    <a:pt x="20856" y="19194"/>
                  </a:cubicBezTo>
                  <a:cubicBezTo>
                    <a:pt x="20322" y="19919"/>
                    <a:pt x="19252" y="20564"/>
                    <a:pt x="17648" y="20967"/>
                  </a:cubicBezTo>
                  <a:cubicBezTo>
                    <a:pt x="16044" y="21370"/>
                    <a:pt x="13906" y="21531"/>
                    <a:pt x="11340" y="21128"/>
                  </a:cubicBezTo>
                  <a:cubicBezTo>
                    <a:pt x="8773" y="20725"/>
                    <a:pt x="5779" y="19758"/>
                    <a:pt x="4282" y="18871"/>
                  </a:cubicBezTo>
                  <a:cubicBezTo>
                    <a:pt x="2785" y="17985"/>
                    <a:pt x="2785" y="17179"/>
                    <a:pt x="2785" y="163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8" name="Line"/>
            <p:cNvSpPr/>
            <p:nvPr/>
          </p:nvSpPr>
          <p:spPr>
            <a:xfrm>
              <a:off x="2682136" y="380088"/>
              <a:ext cx="239282" cy="50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415" extrusionOk="0">
                  <a:moveTo>
                    <a:pt x="2081" y="0"/>
                  </a:moveTo>
                  <a:cubicBezTo>
                    <a:pt x="3786" y="2038"/>
                    <a:pt x="5491" y="4075"/>
                    <a:pt x="6912" y="5298"/>
                  </a:cubicBezTo>
                  <a:cubicBezTo>
                    <a:pt x="8333" y="6521"/>
                    <a:pt x="9470" y="6928"/>
                    <a:pt x="10749" y="7132"/>
                  </a:cubicBezTo>
                  <a:cubicBezTo>
                    <a:pt x="12028" y="7336"/>
                    <a:pt x="13449" y="7336"/>
                    <a:pt x="14586" y="6996"/>
                  </a:cubicBezTo>
                  <a:cubicBezTo>
                    <a:pt x="15723" y="6657"/>
                    <a:pt x="16575" y="5977"/>
                    <a:pt x="16718" y="5094"/>
                  </a:cubicBezTo>
                  <a:cubicBezTo>
                    <a:pt x="16860" y="4211"/>
                    <a:pt x="16291" y="3125"/>
                    <a:pt x="16291" y="3057"/>
                  </a:cubicBezTo>
                  <a:cubicBezTo>
                    <a:pt x="16291" y="2989"/>
                    <a:pt x="16860" y="3940"/>
                    <a:pt x="17854" y="6113"/>
                  </a:cubicBezTo>
                  <a:cubicBezTo>
                    <a:pt x="18849" y="8287"/>
                    <a:pt x="20270" y="11683"/>
                    <a:pt x="20839" y="14060"/>
                  </a:cubicBezTo>
                  <a:cubicBezTo>
                    <a:pt x="21407" y="16438"/>
                    <a:pt x="21123" y="17796"/>
                    <a:pt x="19702" y="18951"/>
                  </a:cubicBezTo>
                  <a:cubicBezTo>
                    <a:pt x="18281" y="20106"/>
                    <a:pt x="15723" y="21057"/>
                    <a:pt x="12596" y="21328"/>
                  </a:cubicBezTo>
                  <a:cubicBezTo>
                    <a:pt x="9470" y="21600"/>
                    <a:pt x="5775" y="21192"/>
                    <a:pt x="3502" y="20649"/>
                  </a:cubicBezTo>
                  <a:cubicBezTo>
                    <a:pt x="1228" y="20106"/>
                    <a:pt x="375" y="19426"/>
                    <a:pt x="91" y="18747"/>
                  </a:cubicBezTo>
                  <a:cubicBezTo>
                    <a:pt x="-193" y="18068"/>
                    <a:pt x="91" y="17389"/>
                    <a:pt x="2365" y="16438"/>
                  </a:cubicBezTo>
                  <a:cubicBezTo>
                    <a:pt x="4639" y="15487"/>
                    <a:pt x="8902" y="14264"/>
                    <a:pt x="11886" y="13653"/>
                  </a:cubicBezTo>
                  <a:cubicBezTo>
                    <a:pt x="14870" y="13042"/>
                    <a:pt x="16575" y="13042"/>
                    <a:pt x="18281" y="130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9" name="Line"/>
            <p:cNvSpPr/>
            <p:nvPr/>
          </p:nvSpPr>
          <p:spPr>
            <a:xfrm>
              <a:off x="3511313" y="69145"/>
              <a:ext cx="798505" cy="540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087" extrusionOk="0">
                  <a:moveTo>
                    <a:pt x="424" y="11369"/>
                  </a:moveTo>
                  <a:cubicBezTo>
                    <a:pt x="164" y="12750"/>
                    <a:pt x="-96" y="14132"/>
                    <a:pt x="34" y="15701"/>
                  </a:cubicBezTo>
                  <a:cubicBezTo>
                    <a:pt x="164" y="17271"/>
                    <a:pt x="685" y="19029"/>
                    <a:pt x="1335" y="20097"/>
                  </a:cubicBezTo>
                  <a:cubicBezTo>
                    <a:pt x="1986" y="21164"/>
                    <a:pt x="2767" y="21541"/>
                    <a:pt x="3721" y="20348"/>
                  </a:cubicBezTo>
                  <a:cubicBezTo>
                    <a:pt x="4675" y="19155"/>
                    <a:pt x="5803" y="16392"/>
                    <a:pt x="6323" y="13315"/>
                  </a:cubicBezTo>
                  <a:cubicBezTo>
                    <a:pt x="6844" y="10239"/>
                    <a:pt x="6757" y="6848"/>
                    <a:pt x="6627" y="4839"/>
                  </a:cubicBezTo>
                  <a:cubicBezTo>
                    <a:pt x="6497" y="2829"/>
                    <a:pt x="6323" y="2201"/>
                    <a:pt x="6106" y="1511"/>
                  </a:cubicBezTo>
                  <a:cubicBezTo>
                    <a:pt x="5890" y="820"/>
                    <a:pt x="5629" y="67"/>
                    <a:pt x="5499" y="4"/>
                  </a:cubicBezTo>
                  <a:cubicBezTo>
                    <a:pt x="5369" y="-59"/>
                    <a:pt x="5369" y="569"/>
                    <a:pt x="5456" y="2578"/>
                  </a:cubicBezTo>
                  <a:cubicBezTo>
                    <a:pt x="5543" y="4588"/>
                    <a:pt x="5716" y="7978"/>
                    <a:pt x="5846" y="10741"/>
                  </a:cubicBezTo>
                  <a:cubicBezTo>
                    <a:pt x="5976" y="13504"/>
                    <a:pt x="6063" y="15639"/>
                    <a:pt x="6150" y="17020"/>
                  </a:cubicBezTo>
                  <a:cubicBezTo>
                    <a:pt x="6237" y="18401"/>
                    <a:pt x="6323" y="19029"/>
                    <a:pt x="6453" y="19029"/>
                  </a:cubicBezTo>
                  <a:cubicBezTo>
                    <a:pt x="6584" y="19029"/>
                    <a:pt x="6757" y="18401"/>
                    <a:pt x="7061" y="18088"/>
                  </a:cubicBezTo>
                  <a:cubicBezTo>
                    <a:pt x="7364" y="17774"/>
                    <a:pt x="7798" y="17774"/>
                    <a:pt x="8622" y="18339"/>
                  </a:cubicBezTo>
                  <a:cubicBezTo>
                    <a:pt x="9446" y="18904"/>
                    <a:pt x="10661" y="20034"/>
                    <a:pt x="11702" y="20599"/>
                  </a:cubicBezTo>
                  <a:cubicBezTo>
                    <a:pt x="12743" y="21164"/>
                    <a:pt x="13610" y="21164"/>
                    <a:pt x="14434" y="20725"/>
                  </a:cubicBezTo>
                  <a:cubicBezTo>
                    <a:pt x="15258" y="20285"/>
                    <a:pt x="16039" y="19406"/>
                    <a:pt x="16646" y="18276"/>
                  </a:cubicBezTo>
                  <a:cubicBezTo>
                    <a:pt x="17253" y="17146"/>
                    <a:pt x="17687" y="15764"/>
                    <a:pt x="17731" y="14885"/>
                  </a:cubicBezTo>
                  <a:cubicBezTo>
                    <a:pt x="17774" y="14006"/>
                    <a:pt x="17427" y="13629"/>
                    <a:pt x="17037" y="13441"/>
                  </a:cubicBezTo>
                  <a:cubicBezTo>
                    <a:pt x="16646" y="13253"/>
                    <a:pt x="16212" y="13253"/>
                    <a:pt x="15779" y="13253"/>
                  </a:cubicBezTo>
                  <a:cubicBezTo>
                    <a:pt x="15345" y="13253"/>
                    <a:pt x="14911" y="13253"/>
                    <a:pt x="14651" y="13567"/>
                  </a:cubicBezTo>
                  <a:cubicBezTo>
                    <a:pt x="14391" y="13881"/>
                    <a:pt x="14304" y="14508"/>
                    <a:pt x="14261" y="15136"/>
                  </a:cubicBezTo>
                  <a:cubicBezTo>
                    <a:pt x="14217" y="15764"/>
                    <a:pt x="14217" y="16392"/>
                    <a:pt x="14955" y="17334"/>
                  </a:cubicBezTo>
                  <a:cubicBezTo>
                    <a:pt x="15692" y="18276"/>
                    <a:pt x="17167" y="19532"/>
                    <a:pt x="18381" y="20097"/>
                  </a:cubicBezTo>
                  <a:cubicBezTo>
                    <a:pt x="19596" y="20662"/>
                    <a:pt x="20550" y="20536"/>
                    <a:pt x="21504" y="204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0" name="Line"/>
            <p:cNvSpPr/>
            <p:nvPr/>
          </p:nvSpPr>
          <p:spPr>
            <a:xfrm>
              <a:off x="3440123" y="447731"/>
              <a:ext cx="222256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1" name="Line"/>
            <p:cNvSpPr/>
            <p:nvPr/>
          </p:nvSpPr>
          <p:spPr>
            <a:xfrm>
              <a:off x="4831634" y="299561"/>
              <a:ext cx="724746" cy="552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extrusionOk="0">
                  <a:moveTo>
                    <a:pt x="0" y="126"/>
                  </a:moveTo>
                  <a:cubicBezTo>
                    <a:pt x="480" y="2888"/>
                    <a:pt x="960" y="5651"/>
                    <a:pt x="1344" y="8979"/>
                  </a:cubicBezTo>
                  <a:cubicBezTo>
                    <a:pt x="1728" y="12307"/>
                    <a:pt x="2016" y="16200"/>
                    <a:pt x="2208" y="18523"/>
                  </a:cubicBezTo>
                  <a:cubicBezTo>
                    <a:pt x="2400" y="20847"/>
                    <a:pt x="2496" y="21600"/>
                    <a:pt x="2352" y="21537"/>
                  </a:cubicBezTo>
                  <a:cubicBezTo>
                    <a:pt x="2208" y="21474"/>
                    <a:pt x="1824" y="20595"/>
                    <a:pt x="1440" y="18523"/>
                  </a:cubicBezTo>
                  <a:cubicBezTo>
                    <a:pt x="1056" y="16451"/>
                    <a:pt x="672" y="13186"/>
                    <a:pt x="576" y="10235"/>
                  </a:cubicBezTo>
                  <a:cubicBezTo>
                    <a:pt x="480" y="7284"/>
                    <a:pt x="672" y="4647"/>
                    <a:pt x="912" y="3077"/>
                  </a:cubicBezTo>
                  <a:cubicBezTo>
                    <a:pt x="1152" y="1507"/>
                    <a:pt x="1440" y="1005"/>
                    <a:pt x="1824" y="628"/>
                  </a:cubicBezTo>
                  <a:cubicBezTo>
                    <a:pt x="2208" y="251"/>
                    <a:pt x="2688" y="0"/>
                    <a:pt x="3168" y="0"/>
                  </a:cubicBezTo>
                  <a:cubicBezTo>
                    <a:pt x="3648" y="0"/>
                    <a:pt x="4128" y="251"/>
                    <a:pt x="4608" y="1005"/>
                  </a:cubicBezTo>
                  <a:cubicBezTo>
                    <a:pt x="5088" y="1758"/>
                    <a:pt x="5568" y="3014"/>
                    <a:pt x="5472" y="4270"/>
                  </a:cubicBezTo>
                  <a:cubicBezTo>
                    <a:pt x="5376" y="5526"/>
                    <a:pt x="4704" y="6781"/>
                    <a:pt x="4080" y="7535"/>
                  </a:cubicBezTo>
                  <a:cubicBezTo>
                    <a:pt x="3456" y="8288"/>
                    <a:pt x="2880" y="8540"/>
                    <a:pt x="2256" y="8728"/>
                  </a:cubicBezTo>
                  <a:cubicBezTo>
                    <a:pt x="1632" y="8916"/>
                    <a:pt x="960" y="9042"/>
                    <a:pt x="816" y="8916"/>
                  </a:cubicBezTo>
                  <a:cubicBezTo>
                    <a:pt x="672" y="8791"/>
                    <a:pt x="1056" y="8414"/>
                    <a:pt x="1920" y="7786"/>
                  </a:cubicBezTo>
                  <a:cubicBezTo>
                    <a:pt x="2784" y="7158"/>
                    <a:pt x="4128" y="6279"/>
                    <a:pt x="5040" y="5714"/>
                  </a:cubicBezTo>
                  <a:cubicBezTo>
                    <a:pt x="5952" y="5149"/>
                    <a:pt x="6432" y="4898"/>
                    <a:pt x="7056" y="4521"/>
                  </a:cubicBezTo>
                  <a:cubicBezTo>
                    <a:pt x="7680" y="4144"/>
                    <a:pt x="8448" y="3642"/>
                    <a:pt x="8832" y="3830"/>
                  </a:cubicBezTo>
                  <a:cubicBezTo>
                    <a:pt x="9216" y="4019"/>
                    <a:pt x="9216" y="4898"/>
                    <a:pt x="9360" y="5965"/>
                  </a:cubicBezTo>
                  <a:cubicBezTo>
                    <a:pt x="9504" y="7033"/>
                    <a:pt x="9792" y="8288"/>
                    <a:pt x="10464" y="9105"/>
                  </a:cubicBezTo>
                  <a:cubicBezTo>
                    <a:pt x="11136" y="9921"/>
                    <a:pt x="12192" y="10298"/>
                    <a:pt x="13488" y="10047"/>
                  </a:cubicBezTo>
                  <a:cubicBezTo>
                    <a:pt x="14784" y="9795"/>
                    <a:pt x="16320" y="8916"/>
                    <a:pt x="17280" y="8226"/>
                  </a:cubicBezTo>
                  <a:cubicBezTo>
                    <a:pt x="18240" y="7535"/>
                    <a:pt x="18624" y="7033"/>
                    <a:pt x="18816" y="6467"/>
                  </a:cubicBezTo>
                  <a:cubicBezTo>
                    <a:pt x="19008" y="5902"/>
                    <a:pt x="19008" y="5274"/>
                    <a:pt x="18768" y="4898"/>
                  </a:cubicBezTo>
                  <a:cubicBezTo>
                    <a:pt x="18528" y="4521"/>
                    <a:pt x="18048" y="4395"/>
                    <a:pt x="17520" y="4270"/>
                  </a:cubicBezTo>
                  <a:cubicBezTo>
                    <a:pt x="16992" y="4144"/>
                    <a:pt x="16416" y="4019"/>
                    <a:pt x="15936" y="4144"/>
                  </a:cubicBezTo>
                  <a:cubicBezTo>
                    <a:pt x="15456" y="4270"/>
                    <a:pt x="15072" y="4647"/>
                    <a:pt x="14880" y="5212"/>
                  </a:cubicBezTo>
                  <a:cubicBezTo>
                    <a:pt x="14688" y="5777"/>
                    <a:pt x="14688" y="6530"/>
                    <a:pt x="15408" y="7598"/>
                  </a:cubicBezTo>
                  <a:cubicBezTo>
                    <a:pt x="16128" y="8665"/>
                    <a:pt x="17568" y="10047"/>
                    <a:pt x="18720" y="10737"/>
                  </a:cubicBezTo>
                  <a:cubicBezTo>
                    <a:pt x="19872" y="11428"/>
                    <a:pt x="20736" y="11428"/>
                    <a:pt x="21600" y="114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2" name="Line"/>
            <p:cNvSpPr/>
            <p:nvPr/>
          </p:nvSpPr>
          <p:spPr>
            <a:xfrm>
              <a:off x="5682002" y="370425"/>
              <a:ext cx="212592" cy="188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extrusionOk="0">
                  <a:moveTo>
                    <a:pt x="0" y="2197"/>
                  </a:moveTo>
                  <a:cubicBezTo>
                    <a:pt x="2945" y="7688"/>
                    <a:pt x="5891" y="13180"/>
                    <a:pt x="8182" y="16658"/>
                  </a:cubicBezTo>
                  <a:cubicBezTo>
                    <a:pt x="10473" y="20136"/>
                    <a:pt x="12109" y="21600"/>
                    <a:pt x="13091" y="21417"/>
                  </a:cubicBezTo>
                  <a:cubicBezTo>
                    <a:pt x="14073" y="21234"/>
                    <a:pt x="14400" y="19403"/>
                    <a:pt x="15709" y="15559"/>
                  </a:cubicBezTo>
                  <a:cubicBezTo>
                    <a:pt x="17018" y="11715"/>
                    <a:pt x="19309" y="5858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3" name="Line"/>
            <p:cNvSpPr/>
            <p:nvPr/>
          </p:nvSpPr>
          <p:spPr>
            <a:xfrm>
              <a:off x="5991226" y="525037"/>
              <a:ext cx="38654" cy="8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0" extrusionOk="0">
                  <a:moveTo>
                    <a:pt x="0" y="2492"/>
                  </a:moveTo>
                  <a:cubicBezTo>
                    <a:pt x="1800" y="6646"/>
                    <a:pt x="3600" y="10800"/>
                    <a:pt x="7200" y="14538"/>
                  </a:cubicBezTo>
                  <a:cubicBezTo>
                    <a:pt x="10800" y="18277"/>
                    <a:pt x="16200" y="21600"/>
                    <a:pt x="18900" y="21185"/>
                  </a:cubicBezTo>
                  <a:cubicBezTo>
                    <a:pt x="21600" y="20769"/>
                    <a:pt x="21600" y="16615"/>
                    <a:pt x="21600" y="12462"/>
                  </a:cubicBezTo>
                  <a:cubicBezTo>
                    <a:pt x="21600" y="8308"/>
                    <a:pt x="21600" y="415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4" name="Line"/>
            <p:cNvSpPr/>
            <p:nvPr/>
          </p:nvSpPr>
          <p:spPr>
            <a:xfrm>
              <a:off x="5923583" y="244802"/>
              <a:ext cx="9665" cy="1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5" name="Line"/>
            <p:cNvSpPr/>
            <p:nvPr/>
          </p:nvSpPr>
          <p:spPr>
            <a:xfrm>
              <a:off x="6138681" y="376379"/>
              <a:ext cx="974284" cy="21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0973" extrusionOk="0">
                  <a:moveTo>
                    <a:pt x="582" y="10538"/>
                  </a:moveTo>
                  <a:cubicBezTo>
                    <a:pt x="582" y="12081"/>
                    <a:pt x="582" y="13624"/>
                    <a:pt x="901" y="15167"/>
                  </a:cubicBezTo>
                  <a:cubicBezTo>
                    <a:pt x="1220" y="16709"/>
                    <a:pt x="1857" y="18252"/>
                    <a:pt x="2530" y="18561"/>
                  </a:cubicBezTo>
                  <a:cubicBezTo>
                    <a:pt x="3203" y="18869"/>
                    <a:pt x="3911" y="17944"/>
                    <a:pt x="4336" y="16555"/>
                  </a:cubicBezTo>
                  <a:cubicBezTo>
                    <a:pt x="4761" y="15167"/>
                    <a:pt x="4902" y="13315"/>
                    <a:pt x="4619" y="11618"/>
                  </a:cubicBezTo>
                  <a:cubicBezTo>
                    <a:pt x="4336" y="9921"/>
                    <a:pt x="3627" y="8378"/>
                    <a:pt x="3061" y="7452"/>
                  </a:cubicBezTo>
                  <a:cubicBezTo>
                    <a:pt x="2494" y="6527"/>
                    <a:pt x="2069" y="6218"/>
                    <a:pt x="1538" y="6064"/>
                  </a:cubicBezTo>
                  <a:cubicBezTo>
                    <a:pt x="1007" y="5909"/>
                    <a:pt x="370" y="5909"/>
                    <a:pt x="122" y="6835"/>
                  </a:cubicBezTo>
                  <a:cubicBezTo>
                    <a:pt x="-126" y="7761"/>
                    <a:pt x="16" y="9612"/>
                    <a:pt x="441" y="11155"/>
                  </a:cubicBezTo>
                  <a:cubicBezTo>
                    <a:pt x="865" y="12698"/>
                    <a:pt x="1574" y="13932"/>
                    <a:pt x="2494" y="13932"/>
                  </a:cubicBezTo>
                  <a:cubicBezTo>
                    <a:pt x="3415" y="13932"/>
                    <a:pt x="4548" y="12698"/>
                    <a:pt x="5398" y="10847"/>
                  </a:cubicBezTo>
                  <a:cubicBezTo>
                    <a:pt x="6248" y="8995"/>
                    <a:pt x="6814" y="6527"/>
                    <a:pt x="7204" y="4521"/>
                  </a:cubicBezTo>
                  <a:cubicBezTo>
                    <a:pt x="7593" y="2515"/>
                    <a:pt x="7806" y="972"/>
                    <a:pt x="7877" y="1127"/>
                  </a:cubicBezTo>
                  <a:cubicBezTo>
                    <a:pt x="7947" y="1281"/>
                    <a:pt x="7877" y="3132"/>
                    <a:pt x="7841" y="4829"/>
                  </a:cubicBezTo>
                  <a:cubicBezTo>
                    <a:pt x="7806" y="6527"/>
                    <a:pt x="7806" y="8069"/>
                    <a:pt x="7841" y="9612"/>
                  </a:cubicBezTo>
                  <a:cubicBezTo>
                    <a:pt x="7877" y="11155"/>
                    <a:pt x="7947" y="12698"/>
                    <a:pt x="8302" y="13315"/>
                  </a:cubicBezTo>
                  <a:cubicBezTo>
                    <a:pt x="8656" y="13932"/>
                    <a:pt x="9293" y="13624"/>
                    <a:pt x="9718" y="12852"/>
                  </a:cubicBezTo>
                  <a:cubicBezTo>
                    <a:pt x="10143" y="12081"/>
                    <a:pt x="10355" y="10847"/>
                    <a:pt x="10497" y="8687"/>
                  </a:cubicBezTo>
                  <a:cubicBezTo>
                    <a:pt x="10639" y="6527"/>
                    <a:pt x="10709" y="3441"/>
                    <a:pt x="10745" y="2669"/>
                  </a:cubicBezTo>
                  <a:cubicBezTo>
                    <a:pt x="10780" y="1898"/>
                    <a:pt x="10780" y="3441"/>
                    <a:pt x="10922" y="5601"/>
                  </a:cubicBezTo>
                  <a:cubicBezTo>
                    <a:pt x="11064" y="7761"/>
                    <a:pt x="11347" y="10538"/>
                    <a:pt x="11595" y="12544"/>
                  </a:cubicBezTo>
                  <a:cubicBezTo>
                    <a:pt x="11843" y="14549"/>
                    <a:pt x="12055" y="15784"/>
                    <a:pt x="12409" y="16555"/>
                  </a:cubicBezTo>
                  <a:cubicBezTo>
                    <a:pt x="12763" y="17327"/>
                    <a:pt x="13259" y="17635"/>
                    <a:pt x="13613" y="17172"/>
                  </a:cubicBezTo>
                  <a:cubicBezTo>
                    <a:pt x="13967" y="16709"/>
                    <a:pt x="14180" y="15475"/>
                    <a:pt x="14392" y="13161"/>
                  </a:cubicBezTo>
                  <a:cubicBezTo>
                    <a:pt x="14604" y="10847"/>
                    <a:pt x="14817" y="7452"/>
                    <a:pt x="15206" y="4829"/>
                  </a:cubicBezTo>
                  <a:cubicBezTo>
                    <a:pt x="15596" y="2207"/>
                    <a:pt x="16163" y="355"/>
                    <a:pt x="16871" y="47"/>
                  </a:cubicBezTo>
                  <a:cubicBezTo>
                    <a:pt x="17579" y="-262"/>
                    <a:pt x="18429" y="972"/>
                    <a:pt x="19172" y="3287"/>
                  </a:cubicBezTo>
                  <a:cubicBezTo>
                    <a:pt x="19916" y="5601"/>
                    <a:pt x="20553" y="8995"/>
                    <a:pt x="20943" y="11772"/>
                  </a:cubicBezTo>
                  <a:cubicBezTo>
                    <a:pt x="21332" y="14549"/>
                    <a:pt x="21474" y="16709"/>
                    <a:pt x="21403" y="18407"/>
                  </a:cubicBezTo>
                  <a:cubicBezTo>
                    <a:pt x="21332" y="20104"/>
                    <a:pt x="21049" y="21338"/>
                    <a:pt x="20199" y="20875"/>
                  </a:cubicBezTo>
                  <a:cubicBezTo>
                    <a:pt x="19349" y="20412"/>
                    <a:pt x="17933" y="18252"/>
                    <a:pt x="16517" y="160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6" name="Line"/>
            <p:cNvSpPr/>
            <p:nvPr/>
          </p:nvSpPr>
          <p:spPr>
            <a:xfrm>
              <a:off x="7703058" y="106295"/>
              <a:ext cx="674997" cy="4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571" y="9818"/>
                  </a:moveTo>
                  <a:cubicBezTo>
                    <a:pt x="263" y="12483"/>
                    <a:pt x="-46" y="15148"/>
                    <a:pt x="5" y="16901"/>
                  </a:cubicBezTo>
                  <a:cubicBezTo>
                    <a:pt x="57" y="18655"/>
                    <a:pt x="468" y="19496"/>
                    <a:pt x="1445" y="19707"/>
                  </a:cubicBezTo>
                  <a:cubicBezTo>
                    <a:pt x="2423" y="19917"/>
                    <a:pt x="3965" y="19496"/>
                    <a:pt x="5303" y="17813"/>
                  </a:cubicBezTo>
                  <a:cubicBezTo>
                    <a:pt x="6640" y="16130"/>
                    <a:pt x="7771" y="13184"/>
                    <a:pt x="8131" y="10239"/>
                  </a:cubicBezTo>
                  <a:cubicBezTo>
                    <a:pt x="8491" y="7294"/>
                    <a:pt x="8080" y="4348"/>
                    <a:pt x="7720" y="2525"/>
                  </a:cubicBezTo>
                  <a:cubicBezTo>
                    <a:pt x="7360" y="701"/>
                    <a:pt x="7051" y="0"/>
                    <a:pt x="6897" y="0"/>
                  </a:cubicBezTo>
                  <a:cubicBezTo>
                    <a:pt x="6743" y="0"/>
                    <a:pt x="6743" y="701"/>
                    <a:pt x="6743" y="3997"/>
                  </a:cubicBezTo>
                  <a:cubicBezTo>
                    <a:pt x="6743" y="7294"/>
                    <a:pt x="6743" y="13184"/>
                    <a:pt x="6743" y="16551"/>
                  </a:cubicBezTo>
                  <a:cubicBezTo>
                    <a:pt x="6743" y="19917"/>
                    <a:pt x="6743" y="20758"/>
                    <a:pt x="6845" y="20758"/>
                  </a:cubicBezTo>
                  <a:cubicBezTo>
                    <a:pt x="6948" y="20758"/>
                    <a:pt x="7154" y="19917"/>
                    <a:pt x="7360" y="19145"/>
                  </a:cubicBezTo>
                  <a:cubicBezTo>
                    <a:pt x="7565" y="18374"/>
                    <a:pt x="7771" y="17673"/>
                    <a:pt x="8028" y="17042"/>
                  </a:cubicBezTo>
                  <a:cubicBezTo>
                    <a:pt x="8285" y="16410"/>
                    <a:pt x="8594" y="15849"/>
                    <a:pt x="8851" y="16060"/>
                  </a:cubicBezTo>
                  <a:cubicBezTo>
                    <a:pt x="9108" y="16270"/>
                    <a:pt x="9314" y="17252"/>
                    <a:pt x="9880" y="18164"/>
                  </a:cubicBezTo>
                  <a:cubicBezTo>
                    <a:pt x="10445" y="19075"/>
                    <a:pt x="11371" y="19917"/>
                    <a:pt x="12657" y="20197"/>
                  </a:cubicBezTo>
                  <a:cubicBezTo>
                    <a:pt x="13943" y="20478"/>
                    <a:pt x="15588" y="20197"/>
                    <a:pt x="16771" y="19566"/>
                  </a:cubicBezTo>
                  <a:cubicBezTo>
                    <a:pt x="17954" y="18935"/>
                    <a:pt x="18674" y="17953"/>
                    <a:pt x="19137" y="17112"/>
                  </a:cubicBezTo>
                  <a:cubicBezTo>
                    <a:pt x="19600" y="16270"/>
                    <a:pt x="19805" y="15569"/>
                    <a:pt x="19754" y="14938"/>
                  </a:cubicBezTo>
                  <a:cubicBezTo>
                    <a:pt x="19703" y="14306"/>
                    <a:pt x="19394" y="13745"/>
                    <a:pt x="18931" y="13395"/>
                  </a:cubicBezTo>
                  <a:cubicBezTo>
                    <a:pt x="18468" y="13044"/>
                    <a:pt x="17851" y="12904"/>
                    <a:pt x="17491" y="13184"/>
                  </a:cubicBezTo>
                  <a:cubicBezTo>
                    <a:pt x="17131" y="13465"/>
                    <a:pt x="17028" y="14166"/>
                    <a:pt x="17080" y="15218"/>
                  </a:cubicBezTo>
                  <a:cubicBezTo>
                    <a:pt x="17131" y="16270"/>
                    <a:pt x="17337" y="17673"/>
                    <a:pt x="18108" y="18795"/>
                  </a:cubicBezTo>
                  <a:cubicBezTo>
                    <a:pt x="18880" y="19917"/>
                    <a:pt x="20217" y="20758"/>
                    <a:pt x="2155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7" name="Line"/>
            <p:cNvSpPr/>
            <p:nvPr/>
          </p:nvSpPr>
          <p:spPr>
            <a:xfrm>
              <a:off x="8496026" y="410736"/>
              <a:ext cx="693743" cy="173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102" extrusionOk="0">
                  <a:moveTo>
                    <a:pt x="1438" y="5689"/>
                  </a:moveTo>
                  <a:cubicBezTo>
                    <a:pt x="938" y="6474"/>
                    <a:pt x="438" y="7260"/>
                    <a:pt x="188" y="8634"/>
                  </a:cubicBezTo>
                  <a:cubicBezTo>
                    <a:pt x="-62" y="10009"/>
                    <a:pt x="-62" y="11973"/>
                    <a:pt x="188" y="13347"/>
                  </a:cubicBezTo>
                  <a:cubicBezTo>
                    <a:pt x="438" y="14722"/>
                    <a:pt x="938" y="15507"/>
                    <a:pt x="1488" y="16096"/>
                  </a:cubicBezTo>
                  <a:cubicBezTo>
                    <a:pt x="2038" y="16685"/>
                    <a:pt x="2638" y="17078"/>
                    <a:pt x="3188" y="17078"/>
                  </a:cubicBezTo>
                  <a:cubicBezTo>
                    <a:pt x="3738" y="17078"/>
                    <a:pt x="4238" y="16685"/>
                    <a:pt x="4588" y="15507"/>
                  </a:cubicBezTo>
                  <a:cubicBezTo>
                    <a:pt x="4938" y="14329"/>
                    <a:pt x="5138" y="12365"/>
                    <a:pt x="5038" y="10598"/>
                  </a:cubicBezTo>
                  <a:cubicBezTo>
                    <a:pt x="4938" y="8831"/>
                    <a:pt x="4538" y="7260"/>
                    <a:pt x="4088" y="6082"/>
                  </a:cubicBezTo>
                  <a:cubicBezTo>
                    <a:pt x="3638" y="4903"/>
                    <a:pt x="3138" y="4118"/>
                    <a:pt x="3188" y="3333"/>
                  </a:cubicBezTo>
                  <a:cubicBezTo>
                    <a:pt x="3238" y="2547"/>
                    <a:pt x="3838" y="1762"/>
                    <a:pt x="4388" y="1369"/>
                  </a:cubicBezTo>
                  <a:cubicBezTo>
                    <a:pt x="4938" y="976"/>
                    <a:pt x="5438" y="976"/>
                    <a:pt x="5938" y="1173"/>
                  </a:cubicBezTo>
                  <a:cubicBezTo>
                    <a:pt x="6438" y="1369"/>
                    <a:pt x="6938" y="1762"/>
                    <a:pt x="7238" y="2940"/>
                  </a:cubicBezTo>
                  <a:cubicBezTo>
                    <a:pt x="7538" y="4118"/>
                    <a:pt x="7638" y="6082"/>
                    <a:pt x="7888" y="9027"/>
                  </a:cubicBezTo>
                  <a:cubicBezTo>
                    <a:pt x="8138" y="11973"/>
                    <a:pt x="8538" y="15900"/>
                    <a:pt x="9338" y="18256"/>
                  </a:cubicBezTo>
                  <a:cubicBezTo>
                    <a:pt x="10138" y="20613"/>
                    <a:pt x="11338" y="21398"/>
                    <a:pt x="12438" y="21005"/>
                  </a:cubicBezTo>
                  <a:cubicBezTo>
                    <a:pt x="13538" y="20613"/>
                    <a:pt x="14538" y="19042"/>
                    <a:pt x="15338" y="17667"/>
                  </a:cubicBezTo>
                  <a:cubicBezTo>
                    <a:pt x="16138" y="16293"/>
                    <a:pt x="16738" y="15114"/>
                    <a:pt x="17188" y="13740"/>
                  </a:cubicBezTo>
                  <a:cubicBezTo>
                    <a:pt x="17638" y="12365"/>
                    <a:pt x="17938" y="10794"/>
                    <a:pt x="18088" y="9027"/>
                  </a:cubicBezTo>
                  <a:cubicBezTo>
                    <a:pt x="18238" y="7260"/>
                    <a:pt x="18238" y="5296"/>
                    <a:pt x="17938" y="3725"/>
                  </a:cubicBezTo>
                  <a:cubicBezTo>
                    <a:pt x="17638" y="2154"/>
                    <a:pt x="17038" y="976"/>
                    <a:pt x="16388" y="387"/>
                  </a:cubicBezTo>
                  <a:cubicBezTo>
                    <a:pt x="15738" y="-202"/>
                    <a:pt x="15038" y="-202"/>
                    <a:pt x="14638" y="976"/>
                  </a:cubicBezTo>
                  <a:cubicBezTo>
                    <a:pt x="14238" y="2154"/>
                    <a:pt x="14138" y="4511"/>
                    <a:pt x="14238" y="6671"/>
                  </a:cubicBezTo>
                  <a:cubicBezTo>
                    <a:pt x="14338" y="8831"/>
                    <a:pt x="14638" y="10794"/>
                    <a:pt x="15888" y="12562"/>
                  </a:cubicBezTo>
                  <a:cubicBezTo>
                    <a:pt x="17138" y="14329"/>
                    <a:pt x="19338" y="15900"/>
                    <a:pt x="21538" y="174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8" name="Line"/>
            <p:cNvSpPr/>
            <p:nvPr/>
          </p:nvSpPr>
          <p:spPr>
            <a:xfrm>
              <a:off x="9160779" y="409830"/>
              <a:ext cx="589460" cy="137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42" extrusionOk="0">
                  <a:moveTo>
                    <a:pt x="0" y="5648"/>
                  </a:moveTo>
                  <a:cubicBezTo>
                    <a:pt x="590" y="4208"/>
                    <a:pt x="1180" y="2768"/>
                    <a:pt x="2007" y="2768"/>
                  </a:cubicBezTo>
                  <a:cubicBezTo>
                    <a:pt x="2833" y="2768"/>
                    <a:pt x="3895" y="4208"/>
                    <a:pt x="4485" y="6128"/>
                  </a:cubicBezTo>
                  <a:cubicBezTo>
                    <a:pt x="5075" y="8048"/>
                    <a:pt x="5193" y="10448"/>
                    <a:pt x="5252" y="13328"/>
                  </a:cubicBezTo>
                  <a:cubicBezTo>
                    <a:pt x="5311" y="16208"/>
                    <a:pt x="5311" y="19568"/>
                    <a:pt x="5134" y="20288"/>
                  </a:cubicBezTo>
                  <a:cubicBezTo>
                    <a:pt x="4957" y="21008"/>
                    <a:pt x="4603" y="19088"/>
                    <a:pt x="4544" y="16928"/>
                  </a:cubicBezTo>
                  <a:cubicBezTo>
                    <a:pt x="4485" y="14768"/>
                    <a:pt x="4721" y="12368"/>
                    <a:pt x="5016" y="10208"/>
                  </a:cubicBezTo>
                  <a:cubicBezTo>
                    <a:pt x="5311" y="8048"/>
                    <a:pt x="5666" y="6128"/>
                    <a:pt x="6433" y="5408"/>
                  </a:cubicBezTo>
                  <a:cubicBezTo>
                    <a:pt x="7200" y="4688"/>
                    <a:pt x="8380" y="5168"/>
                    <a:pt x="9030" y="6608"/>
                  </a:cubicBezTo>
                  <a:cubicBezTo>
                    <a:pt x="9679" y="8048"/>
                    <a:pt x="9797" y="10448"/>
                    <a:pt x="9856" y="12848"/>
                  </a:cubicBezTo>
                  <a:cubicBezTo>
                    <a:pt x="9915" y="15248"/>
                    <a:pt x="9915" y="17648"/>
                    <a:pt x="10033" y="17648"/>
                  </a:cubicBezTo>
                  <a:cubicBezTo>
                    <a:pt x="10151" y="17648"/>
                    <a:pt x="10387" y="15248"/>
                    <a:pt x="10977" y="12128"/>
                  </a:cubicBezTo>
                  <a:cubicBezTo>
                    <a:pt x="11567" y="9008"/>
                    <a:pt x="12511" y="5168"/>
                    <a:pt x="13279" y="2768"/>
                  </a:cubicBezTo>
                  <a:cubicBezTo>
                    <a:pt x="14046" y="368"/>
                    <a:pt x="14636" y="-592"/>
                    <a:pt x="14990" y="368"/>
                  </a:cubicBezTo>
                  <a:cubicBezTo>
                    <a:pt x="15344" y="1328"/>
                    <a:pt x="15462" y="4208"/>
                    <a:pt x="15521" y="6848"/>
                  </a:cubicBezTo>
                  <a:cubicBezTo>
                    <a:pt x="15580" y="9488"/>
                    <a:pt x="15580" y="11888"/>
                    <a:pt x="15698" y="14288"/>
                  </a:cubicBezTo>
                  <a:cubicBezTo>
                    <a:pt x="15816" y="16688"/>
                    <a:pt x="16052" y="19088"/>
                    <a:pt x="17056" y="19088"/>
                  </a:cubicBezTo>
                  <a:cubicBezTo>
                    <a:pt x="18059" y="19088"/>
                    <a:pt x="19830" y="16688"/>
                    <a:pt x="21600" y="142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9" name="Line"/>
            <p:cNvSpPr/>
            <p:nvPr/>
          </p:nvSpPr>
          <p:spPr>
            <a:xfrm>
              <a:off x="7566339" y="424330"/>
              <a:ext cx="270573" cy="33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4371" y="12302"/>
                    <a:pt x="8743" y="4448"/>
                    <a:pt x="12343" y="1502"/>
                  </a:cubicBezTo>
                  <a:cubicBezTo>
                    <a:pt x="15943" y="-1443"/>
                    <a:pt x="18771" y="521"/>
                    <a:pt x="21600" y="24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0" name="Line"/>
            <p:cNvSpPr/>
            <p:nvPr/>
          </p:nvSpPr>
          <p:spPr>
            <a:xfrm>
              <a:off x="9953166" y="621670"/>
              <a:ext cx="29848" cy="9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12960" y="0"/>
                  </a:moveTo>
                  <a:cubicBezTo>
                    <a:pt x="17280" y="3600"/>
                    <a:pt x="21600" y="7200"/>
                    <a:pt x="19440" y="10800"/>
                  </a:cubicBezTo>
                  <a:cubicBezTo>
                    <a:pt x="17280" y="14400"/>
                    <a:pt x="8640" y="18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1" name="Line"/>
            <p:cNvSpPr/>
            <p:nvPr/>
          </p:nvSpPr>
          <p:spPr>
            <a:xfrm>
              <a:off x="10511421" y="401427"/>
              <a:ext cx="572349" cy="21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95" extrusionOk="0">
                  <a:moveTo>
                    <a:pt x="5876" y="4704"/>
                  </a:moveTo>
                  <a:cubicBezTo>
                    <a:pt x="5755" y="3068"/>
                    <a:pt x="5634" y="1431"/>
                    <a:pt x="5212" y="613"/>
                  </a:cubicBezTo>
                  <a:cubicBezTo>
                    <a:pt x="4790" y="-205"/>
                    <a:pt x="4065" y="-205"/>
                    <a:pt x="3160" y="613"/>
                  </a:cubicBezTo>
                  <a:cubicBezTo>
                    <a:pt x="2255" y="1431"/>
                    <a:pt x="1169" y="3068"/>
                    <a:pt x="566" y="4704"/>
                  </a:cubicBezTo>
                  <a:cubicBezTo>
                    <a:pt x="-37" y="6340"/>
                    <a:pt x="-158" y="7977"/>
                    <a:pt x="204" y="10104"/>
                  </a:cubicBezTo>
                  <a:cubicBezTo>
                    <a:pt x="566" y="12231"/>
                    <a:pt x="1411" y="14850"/>
                    <a:pt x="2557" y="15831"/>
                  </a:cubicBezTo>
                  <a:cubicBezTo>
                    <a:pt x="3703" y="16813"/>
                    <a:pt x="5152" y="16159"/>
                    <a:pt x="6117" y="14359"/>
                  </a:cubicBezTo>
                  <a:cubicBezTo>
                    <a:pt x="7082" y="12559"/>
                    <a:pt x="7565" y="9613"/>
                    <a:pt x="7686" y="7322"/>
                  </a:cubicBezTo>
                  <a:cubicBezTo>
                    <a:pt x="7806" y="5031"/>
                    <a:pt x="7565" y="3395"/>
                    <a:pt x="7143" y="2250"/>
                  </a:cubicBezTo>
                  <a:cubicBezTo>
                    <a:pt x="6720" y="1104"/>
                    <a:pt x="6117" y="450"/>
                    <a:pt x="5815" y="940"/>
                  </a:cubicBezTo>
                  <a:cubicBezTo>
                    <a:pt x="5514" y="1431"/>
                    <a:pt x="5514" y="3068"/>
                    <a:pt x="5755" y="6013"/>
                  </a:cubicBezTo>
                  <a:cubicBezTo>
                    <a:pt x="5996" y="8959"/>
                    <a:pt x="6479" y="13213"/>
                    <a:pt x="6901" y="15995"/>
                  </a:cubicBezTo>
                  <a:cubicBezTo>
                    <a:pt x="7324" y="18777"/>
                    <a:pt x="7686" y="20086"/>
                    <a:pt x="8410" y="20086"/>
                  </a:cubicBezTo>
                  <a:cubicBezTo>
                    <a:pt x="9134" y="20086"/>
                    <a:pt x="10220" y="18777"/>
                    <a:pt x="11004" y="16486"/>
                  </a:cubicBezTo>
                  <a:cubicBezTo>
                    <a:pt x="11788" y="14195"/>
                    <a:pt x="12271" y="10922"/>
                    <a:pt x="12633" y="8468"/>
                  </a:cubicBezTo>
                  <a:cubicBezTo>
                    <a:pt x="12995" y="6013"/>
                    <a:pt x="13236" y="4377"/>
                    <a:pt x="13538" y="4213"/>
                  </a:cubicBezTo>
                  <a:cubicBezTo>
                    <a:pt x="13840" y="4050"/>
                    <a:pt x="14202" y="5359"/>
                    <a:pt x="14443" y="6995"/>
                  </a:cubicBezTo>
                  <a:cubicBezTo>
                    <a:pt x="14684" y="8631"/>
                    <a:pt x="14805" y="10595"/>
                    <a:pt x="14926" y="12722"/>
                  </a:cubicBezTo>
                  <a:cubicBezTo>
                    <a:pt x="15046" y="14850"/>
                    <a:pt x="15167" y="17140"/>
                    <a:pt x="15348" y="17140"/>
                  </a:cubicBezTo>
                  <a:cubicBezTo>
                    <a:pt x="15529" y="17140"/>
                    <a:pt x="15770" y="14850"/>
                    <a:pt x="15951" y="12886"/>
                  </a:cubicBezTo>
                  <a:cubicBezTo>
                    <a:pt x="16132" y="10922"/>
                    <a:pt x="16253" y="9286"/>
                    <a:pt x="16555" y="7977"/>
                  </a:cubicBezTo>
                  <a:cubicBezTo>
                    <a:pt x="16857" y="6668"/>
                    <a:pt x="17339" y="5686"/>
                    <a:pt x="17822" y="6177"/>
                  </a:cubicBezTo>
                  <a:cubicBezTo>
                    <a:pt x="18305" y="6668"/>
                    <a:pt x="18787" y="8631"/>
                    <a:pt x="19391" y="11413"/>
                  </a:cubicBezTo>
                  <a:cubicBezTo>
                    <a:pt x="19994" y="14195"/>
                    <a:pt x="20718" y="17795"/>
                    <a:pt x="21442" y="213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2" name="Line"/>
            <p:cNvSpPr/>
            <p:nvPr/>
          </p:nvSpPr>
          <p:spPr>
            <a:xfrm>
              <a:off x="11149439" y="447731"/>
              <a:ext cx="207956" cy="60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600" extrusionOk="0">
                  <a:moveTo>
                    <a:pt x="2132" y="0"/>
                  </a:moveTo>
                  <a:cubicBezTo>
                    <a:pt x="3099" y="1143"/>
                    <a:pt x="4066" y="2286"/>
                    <a:pt x="5195" y="3086"/>
                  </a:cubicBezTo>
                  <a:cubicBezTo>
                    <a:pt x="6323" y="3886"/>
                    <a:pt x="7613" y="4343"/>
                    <a:pt x="9869" y="4400"/>
                  </a:cubicBezTo>
                  <a:cubicBezTo>
                    <a:pt x="12126" y="4457"/>
                    <a:pt x="15350" y="4114"/>
                    <a:pt x="17123" y="3657"/>
                  </a:cubicBezTo>
                  <a:cubicBezTo>
                    <a:pt x="18896" y="3200"/>
                    <a:pt x="19219" y="2629"/>
                    <a:pt x="18896" y="1943"/>
                  </a:cubicBezTo>
                  <a:cubicBezTo>
                    <a:pt x="18574" y="1257"/>
                    <a:pt x="17607" y="457"/>
                    <a:pt x="17123" y="343"/>
                  </a:cubicBezTo>
                  <a:cubicBezTo>
                    <a:pt x="16640" y="229"/>
                    <a:pt x="16640" y="800"/>
                    <a:pt x="17284" y="3257"/>
                  </a:cubicBezTo>
                  <a:cubicBezTo>
                    <a:pt x="17929" y="5714"/>
                    <a:pt x="19219" y="10057"/>
                    <a:pt x="20025" y="13143"/>
                  </a:cubicBezTo>
                  <a:cubicBezTo>
                    <a:pt x="20831" y="16229"/>
                    <a:pt x="21153" y="18057"/>
                    <a:pt x="20347" y="19257"/>
                  </a:cubicBezTo>
                  <a:cubicBezTo>
                    <a:pt x="19541" y="20457"/>
                    <a:pt x="17607" y="21029"/>
                    <a:pt x="15834" y="21314"/>
                  </a:cubicBezTo>
                  <a:cubicBezTo>
                    <a:pt x="14061" y="21600"/>
                    <a:pt x="12449" y="21600"/>
                    <a:pt x="10837" y="21600"/>
                  </a:cubicBezTo>
                  <a:cubicBezTo>
                    <a:pt x="9225" y="21600"/>
                    <a:pt x="7613" y="21600"/>
                    <a:pt x="6162" y="21371"/>
                  </a:cubicBezTo>
                  <a:cubicBezTo>
                    <a:pt x="4711" y="21143"/>
                    <a:pt x="3422" y="20686"/>
                    <a:pt x="2454" y="20171"/>
                  </a:cubicBezTo>
                  <a:cubicBezTo>
                    <a:pt x="1487" y="19657"/>
                    <a:pt x="843" y="19086"/>
                    <a:pt x="359" y="18514"/>
                  </a:cubicBezTo>
                  <a:cubicBezTo>
                    <a:pt x="-125" y="17943"/>
                    <a:pt x="-447" y="17371"/>
                    <a:pt x="1649" y="16514"/>
                  </a:cubicBezTo>
                  <a:cubicBezTo>
                    <a:pt x="3744" y="15657"/>
                    <a:pt x="8258" y="14514"/>
                    <a:pt x="11320" y="13943"/>
                  </a:cubicBezTo>
                  <a:cubicBezTo>
                    <a:pt x="14383" y="13371"/>
                    <a:pt x="15995" y="13371"/>
                    <a:pt x="17607" y="133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3" name="Line"/>
            <p:cNvSpPr/>
            <p:nvPr/>
          </p:nvSpPr>
          <p:spPr>
            <a:xfrm>
              <a:off x="11919917" y="138506"/>
              <a:ext cx="381425" cy="510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537" extrusionOk="0">
                  <a:moveTo>
                    <a:pt x="1346" y="0"/>
                  </a:moveTo>
                  <a:cubicBezTo>
                    <a:pt x="802" y="3804"/>
                    <a:pt x="257" y="7608"/>
                    <a:pt x="76" y="10732"/>
                  </a:cubicBezTo>
                  <a:cubicBezTo>
                    <a:pt x="-106" y="13857"/>
                    <a:pt x="76" y="16302"/>
                    <a:pt x="257" y="17864"/>
                  </a:cubicBezTo>
                  <a:cubicBezTo>
                    <a:pt x="439" y="19426"/>
                    <a:pt x="620" y="20106"/>
                    <a:pt x="1165" y="20581"/>
                  </a:cubicBezTo>
                  <a:cubicBezTo>
                    <a:pt x="1709" y="21057"/>
                    <a:pt x="2617" y="21328"/>
                    <a:pt x="3615" y="21464"/>
                  </a:cubicBezTo>
                  <a:cubicBezTo>
                    <a:pt x="4613" y="21600"/>
                    <a:pt x="5702" y="21600"/>
                    <a:pt x="6973" y="20989"/>
                  </a:cubicBezTo>
                  <a:cubicBezTo>
                    <a:pt x="8244" y="20377"/>
                    <a:pt x="9696" y="19155"/>
                    <a:pt x="10603" y="18204"/>
                  </a:cubicBezTo>
                  <a:cubicBezTo>
                    <a:pt x="11511" y="17253"/>
                    <a:pt x="11874" y="16574"/>
                    <a:pt x="12146" y="15894"/>
                  </a:cubicBezTo>
                  <a:cubicBezTo>
                    <a:pt x="12418" y="15215"/>
                    <a:pt x="12600" y="14536"/>
                    <a:pt x="12418" y="14468"/>
                  </a:cubicBezTo>
                  <a:cubicBezTo>
                    <a:pt x="12237" y="14400"/>
                    <a:pt x="11692" y="14943"/>
                    <a:pt x="11511" y="15555"/>
                  </a:cubicBezTo>
                  <a:cubicBezTo>
                    <a:pt x="11329" y="16166"/>
                    <a:pt x="11511" y="16845"/>
                    <a:pt x="11874" y="17525"/>
                  </a:cubicBezTo>
                  <a:cubicBezTo>
                    <a:pt x="12237" y="18204"/>
                    <a:pt x="12781" y="18883"/>
                    <a:pt x="13507" y="19291"/>
                  </a:cubicBezTo>
                  <a:cubicBezTo>
                    <a:pt x="14234" y="19698"/>
                    <a:pt x="15141" y="19834"/>
                    <a:pt x="16139" y="19902"/>
                  </a:cubicBezTo>
                  <a:cubicBezTo>
                    <a:pt x="17138" y="19970"/>
                    <a:pt x="18227" y="19970"/>
                    <a:pt x="19134" y="19155"/>
                  </a:cubicBezTo>
                  <a:cubicBezTo>
                    <a:pt x="20042" y="18340"/>
                    <a:pt x="20768" y="16709"/>
                    <a:pt x="21494" y="150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4" name="Line"/>
            <p:cNvSpPr/>
            <p:nvPr/>
          </p:nvSpPr>
          <p:spPr>
            <a:xfrm>
              <a:off x="12087036" y="336880"/>
              <a:ext cx="59693" cy="23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018" extrusionOk="0">
                  <a:moveTo>
                    <a:pt x="7055" y="20018"/>
                  </a:moveTo>
                  <a:cubicBezTo>
                    <a:pt x="2735" y="11918"/>
                    <a:pt x="-1585" y="3818"/>
                    <a:pt x="575" y="1118"/>
                  </a:cubicBezTo>
                  <a:cubicBezTo>
                    <a:pt x="2735" y="-1582"/>
                    <a:pt x="11375" y="1118"/>
                    <a:pt x="20015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5" name="Line"/>
            <p:cNvSpPr/>
            <p:nvPr/>
          </p:nvSpPr>
          <p:spPr>
            <a:xfrm>
              <a:off x="12301341" y="389752"/>
              <a:ext cx="608786" cy="241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1" y="4608"/>
                    <a:pt x="1143" y="9216"/>
                    <a:pt x="1486" y="12528"/>
                  </a:cubicBezTo>
                  <a:cubicBezTo>
                    <a:pt x="1829" y="15840"/>
                    <a:pt x="1943" y="17856"/>
                    <a:pt x="2114" y="18144"/>
                  </a:cubicBezTo>
                  <a:cubicBezTo>
                    <a:pt x="2286" y="18432"/>
                    <a:pt x="2514" y="16992"/>
                    <a:pt x="2743" y="15552"/>
                  </a:cubicBezTo>
                  <a:cubicBezTo>
                    <a:pt x="2971" y="14112"/>
                    <a:pt x="3200" y="12672"/>
                    <a:pt x="3486" y="11376"/>
                  </a:cubicBezTo>
                  <a:cubicBezTo>
                    <a:pt x="3771" y="10080"/>
                    <a:pt x="4114" y="8928"/>
                    <a:pt x="4514" y="8784"/>
                  </a:cubicBezTo>
                  <a:cubicBezTo>
                    <a:pt x="4914" y="8640"/>
                    <a:pt x="5371" y="9504"/>
                    <a:pt x="5657" y="10656"/>
                  </a:cubicBezTo>
                  <a:cubicBezTo>
                    <a:pt x="5943" y="11808"/>
                    <a:pt x="6057" y="13248"/>
                    <a:pt x="6286" y="14688"/>
                  </a:cubicBezTo>
                  <a:cubicBezTo>
                    <a:pt x="6514" y="16128"/>
                    <a:pt x="6857" y="17568"/>
                    <a:pt x="7600" y="18576"/>
                  </a:cubicBezTo>
                  <a:cubicBezTo>
                    <a:pt x="8343" y="19584"/>
                    <a:pt x="9486" y="20160"/>
                    <a:pt x="10971" y="19728"/>
                  </a:cubicBezTo>
                  <a:cubicBezTo>
                    <a:pt x="12457" y="19296"/>
                    <a:pt x="14286" y="17856"/>
                    <a:pt x="15429" y="16560"/>
                  </a:cubicBezTo>
                  <a:cubicBezTo>
                    <a:pt x="16571" y="15264"/>
                    <a:pt x="17029" y="14112"/>
                    <a:pt x="17314" y="12672"/>
                  </a:cubicBezTo>
                  <a:cubicBezTo>
                    <a:pt x="17600" y="11232"/>
                    <a:pt x="17714" y="9504"/>
                    <a:pt x="17486" y="8352"/>
                  </a:cubicBezTo>
                  <a:cubicBezTo>
                    <a:pt x="17257" y="7200"/>
                    <a:pt x="16686" y="6624"/>
                    <a:pt x="16114" y="6336"/>
                  </a:cubicBezTo>
                  <a:cubicBezTo>
                    <a:pt x="15543" y="6048"/>
                    <a:pt x="14971" y="6048"/>
                    <a:pt x="14514" y="6624"/>
                  </a:cubicBezTo>
                  <a:cubicBezTo>
                    <a:pt x="14057" y="7200"/>
                    <a:pt x="13714" y="8352"/>
                    <a:pt x="13600" y="9936"/>
                  </a:cubicBezTo>
                  <a:cubicBezTo>
                    <a:pt x="13486" y="11520"/>
                    <a:pt x="13600" y="13536"/>
                    <a:pt x="14686" y="15408"/>
                  </a:cubicBezTo>
                  <a:cubicBezTo>
                    <a:pt x="15771" y="17280"/>
                    <a:pt x="17829" y="19008"/>
                    <a:pt x="19143" y="20016"/>
                  </a:cubicBezTo>
                  <a:cubicBezTo>
                    <a:pt x="20457" y="21024"/>
                    <a:pt x="21029" y="2131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6" name="Line"/>
            <p:cNvSpPr/>
            <p:nvPr/>
          </p:nvSpPr>
          <p:spPr>
            <a:xfrm>
              <a:off x="12983552" y="484523"/>
              <a:ext cx="477381" cy="16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057" extrusionOk="0">
                  <a:moveTo>
                    <a:pt x="4089" y="1515"/>
                  </a:moveTo>
                  <a:cubicBezTo>
                    <a:pt x="3364" y="668"/>
                    <a:pt x="2639" y="-179"/>
                    <a:pt x="1987" y="33"/>
                  </a:cubicBezTo>
                  <a:cubicBezTo>
                    <a:pt x="1335" y="245"/>
                    <a:pt x="755" y="1515"/>
                    <a:pt x="392" y="3209"/>
                  </a:cubicBezTo>
                  <a:cubicBezTo>
                    <a:pt x="30" y="4903"/>
                    <a:pt x="-115" y="7021"/>
                    <a:pt x="102" y="9774"/>
                  </a:cubicBezTo>
                  <a:cubicBezTo>
                    <a:pt x="320" y="12527"/>
                    <a:pt x="900" y="15915"/>
                    <a:pt x="1552" y="17397"/>
                  </a:cubicBezTo>
                  <a:cubicBezTo>
                    <a:pt x="2204" y="18880"/>
                    <a:pt x="2929" y="18456"/>
                    <a:pt x="3437" y="16127"/>
                  </a:cubicBezTo>
                  <a:cubicBezTo>
                    <a:pt x="3944" y="13797"/>
                    <a:pt x="4234" y="9562"/>
                    <a:pt x="4379" y="6386"/>
                  </a:cubicBezTo>
                  <a:cubicBezTo>
                    <a:pt x="4524" y="3209"/>
                    <a:pt x="4524" y="1092"/>
                    <a:pt x="4524" y="1092"/>
                  </a:cubicBezTo>
                  <a:cubicBezTo>
                    <a:pt x="4524" y="1092"/>
                    <a:pt x="4524" y="3209"/>
                    <a:pt x="4959" y="6174"/>
                  </a:cubicBezTo>
                  <a:cubicBezTo>
                    <a:pt x="5394" y="9139"/>
                    <a:pt x="6264" y="12950"/>
                    <a:pt x="7061" y="15280"/>
                  </a:cubicBezTo>
                  <a:cubicBezTo>
                    <a:pt x="7858" y="17609"/>
                    <a:pt x="8583" y="18456"/>
                    <a:pt x="9235" y="18245"/>
                  </a:cubicBezTo>
                  <a:cubicBezTo>
                    <a:pt x="9888" y="18033"/>
                    <a:pt x="10468" y="16762"/>
                    <a:pt x="10902" y="15068"/>
                  </a:cubicBezTo>
                  <a:cubicBezTo>
                    <a:pt x="11337" y="13374"/>
                    <a:pt x="11627" y="11256"/>
                    <a:pt x="11990" y="9350"/>
                  </a:cubicBezTo>
                  <a:cubicBezTo>
                    <a:pt x="12352" y="7445"/>
                    <a:pt x="12787" y="5750"/>
                    <a:pt x="13222" y="5750"/>
                  </a:cubicBezTo>
                  <a:cubicBezTo>
                    <a:pt x="13657" y="5750"/>
                    <a:pt x="14092" y="7445"/>
                    <a:pt x="14672" y="10197"/>
                  </a:cubicBezTo>
                  <a:cubicBezTo>
                    <a:pt x="15251" y="12950"/>
                    <a:pt x="15976" y="16762"/>
                    <a:pt x="16701" y="18880"/>
                  </a:cubicBezTo>
                  <a:cubicBezTo>
                    <a:pt x="17426" y="20997"/>
                    <a:pt x="18151" y="21421"/>
                    <a:pt x="18731" y="20786"/>
                  </a:cubicBezTo>
                  <a:cubicBezTo>
                    <a:pt x="19311" y="20150"/>
                    <a:pt x="19745" y="18456"/>
                    <a:pt x="20180" y="16339"/>
                  </a:cubicBezTo>
                  <a:cubicBezTo>
                    <a:pt x="20615" y="14221"/>
                    <a:pt x="21050" y="11680"/>
                    <a:pt x="21485" y="91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7" name="Line"/>
            <p:cNvSpPr/>
            <p:nvPr/>
          </p:nvSpPr>
          <p:spPr>
            <a:xfrm>
              <a:off x="13606284" y="119180"/>
              <a:ext cx="286276" cy="870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41" extrusionOk="0">
                  <a:moveTo>
                    <a:pt x="698" y="0"/>
                  </a:moveTo>
                  <a:cubicBezTo>
                    <a:pt x="455" y="2949"/>
                    <a:pt x="213" y="5898"/>
                    <a:pt x="91" y="7771"/>
                  </a:cubicBezTo>
                  <a:cubicBezTo>
                    <a:pt x="-30" y="9644"/>
                    <a:pt x="-30" y="10441"/>
                    <a:pt x="91" y="11039"/>
                  </a:cubicBezTo>
                  <a:cubicBezTo>
                    <a:pt x="213" y="11637"/>
                    <a:pt x="455" y="12035"/>
                    <a:pt x="1184" y="12275"/>
                  </a:cubicBezTo>
                  <a:cubicBezTo>
                    <a:pt x="1912" y="12514"/>
                    <a:pt x="3125" y="12593"/>
                    <a:pt x="4217" y="12474"/>
                  </a:cubicBezTo>
                  <a:cubicBezTo>
                    <a:pt x="5309" y="12354"/>
                    <a:pt x="6280" y="12035"/>
                    <a:pt x="7130" y="11717"/>
                  </a:cubicBezTo>
                  <a:cubicBezTo>
                    <a:pt x="7979" y="11398"/>
                    <a:pt x="8707" y="11079"/>
                    <a:pt x="9435" y="10720"/>
                  </a:cubicBezTo>
                  <a:cubicBezTo>
                    <a:pt x="10163" y="10362"/>
                    <a:pt x="10891" y="9963"/>
                    <a:pt x="11255" y="9963"/>
                  </a:cubicBezTo>
                  <a:cubicBezTo>
                    <a:pt x="11619" y="9963"/>
                    <a:pt x="11619" y="10362"/>
                    <a:pt x="12105" y="10680"/>
                  </a:cubicBezTo>
                  <a:cubicBezTo>
                    <a:pt x="12590" y="10999"/>
                    <a:pt x="13561" y="11238"/>
                    <a:pt x="14653" y="11398"/>
                  </a:cubicBezTo>
                  <a:cubicBezTo>
                    <a:pt x="15745" y="11557"/>
                    <a:pt x="16959" y="11637"/>
                    <a:pt x="18172" y="11398"/>
                  </a:cubicBezTo>
                  <a:cubicBezTo>
                    <a:pt x="19386" y="11159"/>
                    <a:pt x="20599" y="10601"/>
                    <a:pt x="21085" y="10123"/>
                  </a:cubicBezTo>
                  <a:cubicBezTo>
                    <a:pt x="21570" y="9644"/>
                    <a:pt x="21327" y="9246"/>
                    <a:pt x="21206" y="9246"/>
                  </a:cubicBezTo>
                  <a:cubicBezTo>
                    <a:pt x="21085" y="9246"/>
                    <a:pt x="21085" y="9644"/>
                    <a:pt x="21206" y="11238"/>
                  </a:cubicBezTo>
                  <a:cubicBezTo>
                    <a:pt x="21327" y="12832"/>
                    <a:pt x="21570" y="15622"/>
                    <a:pt x="21570" y="17415"/>
                  </a:cubicBezTo>
                  <a:cubicBezTo>
                    <a:pt x="21570" y="19209"/>
                    <a:pt x="21327" y="20006"/>
                    <a:pt x="20842" y="20564"/>
                  </a:cubicBezTo>
                  <a:cubicBezTo>
                    <a:pt x="20356" y="21122"/>
                    <a:pt x="19628" y="21441"/>
                    <a:pt x="17444" y="21520"/>
                  </a:cubicBezTo>
                  <a:cubicBezTo>
                    <a:pt x="15260" y="21600"/>
                    <a:pt x="11619" y="21441"/>
                    <a:pt x="8950" y="21122"/>
                  </a:cubicBezTo>
                  <a:cubicBezTo>
                    <a:pt x="6280" y="20803"/>
                    <a:pt x="4581" y="20325"/>
                    <a:pt x="3489" y="19846"/>
                  </a:cubicBezTo>
                  <a:cubicBezTo>
                    <a:pt x="2397" y="19368"/>
                    <a:pt x="1912" y="18890"/>
                    <a:pt x="2154" y="18531"/>
                  </a:cubicBezTo>
                  <a:cubicBezTo>
                    <a:pt x="2397" y="18173"/>
                    <a:pt x="3368" y="17934"/>
                    <a:pt x="6280" y="17455"/>
                  </a:cubicBezTo>
                  <a:cubicBezTo>
                    <a:pt x="9192" y="16977"/>
                    <a:pt x="14046" y="16260"/>
                    <a:pt x="18900" y="155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8" name="Line"/>
            <p:cNvSpPr/>
            <p:nvPr/>
          </p:nvSpPr>
          <p:spPr>
            <a:xfrm>
              <a:off x="14473715" y="428404"/>
              <a:ext cx="388392" cy="20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183" extrusionOk="0">
                  <a:moveTo>
                    <a:pt x="639" y="0"/>
                  </a:moveTo>
                  <a:cubicBezTo>
                    <a:pt x="282" y="4985"/>
                    <a:pt x="-75" y="9969"/>
                    <a:pt x="14" y="13292"/>
                  </a:cubicBezTo>
                  <a:cubicBezTo>
                    <a:pt x="104" y="16615"/>
                    <a:pt x="639" y="18277"/>
                    <a:pt x="1799" y="19108"/>
                  </a:cubicBezTo>
                  <a:cubicBezTo>
                    <a:pt x="2960" y="19938"/>
                    <a:pt x="4745" y="19938"/>
                    <a:pt x="6084" y="18443"/>
                  </a:cubicBezTo>
                  <a:cubicBezTo>
                    <a:pt x="7423" y="16948"/>
                    <a:pt x="8315" y="13957"/>
                    <a:pt x="8761" y="11631"/>
                  </a:cubicBezTo>
                  <a:cubicBezTo>
                    <a:pt x="9208" y="9305"/>
                    <a:pt x="9208" y="7643"/>
                    <a:pt x="9029" y="7643"/>
                  </a:cubicBezTo>
                  <a:cubicBezTo>
                    <a:pt x="8851" y="7643"/>
                    <a:pt x="8494" y="9305"/>
                    <a:pt x="8404" y="10966"/>
                  </a:cubicBezTo>
                  <a:cubicBezTo>
                    <a:pt x="8315" y="12628"/>
                    <a:pt x="8494" y="14289"/>
                    <a:pt x="8761" y="15951"/>
                  </a:cubicBezTo>
                  <a:cubicBezTo>
                    <a:pt x="9029" y="17612"/>
                    <a:pt x="9386" y="19274"/>
                    <a:pt x="9743" y="19274"/>
                  </a:cubicBezTo>
                  <a:cubicBezTo>
                    <a:pt x="10100" y="19274"/>
                    <a:pt x="10457" y="17612"/>
                    <a:pt x="10814" y="15951"/>
                  </a:cubicBezTo>
                  <a:cubicBezTo>
                    <a:pt x="11171" y="14289"/>
                    <a:pt x="11528" y="12628"/>
                    <a:pt x="11975" y="11132"/>
                  </a:cubicBezTo>
                  <a:cubicBezTo>
                    <a:pt x="12421" y="9637"/>
                    <a:pt x="12956" y="8308"/>
                    <a:pt x="13581" y="8142"/>
                  </a:cubicBezTo>
                  <a:cubicBezTo>
                    <a:pt x="14206" y="7975"/>
                    <a:pt x="14920" y="8972"/>
                    <a:pt x="15277" y="10302"/>
                  </a:cubicBezTo>
                  <a:cubicBezTo>
                    <a:pt x="15634" y="11631"/>
                    <a:pt x="15634" y="13292"/>
                    <a:pt x="15723" y="15286"/>
                  </a:cubicBezTo>
                  <a:cubicBezTo>
                    <a:pt x="15813" y="17280"/>
                    <a:pt x="15991" y="19606"/>
                    <a:pt x="16527" y="20603"/>
                  </a:cubicBezTo>
                  <a:cubicBezTo>
                    <a:pt x="17062" y="21600"/>
                    <a:pt x="17955" y="21268"/>
                    <a:pt x="18847" y="19938"/>
                  </a:cubicBezTo>
                  <a:cubicBezTo>
                    <a:pt x="19740" y="18609"/>
                    <a:pt x="20632" y="16283"/>
                    <a:pt x="21525" y="139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9" name="Line"/>
            <p:cNvSpPr/>
            <p:nvPr/>
          </p:nvSpPr>
          <p:spPr>
            <a:xfrm>
              <a:off x="14436923" y="244802"/>
              <a:ext cx="57982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0" name="Line"/>
            <p:cNvSpPr/>
            <p:nvPr/>
          </p:nvSpPr>
          <p:spPr>
            <a:xfrm>
              <a:off x="14945246" y="202928"/>
              <a:ext cx="573965" cy="4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63" extrusionOk="0">
                  <a:moveTo>
                    <a:pt x="4487" y="15576"/>
                  </a:moveTo>
                  <a:cubicBezTo>
                    <a:pt x="4005" y="15135"/>
                    <a:pt x="3522" y="14694"/>
                    <a:pt x="2979" y="14547"/>
                  </a:cubicBezTo>
                  <a:cubicBezTo>
                    <a:pt x="2436" y="14400"/>
                    <a:pt x="1833" y="14547"/>
                    <a:pt x="1290" y="14841"/>
                  </a:cubicBezTo>
                  <a:cubicBezTo>
                    <a:pt x="747" y="15135"/>
                    <a:pt x="264" y="15576"/>
                    <a:pt x="83" y="16163"/>
                  </a:cubicBezTo>
                  <a:cubicBezTo>
                    <a:pt x="-98" y="16751"/>
                    <a:pt x="23" y="17486"/>
                    <a:pt x="385" y="17927"/>
                  </a:cubicBezTo>
                  <a:cubicBezTo>
                    <a:pt x="747" y="18367"/>
                    <a:pt x="1350" y="18514"/>
                    <a:pt x="2436" y="18000"/>
                  </a:cubicBezTo>
                  <a:cubicBezTo>
                    <a:pt x="3522" y="17486"/>
                    <a:pt x="5091" y="16310"/>
                    <a:pt x="5996" y="14253"/>
                  </a:cubicBezTo>
                  <a:cubicBezTo>
                    <a:pt x="6901" y="12196"/>
                    <a:pt x="7142" y="9257"/>
                    <a:pt x="7142" y="6980"/>
                  </a:cubicBezTo>
                  <a:cubicBezTo>
                    <a:pt x="7142" y="4702"/>
                    <a:pt x="6901" y="3086"/>
                    <a:pt x="6720" y="1910"/>
                  </a:cubicBezTo>
                  <a:cubicBezTo>
                    <a:pt x="6539" y="735"/>
                    <a:pt x="6418" y="0"/>
                    <a:pt x="6237" y="0"/>
                  </a:cubicBezTo>
                  <a:cubicBezTo>
                    <a:pt x="6056" y="0"/>
                    <a:pt x="5815" y="735"/>
                    <a:pt x="5815" y="2645"/>
                  </a:cubicBezTo>
                  <a:cubicBezTo>
                    <a:pt x="5815" y="4555"/>
                    <a:pt x="6056" y="7641"/>
                    <a:pt x="6237" y="9918"/>
                  </a:cubicBezTo>
                  <a:cubicBezTo>
                    <a:pt x="6418" y="12196"/>
                    <a:pt x="6539" y="13665"/>
                    <a:pt x="7082" y="15061"/>
                  </a:cubicBezTo>
                  <a:cubicBezTo>
                    <a:pt x="7625" y="16457"/>
                    <a:pt x="8590" y="17780"/>
                    <a:pt x="9676" y="18441"/>
                  </a:cubicBezTo>
                  <a:cubicBezTo>
                    <a:pt x="10762" y="19102"/>
                    <a:pt x="11969" y="19102"/>
                    <a:pt x="13176" y="18735"/>
                  </a:cubicBezTo>
                  <a:cubicBezTo>
                    <a:pt x="14382" y="18367"/>
                    <a:pt x="15589" y="17633"/>
                    <a:pt x="16373" y="16971"/>
                  </a:cubicBezTo>
                  <a:cubicBezTo>
                    <a:pt x="17158" y="16310"/>
                    <a:pt x="17520" y="15722"/>
                    <a:pt x="17641" y="15061"/>
                  </a:cubicBezTo>
                  <a:cubicBezTo>
                    <a:pt x="17761" y="14400"/>
                    <a:pt x="17641" y="13665"/>
                    <a:pt x="17098" y="13225"/>
                  </a:cubicBezTo>
                  <a:cubicBezTo>
                    <a:pt x="16554" y="12784"/>
                    <a:pt x="15589" y="12637"/>
                    <a:pt x="15046" y="12931"/>
                  </a:cubicBezTo>
                  <a:cubicBezTo>
                    <a:pt x="14503" y="13224"/>
                    <a:pt x="14382" y="13959"/>
                    <a:pt x="14503" y="15061"/>
                  </a:cubicBezTo>
                  <a:cubicBezTo>
                    <a:pt x="14624" y="16163"/>
                    <a:pt x="14986" y="17633"/>
                    <a:pt x="15710" y="18808"/>
                  </a:cubicBezTo>
                  <a:cubicBezTo>
                    <a:pt x="16434" y="19984"/>
                    <a:pt x="17520" y="20865"/>
                    <a:pt x="18546" y="21233"/>
                  </a:cubicBezTo>
                  <a:cubicBezTo>
                    <a:pt x="19571" y="21600"/>
                    <a:pt x="20537" y="21453"/>
                    <a:pt x="21502" y="213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1" name="Line"/>
            <p:cNvSpPr/>
            <p:nvPr/>
          </p:nvSpPr>
          <p:spPr>
            <a:xfrm>
              <a:off x="15577189" y="447731"/>
              <a:ext cx="140528" cy="5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40" extrusionOk="0">
                  <a:moveTo>
                    <a:pt x="0" y="0"/>
                  </a:moveTo>
                  <a:cubicBezTo>
                    <a:pt x="491" y="3032"/>
                    <a:pt x="982" y="6063"/>
                    <a:pt x="1964" y="9411"/>
                  </a:cubicBezTo>
                  <a:cubicBezTo>
                    <a:pt x="2946" y="12758"/>
                    <a:pt x="4418" y="16421"/>
                    <a:pt x="5400" y="18632"/>
                  </a:cubicBezTo>
                  <a:cubicBezTo>
                    <a:pt x="6382" y="20842"/>
                    <a:pt x="6873" y="21600"/>
                    <a:pt x="6382" y="21537"/>
                  </a:cubicBezTo>
                  <a:cubicBezTo>
                    <a:pt x="5891" y="21474"/>
                    <a:pt x="4418" y="20589"/>
                    <a:pt x="2945" y="18189"/>
                  </a:cubicBezTo>
                  <a:cubicBezTo>
                    <a:pt x="1473" y="15789"/>
                    <a:pt x="0" y="11874"/>
                    <a:pt x="0" y="9095"/>
                  </a:cubicBezTo>
                  <a:cubicBezTo>
                    <a:pt x="0" y="6316"/>
                    <a:pt x="1473" y="4674"/>
                    <a:pt x="3191" y="3474"/>
                  </a:cubicBezTo>
                  <a:cubicBezTo>
                    <a:pt x="4909" y="2274"/>
                    <a:pt x="6873" y="1516"/>
                    <a:pt x="9082" y="1137"/>
                  </a:cubicBezTo>
                  <a:cubicBezTo>
                    <a:pt x="11291" y="758"/>
                    <a:pt x="13746" y="758"/>
                    <a:pt x="15709" y="1011"/>
                  </a:cubicBezTo>
                  <a:cubicBezTo>
                    <a:pt x="17673" y="1263"/>
                    <a:pt x="19146" y="1768"/>
                    <a:pt x="20127" y="2716"/>
                  </a:cubicBezTo>
                  <a:cubicBezTo>
                    <a:pt x="21109" y="3663"/>
                    <a:pt x="21600" y="5053"/>
                    <a:pt x="21355" y="6063"/>
                  </a:cubicBezTo>
                  <a:cubicBezTo>
                    <a:pt x="21109" y="7074"/>
                    <a:pt x="20127" y="7705"/>
                    <a:pt x="17673" y="8274"/>
                  </a:cubicBezTo>
                  <a:cubicBezTo>
                    <a:pt x="15218" y="8842"/>
                    <a:pt x="11291" y="9347"/>
                    <a:pt x="8591" y="9347"/>
                  </a:cubicBezTo>
                  <a:cubicBezTo>
                    <a:pt x="5891" y="9347"/>
                    <a:pt x="4418" y="8842"/>
                    <a:pt x="2945" y="83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2" name="Line"/>
            <p:cNvSpPr/>
            <p:nvPr/>
          </p:nvSpPr>
          <p:spPr>
            <a:xfrm>
              <a:off x="15795030" y="506426"/>
              <a:ext cx="574548" cy="186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222" extrusionOk="0">
                  <a:moveTo>
                    <a:pt x="524" y="10902"/>
                  </a:moveTo>
                  <a:cubicBezTo>
                    <a:pt x="1724" y="9438"/>
                    <a:pt x="2924" y="7973"/>
                    <a:pt x="3884" y="6326"/>
                  </a:cubicBezTo>
                  <a:cubicBezTo>
                    <a:pt x="4844" y="4678"/>
                    <a:pt x="5564" y="2848"/>
                    <a:pt x="5564" y="1750"/>
                  </a:cubicBezTo>
                  <a:cubicBezTo>
                    <a:pt x="5564" y="651"/>
                    <a:pt x="4844" y="285"/>
                    <a:pt x="4184" y="102"/>
                  </a:cubicBezTo>
                  <a:cubicBezTo>
                    <a:pt x="3524" y="-81"/>
                    <a:pt x="2924" y="-81"/>
                    <a:pt x="2144" y="651"/>
                  </a:cubicBezTo>
                  <a:cubicBezTo>
                    <a:pt x="1364" y="1383"/>
                    <a:pt x="404" y="2848"/>
                    <a:pt x="104" y="5411"/>
                  </a:cubicBezTo>
                  <a:cubicBezTo>
                    <a:pt x="-196" y="7973"/>
                    <a:pt x="164" y="11634"/>
                    <a:pt x="1004" y="14746"/>
                  </a:cubicBezTo>
                  <a:cubicBezTo>
                    <a:pt x="1844" y="17858"/>
                    <a:pt x="3164" y="20421"/>
                    <a:pt x="4724" y="20238"/>
                  </a:cubicBezTo>
                  <a:cubicBezTo>
                    <a:pt x="6284" y="20055"/>
                    <a:pt x="8084" y="17126"/>
                    <a:pt x="9224" y="14929"/>
                  </a:cubicBezTo>
                  <a:cubicBezTo>
                    <a:pt x="10364" y="12733"/>
                    <a:pt x="10844" y="11268"/>
                    <a:pt x="11204" y="9621"/>
                  </a:cubicBezTo>
                  <a:cubicBezTo>
                    <a:pt x="11564" y="7973"/>
                    <a:pt x="11804" y="6143"/>
                    <a:pt x="11984" y="6143"/>
                  </a:cubicBezTo>
                  <a:cubicBezTo>
                    <a:pt x="12164" y="6143"/>
                    <a:pt x="12284" y="7973"/>
                    <a:pt x="12404" y="9804"/>
                  </a:cubicBezTo>
                  <a:cubicBezTo>
                    <a:pt x="12524" y="11634"/>
                    <a:pt x="12644" y="13465"/>
                    <a:pt x="12704" y="15295"/>
                  </a:cubicBezTo>
                  <a:cubicBezTo>
                    <a:pt x="12764" y="17126"/>
                    <a:pt x="12764" y="18956"/>
                    <a:pt x="12764" y="18956"/>
                  </a:cubicBezTo>
                  <a:cubicBezTo>
                    <a:pt x="12764" y="18956"/>
                    <a:pt x="12764" y="17126"/>
                    <a:pt x="12944" y="15478"/>
                  </a:cubicBezTo>
                  <a:cubicBezTo>
                    <a:pt x="13124" y="13831"/>
                    <a:pt x="13484" y="12366"/>
                    <a:pt x="13904" y="11085"/>
                  </a:cubicBezTo>
                  <a:cubicBezTo>
                    <a:pt x="14324" y="9804"/>
                    <a:pt x="14804" y="8705"/>
                    <a:pt x="15284" y="8705"/>
                  </a:cubicBezTo>
                  <a:cubicBezTo>
                    <a:pt x="15764" y="8705"/>
                    <a:pt x="16244" y="9804"/>
                    <a:pt x="16544" y="11451"/>
                  </a:cubicBezTo>
                  <a:cubicBezTo>
                    <a:pt x="16844" y="13099"/>
                    <a:pt x="16964" y="15295"/>
                    <a:pt x="17204" y="17126"/>
                  </a:cubicBezTo>
                  <a:cubicBezTo>
                    <a:pt x="17444" y="18956"/>
                    <a:pt x="17804" y="20421"/>
                    <a:pt x="18284" y="20970"/>
                  </a:cubicBezTo>
                  <a:cubicBezTo>
                    <a:pt x="18764" y="21519"/>
                    <a:pt x="19364" y="21153"/>
                    <a:pt x="19904" y="20055"/>
                  </a:cubicBezTo>
                  <a:cubicBezTo>
                    <a:pt x="20444" y="18956"/>
                    <a:pt x="20924" y="17126"/>
                    <a:pt x="21404" y="152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3" name="Line"/>
            <p:cNvSpPr/>
            <p:nvPr/>
          </p:nvSpPr>
          <p:spPr>
            <a:xfrm>
              <a:off x="16463565" y="222254"/>
              <a:ext cx="1220218" cy="526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09" extrusionOk="0">
                  <a:moveTo>
                    <a:pt x="2434" y="16233"/>
                  </a:moveTo>
                  <a:cubicBezTo>
                    <a:pt x="2207" y="15840"/>
                    <a:pt x="1979" y="15447"/>
                    <a:pt x="1724" y="15251"/>
                  </a:cubicBezTo>
                  <a:cubicBezTo>
                    <a:pt x="1468" y="15055"/>
                    <a:pt x="1184" y="15055"/>
                    <a:pt x="842" y="15316"/>
                  </a:cubicBezTo>
                  <a:cubicBezTo>
                    <a:pt x="501" y="15578"/>
                    <a:pt x="104" y="16102"/>
                    <a:pt x="18" y="16625"/>
                  </a:cubicBezTo>
                  <a:cubicBezTo>
                    <a:pt x="-67" y="17149"/>
                    <a:pt x="160" y="17673"/>
                    <a:pt x="416" y="18000"/>
                  </a:cubicBezTo>
                  <a:cubicBezTo>
                    <a:pt x="672" y="18327"/>
                    <a:pt x="956" y="18458"/>
                    <a:pt x="1382" y="18327"/>
                  </a:cubicBezTo>
                  <a:cubicBezTo>
                    <a:pt x="1809" y="18196"/>
                    <a:pt x="2377" y="17804"/>
                    <a:pt x="2775" y="16429"/>
                  </a:cubicBezTo>
                  <a:cubicBezTo>
                    <a:pt x="3173" y="15055"/>
                    <a:pt x="3400" y="12698"/>
                    <a:pt x="3514" y="10145"/>
                  </a:cubicBezTo>
                  <a:cubicBezTo>
                    <a:pt x="3628" y="7593"/>
                    <a:pt x="3628" y="4844"/>
                    <a:pt x="3599" y="2945"/>
                  </a:cubicBezTo>
                  <a:cubicBezTo>
                    <a:pt x="3571" y="1047"/>
                    <a:pt x="3514" y="0"/>
                    <a:pt x="3486" y="0"/>
                  </a:cubicBezTo>
                  <a:cubicBezTo>
                    <a:pt x="3457" y="0"/>
                    <a:pt x="3457" y="1047"/>
                    <a:pt x="3457" y="3796"/>
                  </a:cubicBezTo>
                  <a:cubicBezTo>
                    <a:pt x="3457" y="6545"/>
                    <a:pt x="3457" y="10996"/>
                    <a:pt x="3542" y="13876"/>
                  </a:cubicBezTo>
                  <a:cubicBezTo>
                    <a:pt x="3628" y="16756"/>
                    <a:pt x="3798" y="18065"/>
                    <a:pt x="3997" y="18916"/>
                  </a:cubicBezTo>
                  <a:cubicBezTo>
                    <a:pt x="4196" y="19767"/>
                    <a:pt x="4424" y="20160"/>
                    <a:pt x="4850" y="20225"/>
                  </a:cubicBezTo>
                  <a:cubicBezTo>
                    <a:pt x="5276" y="20291"/>
                    <a:pt x="5901" y="20029"/>
                    <a:pt x="6470" y="19440"/>
                  </a:cubicBezTo>
                  <a:cubicBezTo>
                    <a:pt x="7038" y="18851"/>
                    <a:pt x="7550" y="17935"/>
                    <a:pt x="7891" y="17215"/>
                  </a:cubicBezTo>
                  <a:cubicBezTo>
                    <a:pt x="8232" y="16495"/>
                    <a:pt x="8402" y="15971"/>
                    <a:pt x="8459" y="15382"/>
                  </a:cubicBezTo>
                  <a:cubicBezTo>
                    <a:pt x="8516" y="14793"/>
                    <a:pt x="8459" y="14138"/>
                    <a:pt x="8232" y="13745"/>
                  </a:cubicBezTo>
                  <a:cubicBezTo>
                    <a:pt x="8005" y="13353"/>
                    <a:pt x="7607" y="13222"/>
                    <a:pt x="7322" y="13418"/>
                  </a:cubicBezTo>
                  <a:cubicBezTo>
                    <a:pt x="7038" y="13615"/>
                    <a:pt x="6868" y="14138"/>
                    <a:pt x="6811" y="14727"/>
                  </a:cubicBezTo>
                  <a:cubicBezTo>
                    <a:pt x="6754" y="15316"/>
                    <a:pt x="6811" y="15971"/>
                    <a:pt x="7095" y="16625"/>
                  </a:cubicBezTo>
                  <a:cubicBezTo>
                    <a:pt x="7379" y="17280"/>
                    <a:pt x="7891" y="17935"/>
                    <a:pt x="8459" y="18327"/>
                  </a:cubicBezTo>
                  <a:cubicBezTo>
                    <a:pt x="9028" y="18720"/>
                    <a:pt x="9653" y="18851"/>
                    <a:pt x="10165" y="18458"/>
                  </a:cubicBezTo>
                  <a:cubicBezTo>
                    <a:pt x="10676" y="18065"/>
                    <a:pt x="11074" y="17149"/>
                    <a:pt x="11358" y="16364"/>
                  </a:cubicBezTo>
                  <a:cubicBezTo>
                    <a:pt x="11642" y="15578"/>
                    <a:pt x="11813" y="14924"/>
                    <a:pt x="11984" y="14858"/>
                  </a:cubicBezTo>
                  <a:cubicBezTo>
                    <a:pt x="12154" y="14793"/>
                    <a:pt x="12325" y="15316"/>
                    <a:pt x="12410" y="15905"/>
                  </a:cubicBezTo>
                  <a:cubicBezTo>
                    <a:pt x="12495" y="16495"/>
                    <a:pt x="12495" y="17149"/>
                    <a:pt x="12609" y="17280"/>
                  </a:cubicBezTo>
                  <a:cubicBezTo>
                    <a:pt x="12722" y="17411"/>
                    <a:pt x="12950" y="17018"/>
                    <a:pt x="13206" y="16429"/>
                  </a:cubicBezTo>
                  <a:cubicBezTo>
                    <a:pt x="13461" y="15840"/>
                    <a:pt x="13746" y="15055"/>
                    <a:pt x="13916" y="14989"/>
                  </a:cubicBezTo>
                  <a:cubicBezTo>
                    <a:pt x="14087" y="14924"/>
                    <a:pt x="14144" y="15578"/>
                    <a:pt x="14172" y="16233"/>
                  </a:cubicBezTo>
                  <a:cubicBezTo>
                    <a:pt x="14200" y="16887"/>
                    <a:pt x="14200" y="17542"/>
                    <a:pt x="14257" y="18196"/>
                  </a:cubicBezTo>
                  <a:cubicBezTo>
                    <a:pt x="14314" y="18851"/>
                    <a:pt x="14428" y="19505"/>
                    <a:pt x="14627" y="19964"/>
                  </a:cubicBezTo>
                  <a:cubicBezTo>
                    <a:pt x="14826" y="20422"/>
                    <a:pt x="15110" y="20684"/>
                    <a:pt x="15394" y="20749"/>
                  </a:cubicBezTo>
                  <a:cubicBezTo>
                    <a:pt x="15678" y="20815"/>
                    <a:pt x="15962" y="20684"/>
                    <a:pt x="16474" y="19309"/>
                  </a:cubicBezTo>
                  <a:cubicBezTo>
                    <a:pt x="16986" y="17935"/>
                    <a:pt x="17725" y="15316"/>
                    <a:pt x="18179" y="13222"/>
                  </a:cubicBezTo>
                  <a:cubicBezTo>
                    <a:pt x="18634" y="11127"/>
                    <a:pt x="18805" y="9556"/>
                    <a:pt x="18890" y="8444"/>
                  </a:cubicBezTo>
                  <a:cubicBezTo>
                    <a:pt x="18975" y="7331"/>
                    <a:pt x="18975" y="6676"/>
                    <a:pt x="18861" y="6545"/>
                  </a:cubicBezTo>
                  <a:cubicBezTo>
                    <a:pt x="18748" y="6415"/>
                    <a:pt x="18520" y="6807"/>
                    <a:pt x="18350" y="7724"/>
                  </a:cubicBezTo>
                  <a:cubicBezTo>
                    <a:pt x="18179" y="8640"/>
                    <a:pt x="18066" y="10080"/>
                    <a:pt x="18009" y="11782"/>
                  </a:cubicBezTo>
                  <a:cubicBezTo>
                    <a:pt x="17952" y="13484"/>
                    <a:pt x="17952" y="15447"/>
                    <a:pt x="18094" y="17084"/>
                  </a:cubicBezTo>
                  <a:cubicBezTo>
                    <a:pt x="18236" y="18720"/>
                    <a:pt x="18520" y="20029"/>
                    <a:pt x="18861" y="20749"/>
                  </a:cubicBezTo>
                  <a:cubicBezTo>
                    <a:pt x="19202" y="21469"/>
                    <a:pt x="19600" y="21600"/>
                    <a:pt x="20055" y="21142"/>
                  </a:cubicBezTo>
                  <a:cubicBezTo>
                    <a:pt x="20510" y="20684"/>
                    <a:pt x="21021" y="19636"/>
                    <a:pt x="21533" y="185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4" name="Line"/>
            <p:cNvSpPr/>
            <p:nvPr/>
          </p:nvSpPr>
          <p:spPr>
            <a:xfrm>
              <a:off x="17461526" y="496047"/>
              <a:ext cx="202931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5" name="Line"/>
            <p:cNvSpPr/>
            <p:nvPr/>
          </p:nvSpPr>
          <p:spPr>
            <a:xfrm>
              <a:off x="18144313" y="319838"/>
              <a:ext cx="621756" cy="361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083" extrusionOk="0">
                  <a:moveTo>
                    <a:pt x="6795" y="2387"/>
                  </a:moveTo>
                  <a:cubicBezTo>
                    <a:pt x="6350" y="1072"/>
                    <a:pt x="5904" y="-243"/>
                    <a:pt x="5960" y="39"/>
                  </a:cubicBezTo>
                  <a:cubicBezTo>
                    <a:pt x="6016" y="320"/>
                    <a:pt x="6572" y="2199"/>
                    <a:pt x="6962" y="5298"/>
                  </a:cubicBezTo>
                  <a:cubicBezTo>
                    <a:pt x="7352" y="8397"/>
                    <a:pt x="7574" y="12717"/>
                    <a:pt x="6906" y="15628"/>
                  </a:cubicBezTo>
                  <a:cubicBezTo>
                    <a:pt x="6238" y="18540"/>
                    <a:pt x="4680" y="20042"/>
                    <a:pt x="3566" y="20700"/>
                  </a:cubicBezTo>
                  <a:cubicBezTo>
                    <a:pt x="2453" y="21357"/>
                    <a:pt x="1785" y="21169"/>
                    <a:pt x="1228" y="20136"/>
                  </a:cubicBezTo>
                  <a:cubicBezTo>
                    <a:pt x="671" y="19103"/>
                    <a:pt x="226" y="17225"/>
                    <a:pt x="59" y="15816"/>
                  </a:cubicBezTo>
                  <a:cubicBezTo>
                    <a:pt x="-108" y="14407"/>
                    <a:pt x="3" y="13468"/>
                    <a:pt x="1451" y="12905"/>
                  </a:cubicBezTo>
                  <a:cubicBezTo>
                    <a:pt x="2898" y="12341"/>
                    <a:pt x="5682" y="12154"/>
                    <a:pt x="8298" y="12060"/>
                  </a:cubicBezTo>
                  <a:cubicBezTo>
                    <a:pt x="10915" y="11966"/>
                    <a:pt x="13364" y="11966"/>
                    <a:pt x="14812" y="11684"/>
                  </a:cubicBezTo>
                  <a:cubicBezTo>
                    <a:pt x="16259" y="11402"/>
                    <a:pt x="16704" y="10839"/>
                    <a:pt x="16816" y="10087"/>
                  </a:cubicBezTo>
                  <a:cubicBezTo>
                    <a:pt x="16927" y="9336"/>
                    <a:pt x="16704" y="8397"/>
                    <a:pt x="16370" y="7646"/>
                  </a:cubicBezTo>
                  <a:cubicBezTo>
                    <a:pt x="16036" y="6894"/>
                    <a:pt x="15591" y="6331"/>
                    <a:pt x="14923" y="5955"/>
                  </a:cubicBezTo>
                  <a:cubicBezTo>
                    <a:pt x="14255" y="5580"/>
                    <a:pt x="13364" y="5392"/>
                    <a:pt x="12919" y="5955"/>
                  </a:cubicBezTo>
                  <a:cubicBezTo>
                    <a:pt x="12473" y="6519"/>
                    <a:pt x="12473" y="7834"/>
                    <a:pt x="12640" y="9430"/>
                  </a:cubicBezTo>
                  <a:cubicBezTo>
                    <a:pt x="12807" y="11027"/>
                    <a:pt x="13141" y="12905"/>
                    <a:pt x="13865" y="14595"/>
                  </a:cubicBezTo>
                  <a:cubicBezTo>
                    <a:pt x="14589" y="16286"/>
                    <a:pt x="15702" y="17788"/>
                    <a:pt x="17038" y="18164"/>
                  </a:cubicBezTo>
                  <a:cubicBezTo>
                    <a:pt x="18374" y="18540"/>
                    <a:pt x="19933" y="17788"/>
                    <a:pt x="21492" y="170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6" name="Line"/>
            <p:cNvSpPr/>
            <p:nvPr/>
          </p:nvSpPr>
          <p:spPr>
            <a:xfrm>
              <a:off x="18872364" y="239891"/>
              <a:ext cx="241583" cy="390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0" y="2902"/>
                  </a:moveTo>
                  <a:cubicBezTo>
                    <a:pt x="288" y="1497"/>
                    <a:pt x="576" y="93"/>
                    <a:pt x="864" y="5"/>
                  </a:cubicBezTo>
                  <a:cubicBezTo>
                    <a:pt x="1152" y="-83"/>
                    <a:pt x="1440" y="1146"/>
                    <a:pt x="1584" y="4395"/>
                  </a:cubicBezTo>
                  <a:cubicBezTo>
                    <a:pt x="1728" y="7644"/>
                    <a:pt x="1728" y="12912"/>
                    <a:pt x="1872" y="15985"/>
                  </a:cubicBezTo>
                  <a:cubicBezTo>
                    <a:pt x="2016" y="19058"/>
                    <a:pt x="2304" y="19937"/>
                    <a:pt x="3168" y="20551"/>
                  </a:cubicBezTo>
                  <a:cubicBezTo>
                    <a:pt x="4032" y="21166"/>
                    <a:pt x="5472" y="21517"/>
                    <a:pt x="8640" y="21078"/>
                  </a:cubicBezTo>
                  <a:cubicBezTo>
                    <a:pt x="11808" y="20639"/>
                    <a:pt x="16704" y="19410"/>
                    <a:pt x="21600" y="181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7" name="Line"/>
            <p:cNvSpPr/>
            <p:nvPr/>
          </p:nvSpPr>
          <p:spPr>
            <a:xfrm>
              <a:off x="18843374" y="399414"/>
              <a:ext cx="289899" cy="48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8" name="Line"/>
            <p:cNvSpPr/>
            <p:nvPr/>
          </p:nvSpPr>
          <p:spPr>
            <a:xfrm>
              <a:off x="367204" y="1459421"/>
              <a:ext cx="294200" cy="424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251" extrusionOk="0">
                  <a:moveTo>
                    <a:pt x="20206" y="4983"/>
                  </a:moveTo>
                  <a:cubicBezTo>
                    <a:pt x="20206" y="4177"/>
                    <a:pt x="20206" y="3371"/>
                    <a:pt x="18697" y="2485"/>
                  </a:cubicBezTo>
                  <a:cubicBezTo>
                    <a:pt x="17187" y="1598"/>
                    <a:pt x="14168" y="631"/>
                    <a:pt x="12077" y="228"/>
                  </a:cubicBezTo>
                  <a:cubicBezTo>
                    <a:pt x="9987" y="-175"/>
                    <a:pt x="8826" y="-14"/>
                    <a:pt x="8013" y="470"/>
                  </a:cubicBezTo>
                  <a:cubicBezTo>
                    <a:pt x="7200" y="953"/>
                    <a:pt x="6735" y="1759"/>
                    <a:pt x="6852" y="2888"/>
                  </a:cubicBezTo>
                  <a:cubicBezTo>
                    <a:pt x="6968" y="4016"/>
                    <a:pt x="7665" y="5467"/>
                    <a:pt x="9987" y="7240"/>
                  </a:cubicBezTo>
                  <a:cubicBezTo>
                    <a:pt x="12310" y="9013"/>
                    <a:pt x="16258" y="11109"/>
                    <a:pt x="18581" y="12962"/>
                  </a:cubicBezTo>
                  <a:cubicBezTo>
                    <a:pt x="20903" y="14816"/>
                    <a:pt x="21600" y="16428"/>
                    <a:pt x="21019" y="17798"/>
                  </a:cubicBezTo>
                  <a:cubicBezTo>
                    <a:pt x="20439" y="19168"/>
                    <a:pt x="18581" y="20297"/>
                    <a:pt x="16258" y="20861"/>
                  </a:cubicBezTo>
                  <a:cubicBezTo>
                    <a:pt x="13935" y="21425"/>
                    <a:pt x="11148" y="21425"/>
                    <a:pt x="8361" y="20538"/>
                  </a:cubicBezTo>
                  <a:cubicBezTo>
                    <a:pt x="5574" y="19652"/>
                    <a:pt x="2787" y="17879"/>
                    <a:pt x="1394" y="16509"/>
                  </a:cubicBezTo>
                  <a:cubicBezTo>
                    <a:pt x="0" y="15138"/>
                    <a:pt x="0" y="14171"/>
                    <a:pt x="0" y="132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9" name="Line"/>
            <p:cNvSpPr/>
            <p:nvPr/>
          </p:nvSpPr>
          <p:spPr>
            <a:xfrm>
              <a:off x="1227235" y="1289870"/>
              <a:ext cx="475356" cy="726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72" extrusionOk="0">
                  <a:moveTo>
                    <a:pt x="0" y="12804"/>
                  </a:moveTo>
                  <a:cubicBezTo>
                    <a:pt x="1605" y="12899"/>
                    <a:pt x="3211" y="12994"/>
                    <a:pt x="4378" y="13042"/>
                  </a:cubicBezTo>
                  <a:cubicBezTo>
                    <a:pt x="5546" y="13089"/>
                    <a:pt x="6276" y="13089"/>
                    <a:pt x="6568" y="12851"/>
                  </a:cubicBezTo>
                  <a:cubicBezTo>
                    <a:pt x="6859" y="12614"/>
                    <a:pt x="6714" y="12138"/>
                    <a:pt x="6130" y="11757"/>
                  </a:cubicBezTo>
                  <a:cubicBezTo>
                    <a:pt x="5546" y="11377"/>
                    <a:pt x="4524" y="11091"/>
                    <a:pt x="3357" y="10853"/>
                  </a:cubicBezTo>
                  <a:cubicBezTo>
                    <a:pt x="2189" y="10615"/>
                    <a:pt x="876" y="10425"/>
                    <a:pt x="511" y="10568"/>
                  </a:cubicBezTo>
                  <a:cubicBezTo>
                    <a:pt x="146" y="10710"/>
                    <a:pt x="730" y="11186"/>
                    <a:pt x="1824" y="11472"/>
                  </a:cubicBezTo>
                  <a:cubicBezTo>
                    <a:pt x="2919" y="11757"/>
                    <a:pt x="4524" y="11852"/>
                    <a:pt x="6641" y="11519"/>
                  </a:cubicBezTo>
                  <a:cubicBezTo>
                    <a:pt x="8757" y="11186"/>
                    <a:pt x="11384" y="10425"/>
                    <a:pt x="13792" y="9283"/>
                  </a:cubicBezTo>
                  <a:cubicBezTo>
                    <a:pt x="16200" y="8141"/>
                    <a:pt x="18389" y="6619"/>
                    <a:pt x="19703" y="5334"/>
                  </a:cubicBezTo>
                  <a:cubicBezTo>
                    <a:pt x="21016" y="4050"/>
                    <a:pt x="21454" y="3003"/>
                    <a:pt x="21527" y="2242"/>
                  </a:cubicBezTo>
                  <a:cubicBezTo>
                    <a:pt x="21600" y="1480"/>
                    <a:pt x="21308" y="1005"/>
                    <a:pt x="20797" y="624"/>
                  </a:cubicBezTo>
                  <a:cubicBezTo>
                    <a:pt x="20286" y="243"/>
                    <a:pt x="19557" y="-42"/>
                    <a:pt x="18973" y="6"/>
                  </a:cubicBezTo>
                  <a:cubicBezTo>
                    <a:pt x="18389" y="53"/>
                    <a:pt x="17951" y="434"/>
                    <a:pt x="17586" y="1528"/>
                  </a:cubicBezTo>
                  <a:cubicBezTo>
                    <a:pt x="17222" y="2622"/>
                    <a:pt x="16930" y="4430"/>
                    <a:pt x="16711" y="7142"/>
                  </a:cubicBezTo>
                  <a:cubicBezTo>
                    <a:pt x="16492" y="9854"/>
                    <a:pt x="16346" y="13470"/>
                    <a:pt x="16419" y="15801"/>
                  </a:cubicBezTo>
                  <a:cubicBezTo>
                    <a:pt x="16492" y="18132"/>
                    <a:pt x="16784" y="19179"/>
                    <a:pt x="17368" y="20036"/>
                  </a:cubicBezTo>
                  <a:cubicBezTo>
                    <a:pt x="17951" y="20892"/>
                    <a:pt x="18827" y="21558"/>
                    <a:pt x="19411" y="21463"/>
                  </a:cubicBezTo>
                  <a:cubicBezTo>
                    <a:pt x="19995" y="21368"/>
                    <a:pt x="20286" y="20511"/>
                    <a:pt x="20578" y="196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0" name="Line"/>
            <p:cNvSpPr/>
            <p:nvPr/>
          </p:nvSpPr>
          <p:spPr>
            <a:xfrm>
              <a:off x="1546123" y="1713619"/>
              <a:ext cx="280235" cy="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1" name="Line"/>
            <p:cNvSpPr/>
            <p:nvPr/>
          </p:nvSpPr>
          <p:spPr>
            <a:xfrm>
              <a:off x="2473796" y="1551663"/>
              <a:ext cx="226856" cy="474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495" extrusionOk="0">
                  <a:moveTo>
                    <a:pt x="0" y="2960"/>
                  </a:moveTo>
                  <a:cubicBezTo>
                    <a:pt x="2130" y="5149"/>
                    <a:pt x="4259" y="7338"/>
                    <a:pt x="5932" y="10184"/>
                  </a:cubicBezTo>
                  <a:cubicBezTo>
                    <a:pt x="7606" y="13030"/>
                    <a:pt x="8823" y="16533"/>
                    <a:pt x="9279" y="18649"/>
                  </a:cubicBezTo>
                  <a:cubicBezTo>
                    <a:pt x="9735" y="20765"/>
                    <a:pt x="9431" y="21495"/>
                    <a:pt x="8975" y="21495"/>
                  </a:cubicBezTo>
                  <a:cubicBezTo>
                    <a:pt x="8518" y="21495"/>
                    <a:pt x="7910" y="20765"/>
                    <a:pt x="7149" y="18138"/>
                  </a:cubicBezTo>
                  <a:cubicBezTo>
                    <a:pt x="6389" y="15511"/>
                    <a:pt x="5476" y="10987"/>
                    <a:pt x="5476" y="7922"/>
                  </a:cubicBezTo>
                  <a:cubicBezTo>
                    <a:pt x="5476" y="4857"/>
                    <a:pt x="6389" y="3252"/>
                    <a:pt x="7454" y="2157"/>
                  </a:cubicBezTo>
                  <a:cubicBezTo>
                    <a:pt x="8518" y="1063"/>
                    <a:pt x="9735" y="479"/>
                    <a:pt x="11104" y="187"/>
                  </a:cubicBezTo>
                  <a:cubicBezTo>
                    <a:pt x="12473" y="-105"/>
                    <a:pt x="13994" y="-105"/>
                    <a:pt x="15668" y="552"/>
                  </a:cubicBezTo>
                  <a:cubicBezTo>
                    <a:pt x="17341" y="1209"/>
                    <a:pt x="19166" y="2522"/>
                    <a:pt x="20079" y="3544"/>
                  </a:cubicBezTo>
                  <a:cubicBezTo>
                    <a:pt x="20992" y="4565"/>
                    <a:pt x="20992" y="5295"/>
                    <a:pt x="21144" y="6025"/>
                  </a:cubicBezTo>
                  <a:cubicBezTo>
                    <a:pt x="21296" y="6754"/>
                    <a:pt x="21600" y="7484"/>
                    <a:pt x="21296" y="8141"/>
                  </a:cubicBezTo>
                  <a:cubicBezTo>
                    <a:pt x="20992" y="8798"/>
                    <a:pt x="20079" y="9381"/>
                    <a:pt x="17493" y="9381"/>
                  </a:cubicBezTo>
                  <a:cubicBezTo>
                    <a:pt x="14907" y="9381"/>
                    <a:pt x="10648" y="8798"/>
                    <a:pt x="8214" y="8141"/>
                  </a:cubicBezTo>
                  <a:cubicBezTo>
                    <a:pt x="5780" y="7484"/>
                    <a:pt x="5172" y="6754"/>
                    <a:pt x="4563" y="60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2" name="Line"/>
            <p:cNvSpPr/>
            <p:nvPr/>
          </p:nvSpPr>
          <p:spPr>
            <a:xfrm>
              <a:off x="3399828" y="1172088"/>
              <a:ext cx="736052" cy="60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364" extrusionOk="0">
                  <a:moveTo>
                    <a:pt x="330" y="17656"/>
                  </a:moveTo>
                  <a:cubicBezTo>
                    <a:pt x="1269" y="17204"/>
                    <a:pt x="2208" y="16751"/>
                    <a:pt x="3053" y="16186"/>
                  </a:cubicBezTo>
                  <a:cubicBezTo>
                    <a:pt x="3898" y="15620"/>
                    <a:pt x="4650" y="14942"/>
                    <a:pt x="4790" y="14546"/>
                  </a:cubicBezTo>
                  <a:cubicBezTo>
                    <a:pt x="4931" y="14150"/>
                    <a:pt x="4462" y="14037"/>
                    <a:pt x="3663" y="14037"/>
                  </a:cubicBezTo>
                  <a:cubicBezTo>
                    <a:pt x="2865" y="14037"/>
                    <a:pt x="1738" y="14150"/>
                    <a:pt x="987" y="14489"/>
                  </a:cubicBezTo>
                  <a:cubicBezTo>
                    <a:pt x="236" y="14829"/>
                    <a:pt x="-140" y="15394"/>
                    <a:pt x="48" y="16469"/>
                  </a:cubicBezTo>
                  <a:cubicBezTo>
                    <a:pt x="236" y="17543"/>
                    <a:pt x="987" y="19126"/>
                    <a:pt x="2208" y="19918"/>
                  </a:cubicBezTo>
                  <a:cubicBezTo>
                    <a:pt x="3429" y="20709"/>
                    <a:pt x="5119" y="20709"/>
                    <a:pt x="6810" y="19805"/>
                  </a:cubicBezTo>
                  <a:cubicBezTo>
                    <a:pt x="8500" y="18900"/>
                    <a:pt x="10190" y="17091"/>
                    <a:pt x="11317" y="15168"/>
                  </a:cubicBezTo>
                  <a:cubicBezTo>
                    <a:pt x="12444" y="13246"/>
                    <a:pt x="13008" y="11210"/>
                    <a:pt x="13149" y="9287"/>
                  </a:cubicBezTo>
                  <a:cubicBezTo>
                    <a:pt x="13290" y="7365"/>
                    <a:pt x="13008" y="5555"/>
                    <a:pt x="12773" y="4311"/>
                  </a:cubicBezTo>
                  <a:cubicBezTo>
                    <a:pt x="12538" y="3067"/>
                    <a:pt x="12350" y="2389"/>
                    <a:pt x="12069" y="1654"/>
                  </a:cubicBezTo>
                  <a:cubicBezTo>
                    <a:pt x="11787" y="919"/>
                    <a:pt x="11411" y="127"/>
                    <a:pt x="11177" y="14"/>
                  </a:cubicBezTo>
                  <a:cubicBezTo>
                    <a:pt x="10942" y="-99"/>
                    <a:pt x="10848" y="466"/>
                    <a:pt x="10660" y="2672"/>
                  </a:cubicBezTo>
                  <a:cubicBezTo>
                    <a:pt x="10472" y="4877"/>
                    <a:pt x="10190" y="8722"/>
                    <a:pt x="10097" y="11775"/>
                  </a:cubicBezTo>
                  <a:cubicBezTo>
                    <a:pt x="10003" y="14829"/>
                    <a:pt x="10097" y="17091"/>
                    <a:pt x="10284" y="18504"/>
                  </a:cubicBezTo>
                  <a:cubicBezTo>
                    <a:pt x="10472" y="19918"/>
                    <a:pt x="10754" y="20483"/>
                    <a:pt x="11411" y="20879"/>
                  </a:cubicBezTo>
                  <a:cubicBezTo>
                    <a:pt x="12069" y="21275"/>
                    <a:pt x="13102" y="21501"/>
                    <a:pt x="14135" y="21275"/>
                  </a:cubicBezTo>
                  <a:cubicBezTo>
                    <a:pt x="15168" y="21049"/>
                    <a:pt x="16201" y="20370"/>
                    <a:pt x="16905" y="19861"/>
                  </a:cubicBezTo>
                  <a:cubicBezTo>
                    <a:pt x="17610" y="19352"/>
                    <a:pt x="17985" y="19013"/>
                    <a:pt x="18267" y="18561"/>
                  </a:cubicBezTo>
                  <a:cubicBezTo>
                    <a:pt x="18549" y="18108"/>
                    <a:pt x="18737" y="17543"/>
                    <a:pt x="18690" y="17034"/>
                  </a:cubicBezTo>
                  <a:cubicBezTo>
                    <a:pt x="18643" y="16525"/>
                    <a:pt x="18361" y="16073"/>
                    <a:pt x="17891" y="15847"/>
                  </a:cubicBezTo>
                  <a:cubicBezTo>
                    <a:pt x="17422" y="15620"/>
                    <a:pt x="16764" y="15620"/>
                    <a:pt x="16295" y="15847"/>
                  </a:cubicBezTo>
                  <a:cubicBezTo>
                    <a:pt x="15825" y="16073"/>
                    <a:pt x="15543" y="16525"/>
                    <a:pt x="15403" y="17034"/>
                  </a:cubicBezTo>
                  <a:cubicBezTo>
                    <a:pt x="15262" y="17543"/>
                    <a:pt x="15262" y="18108"/>
                    <a:pt x="15450" y="18561"/>
                  </a:cubicBezTo>
                  <a:cubicBezTo>
                    <a:pt x="15637" y="19013"/>
                    <a:pt x="16013" y="19352"/>
                    <a:pt x="17046" y="19578"/>
                  </a:cubicBezTo>
                  <a:cubicBezTo>
                    <a:pt x="18079" y="19805"/>
                    <a:pt x="19770" y="19918"/>
                    <a:pt x="21460" y="200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3" name="Line"/>
            <p:cNvSpPr/>
            <p:nvPr/>
          </p:nvSpPr>
          <p:spPr>
            <a:xfrm>
              <a:off x="4203521" y="1360773"/>
              <a:ext cx="1426944" cy="410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extrusionOk="0">
                  <a:moveTo>
                    <a:pt x="0" y="14942"/>
                  </a:moveTo>
                  <a:cubicBezTo>
                    <a:pt x="146" y="14267"/>
                    <a:pt x="293" y="13592"/>
                    <a:pt x="488" y="13507"/>
                  </a:cubicBezTo>
                  <a:cubicBezTo>
                    <a:pt x="683" y="13423"/>
                    <a:pt x="926" y="13929"/>
                    <a:pt x="1097" y="14604"/>
                  </a:cubicBezTo>
                  <a:cubicBezTo>
                    <a:pt x="1268" y="15279"/>
                    <a:pt x="1365" y="16123"/>
                    <a:pt x="1438" y="17051"/>
                  </a:cubicBezTo>
                  <a:cubicBezTo>
                    <a:pt x="1512" y="17979"/>
                    <a:pt x="1560" y="18992"/>
                    <a:pt x="1585" y="19076"/>
                  </a:cubicBezTo>
                  <a:cubicBezTo>
                    <a:pt x="1609" y="19161"/>
                    <a:pt x="1609" y="18317"/>
                    <a:pt x="1609" y="17473"/>
                  </a:cubicBezTo>
                  <a:cubicBezTo>
                    <a:pt x="1609" y="16629"/>
                    <a:pt x="1609" y="15786"/>
                    <a:pt x="1682" y="15026"/>
                  </a:cubicBezTo>
                  <a:cubicBezTo>
                    <a:pt x="1755" y="14267"/>
                    <a:pt x="1902" y="13592"/>
                    <a:pt x="2097" y="13086"/>
                  </a:cubicBezTo>
                  <a:cubicBezTo>
                    <a:pt x="2292" y="12579"/>
                    <a:pt x="2535" y="12242"/>
                    <a:pt x="2706" y="12495"/>
                  </a:cubicBezTo>
                  <a:cubicBezTo>
                    <a:pt x="2877" y="12748"/>
                    <a:pt x="2974" y="13592"/>
                    <a:pt x="3047" y="14773"/>
                  </a:cubicBezTo>
                  <a:cubicBezTo>
                    <a:pt x="3121" y="15954"/>
                    <a:pt x="3169" y="17473"/>
                    <a:pt x="3218" y="17810"/>
                  </a:cubicBezTo>
                  <a:cubicBezTo>
                    <a:pt x="3267" y="18148"/>
                    <a:pt x="3316" y="17304"/>
                    <a:pt x="3389" y="16460"/>
                  </a:cubicBezTo>
                  <a:cubicBezTo>
                    <a:pt x="3462" y="15617"/>
                    <a:pt x="3559" y="14773"/>
                    <a:pt x="3681" y="14014"/>
                  </a:cubicBezTo>
                  <a:cubicBezTo>
                    <a:pt x="3803" y="13254"/>
                    <a:pt x="3949" y="12579"/>
                    <a:pt x="4047" y="12664"/>
                  </a:cubicBezTo>
                  <a:cubicBezTo>
                    <a:pt x="4144" y="12748"/>
                    <a:pt x="4193" y="13592"/>
                    <a:pt x="4315" y="14857"/>
                  </a:cubicBezTo>
                  <a:cubicBezTo>
                    <a:pt x="4437" y="16123"/>
                    <a:pt x="4632" y="17810"/>
                    <a:pt x="4998" y="19160"/>
                  </a:cubicBezTo>
                  <a:cubicBezTo>
                    <a:pt x="5363" y="20510"/>
                    <a:pt x="5900" y="21523"/>
                    <a:pt x="6485" y="21523"/>
                  </a:cubicBezTo>
                  <a:cubicBezTo>
                    <a:pt x="7070" y="21523"/>
                    <a:pt x="7704" y="20510"/>
                    <a:pt x="8070" y="19582"/>
                  </a:cubicBezTo>
                  <a:cubicBezTo>
                    <a:pt x="8435" y="18654"/>
                    <a:pt x="8533" y="17810"/>
                    <a:pt x="8581" y="16967"/>
                  </a:cubicBezTo>
                  <a:cubicBezTo>
                    <a:pt x="8630" y="16123"/>
                    <a:pt x="8630" y="15279"/>
                    <a:pt x="8533" y="14604"/>
                  </a:cubicBezTo>
                  <a:cubicBezTo>
                    <a:pt x="8435" y="13929"/>
                    <a:pt x="8240" y="13423"/>
                    <a:pt x="8021" y="13170"/>
                  </a:cubicBezTo>
                  <a:cubicBezTo>
                    <a:pt x="7801" y="12917"/>
                    <a:pt x="7558" y="12917"/>
                    <a:pt x="7436" y="13339"/>
                  </a:cubicBezTo>
                  <a:cubicBezTo>
                    <a:pt x="7314" y="13761"/>
                    <a:pt x="7314" y="14604"/>
                    <a:pt x="7436" y="15870"/>
                  </a:cubicBezTo>
                  <a:cubicBezTo>
                    <a:pt x="7558" y="17136"/>
                    <a:pt x="7801" y="18823"/>
                    <a:pt x="8045" y="19836"/>
                  </a:cubicBezTo>
                  <a:cubicBezTo>
                    <a:pt x="8289" y="20848"/>
                    <a:pt x="8533" y="21186"/>
                    <a:pt x="8874" y="21186"/>
                  </a:cubicBezTo>
                  <a:cubicBezTo>
                    <a:pt x="9215" y="21186"/>
                    <a:pt x="9654" y="20848"/>
                    <a:pt x="9947" y="20257"/>
                  </a:cubicBezTo>
                  <a:cubicBezTo>
                    <a:pt x="10239" y="19667"/>
                    <a:pt x="10386" y="18823"/>
                    <a:pt x="10605" y="17726"/>
                  </a:cubicBezTo>
                  <a:cubicBezTo>
                    <a:pt x="10824" y="16629"/>
                    <a:pt x="11117" y="15279"/>
                    <a:pt x="11288" y="15026"/>
                  </a:cubicBezTo>
                  <a:cubicBezTo>
                    <a:pt x="11458" y="14773"/>
                    <a:pt x="11507" y="15617"/>
                    <a:pt x="11531" y="16460"/>
                  </a:cubicBezTo>
                  <a:cubicBezTo>
                    <a:pt x="11556" y="17304"/>
                    <a:pt x="11556" y="18148"/>
                    <a:pt x="11556" y="18992"/>
                  </a:cubicBezTo>
                  <a:cubicBezTo>
                    <a:pt x="11556" y="19836"/>
                    <a:pt x="11556" y="20679"/>
                    <a:pt x="11629" y="20764"/>
                  </a:cubicBezTo>
                  <a:cubicBezTo>
                    <a:pt x="11702" y="20848"/>
                    <a:pt x="11848" y="20173"/>
                    <a:pt x="11970" y="19414"/>
                  </a:cubicBezTo>
                  <a:cubicBezTo>
                    <a:pt x="12092" y="18654"/>
                    <a:pt x="12190" y="17810"/>
                    <a:pt x="12336" y="16882"/>
                  </a:cubicBezTo>
                  <a:cubicBezTo>
                    <a:pt x="12482" y="15954"/>
                    <a:pt x="12677" y="14942"/>
                    <a:pt x="12775" y="14857"/>
                  </a:cubicBezTo>
                  <a:cubicBezTo>
                    <a:pt x="12872" y="14773"/>
                    <a:pt x="12872" y="15617"/>
                    <a:pt x="12897" y="16460"/>
                  </a:cubicBezTo>
                  <a:cubicBezTo>
                    <a:pt x="12921" y="17304"/>
                    <a:pt x="12970" y="18148"/>
                    <a:pt x="13067" y="18907"/>
                  </a:cubicBezTo>
                  <a:cubicBezTo>
                    <a:pt x="13165" y="19667"/>
                    <a:pt x="13311" y="20342"/>
                    <a:pt x="13579" y="20679"/>
                  </a:cubicBezTo>
                  <a:cubicBezTo>
                    <a:pt x="13847" y="21017"/>
                    <a:pt x="14237" y="21017"/>
                    <a:pt x="14652" y="20257"/>
                  </a:cubicBezTo>
                  <a:cubicBezTo>
                    <a:pt x="15066" y="19498"/>
                    <a:pt x="15505" y="17979"/>
                    <a:pt x="15871" y="15110"/>
                  </a:cubicBezTo>
                  <a:cubicBezTo>
                    <a:pt x="16237" y="12242"/>
                    <a:pt x="16529" y="8023"/>
                    <a:pt x="16651" y="5492"/>
                  </a:cubicBezTo>
                  <a:cubicBezTo>
                    <a:pt x="16773" y="2960"/>
                    <a:pt x="16724" y="2117"/>
                    <a:pt x="16602" y="1357"/>
                  </a:cubicBezTo>
                  <a:cubicBezTo>
                    <a:pt x="16480" y="598"/>
                    <a:pt x="16285" y="-77"/>
                    <a:pt x="16163" y="7"/>
                  </a:cubicBezTo>
                  <a:cubicBezTo>
                    <a:pt x="16042" y="92"/>
                    <a:pt x="15993" y="936"/>
                    <a:pt x="15993" y="3889"/>
                  </a:cubicBezTo>
                  <a:cubicBezTo>
                    <a:pt x="15993" y="6842"/>
                    <a:pt x="16042" y="11904"/>
                    <a:pt x="16115" y="15026"/>
                  </a:cubicBezTo>
                  <a:cubicBezTo>
                    <a:pt x="16188" y="18148"/>
                    <a:pt x="16285" y="19329"/>
                    <a:pt x="16432" y="20173"/>
                  </a:cubicBezTo>
                  <a:cubicBezTo>
                    <a:pt x="16578" y="21017"/>
                    <a:pt x="16773" y="21523"/>
                    <a:pt x="16968" y="21523"/>
                  </a:cubicBezTo>
                  <a:cubicBezTo>
                    <a:pt x="17163" y="21523"/>
                    <a:pt x="17358" y="21017"/>
                    <a:pt x="17699" y="19498"/>
                  </a:cubicBezTo>
                  <a:cubicBezTo>
                    <a:pt x="18041" y="17979"/>
                    <a:pt x="18528" y="15448"/>
                    <a:pt x="18967" y="13676"/>
                  </a:cubicBezTo>
                  <a:cubicBezTo>
                    <a:pt x="19406" y="11904"/>
                    <a:pt x="19796" y="10892"/>
                    <a:pt x="20137" y="10386"/>
                  </a:cubicBezTo>
                  <a:cubicBezTo>
                    <a:pt x="20479" y="9879"/>
                    <a:pt x="20771" y="9879"/>
                    <a:pt x="20991" y="10301"/>
                  </a:cubicBezTo>
                  <a:cubicBezTo>
                    <a:pt x="21210" y="10723"/>
                    <a:pt x="21356" y="11567"/>
                    <a:pt x="21454" y="12917"/>
                  </a:cubicBezTo>
                  <a:cubicBezTo>
                    <a:pt x="21551" y="14267"/>
                    <a:pt x="21600" y="16123"/>
                    <a:pt x="21600" y="17473"/>
                  </a:cubicBezTo>
                  <a:cubicBezTo>
                    <a:pt x="21600" y="18823"/>
                    <a:pt x="21551" y="19667"/>
                    <a:pt x="21186" y="20257"/>
                  </a:cubicBezTo>
                  <a:cubicBezTo>
                    <a:pt x="20820" y="20848"/>
                    <a:pt x="20137" y="21186"/>
                    <a:pt x="19552" y="21101"/>
                  </a:cubicBezTo>
                  <a:cubicBezTo>
                    <a:pt x="18967" y="21017"/>
                    <a:pt x="18479" y="20511"/>
                    <a:pt x="17992" y="200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4" name="Line"/>
            <p:cNvSpPr/>
            <p:nvPr/>
          </p:nvSpPr>
          <p:spPr>
            <a:xfrm>
              <a:off x="5160185" y="1539680"/>
              <a:ext cx="212593" cy="9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5" name="Line"/>
            <p:cNvSpPr/>
            <p:nvPr/>
          </p:nvSpPr>
          <p:spPr>
            <a:xfrm>
              <a:off x="6317157" y="1569878"/>
              <a:ext cx="234540" cy="172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50" extrusionOk="0">
                  <a:moveTo>
                    <a:pt x="14249" y="3450"/>
                  </a:moveTo>
                  <a:cubicBezTo>
                    <a:pt x="13081" y="2250"/>
                    <a:pt x="11913" y="1050"/>
                    <a:pt x="9870" y="450"/>
                  </a:cubicBezTo>
                  <a:cubicBezTo>
                    <a:pt x="7827" y="-150"/>
                    <a:pt x="4908" y="-150"/>
                    <a:pt x="2865" y="450"/>
                  </a:cubicBezTo>
                  <a:cubicBezTo>
                    <a:pt x="822" y="1050"/>
                    <a:pt x="-346" y="2250"/>
                    <a:pt x="92" y="5850"/>
                  </a:cubicBezTo>
                  <a:cubicBezTo>
                    <a:pt x="530" y="9450"/>
                    <a:pt x="2573" y="15450"/>
                    <a:pt x="6367" y="18450"/>
                  </a:cubicBezTo>
                  <a:cubicBezTo>
                    <a:pt x="10162" y="21450"/>
                    <a:pt x="15708" y="21450"/>
                    <a:pt x="21254" y="214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6" name="Line"/>
            <p:cNvSpPr/>
            <p:nvPr/>
          </p:nvSpPr>
          <p:spPr>
            <a:xfrm>
              <a:off x="6657163" y="1609265"/>
              <a:ext cx="609616" cy="177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0859" extrusionOk="0">
                  <a:moveTo>
                    <a:pt x="3440" y="3182"/>
                  </a:moveTo>
                  <a:cubicBezTo>
                    <a:pt x="2985" y="2046"/>
                    <a:pt x="2531" y="909"/>
                    <a:pt x="2019" y="340"/>
                  </a:cubicBezTo>
                  <a:cubicBezTo>
                    <a:pt x="1508" y="-228"/>
                    <a:pt x="939" y="-228"/>
                    <a:pt x="541" y="1477"/>
                  </a:cubicBezTo>
                  <a:cubicBezTo>
                    <a:pt x="143" y="3183"/>
                    <a:pt x="-84" y="6593"/>
                    <a:pt x="30" y="8867"/>
                  </a:cubicBezTo>
                  <a:cubicBezTo>
                    <a:pt x="143" y="11140"/>
                    <a:pt x="598" y="12277"/>
                    <a:pt x="1337" y="12277"/>
                  </a:cubicBezTo>
                  <a:cubicBezTo>
                    <a:pt x="2076" y="12277"/>
                    <a:pt x="3099" y="11140"/>
                    <a:pt x="3668" y="9625"/>
                  </a:cubicBezTo>
                  <a:cubicBezTo>
                    <a:pt x="4236" y="8109"/>
                    <a:pt x="4350" y="6214"/>
                    <a:pt x="4577" y="6972"/>
                  </a:cubicBezTo>
                  <a:cubicBezTo>
                    <a:pt x="4804" y="7730"/>
                    <a:pt x="5145" y="11140"/>
                    <a:pt x="5543" y="13414"/>
                  </a:cubicBezTo>
                  <a:cubicBezTo>
                    <a:pt x="5941" y="15688"/>
                    <a:pt x="6396" y="16825"/>
                    <a:pt x="6908" y="17393"/>
                  </a:cubicBezTo>
                  <a:cubicBezTo>
                    <a:pt x="7419" y="17961"/>
                    <a:pt x="7988" y="17961"/>
                    <a:pt x="8556" y="16256"/>
                  </a:cubicBezTo>
                  <a:cubicBezTo>
                    <a:pt x="9124" y="14551"/>
                    <a:pt x="9693" y="11140"/>
                    <a:pt x="10091" y="8488"/>
                  </a:cubicBezTo>
                  <a:cubicBezTo>
                    <a:pt x="10489" y="5835"/>
                    <a:pt x="10716" y="3940"/>
                    <a:pt x="11057" y="3751"/>
                  </a:cubicBezTo>
                  <a:cubicBezTo>
                    <a:pt x="11398" y="3561"/>
                    <a:pt x="11853" y="5077"/>
                    <a:pt x="12080" y="6783"/>
                  </a:cubicBezTo>
                  <a:cubicBezTo>
                    <a:pt x="12308" y="8488"/>
                    <a:pt x="12308" y="10383"/>
                    <a:pt x="12364" y="12467"/>
                  </a:cubicBezTo>
                  <a:cubicBezTo>
                    <a:pt x="12421" y="14551"/>
                    <a:pt x="12535" y="16825"/>
                    <a:pt x="12762" y="16446"/>
                  </a:cubicBezTo>
                  <a:cubicBezTo>
                    <a:pt x="12990" y="16067"/>
                    <a:pt x="13331" y="13035"/>
                    <a:pt x="13729" y="10572"/>
                  </a:cubicBezTo>
                  <a:cubicBezTo>
                    <a:pt x="14127" y="8109"/>
                    <a:pt x="14581" y="6214"/>
                    <a:pt x="15036" y="4698"/>
                  </a:cubicBezTo>
                  <a:cubicBezTo>
                    <a:pt x="15491" y="3183"/>
                    <a:pt x="15945" y="2046"/>
                    <a:pt x="16287" y="2425"/>
                  </a:cubicBezTo>
                  <a:cubicBezTo>
                    <a:pt x="16628" y="2804"/>
                    <a:pt x="16855" y="4698"/>
                    <a:pt x="16969" y="6972"/>
                  </a:cubicBezTo>
                  <a:cubicBezTo>
                    <a:pt x="17082" y="9246"/>
                    <a:pt x="17082" y="11898"/>
                    <a:pt x="17594" y="14551"/>
                  </a:cubicBezTo>
                  <a:cubicBezTo>
                    <a:pt x="18105" y="17204"/>
                    <a:pt x="19129" y="19856"/>
                    <a:pt x="19868" y="20614"/>
                  </a:cubicBezTo>
                  <a:cubicBezTo>
                    <a:pt x="20607" y="21372"/>
                    <a:pt x="21061" y="20235"/>
                    <a:pt x="21516" y="190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7" name="Line"/>
            <p:cNvSpPr/>
            <p:nvPr/>
          </p:nvSpPr>
          <p:spPr>
            <a:xfrm>
              <a:off x="7785983" y="1367258"/>
              <a:ext cx="553419" cy="40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519" extrusionOk="0">
                  <a:moveTo>
                    <a:pt x="476" y="1976"/>
                  </a:moveTo>
                  <a:cubicBezTo>
                    <a:pt x="351" y="948"/>
                    <a:pt x="227" y="-81"/>
                    <a:pt x="227" y="5"/>
                  </a:cubicBezTo>
                  <a:cubicBezTo>
                    <a:pt x="227" y="90"/>
                    <a:pt x="351" y="1290"/>
                    <a:pt x="726" y="4119"/>
                  </a:cubicBezTo>
                  <a:cubicBezTo>
                    <a:pt x="1101" y="6948"/>
                    <a:pt x="1725" y="11405"/>
                    <a:pt x="2037" y="14062"/>
                  </a:cubicBezTo>
                  <a:cubicBezTo>
                    <a:pt x="2349" y="16719"/>
                    <a:pt x="2349" y="17576"/>
                    <a:pt x="2287" y="17576"/>
                  </a:cubicBezTo>
                  <a:cubicBezTo>
                    <a:pt x="2224" y="17576"/>
                    <a:pt x="2099" y="16719"/>
                    <a:pt x="2349" y="15519"/>
                  </a:cubicBezTo>
                  <a:cubicBezTo>
                    <a:pt x="2599" y="14319"/>
                    <a:pt x="3223" y="12776"/>
                    <a:pt x="4160" y="11748"/>
                  </a:cubicBezTo>
                  <a:cubicBezTo>
                    <a:pt x="5096" y="10719"/>
                    <a:pt x="6344" y="10205"/>
                    <a:pt x="7218" y="10205"/>
                  </a:cubicBezTo>
                  <a:cubicBezTo>
                    <a:pt x="8092" y="10205"/>
                    <a:pt x="8592" y="10719"/>
                    <a:pt x="8842" y="11405"/>
                  </a:cubicBezTo>
                  <a:cubicBezTo>
                    <a:pt x="9091" y="12090"/>
                    <a:pt x="9091" y="12948"/>
                    <a:pt x="7905" y="14319"/>
                  </a:cubicBezTo>
                  <a:cubicBezTo>
                    <a:pt x="6719" y="15690"/>
                    <a:pt x="4347" y="17576"/>
                    <a:pt x="2724" y="18519"/>
                  </a:cubicBezTo>
                  <a:cubicBezTo>
                    <a:pt x="1101" y="19462"/>
                    <a:pt x="227" y="19462"/>
                    <a:pt x="39" y="19205"/>
                  </a:cubicBezTo>
                  <a:cubicBezTo>
                    <a:pt x="-148" y="18948"/>
                    <a:pt x="351" y="18433"/>
                    <a:pt x="1350" y="18348"/>
                  </a:cubicBezTo>
                  <a:cubicBezTo>
                    <a:pt x="2349" y="18262"/>
                    <a:pt x="3847" y="18605"/>
                    <a:pt x="6095" y="18690"/>
                  </a:cubicBezTo>
                  <a:cubicBezTo>
                    <a:pt x="8342" y="18776"/>
                    <a:pt x="11339" y="18605"/>
                    <a:pt x="13149" y="18262"/>
                  </a:cubicBezTo>
                  <a:cubicBezTo>
                    <a:pt x="14959" y="17919"/>
                    <a:pt x="15584" y="17405"/>
                    <a:pt x="16146" y="16805"/>
                  </a:cubicBezTo>
                  <a:cubicBezTo>
                    <a:pt x="16707" y="16205"/>
                    <a:pt x="17207" y="15519"/>
                    <a:pt x="17394" y="14748"/>
                  </a:cubicBezTo>
                  <a:cubicBezTo>
                    <a:pt x="17581" y="13976"/>
                    <a:pt x="17457" y="13119"/>
                    <a:pt x="17082" y="12605"/>
                  </a:cubicBezTo>
                  <a:cubicBezTo>
                    <a:pt x="16707" y="12090"/>
                    <a:pt x="16083" y="11919"/>
                    <a:pt x="15459" y="11833"/>
                  </a:cubicBezTo>
                  <a:cubicBezTo>
                    <a:pt x="14835" y="11748"/>
                    <a:pt x="14210" y="11748"/>
                    <a:pt x="13836" y="12176"/>
                  </a:cubicBezTo>
                  <a:cubicBezTo>
                    <a:pt x="13461" y="12605"/>
                    <a:pt x="13336" y="13462"/>
                    <a:pt x="13586" y="14748"/>
                  </a:cubicBezTo>
                  <a:cubicBezTo>
                    <a:pt x="13836" y="16033"/>
                    <a:pt x="14460" y="17748"/>
                    <a:pt x="15833" y="18948"/>
                  </a:cubicBezTo>
                  <a:cubicBezTo>
                    <a:pt x="17207" y="20148"/>
                    <a:pt x="19329" y="20833"/>
                    <a:pt x="21452" y="215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8" name="Line"/>
            <p:cNvSpPr/>
            <p:nvPr/>
          </p:nvSpPr>
          <p:spPr>
            <a:xfrm>
              <a:off x="8944965" y="1549991"/>
              <a:ext cx="550807" cy="26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0" extrusionOk="0">
                  <a:moveTo>
                    <a:pt x="505" y="9205"/>
                  </a:moveTo>
                  <a:cubicBezTo>
                    <a:pt x="1642" y="7919"/>
                    <a:pt x="2779" y="6634"/>
                    <a:pt x="3663" y="5734"/>
                  </a:cubicBezTo>
                  <a:cubicBezTo>
                    <a:pt x="4547" y="4834"/>
                    <a:pt x="5179" y="4319"/>
                    <a:pt x="5684" y="3548"/>
                  </a:cubicBezTo>
                  <a:cubicBezTo>
                    <a:pt x="6189" y="2777"/>
                    <a:pt x="6568" y="1748"/>
                    <a:pt x="6379" y="1105"/>
                  </a:cubicBezTo>
                  <a:cubicBezTo>
                    <a:pt x="6189" y="462"/>
                    <a:pt x="5432" y="205"/>
                    <a:pt x="4484" y="77"/>
                  </a:cubicBezTo>
                  <a:cubicBezTo>
                    <a:pt x="3537" y="-52"/>
                    <a:pt x="2400" y="-52"/>
                    <a:pt x="1516" y="334"/>
                  </a:cubicBezTo>
                  <a:cubicBezTo>
                    <a:pt x="632" y="719"/>
                    <a:pt x="0" y="1491"/>
                    <a:pt x="0" y="3162"/>
                  </a:cubicBezTo>
                  <a:cubicBezTo>
                    <a:pt x="0" y="4834"/>
                    <a:pt x="632" y="7405"/>
                    <a:pt x="2589" y="9334"/>
                  </a:cubicBezTo>
                  <a:cubicBezTo>
                    <a:pt x="4547" y="11262"/>
                    <a:pt x="7832" y="12548"/>
                    <a:pt x="9979" y="12291"/>
                  </a:cubicBezTo>
                  <a:cubicBezTo>
                    <a:pt x="12126" y="12034"/>
                    <a:pt x="13137" y="10234"/>
                    <a:pt x="13642" y="8691"/>
                  </a:cubicBezTo>
                  <a:cubicBezTo>
                    <a:pt x="14147" y="7148"/>
                    <a:pt x="14147" y="5862"/>
                    <a:pt x="13895" y="4448"/>
                  </a:cubicBezTo>
                  <a:cubicBezTo>
                    <a:pt x="13642" y="3034"/>
                    <a:pt x="13137" y="1491"/>
                    <a:pt x="13137" y="1234"/>
                  </a:cubicBezTo>
                  <a:cubicBezTo>
                    <a:pt x="13137" y="977"/>
                    <a:pt x="13642" y="2005"/>
                    <a:pt x="14968" y="5348"/>
                  </a:cubicBezTo>
                  <a:cubicBezTo>
                    <a:pt x="16295" y="8691"/>
                    <a:pt x="18442" y="14348"/>
                    <a:pt x="19768" y="17562"/>
                  </a:cubicBezTo>
                  <a:cubicBezTo>
                    <a:pt x="21095" y="20777"/>
                    <a:pt x="21600" y="21548"/>
                    <a:pt x="21600" y="21034"/>
                  </a:cubicBezTo>
                  <a:cubicBezTo>
                    <a:pt x="21600" y="20519"/>
                    <a:pt x="21095" y="18719"/>
                    <a:pt x="20589" y="169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9" name="Line"/>
            <p:cNvSpPr/>
            <p:nvPr/>
          </p:nvSpPr>
          <p:spPr>
            <a:xfrm>
              <a:off x="9286400" y="1607323"/>
              <a:ext cx="173941" cy="173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2800"/>
                    <a:pt x="14400" y="5600"/>
                    <a:pt x="10800" y="9200"/>
                  </a:cubicBezTo>
                  <a:cubicBezTo>
                    <a:pt x="7200" y="12800"/>
                    <a:pt x="3600" y="17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0" name="Line"/>
            <p:cNvSpPr/>
            <p:nvPr/>
          </p:nvSpPr>
          <p:spPr>
            <a:xfrm>
              <a:off x="9663268" y="1573106"/>
              <a:ext cx="220769" cy="553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41" extrusionOk="0">
                  <a:moveTo>
                    <a:pt x="0" y="577"/>
                  </a:moveTo>
                  <a:cubicBezTo>
                    <a:pt x="1565" y="4698"/>
                    <a:pt x="3130" y="8818"/>
                    <a:pt x="4070" y="12064"/>
                  </a:cubicBezTo>
                  <a:cubicBezTo>
                    <a:pt x="5009" y="15310"/>
                    <a:pt x="5322" y="17682"/>
                    <a:pt x="5791" y="19243"/>
                  </a:cubicBezTo>
                  <a:cubicBezTo>
                    <a:pt x="6261" y="20804"/>
                    <a:pt x="6887" y="21553"/>
                    <a:pt x="6887" y="21428"/>
                  </a:cubicBezTo>
                  <a:cubicBezTo>
                    <a:pt x="6887" y="21303"/>
                    <a:pt x="6261" y="20304"/>
                    <a:pt x="5478" y="18182"/>
                  </a:cubicBezTo>
                  <a:cubicBezTo>
                    <a:pt x="4696" y="16059"/>
                    <a:pt x="3757" y="12813"/>
                    <a:pt x="3913" y="9941"/>
                  </a:cubicBezTo>
                  <a:cubicBezTo>
                    <a:pt x="4070" y="7070"/>
                    <a:pt x="5322" y="4573"/>
                    <a:pt x="6574" y="3012"/>
                  </a:cubicBezTo>
                  <a:cubicBezTo>
                    <a:pt x="7826" y="1451"/>
                    <a:pt x="9078" y="827"/>
                    <a:pt x="10487" y="452"/>
                  </a:cubicBezTo>
                  <a:cubicBezTo>
                    <a:pt x="11896" y="78"/>
                    <a:pt x="13461" y="-47"/>
                    <a:pt x="15026" y="15"/>
                  </a:cubicBezTo>
                  <a:cubicBezTo>
                    <a:pt x="16591" y="78"/>
                    <a:pt x="18157" y="328"/>
                    <a:pt x="19252" y="827"/>
                  </a:cubicBezTo>
                  <a:cubicBezTo>
                    <a:pt x="20348" y="1326"/>
                    <a:pt x="20974" y="2076"/>
                    <a:pt x="21287" y="2762"/>
                  </a:cubicBezTo>
                  <a:cubicBezTo>
                    <a:pt x="21600" y="3449"/>
                    <a:pt x="21600" y="4073"/>
                    <a:pt x="20191" y="4635"/>
                  </a:cubicBezTo>
                  <a:cubicBezTo>
                    <a:pt x="18783" y="5197"/>
                    <a:pt x="15965" y="5696"/>
                    <a:pt x="13148" y="5759"/>
                  </a:cubicBezTo>
                  <a:cubicBezTo>
                    <a:pt x="10330" y="5821"/>
                    <a:pt x="7513" y="5447"/>
                    <a:pt x="4696" y="50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1" name="Line"/>
            <p:cNvSpPr/>
            <p:nvPr/>
          </p:nvSpPr>
          <p:spPr>
            <a:xfrm>
              <a:off x="9976901" y="1623429"/>
              <a:ext cx="536736" cy="14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extrusionOk="0">
                  <a:moveTo>
                    <a:pt x="5995" y="1964"/>
                  </a:moveTo>
                  <a:cubicBezTo>
                    <a:pt x="4710" y="982"/>
                    <a:pt x="3424" y="0"/>
                    <a:pt x="2331" y="491"/>
                  </a:cubicBezTo>
                  <a:cubicBezTo>
                    <a:pt x="1238" y="982"/>
                    <a:pt x="338" y="2945"/>
                    <a:pt x="81" y="6382"/>
                  </a:cubicBezTo>
                  <a:cubicBezTo>
                    <a:pt x="-176" y="9818"/>
                    <a:pt x="210" y="14727"/>
                    <a:pt x="788" y="17673"/>
                  </a:cubicBezTo>
                  <a:cubicBezTo>
                    <a:pt x="1367" y="20618"/>
                    <a:pt x="2138" y="21600"/>
                    <a:pt x="3103" y="21600"/>
                  </a:cubicBezTo>
                  <a:cubicBezTo>
                    <a:pt x="4067" y="21600"/>
                    <a:pt x="5224" y="20618"/>
                    <a:pt x="5803" y="18900"/>
                  </a:cubicBezTo>
                  <a:cubicBezTo>
                    <a:pt x="6381" y="17182"/>
                    <a:pt x="6381" y="14727"/>
                    <a:pt x="6381" y="12273"/>
                  </a:cubicBezTo>
                  <a:cubicBezTo>
                    <a:pt x="6381" y="9818"/>
                    <a:pt x="6381" y="7364"/>
                    <a:pt x="6060" y="4909"/>
                  </a:cubicBezTo>
                  <a:cubicBezTo>
                    <a:pt x="5738" y="2455"/>
                    <a:pt x="5095" y="0"/>
                    <a:pt x="4838" y="0"/>
                  </a:cubicBezTo>
                  <a:cubicBezTo>
                    <a:pt x="4581" y="0"/>
                    <a:pt x="4710" y="2455"/>
                    <a:pt x="5160" y="5645"/>
                  </a:cubicBezTo>
                  <a:cubicBezTo>
                    <a:pt x="5610" y="8836"/>
                    <a:pt x="6381" y="12764"/>
                    <a:pt x="6960" y="15709"/>
                  </a:cubicBezTo>
                  <a:cubicBezTo>
                    <a:pt x="7538" y="18655"/>
                    <a:pt x="7924" y="20618"/>
                    <a:pt x="8310" y="20618"/>
                  </a:cubicBezTo>
                  <a:cubicBezTo>
                    <a:pt x="8695" y="20618"/>
                    <a:pt x="9081" y="18655"/>
                    <a:pt x="9403" y="16445"/>
                  </a:cubicBezTo>
                  <a:cubicBezTo>
                    <a:pt x="9724" y="14236"/>
                    <a:pt x="9981" y="11782"/>
                    <a:pt x="10431" y="8836"/>
                  </a:cubicBezTo>
                  <a:cubicBezTo>
                    <a:pt x="10881" y="5891"/>
                    <a:pt x="11524" y="2455"/>
                    <a:pt x="12038" y="1964"/>
                  </a:cubicBezTo>
                  <a:cubicBezTo>
                    <a:pt x="12553" y="1473"/>
                    <a:pt x="12938" y="3927"/>
                    <a:pt x="13131" y="6382"/>
                  </a:cubicBezTo>
                  <a:cubicBezTo>
                    <a:pt x="13324" y="8836"/>
                    <a:pt x="13324" y="11291"/>
                    <a:pt x="13388" y="13745"/>
                  </a:cubicBezTo>
                  <a:cubicBezTo>
                    <a:pt x="13453" y="16200"/>
                    <a:pt x="13581" y="18655"/>
                    <a:pt x="13774" y="18655"/>
                  </a:cubicBezTo>
                  <a:cubicBezTo>
                    <a:pt x="13967" y="18655"/>
                    <a:pt x="14224" y="16200"/>
                    <a:pt x="14545" y="13745"/>
                  </a:cubicBezTo>
                  <a:cubicBezTo>
                    <a:pt x="14867" y="11291"/>
                    <a:pt x="15253" y="8836"/>
                    <a:pt x="15703" y="6873"/>
                  </a:cubicBezTo>
                  <a:cubicBezTo>
                    <a:pt x="16153" y="4909"/>
                    <a:pt x="16667" y="3436"/>
                    <a:pt x="17181" y="3436"/>
                  </a:cubicBezTo>
                  <a:cubicBezTo>
                    <a:pt x="17695" y="3436"/>
                    <a:pt x="18210" y="4909"/>
                    <a:pt x="18595" y="7118"/>
                  </a:cubicBezTo>
                  <a:cubicBezTo>
                    <a:pt x="18981" y="9327"/>
                    <a:pt x="19238" y="12273"/>
                    <a:pt x="19560" y="14727"/>
                  </a:cubicBezTo>
                  <a:cubicBezTo>
                    <a:pt x="19881" y="17182"/>
                    <a:pt x="20267" y="19145"/>
                    <a:pt x="20588" y="19391"/>
                  </a:cubicBezTo>
                  <a:cubicBezTo>
                    <a:pt x="20910" y="19636"/>
                    <a:pt x="21167" y="18164"/>
                    <a:pt x="21424" y="166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2" name="Line"/>
            <p:cNvSpPr/>
            <p:nvPr/>
          </p:nvSpPr>
          <p:spPr>
            <a:xfrm>
              <a:off x="10631390" y="1304541"/>
              <a:ext cx="587665" cy="48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540" extrusionOk="0">
                  <a:moveTo>
                    <a:pt x="3121" y="16768"/>
                  </a:moveTo>
                  <a:cubicBezTo>
                    <a:pt x="2649" y="16342"/>
                    <a:pt x="2177" y="15916"/>
                    <a:pt x="1645" y="15916"/>
                  </a:cubicBezTo>
                  <a:cubicBezTo>
                    <a:pt x="1114" y="15916"/>
                    <a:pt x="524" y="16342"/>
                    <a:pt x="229" y="16911"/>
                  </a:cubicBezTo>
                  <a:cubicBezTo>
                    <a:pt x="-66" y="17479"/>
                    <a:pt x="-66" y="18189"/>
                    <a:pt x="170" y="18758"/>
                  </a:cubicBezTo>
                  <a:cubicBezTo>
                    <a:pt x="406" y="19326"/>
                    <a:pt x="878" y="19753"/>
                    <a:pt x="1704" y="19824"/>
                  </a:cubicBezTo>
                  <a:cubicBezTo>
                    <a:pt x="2531" y="19895"/>
                    <a:pt x="3711" y="19611"/>
                    <a:pt x="4478" y="18616"/>
                  </a:cubicBezTo>
                  <a:cubicBezTo>
                    <a:pt x="5245" y="17621"/>
                    <a:pt x="5600" y="15916"/>
                    <a:pt x="5659" y="12932"/>
                  </a:cubicBezTo>
                  <a:cubicBezTo>
                    <a:pt x="5718" y="9947"/>
                    <a:pt x="5482" y="5684"/>
                    <a:pt x="5364" y="3197"/>
                  </a:cubicBezTo>
                  <a:cubicBezTo>
                    <a:pt x="5245" y="711"/>
                    <a:pt x="5245" y="0"/>
                    <a:pt x="5245" y="0"/>
                  </a:cubicBezTo>
                  <a:cubicBezTo>
                    <a:pt x="5245" y="0"/>
                    <a:pt x="5245" y="711"/>
                    <a:pt x="5245" y="3624"/>
                  </a:cubicBezTo>
                  <a:cubicBezTo>
                    <a:pt x="5245" y="6537"/>
                    <a:pt x="5245" y="11653"/>
                    <a:pt x="5541" y="14850"/>
                  </a:cubicBezTo>
                  <a:cubicBezTo>
                    <a:pt x="5836" y="18047"/>
                    <a:pt x="6426" y="19326"/>
                    <a:pt x="7311" y="20179"/>
                  </a:cubicBezTo>
                  <a:cubicBezTo>
                    <a:pt x="8196" y="21032"/>
                    <a:pt x="9377" y="21458"/>
                    <a:pt x="10734" y="21529"/>
                  </a:cubicBezTo>
                  <a:cubicBezTo>
                    <a:pt x="12091" y="21600"/>
                    <a:pt x="13626" y="21316"/>
                    <a:pt x="14629" y="20961"/>
                  </a:cubicBezTo>
                  <a:cubicBezTo>
                    <a:pt x="15632" y="20605"/>
                    <a:pt x="16105" y="20179"/>
                    <a:pt x="16518" y="19682"/>
                  </a:cubicBezTo>
                  <a:cubicBezTo>
                    <a:pt x="16931" y="19184"/>
                    <a:pt x="17285" y="18616"/>
                    <a:pt x="17521" y="17976"/>
                  </a:cubicBezTo>
                  <a:cubicBezTo>
                    <a:pt x="17757" y="17337"/>
                    <a:pt x="17875" y="16626"/>
                    <a:pt x="17698" y="16058"/>
                  </a:cubicBezTo>
                  <a:cubicBezTo>
                    <a:pt x="17521" y="15489"/>
                    <a:pt x="17049" y="15063"/>
                    <a:pt x="16459" y="14921"/>
                  </a:cubicBezTo>
                  <a:cubicBezTo>
                    <a:pt x="15868" y="14779"/>
                    <a:pt x="15160" y="14921"/>
                    <a:pt x="14806" y="15418"/>
                  </a:cubicBezTo>
                  <a:cubicBezTo>
                    <a:pt x="14452" y="15916"/>
                    <a:pt x="14452" y="16768"/>
                    <a:pt x="14629" y="17479"/>
                  </a:cubicBezTo>
                  <a:cubicBezTo>
                    <a:pt x="14806" y="18189"/>
                    <a:pt x="15160" y="18758"/>
                    <a:pt x="16341" y="19326"/>
                  </a:cubicBezTo>
                  <a:cubicBezTo>
                    <a:pt x="17521" y="19895"/>
                    <a:pt x="19527" y="20463"/>
                    <a:pt x="21534" y="210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3" name="Line"/>
            <p:cNvSpPr/>
            <p:nvPr/>
          </p:nvSpPr>
          <p:spPr>
            <a:xfrm>
              <a:off x="11361360" y="1385870"/>
              <a:ext cx="234563" cy="434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402" extrusionOk="0">
                  <a:moveTo>
                    <a:pt x="9872" y="16161"/>
                  </a:moveTo>
                  <a:cubicBezTo>
                    <a:pt x="8705" y="15684"/>
                    <a:pt x="7537" y="15208"/>
                    <a:pt x="6224" y="14970"/>
                  </a:cubicBezTo>
                  <a:cubicBezTo>
                    <a:pt x="4910" y="14731"/>
                    <a:pt x="3451" y="14731"/>
                    <a:pt x="2137" y="14970"/>
                  </a:cubicBezTo>
                  <a:cubicBezTo>
                    <a:pt x="824" y="15208"/>
                    <a:pt x="-344" y="15684"/>
                    <a:pt x="94" y="16558"/>
                  </a:cubicBezTo>
                  <a:cubicBezTo>
                    <a:pt x="532" y="17431"/>
                    <a:pt x="2575" y="18702"/>
                    <a:pt x="5056" y="19178"/>
                  </a:cubicBezTo>
                  <a:cubicBezTo>
                    <a:pt x="7537" y="19655"/>
                    <a:pt x="10456" y="19337"/>
                    <a:pt x="12645" y="18226"/>
                  </a:cubicBezTo>
                  <a:cubicBezTo>
                    <a:pt x="14834" y="17114"/>
                    <a:pt x="16294" y="15208"/>
                    <a:pt x="16732" y="12508"/>
                  </a:cubicBezTo>
                  <a:cubicBezTo>
                    <a:pt x="17169" y="9808"/>
                    <a:pt x="16586" y="6314"/>
                    <a:pt x="15856" y="3931"/>
                  </a:cubicBezTo>
                  <a:cubicBezTo>
                    <a:pt x="15126" y="1549"/>
                    <a:pt x="14251" y="278"/>
                    <a:pt x="13813" y="40"/>
                  </a:cubicBezTo>
                  <a:cubicBezTo>
                    <a:pt x="13375" y="-198"/>
                    <a:pt x="13375" y="596"/>
                    <a:pt x="13813" y="3376"/>
                  </a:cubicBezTo>
                  <a:cubicBezTo>
                    <a:pt x="14251" y="6155"/>
                    <a:pt x="15126" y="10920"/>
                    <a:pt x="16440" y="14255"/>
                  </a:cubicBezTo>
                  <a:cubicBezTo>
                    <a:pt x="17753" y="17590"/>
                    <a:pt x="19505" y="19496"/>
                    <a:pt x="21256" y="214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4" name="Line"/>
            <p:cNvSpPr/>
            <p:nvPr/>
          </p:nvSpPr>
          <p:spPr>
            <a:xfrm>
              <a:off x="12320666" y="1510691"/>
              <a:ext cx="371087" cy="302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39" extrusionOk="0">
                  <a:moveTo>
                    <a:pt x="0" y="0"/>
                  </a:moveTo>
                  <a:cubicBezTo>
                    <a:pt x="372" y="4775"/>
                    <a:pt x="745" y="9549"/>
                    <a:pt x="1024" y="12619"/>
                  </a:cubicBezTo>
                  <a:cubicBezTo>
                    <a:pt x="1303" y="15688"/>
                    <a:pt x="1490" y="17053"/>
                    <a:pt x="1862" y="18189"/>
                  </a:cubicBezTo>
                  <a:cubicBezTo>
                    <a:pt x="2235" y="19326"/>
                    <a:pt x="2793" y="20236"/>
                    <a:pt x="3538" y="20804"/>
                  </a:cubicBezTo>
                  <a:cubicBezTo>
                    <a:pt x="4283" y="21373"/>
                    <a:pt x="5214" y="21600"/>
                    <a:pt x="6424" y="20918"/>
                  </a:cubicBezTo>
                  <a:cubicBezTo>
                    <a:pt x="7635" y="20236"/>
                    <a:pt x="9124" y="18644"/>
                    <a:pt x="10055" y="17053"/>
                  </a:cubicBezTo>
                  <a:cubicBezTo>
                    <a:pt x="10986" y="15461"/>
                    <a:pt x="11359" y="13869"/>
                    <a:pt x="11824" y="13528"/>
                  </a:cubicBezTo>
                  <a:cubicBezTo>
                    <a:pt x="12290" y="13187"/>
                    <a:pt x="12848" y="14097"/>
                    <a:pt x="13593" y="14779"/>
                  </a:cubicBezTo>
                  <a:cubicBezTo>
                    <a:pt x="14338" y="15461"/>
                    <a:pt x="15269" y="15916"/>
                    <a:pt x="16200" y="16143"/>
                  </a:cubicBezTo>
                  <a:cubicBezTo>
                    <a:pt x="17131" y="16371"/>
                    <a:pt x="18062" y="16371"/>
                    <a:pt x="18900" y="16029"/>
                  </a:cubicBezTo>
                  <a:cubicBezTo>
                    <a:pt x="19738" y="15688"/>
                    <a:pt x="20483" y="15006"/>
                    <a:pt x="20948" y="14097"/>
                  </a:cubicBezTo>
                  <a:cubicBezTo>
                    <a:pt x="21414" y="13187"/>
                    <a:pt x="21600" y="12051"/>
                    <a:pt x="21321" y="11027"/>
                  </a:cubicBezTo>
                  <a:cubicBezTo>
                    <a:pt x="21041" y="10004"/>
                    <a:pt x="20297" y="9095"/>
                    <a:pt x="18714" y="8526"/>
                  </a:cubicBezTo>
                  <a:cubicBezTo>
                    <a:pt x="17131" y="7958"/>
                    <a:pt x="14710" y="7731"/>
                    <a:pt x="13034" y="7731"/>
                  </a:cubicBezTo>
                  <a:cubicBezTo>
                    <a:pt x="11359" y="7731"/>
                    <a:pt x="10428" y="7958"/>
                    <a:pt x="9683" y="8640"/>
                  </a:cubicBezTo>
                  <a:cubicBezTo>
                    <a:pt x="8938" y="9322"/>
                    <a:pt x="8379" y="10459"/>
                    <a:pt x="8286" y="11255"/>
                  </a:cubicBezTo>
                  <a:cubicBezTo>
                    <a:pt x="8193" y="12050"/>
                    <a:pt x="8566" y="12505"/>
                    <a:pt x="8938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5" name="Line"/>
            <p:cNvSpPr/>
            <p:nvPr/>
          </p:nvSpPr>
          <p:spPr>
            <a:xfrm>
              <a:off x="12204708" y="1624789"/>
              <a:ext cx="241583" cy="21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11040"/>
                  </a:moveTo>
                  <a:cubicBezTo>
                    <a:pt x="4896" y="4868"/>
                    <a:pt x="9792" y="-1303"/>
                    <a:pt x="13392" y="240"/>
                  </a:cubicBezTo>
                  <a:cubicBezTo>
                    <a:pt x="16992" y="1783"/>
                    <a:pt x="19296" y="11040"/>
                    <a:pt x="21600" y="202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6" name="Line"/>
            <p:cNvSpPr/>
            <p:nvPr/>
          </p:nvSpPr>
          <p:spPr>
            <a:xfrm>
              <a:off x="13313928" y="1615131"/>
              <a:ext cx="301619" cy="175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33" extrusionOk="0">
                  <a:moveTo>
                    <a:pt x="6284" y="7295"/>
                  </a:moveTo>
                  <a:cubicBezTo>
                    <a:pt x="6511" y="5331"/>
                    <a:pt x="6738" y="3368"/>
                    <a:pt x="6284" y="1993"/>
                  </a:cubicBezTo>
                  <a:cubicBezTo>
                    <a:pt x="5829" y="618"/>
                    <a:pt x="4692" y="-167"/>
                    <a:pt x="3555" y="29"/>
                  </a:cubicBezTo>
                  <a:cubicBezTo>
                    <a:pt x="2418" y="226"/>
                    <a:pt x="1282" y="1404"/>
                    <a:pt x="599" y="4153"/>
                  </a:cubicBezTo>
                  <a:cubicBezTo>
                    <a:pt x="-83" y="6902"/>
                    <a:pt x="-310" y="11222"/>
                    <a:pt x="599" y="14168"/>
                  </a:cubicBezTo>
                  <a:cubicBezTo>
                    <a:pt x="1509" y="17113"/>
                    <a:pt x="3555" y="18684"/>
                    <a:pt x="5147" y="19273"/>
                  </a:cubicBezTo>
                  <a:cubicBezTo>
                    <a:pt x="6738" y="19862"/>
                    <a:pt x="7875" y="19469"/>
                    <a:pt x="8898" y="17506"/>
                  </a:cubicBezTo>
                  <a:cubicBezTo>
                    <a:pt x="9922" y="15542"/>
                    <a:pt x="10831" y="12008"/>
                    <a:pt x="10945" y="9258"/>
                  </a:cubicBezTo>
                  <a:cubicBezTo>
                    <a:pt x="11058" y="6509"/>
                    <a:pt x="10376" y="4546"/>
                    <a:pt x="10035" y="4742"/>
                  </a:cubicBezTo>
                  <a:cubicBezTo>
                    <a:pt x="9694" y="4938"/>
                    <a:pt x="9694" y="7295"/>
                    <a:pt x="10831" y="10437"/>
                  </a:cubicBezTo>
                  <a:cubicBezTo>
                    <a:pt x="11968" y="13578"/>
                    <a:pt x="14242" y="17506"/>
                    <a:pt x="16174" y="19469"/>
                  </a:cubicBezTo>
                  <a:cubicBezTo>
                    <a:pt x="18107" y="21433"/>
                    <a:pt x="19698" y="21433"/>
                    <a:pt x="21290" y="214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7" name="Line"/>
            <p:cNvSpPr/>
            <p:nvPr/>
          </p:nvSpPr>
          <p:spPr>
            <a:xfrm>
              <a:off x="14167585" y="1443048"/>
              <a:ext cx="235983" cy="335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2" h="21431" extrusionOk="0">
                  <a:moveTo>
                    <a:pt x="1596" y="0"/>
                  </a:moveTo>
                  <a:cubicBezTo>
                    <a:pt x="2449" y="5143"/>
                    <a:pt x="3302" y="10286"/>
                    <a:pt x="3728" y="13371"/>
                  </a:cubicBezTo>
                  <a:cubicBezTo>
                    <a:pt x="4154" y="16457"/>
                    <a:pt x="4154" y="17486"/>
                    <a:pt x="4154" y="18514"/>
                  </a:cubicBezTo>
                  <a:cubicBezTo>
                    <a:pt x="4154" y="19543"/>
                    <a:pt x="4154" y="20571"/>
                    <a:pt x="4012" y="20571"/>
                  </a:cubicBezTo>
                  <a:cubicBezTo>
                    <a:pt x="3870" y="20571"/>
                    <a:pt x="3586" y="19543"/>
                    <a:pt x="4012" y="17897"/>
                  </a:cubicBezTo>
                  <a:cubicBezTo>
                    <a:pt x="4439" y="16251"/>
                    <a:pt x="5575" y="13989"/>
                    <a:pt x="7565" y="12343"/>
                  </a:cubicBezTo>
                  <a:cubicBezTo>
                    <a:pt x="9554" y="10697"/>
                    <a:pt x="12396" y="9669"/>
                    <a:pt x="14812" y="9874"/>
                  </a:cubicBezTo>
                  <a:cubicBezTo>
                    <a:pt x="17228" y="10080"/>
                    <a:pt x="19218" y="11520"/>
                    <a:pt x="20212" y="12754"/>
                  </a:cubicBezTo>
                  <a:cubicBezTo>
                    <a:pt x="21207" y="13989"/>
                    <a:pt x="21207" y="15017"/>
                    <a:pt x="18507" y="16457"/>
                  </a:cubicBezTo>
                  <a:cubicBezTo>
                    <a:pt x="15807" y="17897"/>
                    <a:pt x="10407" y="19749"/>
                    <a:pt x="6996" y="20674"/>
                  </a:cubicBezTo>
                  <a:cubicBezTo>
                    <a:pt x="3586" y="21600"/>
                    <a:pt x="2165" y="21600"/>
                    <a:pt x="1170" y="21086"/>
                  </a:cubicBezTo>
                  <a:cubicBezTo>
                    <a:pt x="175" y="20571"/>
                    <a:pt x="-393" y="19543"/>
                    <a:pt x="318" y="18514"/>
                  </a:cubicBezTo>
                  <a:cubicBezTo>
                    <a:pt x="1028" y="17486"/>
                    <a:pt x="3017" y="16457"/>
                    <a:pt x="5007" y="154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8" name="Line"/>
            <p:cNvSpPr/>
            <p:nvPr/>
          </p:nvSpPr>
          <p:spPr>
            <a:xfrm>
              <a:off x="14473730" y="1571310"/>
              <a:ext cx="511236" cy="26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87" extrusionOk="0">
                  <a:moveTo>
                    <a:pt x="6557" y="2910"/>
                  </a:moveTo>
                  <a:cubicBezTo>
                    <a:pt x="6017" y="2129"/>
                    <a:pt x="5477" y="1348"/>
                    <a:pt x="4464" y="1609"/>
                  </a:cubicBezTo>
                  <a:cubicBezTo>
                    <a:pt x="3452" y="1869"/>
                    <a:pt x="1967" y="3170"/>
                    <a:pt x="1089" y="5122"/>
                  </a:cubicBezTo>
                  <a:cubicBezTo>
                    <a:pt x="212" y="7074"/>
                    <a:pt x="-58" y="9676"/>
                    <a:pt x="10" y="11498"/>
                  </a:cubicBezTo>
                  <a:cubicBezTo>
                    <a:pt x="77" y="13320"/>
                    <a:pt x="482" y="14361"/>
                    <a:pt x="1360" y="14621"/>
                  </a:cubicBezTo>
                  <a:cubicBezTo>
                    <a:pt x="2237" y="14881"/>
                    <a:pt x="3587" y="14361"/>
                    <a:pt x="4532" y="12929"/>
                  </a:cubicBezTo>
                  <a:cubicBezTo>
                    <a:pt x="5477" y="11498"/>
                    <a:pt x="6017" y="9156"/>
                    <a:pt x="6152" y="7074"/>
                  </a:cubicBezTo>
                  <a:cubicBezTo>
                    <a:pt x="6287" y="4992"/>
                    <a:pt x="6017" y="3170"/>
                    <a:pt x="5815" y="2910"/>
                  </a:cubicBezTo>
                  <a:cubicBezTo>
                    <a:pt x="5612" y="2650"/>
                    <a:pt x="5477" y="3951"/>
                    <a:pt x="5544" y="5903"/>
                  </a:cubicBezTo>
                  <a:cubicBezTo>
                    <a:pt x="5612" y="7854"/>
                    <a:pt x="5882" y="10457"/>
                    <a:pt x="6422" y="12539"/>
                  </a:cubicBezTo>
                  <a:cubicBezTo>
                    <a:pt x="6962" y="14621"/>
                    <a:pt x="7772" y="16182"/>
                    <a:pt x="8784" y="16312"/>
                  </a:cubicBezTo>
                  <a:cubicBezTo>
                    <a:pt x="9797" y="16442"/>
                    <a:pt x="11012" y="15141"/>
                    <a:pt x="12227" y="12669"/>
                  </a:cubicBezTo>
                  <a:cubicBezTo>
                    <a:pt x="13442" y="10197"/>
                    <a:pt x="14657" y="6553"/>
                    <a:pt x="15197" y="4081"/>
                  </a:cubicBezTo>
                  <a:cubicBezTo>
                    <a:pt x="15737" y="1609"/>
                    <a:pt x="15602" y="307"/>
                    <a:pt x="15872" y="47"/>
                  </a:cubicBezTo>
                  <a:cubicBezTo>
                    <a:pt x="16142" y="-213"/>
                    <a:pt x="16817" y="568"/>
                    <a:pt x="17829" y="3430"/>
                  </a:cubicBezTo>
                  <a:cubicBezTo>
                    <a:pt x="18842" y="6293"/>
                    <a:pt x="20192" y="11238"/>
                    <a:pt x="20867" y="14491"/>
                  </a:cubicBezTo>
                  <a:cubicBezTo>
                    <a:pt x="21542" y="17744"/>
                    <a:pt x="21542" y="19305"/>
                    <a:pt x="21204" y="20216"/>
                  </a:cubicBezTo>
                  <a:cubicBezTo>
                    <a:pt x="20867" y="21127"/>
                    <a:pt x="20192" y="21387"/>
                    <a:pt x="19314" y="21387"/>
                  </a:cubicBezTo>
                  <a:cubicBezTo>
                    <a:pt x="18437" y="21387"/>
                    <a:pt x="17357" y="21127"/>
                    <a:pt x="16412" y="19826"/>
                  </a:cubicBezTo>
                  <a:cubicBezTo>
                    <a:pt x="15467" y="18524"/>
                    <a:pt x="14657" y="16182"/>
                    <a:pt x="14455" y="14491"/>
                  </a:cubicBezTo>
                  <a:cubicBezTo>
                    <a:pt x="14252" y="12799"/>
                    <a:pt x="14657" y="11758"/>
                    <a:pt x="15062" y="107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9" name="Line"/>
            <p:cNvSpPr/>
            <p:nvPr/>
          </p:nvSpPr>
          <p:spPr>
            <a:xfrm>
              <a:off x="15045709" y="1674966"/>
              <a:ext cx="48318" cy="10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5236"/>
                    <a:pt x="2880" y="10473"/>
                    <a:pt x="6480" y="14073"/>
                  </a:cubicBezTo>
                  <a:cubicBezTo>
                    <a:pt x="10080" y="17673"/>
                    <a:pt x="15840" y="1963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0" name="Line"/>
            <p:cNvSpPr/>
            <p:nvPr/>
          </p:nvSpPr>
          <p:spPr>
            <a:xfrm>
              <a:off x="15036045" y="1491364"/>
              <a:ext cx="9665" cy="1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1" name="Line"/>
            <p:cNvSpPr/>
            <p:nvPr/>
          </p:nvSpPr>
          <p:spPr>
            <a:xfrm>
              <a:off x="15256453" y="1593585"/>
              <a:ext cx="212858" cy="296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182" extrusionOk="0">
                  <a:moveTo>
                    <a:pt x="15660" y="291"/>
                  </a:moveTo>
                  <a:cubicBezTo>
                    <a:pt x="14048" y="61"/>
                    <a:pt x="12436" y="-169"/>
                    <a:pt x="10985" y="176"/>
                  </a:cubicBezTo>
                  <a:cubicBezTo>
                    <a:pt x="9535" y="520"/>
                    <a:pt x="8245" y="1439"/>
                    <a:pt x="7923" y="2474"/>
                  </a:cubicBezTo>
                  <a:cubicBezTo>
                    <a:pt x="7600" y="3508"/>
                    <a:pt x="8245" y="4657"/>
                    <a:pt x="10341" y="6610"/>
                  </a:cubicBezTo>
                  <a:cubicBezTo>
                    <a:pt x="12436" y="8563"/>
                    <a:pt x="15982" y="11320"/>
                    <a:pt x="18078" y="13274"/>
                  </a:cubicBezTo>
                  <a:cubicBezTo>
                    <a:pt x="20173" y="15227"/>
                    <a:pt x="20818" y="16376"/>
                    <a:pt x="21141" y="17525"/>
                  </a:cubicBezTo>
                  <a:cubicBezTo>
                    <a:pt x="21463" y="18674"/>
                    <a:pt x="21463" y="19822"/>
                    <a:pt x="19690" y="20512"/>
                  </a:cubicBezTo>
                  <a:cubicBezTo>
                    <a:pt x="17917" y="21201"/>
                    <a:pt x="14370" y="21431"/>
                    <a:pt x="10985" y="20857"/>
                  </a:cubicBezTo>
                  <a:cubicBezTo>
                    <a:pt x="7600" y="20282"/>
                    <a:pt x="4376" y="18903"/>
                    <a:pt x="2442" y="17640"/>
                  </a:cubicBezTo>
                  <a:cubicBezTo>
                    <a:pt x="508" y="16376"/>
                    <a:pt x="-137" y="15227"/>
                    <a:pt x="24" y="14422"/>
                  </a:cubicBezTo>
                  <a:cubicBezTo>
                    <a:pt x="185" y="13618"/>
                    <a:pt x="1153" y="13159"/>
                    <a:pt x="2120" y="126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2" name="Line"/>
            <p:cNvSpPr/>
            <p:nvPr/>
          </p:nvSpPr>
          <p:spPr>
            <a:xfrm>
              <a:off x="16132029" y="1378001"/>
              <a:ext cx="507352" cy="714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77" extrusionOk="0">
                  <a:moveTo>
                    <a:pt x="4721" y="11255"/>
                  </a:moveTo>
                  <a:cubicBezTo>
                    <a:pt x="6215" y="11255"/>
                    <a:pt x="7709" y="11255"/>
                    <a:pt x="8796" y="11206"/>
                  </a:cubicBezTo>
                  <a:cubicBezTo>
                    <a:pt x="9883" y="11158"/>
                    <a:pt x="10562" y="11061"/>
                    <a:pt x="10902" y="10770"/>
                  </a:cubicBezTo>
                  <a:cubicBezTo>
                    <a:pt x="11241" y="10480"/>
                    <a:pt x="11241" y="9996"/>
                    <a:pt x="10562" y="9463"/>
                  </a:cubicBezTo>
                  <a:cubicBezTo>
                    <a:pt x="9883" y="8930"/>
                    <a:pt x="8524" y="8349"/>
                    <a:pt x="7030" y="7961"/>
                  </a:cubicBezTo>
                  <a:cubicBezTo>
                    <a:pt x="5536" y="7574"/>
                    <a:pt x="3906" y="7380"/>
                    <a:pt x="2683" y="7332"/>
                  </a:cubicBezTo>
                  <a:cubicBezTo>
                    <a:pt x="1460" y="7283"/>
                    <a:pt x="645" y="7380"/>
                    <a:pt x="238" y="7719"/>
                  </a:cubicBezTo>
                  <a:cubicBezTo>
                    <a:pt x="-170" y="8058"/>
                    <a:pt x="-170" y="8639"/>
                    <a:pt x="1188" y="9221"/>
                  </a:cubicBezTo>
                  <a:cubicBezTo>
                    <a:pt x="2547" y="9802"/>
                    <a:pt x="5264" y="10383"/>
                    <a:pt x="7913" y="10480"/>
                  </a:cubicBezTo>
                  <a:cubicBezTo>
                    <a:pt x="10562" y="10577"/>
                    <a:pt x="13143" y="10189"/>
                    <a:pt x="15317" y="9221"/>
                  </a:cubicBezTo>
                  <a:cubicBezTo>
                    <a:pt x="17490" y="8252"/>
                    <a:pt x="19256" y="6702"/>
                    <a:pt x="20207" y="5395"/>
                  </a:cubicBezTo>
                  <a:cubicBezTo>
                    <a:pt x="21158" y="4087"/>
                    <a:pt x="21294" y="3022"/>
                    <a:pt x="21362" y="2247"/>
                  </a:cubicBezTo>
                  <a:cubicBezTo>
                    <a:pt x="21430" y="1472"/>
                    <a:pt x="21430" y="987"/>
                    <a:pt x="21090" y="600"/>
                  </a:cubicBezTo>
                  <a:cubicBezTo>
                    <a:pt x="20751" y="213"/>
                    <a:pt x="20072" y="-78"/>
                    <a:pt x="19596" y="19"/>
                  </a:cubicBezTo>
                  <a:cubicBezTo>
                    <a:pt x="19121" y="116"/>
                    <a:pt x="18849" y="600"/>
                    <a:pt x="18577" y="2198"/>
                  </a:cubicBezTo>
                  <a:cubicBezTo>
                    <a:pt x="18305" y="3796"/>
                    <a:pt x="18034" y="6509"/>
                    <a:pt x="17966" y="9705"/>
                  </a:cubicBezTo>
                  <a:cubicBezTo>
                    <a:pt x="17898" y="12901"/>
                    <a:pt x="18034" y="16582"/>
                    <a:pt x="18305" y="18713"/>
                  </a:cubicBezTo>
                  <a:cubicBezTo>
                    <a:pt x="18577" y="20844"/>
                    <a:pt x="18985" y="21425"/>
                    <a:pt x="19324" y="21474"/>
                  </a:cubicBezTo>
                  <a:cubicBezTo>
                    <a:pt x="19664" y="21522"/>
                    <a:pt x="19936" y="21038"/>
                    <a:pt x="20139" y="20263"/>
                  </a:cubicBezTo>
                  <a:cubicBezTo>
                    <a:pt x="20343" y="19488"/>
                    <a:pt x="20479" y="18422"/>
                    <a:pt x="20615" y="173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3" name="Line"/>
            <p:cNvSpPr/>
            <p:nvPr/>
          </p:nvSpPr>
          <p:spPr>
            <a:xfrm>
              <a:off x="16475873" y="1781262"/>
              <a:ext cx="376869" cy="14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0"/>
                  </a:moveTo>
                  <a:cubicBezTo>
                    <a:pt x="5723" y="8640"/>
                    <a:pt x="11446" y="17280"/>
                    <a:pt x="15046" y="19440"/>
                  </a:cubicBezTo>
                  <a:cubicBezTo>
                    <a:pt x="18646" y="21600"/>
                    <a:pt x="20123" y="17280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4" name="Line"/>
            <p:cNvSpPr/>
            <p:nvPr/>
          </p:nvSpPr>
          <p:spPr>
            <a:xfrm>
              <a:off x="17316577" y="1515391"/>
              <a:ext cx="463839" cy="360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extrusionOk="0">
                  <a:moveTo>
                    <a:pt x="0" y="2015"/>
                  </a:moveTo>
                  <a:cubicBezTo>
                    <a:pt x="150" y="1059"/>
                    <a:pt x="300" y="103"/>
                    <a:pt x="675" y="8"/>
                  </a:cubicBezTo>
                  <a:cubicBezTo>
                    <a:pt x="1050" y="-88"/>
                    <a:pt x="1650" y="677"/>
                    <a:pt x="2550" y="3257"/>
                  </a:cubicBezTo>
                  <a:cubicBezTo>
                    <a:pt x="3450" y="5838"/>
                    <a:pt x="4650" y="10234"/>
                    <a:pt x="5475" y="13006"/>
                  </a:cubicBezTo>
                  <a:cubicBezTo>
                    <a:pt x="6300" y="15778"/>
                    <a:pt x="6750" y="16924"/>
                    <a:pt x="7125" y="18071"/>
                  </a:cubicBezTo>
                  <a:cubicBezTo>
                    <a:pt x="7500" y="19218"/>
                    <a:pt x="7800" y="20365"/>
                    <a:pt x="8325" y="20939"/>
                  </a:cubicBezTo>
                  <a:cubicBezTo>
                    <a:pt x="8850" y="21512"/>
                    <a:pt x="9600" y="21512"/>
                    <a:pt x="10125" y="21034"/>
                  </a:cubicBezTo>
                  <a:cubicBezTo>
                    <a:pt x="10650" y="20556"/>
                    <a:pt x="10950" y="19600"/>
                    <a:pt x="11625" y="17020"/>
                  </a:cubicBezTo>
                  <a:cubicBezTo>
                    <a:pt x="12300" y="14439"/>
                    <a:pt x="13350" y="10234"/>
                    <a:pt x="13875" y="7654"/>
                  </a:cubicBezTo>
                  <a:cubicBezTo>
                    <a:pt x="14400" y="5073"/>
                    <a:pt x="14400" y="4117"/>
                    <a:pt x="14400" y="3162"/>
                  </a:cubicBezTo>
                  <a:cubicBezTo>
                    <a:pt x="14400" y="2206"/>
                    <a:pt x="14400" y="1250"/>
                    <a:pt x="15225" y="772"/>
                  </a:cubicBezTo>
                  <a:cubicBezTo>
                    <a:pt x="16050" y="294"/>
                    <a:pt x="17700" y="294"/>
                    <a:pt x="18900" y="390"/>
                  </a:cubicBezTo>
                  <a:cubicBezTo>
                    <a:pt x="20100" y="485"/>
                    <a:pt x="20850" y="677"/>
                    <a:pt x="21600" y="8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5" name="Line"/>
            <p:cNvSpPr/>
            <p:nvPr/>
          </p:nvSpPr>
          <p:spPr>
            <a:xfrm>
              <a:off x="17886710" y="1887558"/>
              <a:ext cx="19327" cy="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6" name="Line"/>
            <p:cNvSpPr/>
            <p:nvPr/>
          </p:nvSpPr>
          <p:spPr>
            <a:xfrm>
              <a:off x="18413222" y="1378626"/>
              <a:ext cx="238730" cy="458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478" extrusionOk="0">
                  <a:moveTo>
                    <a:pt x="4764" y="4834"/>
                  </a:moveTo>
                  <a:cubicBezTo>
                    <a:pt x="3900" y="5438"/>
                    <a:pt x="3036" y="6042"/>
                    <a:pt x="2892" y="8006"/>
                  </a:cubicBezTo>
                  <a:cubicBezTo>
                    <a:pt x="2748" y="9969"/>
                    <a:pt x="3324" y="13292"/>
                    <a:pt x="3756" y="15331"/>
                  </a:cubicBezTo>
                  <a:cubicBezTo>
                    <a:pt x="4188" y="17371"/>
                    <a:pt x="4476" y="18126"/>
                    <a:pt x="4620" y="18126"/>
                  </a:cubicBezTo>
                  <a:cubicBezTo>
                    <a:pt x="4764" y="18126"/>
                    <a:pt x="4764" y="17371"/>
                    <a:pt x="4476" y="15407"/>
                  </a:cubicBezTo>
                  <a:cubicBezTo>
                    <a:pt x="4188" y="13443"/>
                    <a:pt x="3612" y="10271"/>
                    <a:pt x="3180" y="7930"/>
                  </a:cubicBezTo>
                  <a:cubicBezTo>
                    <a:pt x="2748" y="5589"/>
                    <a:pt x="2460" y="4078"/>
                    <a:pt x="2316" y="2945"/>
                  </a:cubicBezTo>
                  <a:cubicBezTo>
                    <a:pt x="2172" y="1813"/>
                    <a:pt x="2172" y="1057"/>
                    <a:pt x="2892" y="604"/>
                  </a:cubicBezTo>
                  <a:cubicBezTo>
                    <a:pt x="3612" y="151"/>
                    <a:pt x="5052" y="0"/>
                    <a:pt x="7356" y="0"/>
                  </a:cubicBezTo>
                  <a:cubicBezTo>
                    <a:pt x="9660" y="0"/>
                    <a:pt x="12828" y="151"/>
                    <a:pt x="15276" y="831"/>
                  </a:cubicBezTo>
                  <a:cubicBezTo>
                    <a:pt x="17724" y="1510"/>
                    <a:pt x="19452" y="2719"/>
                    <a:pt x="19596" y="4078"/>
                  </a:cubicBezTo>
                  <a:cubicBezTo>
                    <a:pt x="19740" y="5438"/>
                    <a:pt x="18300" y="6948"/>
                    <a:pt x="16860" y="7855"/>
                  </a:cubicBezTo>
                  <a:cubicBezTo>
                    <a:pt x="15420" y="8761"/>
                    <a:pt x="13980" y="9063"/>
                    <a:pt x="11964" y="9290"/>
                  </a:cubicBezTo>
                  <a:cubicBezTo>
                    <a:pt x="9948" y="9516"/>
                    <a:pt x="7356" y="9667"/>
                    <a:pt x="6780" y="9743"/>
                  </a:cubicBezTo>
                  <a:cubicBezTo>
                    <a:pt x="6204" y="9818"/>
                    <a:pt x="7644" y="9818"/>
                    <a:pt x="10236" y="10724"/>
                  </a:cubicBezTo>
                  <a:cubicBezTo>
                    <a:pt x="12828" y="11631"/>
                    <a:pt x="16572" y="13443"/>
                    <a:pt x="18732" y="15105"/>
                  </a:cubicBezTo>
                  <a:cubicBezTo>
                    <a:pt x="20892" y="16766"/>
                    <a:pt x="21468" y="18277"/>
                    <a:pt x="21324" y="19410"/>
                  </a:cubicBezTo>
                  <a:cubicBezTo>
                    <a:pt x="21180" y="20543"/>
                    <a:pt x="20316" y="21298"/>
                    <a:pt x="17868" y="21449"/>
                  </a:cubicBezTo>
                  <a:cubicBezTo>
                    <a:pt x="15420" y="21600"/>
                    <a:pt x="11388" y="21147"/>
                    <a:pt x="8508" y="20543"/>
                  </a:cubicBezTo>
                  <a:cubicBezTo>
                    <a:pt x="5628" y="19938"/>
                    <a:pt x="3900" y="19183"/>
                    <a:pt x="2460" y="18428"/>
                  </a:cubicBezTo>
                  <a:cubicBezTo>
                    <a:pt x="1020" y="17673"/>
                    <a:pt x="-132" y="16917"/>
                    <a:pt x="12" y="16162"/>
                  </a:cubicBezTo>
                  <a:cubicBezTo>
                    <a:pt x="156" y="15407"/>
                    <a:pt x="1596" y="14652"/>
                    <a:pt x="3036" y="138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7" name="Line"/>
            <p:cNvSpPr/>
            <p:nvPr/>
          </p:nvSpPr>
          <p:spPr>
            <a:xfrm>
              <a:off x="18782173" y="1555683"/>
              <a:ext cx="515375" cy="296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90" extrusionOk="0">
                  <a:moveTo>
                    <a:pt x="540" y="4238"/>
                  </a:moveTo>
                  <a:cubicBezTo>
                    <a:pt x="270" y="6464"/>
                    <a:pt x="0" y="8691"/>
                    <a:pt x="0" y="10361"/>
                  </a:cubicBezTo>
                  <a:cubicBezTo>
                    <a:pt x="0" y="12031"/>
                    <a:pt x="270" y="13145"/>
                    <a:pt x="743" y="13924"/>
                  </a:cubicBezTo>
                  <a:cubicBezTo>
                    <a:pt x="1215" y="14704"/>
                    <a:pt x="1890" y="15149"/>
                    <a:pt x="2430" y="14926"/>
                  </a:cubicBezTo>
                  <a:cubicBezTo>
                    <a:pt x="2970" y="14704"/>
                    <a:pt x="3375" y="13813"/>
                    <a:pt x="3645" y="12811"/>
                  </a:cubicBezTo>
                  <a:cubicBezTo>
                    <a:pt x="3915" y="11809"/>
                    <a:pt x="4050" y="10695"/>
                    <a:pt x="4185" y="9582"/>
                  </a:cubicBezTo>
                  <a:cubicBezTo>
                    <a:pt x="4320" y="8469"/>
                    <a:pt x="4455" y="7355"/>
                    <a:pt x="4388" y="7355"/>
                  </a:cubicBezTo>
                  <a:cubicBezTo>
                    <a:pt x="4320" y="7355"/>
                    <a:pt x="4050" y="8469"/>
                    <a:pt x="3983" y="9582"/>
                  </a:cubicBezTo>
                  <a:cubicBezTo>
                    <a:pt x="3915" y="10695"/>
                    <a:pt x="4050" y="11809"/>
                    <a:pt x="4928" y="12922"/>
                  </a:cubicBezTo>
                  <a:cubicBezTo>
                    <a:pt x="5805" y="14036"/>
                    <a:pt x="7425" y="15149"/>
                    <a:pt x="9045" y="13590"/>
                  </a:cubicBezTo>
                  <a:cubicBezTo>
                    <a:pt x="10665" y="12031"/>
                    <a:pt x="12285" y="7801"/>
                    <a:pt x="13230" y="4572"/>
                  </a:cubicBezTo>
                  <a:cubicBezTo>
                    <a:pt x="14175" y="1343"/>
                    <a:pt x="14445" y="-884"/>
                    <a:pt x="14445" y="341"/>
                  </a:cubicBezTo>
                  <a:cubicBezTo>
                    <a:pt x="14445" y="1565"/>
                    <a:pt x="14175" y="6242"/>
                    <a:pt x="14040" y="9248"/>
                  </a:cubicBezTo>
                  <a:cubicBezTo>
                    <a:pt x="13905" y="12254"/>
                    <a:pt x="13905" y="13590"/>
                    <a:pt x="13905" y="15149"/>
                  </a:cubicBezTo>
                  <a:cubicBezTo>
                    <a:pt x="13905" y="16708"/>
                    <a:pt x="13905" y="18489"/>
                    <a:pt x="14243" y="19491"/>
                  </a:cubicBezTo>
                  <a:cubicBezTo>
                    <a:pt x="14580" y="20493"/>
                    <a:pt x="15255" y="20716"/>
                    <a:pt x="16470" y="20271"/>
                  </a:cubicBezTo>
                  <a:cubicBezTo>
                    <a:pt x="17685" y="19825"/>
                    <a:pt x="19440" y="18712"/>
                    <a:pt x="20385" y="17598"/>
                  </a:cubicBezTo>
                  <a:cubicBezTo>
                    <a:pt x="21330" y="16485"/>
                    <a:pt x="21465" y="15372"/>
                    <a:pt x="21600" y="142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8" name="Line"/>
            <p:cNvSpPr/>
            <p:nvPr/>
          </p:nvSpPr>
          <p:spPr>
            <a:xfrm>
              <a:off x="19046302" y="1636313"/>
              <a:ext cx="251246" cy="9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9" name="Line"/>
            <p:cNvSpPr/>
            <p:nvPr/>
          </p:nvSpPr>
          <p:spPr>
            <a:xfrm>
              <a:off x="525037" y="2520420"/>
              <a:ext cx="450954" cy="452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extrusionOk="0">
                  <a:moveTo>
                    <a:pt x="4474" y="19076"/>
                  </a:moveTo>
                  <a:cubicBezTo>
                    <a:pt x="4629" y="18310"/>
                    <a:pt x="4783" y="17544"/>
                    <a:pt x="4629" y="16855"/>
                  </a:cubicBezTo>
                  <a:cubicBezTo>
                    <a:pt x="4474" y="16165"/>
                    <a:pt x="4011" y="15553"/>
                    <a:pt x="3394" y="15246"/>
                  </a:cubicBezTo>
                  <a:cubicBezTo>
                    <a:pt x="2777" y="14940"/>
                    <a:pt x="2006" y="14940"/>
                    <a:pt x="1311" y="15629"/>
                  </a:cubicBezTo>
                  <a:cubicBezTo>
                    <a:pt x="617" y="16318"/>
                    <a:pt x="0" y="17697"/>
                    <a:pt x="0" y="18616"/>
                  </a:cubicBezTo>
                  <a:cubicBezTo>
                    <a:pt x="0" y="19536"/>
                    <a:pt x="617" y="19995"/>
                    <a:pt x="1851" y="20378"/>
                  </a:cubicBezTo>
                  <a:cubicBezTo>
                    <a:pt x="3086" y="20761"/>
                    <a:pt x="4937" y="21067"/>
                    <a:pt x="6171" y="20455"/>
                  </a:cubicBezTo>
                  <a:cubicBezTo>
                    <a:pt x="7406" y="19842"/>
                    <a:pt x="8023" y="18310"/>
                    <a:pt x="8100" y="15476"/>
                  </a:cubicBezTo>
                  <a:cubicBezTo>
                    <a:pt x="8177" y="12642"/>
                    <a:pt x="7714" y="8506"/>
                    <a:pt x="7329" y="6055"/>
                  </a:cubicBezTo>
                  <a:cubicBezTo>
                    <a:pt x="6943" y="3604"/>
                    <a:pt x="6634" y="2838"/>
                    <a:pt x="6403" y="1918"/>
                  </a:cubicBezTo>
                  <a:cubicBezTo>
                    <a:pt x="6171" y="999"/>
                    <a:pt x="6017" y="-73"/>
                    <a:pt x="6094" y="4"/>
                  </a:cubicBezTo>
                  <a:cubicBezTo>
                    <a:pt x="6171" y="80"/>
                    <a:pt x="6480" y="1306"/>
                    <a:pt x="7020" y="4140"/>
                  </a:cubicBezTo>
                  <a:cubicBezTo>
                    <a:pt x="7560" y="6974"/>
                    <a:pt x="8331" y="11416"/>
                    <a:pt x="8949" y="14480"/>
                  </a:cubicBezTo>
                  <a:cubicBezTo>
                    <a:pt x="9566" y="17544"/>
                    <a:pt x="10029" y="19229"/>
                    <a:pt x="10646" y="20225"/>
                  </a:cubicBezTo>
                  <a:cubicBezTo>
                    <a:pt x="11263" y="21221"/>
                    <a:pt x="12034" y="21527"/>
                    <a:pt x="12806" y="21527"/>
                  </a:cubicBezTo>
                  <a:cubicBezTo>
                    <a:pt x="13577" y="21527"/>
                    <a:pt x="14349" y="21221"/>
                    <a:pt x="14966" y="20684"/>
                  </a:cubicBezTo>
                  <a:cubicBezTo>
                    <a:pt x="15583" y="20148"/>
                    <a:pt x="16046" y="19382"/>
                    <a:pt x="16817" y="19153"/>
                  </a:cubicBezTo>
                  <a:cubicBezTo>
                    <a:pt x="17589" y="18923"/>
                    <a:pt x="18669" y="19229"/>
                    <a:pt x="19517" y="19153"/>
                  </a:cubicBezTo>
                  <a:cubicBezTo>
                    <a:pt x="20366" y="19076"/>
                    <a:pt x="20983" y="18616"/>
                    <a:pt x="21600" y="181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0" name="Line"/>
            <p:cNvSpPr/>
            <p:nvPr/>
          </p:nvSpPr>
          <p:spPr>
            <a:xfrm>
              <a:off x="821377" y="2679946"/>
              <a:ext cx="9665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1" name="Line"/>
            <p:cNvSpPr/>
            <p:nvPr/>
          </p:nvSpPr>
          <p:spPr>
            <a:xfrm>
              <a:off x="1053296" y="2786242"/>
              <a:ext cx="299562" cy="18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97" y="3789"/>
                    <a:pt x="1394" y="7579"/>
                    <a:pt x="1974" y="10421"/>
                  </a:cubicBezTo>
                  <a:cubicBezTo>
                    <a:pt x="2555" y="13263"/>
                    <a:pt x="3019" y="15158"/>
                    <a:pt x="3600" y="14968"/>
                  </a:cubicBezTo>
                  <a:cubicBezTo>
                    <a:pt x="4181" y="14779"/>
                    <a:pt x="4877" y="12505"/>
                    <a:pt x="5690" y="10611"/>
                  </a:cubicBezTo>
                  <a:cubicBezTo>
                    <a:pt x="6503" y="8716"/>
                    <a:pt x="7432" y="7200"/>
                    <a:pt x="8245" y="7200"/>
                  </a:cubicBezTo>
                  <a:cubicBezTo>
                    <a:pt x="9058" y="7200"/>
                    <a:pt x="9755" y="8716"/>
                    <a:pt x="10219" y="10421"/>
                  </a:cubicBezTo>
                  <a:cubicBezTo>
                    <a:pt x="10684" y="12126"/>
                    <a:pt x="10916" y="14021"/>
                    <a:pt x="11381" y="14211"/>
                  </a:cubicBezTo>
                  <a:cubicBezTo>
                    <a:pt x="11845" y="14400"/>
                    <a:pt x="12542" y="12884"/>
                    <a:pt x="13239" y="11179"/>
                  </a:cubicBezTo>
                  <a:cubicBezTo>
                    <a:pt x="13935" y="9474"/>
                    <a:pt x="14632" y="7579"/>
                    <a:pt x="15445" y="7200"/>
                  </a:cubicBezTo>
                  <a:cubicBezTo>
                    <a:pt x="16258" y="6821"/>
                    <a:pt x="17187" y="7958"/>
                    <a:pt x="18232" y="10611"/>
                  </a:cubicBezTo>
                  <a:cubicBezTo>
                    <a:pt x="19277" y="13263"/>
                    <a:pt x="20439" y="1743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2" name="Line"/>
            <p:cNvSpPr/>
            <p:nvPr/>
          </p:nvSpPr>
          <p:spPr>
            <a:xfrm>
              <a:off x="1554152" y="2689609"/>
              <a:ext cx="146584" cy="357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extrusionOk="0">
                  <a:moveTo>
                    <a:pt x="8505" y="0"/>
                  </a:moveTo>
                  <a:cubicBezTo>
                    <a:pt x="4829" y="2919"/>
                    <a:pt x="1152" y="5838"/>
                    <a:pt x="233" y="8854"/>
                  </a:cubicBezTo>
                  <a:cubicBezTo>
                    <a:pt x="-686" y="11870"/>
                    <a:pt x="1152" y="14984"/>
                    <a:pt x="5059" y="17124"/>
                  </a:cubicBezTo>
                  <a:cubicBezTo>
                    <a:pt x="8965" y="19265"/>
                    <a:pt x="14940" y="20432"/>
                    <a:pt x="2091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3" name="Line"/>
            <p:cNvSpPr/>
            <p:nvPr/>
          </p:nvSpPr>
          <p:spPr>
            <a:xfrm>
              <a:off x="1932653" y="2757252"/>
              <a:ext cx="328552" cy="254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1"/>
                  </a:moveTo>
                  <a:cubicBezTo>
                    <a:pt x="1059" y="1641"/>
                    <a:pt x="2118" y="1641"/>
                    <a:pt x="3600" y="3691"/>
                  </a:cubicBezTo>
                  <a:cubicBezTo>
                    <a:pt x="5082" y="5742"/>
                    <a:pt x="6988" y="9843"/>
                    <a:pt x="8259" y="12714"/>
                  </a:cubicBezTo>
                  <a:cubicBezTo>
                    <a:pt x="9529" y="15585"/>
                    <a:pt x="10165" y="17225"/>
                    <a:pt x="10800" y="18729"/>
                  </a:cubicBezTo>
                  <a:cubicBezTo>
                    <a:pt x="11435" y="20233"/>
                    <a:pt x="12071" y="21600"/>
                    <a:pt x="12706" y="21600"/>
                  </a:cubicBezTo>
                  <a:cubicBezTo>
                    <a:pt x="13341" y="21600"/>
                    <a:pt x="13976" y="20233"/>
                    <a:pt x="14400" y="17499"/>
                  </a:cubicBezTo>
                  <a:cubicBezTo>
                    <a:pt x="14824" y="14765"/>
                    <a:pt x="15035" y="10663"/>
                    <a:pt x="15141" y="7656"/>
                  </a:cubicBezTo>
                  <a:cubicBezTo>
                    <a:pt x="15247" y="4648"/>
                    <a:pt x="15247" y="2734"/>
                    <a:pt x="15776" y="1777"/>
                  </a:cubicBezTo>
                  <a:cubicBezTo>
                    <a:pt x="16306" y="820"/>
                    <a:pt x="17365" y="820"/>
                    <a:pt x="18424" y="684"/>
                  </a:cubicBezTo>
                  <a:cubicBezTo>
                    <a:pt x="19482" y="547"/>
                    <a:pt x="20541" y="273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4" name="Line"/>
            <p:cNvSpPr/>
            <p:nvPr/>
          </p:nvSpPr>
          <p:spPr>
            <a:xfrm>
              <a:off x="2348174" y="2602640"/>
              <a:ext cx="206632" cy="56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600" extrusionOk="0">
                  <a:moveTo>
                    <a:pt x="0" y="0"/>
                  </a:moveTo>
                  <a:cubicBezTo>
                    <a:pt x="4582" y="1117"/>
                    <a:pt x="9164" y="2234"/>
                    <a:pt x="12927" y="4407"/>
                  </a:cubicBezTo>
                  <a:cubicBezTo>
                    <a:pt x="16691" y="6579"/>
                    <a:pt x="19636" y="9807"/>
                    <a:pt x="20618" y="12414"/>
                  </a:cubicBezTo>
                  <a:cubicBezTo>
                    <a:pt x="21600" y="15021"/>
                    <a:pt x="20618" y="17007"/>
                    <a:pt x="18164" y="18434"/>
                  </a:cubicBezTo>
                  <a:cubicBezTo>
                    <a:pt x="15709" y="19862"/>
                    <a:pt x="11782" y="20731"/>
                    <a:pt x="785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5" name="Line"/>
            <p:cNvSpPr/>
            <p:nvPr/>
          </p:nvSpPr>
          <p:spPr>
            <a:xfrm>
              <a:off x="2831337" y="2766915"/>
              <a:ext cx="26090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6" name="Line"/>
            <p:cNvSpPr/>
            <p:nvPr/>
          </p:nvSpPr>
          <p:spPr>
            <a:xfrm>
              <a:off x="2860327" y="2873211"/>
              <a:ext cx="280236" cy="9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7" name="Line"/>
            <p:cNvSpPr/>
            <p:nvPr/>
          </p:nvSpPr>
          <p:spPr>
            <a:xfrm>
              <a:off x="3459450" y="2668435"/>
              <a:ext cx="248734" cy="491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540" extrusionOk="0">
                  <a:moveTo>
                    <a:pt x="0" y="2199"/>
                  </a:moveTo>
                  <a:cubicBezTo>
                    <a:pt x="1938" y="6434"/>
                    <a:pt x="3877" y="10669"/>
                    <a:pt x="5123" y="13564"/>
                  </a:cubicBezTo>
                  <a:cubicBezTo>
                    <a:pt x="6369" y="16458"/>
                    <a:pt x="6923" y="18011"/>
                    <a:pt x="7200" y="19281"/>
                  </a:cubicBezTo>
                  <a:cubicBezTo>
                    <a:pt x="7477" y="20552"/>
                    <a:pt x="7477" y="21540"/>
                    <a:pt x="7200" y="21540"/>
                  </a:cubicBezTo>
                  <a:cubicBezTo>
                    <a:pt x="6923" y="21540"/>
                    <a:pt x="6369" y="20552"/>
                    <a:pt x="5677" y="18081"/>
                  </a:cubicBezTo>
                  <a:cubicBezTo>
                    <a:pt x="4985" y="15611"/>
                    <a:pt x="4154" y="11658"/>
                    <a:pt x="3738" y="8552"/>
                  </a:cubicBezTo>
                  <a:cubicBezTo>
                    <a:pt x="3323" y="5446"/>
                    <a:pt x="3323" y="3187"/>
                    <a:pt x="3877" y="1846"/>
                  </a:cubicBezTo>
                  <a:cubicBezTo>
                    <a:pt x="4431" y="505"/>
                    <a:pt x="5538" y="81"/>
                    <a:pt x="7477" y="11"/>
                  </a:cubicBezTo>
                  <a:cubicBezTo>
                    <a:pt x="9415" y="-60"/>
                    <a:pt x="12185" y="222"/>
                    <a:pt x="14677" y="1069"/>
                  </a:cubicBezTo>
                  <a:cubicBezTo>
                    <a:pt x="17169" y="1916"/>
                    <a:pt x="19385" y="3328"/>
                    <a:pt x="20492" y="4528"/>
                  </a:cubicBezTo>
                  <a:cubicBezTo>
                    <a:pt x="21600" y="5728"/>
                    <a:pt x="21600" y="6716"/>
                    <a:pt x="20908" y="7352"/>
                  </a:cubicBezTo>
                  <a:cubicBezTo>
                    <a:pt x="20215" y="7987"/>
                    <a:pt x="18831" y="8269"/>
                    <a:pt x="16754" y="8411"/>
                  </a:cubicBezTo>
                  <a:cubicBezTo>
                    <a:pt x="14677" y="8552"/>
                    <a:pt x="11908" y="8552"/>
                    <a:pt x="9415" y="8058"/>
                  </a:cubicBezTo>
                  <a:cubicBezTo>
                    <a:pt x="6923" y="7564"/>
                    <a:pt x="4708" y="6575"/>
                    <a:pt x="2492" y="55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8" name="Line"/>
            <p:cNvSpPr/>
            <p:nvPr/>
          </p:nvSpPr>
          <p:spPr>
            <a:xfrm>
              <a:off x="4000593" y="2737926"/>
              <a:ext cx="212593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9" name="Line"/>
            <p:cNvSpPr/>
            <p:nvPr/>
          </p:nvSpPr>
          <p:spPr>
            <a:xfrm>
              <a:off x="4000593" y="2824895"/>
              <a:ext cx="299562" cy="1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0" name="Line"/>
            <p:cNvSpPr/>
            <p:nvPr/>
          </p:nvSpPr>
          <p:spPr>
            <a:xfrm>
              <a:off x="4774207" y="2592977"/>
              <a:ext cx="271586" cy="39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384" extrusionOk="0">
                  <a:moveTo>
                    <a:pt x="16343" y="2613"/>
                  </a:moveTo>
                  <a:cubicBezTo>
                    <a:pt x="15847" y="1742"/>
                    <a:pt x="15350" y="871"/>
                    <a:pt x="14481" y="435"/>
                  </a:cubicBezTo>
                  <a:cubicBezTo>
                    <a:pt x="13612" y="0"/>
                    <a:pt x="12371" y="0"/>
                    <a:pt x="11130" y="0"/>
                  </a:cubicBezTo>
                  <a:cubicBezTo>
                    <a:pt x="9888" y="0"/>
                    <a:pt x="8647" y="0"/>
                    <a:pt x="7281" y="784"/>
                  </a:cubicBezTo>
                  <a:cubicBezTo>
                    <a:pt x="5916" y="1568"/>
                    <a:pt x="4426" y="3135"/>
                    <a:pt x="5171" y="4790"/>
                  </a:cubicBezTo>
                  <a:cubicBezTo>
                    <a:pt x="5916" y="6445"/>
                    <a:pt x="8895" y="8187"/>
                    <a:pt x="11875" y="10103"/>
                  </a:cubicBezTo>
                  <a:cubicBezTo>
                    <a:pt x="14854" y="12019"/>
                    <a:pt x="17833" y="14110"/>
                    <a:pt x="19447" y="15590"/>
                  </a:cubicBezTo>
                  <a:cubicBezTo>
                    <a:pt x="21061" y="17071"/>
                    <a:pt x="21309" y="17942"/>
                    <a:pt x="20440" y="18900"/>
                  </a:cubicBezTo>
                  <a:cubicBezTo>
                    <a:pt x="19571" y="19858"/>
                    <a:pt x="17585" y="20903"/>
                    <a:pt x="14606" y="21252"/>
                  </a:cubicBezTo>
                  <a:cubicBezTo>
                    <a:pt x="11626" y="21600"/>
                    <a:pt x="7654" y="21252"/>
                    <a:pt x="4923" y="20294"/>
                  </a:cubicBezTo>
                  <a:cubicBezTo>
                    <a:pt x="2192" y="19335"/>
                    <a:pt x="702" y="17768"/>
                    <a:pt x="206" y="16287"/>
                  </a:cubicBezTo>
                  <a:cubicBezTo>
                    <a:pt x="-291" y="14806"/>
                    <a:pt x="206" y="13413"/>
                    <a:pt x="702" y="120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1" name="Line"/>
            <p:cNvSpPr/>
            <p:nvPr/>
          </p:nvSpPr>
          <p:spPr>
            <a:xfrm>
              <a:off x="5266481" y="2534997"/>
              <a:ext cx="35433" cy="45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0" y="0"/>
                  </a:moveTo>
                  <a:cubicBezTo>
                    <a:pt x="5891" y="3625"/>
                    <a:pt x="11782" y="7250"/>
                    <a:pt x="14727" y="10422"/>
                  </a:cubicBezTo>
                  <a:cubicBezTo>
                    <a:pt x="17673" y="13594"/>
                    <a:pt x="17673" y="16313"/>
                    <a:pt x="18654" y="18277"/>
                  </a:cubicBezTo>
                  <a:cubicBezTo>
                    <a:pt x="19636" y="20241"/>
                    <a:pt x="21600" y="21449"/>
                    <a:pt x="21600" y="21524"/>
                  </a:cubicBezTo>
                  <a:cubicBezTo>
                    <a:pt x="21600" y="21600"/>
                    <a:pt x="19636" y="20543"/>
                    <a:pt x="17673" y="194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2" name="Line"/>
            <p:cNvSpPr/>
            <p:nvPr/>
          </p:nvSpPr>
          <p:spPr>
            <a:xfrm>
              <a:off x="4599716" y="2534997"/>
              <a:ext cx="48317" cy="486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2432"/>
                    <a:pt x="8640" y="4864"/>
                    <a:pt x="12240" y="8225"/>
                  </a:cubicBezTo>
                  <a:cubicBezTo>
                    <a:pt x="15840" y="11587"/>
                    <a:pt x="18720" y="15878"/>
                    <a:pt x="20160" y="18381"/>
                  </a:cubicBezTo>
                  <a:cubicBezTo>
                    <a:pt x="21600" y="20885"/>
                    <a:pt x="21600" y="21600"/>
                    <a:pt x="21600" y="21600"/>
                  </a:cubicBezTo>
                  <a:cubicBezTo>
                    <a:pt x="21600" y="21600"/>
                    <a:pt x="21600" y="20885"/>
                    <a:pt x="21600" y="201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3" name="Line"/>
            <p:cNvSpPr/>
            <p:nvPr/>
          </p:nvSpPr>
          <p:spPr>
            <a:xfrm>
              <a:off x="5691664" y="3047150"/>
              <a:ext cx="38655" cy="86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4" name="Line"/>
            <p:cNvSpPr/>
            <p:nvPr/>
          </p:nvSpPr>
          <p:spPr>
            <a:xfrm>
              <a:off x="6268240" y="2506007"/>
              <a:ext cx="776283" cy="49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7" y="0"/>
                  </a:moveTo>
                  <a:cubicBezTo>
                    <a:pt x="538" y="4941"/>
                    <a:pt x="448" y="9882"/>
                    <a:pt x="403" y="12847"/>
                  </a:cubicBezTo>
                  <a:cubicBezTo>
                    <a:pt x="359" y="15812"/>
                    <a:pt x="359" y="16800"/>
                    <a:pt x="359" y="17647"/>
                  </a:cubicBezTo>
                  <a:cubicBezTo>
                    <a:pt x="359" y="18494"/>
                    <a:pt x="359" y="19200"/>
                    <a:pt x="269" y="19200"/>
                  </a:cubicBezTo>
                  <a:cubicBezTo>
                    <a:pt x="179" y="19200"/>
                    <a:pt x="0" y="18494"/>
                    <a:pt x="0" y="17435"/>
                  </a:cubicBezTo>
                  <a:cubicBezTo>
                    <a:pt x="0" y="16376"/>
                    <a:pt x="179" y="14965"/>
                    <a:pt x="359" y="13906"/>
                  </a:cubicBezTo>
                  <a:cubicBezTo>
                    <a:pt x="538" y="12847"/>
                    <a:pt x="717" y="12141"/>
                    <a:pt x="986" y="11576"/>
                  </a:cubicBezTo>
                  <a:cubicBezTo>
                    <a:pt x="1255" y="11012"/>
                    <a:pt x="1613" y="10588"/>
                    <a:pt x="1927" y="10659"/>
                  </a:cubicBezTo>
                  <a:cubicBezTo>
                    <a:pt x="2241" y="10729"/>
                    <a:pt x="2510" y="11294"/>
                    <a:pt x="2689" y="12353"/>
                  </a:cubicBezTo>
                  <a:cubicBezTo>
                    <a:pt x="2868" y="13412"/>
                    <a:pt x="2958" y="14965"/>
                    <a:pt x="3047" y="16165"/>
                  </a:cubicBezTo>
                  <a:cubicBezTo>
                    <a:pt x="3137" y="17365"/>
                    <a:pt x="3227" y="18212"/>
                    <a:pt x="3451" y="18918"/>
                  </a:cubicBezTo>
                  <a:cubicBezTo>
                    <a:pt x="3675" y="19624"/>
                    <a:pt x="4033" y="20188"/>
                    <a:pt x="4840" y="20541"/>
                  </a:cubicBezTo>
                  <a:cubicBezTo>
                    <a:pt x="5646" y="20894"/>
                    <a:pt x="6901" y="21035"/>
                    <a:pt x="7753" y="20894"/>
                  </a:cubicBezTo>
                  <a:cubicBezTo>
                    <a:pt x="8604" y="20753"/>
                    <a:pt x="9052" y="20329"/>
                    <a:pt x="9545" y="19482"/>
                  </a:cubicBezTo>
                  <a:cubicBezTo>
                    <a:pt x="10038" y="18635"/>
                    <a:pt x="10576" y="17365"/>
                    <a:pt x="10800" y="16376"/>
                  </a:cubicBezTo>
                  <a:cubicBezTo>
                    <a:pt x="11024" y="15388"/>
                    <a:pt x="10934" y="14682"/>
                    <a:pt x="10531" y="14259"/>
                  </a:cubicBezTo>
                  <a:cubicBezTo>
                    <a:pt x="10128" y="13835"/>
                    <a:pt x="9411" y="13694"/>
                    <a:pt x="9052" y="13976"/>
                  </a:cubicBezTo>
                  <a:cubicBezTo>
                    <a:pt x="8694" y="14259"/>
                    <a:pt x="8694" y="14965"/>
                    <a:pt x="8694" y="15671"/>
                  </a:cubicBezTo>
                  <a:cubicBezTo>
                    <a:pt x="8694" y="16376"/>
                    <a:pt x="8694" y="17082"/>
                    <a:pt x="8873" y="17718"/>
                  </a:cubicBezTo>
                  <a:cubicBezTo>
                    <a:pt x="9052" y="18353"/>
                    <a:pt x="9411" y="18918"/>
                    <a:pt x="9814" y="19412"/>
                  </a:cubicBezTo>
                  <a:cubicBezTo>
                    <a:pt x="10217" y="19906"/>
                    <a:pt x="10666" y="20329"/>
                    <a:pt x="11114" y="20541"/>
                  </a:cubicBezTo>
                  <a:cubicBezTo>
                    <a:pt x="11562" y="20753"/>
                    <a:pt x="12010" y="20753"/>
                    <a:pt x="12548" y="20259"/>
                  </a:cubicBezTo>
                  <a:cubicBezTo>
                    <a:pt x="13085" y="19765"/>
                    <a:pt x="13713" y="18776"/>
                    <a:pt x="14206" y="17788"/>
                  </a:cubicBezTo>
                  <a:cubicBezTo>
                    <a:pt x="14699" y="16800"/>
                    <a:pt x="15057" y="15812"/>
                    <a:pt x="15281" y="15671"/>
                  </a:cubicBezTo>
                  <a:cubicBezTo>
                    <a:pt x="15505" y="15529"/>
                    <a:pt x="15595" y="16235"/>
                    <a:pt x="15685" y="16941"/>
                  </a:cubicBezTo>
                  <a:cubicBezTo>
                    <a:pt x="15774" y="17647"/>
                    <a:pt x="15864" y="18353"/>
                    <a:pt x="15954" y="19059"/>
                  </a:cubicBezTo>
                  <a:cubicBezTo>
                    <a:pt x="16043" y="19765"/>
                    <a:pt x="16133" y="20471"/>
                    <a:pt x="16312" y="20471"/>
                  </a:cubicBezTo>
                  <a:cubicBezTo>
                    <a:pt x="16491" y="20471"/>
                    <a:pt x="16760" y="19765"/>
                    <a:pt x="17029" y="19059"/>
                  </a:cubicBezTo>
                  <a:cubicBezTo>
                    <a:pt x="17298" y="18353"/>
                    <a:pt x="17567" y="17647"/>
                    <a:pt x="17970" y="17012"/>
                  </a:cubicBezTo>
                  <a:cubicBezTo>
                    <a:pt x="18373" y="16376"/>
                    <a:pt x="18911" y="15812"/>
                    <a:pt x="19225" y="15953"/>
                  </a:cubicBezTo>
                  <a:cubicBezTo>
                    <a:pt x="19539" y="16094"/>
                    <a:pt x="19628" y="16941"/>
                    <a:pt x="19718" y="17718"/>
                  </a:cubicBezTo>
                  <a:cubicBezTo>
                    <a:pt x="19807" y="18494"/>
                    <a:pt x="19897" y="19200"/>
                    <a:pt x="20076" y="19835"/>
                  </a:cubicBezTo>
                  <a:cubicBezTo>
                    <a:pt x="20256" y="20471"/>
                    <a:pt x="20524" y="21035"/>
                    <a:pt x="20793" y="21318"/>
                  </a:cubicBezTo>
                  <a:cubicBezTo>
                    <a:pt x="21062" y="21600"/>
                    <a:pt x="21331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5" name="Line"/>
            <p:cNvSpPr/>
            <p:nvPr/>
          </p:nvSpPr>
          <p:spPr>
            <a:xfrm>
              <a:off x="7214124" y="2825447"/>
              <a:ext cx="429522" cy="24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267" extrusionOk="0">
                  <a:moveTo>
                    <a:pt x="5495" y="804"/>
                  </a:moveTo>
                  <a:cubicBezTo>
                    <a:pt x="4695" y="235"/>
                    <a:pt x="3895" y="-333"/>
                    <a:pt x="2855" y="235"/>
                  </a:cubicBezTo>
                  <a:cubicBezTo>
                    <a:pt x="1815" y="804"/>
                    <a:pt x="535" y="2509"/>
                    <a:pt x="135" y="5067"/>
                  </a:cubicBezTo>
                  <a:cubicBezTo>
                    <a:pt x="-265" y="7625"/>
                    <a:pt x="215" y="11035"/>
                    <a:pt x="1655" y="14020"/>
                  </a:cubicBezTo>
                  <a:cubicBezTo>
                    <a:pt x="3095" y="17004"/>
                    <a:pt x="5495" y="19562"/>
                    <a:pt x="7895" y="19846"/>
                  </a:cubicBezTo>
                  <a:cubicBezTo>
                    <a:pt x="10295" y="20130"/>
                    <a:pt x="12695" y="18141"/>
                    <a:pt x="14055" y="16435"/>
                  </a:cubicBezTo>
                  <a:cubicBezTo>
                    <a:pt x="15415" y="14730"/>
                    <a:pt x="15735" y="13309"/>
                    <a:pt x="15655" y="12030"/>
                  </a:cubicBezTo>
                  <a:cubicBezTo>
                    <a:pt x="15575" y="10751"/>
                    <a:pt x="15095" y="9614"/>
                    <a:pt x="14295" y="9188"/>
                  </a:cubicBezTo>
                  <a:cubicBezTo>
                    <a:pt x="13495" y="8762"/>
                    <a:pt x="12375" y="9046"/>
                    <a:pt x="11895" y="10041"/>
                  </a:cubicBezTo>
                  <a:cubicBezTo>
                    <a:pt x="11415" y="11035"/>
                    <a:pt x="11575" y="12741"/>
                    <a:pt x="13255" y="14730"/>
                  </a:cubicBezTo>
                  <a:cubicBezTo>
                    <a:pt x="14935" y="16720"/>
                    <a:pt x="18135" y="18993"/>
                    <a:pt x="21335" y="212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6" name="Line"/>
            <p:cNvSpPr/>
            <p:nvPr/>
          </p:nvSpPr>
          <p:spPr>
            <a:xfrm>
              <a:off x="8165461" y="2625187"/>
              <a:ext cx="338216" cy="415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extrusionOk="0">
                  <a:moveTo>
                    <a:pt x="21600" y="3323"/>
                  </a:moveTo>
                  <a:cubicBezTo>
                    <a:pt x="19749" y="2326"/>
                    <a:pt x="17897" y="1329"/>
                    <a:pt x="16457" y="748"/>
                  </a:cubicBezTo>
                  <a:cubicBezTo>
                    <a:pt x="15017" y="166"/>
                    <a:pt x="13989" y="0"/>
                    <a:pt x="12857" y="0"/>
                  </a:cubicBezTo>
                  <a:cubicBezTo>
                    <a:pt x="11726" y="0"/>
                    <a:pt x="10491" y="166"/>
                    <a:pt x="9771" y="1080"/>
                  </a:cubicBezTo>
                  <a:cubicBezTo>
                    <a:pt x="9051" y="1994"/>
                    <a:pt x="8846" y="3655"/>
                    <a:pt x="10594" y="5982"/>
                  </a:cubicBezTo>
                  <a:cubicBezTo>
                    <a:pt x="12343" y="8308"/>
                    <a:pt x="16046" y="11298"/>
                    <a:pt x="18103" y="13209"/>
                  </a:cubicBezTo>
                  <a:cubicBezTo>
                    <a:pt x="20160" y="15120"/>
                    <a:pt x="20571" y="15951"/>
                    <a:pt x="20880" y="16782"/>
                  </a:cubicBezTo>
                  <a:cubicBezTo>
                    <a:pt x="21189" y="17612"/>
                    <a:pt x="21394" y="18443"/>
                    <a:pt x="21189" y="19191"/>
                  </a:cubicBezTo>
                  <a:cubicBezTo>
                    <a:pt x="20983" y="19938"/>
                    <a:pt x="20366" y="20603"/>
                    <a:pt x="19029" y="21018"/>
                  </a:cubicBezTo>
                  <a:cubicBezTo>
                    <a:pt x="17691" y="21434"/>
                    <a:pt x="15634" y="21600"/>
                    <a:pt x="12960" y="21268"/>
                  </a:cubicBezTo>
                  <a:cubicBezTo>
                    <a:pt x="10286" y="20935"/>
                    <a:pt x="6994" y="20105"/>
                    <a:pt x="4731" y="18775"/>
                  </a:cubicBezTo>
                  <a:cubicBezTo>
                    <a:pt x="2469" y="17446"/>
                    <a:pt x="1234" y="15618"/>
                    <a:pt x="617" y="14622"/>
                  </a:cubicBezTo>
                  <a:cubicBezTo>
                    <a:pt x="0" y="13625"/>
                    <a:pt x="0" y="13458"/>
                    <a:pt x="0" y="132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7" name="Line"/>
            <p:cNvSpPr/>
            <p:nvPr/>
          </p:nvSpPr>
          <p:spPr>
            <a:xfrm>
              <a:off x="9025492" y="2804640"/>
              <a:ext cx="483165" cy="197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8" extrusionOk="0">
                  <a:moveTo>
                    <a:pt x="0" y="5159"/>
                  </a:moveTo>
                  <a:cubicBezTo>
                    <a:pt x="432" y="3472"/>
                    <a:pt x="864" y="1784"/>
                    <a:pt x="1584" y="772"/>
                  </a:cubicBezTo>
                  <a:cubicBezTo>
                    <a:pt x="2304" y="-241"/>
                    <a:pt x="3312" y="-578"/>
                    <a:pt x="4248" y="1785"/>
                  </a:cubicBezTo>
                  <a:cubicBezTo>
                    <a:pt x="5184" y="4147"/>
                    <a:pt x="6048" y="9210"/>
                    <a:pt x="6408" y="12585"/>
                  </a:cubicBezTo>
                  <a:cubicBezTo>
                    <a:pt x="6768" y="15960"/>
                    <a:pt x="6624" y="17647"/>
                    <a:pt x="6408" y="17647"/>
                  </a:cubicBezTo>
                  <a:cubicBezTo>
                    <a:pt x="6192" y="17647"/>
                    <a:pt x="5904" y="15960"/>
                    <a:pt x="5832" y="14272"/>
                  </a:cubicBezTo>
                  <a:cubicBezTo>
                    <a:pt x="5760" y="12585"/>
                    <a:pt x="5904" y="10897"/>
                    <a:pt x="6192" y="9210"/>
                  </a:cubicBezTo>
                  <a:cubicBezTo>
                    <a:pt x="6480" y="7522"/>
                    <a:pt x="6912" y="5835"/>
                    <a:pt x="7560" y="4822"/>
                  </a:cubicBezTo>
                  <a:cubicBezTo>
                    <a:pt x="8208" y="3810"/>
                    <a:pt x="9072" y="3472"/>
                    <a:pt x="9720" y="5160"/>
                  </a:cubicBezTo>
                  <a:cubicBezTo>
                    <a:pt x="10368" y="6847"/>
                    <a:pt x="10800" y="10560"/>
                    <a:pt x="11016" y="13260"/>
                  </a:cubicBezTo>
                  <a:cubicBezTo>
                    <a:pt x="11232" y="15960"/>
                    <a:pt x="11232" y="17647"/>
                    <a:pt x="11304" y="17647"/>
                  </a:cubicBezTo>
                  <a:cubicBezTo>
                    <a:pt x="11376" y="17647"/>
                    <a:pt x="11520" y="15960"/>
                    <a:pt x="12024" y="13597"/>
                  </a:cubicBezTo>
                  <a:cubicBezTo>
                    <a:pt x="12528" y="11235"/>
                    <a:pt x="13392" y="8197"/>
                    <a:pt x="14184" y="6509"/>
                  </a:cubicBezTo>
                  <a:cubicBezTo>
                    <a:pt x="14976" y="4822"/>
                    <a:pt x="15696" y="4485"/>
                    <a:pt x="16128" y="5328"/>
                  </a:cubicBezTo>
                  <a:cubicBezTo>
                    <a:pt x="16560" y="6172"/>
                    <a:pt x="16704" y="8197"/>
                    <a:pt x="16776" y="10053"/>
                  </a:cubicBezTo>
                  <a:cubicBezTo>
                    <a:pt x="16848" y="11909"/>
                    <a:pt x="16848" y="13597"/>
                    <a:pt x="16848" y="15285"/>
                  </a:cubicBezTo>
                  <a:cubicBezTo>
                    <a:pt x="16848" y="16972"/>
                    <a:pt x="16848" y="18660"/>
                    <a:pt x="17280" y="19672"/>
                  </a:cubicBezTo>
                  <a:cubicBezTo>
                    <a:pt x="17712" y="20685"/>
                    <a:pt x="18576" y="21022"/>
                    <a:pt x="19368" y="20347"/>
                  </a:cubicBezTo>
                  <a:cubicBezTo>
                    <a:pt x="20160" y="19672"/>
                    <a:pt x="20880" y="17984"/>
                    <a:pt x="21600" y="162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8" name="Line"/>
            <p:cNvSpPr/>
            <p:nvPr/>
          </p:nvSpPr>
          <p:spPr>
            <a:xfrm>
              <a:off x="9537646" y="2844222"/>
              <a:ext cx="442498" cy="18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229" extrusionOk="0">
                  <a:moveTo>
                    <a:pt x="0" y="2234"/>
                  </a:moveTo>
                  <a:cubicBezTo>
                    <a:pt x="0" y="5959"/>
                    <a:pt x="0" y="9683"/>
                    <a:pt x="157" y="12476"/>
                  </a:cubicBezTo>
                  <a:cubicBezTo>
                    <a:pt x="313" y="15269"/>
                    <a:pt x="626" y="17131"/>
                    <a:pt x="1174" y="18062"/>
                  </a:cubicBezTo>
                  <a:cubicBezTo>
                    <a:pt x="1722" y="18993"/>
                    <a:pt x="2504" y="18993"/>
                    <a:pt x="3130" y="18062"/>
                  </a:cubicBezTo>
                  <a:cubicBezTo>
                    <a:pt x="3757" y="17131"/>
                    <a:pt x="4226" y="15269"/>
                    <a:pt x="4539" y="13407"/>
                  </a:cubicBezTo>
                  <a:cubicBezTo>
                    <a:pt x="4852" y="11545"/>
                    <a:pt x="5009" y="9683"/>
                    <a:pt x="5009" y="9683"/>
                  </a:cubicBezTo>
                  <a:cubicBezTo>
                    <a:pt x="5009" y="9683"/>
                    <a:pt x="4852" y="11545"/>
                    <a:pt x="5009" y="13407"/>
                  </a:cubicBezTo>
                  <a:cubicBezTo>
                    <a:pt x="5165" y="15269"/>
                    <a:pt x="5635" y="17131"/>
                    <a:pt x="6730" y="17690"/>
                  </a:cubicBezTo>
                  <a:cubicBezTo>
                    <a:pt x="7826" y="18248"/>
                    <a:pt x="9548" y="17503"/>
                    <a:pt x="11035" y="14710"/>
                  </a:cubicBezTo>
                  <a:cubicBezTo>
                    <a:pt x="12522" y="11917"/>
                    <a:pt x="13774" y="7076"/>
                    <a:pt x="14713" y="4097"/>
                  </a:cubicBezTo>
                  <a:cubicBezTo>
                    <a:pt x="15652" y="1117"/>
                    <a:pt x="16278" y="0"/>
                    <a:pt x="16983" y="0"/>
                  </a:cubicBezTo>
                  <a:cubicBezTo>
                    <a:pt x="17687" y="0"/>
                    <a:pt x="18470" y="1117"/>
                    <a:pt x="19252" y="3724"/>
                  </a:cubicBezTo>
                  <a:cubicBezTo>
                    <a:pt x="20035" y="6331"/>
                    <a:pt x="20817" y="10428"/>
                    <a:pt x="21209" y="13407"/>
                  </a:cubicBezTo>
                  <a:cubicBezTo>
                    <a:pt x="21600" y="16386"/>
                    <a:pt x="21600" y="18248"/>
                    <a:pt x="21209" y="19552"/>
                  </a:cubicBezTo>
                  <a:cubicBezTo>
                    <a:pt x="20817" y="20855"/>
                    <a:pt x="20035" y="21600"/>
                    <a:pt x="18626" y="21041"/>
                  </a:cubicBezTo>
                  <a:cubicBezTo>
                    <a:pt x="17217" y="20483"/>
                    <a:pt x="15183" y="18621"/>
                    <a:pt x="13148" y="167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9" name="Line"/>
            <p:cNvSpPr/>
            <p:nvPr/>
          </p:nvSpPr>
          <p:spPr>
            <a:xfrm>
              <a:off x="10166527" y="2631630"/>
              <a:ext cx="153845" cy="37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348" extrusionOk="0">
                  <a:moveTo>
                    <a:pt x="3943" y="0"/>
                  </a:moveTo>
                  <a:cubicBezTo>
                    <a:pt x="3043" y="4062"/>
                    <a:pt x="2143" y="8123"/>
                    <a:pt x="1468" y="11077"/>
                  </a:cubicBezTo>
                  <a:cubicBezTo>
                    <a:pt x="793" y="14031"/>
                    <a:pt x="343" y="15877"/>
                    <a:pt x="118" y="17262"/>
                  </a:cubicBezTo>
                  <a:cubicBezTo>
                    <a:pt x="-107" y="18646"/>
                    <a:pt x="-107" y="19569"/>
                    <a:pt x="1018" y="20308"/>
                  </a:cubicBezTo>
                  <a:cubicBezTo>
                    <a:pt x="2143" y="21046"/>
                    <a:pt x="4393" y="21600"/>
                    <a:pt x="7993" y="21231"/>
                  </a:cubicBezTo>
                  <a:cubicBezTo>
                    <a:pt x="11593" y="20862"/>
                    <a:pt x="16543" y="19569"/>
                    <a:pt x="21493" y="182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0" name="Line"/>
            <p:cNvSpPr/>
            <p:nvPr/>
          </p:nvSpPr>
          <p:spPr>
            <a:xfrm>
              <a:off x="10117442" y="2795905"/>
              <a:ext cx="231919" cy="1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1" name="Line"/>
            <p:cNvSpPr/>
            <p:nvPr/>
          </p:nvSpPr>
          <p:spPr>
            <a:xfrm>
              <a:off x="10848090" y="2315963"/>
              <a:ext cx="612547" cy="706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40" extrusionOk="0">
                  <a:moveTo>
                    <a:pt x="4182" y="16615"/>
                  </a:moveTo>
                  <a:cubicBezTo>
                    <a:pt x="3619" y="16420"/>
                    <a:pt x="3057" y="16224"/>
                    <a:pt x="2269" y="16567"/>
                  </a:cubicBezTo>
                  <a:cubicBezTo>
                    <a:pt x="1482" y="16909"/>
                    <a:pt x="469" y="17788"/>
                    <a:pt x="132" y="18424"/>
                  </a:cubicBezTo>
                  <a:cubicBezTo>
                    <a:pt x="-206" y="19059"/>
                    <a:pt x="131" y="19450"/>
                    <a:pt x="863" y="19743"/>
                  </a:cubicBezTo>
                  <a:cubicBezTo>
                    <a:pt x="1594" y="20036"/>
                    <a:pt x="2719" y="20232"/>
                    <a:pt x="3731" y="19938"/>
                  </a:cubicBezTo>
                  <a:cubicBezTo>
                    <a:pt x="4744" y="19645"/>
                    <a:pt x="5644" y="18863"/>
                    <a:pt x="6038" y="18228"/>
                  </a:cubicBezTo>
                  <a:cubicBezTo>
                    <a:pt x="6432" y="17593"/>
                    <a:pt x="6319" y="17104"/>
                    <a:pt x="5925" y="16713"/>
                  </a:cubicBezTo>
                  <a:cubicBezTo>
                    <a:pt x="5532" y="16322"/>
                    <a:pt x="4857" y="16029"/>
                    <a:pt x="4519" y="16127"/>
                  </a:cubicBezTo>
                  <a:cubicBezTo>
                    <a:pt x="4182" y="16224"/>
                    <a:pt x="4182" y="16713"/>
                    <a:pt x="4407" y="17495"/>
                  </a:cubicBezTo>
                  <a:cubicBezTo>
                    <a:pt x="4632" y="18277"/>
                    <a:pt x="5082" y="19352"/>
                    <a:pt x="5532" y="20085"/>
                  </a:cubicBezTo>
                  <a:cubicBezTo>
                    <a:pt x="5981" y="20818"/>
                    <a:pt x="6432" y="21209"/>
                    <a:pt x="7388" y="21307"/>
                  </a:cubicBezTo>
                  <a:cubicBezTo>
                    <a:pt x="8344" y="21405"/>
                    <a:pt x="9807" y="21209"/>
                    <a:pt x="11438" y="20036"/>
                  </a:cubicBezTo>
                  <a:cubicBezTo>
                    <a:pt x="13069" y="18863"/>
                    <a:pt x="14869" y="16713"/>
                    <a:pt x="15938" y="14465"/>
                  </a:cubicBezTo>
                  <a:cubicBezTo>
                    <a:pt x="17007" y="12217"/>
                    <a:pt x="17344" y="9871"/>
                    <a:pt x="17288" y="7672"/>
                  </a:cubicBezTo>
                  <a:cubicBezTo>
                    <a:pt x="17232" y="5473"/>
                    <a:pt x="16782" y="3421"/>
                    <a:pt x="16388" y="2052"/>
                  </a:cubicBezTo>
                  <a:cubicBezTo>
                    <a:pt x="15994" y="684"/>
                    <a:pt x="15657" y="0"/>
                    <a:pt x="15375" y="0"/>
                  </a:cubicBezTo>
                  <a:cubicBezTo>
                    <a:pt x="15094" y="0"/>
                    <a:pt x="14869" y="684"/>
                    <a:pt x="14475" y="2688"/>
                  </a:cubicBezTo>
                  <a:cubicBezTo>
                    <a:pt x="14082" y="4691"/>
                    <a:pt x="13519" y="8014"/>
                    <a:pt x="13238" y="11044"/>
                  </a:cubicBezTo>
                  <a:cubicBezTo>
                    <a:pt x="12957" y="14074"/>
                    <a:pt x="12957" y="16811"/>
                    <a:pt x="13406" y="18570"/>
                  </a:cubicBezTo>
                  <a:cubicBezTo>
                    <a:pt x="13856" y="20329"/>
                    <a:pt x="14756" y="21111"/>
                    <a:pt x="15769" y="21356"/>
                  </a:cubicBezTo>
                  <a:cubicBezTo>
                    <a:pt x="16782" y="21600"/>
                    <a:pt x="17907" y="21307"/>
                    <a:pt x="18863" y="20525"/>
                  </a:cubicBezTo>
                  <a:cubicBezTo>
                    <a:pt x="19819" y="19743"/>
                    <a:pt x="20607" y="18472"/>
                    <a:pt x="21394" y="172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2" name="Line"/>
            <p:cNvSpPr/>
            <p:nvPr/>
          </p:nvSpPr>
          <p:spPr>
            <a:xfrm>
              <a:off x="11499289" y="2789463"/>
              <a:ext cx="434848" cy="215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extrusionOk="0">
                  <a:moveTo>
                    <a:pt x="0" y="2541"/>
                  </a:moveTo>
                  <a:cubicBezTo>
                    <a:pt x="480" y="1271"/>
                    <a:pt x="960" y="0"/>
                    <a:pt x="1440" y="0"/>
                  </a:cubicBezTo>
                  <a:cubicBezTo>
                    <a:pt x="1920" y="0"/>
                    <a:pt x="2400" y="1271"/>
                    <a:pt x="3040" y="4765"/>
                  </a:cubicBezTo>
                  <a:cubicBezTo>
                    <a:pt x="3680" y="8259"/>
                    <a:pt x="4480" y="13976"/>
                    <a:pt x="5200" y="17312"/>
                  </a:cubicBezTo>
                  <a:cubicBezTo>
                    <a:pt x="5920" y="20647"/>
                    <a:pt x="6560" y="21600"/>
                    <a:pt x="8080" y="21124"/>
                  </a:cubicBezTo>
                  <a:cubicBezTo>
                    <a:pt x="9600" y="20647"/>
                    <a:pt x="12000" y="18741"/>
                    <a:pt x="13520" y="16835"/>
                  </a:cubicBezTo>
                  <a:cubicBezTo>
                    <a:pt x="15040" y="14929"/>
                    <a:pt x="15680" y="13024"/>
                    <a:pt x="16000" y="11276"/>
                  </a:cubicBezTo>
                  <a:cubicBezTo>
                    <a:pt x="16320" y="9529"/>
                    <a:pt x="16320" y="7941"/>
                    <a:pt x="16000" y="6671"/>
                  </a:cubicBezTo>
                  <a:cubicBezTo>
                    <a:pt x="15680" y="5400"/>
                    <a:pt x="15040" y="4447"/>
                    <a:pt x="14320" y="3971"/>
                  </a:cubicBezTo>
                  <a:cubicBezTo>
                    <a:pt x="13600" y="3494"/>
                    <a:pt x="12800" y="3494"/>
                    <a:pt x="12240" y="4288"/>
                  </a:cubicBezTo>
                  <a:cubicBezTo>
                    <a:pt x="11680" y="5082"/>
                    <a:pt x="11360" y="6671"/>
                    <a:pt x="11760" y="9212"/>
                  </a:cubicBezTo>
                  <a:cubicBezTo>
                    <a:pt x="12160" y="11753"/>
                    <a:pt x="13280" y="15247"/>
                    <a:pt x="15040" y="17312"/>
                  </a:cubicBezTo>
                  <a:cubicBezTo>
                    <a:pt x="16800" y="19376"/>
                    <a:pt x="19200" y="20012"/>
                    <a:pt x="21600" y="206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3" name="Line"/>
            <p:cNvSpPr/>
            <p:nvPr/>
          </p:nvSpPr>
          <p:spPr>
            <a:xfrm>
              <a:off x="12038249" y="2891681"/>
              <a:ext cx="234102" cy="12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204" extrusionOk="0">
                  <a:moveTo>
                    <a:pt x="10706" y="1764"/>
                  </a:moveTo>
                  <a:cubicBezTo>
                    <a:pt x="9247" y="684"/>
                    <a:pt x="7787" y="-396"/>
                    <a:pt x="5890" y="144"/>
                  </a:cubicBezTo>
                  <a:cubicBezTo>
                    <a:pt x="3992" y="684"/>
                    <a:pt x="1657" y="2844"/>
                    <a:pt x="636" y="5274"/>
                  </a:cubicBezTo>
                  <a:cubicBezTo>
                    <a:pt x="-386" y="7704"/>
                    <a:pt x="-94" y="10404"/>
                    <a:pt x="928" y="12834"/>
                  </a:cubicBezTo>
                  <a:cubicBezTo>
                    <a:pt x="1949" y="15264"/>
                    <a:pt x="3701" y="17424"/>
                    <a:pt x="5306" y="18504"/>
                  </a:cubicBezTo>
                  <a:cubicBezTo>
                    <a:pt x="6911" y="19584"/>
                    <a:pt x="8371" y="19584"/>
                    <a:pt x="9538" y="18504"/>
                  </a:cubicBezTo>
                  <a:cubicBezTo>
                    <a:pt x="10706" y="17424"/>
                    <a:pt x="11582" y="15264"/>
                    <a:pt x="11873" y="12024"/>
                  </a:cubicBezTo>
                  <a:cubicBezTo>
                    <a:pt x="12165" y="8784"/>
                    <a:pt x="11873" y="4464"/>
                    <a:pt x="12019" y="3654"/>
                  </a:cubicBezTo>
                  <a:cubicBezTo>
                    <a:pt x="12165" y="2844"/>
                    <a:pt x="12749" y="5544"/>
                    <a:pt x="14355" y="9054"/>
                  </a:cubicBezTo>
                  <a:cubicBezTo>
                    <a:pt x="15960" y="12564"/>
                    <a:pt x="18587" y="16884"/>
                    <a:pt x="21214" y="212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4" name="Line"/>
            <p:cNvSpPr/>
            <p:nvPr/>
          </p:nvSpPr>
          <p:spPr>
            <a:xfrm>
              <a:off x="12387505" y="2459571"/>
              <a:ext cx="686898" cy="1059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456" extrusionOk="0">
                  <a:moveTo>
                    <a:pt x="5778" y="10142"/>
                  </a:moveTo>
                  <a:cubicBezTo>
                    <a:pt x="4769" y="10077"/>
                    <a:pt x="3760" y="10012"/>
                    <a:pt x="2851" y="9947"/>
                  </a:cubicBezTo>
                  <a:cubicBezTo>
                    <a:pt x="1943" y="9881"/>
                    <a:pt x="1135" y="9816"/>
                    <a:pt x="631" y="9947"/>
                  </a:cubicBezTo>
                  <a:cubicBezTo>
                    <a:pt x="126" y="10077"/>
                    <a:pt x="-76" y="10403"/>
                    <a:pt x="25" y="10664"/>
                  </a:cubicBezTo>
                  <a:cubicBezTo>
                    <a:pt x="126" y="10925"/>
                    <a:pt x="530" y="11121"/>
                    <a:pt x="1640" y="11252"/>
                  </a:cubicBezTo>
                  <a:cubicBezTo>
                    <a:pt x="2750" y="11382"/>
                    <a:pt x="4567" y="11447"/>
                    <a:pt x="5778" y="11121"/>
                  </a:cubicBezTo>
                  <a:cubicBezTo>
                    <a:pt x="6989" y="10795"/>
                    <a:pt x="7595" y="10077"/>
                    <a:pt x="7898" y="8544"/>
                  </a:cubicBezTo>
                  <a:cubicBezTo>
                    <a:pt x="8201" y="7010"/>
                    <a:pt x="8201" y="4661"/>
                    <a:pt x="8201" y="3323"/>
                  </a:cubicBezTo>
                  <a:cubicBezTo>
                    <a:pt x="8201" y="1985"/>
                    <a:pt x="8201" y="1659"/>
                    <a:pt x="8150" y="1202"/>
                  </a:cubicBezTo>
                  <a:cubicBezTo>
                    <a:pt x="8100" y="745"/>
                    <a:pt x="7999" y="158"/>
                    <a:pt x="7898" y="28"/>
                  </a:cubicBezTo>
                  <a:cubicBezTo>
                    <a:pt x="7797" y="-103"/>
                    <a:pt x="7696" y="223"/>
                    <a:pt x="7696" y="1300"/>
                  </a:cubicBezTo>
                  <a:cubicBezTo>
                    <a:pt x="7696" y="2377"/>
                    <a:pt x="7797" y="4204"/>
                    <a:pt x="7847" y="5868"/>
                  </a:cubicBezTo>
                  <a:cubicBezTo>
                    <a:pt x="7898" y="7532"/>
                    <a:pt x="7898" y="9033"/>
                    <a:pt x="7898" y="10012"/>
                  </a:cubicBezTo>
                  <a:cubicBezTo>
                    <a:pt x="7898" y="10991"/>
                    <a:pt x="7898" y="11447"/>
                    <a:pt x="7948" y="11839"/>
                  </a:cubicBezTo>
                  <a:cubicBezTo>
                    <a:pt x="7999" y="12231"/>
                    <a:pt x="8100" y="12557"/>
                    <a:pt x="8352" y="12622"/>
                  </a:cubicBezTo>
                  <a:cubicBezTo>
                    <a:pt x="8604" y="12687"/>
                    <a:pt x="9008" y="12492"/>
                    <a:pt x="9412" y="12263"/>
                  </a:cubicBezTo>
                  <a:cubicBezTo>
                    <a:pt x="9816" y="12035"/>
                    <a:pt x="10219" y="11774"/>
                    <a:pt x="10825" y="11317"/>
                  </a:cubicBezTo>
                  <a:cubicBezTo>
                    <a:pt x="11431" y="10860"/>
                    <a:pt x="12238" y="10208"/>
                    <a:pt x="12541" y="10044"/>
                  </a:cubicBezTo>
                  <a:cubicBezTo>
                    <a:pt x="12844" y="9881"/>
                    <a:pt x="12642" y="10208"/>
                    <a:pt x="12541" y="10534"/>
                  </a:cubicBezTo>
                  <a:cubicBezTo>
                    <a:pt x="12440" y="10860"/>
                    <a:pt x="12440" y="11186"/>
                    <a:pt x="12692" y="11415"/>
                  </a:cubicBezTo>
                  <a:cubicBezTo>
                    <a:pt x="12945" y="11643"/>
                    <a:pt x="13449" y="11774"/>
                    <a:pt x="13954" y="11806"/>
                  </a:cubicBezTo>
                  <a:cubicBezTo>
                    <a:pt x="14459" y="11839"/>
                    <a:pt x="14963" y="11774"/>
                    <a:pt x="15317" y="11578"/>
                  </a:cubicBezTo>
                  <a:cubicBezTo>
                    <a:pt x="15670" y="11382"/>
                    <a:pt x="15872" y="11056"/>
                    <a:pt x="15973" y="10632"/>
                  </a:cubicBezTo>
                  <a:cubicBezTo>
                    <a:pt x="16074" y="10208"/>
                    <a:pt x="16074" y="9686"/>
                    <a:pt x="16225" y="9620"/>
                  </a:cubicBezTo>
                  <a:cubicBezTo>
                    <a:pt x="16376" y="9555"/>
                    <a:pt x="16679" y="9947"/>
                    <a:pt x="16881" y="11252"/>
                  </a:cubicBezTo>
                  <a:cubicBezTo>
                    <a:pt x="17083" y="12557"/>
                    <a:pt x="17184" y="14776"/>
                    <a:pt x="16881" y="16537"/>
                  </a:cubicBezTo>
                  <a:cubicBezTo>
                    <a:pt x="16578" y="18299"/>
                    <a:pt x="15872" y="19605"/>
                    <a:pt x="15317" y="20355"/>
                  </a:cubicBezTo>
                  <a:cubicBezTo>
                    <a:pt x="14761" y="21105"/>
                    <a:pt x="14358" y="21301"/>
                    <a:pt x="13903" y="21399"/>
                  </a:cubicBezTo>
                  <a:cubicBezTo>
                    <a:pt x="13449" y="21497"/>
                    <a:pt x="12945" y="21497"/>
                    <a:pt x="12288" y="21171"/>
                  </a:cubicBezTo>
                  <a:cubicBezTo>
                    <a:pt x="11632" y="20844"/>
                    <a:pt x="10825" y="20192"/>
                    <a:pt x="10522" y="19474"/>
                  </a:cubicBezTo>
                  <a:cubicBezTo>
                    <a:pt x="10219" y="18756"/>
                    <a:pt x="10421" y="17973"/>
                    <a:pt x="11531" y="17321"/>
                  </a:cubicBezTo>
                  <a:cubicBezTo>
                    <a:pt x="12642" y="16668"/>
                    <a:pt x="14660" y="16146"/>
                    <a:pt x="16477" y="15950"/>
                  </a:cubicBezTo>
                  <a:cubicBezTo>
                    <a:pt x="18294" y="15754"/>
                    <a:pt x="19909" y="15885"/>
                    <a:pt x="21524" y="16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5" name="Line"/>
            <p:cNvSpPr/>
            <p:nvPr/>
          </p:nvSpPr>
          <p:spPr>
            <a:xfrm>
              <a:off x="13551123" y="2562305"/>
              <a:ext cx="634556" cy="397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219" y="2704"/>
                  </a:moveTo>
                  <a:cubicBezTo>
                    <a:pt x="110" y="1311"/>
                    <a:pt x="0" y="-83"/>
                    <a:pt x="0" y="4"/>
                  </a:cubicBezTo>
                  <a:cubicBezTo>
                    <a:pt x="0" y="91"/>
                    <a:pt x="110" y="1659"/>
                    <a:pt x="274" y="5230"/>
                  </a:cubicBezTo>
                  <a:cubicBezTo>
                    <a:pt x="439" y="8801"/>
                    <a:pt x="658" y="14375"/>
                    <a:pt x="987" y="15769"/>
                  </a:cubicBezTo>
                  <a:cubicBezTo>
                    <a:pt x="1316" y="17162"/>
                    <a:pt x="1754" y="14375"/>
                    <a:pt x="2631" y="12546"/>
                  </a:cubicBezTo>
                  <a:cubicBezTo>
                    <a:pt x="3509" y="10717"/>
                    <a:pt x="4824" y="9846"/>
                    <a:pt x="5976" y="9846"/>
                  </a:cubicBezTo>
                  <a:cubicBezTo>
                    <a:pt x="7127" y="9846"/>
                    <a:pt x="8114" y="10717"/>
                    <a:pt x="8607" y="11675"/>
                  </a:cubicBezTo>
                  <a:cubicBezTo>
                    <a:pt x="9100" y="12633"/>
                    <a:pt x="9100" y="13678"/>
                    <a:pt x="8114" y="14811"/>
                  </a:cubicBezTo>
                  <a:cubicBezTo>
                    <a:pt x="7127" y="15943"/>
                    <a:pt x="5153" y="17162"/>
                    <a:pt x="3892" y="17772"/>
                  </a:cubicBezTo>
                  <a:cubicBezTo>
                    <a:pt x="2631" y="18382"/>
                    <a:pt x="2083" y="18382"/>
                    <a:pt x="1590" y="18120"/>
                  </a:cubicBezTo>
                  <a:cubicBezTo>
                    <a:pt x="1096" y="17859"/>
                    <a:pt x="658" y="17336"/>
                    <a:pt x="658" y="16814"/>
                  </a:cubicBezTo>
                  <a:cubicBezTo>
                    <a:pt x="658" y="16291"/>
                    <a:pt x="1096" y="15769"/>
                    <a:pt x="1974" y="15507"/>
                  </a:cubicBezTo>
                  <a:cubicBezTo>
                    <a:pt x="2851" y="15246"/>
                    <a:pt x="4167" y="15246"/>
                    <a:pt x="5976" y="15594"/>
                  </a:cubicBezTo>
                  <a:cubicBezTo>
                    <a:pt x="7785" y="15943"/>
                    <a:pt x="10087" y="16640"/>
                    <a:pt x="11842" y="16727"/>
                  </a:cubicBezTo>
                  <a:cubicBezTo>
                    <a:pt x="13596" y="16814"/>
                    <a:pt x="14802" y="16291"/>
                    <a:pt x="15624" y="15769"/>
                  </a:cubicBezTo>
                  <a:cubicBezTo>
                    <a:pt x="16447" y="15246"/>
                    <a:pt x="16885" y="14723"/>
                    <a:pt x="17105" y="14027"/>
                  </a:cubicBezTo>
                  <a:cubicBezTo>
                    <a:pt x="17324" y="13330"/>
                    <a:pt x="17324" y="12459"/>
                    <a:pt x="17105" y="11762"/>
                  </a:cubicBezTo>
                  <a:cubicBezTo>
                    <a:pt x="16885" y="11065"/>
                    <a:pt x="16447" y="10543"/>
                    <a:pt x="15898" y="10282"/>
                  </a:cubicBezTo>
                  <a:cubicBezTo>
                    <a:pt x="15350" y="10020"/>
                    <a:pt x="14692" y="10020"/>
                    <a:pt x="14363" y="10456"/>
                  </a:cubicBezTo>
                  <a:cubicBezTo>
                    <a:pt x="14034" y="10891"/>
                    <a:pt x="14034" y="11762"/>
                    <a:pt x="14473" y="13156"/>
                  </a:cubicBezTo>
                  <a:cubicBezTo>
                    <a:pt x="14912" y="14549"/>
                    <a:pt x="15789" y="16465"/>
                    <a:pt x="17050" y="17946"/>
                  </a:cubicBezTo>
                  <a:cubicBezTo>
                    <a:pt x="18311" y="19427"/>
                    <a:pt x="19955" y="20472"/>
                    <a:pt x="21600" y="215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6" name="Line"/>
            <p:cNvSpPr/>
            <p:nvPr/>
          </p:nvSpPr>
          <p:spPr>
            <a:xfrm>
              <a:off x="14656564" y="2744237"/>
              <a:ext cx="302176" cy="19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0778" extrusionOk="0">
                  <a:moveTo>
                    <a:pt x="8370" y="5589"/>
                  </a:moveTo>
                  <a:cubicBezTo>
                    <a:pt x="8143" y="3847"/>
                    <a:pt x="7915" y="2105"/>
                    <a:pt x="7119" y="1060"/>
                  </a:cubicBezTo>
                  <a:cubicBezTo>
                    <a:pt x="6324" y="14"/>
                    <a:pt x="4960" y="-334"/>
                    <a:pt x="3709" y="363"/>
                  </a:cubicBezTo>
                  <a:cubicBezTo>
                    <a:pt x="2458" y="1060"/>
                    <a:pt x="1322" y="2801"/>
                    <a:pt x="640" y="5414"/>
                  </a:cubicBezTo>
                  <a:cubicBezTo>
                    <a:pt x="-43" y="8027"/>
                    <a:pt x="-270" y="11511"/>
                    <a:pt x="412" y="14472"/>
                  </a:cubicBezTo>
                  <a:cubicBezTo>
                    <a:pt x="1094" y="17434"/>
                    <a:pt x="2686" y="19872"/>
                    <a:pt x="4505" y="20569"/>
                  </a:cubicBezTo>
                  <a:cubicBezTo>
                    <a:pt x="6324" y="21266"/>
                    <a:pt x="8370" y="20221"/>
                    <a:pt x="9621" y="17434"/>
                  </a:cubicBezTo>
                  <a:cubicBezTo>
                    <a:pt x="10871" y="14647"/>
                    <a:pt x="11326" y="10118"/>
                    <a:pt x="11212" y="7156"/>
                  </a:cubicBezTo>
                  <a:cubicBezTo>
                    <a:pt x="11098" y="4195"/>
                    <a:pt x="10416" y="2801"/>
                    <a:pt x="10075" y="2976"/>
                  </a:cubicBezTo>
                  <a:cubicBezTo>
                    <a:pt x="9734" y="3150"/>
                    <a:pt x="9734" y="4892"/>
                    <a:pt x="10985" y="7505"/>
                  </a:cubicBezTo>
                  <a:cubicBezTo>
                    <a:pt x="12235" y="10118"/>
                    <a:pt x="14736" y="13601"/>
                    <a:pt x="16669" y="15518"/>
                  </a:cubicBezTo>
                  <a:cubicBezTo>
                    <a:pt x="18602" y="17434"/>
                    <a:pt x="19966" y="17782"/>
                    <a:pt x="21330" y="181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7" name="Line"/>
            <p:cNvSpPr/>
            <p:nvPr/>
          </p:nvSpPr>
          <p:spPr>
            <a:xfrm>
              <a:off x="15458010" y="2477806"/>
              <a:ext cx="198701" cy="35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235" extrusionOk="0">
                  <a:moveTo>
                    <a:pt x="5486" y="3424"/>
                  </a:moveTo>
                  <a:cubicBezTo>
                    <a:pt x="4114" y="1881"/>
                    <a:pt x="2743" y="339"/>
                    <a:pt x="2057" y="49"/>
                  </a:cubicBezTo>
                  <a:cubicBezTo>
                    <a:pt x="1371" y="-240"/>
                    <a:pt x="1371" y="724"/>
                    <a:pt x="1886" y="3521"/>
                  </a:cubicBezTo>
                  <a:cubicBezTo>
                    <a:pt x="2400" y="6317"/>
                    <a:pt x="3429" y="10946"/>
                    <a:pt x="4114" y="13839"/>
                  </a:cubicBezTo>
                  <a:cubicBezTo>
                    <a:pt x="4800" y="16731"/>
                    <a:pt x="5143" y="17889"/>
                    <a:pt x="5314" y="18949"/>
                  </a:cubicBezTo>
                  <a:cubicBezTo>
                    <a:pt x="5486" y="20010"/>
                    <a:pt x="5486" y="20974"/>
                    <a:pt x="4971" y="21071"/>
                  </a:cubicBezTo>
                  <a:cubicBezTo>
                    <a:pt x="4457" y="21167"/>
                    <a:pt x="3428" y="20396"/>
                    <a:pt x="2914" y="19528"/>
                  </a:cubicBezTo>
                  <a:cubicBezTo>
                    <a:pt x="2400" y="18660"/>
                    <a:pt x="2400" y="17696"/>
                    <a:pt x="3943" y="16539"/>
                  </a:cubicBezTo>
                  <a:cubicBezTo>
                    <a:pt x="5486" y="15381"/>
                    <a:pt x="8571" y="14031"/>
                    <a:pt x="11657" y="13646"/>
                  </a:cubicBezTo>
                  <a:cubicBezTo>
                    <a:pt x="14743" y="13260"/>
                    <a:pt x="17829" y="13839"/>
                    <a:pt x="19543" y="14610"/>
                  </a:cubicBezTo>
                  <a:cubicBezTo>
                    <a:pt x="21257" y="15381"/>
                    <a:pt x="21600" y="16346"/>
                    <a:pt x="20571" y="17503"/>
                  </a:cubicBezTo>
                  <a:cubicBezTo>
                    <a:pt x="19543" y="18660"/>
                    <a:pt x="17143" y="20010"/>
                    <a:pt x="14057" y="20685"/>
                  </a:cubicBezTo>
                  <a:cubicBezTo>
                    <a:pt x="10971" y="21360"/>
                    <a:pt x="7200" y="21360"/>
                    <a:pt x="4457" y="20974"/>
                  </a:cubicBezTo>
                  <a:cubicBezTo>
                    <a:pt x="1714" y="20589"/>
                    <a:pt x="0" y="19817"/>
                    <a:pt x="0" y="19046"/>
                  </a:cubicBezTo>
                  <a:cubicBezTo>
                    <a:pt x="0" y="18274"/>
                    <a:pt x="1714" y="17503"/>
                    <a:pt x="3429" y="167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8" name="Line"/>
            <p:cNvSpPr/>
            <p:nvPr/>
          </p:nvSpPr>
          <p:spPr>
            <a:xfrm>
              <a:off x="15751789" y="2680003"/>
              <a:ext cx="447071" cy="200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0984" extrusionOk="0">
                  <a:moveTo>
                    <a:pt x="5060" y="5056"/>
                  </a:moveTo>
                  <a:cubicBezTo>
                    <a:pt x="4288" y="4381"/>
                    <a:pt x="3517" y="3706"/>
                    <a:pt x="2745" y="3368"/>
                  </a:cubicBezTo>
                  <a:cubicBezTo>
                    <a:pt x="1974" y="3031"/>
                    <a:pt x="1203" y="3031"/>
                    <a:pt x="663" y="3875"/>
                  </a:cubicBezTo>
                  <a:cubicBezTo>
                    <a:pt x="123" y="4718"/>
                    <a:pt x="-186" y="6406"/>
                    <a:pt x="123" y="8600"/>
                  </a:cubicBezTo>
                  <a:cubicBezTo>
                    <a:pt x="431" y="10793"/>
                    <a:pt x="1357" y="13493"/>
                    <a:pt x="2205" y="14843"/>
                  </a:cubicBezTo>
                  <a:cubicBezTo>
                    <a:pt x="3054" y="16194"/>
                    <a:pt x="3825" y="16194"/>
                    <a:pt x="4443" y="15350"/>
                  </a:cubicBezTo>
                  <a:cubicBezTo>
                    <a:pt x="5060" y="14506"/>
                    <a:pt x="5523" y="12819"/>
                    <a:pt x="5754" y="11131"/>
                  </a:cubicBezTo>
                  <a:cubicBezTo>
                    <a:pt x="5985" y="9444"/>
                    <a:pt x="5985" y="7756"/>
                    <a:pt x="6294" y="8431"/>
                  </a:cubicBezTo>
                  <a:cubicBezTo>
                    <a:pt x="6603" y="9106"/>
                    <a:pt x="7220" y="12143"/>
                    <a:pt x="7837" y="14168"/>
                  </a:cubicBezTo>
                  <a:cubicBezTo>
                    <a:pt x="8454" y="16193"/>
                    <a:pt x="9071" y="17206"/>
                    <a:pt x="9765" y="17712"/>
                  </a:cubicBezTo>
                  <a:cubicBezTo>
                    <a:pt x="10460" y="18218"/>
                    <a:pt x="11231" y="18218"/>
                    <a:pt x="12157" y="15856"/>
                  </a:cubicBezTo>
                  <a:cubicBezTo>
                    <a:pt x="13083" y="13493"/>
                    <a:pt x="14163" y="8768"/>
                    <a:pt x="14780" y="5562"/>
                  </a:cubicBezTo>
                  <a:cubicBezTo>
                    <a:pt x="15397" y="2356"/>
                    <a:pt x="15551" y="668"/>
                    <a:pt x="16014" y="162"/>
                  </a:cubicBezTo>
                  <a:cubicBezTo>
                    <a:pt x="16477" y="-344"/>
                    <a:pt x="17248" y="331"/>
                    <a:pt x="18097" y="2187"/>
                  </a:cubicBezTo>
                  <a:cubicBezTo>
                    <a:pt x="18945" y="4044"/>
                    <a:pt x="19871" y="7081"/>
                    <a:pt x="20488" y="9781"/>
                  </a:cubicBezTo>
                  <a:cubicBezTo>
                    <a:pt x="21105" y="12481"/>
                    <a:pt x="21414" y="14844"/>
                    <a:pt x="21414" y="16869"/>
                  </a:cubicBezTo>
                  <a:cubicBezTo>
                    <a:pt x="21414" y="18894"/>
                    <a:pt x="21105" y="20581"/>
                    <a:pt x="20025" y="20919"/>
                  </a:cubicBezTo>
                  <a:cubicBezTo>
                    <a:pt x="18945" y="21256"/>
                    <a:pt x="17094" y="20243"/>
                    <a:pt x="16168" y="18725"/>
                  </a:cubicBezTo>
                  <a:cubicBezTo>
                    <a:pt x="15243" y="17206"/>
                    <a:pt x="15243" y="15181"/>
                    <a:pt x="15243" y="131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9" name="Line"/>
            <p:cNvSpPr/>
            <p:nvPr/>
          </p:nvSpPr>
          <p:spPr>
            <a:xfrm>
              <a:off x="16272943" y="2776579"/>
              <a:ext cx="57981" cy="9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0" name="Line"/>
            <p:cNvSpPr/>
            <p:nvPr/>
          </p:nvSpPr>
          <p:spPr>
            <a:xfrm>
              <a:off x="16243954" y="2621966"/>
              <a:ext cx="19328" cy="1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1" name="Line"/>
            <p:cNvSpPr/>
            <p:nvPr/>
          </p:nvSpPr>
          <p:spPr>
            <a:xfrm>
              <a:off x="16437144" y="2689609"/>
              <a:ext cx="177624" cy="25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484" extrusionOk="0">
                  <a:moveTo>
                    <a:pt x="15925" y="0"/>
                  </a:moveTo>
                  <a:cubicBezTo>
                    <a:pt x="14030" y="0"/>
                    <a:pt x="12135" y="0"/>
                    <a:pt x="10430" y="410"/>
                  </a:cubicBezTo>
                  <a:cubicBezTo>
                    <a:pt x="8725" y="820"/>
                    <a:pt x="7209" y="1640"/>
                    <a:pt x="7019" y="2734"/>
                  </a:cubicBezTo>
                  <a:cubicBezTo>
                    <a:pt x="6830" y="3828"/>
                    <a:pt x="7967" y="5195"/>
                    <a:pt x="10051" y="6835"/>
                  </a:cubicBezTo>
                  <a:cubicBezTo>
                    <a:pt x="12135" y="8476"/>
                    <a:pt x="15167" y="10390"/>
                    <a:pt x="17062" y="12030"/>
                  </a:cubicBezTo>
                  <a:cubicBezTo>
                    <a:pt x="18956" y="13671"/>
                    <a:pt x="19714" y="15038"/>
                    <a:pt x="20283" y="16405"/>
                  </a:cubicBezTo>
                  <a:cubicBezTo>
                    <a:pt x="20851" y="17772"/>
                    <a:pt x="21230" y="19139"/>
                    <a:pt x="20472" y="20096"/>
                  </a:cubicBezTo>
                  <a:cubicBezTo>
                    <a:pt x="19714" y="21053"/>
                    <a:pt x="17819" y="21600"/>
                    <a:pt x="14977" y="21463"/>
                  </a:cubicBezTo>
                  <a:cubicBezTo>
                    <a:pt x="12135" y="21327"/>
                    <a:pt x="8346" y="20506"/>
                    <a:pt x="5504" y="19413"/>
                  </a:cubicBezTo>
                  <a:cubicBezTo>
                    <a:pt x="2662" y="18319"/>
                    <a:pt x="767" y="16952"/>
                    <a:pt x="198" y="15585"/>
                  </a:cubicBezTo>
                  <a:cubicBezTo>
                    <a:pt x="-370" y="14218"/>
                    <a:pt x="388" y="12851"/>
                    <a:pt x="1146" y="114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2" name="Line"/>
            <p:cNvSpPr/>
            <p:nvPr/>
          </p:nvSpPr>
          <p:spPr>
            <a:xfrm>
              <a:off x="17026678" y="2457691"/>
              <a:ext cx="520383" cy="716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555" extrusionOk="0">
                  <a:moveTo>
                    <a:pt x="0" y="11623"/>
                  </a:moveTo>
                  <a:cubicBezTo>
                    <a:pt x="1333" y="11623"/>
                    <a:pt x="2667" y="11623"/>
                    <a:pt x="3667" y="11623"/>
                  </a:cubicBezTo>
                  <a:cubicBezTo>
                    <a:pt x="4667" y="11623"/>
                    <a:pt x="5333" y="11623"/>
                    <a:pt x="5933" y="11478"/>
                  </a:cubicBezTo>
                  <a:cubicBezTo>
                    <a:pt x="6533" y="11333"/>
                    <a:pt x="7067" y="11042"/>
                    <a:pt x="7133" y="10703"/>
                  </a:cubicBezTo>
                  <a:cubicBezTo>
                    <a:pt x="7200" y="10364"/>
                    <a:pt x="6800" y="9977"/>
                    <a:pt x="5933" y="9638"/>
                  </a:cubicBezTo>
                  <a:cubicBezTo>
                    <a:pt x="5067" y="9299"/>
                    <a:pt x="3733" y="9008"/>
                    <a:pt x="2667" y="8911"/>
                  </a:cubicBezTo>
                  <a:cubicBezTo>
                    <a:pt x="1600" y="8814"/>
                    <a:pt x="800" y="8911"/>
                    <a:pt x="400" y="9202"/>
                  </a:cubicBezTo>
                  <a:cubicBezTo>
                    <a:pt x="0" y="9492"/>
                    <a:pt x="0" y="9977"/>
                    <a:pt x="400" y="10316"/>
                  </a:cubicBezTo>
                  <a:cubicBezTo>
                    <a:pt x="800" y="10655"/>
                    <a:pt x="1600" y="10848"/>
                    <a:pt x="3467" y="10848"/>
                  </a:cubicBezTo>
                  <a:cubicBezTo>
                    <a:pt x="5333" y="10848"/>
                    <a:pt x="8267" y="10655"/>
                    <a:pt x="11267" y="9831"/>
                  </a:cubicBezTo>
                  <a:cubicBezTo>
                    <a:pt x="14267" y="9008"/>
                    <a:pt x="17333" y="7555"/>
                    <a:pt x="19133" y="6393"/>
                  </a:cubicBezTo>
                  <a:cubicBezTo>
                    <a:pt x="20933" y="5230"/>
                    <a:pt x="21467" y="4359"/>
                    <a:pt x="21533" y="3439"/>
                  </a:cubicBezTo>
                  <a:cubicBezTo>
                    <a:pt x="21600" y="2518"/>
                    <a:pt x="21200" y="1550"/>
                    <a:pt x="20667" y="920"/>
                  </a:cubicBezTo>
                  <a:cubicBezTo>
                    <a:pt x="20133" y="291"/>
                    <a:pt x="19467" y="0"/>
                    <a:pt x="18867" y="0"/>
                  </a:cubicBezTo>
                  <a:cubicBezTo>
                    <a:pt x="18267" y="0"/>
                    <a:pt x="17733" y="291"/>
                    <a:pt x="17267" y="1162"/>
                  </a:cubicBezTo>
                  <a:cubicBezTo>
                    <a:pt x="16800" y="2034"/>
                    <a:pt x="16400" y="3487"/>
                    <a:pt x="16333" y="5957"/>
                  </a:cubicBezTo>
                  <a:cubicBezTo>
                    <a:pt x="16267" y="8427"/>
                    <a:pt x="16533" y="11914"/>
                    <a:pt x="16867" y="14287"/>
                  </a:cubicBezTo>
                  <a:cubicBezTo>
                    <a:pt x="17200" y="16660"/>
                    <a:pt x="17600" y="17919"/>
                    <a:pt x="17933" y="18791"/>
                  </a:cubicBezTo>
                  <a:cubicBezTo>
                    <a:pt x="18267" y="19663"/>
                    <a:pt x="18533" y="20147"/>
                    <a:pt x="18933" y="20631"/>
                  </a:cubicBezTo>
                  <a:cubicBezTo>
                    <a:pt x="19333" y="21116"/>
                    <a:pt x="19867" y="21600"/>
                    <a:pt x="20067" y="21552"/>
                  </a:cubicBezTo>
                  <a:cubicBezTo>
                    <a:pt x="20267" y="21503"/>
                    <a:pt x="20133" y="20922"/>
                    <a:pt x="19867" y="20244"/>
                  </a:cubicBezTo>
                  <a:cubicBezTo>
                    <a:pt x="19600" y="19566"/>
                    <a:pt x="19200" y="18791"/>
                    <a:pt x="18800" y="180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3" name="Line"/>
            <p:cNvSpPr/>
            <p:nvPr/>
          </p:nvSpPr>
          <p:spPr>
            <a:xfrm>
              <a:off x="17393882" y="2916268"/>
              <a:ext cx="280236" cy="14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710" y="2735"/>
                    <a:pt x="11421" y="-1585"/>
                    <a:pt x="15021" y="575"/>
                  </a:cubicBezTo>
                  <a:cubicBezTo>
                    <a:pt x="18621" y="2735"/>
                    <a:pt x="20110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4" name="Line"/>
            <p:cNvSpPr/>
            <p:nvPr/>
          </p:nvSpPr>
          <p:spPr>
            <a:xfrm>
              <a:off x="18157282" y="2660519"/>
              <a:ext cx="454175" cy="335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6" extrusionOk="0">
                  <a:moveTo>
                    <a:pt x="0" y="2452"/>
                  </a:moveTo>
                  <a:cubicBezTo>
                    <a:pt x="919" y="2248"/>
                    <a:pt x="1838" y="2045"/>
                    <a:pt x="2528" y="2452"/>
                  </a:cubicBezTo>
                  <a:cubicBezTo>
                    <a:pt x="3217" y="2860"/>
                    <a:pt x="3677" y="3878"/>
                    <a:pt x="4443" y="6731"/>
                  </a:cubicBezTo>
                  <a:cubicBezTo>
                    <a:pt x="5208" y="9584"/>
                    <a:pt x="6281" y="14271"/>
                    <a:pt x="6970" y="17124"/>
                  </a:cubicBezTo>
                  <a:cubicBezTo>
                    <a:pt x="7660" y="19977"/>
                    <a:pt x="7966" y="20995"/>
                    <a:pt x="8426" y="21199"/>
                  </a:cubicBezTo>
                  <a:cubicBezTo>
                    <a:pt x="8885" y="21403"/>
                    <a:pt x="9498" y="20792"/>
                    <a:pt x="10034" y="18958"/>
                  </a:cubicBezTo>
                  <a:cubicBezTo>
                    <a:pt x="10570" y="17124"/>
                    <a:pt x="11030" y="14067"/>
                    <a:pt x="11413" y="11112"/>
                  </a:cubicBezTo>
                  <a:cubicBezTo>
                    <a:pt x="11796" y="8158"/>
                    <a:pt x="12102" y="5305"/>
                    <a:pt x="12332" y="3369"/>
                  </a:cubicBezTo>
                  <a:cubicBezTo>
                    <a:pt x="12562" y="1433"/>
                    <a:pt x="12715" y="414"/>
                    <a:pt x="13174" y="109"/>
                  </a:cubicBezTo>
                  <a:cubicBezTo>
                    <a:pt x="13634" y="-197"/>
                    <a:pt x="14400" y="211"/>
                    <a:pt x="15855" y="516"/>
                  </a:cubicBezTo>
                  <a:cubicBezTo>
                    <a:pt x="17311" y="822"/>
                    <a:pt x="19455" y="1026"/>
                    <a:pt x="21600" y="12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5" name="Line"/>
            <p:cNvSpPr/>
            <p:nvPr/>
          </p:nvSpPr>
          <p:spPr>
            <a:xfrm>
              <a:off x="18746741" y="3018160"/>
              <a:ext cx="19328" cy="9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6" name="Line"/>
            <p:cNvSpPr/>
            <p:nvPr/>
          </p:nvSpPr>
          <p:spPr>
            <a:xfrm>
              <a:off x="527479" y="3588293"/>
              <a:ext cx="235920" cy="41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02" extrusionOk="0">
                  <a:moveTo>
                    <a:pt x="1238" y="2968"/>
                  </a:moveTo>
                  <a:cubicBezTo>
                    <a:pt x="2990" y="7420"/>
                    <a:pt x="4741" y="11872"/>
                    <a:pt x="5617" y="14510"/>
                  </a:cubicBezTo>
                  <a:cubicBezTo>
                    <a:pt x="6492" y="17148"/>
                    <a:pt x="6492" y="17973"/>
                    <a:pt x="6784" y="18962"/>
                  </a:cubicBezTo>
                  <a:cubicBezTo>
                    <a:pt x="7076" y="19951"/>
                    <a:pt x="7660" y="21105"/>
                    <a:pt x="7514" y="21353"/>
                  </a:cubicBezTo>
                  <a:cubicBezTo>
                    <a:pt x="7368" y="21600"/>
                    <a:pt x="6493" y="20940"/>
                    <a:pt x="5471" y="18879"/>
                  </a:cubicBezTo>
                  <a:cubicBezTo>
                    <a:pt x="4449" y="16818"/>
                    <a:pt x="3282" y="13356"/>
                    <a:pt x="2406" y="10965"/>
                  </a:cubicBezTo>
                  <a:cubicBezTo>
                    <a:pt x="1530" y="8574"/>
                    <a:pt x="947" y="7255"/>
                    <a:pt x="509" y="6018"/>
                  </a:cubicBezTo>
                  <a:cubicBezTo>
                    <a:pt x="71" y="4782"/>
                    <a:pt x="-221" y="3627"/>
                    <a:pt x="217" y="2803"/>
                  </a:cubicBezTo>
                  <a:cubicBezTo>
                    <a:pt x="655" y="1979"/>
                    <a:pt x="1822" y="1484"/>
                    <a:pt x="3865" y="1154"/>
                  </a:cubicBezTo>
                  <a:cubicBezTo>
                    <a:pt x="5909" y="824"/>
                    <a:pt x="8828" y="660"/>
                    <a:pt x="11893" y="495"/>
                  </a:cubicBezTo>
                  <a:cubicBezTo>
                    <a:pt x="14957" y="330"/>
                    <a:pt x="18168" y="165"/>
                    <a:pt x="21379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7" name="Line"/>
            <p:cNvSpPr/>
            <p:nvPr/>
          </p:nvSpPr>
          <p:spPr>
            <a:xfrm>
              <a:off x="521816" y="3800885"/>
              <a:ext cx="231919" cy="2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0"/>
                  </a:moveTo>
                  <a:cubicBezTo>
                    <a:pt x="5700" y="8100"/>
                    <a:pt x="11400" y="16200"/>
                    <a:pt x="15000" y="18900"/>
                  </a:cubicBezTo>
                  <a:cubicBezTo>
                    <a:pt x="18600" y="21600"/>
                    <a:pt x="20100" y="18900"/>
                    <a:pt x="21600" y="16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8" name="Line"/>
            <p:cNvSpPr/>
            <p:nvPr/>
          </p:nvSpPr>
          <p:spPr>
            <a:xfrm>
              <a:off x="878544" y="3774538"/>
              <a:ext cx="358355" cy="140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0977" extrusionOk="0">
                  <a:moveTo>
                    <a:pt x="7570" y="8246"/>
                  </a:moveTo>
                  <a:cubicBezTo>
                    <a:pt x="5642" y="7286"/>
                    <a:pt x="3713" y="6326"/>
                    <a:pt x="2363" y="6566"/>
                  </a:cubicBezTo>
                  <a:cubicBezTo>
                    <a:pt x="1013" y="6806"/>
                    <a:pt x="242" y="8246"/>
                    <a:pt x="49" y="10166"/>
                  </a:cubicBezTo>
                  <a:cubicBezTo>
                    <a:pt x="-144" y="12086"/>
                    <a:pt x="242" y="14486"/>
                    <a:pt x="1110" y="16406"/>
                  </a:cubicBezTo>
                  <a:cubicBezTo>
                    <a:pt x="1977" y="18326"/>
                    <a:pt x="3327" y="19766"/>
                    <a:pt x="4485" y="20486"/>
                  </a:cubicBezTo>
                  <a:cubicBezTo>
                    <a:pt x="5642" y="21206"/>
                    <a:pt x="6606" y="21206"/>
                    <a:pt x="7185" y="20006"/>
                  </a:cubicBezTo>
                  <a:cubicBezTo>
                    <a:pt x="7763" y="18806"/>
                    <a:pt x="7956" y="16406"/>
                    <a:pt x="7956" y="14006"/>
                  </a:cubicBezTo>
                  <a:cubicBezTo>
                    <a:pt x="7956" y="11606"/>
                    <a:pt x="7763" y="9206"/>
                    <a:pt x="7860" y="6806"/>
                  </a:cubicBezTo>
                  <a:cubicBezTo>
                    <a:pt x="7956" y="4406"/>
                    <a:pt x="8342" y="2006"/>
                    <a:pt x="9017" y="806"/>
                  </a:cubicBezTo>
                  <a:cubicBezTo>
                    <a:pt x="9692" y="-394"/>
                    <a:pt x="10656" y="-394"/>
                    <a:pt x="11910" y="1766"/>
                  </a:cubicBezTo>
                  <a:cubicBezTo>
                    <a:pt x="13163" y="3926"/>
                    <a:pt x="14706" y="8246"/>
                    <a:pt x="15477" y="11606"/>
                  </a:cubicBezTo>
                  <a:cubicBezTo>
                    <a:pt x="16249" y="14966"/>
                    <a:pt x="16249" y="17366"/>
                    <a:pt x="16731" y="18566"/>
                  </a:cubicBezTo>
                  <a:cubicBezTo>
                    <a:pt x="17213" y="19766"/>
                    <a:pt x="18177" y="19766"/>
                    <a:pt x="19045" y="18806"/>
                  </a:cubicBezTo>
                  <a:cubicBezTo>
                    <a:pt x="19913" y="17846"/>
                    <a:pt x="20685" y="15926"/>
                    <a:pt x="21456" y="140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9" name="Line"/>
            <p:cNvSpPr/>
            <p:nvPr/>
          </p:nvSpPr>
          <p:spPr>
            <a:xfrm>
              <a:off x="1711839" y="3507766"/>
              <a:ext cx="761958" cy="476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extrusionOk="0">
                  <a:moveTo>
                    <a:pt x="779" y="12405"/>
                  </a:moveTo>
                  <a:cubicBezTo>
                    <a:pt x="415" y="12843"/>
                    <a:pt x="50" y="13281"/>
                    <a:pt x="5" y="14449"/>
                  </a:cubicBezTo>
                  <a:cubicBezTo>
                    <a:pt x="-41" y="15616"/>
                    <a:pt x="232" y="17514"/>
                    <a:pt x="1053" y="18827"/>
                  </a:cubicBezTo>
                  <a:cubicBezTo>
                    <a:pt x="1873" y="20141"/>
                    <a:pt x="3240" y="20870"/>
                    <a:pt x="4288" y="20797"/>
                  </a:cubicBezTo>
                  <a:cubicBezTo>
                    <a:pt x="5336" y="20724"/>
                    <a:pt x="6065" y="19849"/>
                    <a:pt x="6521" y="16857"/>
                  </a:cubicBezTo>
                  <a:cubicBezTo>
                    <a:pt x="6977" y="13865"/>
                    <a:pt x="7159" y="8757"/>
                    <a:pt x="7159" y="5838"/>
                  </a:cubicBezTo>
                  <a:cubicBezTo>
                    <a:pt x="7159" y="2919"/>
                    <a:pt x="6977" y="2189"/>
                    <a:pt x="6886" y="1459"/>
                  </a:cubicBezTo>
                  <a:cubicBezTo>
                    <a:pt x="6794" y="730"/>
                    <a:pt x="6794" y="0"/>
                    <a:pt x="6749" y="0"/>
                  </a:cubicBezTo>
                  <a:cubicBezTo>
                    <a:pt x="6703" y="0"/>
                    <a:pt x="6612" y="730"/>
                    <a:pt x="6658" y="2627"/>
                  </a:cubicBezTo>
                  <a:cubicBezTo>
                    <a:pt x="6703" y="4524"/>
                    <a:pt x="6886" y="7589"/>
                    <a:pt x="7022" y="10289"/>
                  </a:cubicBezTo>
                  <a:cubicBezTo>
                    <a:pt x="7159" y="12989"/>
                    <a:pt x="7250" y="15324"/>
                    <a:pt x="7296" y="16857"/>
                  </a:cubicBezTo>
                  <a:cubicBezTo>
                    <a:pt x="7341" y="18389"/>
                    <a:pt x="7341" y="19119"/>
                    <a:pt x="7432" y="19119"/>
                  </a:cubicBezTo>
                  <a:cubicBezTo>
                    <a:pt x="7524" y="19119"/>
                    <a:pt x="7706" y="18389"/>
                    <a:pt x="7888" y="17659"/>
                  </a:cubicBezTo>
                  <a:cubicBezTo>
                    <a:pt x="8070" y="16930"/>
                    <a:pt x="8253" y="16200"/>
                    <a:pt x="8526" y="15543"/>
                  </a:cubicBezTo>
                  <a:cubicBezTo>
                    <a:pt x="8800" y="14886"/>
                    <a:pt x="9164" y="14303"/>
                    <a:pt x="9483" y="14376"/>
                  </a:cubicBezTo>
                  <a:cubicBezTo>
                    <a:pt x="9802" y="14449"/>
                    <a:pt x="10075" y="15178"/>
                    <a:pt x="10440" y="16273"/>
                  </a:cubicBezTo>
                  <a:cubicBezTo>
                    <a:pt x="10805" y="17368"/>
                    <a:pt x="11260" y="18827"/>
                    <a:pt x="11944" y="19703"/>
                  </a:cubicBezTo>
                  <a:cubicBezTo>
                    <a:pt x="12627" y="20578"/>
                    <a:pt x="13539" y="20870"/>
                    <a:pt x="14450" y="20797"/>
                  </a:cubicBezTo>
                  <a:cubicBezTo>
                    <a:pt x="15362" y="20724"/>
                    <a:pt x="16273" y="20286"/>
                    <a:pt x="16911" y="19776"/>
                  </a:cubicBezTo>
                  <a:cubicBezTo>
                    <a:pt x="17549" y="19265"/>
                    <a:pt x="17913" y="18681"/>
                    <a:pt x="18096" y="17659"/>
                  </a:cubicBezTo>
                  <a:cubicBezTo>
                    <a:pt x="18278" y="16638"/>
                    <a:pt x="18278" y="15178"/>
                    <a:pt x="18005" y="14303"/>
                  </a:cubicBezTo>
                  <a:cubicBezTo>
                    <a:pt x="17731" y="13427"/>
                    <a:pt x="17184" y="13135"/>
                    <a:pt x="16911" y="13354"/>
                  </a:cubicBezTo>
                  <a:cubicBezTo>
                    <a:pt x="16637" y="13573"/>
                    <a:pt x="16637" y="14303"/>
                    <a:pt x="16865" y="15324"/>
                  </a:cubicBezTo>
                  <a:cubicBezTo>
                    <a:pt x="17093" y="16346"/>
                    <a:pt x="17549" y="17659"/>
                    <a:pt x="18369" y="18754"/>
                  </a:cubicBezTo>
                  <a:cubicBezTo>
                    <a:pt x="19189" y="19849"/>
                    <a:pt x="20374" y="20724"/>
                    <a:pt x="2155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0" name="Line"/>
            <p:cNvSpPr/>
            <p:nvPr/>
          </p:nvSpPr>
          <p:spPr>
            <a:xfrm>
              <a:off x="1652419" y="3810549"/>
              <a:ext cx="289898" cy="38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640" y="16200"/>
                    <a:pt x="5280" y="10800"/>
                    <a:pt x="8880" y="7200"/>
                  </a:cubicBezTo>
                  <a:cubicBezTo>
                    <a:pt x="12480" y="3600"/>
                    <a:pt x="17040" y="1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1" name="Line"/>
            <p:cNvSpPr/>
            <p:nvPr/>
          </p:nvSpPr>
          <p:spPr>
            <a:xfrm>
              <a:off x="2998541" y="3766675"/>
              <a:ext cx="596195" cy="244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267" extrusionOk="0">
                  <a:moveTo>
                    <a:pt x="1984" y="2138"/>
                  </a:moveTo>
                  <a:cubicBezTo>
                    <a:pt x="3494" y="3260"/>
                    <a:pt x="5004" y="4382"/>
                    <a:pt x="6107" y="6346"/>
                  </a:cubicBezTo>
                  <a:cubicBezTo>
                    <a:pt x="7210" y="8310"/>
                    <a:pt x="7907" y="11115"/>
                    <a:pt x="8255" y="13219"/>
                  </a:cubicBezTo>
                  <a:cubicBezTo>
                    <a:pt x="8604" y="15323"/>
                    <a:pt x="8604" y="16725"/>
                    <a:pt x="7675" y="18128"/>
                  </a:cubicBezTo>
                  <a:cubicBezTo>
                    <a:pt x="6746" y="19530"/>
                    <a:pt x="4888" y="20933"/>
                    <a:pt x="3436" y="21213"/>
                  </a:cubicBezTo>
                  <a:cubicBezTo>
                    <a:pt x="1984" y="21494"/>
                    <a:pt x="939" y="20652"/>
                    <a:pt x="417" y="19530"/>
                  </a:cubicBezTo>
                  <a:cubicBezTo>
                    <a:pt x="-106" y="18408"/>
                    <a:pt x="-106" y="17006"/>
                    <a:pt x="242" y="16024"/>
                  </a:cubicBezTo>
                  <a:cubicBezTo>
                    <a:pt x="591" y="15042"/>
                    <a:pt x="1288" y="14481"/>
                    <a:pt x="3088" y="13780"/>
                  </a:cubicBezTo>
                  <a:cubicBezTo>
                    <a:pt x="4888" y="13078"/>
                    <a:pt x="7791" y="12237"/>
                    <a:pt x="10288" y="11115"/>
                  </a:cubicBezTo>
                  <a:cubicBezTo>
                    <a:pt x="12784" y="9993"/>
                    <a:pt x="14875" y="8590"/>
                    <a:pt x="16152" y="7468"/>
                  </a:cubicBezTo>
                  <a:cubicBezTo>
                    <a:pt x="17429" y="6346"/>
                    <a:pt x="17894" y="5504"/>
                    <a:pt x="17952" y="4523"/>
                  </a:cubicBezTo>
                  <a:cubicBezTo>
                    <a:pt x="18010" y="3541"/>
                    <a:pt x="17662" y="2419"/>
                    <a:pt x="17197" y="1577"/>
                  </a:cubicBezTo>
                  <a:cubicBezTo>
                    <a:pt x="16733" y="736"/>
                    <a:pt x="16152" y="175"/>
                    <a:pt x="15397" y="34"/>
                  </a:cubicBezTo>
                  <a:cubicBezTo>
                    <a:pt x="14642" y="-106"/>
                    <a:pt x="13713" y="175"/>
                    <a:pt x="13249" y="1156"/>
                  </a:cubicBezTo>
                  <a:cubicBezTo>
                    <a:pt x="12784" y="2138"/>
                    <a:pt x="12784" y="3821"/>
                    <a:pt x="13365" y="5925"/>
                  </a:cubicBezTo>
                  <a:cubicBezTo>
                    <a:pt x="13946" y="8029"/>
                    <a:pt x="15107" y="10554"/>
                    <a:pt x="16559" y="12517"/>
                  </a:cubicBezTo>
                  <a:cubicBezTo>
                    <a:pt x="18010" y="14481"/>
                    <a:pt x="19752" y="15884"/>
                    <a:pt x="21494" y="172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2" name="Line"/>
            <p:cNvSpPr/>
            <p:nvPr/>
          </p:nvSpPr>
          <p:spPr>
            <a:xfrm>
              <a:off x="3815749" y="3774100"/>
              <a:ext cx="696998" cy="198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098" extrusionOk="0">
                  <a:moveTo>
                    <a:pt x="4497" y="2851"/>
                  </a:moveTo>
                  <a:cubicBezTo>
                    <a:pt x="3506" y="1822"/>
                    <a:pt x="2515" y="794"/>
                    <a:pt x="1772" y="279"/>
                  </a:cubicBezTo>
                  <a:cubicBezTo>
                    <a:pt x="1029" y="-235"/>
                    <a:pt x="534" y="-235"/>
                    <a:pt x="236" y="1994"/>
                  </a:cubicBezTo>
                  <a:cubicBezTo>
                    <a:pt x="-61" y="4222"/>
                    <a:pt x="-160" y="8679"/>
                    <a:pt x="434" y="12279"/>
                  </a:cubicBezTo>
                  <a:cubicBezTo>
                    <a:pt x="1029" y="15879"/>
                    <a:pt x="2317" y="18622"/>
                    <a:pt x="3754" y="19994"/>
                  </a:cubicBezTo>
                  <a:cubicBezTo>
                    <a:pt x="5190" y="21365"/>
                    <a:pt x="6776" y="21365"/>
                    <a:pt x="7816" y="20508"/>
                  </a:cubicBezTo>
                  <a:cubicBezTo>
                    <a:pt x="8857" y="19651"/>
                    <a:pt x="9352" y="17936"/>
                    <a:pt x="9253" y="15536"/>
                  </a:cubicBezTo>
                  <a:cubicBezTo>
                    <a:pt x="9154" y="13136"/>
                    <a:pt x="8460" y="10051"/>
                    <a:pt x="7866" y="8508"/>
                  </a:cubicBezTo>
                  <a:cubicBezTo>
                    <a:pt x="7271" y="6965"/>
                    <a:pt x="6776" y="6965"/>
                    <a:pt x="6379" y="7651"/>
                  </a:cubicBezTo>
                  <a:cubicBezTo>
                    <a:pt x="5983" y="8336"/>
                    <a:pt x="5686" y="9708"/>
                    <a:pt x="5834" y="11251"/>
                  </a:cubicBezTo>
                  <a:cubicBezTo>
                    <a:pt x="5983" y="12794"/>
                    <a:pt x="6578" y="14508"/>
                    <a:pt x="7222" y="15365"/>
                  </a:cubicBezTo>
                  <a:cubicBezTo>
                    <a:pt x="7866" y="16222"/>
                    <a:pt x="8559" y="16222"/>
                    <a:pt x="9352" y="14508"/>
                  </a:cubicBezTo>
                  <a:cubicBezTo>
                    <a:pt x="10145" y="12794"/>
                    <a:pt x="11036" y="9365"/>
                    <a:pt x="11680" y="7136"/>
                  </a:cubicBezTo>
                  <a:cubicBezTo>
                    <a:pt x="12324" y="4908"/>
                    <a:pt x="12721" y="3879"/>
                    <a:pt x="13068" y="4051"/>
                  </a:cubicBezTo>
                  <a:cubicBezTo>
                    <a:pt x="13414" y="4222"/>
                    <a:pt x="13712" y="5594"/>
                    <a:pt x="13910" y="7136"/>
                  </a:cubicBezTo>
                  <a:cubicBezTo>
                    <a:pt x="14108" y="8679"/>
                    <a:pt x="14207" y="10394"/>
                    <a:pt x="14257" y="12279"/>
                  </a:cubicBezTo>
                  <a:cubicBezTo>
                    <a:pt x="14306" y="14165"/>
                    <a:pt x="14306" y="16222"/>
                    <a:pt x="14356" y="16394"/>
                  </a:cubicBezTo>
                  <a:cubicBezTo>
                    <a:pt x="14405" y="16565"/>
                    <a:pt x="14504" y="14851"/>
                    <a:pt x="14702" y="13308"/>
                  </a:cubicBezTo>
                  <a:cubicBezTo>
                    <a:pt x="14901" y="11765"/>
                    <a:pt x="15198" y="10394"/>
                    <a:pt x="15594" y="9365"/>
                  </a:cubicBezTo>
                  <a:cubicBezTo>
                    <a:pt x="15990" y="8336"/>
                    <a:pt x="16486" y="7651"/>
                    <a:pt x="16981" y="7822"/>
                  </a:cubicBezTo>
                  <a:cubicBezTo>
                    <a:pt x="17477" y="7994"/>
                    <a:pt x="17972" y="9022"/>
                    <a:pt x="18368" y="10565"/>
                  </a:cubicBezTo>
                  <a:cubicBezTo>
                    <a:pt x="18765" y="12108"/>
                    <a:pt x="19062" y="14165"/>
                    <a:pt x="19409" y="15708"/>
                  </a:cubicBezTo>
                  <a:cubicBezTo>
                    <a:pt x="19756" y="17251"/>
                    <a:pt x="20152" y="18279"/>
                    <a:pt x="20499" y="18108"/>
                  </a:cubicBezTo>
                  <a:cubicBezTo>
                    <a:pt x="20846" y="17936"/>
                    <a:pt x="21143" y="16565"/>
                    <a:pt x="21440" y="151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3" name="Line"/>
            <p:cNvSpPr/>
            <p:nvPr/>
          </p:nvSpPr>
          <p:spPr>
            <a:xfrm>
              <a:off x="4675178" y="3488439"/>
              <a:ext cx="262753" cy="466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427" extrusionOk="0">
                  <a:moveTo>
                    <a:pt x="11079" y="18789"/>
                  </a:moveTo>
                  <a:cubicBezTo>
                    <a:pt x="10558" y="18049"/>
                    <a:pt x="10038" y="17310"/>
                    <a:pt x="9127" y="16792"/>
                  </a:cubicBezTo>
                  <a:cubicBezTo>
                    <a:pt x="8216" y="16274"/>
                    <a:pt x="6915" y="15978"/>
                    <a:pt x="5223" y="16126"/>
                  </a:cubicBezTo>
                  <a:cubicBezTo>
                    <a:pt x="3532" y="16274"/>
                    <a:pt x="1450" y="16866"/>
                    <a:pt x="539" y="17532"/>
                  </a:cubicBezTo>
                  <a:cubicBezTo>
                    <a:pt x="-372" y="18197"/>
                    <a:pt x="-112" y="18937"/>
                    <a:pt x="1189" y="19603"/>
                  </a:cubicBezTo>
                  <a:cubicBezTo>
                    <a:pt x="2491" y="20268"/>
                    <a:pt x="4833" y="20860"/>
                    <a:pt x="6785" y="21156"/>
                  </a:cubicBezTo>
                  <a:cubicBezTo>
                    <a:pt x="8736" y="21452"/>
                    <a:pt x="10298" y="21452"/>
                    <a:pt x="11599" y="21156"/>
                  </a:cubicBezTo>
                  <a:cubicBezTo>
                    <a:pt x="12900" y="20860"/>
                    <a:pt x="13941" y="20268"/>
                    <a:pt x="14852" y="18049"/>
                  </a:cubicBezTo>
                  <a:cubicBezTo>
                    <a:pt x="15763" y="15830"/>
                    <a:pt x="16544" y="11984"/>
                    <a:pt x="16414" y="8951"/>
                  </a:cubicBezTo>
                  <a:cubicBezTo>
                    <a:pt x="16283" y="5918"/>
                    <a:pt x="15242" y="3699"/>
                    <a:pt x="14722" y="2219"/>
                  </a:cubicBezTo>
                  <a:cubicBezTo>
                    <a:pt x="14202" y="740"/>
                    <a:pt x="14202" y="0"/>
                    <a:pt x="14202" y="0"/>
                  </a:cubicBezTo>
                  <a:cubicBezTo>
                    <a:pt x="14202" y="0"/>
                    <a:pt x="14202" y="740"/>
                    <a:pt x="14332" y="3625"/>
                  </a:cubicBezTo>
                  <a:cubicBezTo>
                    <a:pt x="14462" y="6510"/>
                    <a:pt x="14722" y="11540"/>
                    <a:pt x="14852" y="14499"/>
                  </a:cubicBezTo>
                  <a:cubicBezTo>
                    <a:pt x="14982" y="17458"/>
                    <a:pt x="14982" y="18345"/>
                    <a:pt x="15242" y="19233"/>
                  </a:cubicBezTo>
                  <a:cubicBezTo>
                    <a:pt x="15503" y="20121"/>
                    <a:pt x="16023" y="21008"/>
                    <a:pt x="16934" y="21304"/>
                  </a:cubicBezTo>
                  <a:cubicBezTo>
                    <a:pt x="17845" y="21600"/>
                    <a:pt x="19146" y="21304"/>
                    <a:pt x="19927" y="21008"/>
                  </a:cubicBezTo>
                  <a:cubicBezTo>
                    <a:pt x="20708" y="20712"/>
                    <a:pt x="20968" y="20416"/>
                    <a:pt x="21228" y="201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4" name="Line"/>
            <p:cNvSpPr/>
            <p:nvPr/>
          </p:nvSpPr>
          <p:spPr>
            <a:xfrm>
              <a:off x="5519585" y="3756159"/>
              <a:ext cx="711459" cy="235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082" extrusionOk="0">
                  <a:moveTo>
                    <a:pt x="3447" y="10047"/>
                  </a:moveTo>
                  <a:cubicBezTo>
                    <a:pt x="3447" y="8607"/>
                    <a:pt x="3447" y="7167"/>
                    <a:pt x="3009" y="6447"/>
                  </a:cubicBezTo>
                  <a:cubicBezTo>
                    <a:pt x="2571" y="5727"/>
                    <a:pt x="1695" y="5727"/>
                    <a:pt x="1112" y="6303"/>
                  </a:cubicBezTo>
                  <a:cubicBezTo>
                    <a:pt x="528" y="6879"/>
                    <a:pt x="236" y="8031"/>
                    <a:pt x="90" y="9327"/>
                  </a:cubicBezTo>
                  <a:cubicBezTo>
                    <a:pt x="-56" y="10623"/>
                    <a:pt x="-56" y="12063"/>
                    <a:pt x="333" y="13503"/>
                  </a:cubicBezTo>
                  <a:cubicBezTo>
                    <a:pt x="722" y="14943"/>
                    <a:pt x="1501" y="16383"/>
                    <a:pt x="2133" y="17247"/>
                  </a:cubicBezTo>
                  <a:cubicBezTo>
                    <a:pt x="2766" y="18111"/>
                    <a:pt x="3252" y="18399"/>
                    <a:pt x="3787" y="17391"/>
                  </a:cubicBezTo>
                  <a:cubicBezTo>
                    <a:pt x="4322" y="16383"/>
                    <a:pt x="4906" y="14079"/>
                    <a:pt x="5003" y="11919"/>
                  </a:cubicBezTo>
                  <a:cubicBezTo>
                    <a:pt x="5101" y="9759"/>
                    <a:pt x="4712" y="7743"/>
                    <a:pt x="4517" y="7599"/>
                  </a:cubicBezTo>
                  <a:cubicBezTo>
                    <a:pt x="4322" y="7455"/>
                    <a:pt x="4322" y="9183"/>
                    <a:pt x="4614" y="11343"/>
                  </a:cubicBezTo>
                  <a:cubicBezTo>
                    <a:pt x="4906" y="13503"/>
                    <a:pt x="5490" y="16095"/>
                    <a:pt x="6025" y="17535"/>
                  </a:cubicBezTo>
                  <a:cubicBezTo>
                    <a:pt x="6560" y="18975"/>
                    <a:pt x="7047" y="19263"/>
                    <a:pt x="7825" y="17679"/>
                  </a:cubicBezTo>
                  <a:cubicBezTo>
                    <a:pt x="8603" y="16095"/>
                    <a:pt x="9674" y="12639"/>
                    <a:pt x="10209" y="9327"/>
                  </a:cubicBezTo>
                  <a:cubicBezTo>
                    <a:pt x="10744" y="6015"/>
                    <a:pt x="10744" y="2847"/>
                    <a:pt x="10987" y="1551"/>
                  </a:cubicBezTo>
                  <a:cubicBezTo>
                    <a:pt x="11230" y="255"/>
                    <a:pt x="11717" y="831"/>
                    <a:pt x="12252" y="2271"/>
                  </a:cubicBezTo>
                  <a:cubicBezTo>
                    <a:pt x="12787" y="3711"/>
                    <a:pt x="13371" y="6015"/>
                    <a:pt x="13858" y="8463"/>
                  </a:cubicBezTo>
                  <a:cubicBezTo>
                    <a:pt x="14344" y="10911"/>
                    <a:pt x="14733" y="13503"/>
                    <a:pt x="14830" y="15663"/>
                  </a:cubicBezTo>
                  <a:cubicBezTo>
                    <a:pt x="14928" y="17823"/>
                    <a:pt x="14733" y="19551"/>
                    <a:pt x="14344" y="20415"/>
                  </a:cubicBezTo>
                  <a:cubicBezTo>
                    <a:pt x="13955" y="21279"/>
                    <a:pt x="13371" y="21279"/>
                    <a:pt x="12982" y="20559"/>
                  </a:cubicBezTo>
                  <a:cubicBezTo>
                    <a:pt x="12593" y="19839"/>
                    <a:pt x="12398" y="18399"/>
                    <a:pt x="12495" y="16239"/>
                  </a:cubicBezTo>
                  <a:cubicBezTo>
                    <a:pt x="12593" y="14079"/>
                    <a:pt x="12982" y="11199"/>
                    <a:pt x="13906" y="8319"/>
                  </a:cubicBezTo>
                  <a:cubicBezTo>
                    <a:pt x="14830" y="5439"/>
                    <a:pt x="16290" y="2559"/>
                    <a:pt x="17312" y="1119"/>
                  </a:cubicBezTo>
                  <a:cubicBezTo>
                    <a:pt x="18333" y="-321"/>
                    <a:pt x="18917" y="-321"/>
                    <a:pt x="19549" y="831"/>
                  </a:cubicBezTo>
                  <a:cubicBezTo>
                    <a:pt x="20182" y="1983"/>
                    <a:pt x="20863" y="4287"/>
                    <a:pt x="21203" y="6879"/>
                  </a:cubicBezTo>
                  <a:cubicBezTo>
                    <a:pt x="21544" y="9471"/>
                    <a:pt x="21544" y="12351"/>
                    <a:pt x="21398" y="14511"/>
                  </a:cubicBezTo>
                  <a:cubicBezTo>
                    <a:pt x="21252" y="16671"/>
                    <a:pt x="20960" y="18111"/>
                    <a:pt x="20425" y="18975"/>
                  </a:cubicBezTo>
                  <a:cubicBezTo>
                    <a:pt x="19890" y="19839"/>
                    <a:pt x="19112" y="20127"/>
                    <a:pt x="18528" y="19839"/>
                  </a:cubicBezTo>
                  <a:cubicBezTo>
                    <a:pt x="17944" y="19551"/>
                    <a:pt x="17555" y="18687"/>
                    <a:pt x="17409" y="17391"/>
                  </a:cubicBezTo>
                  <a:cubicBezTo>
                    <a:pt x="17263" y="16095"/>
                    <a:pt x="17360" y="14367"/>
                    <a:pt x="17458" y="126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5" name="Line"/>
            <p:cNvSpPr/>
            <p:nvPr/>
          </p:nvSpPr>
          <p:spPr>
            <a:xfrm>
              <a:off x="6319777" y="3802317"/>
              <a:ext cx="512155" cy="20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extrusionOk="0">
                  <a:moveTo>
                    <a:pt x="0" y="9673"/>
                  </a:moveTo>
                  <a:cubicBezTo>
                    <a:pt x="1358" y="8691"/>
                    <a:pt x="2717" y="7710"/>
                    <a:pt x="3736" y="6400"/>
                  </a:cubicBezTo>
                  <a:cubicBezTo>
                    <a:pt x="4755" y="5091"/>
                    <a:pt x="5434" y="3455"/>
                    <a:pt x="5434" y="2310"/>
                  </a:cubicBezTo>
                  <a:cubicBezTo>
                    <a:pt x="5434" y="1164"/>
                    <a:pt x="4755" y="510"/>
                    <a:pt x="4075" y="182"/>
                  </a:cubicBezTo>
                  <a:cubicBezTo>
                    <a:pt x="3396" y="-145"/>
                    <a:pt x="2717" y="-145"/>
                    <a:pt x="1970" y="1164"/>
                  </a:cubicBezTo>
                  <a:cubicBezTo>
                    <a:pt x="1223" y="2473"/>
                    <a:pt x="408" y="5091"/>
                    <a:pt x="543" y="8037"/>
                  </a:cubicBezTo>
                  <a:cubicBezTo>
                    <a:pt x="679" y="10982"/>
                    <a:pt x="1766" y="14255"/>
                    <a:pt x="3125" y="16219"/>
                  </a:cubicBezTo>
                  <a:cubicBezTo>
                    <a:pt x="4483" y="18182"/>
                    <a:pt x="6113" y="18837"/>
                    <a:pt x="7472" y="18019"/>
                  </a:cubicBezTo>
                  <a:cubicBezTo>
                    <a:pt x="8830" y="17200"/>
                    <a:pt x="9917" y="14910"/>
                    <a:pt x="10732" y="13273"/>
                  </a:cubicBezTo>
                  <a:cubicBezTo>
                    <a:pt x="11547" y="11637"/>
                    <a:pt x="12091" y="10655"/>
                    <a:pt x="12702" y="10328"/>
                  </a:cubicBezTo>
                  <a:cubicBezTo>
                    <a:pt x="13313" y="10000"/>
                    <a:pt x="13992" y="10328"/>
                    <a:pt x="14332" y="11473"/>
                  </a:cubicBezTo>
                  <a:cubicBezTo>
                    <a:pt x="14672" y="12619"/>
                    <a:pt x="14672" y="14582"/>
                    <a:pt x="14740" y="16382"/>
                  </a:cubicBezTo>
                  <a:cubicBezTo>
                    <a:pt x="14808" y="18182"/>
                    <a:pt x="14943" y="19819"/>
                    <a:pt x="15419" y="20637"/>
                  </a:cubicBezTo>
                  <a:cubicBezTo>
                    <a:pt x="15894" y="21455"/>
                    <a:pt x="16709" y="21455"/>
                    <a:pt x="17796" y="20146"/>
                  </a:cubicBezTo>
                  <a:cubicBezTo>
                    <a:pt x="18883" y="18837"/>
                    <a:pt x="20242" y="16219"/>
                    <a:pt x="21600" y="13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6" name="Line"/>
            <p:cNvSpPr/>
            <p:nvPr/>
          </p:nvSpPr>
          <p:spPr>
            <a:xfrm>
              <a:off x="6931784" y="3617283"/>
              <a:ext cx="334994" cy="42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extrusionOk="0">
                  <a:moveTo>
                    <a:pt x="415" y="0"/>
                  </a:moveTo>
                  <a:cubicBezTo>
                    <a:pt x="208" y="5400"/>
                    <a:pt x="0" y="10800"/>
                    <a:pt x="0" y="13991"/>
                  </a:cubicBezTo>
                  <a:cubicBezTo>
                    <a:pt x="0" y="17182"/>
                    <a:pt x="208" y="18164"/>
                    <a:pt x="623" y="19064"/>
                  </a:cubicBezTo>
                  <a:cubicBezTo>
                    <a:pt x="1038" y="19964"/>
                    <a:pt x="1662" y="20782"/>
                    <a:pt x="2492" y="21191"/>
                  </a:cubicBezTo>
                  <a:cubicBezTo>
                    <a:pt x="3323" y="21600"/>
                    <a:pt x="4362" y="21600"/>
                    <a:pt x="5712" y="21027"/>
                  </a:cubicBezTo>
                  <a:cubicBezTo>
                    <a:pt x="7062" y="20455"/>
                    <a:pt x="8723" y="19309"/>
                    <a:pt x="9762" y="18327"/>
                  </a:cubicBezTo>
                  <a:cubicBezTo>
                    <a:pt x="10800" y="17345"/>
                    <a:pt x="11215" y="16527"/>
                    <a:pt x="11527" y="15627"/>
                  </a:cubicBezTo>
                  <a:cubicBezTo>
                    <a:pt x="11838" y="14727"/>
                    <a:pt x="12046" y="13745"/>
                    <a:pt x="12150" y="13664"/>
                  </a:cubicBezTo>
                  <a:cubicBezTo>
                    <a:pt x="12254" y="13582"/>
                    <a:pt x="12254" y="14400"/>
                    <a:pt x="12773" y="15300"/>
                  </a:cubicBezTo>
                  <a:cubicBezTo>
                    <a:pt x="13292" y="16200"/>
                    <a:pt x="14331" y="17182"/>
                    <a:pt x="15888" y="17755"/>
                  </a:cubicBezTo>
                  <a:cubicBezTo>
                    <a:pt x="17446" y="18327"/>
                    <a:pt x="19523" y="18491"/>
                    <a:pt x="21600" y="186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7" name="Line"/>
            <p:cNvSpPr/>
            <p:nvPr/>
          </p:nvSpPr>
          <p:spPr>
            <a:xfrm>
              <a:off x="7170145" y="3636609"/>
              <a:ext cx="57980" cy="9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8" name="Line"/>
            <p:cNvSpPr/>
            <p:nvPr/>
          </p:nvSpPr>
          <p:spPr>
            <a:xfrm>
              <a:off x="6831930" y="3791222"/>
              <a:ext cx="202930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86" y="0"/>
                    <a:pt x="10971" y="0"/>
                    <a:pt x="14571" y="3600"/>
                  </a:cubicBezTo>
                  <a:cubicBezTo>
                    <a:pt x="18171" y="7200"/>
                    <a:pt x="19886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9" name="Line"/>
            <p:cNvSpPr/>
            <p:nvPr/>
          </p:nvSpPr>
          <p:spPr>
            <a:xfrm>
              <a:off x="7310127" y="3822805"/>
              <a:ext cx="633080" cy="202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0858" extrusionOk="0">
                  <a:moveTo>
                    <a:pt x="1485" y="10698"/>
                  </a:moveTo>
                  <a:cubicBezTo>
                    <a:pt x="2801" y="12027"/>
                    <a:pt x="4117" y="13357"/>
                    <a:pt x="5048" y="14021"/>
                  </a:cubicBezTo>
                  <a:cubicBezTo>
                    <a:pt x="5980" y="14686"/>
                    <a:pt x="6529" y="14686"/>
                    <a:pt x="6803" y="13855"/>
                  </a:cubicBezTo>
                  <a:cubicBezTo>
                    <a:pt x="7077" y="13024"/>
                    <a:pt x="7077" y="11363"/>
                    <a:pt x="6419" y="10034"/>
                  </a:cubicBezTo>
                  <a:cubicBezTo>
                    <a:pt x="5761" y="8704"/>
                    <a:pt x="4445" y="7707"/>
                    <a:pt x="3459" y="7043"/>
                  </a:cubicBezTo>
                  <a:cubicBezTo>
                    <a:pt x="2472" y="6378"/>
                    <a:pt x="1814" y="6046"/>
                    <a:pt x="1211" y="5880"/>
                  </a:cubicBezTo>
                  <a:cubicBezTo>
                    <a:pt x="608" y="5714"/>
                    <a:pt x="60" y="5714"/>
                    <a:pt x="5" y="6544"/>
                  </a:cubicBezTo>
                  <a:cubicBezTo>
                    <a:pt x="-50" y="7375"/>
                    <a:pt x="389" y="9037"/>
                    <a:pt x="1211" y="10200"/>
                  </a:cubicBezTo>
                  <a:cubicBezTo>
                    <a:pt x="2033" y="11363"/>
                    <a:pt x="3239" y="12027"/>
                    <a:pt x="4555" y="11197"/>
                  </a:cubicBezTo>
                  <a:cubicBezTo>
                    <a:pt x="5871" y="10366"/>
                    <a:pt x="7296" y="8040"/>
                    <a:pt x="8173" y="6212"/>
                  </a:cubicBezTo>
                  <a:cubicBezTo>
                    <a:pt x="9051" y="4384"/>
                    <a:pt x="9379" y="3055"/>
                    <a:pt x="9763" y="1892"/>
                  </a:cubicBezTo>
                  <a:cubicBezTo>
                    <a:pt x="10147" y="729"/>
                    <a:pt x="10586" y="-268"/>
                    <a:pt x="10860" y="64"/>
                  </a:cubicBezTo>
                  <a:cubicBezTo>
                    <a:pt x="11134" y="397"/>
                    <a:pt x="11243" y="2058"/>
                    <a:pt x="11298" y="3886"/>
                  </a:cubicBezTo>
                  <a:cubicBezTo>
                    <a:pt x="11353" y="5714"/>
                    <a:pt x="11353" y="7707"/>
                    <a:pt x="11353" y="10200"/>
                  </a:cubicBezTo>
                  <a:cubicBezTo>
                    <a:pt x="11353" y="12692"/>
                    <a:pt x="11353" y="15683"/>
                    <a:pt x="11518" y="16514"/>
                  </a:cubicBezTo>
                  <a:cubicBezTo>
                    <a:pt x="11682" y="17344"/>
                    <a:pt x="12011" y="16015"/>
                    <a:pt x="12340" y="14686"/>
                  </a:cubicBezTo>
                  <a:cubicBezTo>
                    <a:pt x="12669" y="13357"/>
                    <a:pt x="12998" y="12027"/>
                    <a:pt x="13327" y="10698"/>
                  </a:cubicBezTo>
                  <a:cubicBezTo>
                    <a:pt x="13656" y="9369"/>
                    <a:pt x="13985" y="8040"/>
                    <a:pt x="14313" y="8206"/>
                  </a:cubicBezTo>
                  <a:cubicBezTo>
                    <a:pt x="14642" y="8372"/>
                    <a:pt x="14971" y="10034"/>
                    <a:pt x="15136" y="12360"/>
                  </a:cubicBezTo>
                  <a:cubicBezTo>
                    <a:pt x="15300" y="14686"/>
                    <a:pt x="15300" y="17677"/>
                    <a:pt x="15574" y="19338"/>
                  </a:cubicBezTo>
                  <a:cubicBezTo>
                    <a:pt x="15848" y="21000"/>
                    <a:pt x="16397" y="21332"/>
                    <a:pt x="17438" y="20169"/>
                  </a:cubicBezTo>
                  <a:cubicBezTo>
                    <a:pt x="18480" y="19006"/>
                    <a:pt x="20015" y="16347"/>
                    <a:pt x="21550" y="136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0" name="Line"/>
            <p:cNvSpPr/>
            <p:nvPr/>
          </p:nvSpPr>
          <p:spPr>
            <a:xfrm>
              <a:off x="8136472" y="4177753"/>
              <a:ext cx="57981" cy="9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3600"/>
                    <a:pt x="21600" y="7200"/>
                    <a:pt x="18000" y="10800"/>
                  </a:cubicBezTo>
                  <a:cubicBezTo>
                    <a:pt x="14400" y="14400"/>
                    <a:pt x="7200" y="180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1" name="Line"/>
            <p:cNvSpPr/>
            <p:nvPr/>
          </p:nvSpPr>
          <p:spPr>
            <a:xfrm>
              <a:off x="8932081" y="3675262"/>
              <a:ext cx="731189" cy="4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extrusionOk="0">
                  <a:moveTo>
                    <a:pt x="1332" y="0"/>
                  </a:moveTo>
                  <a:cubicBezTo>
                    <a:pt x="952" y="592"/>
                    <a:pt x="571" y="1184"/>
                    <a:pt x="333" y="2737"/>
                  </a:cubicBezTo>
                  <a:cubicBezTo>
                    <a:pt x="95" y="4290"/>
                    <a:pt x="0" y="6805"/>
                    <a:pt x="0" y="9542"/>
                  </a:cubicBezTo>
                  <a:cubicBezTo>
                    <a:pt x="0" y="12279"/>
                    <a:pt x="95" y="15238"/>
                    <a:pt x="619" y="17236"/>
                  </a:cubicBezTo>
                  <a:cubicBezTo>
                    <a:pt x="1142" y="19233"/>
                    <a:pt x="2093" y="20268"/>
                    <a:pt x="3045" y="20712"/>
                  </a:cubicBezTo>
                  <a:cubicBezTo>
                    <a:pt x="3996" y="21156"/>
                    <a:pt x="4948" y="21008"/>
                    <a:pt x="5852" y="20490"/>
                  </a:cubicBezTo>
                  <a:cubicBezTo>
                    <a:pt x="6756" y="19973"/>
                    <a:pt x="7612" y="19085"/>
                    <a:pt x="8183" y="17901"/>
                  </a:cubicBezTo>
                  <a:cubicBezTo>
                    <a:pt x="8754" y="16718"/>
                    <a:pt x="9040" y="15238"/>
                    <a:pt x="8992" y="14203"/>
                  </a:cubicBezTo>
                  <a:cubicBezTo>
                    <a:pt x="8944" y="13167"/>
                    <a:pt x="8564" y="12575"/>
                    <a:pt x="8136" y="12353"/>
                  </a:cubicBezTo>
                  <a:cubicBezTo>
                    <a:pt x="7707" y="12132"/>
                    <a:pt x="7232" y="12279"/>
                    <a:pt x="6946" y="12723"/>
                  </a:cubicBezTo>
                  <a:cubicBezTo>
                    <a:pt x="6661" y="13167"/>
                    <a:pt x="6566" y="13907"/>
                    <a:pt x="6661" y="15016"/>
                  </a:cubicBezTo>
                  <a:cubicBezTo>
                    <a:pt x="6756" y="16126"/>
                    <a:pt x="7041" y="17605"/>
                    <a:pt x="7565" y="18789"/>
                  </a:cubicBezTo>
                  <a:cubicBezTo>
                    <a:pt x="8088" y="19973"/>
                    <a:pt x="8849" y="20860"/>
                    <a:pt x="9706" y="21230"/>
                  </a:cubicBezTo>
                  <a:cubicBezTo>
                    <a:pt x="10562" y="21600"/>
                    <a:pt x="11514" y="21452"/>
                    <a:pt x="12322" y="20712"/>
                  </a:cubicBezTo>
                  <a:cubicBezTo>
                    <a:pt x="13131" y="19973"/>
                    <a:pt x="13797" y="18641"/>
                    <a:pt x="14321" y="16792"/>
                  </a:cubicBezTo>
                  <a:cubicBezTo>
                    <a:pt x="14844" y="14942"/>
                    <a:pt x="15225" y="12575"/>
                    <a:pt x="15463" y="10652"/>
                  </a:cubicBezTo>
                  <a:cubicBezTo>
                    <a:pt x="15700" y="8729"/>
                    <a:pt x="15796" y="7249"/>
                    <a:pt x="15843" y="5992"/>
                  </a:cubicBezTo>
                  <a:cubicBezTo>
                    <a:pt x="15891" y="4734"/>
                    <a:pt x="15891" y="3699"/>
                    <a:pt x="15891" y="3551"/>
                  </a:cubicBezTo>
                  <a:cubicBezTo>
                    <a:pt x="15891" y="3403"/>
                    <a:pt x="15891" y="4142"/>
                    <a:pt x="15843" y="6214"/>
                  </a:cubicBezTo>
                  <a:cubicBezTo>
                    <a:pt x="15796" y="8285"/>
                    <a:pt x="15700" y="11688"/>
                    <a:pt x="15748" y="14203"/>
                  </a:cubicBezTo>
                  <a:cubicBezTo>
                    <a:pt x="15796" y="16718"/>
                    <a:pt x="15986" y="18345"/>
                    <a:pt x="16271" y="19455"/>
                  </a:cubicBezTo>
                  <a:cubicBezTo>
                    <a:pt x="16557" y="20564"/>
                    <a:pt x="16937" y="21156"/>
                    <a:pt x="17841" y="20934"/>
                  </a:cubicBezTo>
                  <a:cubicBezTo>
                    <a:pt x="18745" y="20712"/>
                    <a:pt x="20173" y="19677"/>
                    <a:pt x="21600" y="186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2" name="Line"/>
            <p:cNvSpPr/>
            <p:nvPr/>
          </p:nvSpPr>
          <p:spPr>
            <a:xfrm>
              <a:off x="9421687" y="3955497"/>
              <a:ext cx="212592" cy="9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3" name="Line"/>
            <p:cNvSpPr/>
            <p:nvPr/>
          </p:nvSpPr>
          <p:spPr>
            <a:xfrm>
              <a:off x="10146984" y="3820212"/>
              <a:ext cx="315268" cy="405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395" extrusionOk="0">
                  <a:moveTo>
                    <a:pt x="16163" y="2551"/>
                  </a:moveTo>
                  <a:cubicBezTo>
                    <a:pt x="15947" y="1701"/>
                    <a:pt x="15731" y="850"/>
                    <a:pt x="15083" y="425"/>
                  </a:cubicBezTo>
                  <a:cubicBezTo>
                    <a:pt x="14435" y="0"/>
                    <a:pt x="13355" y="0"/>
                    <a:pt x="12275" y="0"/>
                  </a:cubicBezTo>
                  <a:cubicBezTo>
                    <a:pt x="11195" y="0"/>
                    <a:pt x="10115" y="0"/>
                    <a:pt x="8819" y="510"/>
                  </a:cubicBezTo>
                  <a:cubicBezTo>
                    <a:pt x="7523" y="1020"/>
                    <a:pt x="6011" y="2041"/>
                    <a:pt x="5471" y="2976"/>
                  </a:cubicBezTo>
                  <a:cubicBezTo>
                    <a:pt x="4931" y="3912"/>
                    <a:pt x="5363" y="4762"/>
                    <a:pt x="7523" y="6463"/>
                  </a:cubicBezTo>
                  <a:cubicBezTo>
                    <a:pt x="9683" y="8164"/>
                    <a:pt x="13571" y="10715"/>
                    <a:pt x="16163" y="12841"/>
                  </a:cubicBezTo>
                  <a:cubicBezTo>
                    <a:pt x="18755" y="14967"/>
                    <a:pt x="20051" y="16668"/>
                    <a:pt x="20699" y="17943"/>
                  </a:cubicBezTo>
                  <a:cubicBezTo>
                    <a:pt x="21347" y="19219"/>
                    <a:pt x="21347" y="20069"/>
                    <a:pt x="20267" y="20665"/>
                  </a:cubicBezTo>
                  <a:cubicBezTo>
                    <a:pt x="19187" y="21260"/>
                    <a:pt x="17027" y="21600"/>
                    <a:pt x="14003" y="21260"/>
                  </a:cubicBezTo>
                  <a:cubicBezTo>
                    <a:pt x="10979" y="20920"/>
                    <a:pt x="7091" y="19899"/>
                    <a:pt x="4499" y="18964"/>
                  </a:cubicBezTo>
                  <a:cubicBezTo>
                    <a:pt x="1907" y="18028"/>
                    <a:pt x="611" y="17178"/>
                    <a:pt x="179" y="16243"/>
                  </a:cubicBezTo>
                  <a:cubicBezTo>
                    <a:pt x="-253" y="15307"/>
                    <a:pt x="179" y="14287"/>
                    <a:pt x="611" y="132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4" name="Line"/>
            <p:cNvSpPr/>
            <p:nvPr/>
          </p:nvSpPr>
          <p:spPr>
            <a:xfrm>
              <a:off x="10629596" y="3704253"/>
              <a:ext cx="1" cy="17393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5" name="Line"/>
            <p:cNvSpPr/>
            <p:nvPr/>
          </p:nvSpPr>
          <p:spPr>
            <a:xfrm>
              <a:off x="11157723" y="3781558"/>
              <a:ext cx="670118" cy="46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extrusionOk="0">
                  <a:moveTo>
                    <a:pt x="1658" y="0"/>
                  </a:moveTo>
                  <a:cubicBezTo>
                    <a:pt x="1761" y="4800"/>
                    <a:pt x="1865" y="9600"/>
                    <a:pt x="1916" y="12375"/>
                  </a:cubicBezTo>
                  <a:cubicBezTo>
                    <a:pt x="1968" y="15150"/>
                    <a:pt x="1968" y="15900"/>
                    <a:pt x="1916" y="16650"/>
                  </a:cubicBezTo>
                  <a:cubicBezTo>
                    <a:pt x="1865" y="17400"/>
                    <a:pt x="1761" y="18150"/>
                    <a:pt x="1710" y="17925"/>
                  </a:cubicBezTo>
                  <a:cubicBezTo>
                    <a:pt x="1658" y="17700"/>
                    <a:pt x="1658" y="16500"/>
                    <a:pt x="2071" y="15000"/>
                  </a:cubicBezTo>
                  <a:cubicBezTo>
                    <a:pt x="2485" y="13500"/>
                    <a:pt x="3312" y="11700"/>
                    <a:pt x="3983" y="10575"/>
                  </a:cubicBezTo>
                  <a:cubicBezTo>
                    <a:pt x="4655" y="9450"/>
                    <a:pt x="5172" y="9000"/>
                    <a:pt x="5689" y="8775"/>
                  </a:cubicBezTo>
                  <a:cubicBezTo>
                    <a:pt x="6205" y="8550"/>
                    <a:pt x="6722" y="8550"/>
                    <a:pt x="7187" y="8775"/>
                  </a:cubicBezTo>
                  <a:cubicBezTo>
                    <a:pt x="7652" y="9000"/>
                    <a:pt x="8066" y="9450"/>
                    <a:pt x="8324" y="10050"/>
                  </a:cubicBezTo>
                  <a:cubicBezTo>
                    <a:pt x="8582" y="10650"/>
                    <a:pt x="8686" y="11400"/>
                    <a:pt x="8789" y="12150"/>
                  </a:cubicBezTo>
                  <a:cubicBezTo>
                    <a:pt x="8892" y="12900"/>
                    <a:pt x="8996" y="13650"/>
                    <a:pt x="8789" y="14325"/>
                  </a:cubicBezTo>
                  <a:cubicBezTo>
                    <a:pt x="8582" y="15000"/>
                    <a:pt x="8066" y="15600"/>
                    <a:pt x="6825" y="16350"/>
                  </a:cubicBezTo>
                  <a:cubicBezTo>
                    <a:pt x="5585" y="17100"/>
                    <a:pt x="3622" y="18000"/>
                    <a:pt x="2381" y="18450"/>
                  </a:cubicBezTo>
                  <a:cubicBezTo>
                    <a:pt x="1141" y="18900"/>
                    <a:pt x="624" y="18900"/>
                    <a:pt x="314" y="18525"/>
                  </a:cubicBezTo>
                  <a:cubicBezTo>
                    <a:pt x="4" y="18150"/>
                    <a:pt x="-99" y="17400"/>
                    <a:pt x="108" y="16950"/>
                  </a:cubicBezTo>
                  <a:cubicBezTo>
                    <a:pt x="314" y="16500"/>
                    <a:pt x="831" y="16350"/>
                    <a:pt x="1865" y="16425"/>
                  </a:cubicBezTo>
                  <a:cubicBezTo>
                    <a:pt x="2898" y="16500"/>
                    <a:pt x="4448" y="16800"/>
                    <a:pt x="6360" y="17100"/>
                  </a:cubicBezTo>
                  <a:cubicBezTo>
                    <a:pt x="8272" y="17400"/>
                    <a:pt x="10546" y="17700"/>
                    <a:pt x="12045" y="17625"/>
                  </a:cubicBezTo>
                  <a:cubicBezTo>
                    <a:pt x="13543" y="17550"/>
                    <a:pt x="14267" y="17100"/>
                    <a:pt x="14783" y="16575"/>
                  </a:cubicBezTo>
                  <a:cubicBezTo>
                    <a:pt x="15300" y="16050"/>
                    <a:pt x="15610" y="15450"/>
                    <a:pt x="15765" y="14775"/>
                  </a:cubicBezTo>
                  <a:cubicBezTo>
                    <a:pt x="15920" y="14100"/>
                    <a:pt x="15920" y="13350"/>
                    <a:pt x="15765" y="12675"/>
                  </a:cubicBezTo>
                  <a:cubicBezTo>
                    <a:pt x="15610" y="12000"/>
                    <a:pt x="15300" y="11400"/>
                    <a:pt x="14887" y="10950"/>
                  </a:cubicBezTo>
                  <a:cubicBezTo>
                    <a:pt x="14473" y="10500"/>
                    <a:pt x="13956" y="10200"/>
                    <a:pt x="13491" y="10275"/>
                  </a:cubicBezTo>
                  <a:cubicBezTo>
                    <a:pt x="13026" y="10350"/>
                    <a:pt x="12613" y="10800"/>
                    <a:pt x="12406" y="11550"/>
                  </a:cubicBezTo>
                  <a:cubicBezTo>
                    <a:pt x="12200" y="12300"/>
                    <a:pt x="12200" y="13350"/>
                    <a:pt x="13026" y="14925"/>
                  </a:cubicBezTo>
                  <a:cubicBezTo>
                    <a:pt x="13853" y="16500"/>
                    <a:pt x="15507" y="18600"/>
                    <a:pt x="17057" y="19800"/>
                  </a:cubicBezTo>
                  <a:cubicBezTo>
                    <a:pt x="18607" y="21000"/>
                    <a:pt x="20054" y="21300"/>
                    <a:pt x="2150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6" name="Line"/>
            <p:cNvSpPr/>
            <p:nvPr/>
          </p:nvSpPr>
          <p:spPr>
            <a:xfrm>
              <a:off x="12240250" y="3976837"/>
              <a:ext cx="264020" cy="19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75" extrusionOk="0">
                  <a:moveTo>
                    <a:pt x="9620" y="5175"/>
                  </a:moveTo>
                  <a:cubicBezTo>
                    <a:pt x="9360" y="3375"/>
                    <a:pt x="9100" y="1575"/>
                    <a:pt x="8059" y="675"/>
                  </a:cubicBezTo>
                  <a:cubicBezTo>
                    <a:pt x="7018" y="-225"/>
                    <a:pt x="5196" y="-225"/>
                    <a:pt x="3635" y="675"/>
                  </a:cubicBezTo>
                  <a:cubicBezTo>
                    <a:pt x="2073" y="1575"/>
                    <a:pt x="772" y="3375"/>
                    <a:pt x="251" y="6255"/>
                  </a:cubicBezTo>
                  <a:cubicBezTo>
                    <a:pt x="-269" y="9135"/>
                    <a:pt x="-9" y="13095"/>
                    <a:pt x="1292" y="15795"/>
                  </a:cubicBezTo>
                  <a:cubicBezTo>
                    <a:pt x="2594" y="18495"/>
                    <a:pt x="4936" y="19935"/>
                    <a:pt x="6758" y="20655"/>
                  </a:cubicBezTo>
                  <a:cubicBezTo>
                    <a:pt x="8579" y="21375"/>
                    <a:pt x="9880" y="21375"/>
                    <a:pt x="10921" y="19575"/>
                  </a:cubicBezTo>
                  <a:cubicBezTo>
                    <a:pt x="11962" y="17775"/>
                    <a:pt x="12743" y="14175"/>
                    <a:pt x="12873" y="11295"/>
                  </a:cubicBezTo>
                  <a:cubicBezTo>
                    <a:pt x="13003" y="8415"/>
                    <a:pt x="12483" y="6255"/>
                    <a:pt x="12353" y="6075"/>
                  </a:cubicBezTo>
                  <a:cubicBezTo>
                    <a:pt x="12223" y="5895"/>
                    <a:pt x="12483" y="7695"/>
                    <a:pt x="14044" y="10575"/>
                  </a:cubicBezTo>
                  <a:cubicBezTo>
                    <a:pt x="15606" y="13455"/>
                    <a:pt x="18468" y="17415"/>
                    <a:pt x="21331" y="213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7" name="Line"/>
            <p:cNvSpPr/>
            <p:nvPr/>
          </p:nvSpPr>
          <p:spPr>
            <a:xfrm>
              <a:off x="13001275" y="3795973"/>
              <a:ext cx="884843" cy="39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205" extrusionOk="0">
                  <a:moveTo>
                    <a:pt x="2481" y="9076"/>
                  </a:moveTo>
                  <a:cubicBezTo>
                    <a:pt x="3185" y="9940"/>
                    <a:pt x="3889" y="10804"/>
                    <a:pt x="4359" y="11582"/>
                  </a:cubicBezTo>
                  <a:cubicBezTo>
                    <a:pt x="4828" y="12360"/>
                    <a:pt x="5063" y="13051"/>
                    <a:pt x="5063" y="14347"/>
                  </a:cubicBezTo>
                  <a:cubicBezTo>
                    <a:pt x="5063" y="15643"/>
                    <a:pt x="4828" y="17544"/>
                    <a:pt x="4241" y="18840"/>
                  </a:cubicBezTo>
                  <a:cubicBezTo>
                    <a:pt x="3655" y="20136"/>
                    <a:pt x="2715" y="20827"/>
                    <a:pt x="1933" y="21086"/>
                  </a:cubicBezTo>
                  <a:cubicBezTo>
                    <a:pt x="1150" y="21345"/>
                    <a:pt x="524" y="21172"/>
                    <a:pt x="211" y="20654"/>
                  </a:cubicBezTo>
                  <a:cubicBezTo>
                    <a:pt x="-102" y="20136"/>
                    <a:pt x="-102" y="19272"/>
                    <a:pt x="446" y="18580"/>
                  </a:cubicBezTo>
                  <a:cubicBezTo>
                    <a:pt x="994" y="17889"/>
                    <a:pt x="2089" y="17371"/>
                    <a:pt x="3615" y="17112"/>
                  </a:cubicBezTo>
                  <a:cubicBezTo>
                    <a:pt x="5141" y="16852"/>
                    <a:pt x="7098" y="16852"/>
                    <a:pt x="8272" y="16766"/>
                  </a:cubicBezTo>
                  <a:cubicBezTo>
                    <a:pt x="9446" y="16680"/>
                    <a:pt x="9837" y="16507"/>
                    <a:pt x="10189" y="16161"/>
                  </a:cubicBezTo>
                  <a:cubicBezTo>
                    <a:pt x="10541" y="15816"/>
                    <a:pt x="10855" y="15297"/>
                    <a:pt x="10894" y="14692"/>
                  </a:cubicBezTo>
                  <a:cubicBezTo>
                    <a:pt x="10933" y="14088"/>
                    <a:pt x="10698" y="13396"/>
                    <a:pt x="10150" y="12532"/>
                  </a:cubicBezTo>
                  <a:cubicBezTo>
                    <a:pt x="9602" y="11668"/>
                    <a:pt x="8741" y="10632"/>
                    <a:pt x="8115" y="10027"/>
                  </a:cubicBezTo>
                  <a:cubicBezTo>
                    <a:pt x="7489" y="9422"/>
                    <a:pt x="7098" y="9249"/>
                    <a:pt x="6863" y="9595"/>
                  </a:cubicBezTo>
                  <a:cubicBezTo>
                    <a:pt x="6628" y="9940"/>
                    <a:pt x="6550" y="10804"/>
                    <a:pt x="6628" y="12100"/>
                  </a:cubicBezTo>
                  <a:cubicBezTo>
                    <a:pt x="6707" y="13396"/>
                    <a:pt x="6941" y="15124"/>
                    <a:pt x="7607" y="16852"/>
                  </a:cubicBezTo>
                  <a:cubicBezTo>
                    <a:pt x="8272" y="18580"/>
                    <a:pt x="9368" y="20308"/>
                    <a:pt x="10581" y="20913"/>
                  </a:cubicBezTo>
                  <a:cubicBezTo>
                    <a:pt x="11794" y="21518"/>
                    <a:pt x="13124" y="21000"/>
                    <a:pt x="14259" y="19272"/>
                  </a:cubicBezTo>
                  <a:cubicBezTo>
                    <a:pt x="15394" y="17544"/>
                    <a:pt x="16333" y="14606"/>
                    <a:pt x="16920" y="11668"/>
                  </a:cubicBezTo>
                  <a:cubicBezTo>
                    <a:pt x="17507" y="8731"/>
                    <a:pt x="17741" y="5793"/>
                    <a:pt x="17741" y="3633"/>
                  </a:cubicBezTo>
                  <a:cubicBezTo>
                    <a:pt x="17741" y="1473"/>
                    <a:pt x="17507" y="91"/>
                    <a:pt x="17389" y="4"/>
                  </a:cubicBezTo>
                  <a:cubicBezTo>
                    <a:pt x="17272" y="-82"/>
                    <a:pt x="17272" y="1128"/>
                    <a:pt x="17233" y="3633"/>
                  </a:cubicBezTo>
                  <a:cubicBezTo>
                    <a:pt x="17194" y="6139"/>
                    <a:pt x="17115" y="9940"/>
                    <a:pt x="17076" y="12792"/>
                  </a:cubicBezTo>
                  <a:cubicBezTo>
                    <a:pt x="17037" y="15643"/>
                    <a:pt x="17037" y="17544"/>
                    <a:pt x="17155" y="18926"/>
                  </a:cubicBezTo>
                  <a:cubicBezTo>
                    <a:pt x="17272" y="20308"/>
                    <a:pt x="17507" y="21172"/>
                    <a:pt x="18250" y="20913"/>
                  </a:cubicBezTo>
                  <a:cubicBezTo>
                    <a:pt x="18994" y="20654"/>
                    <a:pt x="20246" y="19272"/>
                    <a:pt x="21498" y="178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8" name="Line"/>
            <p:cNvSpPr/>
            <p:nvPr/>
          </p:nvSpPr>
          <p:spPr>
            <a:xfrm>
              <a:off x="13634871" y="3979227"/>
              <a:ext cx="231919" cy="14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700" y="2735"/>
                    <a:pt x="11400" y="-1585"/>
                    <a:pt x="15000" y="575"/>
                  </a:cubicBezTo>
                  <a:cubicBezTo>
                    <a:pt x="18600" y="2735"/>
                    <a:pt x="20100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9" name="Line"/>
            <p:cNvSpPr/>
            <p:nvPr/>
          </p:nvSpPr>
          <p:spPr>
            <a:xfrm>
              <a:off x="14331502" y="3607620"/>
              <a:ext cx="597143" cy="795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521" extrusionOk="0">
                  <a:moveTo>
                    <a:pt x="1701" y="11497"/>
                  </a:moveTo>
                  <a:cubicBezTo>
                    <a:pt x="1586" y="11932"/>
                    <a:pt x="1470" y="12368"/>
                    <a:pt x="1701" y="12716"/>
                  </a:cubicBezTo>
                  <a:cubicBezTo>
                    <a:pt x="1932" y="13065"/>
                    <a:pt x="2510" y="13326"/>
                    <a:pt x="3492" y="13500"/>
                  </a:cubicBezTo>
                  <a:cubicBezTo>
                    <a:pt x="4473" y="13674"/>
                    <a:pt x="5859" y="13761"/>
                    <a:pt x="6783" y="13674"/>
                  </a:cubicBezTo>
                  <a:cubicBezTo>
                    <a:pt x="7708" y="13587"/>
                    <a:pt x="8170" y="13326"/>
                    <a:pt x="8285" y="12977"/>
                  </a:cubicBezTo>
                  <a:cubicBezTo>
                    <a:pt x="8401" y="12629"/>
                    <a:pt x="8170" y="12194"/>
                    <a:pt x="7015" y="11671"/>
                  </a:cubicBezTo>
                  <a:cubicBezTo>
                    <a:pt x="5859" y="11148"/>
                    <a:pt x="3780" y="10539"/>
                    <a:pt x="2394" y="10234"/>
                  </a:cubicBezTo>
                  <a:cubicBezTo>
                    <a:pt x="1008" y="9929"/>
                    <a:pt x="315" y="9929"/>
                    <a:pt x="84" y="10147"/>
                  </a:cubicBezTo>
                  <a:cubicBezTo>
                    <a:pt x="-147" y="10365"/>
                    <a:pt x="84" y="10800"/>
                    <a:pt x="950" y="11148"/>
                  </a:cubicBezTo>
                  <a:cubicBezTo>
                    <a:pt x="1817" y="11497"/>
                    <a:pt x="3318" y="11758"/>
                    <a:pt x="5628" y="11627"/>
                  </a:cubicBezTo>
                  <a:cubicBezTo>
                    <a:pt x="7939" y="11497"/>
                    <a:pt x="11057" y="10974"/>
                    <a:pt x="13714" y="9711"/>
                  </a:cubicBezTo>
                  <a:cubicBezTo>
                    <a:pt x="16371" y="8448"/>
                    <a:pt x="18565" y="6445"/>
                    <a:pt x="19778" y="5008"/>
                  </a:cubicBezTo>
                  <a:cubicBezTo>
                    <a:pt x="20991" y="3571"/>
                    <a:pt x="21222" y="2700"/>
                    <a:pt x="21337" y="2047"/>
                  </a:cubicBezTo>
                  <a:cubicBezTo>
                    <a:pt x="21453" y="1394"/>
                    <a:pt x="21453" y="958"/>
                    <a:pt x="21222" y="610"/>
                  </a:cubicBezTo>
                  <a:cubicBezTo>
                    <a:pt x="20991" y="261"/>
                    <a:pt x="20529" y="0"/>
                    <a:pt x="20067" y="0"/>
                  </a:cubicBezTo>
                  <a:cubicBezTo>
                    <a:pt x="19605" y="0"/>
                    <a:pt x="19143" y="261"/>
                    <a:pt x="18681" y="1437"/>
                  </a:cubicBezTo>
                  <a:cubicBezTo>
                    <a:pt x="18219" y="2613"/>
                    <a:pt x="17757" y="4703"/>
                    <a:pt x="17468" y="7185"/>
                  </a:cubicBezTo>
                  <a:cubicBezTo>
                    <a:pt x="17179" y="9668"/>
                    <a:pt x="17064" y="12542"/>
                    <a:pt x="17179" y="14719"/>
                  </a:cubicBezTo>
                  <a:cubicBezTo>
                    <a:pt x="17295" y="16897"/>
                    <a:pt x="17641" y="18377"/>
                    <a:pt x="18046" y="19510"/>
                  </a:cubicBezTo>
                  <a:cubicBezTo>
                    <a:pt x="18450" y="20642"/>
                    <a:pt x="18912" y="21426"/>
                    <a:pt x="19258" y="21513"/>
                  </a:cubicBezTo>
                  <a:cubicBezTo>
                    <a:pt x="19605" y="21600"/>
                    <a:pt x="19836" y="20990"/>
                    <a:pt x="19951" y="20642"/>
                  </a:cubicBezTo>
                  <a:cubicBezTo>
                    <a:pt x="20067" y="20294"/>
                    <a:pt x="20067" y="20206"/>
                    <a:pt x="20067" y="201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0" name="Line"/>
            <p:cNvSpPr/>
            <p:nvPr/>
          </p:nvSpPr>
          <p:spPr>
            <a:xfrm>
              <a:off x="14755811" y="4087562"/>
              <a:ext cx="270572" cy="1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657" y="10800"/>
                    <a:pt x="11314" y="0"/>
                    <a:pt x="14914" y="0"/>
                  </a:cubicBezTo>
                  <a:cubicBezTo>
                    <a:pt x="18514" y="0"/>
                    <a:pt x="20057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1" name="Line"/>
            <p:cNvSpPr/>
            <p:nvPr/>
          </p:nvSpPr>
          <p:spPr>
            <a:xfrm>
              <a:off x="15722138" y="3907181"/>
              <a:ext cx="226640" cy="391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820" extrusionOk="0">
                  <a:moveTo>
                    <a:pt x="0" y="0"/>
                  </a:moveTo>
                  <a:cubicBezTo>
                    <a:pt x="1521" y="4457"/>
                    <a:pt x="3042" y="8914"/>
                    <a:pt x="3955" y="12171"/>
                  </a:cubicBezTo>
                  <a:cubicBezTo>
                    <a:pt x="4868" y="15429"/>
                    <a:pt x="5172" y="17486"/>
                    <a:pt x="5324" y="19029"/>
                  </a:cubicBezTo>
                  <a:cubicBezTo>
                    <a:pt x="5476" y="20571"/>
                    <a:pt x="5476" y="21600"/>
                    <a:pt x="5020" y="20057"/>
                  </a:cubicBezTo>
                  <a:cubicBezTo>
                    <a:pt x="4563" y="18514"/>
                    <a:pt x="3651" y="14400"/>
                    <a:pt x="3347" y="11314"/>
                  </a:cubicBezTo>
                  <a:cubicBezTo>
                    <a:pt x="3042" y="8229"/>
                    <a:pt x="3347" y="6171"/>
                    <a:pt x="4107" y="4714"/>
                  </a:cubicBezTo>
                  <a:cubicBezTo>
                    <a:pt x="4868" y="3257"/>
                    <a:pt x="6085" y="2400"/>
                    <a:pt x="7910" y="1971"/>
                  </a:cubicBezTo>
                  <a:cubicBezTo>
                    <a:pt x="9735" y="1543"/>
                    <a:pt x="12169" y="1543"/>
                    <a:pt x="14451" y="2229"/>
                  </a:cubicBezTo>
                  <a:cubicBezTo>
                    <a:pt x="16732" y="2914"/>
                    <a:pt x="18862" y="4286"/>
                    <a:pt x="20079" y="5400"/>
                  </a:cubicBezTo>
                  <a:cubicBezTo>
                    <a:pt x="21296" y="6514"/>
                    <a:pt x="21600" y="7371"/>
                    <a:pt x="21296" y="8143"/>
                  </a:cubicBezTo>
                  <a:cubicBezTo>
                    <a:pt x="20992" y="8914"/>
                    <a:pt x="20079" y="9600"/>
                    <a:pt x="16732" y="9514"/>
                  </a:cubicBezTo>
                  <a:cubicBezTo>
                    <a:pt x="13386" y="9429"/>
                    <a:pt x="7606" y="8571"/>
                    <a:pt x="1825" y="77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2" name="Line"/>
            <p:cNvSpPr/>
            <p:nvPr/>
          </p:nvSpPr>
          <p:spPr>
            <a:xfrm>
              <a:off x="16456546" y="3906343"/>
              <a:ext cx="715083" cy="281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extrusionOk="0">
                  <a:moveTo>
                    <a:pt x="0" y="3745"/>
                  </a:moveTo>
                  <a:cubicBezTo>
                    <a:pt x="292" y="2763"/>
                    <a:pt x="584" y="1782"/>
                    <a:pt x="973" y="1045"/>
                  </a:cubicBezTo>
                  <a:cubicBezTo>
                    <a:pt x="1362" y="309"/>
                    <a:pt x="1849" y="-182"/>
                    <a:pt x="2238" y="63"/>
                  </a:cubicBezTo>
                  <a:cubicBezTo>
                    <a:pt x="2627" y="309"/>
                    <a:pt x="2919" y="1291"/>
                    <a:pt x="3211" y="3991"/>
                  </a:cubicBezTo>
                  <a:cubicBezTo>
                    <a:pt x="3503" y="6691"/>
                    <a:pt x="3795" y="11109"/>
                    <a:pt x="4087" y="13932"/>
                  </a:cubicBezTo>
                  <a:cubicBezTo>
                    <a:pt x="4378" y="16754"/>
                    <a:pt x="4670" y="17982"/>
                    <a:pt x="5059" y="18595"/>
                  </a:cubicBezTo>
                  <a:cubicBezTo>
                    <a:pt x="5449" y="19209"/>
                    <a:pt x="5935" y="19209"/>
                    <a:pt x="6519" y="18104"/>
                  </a:cubicBezTo>
                  <a:cubicBezTo>
                    <a:pt x="7103" y="17000"/>
                    <a:pt x="7784" y="14791"/>
                    <a:pt x="8124" y="12459"/>
                  </a:cubicBezTo>
                  <a:cubicBezTo>
                    <a:pt x="8465" y="10127"/>
                    <a:pt x="8465" y="7673"/>
                    <a:pt x="8270" y="5954"/>
                  </a:cubicBezTo>
                  <a:cubicBezTo>
                    <a:pt x="8076" y="4236"/>
                    <a:pt x="7686" y="3254"/>
                    <a:pt x="7686" y="3132"/>
                  </a:cubicBezTo>
                  <a:cubicBezTo>
                    <a:pt x="7686" y="3009"/>
                    <a:pt x="8076" y="3745"/>
                    <a:pt x="9243" y="5218"/>
                  </a:cubicBezTo>
                  <a:cubicBezTo>
                    <a:pt x="10411" y="6691"/>
                    <a:pt x="12357" y="8900"/>
                    <a:pt x="13865" y="9882"/>
                  </a:cubicBezTo>
                  <a:cubicBezTo>
                    <a:pt x="15373" y="10863"/>
                    <a:pt x="16443" y="10618"/>
                    <a:pt x="17124" y="10004"/>
                  </a:cubicBezTo>
                  <a:cubicBezTo>
                    <a:pt x="17805" y="9391"/>
                    <a:pt x="18097" y="8409"/>
                    <a:pt x="18097" y="7427"/>
                  </a:cubicBezTo>
                  <a:cubicBezTo>
                    <a:pt x="18097" y="6445"/>
                    <a:pt x="17805" y="5463"/>
                    <a:pt x="17416" y="4727"/>
                  </a:cubicBezTo>
                  <a:cubicBezTo>
                    <a:pt x="17027" y="3991"/>
                    <a:pt x="16541" y="3500"/>
                    <a:pt x="16005" y="3254"/>
                  </a:cubicBezTo>
                  <a:cubicBezTo>
                    <a:pt x="15470" y="3009"/>
                    <a:pt x="14886" y="3009"/>
                    <a:pt x="14400" y="3500"/>
                  </a:cubicBezTo>
                  <a:cubicBezTo>
                    <a:pt x="13914" y="3991"/>
                    <a:pt x="13524" y="4973"/>
                    <a:pt x="13330" y="6813"/>
                  </a:cubicBezTo>
                  <a:cubicBezTo>
                    <a:pt x="13135" y="8654"/>
                    <a:pt x="13135" y="11354"/>
                    <a:pt x="13768" y="13932"/>
                  </a:cubicBezTo>
                  <a:cubicBezTo>
                    <a:pt x="14400" y="16509"/>
                    <a:pt x="15665" y="18963"/>
                    <a:pt x="17076" y="20191"/>
                  </a:cubicBezTo>
                  <a:cubicBezTo>
                    <a:pt x="18486" y="21418"/>
                    <a:pt x="20043" y="21418"/>
                    <a:pt x="21600" y="214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3" name="Line"/>
            <p:cNvSpPr/>
            <p:nvPr/>
          </p:nvSpPr>
          <p:spPr>
            <a:xfrm>
              <a:off x="17261399" y="3708359"/>
              <a:ext cx="1318331" cy="477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30" extrusionOk="0">
                  <a:moveTo>
                    <a:pt x="2792" y="16664"/>
                  </a:moveTo>
                  <a:cubicBezTo>
                    <a:pt x="2056" y="16376"/>
                    <a:pt x="1320" y="16088"/>
                    <a:pt x="847" y="16160"/>
                  </a:cubicBezTo>
                  <a:cubicBezTo>
                    <a:pt x="374" y="16232"/>
                    <a:pt x="164" y="16664"/>
                    <a:pt x="59" y="17240"/>
                  </a:cubicBezTo>
                  <a:cubicBezTo>
                    <a:pt x="-46" y="17816"/>
                    <a:pt x="-46" y="18536"/>
                    <a:pt x="348" y="19256"/>
                  </a:cubicBezTo>
                  <a:cubicBezTo>
                    <a:pt x="742" y="19976"/>
                    <a:pt x="1531" y="20696"/>
                    <a:pt x="2398" y="20624"/>
                  </a:cubicBezTo>
                  <a:cubicBezTo>
                    <a:pt x="3265" y="20552"/>
                    <a:pt x="4211" y="19688"/>
                    <a:pt x="4894" y="17672"/>
                  </a:cubicBezTo>
                  <a:cubicBezTo>
                    <a:pt x="5577" y="15656"/>
                    <a:pt x="5998" y="12488"/>
                    <a:pt x="6234" y="9824"/>
                  </a:cubicBezTo>
                  <a:cubicBezTo>
                    <a:pt x="6471" y="7160"/>
                    <a:pt x="6523" y="5000"/>
                    <a:pt x="6497" y="3272"/>
                  </a:cubicBezTo>
                  <a:cubicBezTo>
                    <a:pt x="6471" y="1544"/>
                    <a:pt x="6366" y="248"/>
                    <a:pt x="6313" y="32"/>
                  </a:cubicBezTo>
                  <a:cubicBezTo>
                    <a:pt x="6261" y="-184"/>
                    <a:pt x="6261" y="680"/>
                    <a:pt x="6208" y="2624"/>
                  </a:cubicBezTo>
                  <a:cubicBezTo>
                    <a:pt x="6155" y="4568"/>
                    <a:pt x="6050" y="7592"/>
                    <a:pt x="6050" y="10328"/>
                  </a:cubicBezTo>
                  <a:cubicBezTo>
                    <a:pt x="6050" y="13064"/>
                    <a:pt x="6155" y="15512"/>
                    <a:pt x="6287" y="17096"/>
                  </a:cubicBezTo>
                  <a:cubicBezTo>
                    <a:pt x="6418" y="18680"/>
                    <a:pt x="6576" y="19400"/>
                    <a:pt x="6760" y="19976"/>
                  </a:cubicBezTo>
                  <a:cubicBezTo>
                    <a:pt x="6944" y="20552"/>
                    <a:pt x="7154" y="20984"/>
                    <a:pt x="7390" y="21200"/>
                  </a:cubicBezTo>
                  <a:cubicBezTo>
                    <a:pt x="7627" y="21416"/>
                    <a:pt x="7890" y="21416"/>
                    <a:pt x="8258" y="20768"/>
                  </a:cubicBezTo>
                  <a:cubicBezTo>
                    <a:pt x="8626" y="20120"/>
                    <a:pt x="9099" y="18824"/>
                    <a:pt x="9493" y="18320"/>
                  </a:cubicBezTo>
                  <a:cubicBezTo>
                    <a:pt x="9887" y="17816"/>
                    <a:pt x="10202" y="18104"/>
                    <a:pt x="10491" y="18248"/>
                  </a:cubicBezTo>
                  <a:cubicBezTo>
                    <a:pt x="10780" y="18392"/>
                    <a:pt x="11043" y="18392"/>
                    <a:pt x="11306" y="18392"/>
                  </a:cubicBezTo>
                  <a:cubicBezTo>
                    <a:pt x="11569" y="18392"/>
                    <a:pt x="11831" y="18392"/>
                    <a:pt x="11936" y="18032"/>
                  </a:cubicBezTo>
                  <a:cubicBezTo>
                    <a:pt x="12042" y="17672"/>
                    <a:pt x="11989" y="16952"/>
                    <a:pt x="11674" y="16304"/>
                  </a:cubicBezTo>
                  <a:cubicBezTo>
                    <a:pt x="11358" y="15656"/>
                    <a:pt x="10780" y="15080"/>
                    <a:pt x="10360" y="14720"/>
                  </a:cubicBezTo>
                  <a:cubicBezTo>
                    <a:pt x="9939" y="14360"/>
                    <a:pt x="9677" y="14216"/>
                    <a:pt x="9414" y="14144"/>
                  </a:cubicBezTo>
                  <a:cubicBezTo>
                    <a:pt x="9151" y="14072"/>
                    <a:pt x="8888" y="14072"/>
                    <a:pt x="8731" y="14432"/>
                  </a:cubicBezTo>
                  <a:cubicBezTo>
                    <a:pt x="8573" y="14792"/>
                    <a:pt x="8520" y="15512"/>
                    <a:pt x="8599" y="16088"/>
                  </a:cubicBezTo>
                  <a:cubicBezTo>
                    <a:pt x="8678" y="16664"/>
                    <a:pt x="8888" y="17096"/>
                    <a:pt x="9282" y="17528"/>
                  </a:cubicBezTo>
                  <a:cubicBezTo>
                    <a:pt x="9677" y="17960"/>
                    <a:pt x="10255" y="18392"/>
                    <a:pt x="10912" y="18248"/>
                  </a:cubicBezTo>
                  <a:cubicBezTo>
                    <a:pt x="11569" y="18104"/>
                    <a:pt x="12304" y="17384"/>
                    <a:pt x="12777" y="16736"/>
                  </a:cubicBezTo>
                  <a:cubicBezTo>
                    <a:pt x="13250" y="16088"/>
                    <a:pt x="13461" y="15512"/>
                    <a:pt x="13697" y="14720"/>
                  </a:cubicBezTo>
                  <a:cubicBezTo>
                    <a:pt x="13934" y="13928"/>
                    <a:pt x="14196" y="12920"/>
                    <a:pt x="14354" y="12776"/>
                  </a:cubicBezTo>
                  <a:cubicBezTo>
                    <a:pt x="14512" y="12632"/>
                    <a:pt x="14564" y="13352"/>
                    <a:pt x="14617" y="14432"/>
                  </a:cubicBezTo>
                  <a:cubicBezTo>
                    <a:pt x="14669" y="15512"/>
                    <a:pt x="14722" y="16952"/>
                    <a:pt x="14827" y="17960"/>
                  </a:cubicBezTo>
                  <a:cubicBezTo>
                    <a:pt x="14932" y="18968"/>
                    <a:pt x="15090" y="19544"/>
                    <a:pt x="15300" y="19832"/>
                  </a:cubicBezTo>
                  <a:cubicBezTo>
                    <a:pt x="15510" y="20120"/>
                    <a:pt x="15773" y="20120"/>
                    <a:pt x="16036" y="20120"/>
                  </a:cubicBezTo>
                  <a:cubicBezTo>
                    <a:pt x="16299" y="20120"/>
                    <a:pt x="16561" y="20120"/>
                    <a:pt x="16877" y="19544"/>
                  </a:cubicBezTo>
                  <a:cubicBezTo>
                    <a:pt x="17192" y="18968"/>
                    <a:pt x="17560" y="17816"/>
                    <a:pt x="17875" y="16376"/>
                  </a:cubicBezTo>
                  <a:cubicBezTo>
                    <a:pt x="18191" y="14936"/>
                    <a:pt x="18453" y="13208"/>
                    <a:pt x="18716" y="12272"/>
                  </a:cubicBezTo>
                  <a:cubicBezTo>
                    <a:pt x="18979" y="11336"/>
                    <a:pt x="19242" y="11192"/>
                    <a:pt x="19609" y="11336"/>
                  </a:cubicBezTo>
                  <a:cubicBezTo>
                    <a:pt x="19977" y="11480"/>
                    <a:pt x="20450" y="11912"/>
                    <a:pt x="20792" y="12920"/>
                  </a:cubicBezTo>
                  <a:cubicBezTo>
                    <a:pt x="21134" y="13928"/>
                    <a:pt x="21344" y="15512"/>
                    <a:pt x="21449" y="16664"/>
                  </a:cubicBezTo>
                  <a:cubicBezTo>
                    <a:pt x="21554" y="17816"/>
                    <a:pt x="21554" y="18536"/>
                    <a:pt x="21186" y="19184"/>
                  </a:cubicBezTo>
                  <a:cubicBezTo>
                    <a:pt x="20818" y="19832"/>
                    <a:pt x="20082" y="20408"/>
                    <a:pt x="19399" y="20336"/>
                  </a:cubicBezTo>
                  <a:cubicBezTo>
                    <a:pt x="18716" y="20264"/>
                    <a:pt x="18085" y="19544"/>
                    <a:pt x="17455" y="188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4" name="Line"/>
            <p:cNvSpPr/>
            <p:nvPr/>
          </p:nvSpPr>
          <p:spPr>
            <a:xfrm>
              <a:off x="17548496" y="3907181"/>
              <a:ext cx="231920" cy="9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5" name="Line"/>
            <p:cNvSpPr/>
            <p:nvPr/>
          </p:nvSpPr>
          <p:spPr>
            <a:xfrm>
              <a:off x="19036638" y="3829875"/>
              <a:ext cx="289900" cy="276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extrusionOk="0">
                  <a:moveTo>
                    <a:pt x="0" y="5959"/>
                  </a:moveTo>
                  <a:cubicBezTo>
                    <a:pt x="2160" y="8938"/>
                    <a:pt x="4320" y="11917"/>
                    <a:pt x="6000" y="13903"/>
                  </a:cubicBezTo>
                  <a:cubicBezTo>
                    <a:pt x="7680" y="15890"/>
                    <a:pt x="8880" y="16883"/>
                    <a:pt x="9600" y="16759"/>
                  </a:cubicBezTo>
                  <a:cubicBezTo>
                    <a:pt x="10320" y="16634"/>
                    <a:pt x="10560" y="15393"/>
                    <a:pt x="10680" y="14152"/>
                  </a:cubicBezTo>
                  <a:cubicBezTo>
                    <a:pt x="10800" y="12910"/>
                    <a:pt x="10800" y="11669"/>
                    <a:pt x="10800" y="10428"/>
                  </a:cubicBezTo>
                  <a:cubicBezTo>
                    <a:pt x="10800" y="9186"/>
                    <a:pt x="10800" y="7945"/>
                    <a:pt x="10920" y="8069"/>
                  </a:cubicBezTo>
                  <a:cubicBezTo>
                    <a:pt x="11040" y="8193"/>
                    <a:pt x="11280" y="9683"/>
                    <a:pt x="12120" y="11917"/>
                  </a:cubicBezTo>
                  <a:cubicBezTo>
                    <a:pt x="12960" y="14152"/>
                    <a:pt x="14400" y="17131"/>
                    <a:pt x="15600" y="18993"/>
                  </a:cubicBezTo>
                  <a:cubicBezTo>
                    <a:pt x="16800" y="20855"/>
                    <a:pt x="17760" y="21600"/>
                    <a:pt x="18600" y="21228"/>
                  </a:cubicBezTo>
                  <a:cubicBezTo>
                    <a:pt x="19440" y="20855"/>
                    <a:pt x="20160" y="19366"/>
                    <a:pt x="20640" y="15641"/>
                  </a:cubicBezTo>
                  <a:cubicBezTo>
                    <a:pt x="21120" y="11917"/>
                    <a:pt x="21360" y="595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6" name="Line"/>
            <p:cNvSpPr/>
            <p:nvPr/>
          </p:nvSpPr>
          <p:spPr>
            <a:xfrm>
              <a:off x="19461823" y="3626946"/>
              <a:ext cx="314486" cy="525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493" extrusionOk="0">
                  <a:moveTo>
                    <a:pt x="0" y="0"/>
                  </a:moveTo>
                  <a:cubicBezTo>
                    <a:pt x="0" y="4873"/>
                    <a:pt x="0" y="9746"/>
                    <a:pt x="0" y="12512"/>
                  </a:cubicBezTo>
                  <a:cubicBezTo>
                    <a:pt x="0" y="15278"/>
                    <a:pt x="0" y="15937"/>
                    <a:pt x="0" y="16661"/>
                  </a:cubicBezTo>
                  <a:cubicBezTo>
                    <a:pt x="0" y="17385"/>
                    <a:pt x="0" y="18176"/>
                    <a:pt x="110" y="18241"/>
                  </a:cubicBezTo>
                  <a:cubicBezTo>
                    <a:pt x="220" y="18307"/>
                    <a:pt x="441" y="17649"/>
                    <a:pt x="771" y="16990"/>
                  </a:cubicBezTo>
                  <a:cubicBezTo>
                    <a:pt x="1102" y="16332"/>
                    <a:pt x="1543" y="15673"/>
                    <a:pt x="2204" y="15080"/>
                  </a:cubicBezTo>
                  <a:cubicBezTo>
                    <a:pt x="2865" y="14488"/>
                    <a:pt x="3747" y="13961"/>
                    <a:pt x="4298" y="14027"/>
                  </a:cubicBezTo>
                  <a:cubicBezTo>
                    <a:pt x="4849" y="14093"/>
                    <a:pt x="5069" y="14751"/>
                    <a:pt x="5400" y="15739"/>
                  </a:cubicBezTo>
                  <a:cubicBezTo>
                    <a:pt x="5731" y="16727"/>
                    <a:pt x="6171" y="18044"/>
                    <a:pt x="6612" y="19032"/>
                  </a:cubicBezTo>
                  <a:cubicBezTo>
                    <a:pt x="7053" y="20020"/>
                    <a:pt x="7494" y="20678"/>
                    <a:pt x="8376" y="21073"/>
                  </a:cubicBezTo>
                  <a:cubicBezTo>
                    <a:pt x="9257" y="21468"/>
                    <a:pt x="10580" y="21600"/>
                    <a:pt x="11682" y="21402"/>
                  </a:cubicBezTo>
                  <a:cubicBezTo>
                    <a:pt x="12784" y="21205"/>
                    <a:pt x="13665" y="20678"/>
                    <a:pt x="14327" y="20085"/>
                  </a:cubicBezTo>
                  <a:cubicBezTo>
                    <a:pt x="14988" y="19493"/>
                    <a:pt x="15429" y="18834"/>
                    <a:pt x="15759" y="18176"/>
                  </a:cubicBezTo>
                  <a:cubicBezTo>
                    <a:pt x="16090" y="17517"/>
                    <a:pt x="16310" y="16859"/>
                    <a:pt x="16641" y="16859"/>
                  </a:cubicBezTo>
                  <a:cubicBezTo>
                    <a:pt x="16971" y="16859"/>
                    <a:pt x="17412" y="17517"/>
                    <a:pt x="18073" y="18307"/>
                  </a:cubicBezTo>
                  <a:cubicBezTo>
                    <a:pt x="18735" y="19098"/>
                    <a:pt x="19616" y="20020"/>
                    <a:pt x="20278" y="20151"/>
                  </a:cubicBezTo>
                  <a:cubicBezTo>
                    <a:pt x="20939" y="20283"/>
                    <a:pt x="21380" y="19624"/>
                    <a:pt x="21490" y="18637"/>
                  </a:cubicBezTo>
                  <a:cubicBezTo>
                    <a:pt x="21600" y="17649"/>
                    <a:pt x="21380" y="16332"/>
                    <a:pt x="21159" y="15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7" name="Shape"/>
            <p:cNvSpPr/>
            <p:nvPr/>
          </p:nvSpPr>
          <p:spPr>
            <a:xfrm>
              <a:off x="19696962" y="3868528"/>
              <a:ext cx="25769" cy="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0800" y="10800"/>
                    <a:pt x="0" y="0"/>
                    <a:pt x="0" y="0"/>
                  </a:cubicBezTo>
                  <a:cubicBezTo>
                    <a:pt x="0" y="0"/>
                    <a:pt x="10800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8" name="Line"/>
            <p:cNvSpPr/>
            <p:nvPr/>
          </p:nvSpPr>
          <p:spPr>
            <a:xfrm>
              <a:off x="19879549" y="3712910"/>
              <a:ext cx="606581" cy="458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0653" extrusionOk="0">
                  <a:moveTo>
                    <a:pt x="3654" y="13527"/>
                  </a:moveTo>
                  <a:cubicBezTo>
                    <a:pt x="3202" y="13092"/>
                    <a:pt x="2749" y="12657"/>
                    <a:pt x="2241" y="12439"/>
                  </a:cubicBezTo>
                  <a:cubicBezTo>
                    <a:pt x="1732" y="12222"/>
                    <a:pt x="1166" y="12222"/>
                    <a:pt x="657" y="13092"/>
                  </a:cubicBezTo>
                  <a:cubicBezTo>
                    <a:pt x="148" y="13962"/>
                    <a:pt x="-304" y="15701"/>
                    <a:pt x="261" y="17151"/>
                  </a:cubicBezTo>
                  <a:cubicBezTo>
                    <a:pt x="827" y="18601"/>
                    <a:pt x="2410" y="19760"/>
                    <a:pt x="3880" y="20123"/>
                  </a:cubicBezTo>
                  <a:cubicBezTo>
                    <a:pt x="5350" y="20485"/>
                    <a:pt x="6708" y="20050"/>
                    <a:pt x="7782" y="18311"/>
                  </a:cubicBezTo>
                  <a:cubicBezTo>
                    <a:pt x="8856" y="16571"/>
                    <a:pt x="9648" y="13527"/>
                    <a:pt x="9987" y="10410"/>
                  </a:cubicBezTo>
                  <a:cubicBezTo>
                    <a:pt x="10326" y="7293"/>
                    <a:pt x="10213" y="4104"/>
                    <a:pt x="10100" y="2074"/>
                  </a:cubicBezTo>
                  <a:cubicBezTo>
                    <a:pt x="9987" y="45"/>
                    <a:pt x="9874" y="-825"/>
                    <a:pt x="9704" y="987"/>
                  </a:cubicBezTo>
                  <a:cubicBezTo>
                    <a:pt x="9535" y="2799"/>
                    <a:pt x="9309" y="7293"/>
                    <a:pt x="9195" y="9975"/>
                  </a:cubicBezTo>
                  <a:cubicBezTo>
                    <a:pt x="9082" y="12657"/>
                    <a:pt x="9082" y="13527"/>
                    <a:pt x="9082" y="14324"/>
                  </a:cubicBezTo>
                  <a:cubicBezTo>
                    <a:pt x="9082" y="15121"/>
                    <a:pt x="9082" y="15846"/>
                    <a:pt x="9082" y="16571"/>
                  </a:cubicBezTo>
                  <a:cubicBezTo>
                    <a:pt x="9082" y="17296"/>
                    <a:pt x="9082" y="18021"/>
                    <a:pt x="9195" y="18021"/>
                  </a:cubicBezTo>
                  <a:cubicBezTo>
                    <a:pt x="9309" y="18021"/>
                    <a:pt x="9535" y="17296"/>
                    <a:pt x="10044" y="16716"/>
                  </a:cubicBezTo>
                  <a:cubicBezTo>
                    <a:pt x="10553" y="16136"/>
                    <a:pt x="11344" y="15701"/>
                    <a:pt x="11853" y="16064"/>
                  </a:cubicBezTo>
                  <a:cubicBezTo>
                    <a:pt x="12362" y="16426"/>
                    <a:pt x="12588" y="17586"/>
                    <a:pt x="13154" y="18601"/>
                  </a:cubicBezTo>
                  <a:cubicBezTo>
                    <a:pt x="13719" y="19615"/>
                    <a:pt x="14624" y="20485"/>
                    <a:pt x="16037" y="20630"/>
                  </a:cubicBezTo>
                  <a:cubicBezTo>
                    <a:pt x="17451" y="20775"/>
                    <a:pt x="19373" y="20195"/>
                    <a:pt x="21296" y="196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9" name="Line"/>
            <p:cNvSpPr/>
            <p:nvPr/>
          </p:nvSpPr>
          <p:spPr>
            <a:xfrm>
              <a:off x="554533" y="4670579"/>
              <a:ext cx="526648" cy="530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40" extrusionOk="0">
                  <a:moveTo>
                    <a:pt x="1027" y="0"/>
                  </a:moveTo>
                  <a:cubicBezTo>
                    <a:pt x="2729" y="2212"/>
                    <a:pt x="4431" y="4424"/>
                    <a:pt x="5544" y="6246"/>
                  </a:cubicBezTo>
                  <a:cubicBezTo>
                    <a:pt x="6656" y="8067"/>
                    <a:pt x="7180" y="9499"/>
                    <a:pt x="7245" y="10475"/>
                  </a:cubicBezTo>
                  <a:cubicBezTo>
                    <a:pt x="7311" y="11451"/>
                    <a:pt x="6918" y="11971"/>
                    <a:pt x="5936" y="12101"/>
                  </a:cubicBezTo>
                  <a:cubicBezTo>
                    <a:pt x="4954" y="12231"/>
                    <a:pt x="3384" y="11971"/>
                    <a:pt x="2205" y="11125"/>
                  </a:cubicBezTo>
                  <a:cubicBezTo>
                    <a:pt x="1027" y="10280"/>
                    <a:pt x="242" y="8848"/>
                    <a:pt x="45" y="7872"/>
                  </a:cubicBezTo>
                  <a:cubicBezTo>
                    <a:pt x="-151" y="6896"/>
                    <a:pt x="242" y="6376"/>
                    <a:pt x="2336" y="5790"/>
                  </a:cubicBezTo>
                  <a:cubicBezTo>
                    <a:pt x="4431" y="5205"/>
                    <a:pt x="8227" y="4554"/>
                    <a:pt x="10518" y="4164"/>
                  </a:cubicBezTo>
                  <a:cubicBezTo>
                    <a:pt x="12809" y="3773"/>
                    <a:pt x="13594" y="3643"/>
                    <a:pt x="13922" y="3253"/>
                  </a:cubicBezTo>
                  <a:cubicBezTo>
                    <a:pt x="14249" y="2863"/>
                    <a:pt x="14118" y="2212"/>
                    <a:pt x="14118" y="2277"/>
                  </a:cubicBezTo>
                  <a:cubicBezTo>
                    <a:pt x="14118" y="2342"/>
                    <a:pt x="14249" y="3123"/>
                    <a:pt x="14642" y="5920"/>
                  </a:cubicBezTo>
                  <a:cubicBezTo>
                    <a:pt x="15034" y="8718"/>
                    <a:pt x="15689" y="13533"/>
                    <a:pt x="16082" y="16265"/>
                  </a:cubicBezTo>
                  <a:cubicBezTo>
                    <a:pt x="16474" y="18998"/>
                    <a:pt x="16605" y="19648"/>
                    <a:pt x="16736" y="20299"/>
                  </a:cubicBezTo>
                  <a:cubicBezTo>
                    <a:pt x="16867" y="20949"/>
                    <a:pt x="16998" y="21600"/>
                    <a:pt x="16933" y="21405"/>
                  </a:cubicBezTo>
                  <a:cubicBezTo>
                    <a:pt x="16867" y="21210"/>
                    <a:pt x="16605" y="20169"/>
                    <a:pt x="16147" y="17957"/>
                  </a:cubicBezTo>
                  <a:cubicBezTo>
                    <a:pt x="15689" y="15745"/>
                    <a:pt x="15034" y="12361"/>
                    <a:pt x="14707" y="9954"/>
                  </a:cubicBezTo>
                  <a:cubicBezTo>
                    <a:pt x="14380" y="7547"/>
                    <a:pt x="14380" y="6116"/>
                    <a:pt x="14576" y="5010"/>
                  </a:cubicBezTo>
                  <a:cubicBezTo>
                    <a:pt x="14773" y="3904"/>
                    <a:pt x="15165" y="3123"/>
                    <a:pt x="16016" y="2602"/>
                  </a:cubicBezTo>
                  <a:cubicBezTo>
                    <a:pt x="16867" y="2082"/>
                    <a:pt x="18176" y="1822"/>
                    <a:pt x="19027" y="1952"/>
                  </a:cubicBezTo>
                  <a:cubicBezTo>
                    <a:pt x="19878" y="2082"/>
                    <a:pt x="20271" y="2602"/>
                    <a:pt x="20598" y="3188"/>
                  </a:cubicBezTo>
                  <a:cubicBezTo>
                    <a:pt x="20925" y="3773"/>
                    <a:pt x="21187" y="4424"/>
                    <a:pt x="21318" y="5075"/>
                  </a:cubicBezTo>
                  <a:cubicBezTo>
                    <a:pt x="21449" y="5725"/>
                    <a:pt x="21449" y="6376"/>
                    <a:pt x="21187" y="6896"/>
                  </a:cubicBezTo>
                  <a:cubicBezTo>
                    <a:pt x="20925" y="7417"/>
                    <a:pt x="20402" y="7807"/>
                    <a:pt x="19289" y="7677"/>
                  </a:cubicBezTo>
                  <a:cubicBezTo>
                    <a:pt x="18176" y="7547"/>
                    <a:pt x="16474" y="6896"/>
                    <a:pt x="14773" y="62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0" name="Line"/>
            <p:cNvSpPr/>
            <p:nvPr/>
          </p:nvSpPr>
          <p:spPr>
            <a:xfrm>
              <a:off x="1205852" y="4717040"/>
              <a:ext cx="734100" cy="19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240" extrusionOk="0">
                  <a:moveTo>
                    <a:pt x="2877" y="4312"/>
                  </a:moveTo>
                  <a:cubicBezTo>
                    <a:pt x="2408" y="3969"/>
                    <a:pt x="1938" y="3626"/>
                    <a:pt x="1469" y="3455"/>
                  </a:cubicBezTo>
                  <a:cubicBezTo>
                    <a:pt x="999" y="3284"/>
                    <a:pt x="529" y="3284"/>
                    <a:pt x="248" y="4484"/>
                  </a:cubicBezTo>
                  <a:cubicBezTo>
                    <a:pt x="-34" y="5684"/>
                    <a:pt x="-128" y="8084"/>
                    <a:pt x="248" y="10484"/>
                  </a:cubicBezTo>
                  <a:cubicBezTo>
                    <a:pt x="623" y="12884"/>
                    <a:pt x="1469" y="15284"/>
                    <a:pt x="2126" y="16312"/>
                  </a:cubicBezTo>
                  <a:cubicBezTo>
                    <a:pt x="2783" y="17341"/>
                    <a:pt x="3253" y="16998"/>
                    <a:pt x="3535" y="15969"/>
                  </a:cubicBezTo>
                  <a:cubicBezTo>
                    <a:pt x="3816" y="14941"/>
                    <a:pt x="3910" y="13226"/>
                    <a:pt x="3910" y="11512"/>
                  </a:cubicBezTo>
                  <a:cubicBezTo>
                    <a:pt x="3910" y="9798"/>
                    <a:pt x="3816" y="8084"/>
                    <a:pt x="3629" y="6541"/>
                  </a:cubicBezTo>
                  <a:cubicBezTo>
                    <a:pt x="3441" y="4998"/>
                    <a:pt x="3159" y="3626"/>
                    <a:pt x="3112" y="3798"/>
                  </a:cubicBezTo>
                  <a:cubicBezTo>
                    <a:pt x="3065" y="3969"/>
                    <a:pt x="3253" y="5684"/>
                    <a:pt x="3582" y="7912"/>
                  </a:cubicBezTo>
                  <a:cubicBezTo>
                    <a:pt x="3910" y="10141"/>
                    <a:pt x="4380" y="12884"/>
                    <a:pt x="4802" y="14769"/>
                  </a:cubicBezTo>
                  <a:cubicBezTo>
                    <a:pt x="5225" y="16655"/>
                    <a:pt x="5601" y="17684"/>
                    <a:pt x="5882" y="17341"/>
                  </a:cubicBezTo>
                  <a:cubicBezTo>
                    <a:pt x="6164" y="16998"/>
                    <a:pt x="6352" y="15284"/>
                    <a:pt x="6493" y="13569"/>
                  </a:cubicBezTo>
                  <a:cubicBezTo>
                    <a:pt x="6634" y="11855"/>
                    <a:pt x="6728" y="10141"/>
                    <a:pt x="6869" y="8426"/>
                  </a:cubicBezTo>
                  <a:cubicBezTo>
                    <a:pt x="7009" y="6712"/>
                    <a:pt x="7197" y="4998"/>
                    <a:pt x="7526" y="4141"/>
                  </a:cubicBezTo>
                  <a:cubicBezTo>
                    <a:pt x="7855" y="3284"/>
                    <a:pt x="8324" y="3284"/>
                    <a:pt x="8700" y="5684"/>
                  </a:cubicBezTo>
                  <a:cubicBezTo>
                    <a:pt x="9075" y="8084"/>
                    <a:pt x="9357" y="12884"/>
                    <a:pt x="9498" y="14426"/>
                  </a:cubicBezTo>
                  <a:cubicBezTo>
                    <a:pt x="9639" y="15969"/>
                    <a:pt x="9639" y="14255"/>
                    <a:pt x="9639" y="12541"/>
                  </a:cubicBezTo>
                  <a:cubicBezTo>
                    <a:pt x="9639" y="10826"/>
                    <a:pt x="9639" y="9112"/>
                    <a:pt x="9733" y="7398"/>
                  </a:cubicBezTo>
                  <a:cubicBezTo>
                    <a:pt x="9827" y="5684"/>
                    <a:pt x="10015" y="3969"/>
                    <a:pt x="10296" y="3626"/>
                  </a:cubicBezTo>
                  <a:cubicBezTo>
                    <a:pt x="10578" y="3284"/>
                    <a:pt x="10954" y="4312"/>
                    <a:pt x="11329" y="6541"/>
                  </a:cubicBezTo>
                  <a:cubicBezTo>
                    <a:pt x="11705" y="8769"/>
                    <a:pt x="12081" y="12198"/>
                    <a:pt x="12456" y="14426"/>
                  </a:cubicBezTo>
                  <a:cubicBezTo>
                    <a:pt x="12832" y="16655"/>
                    <a:pt x="13208" y="17684"/>
                    <a:pt x="13630" y="18198"/>
                  </a:cubicBezTo>
                  <a:cubicBezTo>
                    <a:pt x="14053" y="18712"/>
                    <a:pt x="14522" y="18712"/>
                    <a:pt x="14898" y="17855"/>
                  </a:cubicBezTo>
                  <a:cubicBezTo>
                    <a:pt x="15274" y="16998"/>
                    <a:pt x="15555" y="15284"/>
                    <a:pt x="15743" y="13226"/>
                  </a:cubicBezTo>
                  <a:cubicBezTo>
                    <a:pt x="15931" y="11169"/>
                    <a:pt x="16025" y="8769"/>
                    <a:pt x="16166" y="6712"/>
                  </a:cubicBezTo>
                  <a:cubicBezTo>
                    <a:pt x="16307" y="4655"/>
                    <a:pt x="16495" y="2941"/>
                    <a:pt x="16823" y="1741"/>
                  </a:cubicBezTo>
                  <a:cubicBezTo>
                    <a:pt x="17152" y="541"/>
                    <a:pt x="17622" y="-145"/>
                    <a:pt x="18091" y="26"/>
                  </a:cubicBezTo>
                  <a:cubicBezTo>
                    <a:pt x="18561" y="198"/>
                    <a:pt x="19030" y="1226"/>
                    <a:pt x="19594" y="3969"/>
                  </a:cubicBezTo>
                  <a:cubicBezTo>
                    <a:pt x="20157" y="6712"/>
                    <a:pt x="20815" y="11169"/>
                    <a:pt x="21143" y="14255"/>
                  </a:cubicBezTo>
                  <a:cubicBezTo>
                    <a:pt x="21472" y="17341"/>
                    <a:pt x="21472" y="19055"/>
                    <a:pt x="21237" y="20084"/>
                  </a:cubicBezTo>
                  <a:cubicBezTo>
                    <a:pt x="21002" y="21112"/>
                    <a:pt x="20533" y="21455"/>
                    <a:pt x="19688" y="21112"/>
                  </a:cubicBezTo>
                  <a:cubicBezTo>
                    <a:pt x="18842" y="20769"/>
                    <a:pt x="17622" y="19741"/>
                    <a:pt x="16401" y="187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1" name="Line"/>
            <p:cNvSpPr/>
            <p:nvPr/>
          </p:nvSpPr>
          <p:spPr>
            <a:xfrm>
              <a:off x="2522113" y="4577168"/>
              <a:ext cx="454174" cy="320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extrusionOk="0">
                  <a:moveTo>
                    <a:pt x="0" y="1080"/>
                  </a:moveTo>
                  <a:cubicBezTo>
                    <a:pt x="919" y="864"/>
                    <a:pt x="1838" y="648"/>
                    <a:pt x="2528" y="1080"/>
                  </a:cubicBezTo>
                  <a:cubicBezTo>
                    <a:pt x="3217" y="1512"/>
                    <a:pt x="3677" y="2592"/>
                    <a:pt x="4672" y="5832"/>
                  </a:cubicBezTo>
                  <a:cubicBezTo>
                    <a:pt x="5668" y="9072"/>
                    <a:pt x="7200" y="14472"/>
                    <a:pt x="8196" y="17604"/>
                  </a:cubicBezTo>
                  <a:cubicBezTo>
                    <a:pt x="9191" y="20736"/>
                    <a:pt x="9651" y="21600"/>
                    <a:pt x="9957" y="21492"/>
                  </a:cubicBezTo>
                  <a:cubicBezTo>
                    <a:pt x="10264" y="21384"/>
                    <a:pt x="10417" y="20304"/>
                    <a:pt x="10800" y="17172"/>
                  </a:cubicBezTo>
                  <a:cubicBezTo>
                    <a:pt x="11183" y="14040"/>
                    <a:pt x="11796" y="8856"/>
                    <a:pt x="12102" y="5724"/>
                  </a:cubicBezTo>
                  <a:cubicBezTo>
                    <a:pt x="12408" y="2592"/>
                    <a:pt x="12408" y="1512"/>
                    <a:pt x="12791" y="864"/>
                  </a:cubicBezTo>
                  <a:cubicBezTo>
                    <a:pt x="13174" y="216"/>
                    <a:pt x="13940" y="0"/>
                    <a:pt x="15472" y="0"/>
                  </a:cubicBezTo>
                  <a:cubicBezTo>
                    <a:pt x="17004" y="0"/>
                    <a:pt x="19302" y="216"/>
                    <a:pt x="21600" y="4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2" name="Line"/>
            <p:cNvSpPr/>
            <p:nvPr/>
          </p:nvSpPr>
          <p:spPr>
            <a:xfrm>
              <a:off x="3227531" y="5008793"/>
              <a:ext cx="1" cy="1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3" name="Line"/>
            <p:cNvSpPr/>
            <p:nvPr/>
          </p:nvSpPr>
          <p:spPr>
            <a:xfrm>
              <a:off x="3826654" y="4498594"/>
              <a:ext cx="239569" cy="47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11" extrusionOk="0">
                  <a:moveTo>
                    <a:pt x="864" y="4290"/>
                  </a:moveTo>
                  <a:cubicBezTo>
                    <a:pt x="864" y="7355"/>
                    <a:pt x="864" y="10420"/>
                    <a:pt x="1152" y="12536"/>
                  </a:cubicBezTo>
                  <a:cubicBezTo>
                    <a:pt x="1440" y="14652"/>
                    <a:pt x="2016" y="15820"/>
                    <a:pt x="2304" y="16769"/>
                  </a:cubicBezTo>
                  <a:cubicBezTo>
                    <a:pt x="2592" y="17717"/>
                    <a:pt x="2592" y="18447"/>
                    <a:pt x="2736" y="18447"/>
                  </a:cubicBezTo>
                  <a:cubicBezTo>
                    <a:pt x="2880" y="18447"/>
                    <a:pt x="3168" y="17717"/>
                    <a:pt x="3024" y="16112"/>
                  </a:cubicBezTo>
                  <a:cubicBezTo>
                    <a:pt x="2880" y="14507"/>
                    <a:pt x="2304" y="12025"/>
                    <a:pt x="2016" y="9690"/>
                  </a:cubicBezTo>
                  <a:cubicBezTo>
                    <a:pt x="1728" y="7355"/>
                    <a:pt x="1728" y="5166"/>
                    <a:pt x="2304" y="3488"/>
                  </a:cubicBezTo>
                  <a:cubicBezTo>
                    <a:pt x="2880" y="1809"/>
                    <a:pt x="4032" y="642"/>
                    <a:pt x="6336" y="204"/>
                  </a:cubicBezTo>
                  <a:cubicBezTo>
                    <a:pt x="8640" y="-234"/>
                    <a:pt x="12096" y="58"/>
                    <a:pt x="14544" y="861"/>
                  </a:cubicBezTo>
                  <a:cubicBezTo>
                    <a:pt x="16992" y="1663"/>
                    <a:pt x="18432" y="2977"/>
                    <a:pt x="19296" y="3998"/>
                  </a:cubicBezTo>
                  <a:cubicBezTo>
                    <a:pt x="20160" y="5020"/>
                    <a:pt x="20448" y="5750"/>
                    <a:pt x="18576" y="6625"/>
                  </a:cubicBezTo>
                  <a:cubicBezTo>
                    <a:pt x="16704" y="7501"/>
                    <a:pt x="12672" y="8523"/>
                    <a:pt x="9792" y="9034"/>
                  </a:cubicBezTo>
                  <a:cubicBezTo>
                    <a:pt x="6912" y="9544"/>
                    <a:pt x="5184" y="9544"/>
                    <a:pt x="5328" y="9471"/>
                  </a:cubicBezTo>
                  <a:cubicBezTo>
                    <a:pt x="5472" y="9398"/>
                    <a:pt x="7488" y="9252"/>
                    <a:pt x="9792" y="9690"/>
                  </a:cubicBezTo>
                  <a:cubicBezTo>
                    <a:pt x="12096" y="10128"/>
                    <a:pt x="14688" y="11150"/>
                    <a:pt x="16704" y="12390"/>
                  </a:cubicBezTo>
                  <a:cubicBezTo>
                    <a:pt x="18720" y="13631"/>
                    <a:pt x="20160" y="15090"/>
                    <a:pt x="20880" y="16404"/>
                  </a:cubicBezTo>
                  <a:cubicBezTo>
                    <a:pt x="21600" y="17717"/>
                    <a:pt x="21600" y="18885"/>
                    <a:pt x="20880" y="19688"/>
                  </a:cubicBezTo>
                  <a:cubicBezTo>
                    <a:pt x="20160" y="20490"/>
                    <a:pt x="18720" y="20928"/>
                    <a:pt x="16560" y="21147"/>
                  </a:cubicBezTo>
                  <a:cubicBezTo>
                    <a:pt x="14400" y="21366"/>
                    <a:pt x="11520" y="21366"/>
                    <a:pt x="9360" y="21147"/>
                  </a:cubicBezTo>
                  <a:cubicBezTo>
                    <a:pt x="7200" y="20928"/>
                    <a:pt x="5760" y="20490"/>
                    <a:pt x="4320" y="19542"/>
                  </a:cubicBezTo>
                  <a:cubicBezTo>
                    <a:pt x="2880" y="18593"/>
                    <a:pt x="1440" y="17134"/>
                    <a:pt x="0" y="156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4" name="Line"/>
            <p:cNvSpPr/>
            <p:nvPr/>
          </p:nvSpPr>
          <p:spPr>
            <a:xfrm>
              <a:off x="4137536" y="4747885"/>
              <a:ext cx="219830" cy="49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600" extrusionOk="0">
                  <a:moveTo>
                    <a:pt x="778" y="0"/>
                  </a:moveTo>
                  <a:cubicBezTo>
                    <a:pt x="2343" y="1262"/>
                    <a:pt x="3909" y="2525"/>
                    <a:pt x="5317" y="3577"/>
                  </a:cubicBezTo>
                  <a:cubicBezTo>
                    <a:pt x="6726" y="4629"/>
                    <a:pt x="7978" y="5470"/>
                    <a:pt x="9387" y="5891"/>
                  </a:cubicBezTo>
                  <a:cubicBezTo>
                    <a:pt x="10796" y="6312"/>
                    <a:pt x="12361" y="6312"/>
                    <a:pt x="13613" y="5610"/>
                  </a:cubicBezTo>
                  <a:cubicBezTo>
                    <a:pt x="14865" y="4909"/>
                    <a:pt x="15804" y="3506"/>
                    <a:pt x="16117" y="2384"/>
                  </a:cubicBezTo>
                  <a:cubicBezTo>
                    <a:pt x="16430" y="1262"/>
                    <a:pt x="16117" y="421"/>
                    <a:pt x="16117" y="421"/>
                  </a:cubicBezTo>
                  <a:cubicBezTo>
                    <a:pt x="16117" y="421"/>
                    <a:pt x="16430" y="1262"/>
                    <a:pt x="17369" y="3787"/>
                  </a:cubicBezTo>
                  <a:cubicBezTo>
                    <a:pt x="18309" y="6312"/>
                    <a:pt x="19874" y="10519"/>
                    <a:pt x="20656" y="13325"/>
                  </a:cubicBezTo>
                  <a:cubicBezTo>
                    <a:pt x="21439" y="16130"/>
                    <a:pt x="21439" y="17532"/>
                    <a:pt x="21282" y="18584"/>
                  </a:cubicBezTo>
                  <a:cubicBezTo>
                    <a:pt x="21126" y="19636"/>
                    <a:pt x="20813" y="20338"/>
                    <a:pt x="19874" y="20829"/>
                  </a:cubicBezTo>
                  <a:cubicBezTo>
                    <a:pt x="18935" y="21319"/>
                    <a:pt x="17369" y="21600"/>
                    <a:pt x="15022" y="21600"/>
                  </a:cubicBezTo>
                  <a:cubicBezTo>
                    <a:pt x="12674" y="21600"/>
                    <a:pt x="9543" y="21319"/>
                    <a:pt x="7352" y="20899"/>
                  </a:cubicBezTo>
                  <a:cubicBezTo>
                    <a:pt x="5161" y="20478"/>
                    <a:pt x="3909" y="19917"/>
                    <a:pt x="2813" y="19356"/>
                  </a:cubicBezTo>
                  <a:cubicBezTo>
                    <a:pt x="1717" y="18795"/>
                    <a:pt x="778" y="18234"/>
                    <a:pt x="309" y="17603"/>
                  </a:cubicBezTo>
                  <a:cubicBezTo>
                    <a:pt x="-161" y="16971"/>
                    <a:pt x="-161" y="16270"/>
                    <a:pt x="778" y="15779"/>
                  </a:cubicBezTo>
                  <a:cubicBezTo>
                    <a:pt x="1717" y="15288"/>
                    <a:pt x="3596" y="15008"/>
                    <a:pt x="6569" y="14587"/>
                  </a:cubicBezTo>
                  <a:cubicBezTo>
                    <a:pt x="9543" y="14166"/>
                    <a:pt x="13613" y="13605"/>
                    <a:pt x="17682" y="130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5" name="Line"/>
            <p:cNvSpPr/>
            <p:nvPr/>
          </p:nvSpPr>
          <p:spPr>
            <a:xfrm>
              <a:off x="4886170" y="4464134"/>
              <a:ext cx="689537" cy="55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86" extrusionOk="0">
                  <a:moveTo>
                    <a:pt x="107" y="10250"/>
                  </a:moveTo>
                  <a:cubicBezTo>
                    <a:pt x="6" y="11623"/>
                    <a:pt x="-94" y="12997"/>
                    <a:pt x="157" y="14558"/>
                  </a:cubicBezTo>
                  <a:cubicBezTo>
                    <a:pt x="408" y="16118"/>
                    <a:pt x="1011" y="17866"/>
                    <a:pt x="1513" y="18927"/>
                  </a:cubicBezTo>
                  <a:cubicBezTo>
                    <a:pt x="2016" y="19989"/>
                    <a:pt x="2418" y="20363"/>
                    <a:pt x="3171" y="19926"/>
                  </a:cubicBezTo>
                  <a:cubicBezTo>
                    <a:pt x="3925" y="19489"/>
                    <a:pt x="5030" y="18241"/>
                    <a:pt x="5884" y="15494"/>
                  </a:cubicBezTo>
                  <a:cubicBezTo>
                    <a:pt x="6738" y="12747"/>
                    <a:pt x="7340" y="8502"/>
                    <a:pt x="7592" y="6067"/>
                  </a:cubicBezTo>
                  <a:cubicBezTo>
                    <a:pt x="7843" y="3633"/>
                    <a:pt x="7742" y="3008"/>
                    <a:pt x="7441" y="2134"/>
                  </a:cubicBezTo>
                  <a:cubicBezTo>
                    <a:pt x="7139" y="1260"/>
                    <a:pt x="6637" y="137"/>
                    <a:pt x="6386" y="12"/>
                  </a:cubicBezTo>
                  <a:cubicBezTo>
                    <a:pt x="6135" y="-113"/>
                    <a:pt x="6135" y="761"/>
                    <a:pt x="6135" y="3758"/>
                  </a:cubicBezTo>
                  <a:cubicBezTo>
                    <a:pt x="6135" y="6754"/>
                    <a:pt x="6135" y="11873"/>
                    <a:pt x="6135" y="14745"/>
                  </a:cubicBezTo>
                  <a:cubicBezTo>
                    <a:pt x="6135" y="17616"/>
                    <a:pt x="6135" y="18241"/>
                    <a:pt x="6135" y="18241"/>
                  </a:cubicBezTo>
                  <a:cubicBezTo>
                    <a:pt x="6135" y="18241"/>
                    <a:pt x="6135" y="17616"/>
                    <a:pt x="6286" y="16992"/>
                  </a:cubicBezTo>
                  <a:cubicBezTo>
                    <a:pt x="6436" y="16368"/>
                    <a:pt x="6738" y="15744"/>
                    <a:pt x="7139" y="15556"/>
                  </a:cubicBezTo>
                  <a:cubicBezTo>
                    <a:pt x="7541" y="15369"/>
                    <a:pt x="8044" y="15619"/>
                    <a:pt x="8596" y="16555"/>
                  </a:cubicBezTo>
                  <a:cubicBezTo>
                    <a:pt x="9149" y="17492"/>
                    <a:pt x="9752" y="19115"/>
                    <a:pt x="10606" y="20114"/>
                  </a:cubicBezTo>
                  <a:cubicBezTo>
                    <a:pt x="11459" y="21112"/>
                    <a:pt x="12565" y="21487"/>
                    <a:pt x="13569" y="21300"/>
                  </a:cubicBezTo>
                  <a:cubicBezTo>
                    <a:pt x="14574" y="21112"/>
                    <a:pt x="15478" y="20363"/>
                    <a:pt x="16181" y="19364"/>
                  </a:cubicBezTo>
                  <a:cubicBezTo>
                    <a:pt x="16885" y="18366"/>
                    <a:pt x="17387" y="17117"/>
                    <a:pt x="17638" y="16181"/>
                  </a:cubicBezTo>
                  <a:cubicBezTo>
                    <a:pt x="17889" y="15244"/>
                    <a:pt x="17889" y="14620"/>
                    <a:pt x="17688" y="14121"/>
                  </a:cubicBezTo>
                  <a:cubicBezTo>
                    <a:pt x="17487" y="13621"/>
                    <a:pt x="17086" y="13247"/>
                    <a:pt x="16633" y="13059"/>
                  </a:cubicBezTo>
                  <a:cubicBezTo>
                    <a:pt x="16181" y="12872"/>
                    <a:pt x="15679" y="12872"/>
                    <a:pt x="15327" y="13184"/>
                  </a:cubicBezTo>
                  <a:cubicBezTo>
                    <a:pt x="14976" y="13496"/>
                    <a:pt x="14775" y="14121"/>
                    <a:pt x="14825" y="15307"/>
                  </a:cubicBezTo>
                  <a:cubicBezTo>
                    <a:pt x="14875" y="16493"/>
                    <a:pt x="15177" y="18241"/>
                    <a:pt x="15830" y="19427"/>
                  </a:cubicBezTo>
                  <a:cubicBezTo>
                    <a:pt x="16483" y="20613"/>
                    <a:pt x="17487" y="21237"/>
                    <a:pt x="18492" y="21362"/>
                  </a:cubicBezTo>
                  <a:cubicBezTo>
                    <a:pt x="19497" y="21487"/>
                    <a:pt x="20501" y="21112"/>
                    <a:pt x="21506" y="207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6" name="Line"/>
            <p:cNvSpPr/>
            <p:nvPr/>
          </p:nvSpPr>
          <p:spPr>
            <a:xfrm>
              <a:off x="4821970" y="4796202"/>
              <a:ext cx="222257" cy="38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635" y="14400"/>
                    <a:pt x="11270" y="7200"/>
                    <a:pt x="14870" y="3600"/>
                  </a:cubicBezTo>
                  <a:cubicBezTo>
                    <a:pt x="18470" y="0"/>
                    <a:pt x="20035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7" name="Line"/>
            <p:cNvSpPr/>
            <p:nvPr/>
          </p:nvSpPr>
          <p:spPr>
            <a:xfrm>
              <a:off x="6011719" y="4660916"/>
              <a:ext cx="490937" cy="53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486" extrusionOk="0">
                  <a:moveTo>
                    <a:pt x="1196" y="0"/>
                  </a:moveTo>
                  <a:cubicBezTo>
                    <a:pt x="3135" y="2472"/>
                    <a:pt x="5073" y="4945"/>
                    <a:pt x="6181" y="6506"/>
                  </a:cubicBezTo>
                  <a:cubicBezTo>
                    <a:pt x="7288" y="8067"/>
                    <a:pt x="7565" y="8718"/>
                    <a:pt x="7704" y="9369"/>
                  </a:cubicBezTo>
                  <a:cubicBezTo>
                    <a:pt x="7842" y="10019"/>
                    <a:pt x="7842" y="10670"/>
                    <a:pt x="7150" y="11125"/>
                  </a:cubicBezTo>
                  <a:cubicBezTo>
                    <a:pt x="6458" y="11581"/>
                    <a:pt x="5073" y="11841"/>
                    <a:pt x="3758" y="11711"/>
                  </a:cubicBezTo>
                  <a:cubicBezTo>
                    <a:pt x="2442" y="11581"/>
                    <a:pt x="1196" y="11060"/>
                    <a:pt x="504" y="10475"/>
                  </a:cubicBezTo>
                  <a:cubicBezTo>
                    <a:pt x="-189" y="9889"/>
                    <a:pt x="-327" y="9239"/>
                    <a:pt x="1127" y="8263"/>
                  </a:cubicBezTo>
                  <a:cubicBezTo>
                    <a:pt x="2581" y="7287"/>
                    <a:pt x="5627" y="5986"/>
                    <a:pt x="7842" y="5075"/>
                  </a:cubicBezTo>
                  <a:cubicBezTo>
                    <a:pt x="10058" y="4164"/>
                    <a:pt x="11442" y="3643"/>
                    <a:pt x="12204" y="3058"/>
                  </a:cubicBezTo>
                  <a:cubicBezTo>
                    <a:pt x="12965" y="2472"/>
                    <a:pt x="13104" y="1822"/>
                    <a:pt x="13242" y="1952"/>
                  </a:cubicBezTo>
                  <a:cubicBezTo>
                    <a:pt x="13381" y="2082"/>
                    <a:pt x="13519" y="2993"/>
                    <a:pt x="13796" y="5270"/>
                  </a:cubicBezTo>
                  <a:cubicBezTo>
                    <a:pt x="14073" y="7547"/>
                    <a:pt x="14488" y="11190"/>
                    <a:pt x="14765" y="13793"/>
                  </a:cubicBezTo>
                  <a:cubicBezTo>
                    <a:pt x="15042" y="16395"/>
                    <a:pt x="15181" y="17957"/>
                    <a:pt x="15319" y="19193"/>
                  </a:cubicBezTo>
                  <a:cubicBezTo>
                    <a:pt x="15458" y="20429"/>
                    <a:pt x="15596" y="21340"/>
                    <a:pt x="15596" y="21470"/>
                  </a:cubicBezTo>
                  <a:cubicBezTo>
                    <a:pt x="15596" y="21600"/>
                    <a:pt x="15458" y="20949"/>
                    <a:pt x="15111" y="19063"/>
                  </a:cubicBezTo>
                  <a:cubicBezTo>
                    <a:pt x="14765" y="17176"/>
                    <a:pt x="14211" y="14053"/>
                    <a:pt x="14073" y="11386"/>
                  </a:cubicBezTo>
                  <a:cubicBezTo>
                    <a:pt x="13935" y="8718"/>
                    <a:pt x="14211" y="6506"/>
                    <a:pt x="14558" y="5140"/>
                  </a:cubicBezTo>
                  <a:cubicBezTo>
                    <a:pt x="14904" y="3774"/>
                    <a:pt x="15319" y="3253"/>
                    <a:pt x="15873" y="2993"/>
                  </a:cubicBezTo>
                  <a:cubicBezTo>
                    <a:pt x="16427" y="2733"/>
                    <a:pt x="17119" y="2733"/>
                    <a:pt x="17950" y="3188"/>
                  </a:cubicBezTo>
                  <a:cubicBezTo>
                    <a:pt x="18781" y="3643"/>
                    <a:pt x="19750" y="4554"/>
                    <a:pt x="20373" y="5530"/>
                  </a:cubicBezTo>
                  <a:cubicBezTo>
                    <a:pt x="20996" y="6506"/>
                    <a:pt x="21273" y="7547"/>
                    <a:pt x="20996" y="8133"/>
                  </a:cubicBezTo>
                  <a:cubicBezTo>
                    <a:pt x="20719" y="8718"/>
                    <a:pt x="19888" y="8848"/>
                    <a:pt x="18781" y="8783"/>
                  </a:cubicBezTo>
                  <a:cubicBezTo>
                    <a:pt x="17673" y="8718"/>
                    <a:pt x="16288" y="8458"/>
                    <a:pt x="15388" y="8133"/>
                  </a:cubicBezTo>
                  <a:cubicBezTo>
                    <a:pt x="14488" y="7807"/>
                    <a:pt x="14073" y="7417"/>
                    <a:pt x="13658" y="70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8" name="Line"/>
            <p:cNvSpPr/>
            <p:nvPr/>
          </p:nvSpPr>
          <p:spPr>
            <a:xfrm>
              <a:off x="6606454" y="4786539"/>
              <a:ext cx="583018" cy="127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extrusionOk="0">
                  <a:moveTo>
                    <a:pt x="4773" y="0"/>
                  </a:moveTo>
                  <a:cubicBezTo>
                    <a:pt x="3580" y="540"/>
                    <a:pt x="2387" y="1080"/>
                    <a:pt x="1492" y="2700"/>
                  </a:cubicBezTo>
                  <a:cubicBezTo>
                    <a:pt x="597" y="4320"/>
                    <a:pt x="0" y="7020"/>
                    <a:pt x="0" y="9720"/>
                  </a:cubicBezTo>
                  <a:cubicBezTo>
                    <a:pt x="0" y="12420"/>
                    <a:pt x="597" y="15120"/>
                    <a:pt x="1492" y="16740"/>
                  </a:cubicBezTo>
                  <a:cubicBezTo>
                    <a:pt x="2387" y="18360"/>
                    <a:pt x="3580" y="18900"/>
                    <a:pt x="4475" y="18360"/>
                  </a:cubicBezTo>
                  <a:cubicBezTo>
                    <a:pt x="5370" y="17820"/>
                    <a:pt x="5967" y="16200"/>
                    <a:pt x="6325" y="14040"/>
                  </a:cubicBezTo>
                  <a:cubicBezTo>
                    <a:pt x="6683" y="11880"/>
                    <a:pt x="6802" y="9180"/>
                    <a:pt x="6802" y="9180"/>
                  </a:cubicBezTo>
                  <a:cubicBezTo>
                    <a:pt x="6802" y="9180"/>
                    <a:pt x="6683" y="11880"/>
                    <a:pt x="7041" y="14580"/>
                  </a:cubicBezTo>
                  <a:cubicBezTo>
                    <a:pt x="7399" y="17280"/>
                    <a:pt x="8234" y="19980"/>
                    <a:pt x="9249" y="20520"/>
                  </a:cubicBezTo>
                  <a:cubicBezTo>
                    <a:pt x="10263" y="21060"/>
                    <a:pt x="11456" y="19440"/>
                    <a:pt x="12172" y="17280"/>
                  </a:cubicBezTo>
                  <a:cubicBezTo>
                    <a:pt x="12888" y="15120"/>
                    <a:pt x="13127" y="12420"/>
                    <a:pt x="13246" y="9720"/>
                  </a:cubicBezTo>
                  <a:cubicBezTo>
                    <a:pt x="13366" y="7020"/>
                    <a:pt x="13366" y="4320"/>
                    <a:pt x="13545" y="4050"/>
                  </a:cubicBezTo>
                  <a:cubicBezTo>
                    <a:pt x="13724" y="3780"/>
                    <a:pt x="14082" y="5940"/>
                    <a:pt x="14261" y="8370"/>
                  </a:cubicBezTo>
                  <a:cubicBezTo>
                    <a:pt x="14440" y="10800"/>
                    <a:pt x="14440" y="13500"/>
                    <a:pt x="14440" y="16200"/>
                  </a:cubicBezTo>
                  <a:cubicBezTo>
                    <a:pt x="14440" y="18900"/>
                    <a:pt x="14440" y="21600"/>
                    <a:pt x="14559" y="21330"/>
                  </a:cubicBezTo>
                  <a:cubicBezTo>
                    <a:pt x="14678" y="21060"/>
                    <a:pt x="14917" y="17820"/>
                    <a:pt x="15275" y="14850"/>
                  </a:cubicBezTo>
                  <a:cubicBezTo>
                    <a:pt x="15633" y="11880"/>
                    <a:pt x="16111" y="9180"/>
                    <a:pt x="16588" y="7020"/>
                  </a:cubicBezTo>
                  <a:cubicBezTo>
                    <a:pt x="17065" y="4860"/>
                    <a:pt x="17543" y="3240"/>
                    <a:pt x="17901" y="4050"/>
                  </a:cubicBezTo>
                  <a:cubicBezTo>
                    <a:pt x="18259" y="4860"/>
                    <a:pt x="18497" y="8100"/>
                    <a:pt x="18736" y="11340"/>
                  </a:cubicBezTo>
                  <a:cubicBezTo>
                    <a:pt x="18975" y="14580"/>
                    <a:pt x="19213" y="17820"/>
                    <a:pt x="19691" y="19170"/>
                  </a:cubicBezTo>
                  <a:cubicBezTo>
                    <a:pt x="20168" y="20520"/>
                    <a:pt x="20884" y="19980"/>
                    <a:pt x="21600" y="194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9" name="Line"/>
            <p:cNvSpPr/>
            <p:nvPr/>
          </p:nvSpPr>
          <p:spPr>
            <a:xfrm>
              <a:off x="7266778" y="4809086"/>
              <a:ext cx="434848" cy="111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extrusionOk="0">
                  <a:moveTo>
                    <a:pt x="0" y="1234"/>
                  </a:moveTo>
                  <a:cubicBezTo>
                    <a:pt x="800" y="1234"/>
                    <a:pt x="1600" y="1234"/>
                    <a:pt x="2080" y="2777"/>
                  </a:cubicBezTo>
                  <a:cubicBezTo>
                    <a:pt x="2560" y="4320"/>
                    <a:pt x="2720" y="7406"/>
                    <a:pt x="2800" y="11109"/>
                  </a:cubicBezTo>
                  <a:cubicBezTo>
                    <a:pt x="2880" y="14811"/>
                    <a:pt x="2880" y="19131"/>
                    <a:pt x="2960" y="19749"/>
                  </a:cubicBezTo>
                  <a:cubicBezTo>
                    <a:pt x="3040" y="20366"/>
                    <a:pt x="3200" y="17280"/>
                    <a:pt x="3440" y="14194"/>
                  </a:cubicBezTo>
                  <a:cubicBezTo>
                    <a:pt x="3680" y="11109"/>
                    <a:pt x="4000" y="8023"/>
                    <a:pt x="4400" y="5246"/>
                  </a:cubicBezTo>
                  <a:cubicBezTo>
                    <a:pt x="4800" y="2469"/>
                    <a:pt x="5280" y="0"/>
                    <a:pt x="5760" y="0"/>
                  </a:cubicBezTo>
                  <a:cubicBezTo>
                    <a:pt x="6240" y="0"/>
                    <a:pt x="6720" y="2469"/>
                    <a:pt x="7040" y="5246"/>
                  </a:cubicBezTo>
                  <a:cubicBezTo>
                    <a:pt x="7360" y="8023"/>
                    <a:pt x="7520" y="11109"/>
                    <a:pt x="7840" y="14194"/>
                  </a:cubicBezTo>
                  <a:cubicBezTo>
                    <a:pt x="8160" y="17280"/>
                    <a:pt x="8640" y="20366"/>
                    <a:pt x="9600" y="20983"/>
                  </a:cubicBezTo>
                  <a:cubicBezTo>
                    <a:pt x="10560" y="21600"/>
                    <a:pt x="12000" y="19749"/>
                    <a:pt x="13040" y="17280"/>
                  </a:cubicBezTo>
                  <a:cubicBezTo>
                    <a:pt x="14080" y="14811"/>
                    <a:pt x="14720" y="11726"/>
                    <a:pt x="15120" y="8640"/>
                  </a:cubicBezTo>
                  <a:cubicBezTo>
                    <a:pt x="15520" y="5554"/>
                    <a:pt x="15680" y="2469"/>
                    <a:pt x="15760" y="3394"/>
                  </a:cubicBezTo>
                  <a:cubicBezTo>
                    <a:pt x="15840" y="4320"/>
                    <a:pt x="15840" y="9257"/>
                    <a:pt x="16080" y="12960"/>
                  </a:cubicBezTo>
                  <a:cubicBezTo>
                    <a:pt x="16320" y="16663"/>
                    <a:pt x="16800" y="19131"/>
                    <a:pt x="17440" y="20366"/>
                  </a:cubicBezTo>
                  <a:cubicBezTo>
                    <a:pt x="18080" y="21600"/>
                    <a:pt x="18880" y="21600"/>
                    <a:pt x="19600" y="20674"/>
                  </a:cubicBezTo>
                  <a:cubicBezTo>
                    <a:pt x="20320" y="19749"/>
                    <a:pt x="20960" y="17897"/>
                    <a:pt x="21600" y="160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0" name="Line"/>
            <p:cNvSpPr/>
            <p:nvPr/>
          </p:nvSpPr>
          <p:spPr>
            <a:xfrm>
              <a:off x="7585665" y="4631926"/>
              <a:ext cx="9664" cy="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1" name="Line"/>
            <p:cNvSpPr/>
            <p:nvPr/>
          </p:nvSpPr>
          <p:spPr>
            <a:xfrm>
              <a:off x="7759605" y="4767212"/>
              <a:ext cx="173940" cy="164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00" y="4235"/>
                    <a:pt x="3200" y="8471"/>
                    <a:pt x="4000" y="11647"/>
                  </a:cubicBezTo>
                  <a:cubicBezTo>
                    <a:pt x="4800" y="14824"/>
                    <a:pt x="4800" y="16941"/>
                    <a:pt x="5800" y="16941"/>
                  </a:cubicBezTo>
                  <a:cubicBezTo>
                    <a:pt x="6800" y="16941"/>
                    <a:pt x="8800" y="14824"/>
                    <a:pt x="10600" y="13129"/>
                  </a:cubicBezTo>
                  <a:cubicBezTo>
                    <a:pt x="12400" y="11435"/>
                    <a:pt x="14000" y="10165"/>
                    <a:pt x="15400" y="10376"/>
                  </a:cubicBezTo>
                  <a:cubicBezTo>
                    <a:pt x="16800" y="10588"/>
                    <a:pt x="18000" y="12282"/>
                    <a:pt x="19000" y="14400"/>
                  </a:cubicBezTo>
                  <a:cubicBezTo>
                    <a:pt x="20000" y="16518"/>
                    <a:pt x="20800" y="1905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2" name="Line"/>
            <p:cNvSpPr/>
            <p:nvPr/>
          </p:nvSpPr>
          <p:spPr>
            <a:xfrm>
              <a:off x="8021318" y="4792372"/>
              <a:ext cx="211788" cy="552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405" extrusionOk="0">
                  <a:moveTo>
                    <a:pt x="16361" y="1272"/>
                  </a:moveTo>
                  <a:cubicBezTo>
                    <a:pt x="15394" y="773"/>
                    <a:pt x="14427" y="274"/>
                    <a:pt x="12331" y="86"/>
                  </a:cubicBezTo>
                  <a:cubicBezTo>
                    <a:pt x="10236" y="-101"/>
                    <a:pt x="7012" y="24"/>
                    <a:pt x="5078" y="398"/>
                  </a:cubicBezTo>
                  <a:cubicBezTo>
                    <a:pt x="3143" y="773"/>
                    <a:pt x="2499" y="1397"/>
                    <a:pt x="3304" y="2209"/>
                  </a:cubicBezTo>
                  <a:cubicBezTo>
                    <a:pt x="4110" y="3020"/>
                    <a:pt x="6367" y="4019"/>
                    <a:pt x="8301" y="4581"/>
                  </a:cubicBezTo>
                  <a:cubicBezTo>
                    <a:pt x="10236" y="5143"/>
                    <a:pt x="11848" y="5268"/>
                    <a:pt x="13460" y="5205"/>
                  </a:cubicBezTo>
                  <a:cubicBezTo>
                    <a:pt x="15072" y="5143"/>
                    <a:pt x="16684" y="4893"/>
                    <a:pt x="17651" y="4456"/>
                  </a:cubicBezTo>
                  <a:cubicBezTo>
                    <a:pt x="18618" y="4019"/>
                    <a:pt x="18940" y="3395"/>
                    <a:pt x="18618" y="2708"/>
                  </a:cubicBezTo>
                  <a:cubicBezTo>
                    <a:pt x="18295" y="2022"/>
                    <a:pt x="17328" y="1272"/>
                    <a:pt x="16845" y="1210"/>
                  </a:cubicBezTo>
                  <a:cubicBezTo>
                    <a:pt x="16361" y="1148"/>
                    <a:pt x="16361" y="1772"/>
                    <a:pt x="17006" y="3457"/>
                  </a:cubicBezTo>
                  <a:cubicBezTo>
                    <a:pt x="17651" y="5143"/>
                    <a:pt x="18940" y="7890"/>
                    <a:pt x="19424" y="10824"/>
                  </a:cubicBezTo>
                  <a:cubicBezTo>
                    <a:pt x="19907" y="13758"/>
                    <a:pt x="19585" y="16879"/>
                    <a:pt x="18779" y="18690"/>
                  </a:cubicBezTo>
                  <a:cubicBezTo>
                    <a:pt x="17973" y="20500"/>
                    <a:pt x="16684" y="21000"/>
                    <a:pt x="14266" y="21249"/>
                  </a:cubicBezTo>
                  <a:cubicBezTo>
                    <a:pt x="11848" y="21499"/>
                    <a:pt x="8301" y="21499"/>
                    <a:pt x="5561" y="20875"/>
                  </a:cubicBezTo>
                  <a:cubicBezTo>
                    <a:pt x="2821" y="20250"/>
                    <a:pt x="887" y="19002"/>
                    <a:pt x="242" y="17628"/>
                  </a:cubicBezTo>
                  <a:cubicBezTo>
                    <a:pt x="-403" y="16255"/>
                    <a:pt x="242" y="14757"/>
                    <a:pt x="2176" y="13696"/>
                  </a:cubicBezTo>
                  <a:cubicBezTo>
                    <a:pt x="4110" y="12634"/>
                    <a:pt x="7334" y="12010"/>
                    <a:pt x="10719" y="11635"/>
                  </a:cubicBezTo>
                  <a:cubicBezTo>
                    <a:pt x="14104" y="11261"/>
                    <a:pt x="17651" y="11136"/>
                    <a:pt x="21197" y="110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3" name="Line"/>
            <p:cNvSpPr/>
            <p:nvPr/>
          </p:nvSpPr>
          <p:spPr>
            <a:xfrm>
              <a:off x="8714783" y="4655954"/>
              <a:ext cx="909833" cy="413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24" extrusionOk="0">
                  <a:moveTo>
                    <a:pt x="1632" y="9727"/>
                  </a:moveTo>
                  <a:cubicBezTo>
                    <a:pt x="2013" y="9561"/>
                    <a:pt x="2393" y="9395"/>
                    <a:pt x="2735" y="9727"/>
                  </a:cubicBezTo>
                  <a:cubicBezTo>
                    <a:pt x="3077" y="10059"/>
                    <a:pt x="3382" y="10890"/>
                    <a:pt x="3724" y="12053"/>
                  </a:cubicBezTo>
                  <a:cubicBezTo>
                    <a:pt x="4066" y="13216"/>
                    <a:pt x="4446" y="14712"/>
                    <a:pt x="4522" y="16207"/>
                  </a:cubicBezTo>
                  <a:cubicBezTo>
                    <a:pt x="4598" y="17702"/>
                    <a:pt x="4370" y="19198"/>
                    <a:pt x="3838" y="20112"/>
                  </a:cubicBezTo>
                  <a:cubicBezTo>
                    <a:pt x="3306" y="21026"/>
                    <a:pt x="2469" y="21358"/>
                    <a:pt x="1746" y="21109"/>
                  </a:cubicBezTo>
                  <a:cubicBezTo>
                    <a:pt x="1024" y="20859"/>
                    <a:pt x="415" y="20029"/>
                    <a:pt x="149" y="19198"/>
                  </a:cubicBezTo>
                  <a:cubicBezTo>
                    <a:pt x="-117" y="18367"/>
                    <a:pt x="-41" y="17536"/>
                    <a:pt x="491" y="16955"/>
                  </a:cubicBezTo>
                  <a:cubicBezTo>
                    <a:pt x="1024" y="16373"/>
                    <a:pt x="2013" y="16041"/>
                    <a:pt x="3458" y="15792"/>
                  </a:cubicBezTo>
                  <a:cubicBezTo>
                    <a:pt x="4903" y="15542"/>
                    <a:pt x="6804" y="15376"/>
                    <a:pt x="8059" y="15127"/>
                  </a:cubicBezTo>
                  <a:cubicBezTo>
                    <a:pt x="9314" y="14878"/>
                    <a:pt x="9922" y="14546"/>
                    <a:pt x="10341" y="13964"/>
                  </a:cubicBezTo>
                  <a:cubicBezTo>
                    <a:pt x="10759" y="13382"/>
                    <a:pt x="10987" y="12552"/>
                    <a:pt x="10949" y="11887"/>
                  </a:cubicBezTo>
                  <a:cubicBezTo>
                    <a:pt x="10911" y="11222"/>
                    <a:pt x="10607" y="10724"/>
                    <a:pt x="10265" y="10309"/>
                  </a:cubicBezTo>
                  <a:cubicBezTo>
                    <a:pt x="9922" y="9893"/>
                    <a:pt x="9542" y="9561"/>
                    <a:pt x="9200" y="9644"/>
                  </a:cubicBezTo>
                  <a:cubicBezTo>
                    <a:pt x="8858" y="9727"/>
                    <a:pt x="8553" y="10226"/>
                    <a:pt x="8439" y="11056"/>
                  </a:cubicBezTo>
                  <a:cubicBezTo>
                    <a:pt x="8325" y="11887"/>
                    <a:pt x="8401" y="13050"/>
                    <a:pt x="8972" y="14629"/>
                  </a:cubicBezTo>
                  <a:cubicBezTo>
                    <a:pt x="9542" y="16207"/>
                    <a:pt x="10607" y="18201"/>
                    <a:pt x="11748" y="18949"/>
                  </a:cubicBezTo>
                  <a:cubicBezTo>
                    <a:pt x="12889" y="19696"/>
                    <a:pt x="14106" y="19198"/>
                    <a:pt x="15094" y="17619"/>
                  </a:cubicBezTo>
                  <a:cubicBezTo>
                    <a:pt x="16083" y="16041"/>
                    <a:pt x="16844" y="13382"/>
                    <a:pt x="17300" y="10558"/>
                  </a:cubicBezTo>
                  <a:cubicBezTo>
                    <a:pt x="17756" y="7733"/>
                    <a:pt x="17908" y="4742"/>
                    <a:pt x="17984" y="2832"/>
                  </a:cubicBezTo>
                  <a:cubicBezTo>
                    <a:pt x="18060" y="921"/>
                    <a:pt x="18060" y="90"/>
                    <a:pt x="17946" y="7"/>
                  </a:cubicBezTo>
                  <a:cubicBezTo>
                    <a:pt x="17832" y="-76"/>
                    <a:pt x="17604" y="589"/>
                    <a:pt x="17414" y="2998"/>
                  </a:cubicBezTo>
                  <a:cubicBezTo>
                    <a:pt x="17224" y="5407"/>
                    <a:pt x="17072" y="9561"/>
                    <a:pt x="16996" y="12469"/>
                  </a:cubicBezTo>
                  <a:cubicBezTo>
                    <a:pt x="16920" y="15376"/>
                    <a:pt x="16920" y="17038"/>
                    <a:pt x="17224" y="18367"/>
                  </a:cubicBezTo>
                  <a:cubicBezTo>
                    <a:pt x="17528" y="19696"/>
                    <a:pt x="18137" y="20693"/>
                    <a:pt x="18821" y="21109"/>
                  </a:cubicBezTo>
                  <a:cubicBezTo>
                    <a:pt x="19506" y="21524"/>
                    <a:pt x="20266" y="21358"/>
                    <a:pt x="20722" y="20444"/>
                  </a:cubicBezTo>
                  <a:cubicBezTo>
                    <a:pt x="21179" y="19530"/>
                    <a:pt x="21331" y="17869"/>
                    <a:pt x="21483" y="162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4" name="Line"/>
            <p:cNvSpPr/>
            <p:nvPr/>
          </p:nvSpPr>
          <p:spPr>
            <a:xfrm>
              <a:off x="9421687" y="4861984"/>
              <a:ext cx="231919" cy="21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5400" y="11040"/>
                    <a:pt x="10800" y="1783"/>
                    <a:pt x="14400" y="240"/>
                  </a:cubicBezTo>
                  <a:cubicBezTo>
                    <a:pt x="18000" y="-1303"/>
                    <a:pt x="19800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5" name="Line"/>
            <p:cNvSpPr/>
            <p:nvPr/>
          </p:nvSpPr>
          <p:spPr>
            <a:xfrm>
              <a:off x="10317417" y="4536075"/>
              <a:ext cx="747026" cy="62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63" extrusionOk="0">
                  <a:moveTo>
                    <a:pt x="1476" y="11214"/>
                  </a:moveTo>
                  <a:cubicBezTo>
                    <a:pt x="1012" y="11104"/>
                    <a:pt x="549" y="10994"/>
                    <a:pt x="271" y="11214"/>
                  </a:cubicBezTo>
                  <a:cubicBezTo>
                    <a:pt x="-7" y="11434"/>
                    <a:pt x="-100" y="11985"/>
                    <a:pt x="132" y="13253"/>
                  </a:cubicBezTo>
                  <a:cubicBezTo>
                    <a:pt x="364" y="14520"/>
                    <a:pt x="920" y="16504"/>
                    <a:pt x="1615" y="17771"/>
                  </a:cubicBezTo>
                  <a:cubicBezTo>
                    <a:pt x="2310" y="19039"/>
                    <a:pt x="3145" y="19590"/>
                    <a:pt x="4257" y="19369"/>
                  </a:cubicBezTo>
                  <a:cubicBezTo>
                    <a:pt x="5370" y="19149"/>
                    <a:pt x="6760" y="18157"/>
                    <a:pt x="7826" y="16063"/>
                  </a:cubicBezTo>
                  <a:cubicBezTo>
                    <a:pt x="8892" y="13969"/>
                    <a:pt x="9634" y="10773"/>
                    <a:pt x="9958" y="8239"/>
                  </a:cubicBezTo>
                  <a:cubicBezTo>
                    <a:pt x="10283" y="5704"/>
                    <a:pt x="10190" y="3830"/>
                    <a:pt x="9958" y="2453"/>
                  </a:cubicBezTo>
                  <a:cubicBezTo>
                    <a:pt x="9727" y="1075"/>
                    <a:pt x="9356" y="194"/>
                    <a:pt x="9078" y="28"/>
                  </a:cubicBezTo>
                  <a:cubicBezTo>
                    <a:pt x="8800" y="-137"/>
                    <a:pt x="8614" y="414"/>
                    <a:pt x="8429" y="1847"/>
                  </a:cubicBezTo>
                  <a:cubicBezTo>
                    <a:pt x="8243" y="3279"/>
                    <a:pt x="8058" y="5594"/>
                    <a:pt x="7873" y="8569"/>
                  </a:cubicBezTo>
                  <a:cubicBezTo>
                    <a:pt x="7687" y="11545"/>
                    <a:pt x="7502" y="15181"/>
                    <a:pt x="7409" y="17275"/>
                  </a:cubicBezTo>
                  <a:cubicBezTo>
                    <a:pt x="7316" y="19369"/>
                    <a:pt x="7316" y="19920"/>
                    <a:pt x="7363" y="19920"/>
                  </a:cubicBezTo>
                  <a:cubicBezTo>
                    <a:pt x="7409" y="19920"/>
                    <a:pt x="7502" y="19369"/>
                    <a:pt x="7780" y="18653"/>
                  </a:cubicBezTo>
                  <a:cubicBezTo>
                    <a:pt x="8058" y="17936"/>
                    <a:pt x="8521" y="17055"/>
                    <a:pt x="8939" y="16449"/>
                  </a:cubicBezTo>
                  <a:cubicBezTo>
                    <a:pt x="9356" y="15843"/>
                    <a:pt x="9727" y="15512"/>
                    <a:pt x="9958" y="15622"/>
                  </a:cubicBezTo>
                  <a:cubicBezTo>
                    <a:pt x="10190" y="15732"/>
                    <a:pt x="10283" y="16283"/>
                    <a:pt x="10700" y="17110"/>
                  </a:cubicBezTo>
                  <a:cubicBezTo>
                    <a:pt x="11117" y="17936"/>
                    <a:pt x="11859" y="19039"/>
                    <a:pt x="12925" y="19534"/>
                  </a:cubicBezTo>
                  <a:cubicBezTo>
                    <a:pt x="13991" y="20030"/>
                    <a:pt x="15382" y="19920"/>
                    <a:pt x="16309" y="19700"/>
                  </a:cubicBezTo>
                  <a:cubicBezTo>
                    <a:pt x="17236" y="19479"/>
                    <a:pt x="17699" y="19149"/>
                    <a:pt x="18070" y="18763"/>
                  </a:cubicBezTo>
                  <a:cubicBezTo>
                    <a:pt x="18441" y="18377"/>
                    <a:pt x="18719" y="17936"/>
                    <a:pt x="18858" y="17441"/>
                  </a:cubicBezTo>
                  <a:cubicBezTo>
                    <a:pt x="18997" y="16945"/>
                    <a:pt x="18997" y="16394"/>
                    <a:pt x="18812" y="15953"/>
                  </a:cubicBezTo>
                  <a:cubicBezTo>
                    <a:pt x="18626" y="15512"/>
                    <a:pt x="18255" y="15181"/>
                    <a:pt x="17745" y="15016"/>
                  </a:cubicBezTo>
                  <a:cubicBezTo>
                    <a:pt x="17236" y="14851"/>
                    <a:pt x="16587" y="14851"/>
                    <a:pt x="16262" y="15236"/>
                  </a:cubicBezTo>
                  <a:cubicBezTo>
                    <a:pt x="15938" y="15622"/>
                    <a:pt x="15938" y="16394"/>
                    <a:pt x="16170" y="17275"/>
                  </a:cubicBezTo>
                  <a:cubicBezTo>
                    <a:pt x="16401" y="18157"/>
                    <a:pt x="16865" y="19149"/>
                    <a:pt x="17792" y="19865"/>
                  </a:cubicBezTo>
                  <a:cubicBezTo>
                    <a:pt x="18719" y="20581"/>
                    <a:pt x="20109" y="21022"/>
                    <a:pt x="21500" y="214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6" name="Line"/>
            <p:cNvSpPr/>
            <p:nvPr/>
          </p:nvSpPr>
          <p:spPr>
            <a:xfrm>
              <a:off x="11152845" y="4971435"/>
              <a:ext cx="1080854" cy="23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479" extrusionOk="0">
                  <a:moveTo>
                    <a:pt x="357" y="5279"/>
                  </a:moveTo>
                  <a:cubicBezTo>
                    <a:pt x="164" y="6479"/>
                    <a:pt x="-29" y="7679"/>
                    <a:pt x="3" y="8729"/>
                  </a:cubicBezTo>
                  <a:cubicBezTo>
                    <a:pt x="35" y="9779"/>
                    <a:pt x="292" y="10679"/>
                    <a:pt x="678" y="11129"/>
                  </a:cubicBezTo>
                  <a:cubicBezTo>
                    <a:pt x="1064" y="11579"/>
                    <a:pt x="1578" y="11579"/>
                    <a:pt x="1675" y="10979"/>
                  </a:cubicBezTo>
                  <a:cubicBezTo>
                    <a:pt x="1771" y="10379"/>
                    <a:pt x="1450" y="9179"/>
                    <a:pt x="1353" y="7829"/>
                  </a:cubicBezTo>
                  <a:cubicBezTo>
                    <a:pt x="1257" y="6479"/>
                    <a:pt x="1385" y="4979"/>
                    <a:pt x="1642" y="4079"/>
                  </a:cubicBezTo>
                  <a:cubicBezTo>
                    <a:pt x="1900" y="3179"/>
                    <a:pt x="2285" y="2879"/>
                    <a:pt x="2639" y="2579"/>
                  </a:cubicBezTo>
                  <a:cubicBezTo>
                    <a:pt x="2992" y="2279"/>
                    <a:pt x="3314" y="1979"/>
                    <a:pt x="3603" y="3029"/>
                  </a:cubicBezTo>
                  <a:cubicBezTo>
                    <a:pt x="3892" y="4079"/>
                    <a:pt x="4150" y="6479"/>
                    <a:pt x="4278" y="8729"/>
                  </a:cubicBezTo>
                  <a:cubicBezTo>
                    <a:pt x="4407" y="10979"/>
                    <a:pt x="4407" y="13079"/>
                    <a:pt x="4567" y="14729"/>
                  </a:cubicBezTo>
                  <a:cubicBezTo>
                    <a:pt x="4728" y="16379"/>
                    <a:pt x="5050" y="17579"/>
                    <a:pt x="5564" y="18029"/>
                  </a:cubicBezTo>
                  <a:cubicBezTo>
                    <a:pt x="6078" y="18479"/>
                    <a:pt x="6785" y="18179"/>
                    <a:pt x="7492" y="17279"/>
                  </a:cubicBezTo>
                  <a:cubicBezTo>
                    <a:pt x="8200" y="16379"/>
                    <a:pt x="8907" y="14879"/>
                    <a:pt x="9357" y="13529"/>
                  </a:cubicBezTo>
                  <a:cubicBezTo>
                    <a:pt x="9807" y="12179"/>
                    <a:pt x="10000" y="10979"/>
                    <a:pt x="10096" y="9479"/>
                  </a:cubicBezTo>
                  <a:cubicBezTo>
                    <a:pt x="10192" y="7979"/>
                    <a:pt x="10192" y="6179"/>
                    <a:pt x="10064" y="4829"/>
                  </a:cubicBezTo>
                  <a:cubicBezTo>
                    <a:pt x="9935" y="3479"/>
                    <a:pt x="9678" y="2579"/>
                    <a:pt x="9389" y="1829"/>
                  </a:cubicBezTo>
                  <a:cubicBezTo>
                    <a:pt x="9100" y="1079"/>
                    <a:pt x="8778" y="479"/>
                    <a:pt x="8457" y="179"/>
                  </a:cubicBezTo>
                  <a:cubicBezTo>
                    <a:pt x="8135" y="-121"/>
                    <a:pt x="7814" y="-121"/>
                    <a:pt x="7621" y="779"/>
                  </a:cubicBezTo>
                  <a:cubicBezTo>
                    <a:pt x="7428" y="1679"/>
                    <a:pt x="7364" y="3479"/>
                    <a:pt x="7525" y="5729"/>
                  </a:cubicBezTo>
                  <a:cubicBezTo>
                    <a:pt x="7685" y="7979"/>
                    <a:pt x="8071" y="10679"/>
                    <a:pt x="8746" y="12629"/>
                  </a:cubicBezTo>
                  <a:cubicBezTo>
                    <a:pt x="9421" y="14579"/>
                    <a:pt x="10385" y="15779"/>
                    <a:pt x="11189" y="15779"/>
                  </a:cubicBezTo>
                  <a:cubicBezTo>
                    <a:pt x="11992" y="15779"/>
                    <a:pt x="12635" y="14579"/>
                    <a:pt x="13053" y="13379"/>
                  </a:cubicBezTo>
                  <a:cubicBezTo>
                    <a:pt x="13471" y="12179"/>
                    <a:pt x="13664" y="10979"/>
                    <a:pt x="13792" y="9629"/>
                  </a:cubicBezTo>
                  <a:cubicBezTo>
                    <a:pt x="13921" y="8279"/>
                    <a:pt x="13985" y="6779"/>
                    <a:pt x="14082" y="6779"/>
                  </a:cubicBezTo>
                  <a:cubicBezTo>
                    <a:pt x="14178" y="6779"/>
                    <a:pt x="14307" y="8279"/>
                    <a:pt x="14403" y="10229"/>
                  </a:cubicBezTo>
                  <a:cubicBezTo>
                    <a:pt x="14500" y="12179"/>
                    <a:pt x="14564" y="14579"/>
                    <a:pt x="14660" y="14879"/>
                  </a:cubicBezTo>
                  <a:cubicBezTo>
                    <a:pt x="14757" y="15179"/>
                    <a:pt x="14885" y="13379"/>
                    <a:pt x="15046" y="11879"/>
                  </a:cubicBezTo>
                  <a:cubicBezTo>
                    <a:pt x="15207" y="10379"/>
                    <a:pt x="15400" y="9179"/>
                    <a:pt x="15592" y="7979"/>
                  </a:cubicBezTo>
                  <a:cubicBezTo>
                    <a:pt x="15785" y="6779"/>
                    <a:pt x="15978" y="5579"/>
                    <a:pt x="16235" y="4979"/>
                  </a:cubicBezTo>
                  <a:cubicBezTo>
                    <a:pt x="16492" y="4379"/>
                    <a:pt x="16814" y="4379"/>
                    <a:pt x="17039" y="5129"/>
                  </a:cubicBezTo>
                  <a:cubicBezTo>
                    <a:pt x="17264" y="5879"/>
                    <a:pt x="17392" y="7379"/>
                    <a:pt x="17457" y="8879"/>
                  </a:cubicBezTo>
                  <a:cubicBezTo>
                    <a:pt x="17521" y="10379"/>
                    <a:pt x="17521" y="11879"/>
                    <a:pt x="17585" y="13679"/>
                  </a:cubicBezTo>
                  <a:cubicBezTo>
                    <a:pt x="17650" y="15479"/>
                    <a:pt x="17778" y="17579"/>
                    <a:pt x="17842" y="17729"/>
                  </a:cubicBezTo>
                  <a:cubicBezTo>
                    <a:pt x="17907" y="17879"/>
                    <a:pt x="17907" y="16079"/>
                    <a:pt x="17971" y="14429"/>
                  </a:cubicBezTo>
                  <a:cubicBezTo>
                    <a:pt x="18035" y="12779"/>
                    <a:pt x="18164" y="11279"/>
                    <a:pt x="18260" y="9779"/>
                  </a:cubicBezTo>
                  <a:cubicBezTo>
                    <a:pt x="18357" y="8279"/>
                    <a:pt x="18421" y="6779"/>
                    <a:pt x="18582" y="5579"/>
                  </a:cubicBezTo>
                  <a:cubicBezTo>
                    <a:pt x="18742" y="4379"/>
                    <a:pt x="19000" y="3479"/>
                    <a:pt x="19257" y="3479"/>
                  </a:cubicBezTo>
                  <a:cubicBezTo>
                    <a:pt x="19514" y="3479"/>
                    <a:pt x="19771" y="4379"/>
                    <a:pt x="20157" y="7529"/>
                  </a:cubicBezTo>
                  <a:cubicBezTo>
                    <a:pt x="20542" y="10679"/>
                    <a:pt x="21057" y="16079"/>
                    <a:pt x="21571" y="214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7" name="Line"/>
            <p:cNvSpPr/>
            <p:nvPr/>
          </p:nvSpPr>
          <p:spPr>
            <a:xfrm>
              <a:off x="10165758" y="4950814"/>
              <a:ext cx="347879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00" y="14400"/>
                    <a:pt x="9600" y="7200"/>
                    <a:pt x="13200" y="3600"/>
                  </a:cubicBezTo>
                  <a:cubicBezTo>
                    <a:pt x="16800" y="0"/>
                    <a:pt x="1920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8" name="Line"/>
            <p:cNvSpPr/>
            <p:nvPr/>
          </p:nvSpPr>
          <p:spPr>
            <a:xfrm>
              <a:off x="12320666" y="5231049"/>
              <a:ext cx="135288" cy="135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0"/>
                  </a:moveTo>
                  <a:cubicBezTo>
                    <a:pt x="20057" y="2571"/>
                    <a:pt x="21600" y="5143"/>
                    <a:pt x="21600" y="7457"/>
                  </a:cubicBezTo>
                  <a:cubicBezTo>
                    <a:pt x="21600" y="9771"/>
                    <a:pt x="20057" y="11829"/>
                    <a:pt x="16200" y="14143"/>
                  </a:cubicBezTo>
                  <a:cubicBezTo>
                    <a:pt x="12343" y="16457"/>
                    <a:pt x="6171" y="1902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9" name="Line"/>
            <p:cNvSpPr/>
            <p:nvPr/>
          </p:nvSpPr>
          <p:spPr>
            <a:xfrm>
              <a:off x="13026085" y="5006178"/>
              <a:ext cx="831043" cy="22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extrusionOk="0">
                  <a:moveTo>
                    <a:pt x="0" y="3791"/>
                  </a:moveTo>
                  <a:cubicBezTo>
                    <a:pt x="251" y="2608"/>
                    <a:pt x="502" y="1424"/>
                    <a:pt x="753" y="1424"/>
                  </a:cubicBezTo>
                  <a:cubicBezTo>
                    <a:pt x="1005" y="1424"/>
                    <a:pt x="1256" y="2608"/>
                    <a:pt x="1758" y="5715"/>
                  </a:cubicBezTo>
                  <a:cubicBezTo>
                    <a:pt x="2260" y="8822"/>
                    <a:pt x="3014" y="13852"/>
                    <a:pt x="3516" y="16959"/>
                  </a:cubicBezTo>
                  <a:cubicBezTo>
                    <a:pt x="4019" y="20065"/>
                    <a:pt x="4270" y="21249"/>
                    <a:pt x="4395" y="21101"/>
                  </a:cubicBezTo>
                  <a:cubicBezTo>
                    <a:pt x="4521" y="20953"/>
                    <a:pt x="4521" y="19474"/>
                    <a:pt x="4521" y="16515"/>
                  </a:cubicBezTo>
                  <a:cubicBezTo>
                    <a:pt x="4521" y="13556"/>
                    <a:pt x="4521" y="9117"/>
                    <a:pt x="4521" y="5863"/>
                  </a:cubicBezTo>
                  <a:cubicBezTo>
                    <a:pt x="4521" y="2608"/>
                    <a:pt x="4521" y="537"/>
                    <a:pt x="4647" y="93"/>
                  </a:cubicBezTo>
                  <a:cubicBezTo>
                    <a:pt x="4772" y="-351"/>
                    <a:pt x="5023" y="833"/>
                    <a:pt x="5316" y="3052"/>
                  </a:cubicBezTo>
                  <a:cubicBezTo>
                    <a:pt x="5609" y="5271"/>
                    <a:pt x="5944" y="8526"/>
                    <a:pt x="6237" y="10893"/>
                  </a:cubicBezTo>
                  <a:cubicBezTo>
                    <a:pt x="6530" y="13260"/>
                    <a:pt x="6781" y="14739"/>
                    <a:pt x="6991" y="16219"/>
                  </a:cubicBezTo>
                  <a:cubicBezTo>
                    <a:pt x="7200" y="17698"/>
                    <a:pt x="7367" y="19178"/>
                    <a:pt x="7619" y="18438"/>
                  </a:cubicBezTo>
                  <a:cubicBezTo>
                    <a:pt x="7870" y="17698"/>
                    <a:pt x="8205" y="14739"/>
                    <a:pt x="8456" y="12520"/>
                  </a:cubicBezTo>
                  <a:cubicBezTo>
                    <a:pt x="8707" y="10301"/>
                    <a:pt x="8874" y="8822"/>
                    <a:pt x="9167" y="8082"/>
                  </a:cubicBezTo>
                  <a:cubicBezTo>
                    <a:pt x="9460" y="7342"/>
                    <a:pt x="9879" y="7342"/>
                    <a:pt x="10800" y="7934"/>
                  </a:cubicBezTo>
                  <a:cubicBezTo>
                    <a:pt x="11721" y="8526"/>
                    <a:pt x="13144" y="9709"/>
                    <a:pt x="14065" y="10301"/>
                  </a:cubicBezTo>
                  <a:cubicBezTo>
                    <a:pt x="14986" y="10893"/>
                    <a:pt x="15405" y="10893"/>
                    <a:pt x="15656" y="10153"/>
                  </a:cubicBezTo>
                  <a:cubicBezTo>
                    <a:pt x="15907" y="9413"/>
                    <a:pt x="15991" y="7934"/>
                    <a:pt x="15907" y="6602"/>
                  </a:cubicBezTo>
                  <a:cubicBezTo>
                    <a:pt x="15823" y="5271"/>
                    <a:pt x="15572" y="4087"/>
                    <a:pt x="15237" y="3200"/>
                  </a:cubicBezTo>
                  <a:cubicBezTo>
                    <a:pt x="14902" y="2312"/>
                    <a:pt x="14484" y="1720"/>
                    <a:pt x="14107" y="1868"/>
                  </a:cubicBezTo>
                  <a:cubicBezTo>
                    <a:pt x="13730" y="2016"/>
                    <a:pt x="13395" y="2904"/>
                    <a:pt x="13270" y="4087"/>
                  </a:cubicBezTo>
                  <a:cubicBezTo>
                    <a:pt x="13144" y="5271"/>
                    <a:pt x="13228" y="6750"/>
                    <a:pt x="13772" y="9265"/>
                  </a:cubicBezTo>
                  <a:cubicBezTo>
                    <a:pt x="14316" y="11781"/>
                    <a:pt x="15321" y="15331"/>
                    <a:pt x="16702" y="17107"/>
                  </a:cubicBezTo>
                  <a:cubicBezTo>
                    <a:pt x="18084" y="18882"/>
                    <a:pt x="19842" y="18882"/>
                    <a:pt x="21600" y="188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0" name="Line"/>
            <p:cNvSpPr/>
            <p:nvPr/>
          </p:nvSpPr>
          <p:spPr>
            <a:xfrm>
              <a:off x="14243256" y="5019894"/>
              <a:ext cx="270975" cy="21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141" extrusionOk="0">
                  <a:moveTo>
                    <a:pt x="15279" y="2758"/>
                  </a:moveTo>
                  <a:cubicBezTo>
                    <a:pt x="14263" y="1468"/>
                    <a:pt x="13246" y="178"/>
                    <a:pt x="11340" y="17"/>
                  </a:cubicBezTo>
                  <a:cubicBezTo>
                    <a:pt x="9434" y="-144"/>
                    <a:pt x="6639" y="823"/>
                    <a:pt x="4352" y="2596"/>
                  </a:cubicBezTo>
                  <a:cubicBezTo>
                    <a:pt x="2065" y="4369"/>
                    <a:pt x="286" y="6949"/>
                    <a:pt x="32" y="9528"/>
                  </a:cubicBezTo>
                  <a:cubicBezTo>
                    <a:pt x="-222" y="12107"/>
                    <a:pt x="1049" y="14686"/>
                    <a:pt x="4098" y="16781"/>
                  </a:cubicBezTo>
                  <a:cubicBezTo>
                    <a:pt x="7147" y="18877"/>
                    <a:pt x="11976" y="20489"/>
                    <a:pt x="15152" y="20972"/>
                  </a:cubicBezTo>
                  <a:cubicBezTo>
                    <a:pt x="18329" y="21456"/>
                    <a:pt x="19853" y="20811"/>
                    <a:pt x="21378" y="201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1" name="Line"/>
            <p:cNvSpPr/>
            <p:nvPr/>
          </p:nvSpPr>
          <p:spPr>
            <a:xfrm>
              <a:off x="14562618" y="5092542"/>
              <a:ext cx="492754" cy="167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5888" y="1662"/>
                  </a:moveTo>
                  <a:cubicBezTo>
                    <a:pt x="4486" y="831"/>
                    <a:pt x="3083" y="0"/>
                    <a:pt x="2031" y="0"/>
                  </a:cubicBezTo>
                  <a:cubicBezTo>
                    <a:pt x="979" y="0"/>
                    <a:pt x="278" y="831"/>
                    <a:pt x="67" y="3531"/>
                  </a:cubicBezTo>
                  <a:cubicBezTo>
                    <a:pt x="-143" y="6231"/>
                    <a:pt x="138" y="10800"/>
                    <a:pt x="979" y="13500"/>
                  </a:cubicBezTo>
                  <a:cubicBezTo>
                    <a:pt x="1821" y="16200"/>
                    <a:pt x="3223" y="17031"/>
                    <a:pt x="4205" y="16823"/>
                  </a:cubicBezTo>
                  <a:cubicBezTo>
                    <a:pt x="5187" y="16615"/>
                    <a:pt x="5748" y="15369"/>
                    <a:pt x="6169" y="13708"/>
                  </a:cubicBezTo>
                  <a:cubicBezTo>
                    <a:pt x="6590" y="12046"/>
                    <a:pt x="6870" y="9969"/>
                    <a:pt x="6660" y="7477"/>
                  </a:cubicBezTo>
                  <a:cubicBezTo>
                    <a:pt x="6449" y="4985"/>
                    <a:pt x="5748" y="2077"/>
                    <a:pt x="5397" y="1662"/>
                  </a:cubicBezTo>
                  <a:cubicBezTo>
                    <a:pt x="5047" y="1246"/>
                    <a:pt x="5047" y="3323"/>
                    <a:pt x="5327" y="6438"/>
                  </a:cubicBezTo>
                  <a:cubicBezTo>
                    <a:pt x="5608" y="9554"/>
                    <a:pt x="6169" y="13708"/>
                    <a:pt x="6730" y="16408"/>
                  </a:cubicBezTo>
                  <a:cubicBezTo>
                    <a:pt x="7291" y="19108"/>
                    <a:pt x="7852" y="20354"/>
                    <a:pt x="8343" y="20146"/>
                  </a:cubicBezTo>
                  <a:cubicBezTo>
                    <a:pt x="8834" y="19938"/>
                    <a:pt x="9254" y="18277"/>
                    <a:pt x="9605" y="16408"/>
                  </a:cubicBezTo>
                  <a:cubicBezTo>
                    <a:pt x="9956" y="14538"/>
                    <a:pt x="10236" y="12462"/>
                    <a:pt x="10587" y="10592"/>
                  </a:cubicBezTo>
                  <a:cubicBezTo>
                    <a:pt x="10938" y="8723"/>
                    <a:pt x="11358" y="7062"/>
                    <a:pt x="11919" y="6023"/>
                  </a:cubicBezTo>
                  <a:cubicBezTo>
                    <a:pt x="12480" y="4985"/>
                    <a:pt x="13182" y="4569"/>
                    <a:pt x="13602" y="5400"/>
                  </a:cubicBezTo>
                  <a:cubicBezTo>
                    <a:pt x="14023" y="6231"/>
                    <a:pt x="14163" y="8308"/>
                    <a:pt x="14234" y="10385"/>
                  </a:cubicBezTo>
                  <a:cubicBezTo>
                    <a:pt x="14304" y="12462"/>
                    <a:pt x="14304" y="14538"/>
                    <a:pt x="14444" y="14538"/>
                  </a:cubicBezTo>
                  <a:cubicBezTo>
                    <a:pt x="14584" y="14538"/>
                    <a:pt x="14865" y="12462"/>
                    <a:pt x="15215" y="10592"/>
                  </a:cubicBezTo>
                  <a:cubicBezTo>
                    <a:pt x="15566" y="8723"/>
                    <a:pt x="15987" y="7062"/>
                    <a:pt x="16548" y="5815"/>
                  </a:cubicBezTo>
                  <a:cubicBezTo>
                    <a:pt x="17109" y="4569"/>
                    <a:pt x="17810" y="3738"/>
                    <a:pt x="18301" y="4362"/>
                  </a:cubicBezTo>
                  <a:cubicBezTo>
                    <a:pt x="18792" y="4985"/>
                    <a:pt x="19073" y="7062"/>
                    <a:pt x="19563" y="10177"/>
                  </a:cubicBezTo>
                  <a:cubicBezTo>
                    <a:pt x="20054" y="13292"/>
                    <a:pt x="20756" y="17446"/>
                    <a:pt x="2145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2" name="Line"/>
            <p:cNvSpPr/>
            <p:nvPr/>
          </p:nvSpPr>
          <p:spPr>
            <a:xfrm>
              <a:off x="15598310" y="4924477"/>
              <a:ext cx="462042" cy="67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05" extrusionOk="0">
                  <a:moveTo>
                    <a:pt x="12966" y="1149"/>
                  </a:moveTo>
                  <a:cubicBezTo>
                    <a:pt x="12966" y="635"/>
                    <a:pt x="12966" y="121"/>
                    <a:pt x="12666" y="18"/>
                  </a:cubicBezTo>
                  <a:cubicBezTo>
                    <a:pt x="12366" y="-85"/>
                    <a:pt x="11766" y="224"/>
                    <a:pt x="11541" y="1612"/>
                  </a:cubicBezTo>
                  <a:cubicBezTo>
                    <a:pt x="11316" y="3001"/>
                    <a:pt x="11466" y="5469"/>
                    <a:pt x="12066" y="8401"/>
                  </a:cubicBezTo>
                  <a:cubicBezTo>
                    <a:pt x="12666" y="11332"/>
                    <a:pt x="13716" y="14726"/>
                    <a:pt x="14241" y="16732"/>
                  </a:cubicBezTo>
                  <a:cubicBezTo>
                    <a:pt x="14766" y="18738"/>
                    <a:pt x="14766" y="19355"/>
                    <a:pt x="14541" y="19921"/>
                  </a:cubicBezTo>
                  <a:cubicBezTo>
                    <a:pt x="14316" y="20486"/>
                    <a:pt x="13866" y="21001"/>
                    <a:pt x="13116" y="21258"/>
                  </a:cubicBezTo>
                  <a:cubicBezTo>
                    <a:pt x="12366" y="21515"/>
                    <a:pt x="11316" y="21515"/>
                    <a:pt x="9366" y="20589"/>
                  </a:cubicBezTo>
                  <a:cubicBezTo>
                    <a:pt x="7416" y="19664"/>
                    <a:pt x="4566" y="17812"/>
                    <a:pt x="2841" y="16321"/>
                  </a:cubicBezTo>
                  <a:cubicBezTo>
                    <a:pt x="1116" y="14829"/>
                    <a:pt x="516" y="13698"/>
                    <a:pt x="216" y="12772"/>
                  </a:cubicBezTo>
                  <a:cubicBezTo>
                    <a:pt x="-84" y="11846"/>
                    <a:pt x="-84" y="11126"/>
                    <a:pt x="291" y="10766"/>
                  </a:cubicBezTo>
                  <a:cubicBezTo>
                    <a:pt x="666" y="10406"/>
                    <a:pt x="1416" y="10406"/>
                    <a:pt x="3666" y="10509"/>
                  </a:cubicBezTo>
                  <a:cubicBezTo>
                    <a:pt x="5916" y="10612"/>
                    <a:pt x="9666" y="10818"/>
                    <a:pt x="12366" y="10921"/>
                  </a:cubicBezTo>
                  <a:cubicBezTo>
                    <a:pt x="15066" y="11024"/>
                    <a:pt x="16716" y="11024"/>
                    <a:pt x="17841" y="10766"/>
                  </a:cubicBezTo>
                  <a:cubicBezTo>
                    <a:pt x="18966" y="10509"/>
                    <a:pt x="19566" y="9995"/>
                    <a:pt x="19641" y="9532"/>
                  </a:cubicBezTo>
                  <a:cubicBezTo>
                    <a:pt x="19716" y="9069"/>
                    <a:pt x="19266" y="8658"/>
                    <a:pt x="18966" y="8709"/>
                  </a:cubicBezTo>
                  <a:cubicBezTo>
                    <a:pt x="18666" y="8761"/>
                    <a:pt x="18516" y="9275"/>
                    <a:pt x="18591" y="9789"/>
                  </a:cubicBezTo>
                  <a:cubicBezTo>
                    <a:pt x="18666" y="10304"/>
                    <a:pt x="18966" y="10818"/>
                    <a:pt x="19491" y="11126"/>
                  </a:cubicBezTo>
                  <a:cubicBezTo>
                    <a:pt x="20016" y="11435"/>
                    <a:pt x="20766" y="11538"/>
                    <a:pt x="21516" y="116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3" name="Line"/>
            <p:cNvSpPr/>
            <p:nvPr/>
          </p:nvSpPr>
          <p:spPr>
            <a:xfrm>
              <a:off x="15934730" y="5086100"/>
              <a:ext cx="77306" cy="9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4" name="Line"/>
            <p:cNvSpPr/>
            <p:nvPr/>
          </p:nvSpPr>
          <p:spPr>
            <a:xfrm>
              <a:off x="16166649" y="5182733"/>
              <a:ext cx="202929" cy="135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3" y="2571"/>
                    <a:pt x="686" y="5143"/>
                    <a:pt x="1029" y="7714"/>
                  </a:cubicBezTo>
                  <a:cubicBezTo>
                    <a:pt x="1371" y="10286"/>
                    <a:pt x="1714" y="12857"/>
                    <a:pt x="2743" y="13629"/>
                  </a:cubicBezTo>
                  <a:cubicBezTo>
                    <a:pt x="3771" y="14400"/>
                    <a:pt x="5486" y="13371"/>
                    <a:pt x="7371" y="11571"/>
                  </a:cubicBezTo>
                  <a:cubicBezTo>
                    <a:pt x="9257" y="9771"/>
                    <a:pt x="11314" y="7200"/>
                    <a:pt x="12514" y="7200"/>
                  </a:cubicBezTo>
                  <a:cubicBezTo>
                    <a:pt x="13714" y="7200"/>
                    <a:pt x="14057" y="9771"/>
                    <a:pt x="14743" y="12343"/>
                  </a:cubicBezTo>
                  <a:cubicBezTo>
                    <a:pt x="15429" y="14914"/>
                    <a:pt x="16457" y="17486"/>
                    <a:pt x="17657" y="19029"/>
                  </a:cubicBezTo>
                  <a:cubicBezTo>
                    <a:pt x="18857" y="20571"/>
                    <a:pt x="20229" y="2108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5" name="Line"/>
            <p:cNvSpPr/>
            <p:nvPr/>
          </p:nvSpPr>
          <p:spPr>
            <a:xfrm>
              <a:off x="16433792" y="4941151"/>
              <a:ext cx="216020" cy="396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600" extrusionOk="0">
                  <a:moveTo>
                    <a:pt x="7009" y="17385"/>
                  </a:moveTo>
                  <a:cubicBezTo>
                    <a:pt x="6056" y="16683"/>
                    <a:pt x="5103" y="15980"/>
                    <a:pt x="3832" y="15805"/>
                  </a:cubicBezTo>
                  <a:cubicBezTo>
                    <a:pt x="2562" y="15629"/>
                    <a:pt x="974" y="15980"/>
                    <a:pt x="338" y="16683"/>
                  </a:cubicBezTo>
                  <a:cubicBezTo>
                    <a:pt x="-297" y="17385"/>
                    <a:pt x="21" y="18439"/>
                    <a:pt x="815" y="19229"/>
                  </a:cubicBezTo>
                  <a:cubicBezTo>
                    <a:pt x="1609" y="20020"/>
                    <a:pt x="2879" y="20546"/>
                    <a:pt x="4309" y="20810"/>
                  </a:cubicBezTo>
                  <a:cubicBezTo>
                    <a:pt x="5738" y="21073"/>
                    <a:pt x="7327" y="21073"/>
                    <a:pt x="9074" y="19054"/>
                  </a:cubicBezTo>
                  <a:cubicBezTo>
                    <a:pt x="10821" y="17034"/>
                    <a:pt x="12727" y="12995"/>
                    <a:pt x="13679" y="9834"/>
                  </a:cubicBezTo>
                  <a:cubicBezTo>
                    <a:pt x="14632" y="6673"/>
                    <a:pt x="14632" y="4390"/>
                    <a:pt x="14315" y="2722"/>
                  </a:cubicBezTo>
                  <a:cubicBezTo>
                    <a:pt x="13997" y="1054"/>
                    <a:pt x="13362" y="0"/>
                    <a:pt x="13044" y="0"/>
                  </a:cubicBezTo>
                  <a:cubicBezTo>
                    <a:pt x="12727" y="0"/>
                    <a:pt x="12727" y="1054"/>
                    <a:pt x="13521" y="4566"/>
                  </a:cubicBezTo>
                  <a:cubicBezTo>
                    <a:pt x="14315" y="8078"/>
                    <a:pt x="15903" y="14049"/>
                    <a:pt x="17332" y="17298"/>
                  </a:cubicBezTo>
                  <a:cubicBezTo>
                    <a:pt x="18762" y="20546"/>
                    <a:pt x="20032" y="21073"/>
                    <a:pt x="2130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6" name="Line"/>
            <p:cNvSpPr/>
            <p:nvPr/>
          </p:nvSpPr>
          <p:spPr>
            <a:xfrm>
              <a:off x="17182723" y="5198632"/>
              <a:ext cx="201498" cy="17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239" extrusionOk="0">
                  <a:moveTo>
                    <a:pt x="11162" y="5039"/>
                  </a:moveTo>
                  <a:cubicBezTo>
                    <a:pt x="9791" y="3496"/>
                    <a:pt x="8419" y="1953"/>
                    <a:pt x="6876" y="989"/>
                  </a:cubicBezTo>
                  <a:cubicBezTo>
                    <a:pt x="5334" y="25"/>
                    <a:pt x="3619" y="-361"/>
                    <a:pt x="2419" y="410"/>
                  </a:cubicBezTo>
                  <a:cubicBezTo>
                    <a:pt x="1219" y="1182"/>
                    <a:pt x="534" y="3110"/>
                    <a:pt x="191" y="5232"/>
                  </a:cubicBezTo>
                  <a:cubicBezTo>
                    <a:pt x="-152" y="7353"/>
                    <a:pt x="-152" y="9668"/>
                    <a:pt x="1219" y="11789"/>
                  </a:cubicBezTo>
                  <a:cubicBezTo>
                    <a:pt x="2591" y="13910"/>
                    <a:pt x="5334" y="15839"/>
                    <a:pt x="7562" y="16610"/>
                  </a:cubicBezTo>
                  <a:cubicBezTo>
                    <a:pt x="9791" y="17382"/>
                    <a:pt x="11505" y="16996"/>
                    <a:pt x="12534" y="15839"/>
                  </a:cubicBezTo>
                  <a:cubicBezTo>
                    <a:pt x="13562" y="14682"/>
                    <a:pt x="13905" y="12753"/>
                    <a:pt x="13905" y="10632"/>
                  </a:cubicBezTo>
                  <a:cubicBezTo>
                    <a:pt x="13905" y="8510"/>
                    <a:pt x="13562" y="6196"/>
                    <a:pt x="13562" y="6003"/>
                  </a:cubicBezTo>
                  <a:cubicBezTo>
                    <a:pt x="13562" y="5810"/>
                    <a:pt x="13905" y="7739"/>
                    <a:pt x="15277" y="10632"/>
                  </a:cubicBezTo>
                  <a:cubicBezTo>
                    <a:pt x="16648" y="13525"/>
                    <a:pt x="19048" y="17382"/>
                    <a:pt x="21448" y="212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7" name="Line"/>
            <p:cNvSpPr/>
            <p:nvPr/>
          </p:nvSpPr>
          <p:spPr>
            <a:xfrm>
              <a:off x="17886308" y="5173069"/>
              <a:ext cx="493229" cy="212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extrusionOk="0">
                  <a:moveTo>
                    <a:pt x="859" y="0"/>
                  </a:moveTo>
                  <a:cubicBezTo>
                    <a:pt x="3103" y="1309"/>
                    <a:pt x="5347" y="2618"/>
                    <a:pt x="6890" y="4091"/>
                  </a:cubicBezTo>
                  <a:cubicBezTo>
                    <a:pt x="8433" y="5564"/>
                    <a:pt x="9274" y="7200"/>
                    <a:pt x="9835" y="8836"/>
                  </a:cubicBezTo>
                  <a:cubicBezTo>
                    <a:pt x="10396" y="10473"/>
                    <a:pt x="10677" y="12109"/>
                    <a:pt x="9695" y="13582"/>
                  </a:cubicBezTo>
                  <a:cubicBezTo>
                    <a:pt x="8713" y="15055"/>
                    <a:pt x="6469" y="16364"/>
                    <a:pt x="4996" y="17182"/>
                  </a:cubicBezTo>
                  <a:cubicBezTo>
                    <a:pt x="3524" y="18000"/>
                    <a:pt x="2822" y="18327"/>
                    <a:pt x="1981" y="18327"/>
                  </a:cubicBezTo>
                  <a:cubicBezTo>
                    <a:pt x="1139" y="18327"/>
                    <a:pt x="158" y="18000"/>
                    <a:pt x="17" y="17345"/>
                  </a:cubicBezTo>
                  <a:cubicBezTo>
                    <a:pt x="-123" y="16691"/>
                    <a:pt x="578" y="15709"/>
                    <a:pt x="2261" y="14727"/>
                  </a:cubicBezTo>
                  <a:cubicBezTo>
                    <a:pt x="3945" y="13745"/>
                    <a:pt x="6609" y="12764"/>
                    <a:pt x="8293" y="12109"/>
                  </a:cubicBezTo>
                  <a:cubicBezTo>
                    <a:pt x="9976" y="11455"/>
                    <a:pt x="10677" y="11127"/>
                    <a:pt x="11378" y="10800"/>
                  </a:cubicBezTo>
                  <a:cubicBezTo>
                    <a:pt x="12080" y="10473"/>
                    <a:pt x="12781" y="10145"/>
                    <a:pt x="13061" y="10800"/>
                  </a:cubicBezTo>
                  <a:cubicBezTo>
                    <a:pt x="13342" y="11455"/>
                    <a:pt x="13202" y="13091"/>
                    <a:pt x="13412" y="14727"/>
                  </a:cubicBezTo>
                  <a:cubicBezTo>
                    <a:pt x="13622" y="16364"/>
                    <a:pt x="14183" y="18000"/>
                    <a:pt x="14885" y="18655"/>
                  </a:cubicBezTo>
                  <a:cubicBezTo>
                    <a:pt x="15586" y="19309"/>
                    <a:pt x="16428" y="18982"/>
                    <a:pt x="16989" y="18000"/>
                  </a:cubicBezTo>
                  <a:cubicBezTo>
                    <a:pt x="17550" y="17018"/>
                    <a:pt x="17830" y="15382"/>
                    <a:pt x="18041" y="13745"/>
                  </a:cubicBezTo>
                  <a:cubicBezTo>
                    <a:pt x="18251" y="12109"/>
                    <a:pt x="18391" y="10473"/>
                    <a:pt x="18461" y="10636"/>
                  </a:cubicBezTo>
                  <a:cubicBezTo>
                    <a:pt x="18532" y="10800"/>
                    <a:pt x="18532" y="12764"/>
                    <a:pt x="19022" y="14891"/>
                  </a:cubicBezTo>
                  <a:cubicBezTo>
                    <a:pt x="19513" y="17018"/>
                    <a:pt x="20495" y="19309"/>
                    <a:pt x="2147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8" name="Line"/>
            <p:cNvSpPr/>
            <p:nvPr/>
          </p:nvSpPr>
          <p:spPr>
            <a:xfrm>
              <a:off x="18456842" y="4864642"/>
              <a:ext cx="1140267" cy="490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extrusionOk="0">
                  <a:moveTo>
                    <a:pt x="0" y="5435"/>
                  </a:moveTo>
                  <a:cubicBezTo>
                    <a:pt x="0" y="4734"/>
                    <a:pt x="0" y="4033"/>
                    <a:pt x="61" y="4033"/>
                  </a:cubicBezTo>
                  <a:cubicBezTo>
                    <a:pt x="122" y="4033"/>
                    <a:pt x="244" y="4734"/>
                    <a:pt x="458" y="6838"/>
                  </a:cubicBezTo>
                  <a:cubicBezTo>
                    <a:pt x="671" y="8942"/>
                    <a:pt x="976" y="12448"/>
                    <a:pt x="1129" y="14622"/>
                  </a:cubicBezTo>
                  <a:cubicBezTo>
                    <a:pt x="1281" y="16796"/>
                    <a:pt x="1281" y="17638"/>
                    <a:pt x="1312" y="18409"/>
                  </a:cubicBezTo>
                  <a:cubicBezTo>
                    <a:pt x="1342" y="19181"/>
                    <a:pt x="1403" y="19882"/>
                    <a:pt x="1403" y="19882"/>
                  </a:cubicBezTo>
                  <a:cubicBezTo>
                    <a:pt x="1403" y="19882"/>
                    <a:pt x="1342" y="19181"/>
                    <a:pt x="1312" y="18339"/>
                  </a:cubicBezTo>
                  <a:cubicBezTo>
                    <a:pt x="1281" y="17498"/>
                    <a:pt x="1281" y="16516"/>
                    <a:pt x="1373" y="15674"/>
                  </a:cubicBezTo>
                  <a:cubicBezTo>
                    <a:pt x="1464" y="14833"/>
                    <a:pt x="1647" y="14131"/>
                    <a:pt x="1892" y="13711"/>
                  </a:cubicBezTo>
                  <a:cubicBezTo>
                    <a:pt x="2136" y="13290"/>
                    <a:pt x="2441" y="13150"/>
                    <a:pt x="2746" y="13080"/>
                  </a:cubicBezTo>
                  <a:cubicBezTo>
                    <a:pt x="3051" y="13009"/>
                    <a:pt x="3356" y="13009"/>
                    <a:pt x="3631" y="13220"/>
                  </a:cubicBezTo>
                  <a:cubicBezTo>
                    <a:pt x="3905" y="13430"/>
                    <a:pt x="4149" y="13851"/>
                    <a:pt x="4332" y="14763"/>
                  </a:cubicBezTo>
                  <a:cubicBezTo>
                    <a:pt x="4515" y="15674"/>
                    <a:pt x="4637" y="17077"/>
                    <a:pt x="4576" y="17989"/>
                  </a:cubicBezTo>
                  <a:cubicBezTo>
                    <a:pt x="4515" y="18900"/>
                    <a:pt x="4271" y="19321"/>
                    <a:pt x="3722" y="19812"/>
                  </a:cubicBezTo>
                  <a:cubicBezTo>
                    <a:pt x="3173" y="20303"/>
                    <a:pt x="2319" y="20864"/>
                    <a:pt x="1739" y="21144"/>
                  </a:cubicBezTo>
                  <a:cubicBezTo>
                    <a:pt x="1159" y="21425"/>
                    <a:pt x="854" y="21425"/>
                    <a:pt x="885" y="21215"/>
                  </a:cubicBezTo>
                  <a:cubicBezTo>
                    <a:pt x="915" y="21004"/>
                    <a:pt x="1281" y="20583"/>
                    <a:pt x="1953" y="20093"/>
                  </a:cubicBezTo>
                  <a:cubicBezTo>
                    <a:pt x="2624" y="19602"/>
                    <a:pt x="3600" y="19041"/>
                    <a:pt x="4424" y="18269"/>
                  </a:cubicBezTo>
                  <a:cubicBezTo>
                    <a:pt x="5247" y="17498"/>
                    <a:pt x="5919" y="16516"/>
                    <a:pt x="6346" y="15674"/>
                  </a:cubicBezTo>
                  <a:cubicBezTo>
                    <a:pt x="6773" y="14833"/>
                    <a:pt x="6956" y="14131"/>
                    <a:pt x="7078" y="13430"/>
                  </a:cubicBezTo>
                  <a:cubicBezTo>
                    <a:pt x="7200" y="12729"/>
                    <a:pt x="7261" y="12028"/>
                    <a:pt x="7444" y="11677"/>
                  </a:cubicBezTo>
                  <a:cubicBezTo>
                    <a:pt x="7627" y="11326"/>
                    <a:pt x="7932" y="11326"/>
                    <a:pt x="8329" y="11887"/>
                  </a:cubicBezTo>
                  <a:cubicBezTo>
                    <a:pt x="8725" y="12448"/>
                    <a:pt x="9214" y="13570"/>
                    <a:pt x="9549" y="14482"/>
                  </a:cubicBezTo>
                  <a:cubicBezTo>
                    <a:pt x="9885" y="15394"/>
                    <a:pt x="10068" y="16095"/>
                    <a:pt x="10190" y="16867"/>
                  </a:cubicBezTo>
                  <a:cubicBezTo>
                    <a:pt x="10312" y="17638"/>
                    <a:pt x="10373" y="18480"/>
                    <a:pt x="10281" y="19111"/>
                  </a:cubicBezTo>
                  <a:cubicBezTo>
                    <a:pt x="10190" y="19742"/>
                    <a:pt x="9946" y="20163"/>
                    <a:pt x="9458" y="20443"/>
                  </a:cubicBezTo>
                  <a:cubicBezTo>
                    <a:pt x="8970" y="20724"/>
                    <a:pt x="8237" y="20864"/>
                    <a:pt x="7688" y="20864"/>
                  </a:cubicBezTo>
                  <a:cubicBezTo>
                    <a:pt x="7139" y="20864"/>
                    <a:pt x="6773" y="20724"/>
                    <a:pt x="6468" y="20373"/>
                  </a:cubicBezTo>
                  <a:cubicBezTo>
                    <a:pt x="6163" y="20022"/>
                    <a:pt x="5919" y="19461"/>
                    <a:pt x="5919" y="18970"/>
                  </a:cubicBezTo>
                  <a:cubicBezTo>
                    <a:pt x="5919" y="18480"/>
                    <a:pt x="6163" y="18059"/>
                    <a:pt x="6925" y="17568"/>
                  </a:cubicBezTo>
                  <a:cubicBezTo>
                    <a:pt x="7688" y="17077"/>
                    <a:pt x="8969" y="16516"/>
                    <a:pt x="9946" y="16095"/>
                  </a:cubicBezTo>
                  <a:cubicBezTo>
                    <a:pt x="10922" y="15674"/>
                    <a:pt x="11593" y="15394"/>
                    <a:pt x="12112" y="15113"/>
                  </a:cubicBezTo>
                  <a:cubicBezTo>
                    <a:pt x="12631" y="14833"/>
                    <a:pt x="12997" y="14552"/>
                    <a:pt x="13210" y="14061"/>
                  </a:cubicBezTo>
                  <a:cubicBezTo>
                    <a:pt x="13424" y="13570"/>
                    <a:pt x="13485" y="12869"/>
                    <a:pt x="13332" y="12378"/>
                  </a:cubicBezTo>
                  <a:cubicBezTo>
                    <a:pt x="13180" y="11887"/>
                    <a:pt x="12814" y="11607"/>
                    <a:pt x="12417" y="11396"/>
                  </a:cubicBezTo>
                  <a:cubicBezTo>
                    <a:pt x="12020" y="11186"/>
                    <a:pt x="11593" y="11046"/>
                    <a:pt x="11349" y="11326"/>
                  </a:cubicBezTo>
                  <a:cubicBezTo>
                    <a:pt x="11105" y="11607"/>
                    <a:pt x="11044" y="12308"/>
                    <a:pt x="11227" y="13220"/>
                  </a:cubicBezTo>
                  <a:cubicBezTo>
                    <a:pt x="11410" y="14131"/>
                    <a:pt x="11837" y="15254"/>
                    <a:pt x="12753" y="16306"/>
                  </a:cubicBezTo>
                  <a:cubicBezTo>
                    <a:pt x="13668" y="17357"/>
                    <a:pt x="15071" y="18339"/>
                    <a:pt x="16139" y="18059"/>
                  </a:cubicBezTo>
                  <a:cubicBezTo>
                    <a:pt x="17207" y="17778"/>
                    <a:pt x="17939" y="16235"/>
                    <a:pt x="18549" y="13781"/>
                  </a:cubicBezTo>
                  <a:cubicBezTo>
                    <a:pt x="19159" y="11326"/>
                    <a:pt x="19647" y="7960"/>
                    <a:pt x="19861" y="5926"/>
                  </a:cubicBezTo>
                  <a:cubicBezTo>
                    <a:pt x="20075" y="3893"/>
                    <a:pt x="20014" y="3191"/>
                    <a:pt x="19892" y="2280"/>
                  </a:cubicBezTo>
                  <a:cubicBezTo>
                    <a:pt x="19769" y="1368"/>
                    <a:pt x="19586" y="246"/>
                    <a:pt x="19464" y="35"/>
                  </a:cubicBezTo>
                  <a:cubicBezTo>
                    <a:pt x="19342" y="-175"/>
                    <a:pt x="19281" y="526"/>
                    <a:pt x="19068" y="2841"/>
                  </a:cubicBezTo>
                  <a:cubicBezTo>
                    <a:pt x="18854" y="5155"/>
                    <a:pt x="18488" y="9082"/>
                    <a:pt x="18305" y="11396"/>
                  </a:cubicBezTo>
                  <a:cubicBezTo>
                    <a:pt x="18122" y="13711"/>
                    <a:pt x="18122" y="14412"/>
                    <a:pt x="18122" y="15113"/>
                  </a:cubicBezTo>
                  <a:cubicBezTo>
                    <a:pt x="18122" y="15815"/>
                    <a:pt x="18122" y="16516"/>
                    <a:pt x="18244" y="17077"/>
                  </a:cubicBezTo>
                  <a:cubicBezTo>
                    <a:pt x="18366" y="17638"/>
                    <a:pt x="18610" y="18059"/>
                    <a:pt x="19037" y="18339"/>
                  </a:cubicBezTo>
                  <a:cubicBezTo>
                    <a:pt x="19464" y="18620"/>
                    <a:pt x="20075" y="18760"/>
                    <a:pt x="20532" y="18620"/>
                  </a:cubicBezTo>
                  <a:cubicBezTo>
                    <a:pt x="20990" y="18480"/>
                    <a:pt x="21295" y="18059"/>
                    <a:pt x="21447" y="17498"/>
                  </a:cubicBezTo>
                  <a:cubicBezTo>
                    <a:pt x="21600" y="16937"/>
                    <a:pt x="21600" y="16235"/>
                    <a:pt x="21600" y="155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9" name="Line"/>
            <p:cNvSpPr/>
            <p:nvPr/>
          </p:nvSpPr>
          <p:spPr>
            <a:xfrm>
              <a:off x="19384516" y="5095764"/>
              <a:ext cx="260909" cy="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0" name="Line"/>
            <p:cNvSpPr/>
            <p:nvPr/>
          </p:nvSpPr>
          <p:spPr>
            <a:xfrm>
              <a:off x="326690" y="5647546"/>
              <a:ext cx="266281" cy="39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76" extrusionOk="0">
                  <a:moveTo>
                    <a:pt x="20205" y="1527"/>
                  </a:moveTo>
                  <a:cubicBezTo>
                    <a:pt x="19177" y="1001"/>
                    <a:pt x="18148" y="474"/>
                    <a:pt x="16348" y="210"/>
                  </a:cubicBezTo>
                  <a:cubicBezTo>
                    <a:pt x="14548" y="-53"/>
                    <a:pt x="11977" y="-53"/>
                    <a:pt x="10048" y="123"/>
                  </a:cubicBezTo>
                  <a:cubicBezTo>
                    <a:pt x="8120" y="298"/>
                    <a:pt x="6834" y="649"/>
                    <a:pt x="6577" y="2054"/>
                  </a:cubicBezTo>
                  <a:cubicBezTo>
                    <a:pt x="6320" y="3459"/>
                    <a:pt x="7091" y="5918"/>
                    <a:pt x="9277" y="8288"/>
                  </a:cubicBezTo>
                  <a:cubicBezTo>
                    <a:pt x="11462" y="10659"/>
                    <a:pt x="15062" y="12942"/>
                    <a:pt x="17248" y="14523"/>
                  </a:cubicBezTo>
                  <a:cubicBezTo>
                    <a:pt x="19434" y="16103"/>
                    <a:pt x="20205" y="16981"/>
                    <a:pt x="20720" y="17859"/>
                  </a:cubicBezTo>
                  <a:cubicBezTo>
                    <a:pt x="21234" y="18737"/>
                    <a:pt x="21491" y="19615"/>
                    <a:pt x="20977" y="20230"/>
                  </a:cubicBezTo>
                  <a:cubicBezTo>
                    <a:pt x="20462" y="20845"/>
                    <a:pt x="19177" y="21196"/>
                    <a:pt x="17120" y="21371"/>
                  </a:cubicBezTo>
                  <a:cubicBezTo>
                    <a:pt x="15062" y="21547"/>
                    <a:pt x="12234" y="21547"/>
                    <a:pt x="9534" y="21020"/>
                  </a:cubicBezTo>
                  <a:cubicBezTo>
                    <a:pt x="6834" y="20493"/>
                    <a:pt x="4262" y="19440"/>
                    <a:pt x="2591" y="18562"/>
                  </a:cubicBezTo>
                  <a:cubicBezTo>
                    <a:pt x="920" y="17684"/>
                    <a:pt x="148" y="16981"/>
                    <a:pt x="20" y="16191"/>
                  </a:cubicBezTo>
                  <a:cubicBezTo>
                    <a:pt x="-109" y="15401"/>
                    <a:pt x="405" y="14523"/>
                    <a:pt x="920" y="136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1" name="Line"/>
            <p:cNvSpPr/>
            <p:nvPr/>
          </p:nvSpPr>
          <p:spPr>
            <a:xfrm>
              <a:off x="715081" y="5559600"/>
              <a:ext cx="48318" cy="14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2" name="Line"/>
            <p:cNvSpPr/>
            <p:nvPr/>
          </p:nvSpPr>
          <p:spPr>
            <a:xfrm>
              <a:off x="821377" y="5588590"/>
              <a:ext cx="57981" cy="9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3" name="Line"/>
            <p:cNvSpPr/>
            <p:nvPr/>
          </p:nvSpPr>
          <p:spPr>
            <a:xfrm>
              <a:off x="1186890" y="5754299"/>
              <a:ext cx="272264" cy="203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0957" extrusionOk="0">
                  <a:moveTo>
                    <a:pt x="17262" y="1846"/>
                  </a:moveTo>
                  <a:cubicBezTo>
                    <a:pt x="16269" y="849"/>
                    <a:pt x="15276" y="-148"/>
                    <a:pt x="12545" y="18"/>
                  </a:cubicBezTo>
                  <a:cubicBezTo>
                    <a:pt x="9814" y="184"/>
                    <a:pt x="5345" y="1514"/>
                    <a:pt x="2738" y="3009"/>
                  </a:cubicBezTo>
                  <a:cubicBezTo>
                    <a:pt x="131" y="4504"/>
                    <a:pt x="-614" y="6166"/>
                    <a:pt x="503" y="9323"/>
                  </a:cubicBezTo>
                  <a:cubicBezTo>
                    <a:pt x="1620" y="12480"/>
                    <a:pt x="4600" y="17132"/>
                    <a:pt x="7827" y="19292"/>
                  </a:cubicBezTo>
                  <a:cubicBezTo>
                    <a:pt x="11055" y="21452"/>
                    <a:pt x="14531" y="21120"/>
                    <a:pt x="16765" y="20455"/>
                  </a:cubicBezTo>
                  <a:cubicBezTo>
                    <a:pt x="19000" y="19790"/>
                    <a:pt x="19993" y="18794"/>
                    <a:pt x="20986" y="177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4" name="Line"/>
            <p:cNvSpPr/>
            <p:nvPr/>
          </p:nvSpPr>
          <p:spPr>
            <a:xfrm>
              <a:off x="1813473" y="5657442"/>
              <a:ext cx="326436" cy="39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534" extrusionOk="0">
                  <a:moveTo>
                    <a:pt x="17365" y="2568"/>
                  </a:moveTo>
                  <a:cubicBezTo>
                    <a:pt x="16941" y="1690"/>
                    <a:pt x="16518" y="812"/>
                    <a:pt x="15776" y="373"/>
                  </a:cubicBezTo>
                  <a:cubicBezTo>
                    <a:pt x="15035" y="-66"/>
                    <a:pt x="13976" y="-66"/>
                    <a:pt x="12388" y="110"/>
                  </a:cubicBezTo>
                  <a:cubicBezTo>
                    <a:pt x="10800" y="285"/>
                    <a:pt x="8682" y="636"/>
                    <a:pt x="7200" y="1075"/>
                  </a:cubicBezTo>
                  <a:cubicBezTo>
                    <a:pt x="5718" y="1514"/>
                    <a:pt x="4871" y="2041"/>
                    <a:pt x="4871" y="3271"/>
                  </a:cubicBezTo>
                  <a:cubicBezTo>
                    <a:pt x="4871" y="4500"/>
                    <a:pt x="5718" y="6432"/>
                    <a:pt x="8365" y="8539"/>
                  </a:cubicBezTo>
                  <a:cubicBezTo>
                    <a:pt x="11012" y="10646"/>
                    <a:pt x="15459" y="12929"/>
                    <a:pt x="18000" y="14422"/>
                  </a:cubicBezTo>
                  <a:cubicBezTo>
                    <a:pt x="20541" y="15914"/>
                    <a:pt x="21176" y="16617"/>
                    <a:pt x="21388" y="17495"/>
                  </a:cubicBezTo>
                  <a:cubicBezTo>
                    <a:pt x="21600" y="18373"/>
                    <a:pt x="21388" y="19427"/>
                    <a:pt x="20224" y="20217"/>
                  </a:cubicBezTo>
                  <a:cubicBezTo>
                    <a:pt x="19059" y="21007"/>
                    <a:pt x="16941" y="21534"/>
                    <a:pt x="13976" y="21534"/>
                  </a:cubicBezTo>
                  <a:cubicBezTo>
                    <a:pt x="11012" y="21534"/>
                    <a:pt x="7200" y="21007"/>
                    <a:pt x="4871" y="20480"/>
                  </a:cubicBezTo>
                  <a:cubicBezTo>
                    <a:pt x="2541" y="19954"/>
                    <a:pt x="1694" y="19427"/>
                    <a:pt x="1059" y="18724"/>
                  </a:cubicBezTo>
                  <a:cubicBezTo>
                    <a:pt x="424" y="18022"/>
                    <a:pt x="0" y="17144"/>
                    <a:pt x="0" y="16441"/>
                  </a:cubicBezTo>
                  <a:cubicBezTo>
                    <a:pt x="0" y="15739"/>
                    <a:pt x="424" y="15212"/>
                    <a:pt x="847" y="146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5" name="Line"/>
            <p:cNvSpPr/>
            <p:nvPr/>
          </p:nvSpPr>
          <p:spPr>
            <a:xfrm>
              <a:off x="2309521" y="5482294"/>
              <a:ext cx="19327" cy="135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6" name="Line"/>
            <p:cNvSpPr/>
            <p:nvPr/>
          </p:nvSpPr>
          <p:spPr>
            <a:xfrm>
              <a:off x="2860327" y="5752866"/>
              <a:ext cx="317784" cy="237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197" extrusionOk="0">
                  <a:moveTo>
                    <a:pt x="0" y="5184"/>
                  </a:moveTo>
                  <a:cubicBezTo>
                    <a:pt x="436" y="3744"/>
                    <a:pt x="873" y="2304"/>
                    <a:pt x="1636" y="1728"/>
                  </a:cubicBezTo>
                  <a:cubicBezTo>
                    <a:pt x="2400" y="1152"/>
                    <a:pt x="3491" y="1440"/>
                    <a:pt x="4473" y="3024"/>
                  </a:cubicBezTo>
                  <a:cubicBezTo>
                    <a:pt x="5455" y="4608"/>
                    <a:pt x="6327" y="7488"/>
                    <a:pt x="7200" y="10080"/>
                  </a:cubicBezTo>
                  <a:cubicBezTo>
                    <a:pt x="8073" y="12672"/>
                    <a:pt x="8945" y="14976"/>
                    <a:pt x="9382" y="15408"/>
                  </a:cubicBezTo>
                  <a:cubicBezTo>
                    <a:pt x="9818" y="15840"/>
                    <a:pt x="9818" y="14400"/>
                    <a:pt x="9927" y="12960"/>
                  </a:cubicBezTo>
                  <a:cubicBezTo>
                    <a:pt x="10036" y="11520"/>
                    <a:pt x="10255" y="10080"/>
                    <a:pt x="10364" y="8640"/>
                  </a:cubicBezTo>
                  <a:cubicBezTo>
                    <a:pt x="10473" y="7200"/>
                    <a:pt x="10473" y="5760"/>
                    <a:pt x="10909" y="5760"/>
                  </a:cubicBezTo>
                  <a:cubicBezTo>
                    <a:pt x="11345" y="5760"/>
                    <a:pt x="12218" y="7200"/>
                    <a:pt x="13636" y="9792"/>
                  </a:cubicBezTo>
                  <a:cubicBezTo>
                    <a:pt x="15055" y="12384"/>
                    <a:pt x="17018" y="16128"/>
                    <a:pt x="18436" y="18432"/>
                  </a:cubicBezTo>
                  <a:cubicBezTo>
                    <a:pt x="19855" y="20736"/>
                    <a:pt x="20727" y="21600"/>
                    <a:pt x="21164" y="21024"/>
                  </a:cubicBezTo>
                  <a:cubicBezTo>
                    <a:pt x="21600" y="20448"/>
                    <a:pt x="21600" y="18432"/>
                    <a:pt x="21382" y="14688"/>
                  </a:cubicBezTo>
                  <a:cubicBezTo>
                    <a:pt x="21164" y="10944"/>
                    <a:pt x="20727" y="5472"/>
                    <a:pt x="20291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7" name="Line"/>
            <p:cNvSpPr/>
            <p:nvPr/>
          </p:nvSpPr>
          <p:spPr>
            <a:xfrm>
              <a:off x="3353706" y="5491957"/>
              <a:ext cx="347327" cy="52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445" extrusionOk="0">
                  <a:moveTo>
                    <a:pt x="1166" y="0"/>
                  </a:moveTo>
                  <a:cubicBezTo>
                    <a:pt x="966" y="4610"/>
                    <a:pt x="766" y="9220"/>
                    <a:pt x="666" y="11854"/>
                  </a:cubicBezTo>
                  <a:cubicBezTo>
                    <a:pt x="566" y="14488"/>
                    <a:pt x="566" y="15146"/>
                    <a:pt x="466" y="15871"/>
                  </a:cubicBezTo>
                  <a:cubicBezTo>
                    <a:pt x="366" y="16595"/>
                    <a:pt x="166" y="17385"/>
                    <a:pt x="66" y="18110"/>
                  </a:cubicBezTo>
                  <a:cubicBezTo>
                    <a:pt x="-34" y="18834"/>
                    <a:pt x="-34" y="19493"/>
                    <a:pt x="166" y="19493"/>
                  </a:cubicBezTo>
                  <a:cubicBezTo>
                    <a:pt x="366" y="19493"/>
                    <a:pt x="766" y="18834"/>
                    <a:pt x="1266" y="18176"/>
                  </a:cubicBezTo>
                  <a:cubicBezTo>
                    <a:pt x="1766" y="17517"/>
                    <a:pt x="2366" y="16859"/>
                    <a:pt x="3166" y="16134"/>
                  </a:cubicBezTo>
                  <a:cubicBezTo>
                    <a:pt x="3966" y="15410"/>
                    <a:pt x="4966" y="14620"/>
                    <a:pt x="5666" y="14620"/>
                  </a:cubicBezTo>
                  <a:cubicBezTo>
                    <a:pt x="6366" y="14620"/>
                    <a:pt x="6766" y="15410"/>
                    <a:pt x="6966" y="16134"/>
                  </a:cubicBezTo>
                  <a:cubicBezTo>
                    <a:pt x="7166" y="16859"/>
                    <a:pt x="7166" y="17517"/>
                    <a:pt x="7366" y="18176"/>
                  </a:cubicBezTo>
                  <a:cubicBezTo>
                    <a:pt x="7566" y="18834"/>
                    <a:pt x="7966" y="19493"/>
                    <a:pt x="8666" y="19954"/>
                  </a:cubicBezTo>
                  <a:cubicBezTo>
                    <a:pt x="9366" y="20415"/>
                    <a:pt x="10366" y="20678"/>
                    <a:pt x="11566" y="20349"/>
                  </a:cubicBezTo>
                  <a:cubicBezTo>
                    <a:pt x="12766" y="20020"/>
                    <a:pt x="14166" y="19098"/>
                    <a:pt x="15066" y="18307"/>
                  </a:cubicBezTo>
                  <a:cubicBezTo>
                    <a:pt x="15966" y="17517"/>
                    <a:pt x="16366" y="16859"/>
                    <a:pt x="16566" y="16924"/>
                  </a:cubicBezTo>
                  <a:cubicBezTo>
                    <a:pt x="16766" y="16990"/>
                    <a:pt x="16766" y="17780"/>
                    <a:pt x="16766" y="18505"/>
                  </a:cubicBezTo>
                  <a:cubicBezTo>
                    <a:pt x="16766" y="19229"/>
                    <a:pt x="16766" y="19888"/>
                    <a:pt x="17166" y="20480"/>
                  </a:cubicBezTo>
                  <a:cubicBezTo>
                    <a:pt x="17566" y="21073"/>
                    <a:pt x="18366" y="21600"/>
                    <a:pt x="19166" y="21402"/>
                  </a:cubicBezTo>
                  <a:cubicBezTo>
                    <a:pt x="19966" y="21205"/>
                    <a:pt x="20766" y="20283"/>
                    <a:pt x="21566" y="193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8" name="Line"/>
            <p:cNvSpPr/>
            <p:nvPr/>
          </p:nvSpPr>
          <p:spPr>
            <a:xfrm>
              <a:off x="3614062" y="5723875"/>
              <a:ext cx="1" cy="9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9" name="Line"/>
            <p:cNvSpPr/>
            <p:nvPr/>
          </p:nvSpPr>
          <p:spPr>
            <a:xfrm>
              <a:off x="3804356" y="5462583"/>
              <a:ext cx="447483" cy="56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93" extrusionOk="0">
                  <a:moveTo>
                    <a:pt x="4308" y="15391"/>
                  </a:moveTo>
                  <a:cubicBezTo>
                    <a:pt x="3537" y="15391"/>
                    <a:pt x="2765" y="15391"/>
                    <a:pt x="1994" y="15391"/>
                  </a:cubicBezTo>
                  <a:cubicBezTo>
                    <a:pt x="1223" y="15391"/>
                    <a:pt x="451" y="15391"/>
                    <a:pt x="143" y="16001"/>
                  </a:cubicBezTo>
                  <a:cubicBezTo>
                    <a:pt x="-166" y="16612"/>
                    <a:pt x="-12" y="17832"/>
                    <a:pt x="991" y="18808"/>
                  </a:cubicBezTo>
                  <a:cubicBezTo>
                    <a:pt x="1994" y="19785"/>
                    <a:pt x="3845" y="20517"/>
                    <a:pt x="5928" y="20273"/>
                  </a:cubicBezTo>
                  <a:cubicBezTo>
                    <a:pt x="8011" y="20029"/>
                    <a:pt x="10325" y="18808"/>
                    <a:pt x="11945" y="16856"/>
                  </a:cubicBezTo>
                  <a:cubicBezTo>
                    <a:pt x="13565" y="14903"/>
                    <a:pt x="14491" y="12218"/>
                    <a:pt x="14568" y="9595"/>
                  </a:cubicBezTo>
                  <a:cubicBezTo>
                    <a:pt x="14645" y="6971"/>
                    <a:pt x="13874" y="4408"/>
                    <a:pt x="13180" y="2700"/>
                  </a:cubicBezTo>
                  <a:cubicBezTo>
                    <a:pt x="12485" y="991"/>
                    <a:pt x="11868" y="137"/>
                    <a:pt x="11560" y="15"/>
                  </a:cubicBezTo>
                  <a:cubicBezTo>
                    <a:pt x="11251" y="-107"/>
                    <a:pt x="11251" y="503"/>
                    <a:pt x="11251" y="3188"/>
                  </a:cubicBezTo>
                  <a:cubicBezTo>
                    <a:pt x="11251" y="5873"/>
                    <a:pt x="11251" y="10632"/>
                    <a:pt x="11251" y="13500"/>
                  </a:cubicBezTo>
                  <a:cubicBezTo>
                    <a:pt x="11251" y="16368"/>
                    <a:pt x="11251" y="17344"/>
                    <a:pt x="11251" y="18198"/>
                  </a:cubicBezTo>
                  <a:cubicBezTo>
                    <a:pt x="11251" y="19052"/>
                    <a:pt x="11251" y="19785"/>
                    <a:pt x="11483" y="19846"/>
                  </a:cubicBezTo>
                  <a:cubicBezTo>
                    <a:pt x="11714" y="19907"/>
                    <a:pt x="12177" y="19296"/>
                    <a:pt x="12640" y="18686"/>
                  </a:cubicBezTo>
                  <a:cubicBezTo>
                    <a:pt x="13103" y="18076"/>
                    <a:pt x="13565" y="17466"/>
                    <a:pt x="14028" y="16917"/>
                  </a:cubicBezTo>
                  <a:cubicBezTo>
                    <a:pt x="14491" y="16368"/>
                    <a:pt x="14954" y="15879"/>
                    <a:pt x="15494" y="15879"/>
                  </a:cubicBezTo>
                  <a:cubicBezTo>
                    <a:pt x="16034" y="15879"/>
                    <a:pt x="16651" y="16368"/>
                    <a:pt x="17037" y="17039"/>
                  </a:cubicBezTo>
                  <a:cubicBezTo>
                    <a:pt x="17423" y="17710"/>
                    <a:pt x="17577" y="18564"/>
                    <a:pt x="17808" y="19296"/>
                  </a:cubicBezTo>
                  <a:cubicBezTo>
                    <a:pt x="18040" y="20029"/>
                    <a:pt x="18348" y="20639"/>
                    <a:pt x="18888" y="21005"/>
                  </a:cubicBezTo>
                  <a:cubicBezTo>
                    <a:pt x="19428" y="21371"/>
                    <a:pt x="20200" y="21493"/>
                    <a:pt x="20663" y="21493"/>
                  </a:cubicBezTo>
                  <a:cubicBezTo>
                    <a:pt x="21125" y="21493"/>
                    <a:pt x="21280" y="21371"/>
                    <a:pt x="21434" y="2124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0" name="Line"/>
            <p:cNvSpPr/>
            <p:nvPr/>
          </p:nvSpPr>
          <p:spPr>
            <a:xfrm>
              <a:off x="4657695" y="5572810"/>
              <a:ext cx="328552" cy="607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extrusionOk="0">
                  <a:moveTo>
                    <a:pt x="21600" y="554"/>
                  </a:moveTo>
                  <a:cubicBezTo>
                    <a:pt x="20118" y="214"/>
                    <a:pt x="18635" y="-125"/>
                    <a:pt x="17682" y="45"/>
                  </a:cubicBezTo>
                  <a:cubicBezTo>
                    <a:pt x="16729" y="214"/>
                    <a:pt x="16306" y="893"/>
                    <a:pt x="16412" y="2872"/>
                  </a:cubicBezTo>
                  <a:cubicBezTo>
                    <a:pt x="16518" y="4851"/>
                    <a:pt x="17153" y="8130"/>
                    <a:pt x="17576" y="10901"/>
                  </a:cubicBezTo>
                  <a:cubicBezTo>
                    <a:pt x="18000" y="13672"/>
                    <a:pt x="18212" y="15934"/>
                    <a:pt x="18318" y="17347"/>
                  </a:cubicBezTo>
                  <a:cubicBezTo>
                    <a:pt x="18424" y="18761"/>
                    <a:pt x="18424" y="19326"/>
                    <a:pt x="17788" y="19892"/>
                  </a:cubicBezTo>
                  <a:cubicBezTo>
                    <a:pt x="17153" y="20457"/>
                    <a:pt x="15882" y="21023"/>
                    <a:pt x="14082" y="21249"/>
                  </a:cubicBezTo>
                  <a:cubicBezTo>
                    <a:pt x="12282" y="21475"/>
                    <a:pt x="9953" y="21362"/>
                    <a:pt x="7518" y="20288"/>
                  </a:cubicBezTo>
                  <a:cubicBezTo>
                    <a:pt x="5082" y="19213"/>
                    <a:pt x="2541" y="17178"/>
                    <a:pt x="0" y="151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1" name="Line"/>
            <p:cNvSpPr/>
            <p:nvPr/>
          </p:nvSpPr>
          <p:spPr>
            <a:xfrm>
              <a:off x="4696348" y="5859162"/>
              <a:ext cx="357542" cy="1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254" y="7200"/>
                    <a:pt x="10508" y="14400"/>
                    <a:pt x="14108" y="18000"/>
                  </a:cubicBezTo>
                  <a:cubicBezTo>
                    <a:pt x="17708" y="21600"/>
                    <a:pt x="19654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2" name="Line"/>
            <p:cNvSpPr/>
            <p:nvPr/>
          </p:nvSpPr>
          <p:spPr>
            <a:xfrm>
              <a:off x="5069385" y="5844943"/>
              <a:ext cx="322719" cy="12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0664" extrusionOk="0">
                  <a:moveTo>
                    <a:pt x="5387" y="764"/>
                  </a:moveTo>
                  <a:cubicBezTo>
                    <a:pt x="4318" y="224"/>
                    <a:pt x="3249" y="-316"/>
                    <a:pt x="2286" y="224"/>
                  </a:cubicBezTo>
                  <a:cubicBezTo>
                    <a:pt x="1324" y="764"/>
                    <a:pt x="469" y="2384"/>
                    <a:pt x="148" y="4544"/>
                  </a:cubicBezTo>
                  <a:cubicBezTo>
                    <a:pt x="-173" y="6704"/>
                    <a:pt x="41" y="9404"/>
                    <a:pt x="682" y="11294"/>
                  </a:cubicBezTo>
                  <a:cubicBezTo>
                    <a:pt x="1324" y="13184"/>
                    <a:pt x="2393" y="14264"/>
                    <a:pt x="3997" y="14264"/>
                  </a:cubicBezTo>
                  <a:cubicBezTo>
                    <a:pt x="5601" y="14264"/>
                    <a:pt x="7740" y="13184"/>
                    <a:pt x="8916" y="11294"/>
                  </a:cubicBezTo>
                  <a:cubicBezTo>
                    <a:pt x="10092" y="9404"/>
                    <a:pt x="10306" y="6704"/>
                    <a:pt x="10841" y="4544"/>
                  </a:cubicBezTo>
                  <a:cubicBezTo>
                    <a:pt x="11376" y="2384"/>
                    <a:pt x="12231" y="764"/>
                    <a:pt x="13086" y="1034"/>
                  </a:cubicBezTo>
                  <a:cubicBezTo>
                    <a:pt x="13942" y="1304"/>
                    <a:pt x="14797" y="3464"/>
                    <a:pt x="15439" y="7244"/>
                  </a:cubicBezTo>
                  <a:cubicBezTo>
                    <a:pt x="16080" y="11024"/>
                    <a:pt x="16508" y="16424"/>
                    <a:pt x="17471" y="18854"/>
                  </a:cubicBezTo>
                  <a:cubicBezTo>
                    <a:pt x="18433" y="21284"/>
                    <a:pt x="19930" y="20744"/>
                    <a:pt x="21427" y="202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3" name="Line"/>
            <p:cNvSpPr/>
            <p:nvPr/>
          </p:nvSpPr>
          <p:spPr>
            <a:xfrm>
              <a:off x="5440420" y="5838997"/>
              <a:ext cx="367205" cy="116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8" extrusionOk="0">
                  <a:moveTo>
                    <a:pt x="0" y="152"/>
                  </a:moveTo>
                  <a:cubicBezTo>
                    <a:pt x="947" y="152"/>
                    <a:pt x="1895" y="152"/>
                    <a:pt x="2558" y="1611"/>
                  </a:cubicBezTo>
                  <a:cubicBezTo>
                    <a:pt x="3221" y="3071"/>
                    <a:pt x="3600" y="5990"/>
                    <a:pt x="3884" y="9200"/>
                  </a:cubicBezTo>
                  <a:cubicBezTo>
                    <a:pt x="4168" y="12411"/>
                    <a:pt x="4358" y="15914"/>
                    <a:pt x="4453" y="16206"/>
                  </a:cubicBezTo>
                  <a:cubicBezTo>
                    <a:pt x="4547" y="16498"/>
                    <a:pt x="4547" y="13579"/>
                    <a:pt x="4832" y="10952"/>
                  </a:cubicBezTo>
                  <a:cubicBezTo>
                    <a:pt x="5116" y="8325"/>
                    <a:pt x="5684" y="5990"/>
                    <a:pt x="6442" y="4530"/>
                  </a:cubicBezTo>
                  <a:cubicBezTo>
                    <a:pt x="7200" y="3071"/>
                    <a:pt x="8147" y="2487"/>
                    <a:pt x="8905" y="3363"/>
                  </a:cubicBezTo>
                  <a:cubicBezTo>
                    <a:pt x="9663" y="4238"/>
                    <a:pt x="10232" y="6573"/>
                    <a:pt x="10516" y="9200"/>
                  </a:cubicBezTo>
                  <a:cubicBezTo>
                    <a:pt x="10800" y="11827"/>
                    <a:pt x="10800" y="14746"/>
                    <a:pt x="10895" y="14746"/>
                  </a:cubicBezTo>
                  <a:cubicBezTo>
                    <a:pt x="10989" y="14746"/>
                    <a:pt x="11179" y="11827"/>
                    <a:pt x="11653" y="9200"/>
                  </a:cubicBezTo>
                  <a:cubicBezTo>
                    <a:pt x="12126" y="6573"/>
                    <a:pt x="12884" y="4238"/>
                    <a:pt x="13737" y="2487"/>
                  </a:cubicBezTo>
                  <a:cubicBezTo>
                    <a:pt x="14589" y="736"/>
                    <a:pt x="15537" y="-432"/>
                    <a:pt x="16295" y="152"/>
                  </a:cubicBezTo>
                  <a:cubicBezTo>
                    <a:pt x="17053" y="736"/>
                    <a:pt x="17621" y="3071"/>
                    <a:pt x="18474" y="6865"/>
                  </a:cubicBezTo>
                  <a:cubicBezTo>
                    <a:pt x="19326" y="10660"/>
                    <a:pt x="20463" y="15914"/>
                    <a:pt x="21600" y="211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4" name="Line"/>
            <p:cNvSpPr/>
            <p:nvPr/>
          </p:nvSpPr>
          <p:spPr>
            <a:xfrm>
              <a:off x="6260231" y="5816434"/>
              <a:ext cx="214159" cy="129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213" extrusionOk="0">
                  <a:moveTo>
                    <a:pt x="11590" y="667"/>
                  </a:moveTo>
                  <a:cubicBezTo>
                    <a:pt x="10001" y="140"/>
                    <a:pt x="8413" y="-387"/>
                    <a:pt x="6348" y="403"/>
                  </a:cubicBezTo>
                  <a:cubicBezTo>
                    <a:pt x="4284" y="1194"/>
                    <a:pt x="1743" y="3301"/>
                    <a:pt x="631" y="5935"/>
                  </a:cubicBezTo>
                  <a:cubicBezTo>
                    <a:pt x="-481" y="8569"/>
                    <a:pt x="-163" y="11730"/>
                    <a:pt x="1901" y="14364"/>
                  </a:cubicBezTo>
                  <a:cubicBezTo>
                    <a:pt x="3966" y="16998"/>
                    <a:pt x="7778" y="19106"/>
                    <a:pt x="10478" y="19633"/>
                  </a:cubicBezTo>
                  <a:cubicBezTo>
                    <a:pt x="13178" y="20159"/>
                    <a:pt x="14766" y="19106"/>
                    <a:pt x="15560" y="17262"/>
                  </a:cubicBezTo>
                  <a:cubicBezTo>
                    <a:pt x="16354" y="15418"/>
                    <a:pt x="16354" y="12784"/>
                    <a:pt x="15719" y="9886"/>
                  </a:cubicBezTo>
                  <a:cubicBezTo>
                    <a:pt x="15084" y="6989"/>
                    <a:pt x="13813" y="3828"/>
                    <a:pt x="13495" y="3828"/>
                  </a:cubicBezTo>
                  <a:cubicBezTo>
                    <a:pt x="13178" y="3828"/>
                    <a:pt x="13813" y="6989"/>
                    <a:pt x="15243" y="10413"/>
                  </a:cubicBezTo>
                  <a:cubicBezTo>
                    <a:pt x="16672" y="13837"/>
                    <a:pt x="18895" y="17525"/>
                    <a:pt x="21119" y="212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5" name="Line"/>
            <p:cNvSpPr/>
            <p:nvPr/>
          </p:nvSpPr>
          <p:spPr>
            <a:xfrm>
              <a:off x="6947890" y="5626828"/>
              <a:ext cx="272292" cy="33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70" extrusionOk="0">
                  <a:moveTo>
                    <a:pt x="3049" y="1860"/>
                  </a:moveTo>
                  <a:cubicBezTo>
                    <a:pt x="3049" y="841"/>
                    <a:pt x="3049" y="-178"/>
                    <a:pt x="3304" y="26"/>
                  </a:cubicBezTo>
                  <a:cubicBezTo>
                    <a:pt x="3558" y="230"/>
                    <a:pt x="4066" y="1656"/>
                    <a:pt x="4701" y="4814"/>
                  </a:cubicBezTo>
                  <a:cubicBezTo>
                    <a:pt x="5336" y="7973"/>
                    <a:pt x="6099" y="12863"/>
                    <a:pt x="6480" y="15920"/>
                  </a:cubicBezTo>
                  <a:cubicBezTo>
                    <a:pt x="6861" y="18977"/>
                    <a:pt x="6861" y="20199"/>
                    <a:pt x="6988" y="20199"/>
                  </a:cubicBezTo>
                  <a:cubicBezTo>
                    <a:pt x="7115" y="20199"/>
                    <a:pt x="7369" y="18977"/>
                    <a:pt x="8513" y="17245"/>
                  </a:cubicBezTo>
                  <a:cubicBezTo>
                    <a:pt x="9656" y="15513"/>
                    <a:pt x="11689" y="13271"/>
                    <a:pt x="13468" y="12048"/>
                  </a:cubicBezTo>
                  <a:cubicBezTo>
                    <a:pt x="15247" y="10826"/>
                    <a:pt x="16772" y="10622"/>
                    <a:pt x="18296" y="11335"/>
                  </a:cubicBezTo>
                  <a:cubicBezTo>
                    <a:pt x="19821" y="12048"/>
                    <a:pt x="21346" y="13679"/>
                    <a:pt x="21473" y="15513"/>
                  </a:cubicBezTo>
                  <a:cubicBezTo>
                    <a:pt x="21600" y="17347"/>
                    <a:pt x="20329" y="19384"/>
                    <a:pt x="17026" y="20403"/>
                  </a:cubicBezTo>
                  <a:cubicBezTo>
                    <a:pt x="13722" y="21422"/>
                    <a:pt x="8386" y="21422"/>
                    <a:pt x="5209" y="21014"/>
                  </a:cubicBezTo>
                  <a:cubicBezTo>
                    <a:pt x="2033" y="20607"/>
                    <a:pt x="1016" y="19792"/>
                    <a:pt x="0" y="189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6" name="Line"/>
            <p:cNvSpPr/>
            <p:nvPr/>
          </p:nvSpPr>
          <p:spPr>
            <a:xfrm>
              <a:off x="7319555" y="5768494"/>
              <a:ext cx="485494" cy="263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274" extrusionOk="0">
                  <a:moveTo>
                    <a:pt x="4919" y="8106"/>
                  </a:moveTo>
                  <a:cubicBezTo>
                    <a:pt x="4208" y="7845"/>
                    <a:pt x="3498" y="7585"/>
                    <a:pt x="2787" y="7325"/>
                  </a:cubicBezTo>
                  <a:cubicBezTo>
                    <a:pt x="2077" y="7065"/>
                    <a:pt x="1366" y="6805"/>
                    <a:pt x="869" y="7455"/>
                  </a:cubicBezTo>
                  <a:cubicBezTo>
                    <a:pt x="371" y="8106"/>
                    <a:pt x="87" y="9667"/>
                    <a:pt x="16" y="11098"/>
                  </a:cubicBezTo>
                  <a:cubicBezTo>
                    <a:pt x="-55" y="12530"/>
                    <a:pt x="87" y="13831"/>
                    <a:pt x="798" y="14872"/>
                  </a:cubicBezTo>
                  <a:cubicBezTo>
                    <a:pt x="1508" y="15913"/>
                    <a:pt x="2787" y="16694"/>
                    <a:pt x="3995" y="16303"/>
                  </a:cubicBezTo>
                  <a:cubicBezTo>
                    <a:pt x="5203" y="15913"/>
                    <a:pt x="6340" y="14351"/>
                    <a:pt x="6979" y="12920"/>
                  </a:cubicBezTo>
                  <a:cubicBezTo>
                    <a:pt x="7619" y="11489"/>
                    <a:pt x="7761" y="10188"/>
                    <a:pt x="7477" y="8756"/>
                  </a:cubicBezTo>
                  <a:cubicBezTo>
                    <a:pt x="7192" y="7325"/>
                    <a:pt x="6482" y="5764"/>
                    <a:pt x="6127" y="5633"/>
                  </a:cubicBezTo>
                  <a:cubicBezTo>
                    <a:pt x="5771" y="5503"/>
                    <a:pt x="5771" y="6805"/>
                    <a:pt x="5842" y="8106"/>
                  </a:cubicBezTo>
                  <a:cubicBezTo>
                    <a:pt x="5913" y="9407"/>
                    <a:pt x="6056" y="10708"/>
                    <a:pt x="6695" y="12009"/>
                  </a:cubicBezTo>
                  <a:cubicBezTo>
                    <a:pt x="7334" y="13311"/>
                    <a:pt x="8471" y="14612"/>
                    <a:pt x="9892" y="13831"/>
                  </a:cubicBezTo>
                  <a:cubicBezTo>
                    <a:pt x="11313" y="13050"/>
                    <a:pt x="13019" y="10188"/>
                    <a:pt x="13942" y="8106"/>
                  </a:cubicBezTo>
                  <a:cubicBezTo>
                    <a:pt x="14866" y="6024"/>
                    <a:pt x="15008" y="4723"/>
                    <a:pt x="15079" y="3291"/>
                  </a:cubicBezTo>
                  <a:cubicBezTo>
                    <a:pt x="15150" y="1860"/>
                    <a:pt x="15150" y="298"/>
                    <a:pt x="15434" y="38"/>
                  </a:cubicBezTo>
                  <a:cubicBezTo>
                    <a:pt x="15719" y="-222"/>
                    <a:pt x="16287" y="819"/>
                    <a:pt x="17353" y="3682"/>
                  </a:cubicBezTo>
                  <a:cubicBezTo>
                    <a:pt x="18419" y="6544"/>
                    <a:pt x="19982" y="11229"/>
                    <a:pt x="20763" y="14221"/>
                  </a:cubicBezTo>
                  <a:cubicBezTo>
                    <a:pt x="21545" y="17214"/>
                    <a:pt x="21545" y="18515"/>
                    <a:pt x="21190" y="19426"/>
                  </a:cubicBezTo>
                  <a:cubicBezTo>
                    <a:pt x="20834" y="20337"/>
                    <a:pt x="20124" y="20858"/>
                    <a:pt x="19058" y="21118"/>
                  </a:cubicBezTo>
                  <a:cubicBezTo>
                    <a:pt x="17992" y="21378"/>
                    <a:pt x="16571" y="21378"/>
                    <a:pt x="15434" y="20597"/>
                  </a:cubicBezTo>
                  <a:cubicBezTo>
                    <a:pt x="14298" y="19817"/>
                    <a:pt x="13445" y="18255"/>
                    <a:pt x="12592" y="166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7" name="Line"/>
            <p:cNvSpPr/>
            <p:nvPr/>
          </p:nvSpPr>
          <p:spPr>
            <a:xfrm>
              <a:off x="7836911" y="5897815"/>
              <a:ext cx="77306" cy="86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8" name="Line"/>
            <p:cNvSpPr/>
            <p:nvPr/>
          </p:nvSpPr>
          <p:spPr>
            <a:xfrm>
              <a:off x="7827248" y="5723875"/>
              <a:ext cx="19327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9" name="Line"/>
            <p:cNvSpPr/>
            <p:nvPr/>
          </p:nvSpPr>
          <p:spPr>
            <a:xfrm>
              <a:off x="8010849" y="5797738"/>
              <a:ext cx="195120" cy="24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114" extrusionOk="0">
                  <a:moveTo>
                    <a:pt x="21246" y="292"/>
                  </a:moveTo>
                  <a:cubicBezTo>
                    <a:pt x="19475" y="18"/>
                    <a:pt x="17705" y="-255"/>
                    <a:pt x="16466" y="429"/>
                  </a:cubicBezTo>
                  <a:cubicBezTo>
                    <a:pt x="15226" y="1112"/>
                    <a:pt x="14518" y="2753"/>
                    <a:pt x="15226" y="5213"/>
                  </a:cubicBezTo>
                  <a:cubicBezTo>
                    <a:pt x="15934" y="7674"/>
                    <a:pt x="18059" y="10955"/>
                    <a:pt x="19475" y="13416"/>
                  </a:cubicBezTo>
                  <a:cubicBezTo>
                    <a:pt x="20892" y="15877"/>
                    <a:pt x="21600" y="17517"/>
                    <a:pt x="21423" y="18884"/>
                  </a:cubicBezTo>
                  <a:cubicBezTo>
                    <a:pt x="21246" y="20251"/>
                    <a:pt x="20184" y="21345"/>
                    <a:pt x="17174" y="21072"/>
                  </a:cubicBezTo>
                  <a:cubicBezTo>
                    <a:pt x="14164" y="20798"/>
                    <a:pt x="9207" y="19158"/>
                    <a:pt x="6020" y="17517"/>
                  </a:cubicBezTo>
                  <a:cubicBezTo>
                    <a:pt x="2833" y="15877"/>
                    <a:pt x="1416" y="14236"/>
                    <a:pt x="0" y="125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0" name="Line"/>
            <p:cNvSpPr/>
            <p:nvPr/>
          </p:nvSpPr>
          <p:spPr>
            <a:xfrm>
              <a:off x="8762863" y="5541720"/>
              <a:ext cx="569913" cy="714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72" extrusionOk="0">
                  <a:moveTo>
                    <a:pt x="1157" y="13613"/>
                  </a:moveTo>
                  <a:cubicBezTo>
                    <a:pt x="2371" y="13517"/>
                    <a:pt x="3584" y="13420"/>
                    <a:pt x="4373" y="13178"/>
                  </a:cubicBezTo>
                  <a:cubicBezTo>
                    <a:pt x="5162" y="12935"/>
                    <a:pt x="5526" y="12548"/>
                    <a:pt x="5526" y="12160"/>
                  </a:cubicBezTo>
                  <a:cubicBezTo>
                    <a:pt x="5526" y="11773"/>
                    <a:pt x="5162" y="11386"/>
                    <a:pt x="4677" y="11192"/>
                  </a:cubicBezTo>
                  <a:cubicBezTo>
                    <a:pt x="4191" y="10998"/>
                    <a:pt x="3584" y="10998"/>
                    <a:pt x="2978" y="10998"/>
                  </a:cubicBezTo>
                  <a:cubicBezTo>
                    <a:pt x="2371" y="10998"/>
                    <a:pt x="1764" y="10998"/>
                    <a:pt x="1157" y="11143"/>
                  </a:cubicBezTo>
                  <a:cubicBezTo>
                    <a:pt x="551" y="11289"/>
                    <a:pt x="-56" y="11579"/>
                    <a:pt x="5" y="11870"/>
                  </a:cubicBezTo>
                  <a:cubicBezTo>
                    <a:pt x="65" y="12160"/>
                    <a:pt x="793" y="12451"/>
                    <a:pt x="2796" y="12548"/>
                  </a:cubicBezTo>
                  <a:cubicBezTo>
                    <a:pt x="4798" y="12645"/>
                    <a:pt x="8074" y="12548"/>
                    <a:pt x="10865" y="11773"/>
                  </a:cubicBezTo>
                  <a:cubicBezTo>
                    <a:pt x="13656" y="10998"/>
                    <a:pt x="15962" y="9545"/>
                    <a:pt x="17661" y="7850"/>
                  </a:cubicBezTo>
                  <a:cubicBezTo>
                    <a:pt x="19360" y="6155"/>
                    <a:pt x="20452" y="4218"/>
                    <a:pt x="20998" y="3007"/>
                  </a:cubicBezTo>
                  <a:cubicBezTo>
                    <a:pt x="21544" y="1796"/>
                    <a:pt x="21544" y="1312"/>
                    <a:pt x="21362" y="876"/>
                  </a:cubicBezTo>
                  <a:cubicBezTo>
                    <a:pt x="21180" y="440"/>
                    <a:pt x="20816" y="53"/>
                    <a:pt x="20331" y="4"/>
                  </a:cubicBezTo>
                  <a:cubicBezTo>
                    <a:pt x="19845" y="-44"/>
                    <a:pt x="19238" y="247"/>
                    <a:pt x="18753" y="1699"/>
                  </a:cubicBezTo>
                  <a:cubicBezTo>
                    <a:pt x="18268" y="3152"/>
                    <a:pt x="17904" y="5768"/>
                    <a:pt x="17843" y="8819"/>
                  </a:cubicBezTo>
                  <a:cubicBezTo>
                    <a:pt x="17782" y="11870"/>
                    <a:pt x="18025" y="15357"/>
                    <a:pt x="18207" y="17391"/>
                  </a:cubicBezTo>
                  <a:cubicBezTo>
                    <a:pt x="18389" y="19425"/>
                    <a:pt x="18510" y="20006"/>
                    <a:pt x="18814" y="20539"/>
                  </a:cubicBezTo>
                  <a:cubicBezTo>
                    <a:pt x="19117" y="21072"/>
                    <a:pt x="19602" y="21556"/>
                    <a:pt x="19663" y="21459"/>
                  </a:cubicBezTo>
                  <a:cubicBezTo>
                    <a:pt x="19724" y="21362"/>
                    <a:pt x="19360" y="20684"/>
                    <a:pt x="18996" y="200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1" name="Line"/>
            <p:cNvSpPr/>
            <p:nvPr/>
          </p:nvSpPr>
          <p:spPr>
            <a:xfrm>
              <a:off x="9170442" y="5984784"/>
              <a:ext cx="251246" cy="9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2" name="Line"/>
            <p:cNvSpPr/>
            <p:nvPr/>
          </p:nvSpPr>
          <p:spPr>
            <a:xfrm>
              <a:off x="9943503" y="5787799"/>
              <a:ext cx="415522" cy="363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0" extrusionOk="0">
                  <a:moveTo>
                    <a:pt x="0" y="217"/>
                  </a:moveTo>
                  <a:cubicBezTo>
                    <a:pt x="1340" y="2658"/>
                    <a:pt x="2679" y="5100"/>
                    <a:pt x="3851" y="7918"/>
                  </a:cubicBezTo>
                  <a:cubicBezTo>
                    <a:pt x="5023" y="10735"/>
                    <a:pt x="6028" y="13928"/>
                    <a:pt x="6614" y="15994"/>
                  </a:cubicBezTo>
                  <a:cubicBezTo>
                    <a:pt x="7200" y="18060"/>
                    <a:pt x="7367" y="18999"/>
                    <a:pt x="7702" y="19845"/>
                  </a:cubicBezTo>
                  <a:cubicBezTo>
                    <a:pt x="8037" y="20690"/>
                    <a:pt x="8540" y="21441"/>
                    <a:pt x="8958" y="21159"/>
                  </a:cubicBezTo>
                  <a:cubicBezTo>
                    <a:pt x="9377" y="20878"/>
                    <a:pt x="9712" y="19563"/>
                    <a:pt x="10381" y="16839"/>
                  </a:cubicBezTo>
                  <a:cubicBezTo>
                    <a:pt x="11051" y="14116"/>
                    <a:pt x="12056" y="9984"/>
                    <a:pt x="12809" y="7354"/>
                  </a:cubicBezTo>
                  <a:cubicBezTo>
                    <a:pt x="13563" y="4724"/>
                    <a:pt x="14065" y="3598"/>
                    <a:pt x="14400" y="2564"/>
                  </a:cubicBezTo>
                  <a:cubicBezTo>
                    <a:pt x="14735" y="1531"/>
                    <a:pt x="14902" y="592"/>
                    <a:pt x="16074" y="217"/>
                  </a:cubicBezTo>
                  <a:cubicBezTo>
                    <a:pt x="17247" y="-159"/>
                    <a:pt x="19423" y="29"/>
                    <a:pt x="21600" y="2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3" name="Line"/>
            <p:cNvSpPr/>
            <p:nvPr/>
          </p:nvSpPr>
          <p:spPr>
            <a:xfrm>
              <a:off x="10503973" y="6139396"/>
              <a:ext cx="9664" cy="9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4" name="Line"/>
            <p:cNvSpPr/>
            <p:nvPr/>
          </p:nvSpPr>
          <p:spPr>
            <a:xfrm>
              <a:off x="10993080" y="5749514"/>
              <a:ext cx="458301" cy="354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213" extrusionOk="0">
                  <a:moveTo>
                    <a:pt x="173" y="3094"/>
                  </a:moveTo>
                  <a:cubicBezTo>
                    <a:pt x="23" y="2129"/>
                    <a:pt x="-127" y="1165"/>
                    <a:pt x="173" y="586"/>
                  </a:cubicBezTo>
                  <a:cubicBezTo>
                    <a:pt x="473" y="8"/>
                    <a:pt x="1223" y="-185"/>
                    <a:pt x="3173" y="201"/>
                  </a:cubicBezTo>
                  <a:cubicBezTo>
                    <a:pt x="5123" y="586"/>
                    <a:pt x="8273" y="1551"/>
                    <a:pt x="11123" y="2322"/>
                  </a:cubicBezTo>
                  <a:cubicBezTo>
                    <a:pt x="13973" y="3094"/>
                    <a:pt x="16523" y="3672"/>
                    <a:pt x="18323" y="3769"/>
                  </a:cubicBezTo>
                  <a:cubicBezTo>
                    <a:pt x="20123" y="3865"/>
                    <a:pt x="21173" y="3479"/>
                    <a:pt x="21323" y="3190"/>
                  </a:cubicBezTo>
                  <a:cubicBezTo>
                    <a:pt x="21473" y="2901"/>
                    <a:pt x="20723" y="2708"/>
                    <a:pt x="19448" y="2708"/>
                  </a:cubicBezTo>
                  <a:cubicBezTo>
                    <a:pt x="18173" y="2708"/>
                    <a:pt x="16373" y="2901"/>
                    <a:pt x="15098" y="3383"/>
                  </a:cubicBezTo>
                  <a:cubicBezTo>
                    <a:pt x="13823" y="3865"/>
                    <a:pt x="13073" y="4636"/>
                    <a:pt x="12698" y="5986"/>
                  </a:cubicBezTo>
                  <a:cubicBezTo>
                    <a:pt x="12323" y="7336"/>
                    <a:pt x="12323" y="9265"/>
                    <a:pt x="12698" y="11483"/>
                  </a:cubicBezTo>
                  <a:cubicBezTo>
                    <a:pt x="13073" y="13701"/>
                    <a:pt x="13823" y="16208"/>
                    <a:pt x="14198" y="17944"/>
                  </a:cubicBezTo>
                  <a:cubicBezTo>
                    <a:pt x="14573" y="19679"/>
                    <a:pt x="14573" y="20644"/>
                    <a:pt x="14198" y="21029"/>
                  </a:cubicBezTo>
                  <a:cubicBezTo>
                    <a:pt x="13823" y="21415"/>
                    <a:pt x="13073" y="21222"/>
                    <a:pt x="11873" y="20161"/>
                  </a:cubicBezTo>
                  <a:cubicBezTo>
                    <a:pt x="10673" y="19101"/>
                    <a:pt x="9023" y="17172"/>
                    <a:pt x="7373" y="152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5" name="Line"/>
            <p:cNvSpPr/>
            <p:nvPr/>
          </p:nvSpPr>
          <p:spPr>
            <a:xfrm>
              <a:off x="11600325" y="5607917"/>
              <a:ext cx="836302" cy="46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475" extrusionOk="0">
                  <a:moveTo>
                    <a:pt x="1632" y="0"/>
                  </a:moveTo>
                  <a:cubicBezTo>
                    <a:pt x="1216" y="2367"/>
                    <a:pt x="801" y="4734"/>
                    <a:pt x="552" y="7471"/>
                  </a:cubicBezTo>
                  <a:cubicBezTo>
                    <a:pt x="302" y="10208"/>
                    <a:pt x="219" y="13315"/>
                    <a:pt x="136" y="15238"/>
                  </a:cubicBezTo>
                  <a:cubicBezTo>
                    <a:pt x="53" y="17162"/>
                    <a:pt x="-30" y="17901"/>
                    <a:pt x="12" y="17901"/>
                  </a:cubicBezTo>
                  <a:cubicBezTo>
                    <a:pt x="53" y="17901"/>
                    <a:pt x="219" y="17162"/>
                    <a:pt x="427" y="16422"/>
                  </a:cubicBezTo>
                  <a:cubicBezTo>
                    <a:pt x="635" y="15682"/>
                    <a:pt x="884" y="14942"/>
                    <a:pt x="1216" y="14129"/>
                  </a:cubicBezTo>
                  <a:cubicBezTo>
                    <a:pt x="1548" y="13315"/>
                    <a:pt x="1964" y="12427"/>
                    <a:pt x="2213" y="12427"/>
                  </a:cubicBezTo>
                  <a:cubicBezTo>
                    <a:pt x="2462" y="12427"/>
                    <a:pt x="2545" y="13315"/>
                    <a:pt x="2753" y="14573"/>
                  </a:cubicBezTo>
                  <a:cubicBezTo>
                    <a:pt x="2961" y="15830"/>
                    <a:pt x="3293" y="17458"/>
                    <a:pt x="4082" y="18641"/>
                  </a:cubicBezTo>
                  <a:cubicBezTo>
                    <a:pt x="4872" y="19825"/>
                    <a:pt x="6118" y="20564"/>
                    <a:pt x="7198" y="20638"/>
                  </a:cubicBezTo>
                  <a:cubicBezTo>
                    <a:pt x="8278" y="20712"/>
                    <a:pt x="9192" y="20121"/>
                    <a:pt x="9773" y="19529"/>
                  </a:cubicBezTo>
                  <a:cubicBezTo>
                    <a:pt x="10355" y="18937"/>
                    <a:pt x="10604" y="18345"/>
                    <a:pt x="10770" y="17679"/>
                  </a:cubicBezTo>
                  <a:cubicBezTo>
                    <a:pt x="10936" y="17014"/>
                    <a:pt x="11019" y="16274"/>
                    <a:pt x="10895" y="15608"/>
                  </a:cubicBezTo>
                  <a:cubicBezTo>
                    <a:pt x="10770" y="14942"/>
                    <a:pt x="10438" y="14351"/>
                    <a:pt x="10064" y="14055"/>
                  </a:cubicBezTo>
                  <a:cubicBezTo>
                    <a:pt x="9690" y="13759"/>
                    <a:pt x="9275" y="13759"/>
                    <a:pt x="8942" y="14055"/>
                  </a:cubicBezTo>
                  <a:cubicBezTo>
                    <a:pt x="8610" y="14351"/>
                    <a:pt x="8361" y="14942"/>
                    <a:pt x="8319" y="15682"/>
                  </a:cubicBezTo>
                  <a:cubicBezTo>
                    <a:pt x="8278" y="16422"/>
                    <a:pt x="8444" y="17310"/>
                    <a:pt x="8901" y="18123"/>
                  </a:cubicBezTo>
                  <a:cubicBezTo>
                    <a:pt x="9358" y="18937"/>
                    <a:pt x="10105" y="19677"/>
                    <a:pt x="10687" y="20047"/>
                  </a:cubicBezTo>
                  <a:cubicBezTo>
                    <a:pt x="11268" y="20416"/>
                    <a:pt x="11684" y="20416"/>
                    <a:pt x="12182" y="19825"/>
                  </a:cubicBezTo>
                  <a:cubicBezTo>
                    <a:pt x="12681" y="19233"/>
                    <a:pt x="13262" y="18049"/>
                    <a:pt x="13678" y="17162"/>
                  </a:cubicBezTo>
                  <a:cubicBezTo>
                    <a:pt x="14093" y="16274"/>
                    <a:pt x="14342" y="15682"/>
                    <a:pt x="14550" y="15756"/>
                  </a:cubicBezTo>
                  <a:cubicBezTo>
                    <a:pt x="14758" y="15830"/>
                    <a:pt x="14924" y="16570"/>
                    <a:pt x="15007" y="17310"/>
                  </a:cubicBezTo>
                  <a:cubicBezTo>
                    <a:pt x="15090" y="18049"/>
                    <a:pt x="15090" y="18789"/>
                    <a:pt x="15090" y="19603"/>
                  </a:cubicBezTo>
                  <a:cubicBezTo>
                    <a:pt x="15090" y="20416"/>
                    <a:pt x="15090" y="21304"/>
                    <a:pt x="15215" y="21452"/>
                  </a:cubicBezTo>
                  <a:cubicBezTo>
                    <a:pt x="15339" y="21600"/>
                    <a:pt x="15588" y="21008"/>
                    <a:pt x="15962" y="20121"/>
                  </a:cubicBezTo>
                  <a:cubicBezTo>
                    <a:pt x="16336" y="19233"/>
                    <a:pt x="16835" y="18049"/>
                    <a:pt x="17292" y="17384"/>
                  </a:cubicBezTo>
                  <a:cubicBezTo>
                    <a:pt x="17748" y="16718"/>
                    <a:pt x="18164" y="16570"/>
                    <a:pt x="18413" y="16866"/>
                  </a:cubicBezTo>
                  <a:cubicBezTo>
                    <a:pt x="18662" y="17162"/>
                    <a:pt x="18745" y="17901"/>
                    <a:pt x="18953" y="18641"/>
                  </a:cubicBezTo>
                  <a:cubicBezTo>
                    <a:pt x="19161" y="19381"/>
                    <a:pt x="19493" y="20121"/>
                    <a:pt x="19950" y="20490"/>
                  </a:cubicBezTo>
                  <a:cubicBezTo>
                    <a:pt x="20407" y="20860"/>
                    <a:pt x="20988" y="20860"/>
                    <a:pt x="21570" y="208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6" name="Line"/>
            <p:cNvSpPr/>
            <p:nvPr/>
          </p:nvSpPr>
          <p:spPr>
            <a:xfrm>
              <a:off x="13006759" y="5862383"/>
              <a:ext cx="239166" cy="354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06" extrusionOk="0">
                  <a:moveTo>
                    <a:pt x="19872" y="2724"/>
                  </a:moveTo>
                  <a:cubicBezTo>
                    <a:pt x="19008" y="1946"/>
                    <a:pt x="18144" y="1168"/>
                    <a:pt x="15984" y="681"/>
                  </a:cubicBezTo>
                  <a:cubicBezTo>
                    <a:pt x="13824" y="195"/>
                    <a:pt x="10368" y="0"/>
                    <a:pt x="7920" y="0"/>
                  </a:cubicBezTo>
                  <a:cubicBezTo>
                    <a:pt x="5472" y="0"/>
                    <a:pt x="4032" y="195"/>
                    <a:pt x="3168" y="778"/>
                  </a:cubicBezTo>
                  <a:cubicBezTo>
                    <a:pt x="2304" y="1362"/>
                    <a:pt x="2016" y="2335"/>
                    <a:pt x="4320" y="4184"/>
                  </a:cubicBezTo>
                  <a:cubicBezTo>
                    <a:pt x="6624" y="6032"/>
                    <a:pt x="11520" y="8757"/>
                    <a:pt x="14832" y="11189"/>
                  </a:cubicBezTo>
                  <a:cubicBezTo>
                    <a:pt x="18144" y="13622"/>
                    <a:pt x="19872" y="15762"/>
                    <a:pt x="20736" y="17319"/>
                  </a:cubicBezTo>
                  <a:cubicBezTo>
                    <a:pt x="21600" y="18876"/>
                    <a:pt x="21600" y="19849"/>
                    <a:pt x="20736" y="20530"/>
                  </a:cubicBezTo>
                  <a:cubicBezTo>
                    <a:pt x="19872" y="21211"/>
                    <a:pt x="18144" y="21600"/>
                    <a:pt x="15120" y="21308"/>
                  </a:cubicBezTo>
                  <a:cubicBezTo>
                    <a:pt x="12096" y="21016"/>
                    <a:pt x="7776" y="20043"/>
                    <a:pt x="5040" y="18389"/>
                  </a:cubicBezTo>
                  <a:cubicBezTo>
                    <a:pt x="2304" y="16735"/>
                    <a:pt x="1152" y="14400"/>
                    <a:pt x="0" y="120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7" name="Line"/>
            <p:cNvSpPr/>
            <p:nvPr/>
          </p:nvSpPr>
          <p:spPr>
            <a:xfrm>
              <a:off x="13412615" y="5733539"/>
              <a:ext cx="28992" cy="135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8" name="Line"/>
            <p:cNvSpPr/>
            <p:nvPr/>
          </p:nvSpPr>
          <p:spPr>
            <a:xfrm>
              <a:off x="13480259" y="5781855"/>
              <a:ext cx="67644" cy="86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9" name="Line"/>
            <p:cNvSpPr/>
            <p:nvPr/>
          </p:nvSpPr>
          <p:spPr>
            <a:xfrm>
              <a:off x="13799148" y="5723875"/>
              <a:ext cx="9664" cy="512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570"/>
                    <a:pt x="0" y="11140"/>
                    <a:pt x="3600" y="14740"/>
                  </a:cubicBezTo>
                  <a:cubicBezTo>
                    <a:pt x="7200" y="18340"/>
                    <a:pt x="14400" y="1997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0" name="Line"/>
            <p:cNvSpPr/>
            <p:nvPr/>
          </p:nvSpPr>
          <p:spPr>
            <a:xfrm>
              <a:off x="12784504" y="5752866"/>
              <a:ext cx="48317" cy="502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5123"/>
                    <a:pt x="11520" y="10246"/>
                    <a:pt x="15120" y="13846"/>
                  </a:cubicBezTo>
                  <a:cubicBezTo>
                    <a:pt x="18720" y="17446"/>
                    <a:pt x="20160" y="1952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1" name="Line"/>
            <p:cNvSpPr/>
            <p:nvPr/>
          </p:nvSpPr>
          <p:spPr>
            <a:xfrm>
              <a:off x="14108373" y="5975120"/>
              <a:ext cx="241582" cy="1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2" name="Line"/>
            <p:cNvSpPr/>
            <p:nvPr/>
          </p:nvSpPr>
          <p:spPr>
            <a:xfrm>
              <a:off x="14176014" y="6100744"/>
              <a:ext cx="289900" cy="1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3" name="Line"/>
            <p:cNvSpPr/>
            <p:nvPr/>
          </p:nvSpPr>
          <p:spPr>
            <a:xfrm>
              <a:off x="14723152" y="5755199"/>
              <a:ext cx="448181" cy="479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140" extrusionOk="0">
                  <a:moveTo>
                    <a:pt x="6193" y="15245"/>
                  </a:moveTo>
                  <a:cubicBezTo>
                    <a:pt x="5576" y="14818"/>
                    <a:pt x="4958" y="14392"/>
                    <a:pt x="3956" y="14179"/>
                  </a:cubicBezTo>
                  <a:cubicBezTo>
                    <a:pt x="2953" y="13966"/>
                    <a:pt x="1564" y="13966"/>
                    <a:pt x="793" y="14321"/>
                  </a:cubicBezTo>
                  <a:cubicBezTo>
                    <a:pt x="21" y="14676"/>
                    <a:pt x="-133" y="15387"/>
                    <a:pt x="98" y="15955"/>
                  </a:cubicBezTo>
                  <a:cubicBezTo>
                    <a:pt x="330" y="16524"/>
                    <a:pt x="947" y="16950"/>
                    <a:pt x="2027" y="17305"/>
                  </a:cubicBezTo>
                  <a:cubicBezTo>
                    <a:pt x="3107" y="17660"/>
                    <a:pt x="4650" y="17945"/>
                    <a:pt x="6038" y="17731"/>
                  </a:cubicBezTo>
                  <a:cubicBezTo>
                    <a:pt x="7427" y="17518"/>
                    <a:pt x="8661" y="16808"/>
                    <a:pt x="9356" y="14747"/>
                  </a:cubicBezTo>
                  <a:cubicBezTo>
                    <a:pt x="10050" y="12687"/>
                    <a:pt x="10204" y="9276"/>
                    <a:pt x="9973" y="6008"/>
                  </a:cubicBezTo>
                  <a:cubicBezTo>
                    <a:pt x="9741" y="2739"/>
                    <a:pt x="9124" y="-387"/>
                    <a:pt x="8738" y="39"/>
                  </a:cubicBezTo>
                  <a:cubicBezTo>
                    <a:pt x="8353" y="466"/>
                    <a:pt x="8198" y="4445"/>
                    <a:pt x="8121" y="7997"/>
                  </a:cubicBezTo>
                  <a:cubicBezTo>
                    <a:pt x="8044" y="11550"/>
                    <a:pt x="8044" y="14676"/>
                    <a:pt x="8121" y="16595"/>
                  </a:cubicBezTo>
                  <a:cubicBezTo>
                    <a:pt x="8198" y="18513"/>
                    <a:pt x="8353" y="19224"/>
                    <a:pt x="8816" y="19792"/>
                  </a:cubicBezTo>
                  <a:cubicBezTo>
                    <a:pt x="9278" y="20360"/>
                    <a:pt x="10050" y="20787"/>
                    <a:pt x="10821" y="21000"/>
                  </a:cubicBezTo>
                  <a:cubicBezTo>
                    <a:pt x="11593" y="21213"/>
                    <a:pt x="12364" y="21213"/>
                    <a:pt x="13367" y="20787"/>
                  </a:cubicBezTo>
                  <a:cubicBezTo>
                    <a:pt x="14370" y="20360"/>
                    <a:pt x="15604" y="19508"/>
                    <a:pt x="16376" y="18726"/>
                  </a:cubicBezTo>
                  <a:cubicBezTo>
                    <a:pt x="17147" y="17945"/>
                    <a:pt x="17456" y="17234"/>
                    <a:pt x="17533" y="16524"/>
                  </a:cubicBezTo>
                  <a:cubicBezTo>
                    <a:pt x="17610" y="15813"/>
                    <a:pt x="17456" y="15103"/>
                    <a:pt x="17456" y="15103"/>
                  </a:cubicBezTo>
                  <a:cubicBezTo>
                    <a:pt x="17456" y="15103"/>
                    <a:pt x="17610" y="15813"/>
                    <a:pt x="17841" y="16524"/>
                  </a:cubicBezTo>
                  <a:cubicBezTo>
                    <a:pt x="18073" y="17234"/>
                    <a:pt x="18381" y="17945"/>
                    <a:pt x="18921" y="18442"/>
                  </a:cubicBezTo>
                  <a:cubicBezTo>
                    <a:pt x="19461" y="18939"/>
                    <a:pt x="20233" y="19224"/>
                    <a:pt x="20696" y="19295"/>
                  </a:cubicBezTo>
                  <a:cubicBezTo>
                    <a:pt x="21158" y="19366"/>
                    <a:pt x="21313" y="19224"/>
                    <a:pt x="21467" y="190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4" name="Line"/>
            <p:cNvSpPr/>
            <p:nvPr/>
          </p:nvSpPr>
          <p:spPr>
            <a:xfrm>
              <a:off x="15065035" y="5936467"/>
              <a:ext cx="9664" cy="1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5" name="Line"/>
            <p:cNvSpPr/>
            <p:nvPr/>
          </p:nvSpPr>
          <p:spPr>
            <a:xfrm>
              <a:off x="15277629" y="6071754"/>
              <a:ext cx="280234" cy="144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93" y="1440"/>
                    <a:pt x="1986" y="2880"/>
                    <a:pt x="2607" y="4800"/>
                  </a:cubicBezTo>
                  <a:cubicBezTo>
                    <a:pt x="3228" y="6720"/>
                    <a:pt x="3476" y="9120"/>
                    <a:pt x="3724" y="11520"/>
                  </a:cubicBezTo>
                  <a:cubicBezTo>
                    <a:pt x="3972" y="13920"/>
                    <a:pt x="4221" y="16320"/>
                    <a:pt x="4717" y="16080"/>
                  </a:cubicBezTo>
                  <a:cubicBezTo>
                    <a:pt x="5214" y="15840"/>
                    <a:pt x="5959" y="12960"/>
                    <a:pt x="6579" y="10320"/>
                  </a:cubicBezTo>
                  <a:cubicBezTo>
                    <a:pt x="7200" y="7680"/>
                    <a:pt x="7697" y="5280"/>
                    <a:pt x="8565" y="3840"/>
                  </a:cubicBezTo>
                  <a:cubicBezTo>
                    <a:pt x="9434" y="2400"/>
                    <a:pt x="10676" y="1920"/>
                    <a:pt x="11421" y="2880"/>
                  </a:cubicBezTo>
                  <a:cubicBezTo>
                    <a:pt x="12166" y="3840"/>
                    <a:pt x="12414" y="6240"/>
                    <a:pt x="12538" y="8640"/>
                  </a:cubicBezTo>
                  <a:cubicBezTo>
                    <a:pt x="12662" y="11040"/>
                    <a:pt x="12662" y="13440"/>
                    <a:pt x="12662" y="15840"/>
                  </a:cubicBezTo>
                  <a:cubicBezTo>
                    <a:pt x="12662" y="18240"/>
                    <a:pt x="12662" y="20640"/>
                    <a:pt x="12662" y="20640"/>
                  </a:cubicBezTo>
                  <a:cubicBezTo>
                    <a:pt x="12662" y="20640"/>
                    <a:pt x="12662" y="18240"/>
                    <a:pt x="13159" y="15600"/>
                  </a:cubicBezTo>
                  <a:cubicBezTo>
                    <a:pt x="13655" y="12960"/>
                    <a:pt x="14648" y="10080"/>
                    <a:pt x="15766" y="8400"/>
                  </a:cubicBezTo>
                  <a:cubicBezTo>
                    <a:pt x="16883" y="6720"/>
                    <a:pt x="18124" y="6240"/>
                    <a:pt x="18869" y="7200"/>
                  </a:cubicBezTo>
                  <a:cubicBezTo>
                    <a:pt x="19614" y="8160"/>
                    <a:pt x="19862" y="10560"/>
                    <a:pt x="20235" y="13200"/>
                  </a:cubicBezTo>
                  <a:cubicBezTo>
                    <a:pt x="20607" y="15840"/>
                    <a:pt x="21103" y="1872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6" name="Line"/>
            <p:cNvSpPr/>
            <p:nvPr/>
          </p:nvSpPr>
          <p:spPr>
            <a:xfrm>
              <a:off x="15847761" y="5936467"/>
              <a:ext cx="367205" cy="314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extrusionOk="0">
                  <a:moveTo>
                    <a:pt x="0" y="0"/>
                  </a:moveTo>
                  <a:cubicBezTo>
                    <a:pt x="1516" y="2204"/>
                    <a:pt x="3032" y="4408"/>
                    <a:pt x="4358" y="7604"/>
                  </a:cubicBezTo>
                  <a:cubicBezTo>
                    <a:pt x="5684" y="10800"/>
                    <a:pt x="6821" y="14988"/>
                    <a:pt x="7484" y="17633"/>
                  </a:cubicBezTo>
                  <a:cubicBezTo>
                    <a:pt x="8147" y="20278"/>
                    <a:pt x="8337" y="21380"/>
                    <a:pt x="8811" y="21490"/>
                  </a:cubicBezTo>
                  <a:cubicBezTo>
                    <a:pt x="9284" y="21600"/>
                    <a:pt x="10042" y="20718"/>
                    <a:pt x="10800" y="18404"/>
                  </a:cubicBezTo>
                  <a:cubicBezTo>
                    <a:pt x="11558" y="16090"/>
                    <a:pt x="12316" y="12343"/>
                    <a:pt x="12884" y="9918"/>
                  </a:cubicBezTo>
                  <a:cubicBezTo>
                    <a:pt x="13453" y="7494"/>
                    <a:pt x="13832" y="6392"/>
                    <a:pt x="14021" y="5180"/>
                  </a:cubicBezTo>
                  <a:cubicBezTo>
                    <a:pt x="14211" y="3967"/>
                    <a:pt x="14211" y="2645"/>
                    <a:pt x="14684" y="1984"/>
                  </a:cubicBezTo>
                  <a:cubicBezTo>
                    <a:pt x="15158" y="1322"/>
                    <a:pt x="16105" y="1322"/>
                    <a:pt x="17337" y="1433"/>
                  </a:cubicBezTo>
                  <a:cubicBezTo>
                    <a:pt x="18568" y="1543"/>
                    <a:pt x="20084" y="1763"/>
                    <a:pt x="21600" y="19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7" name="Line"/>
            <p:cNvSpPr/>
            <p:nvPr/>
          </p:nvSpPr>
          <p:spPr>
            <a:xfrm>
              <a:off x="16620821" y="6062090"/>
              <a:ext cx="260909" cy="2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000" y="0"/>
                    <a:pt x="8000" y="0"/>
                    <a:pt x="11600" y="3600"/>
                  </a:cubicBezTo>
                  <a:cubicBezTo>
                    <a:pt x="15200" y="7200"/>
                    <a:pt x="18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8" name="Line"/>
            <p:cNvSpPr/>
            <p:nvPr/>
          </p:nvSpPr>
          <p:spPr>
            <a:xfrm>
              <a:off x="16611160" y="6168385"/>
              <a:ext cx="318888" cy="28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9" name="Line"/>
            <p:cNvSpPr/>
            <p:nvPr/>
          </p:nvSpPr>
          <p:spPr>
            <a:xfrm>
              <a:off x="17432536" y="5942130"/>
              <a:ext cx="219636" cy="387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291" extrusionOk="0">
                  <a:moveTo>
                    <a:pt x="20661" y="3938"/>
                  </a:moveTo>
                  <a:cubicBezTo>
                    <a:pt x="20035" y="3053"/>
                    <a:pt x="19409" y="2168"/>
                    <a:pt x="18313" y="1548"/>
                  </a:cubicBezTo>
                  <a:cubicBezTo>
                    <a:pt x="17217" y="928"/>
                    <a:pt x="15652" y="574"/>
                    <a:pt x="14087" y="309"/>
                  </a:cubicBezTo>
                  <a:cubicBezTo>
                    <a:pt x="12522" y="43"/>
                    <a:pt x="10956" y="-134"/>
                    <a:pt x="9704" y="132"/>
                  </a:cubicBezTo>
                  <a:cubicBezTo>
                    <a:pt x="8452" y="397"/>
                    <a:pt x="7513" y="1105"/>
                    <a:pt x="8922" y="3141"/>
                  </a:cubicBezTo>
                  <a:cubicBezTo>
                    <a:pt x="10330" y="5177"/>
                    <a:pt x="14087" y="8541"/>
                    <a:pt x="16748" y="11020"/>
                  </a:cubicBezTo>
                  <a:cubicBezTo>
                    <a:pt x="19409" y="13499"/>
                    <a:pt x="20974" y="15092"/>
                    <a:pt x="21287" y="16686"/>
                  </a:cubicBezTo>
                  <a:cubicBezTo>
                    <a:pt x="21600" y="18279"/>
                    <a:pt x="20661" y="19873"/>
                    <a:pt x="18313" y="20669"/>
                  </a:cubicBezTo>
                  <a:cubicBezTo>
                    <a:pt x="15965" y="21466"/>
                    <a:pt x="12209" y="21466"/>
                    <a:pt x="8922" y="20846"/>
                  </a:cubicBezTo>
                  <a:cubicBezTo>
                    <a:pt x="5635" y="20227"/>
                    <a:pt x="2817" y="18987"/>
                    <a:pt x="1409" y="17482"/>
                  </a:cubicBezTo>
                  <a:cubicBezTo>
                    <a:pt x="0" y="15977"/>
                    <a:pt x="0" y="14207"/>
                    <a:pt x="0" y="124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0" name="Line"/>
            <p:cNvSpPr/>
            <p:nvPr/>
          </p:nvSpPr>
          <p:spPr>
            <a:xfrm>
              <a:off x="17770751" y="5849498"/>
              <a:ext cx="19328" cy="193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1" name="Line"/>
            <p:cNvSpPr/>
            <p:nvPr/>
          </p:nvSpPr>
          <p:spPr>
            <a:xfrm>
              <a:off x="17944691" y="5897815"/>
              <a:ext cx="6442" cy="483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5040"/>
                    <a:pt x="21600" y="10080"/>
                    <a:pt x="21600" y="13680"/>
                  </a:cubicBezTo>
                  <a:cubicBezTo>
                    <a:pt x="21600" y="17280"/>
                    <a:pt x="10800" y="1944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2" name="Line"/>
            <p:cNvSpPr/>
            <p:nvPr/>
          </p:nvSpPr>
          <p:spPr>
            <a:xfrm>
              <a:off x="17268261" y="5897815"/>
              <a:ext cx="9665" cy="47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731"/>
                    <a:pt x="0" y="11461"/>
                    <a:pt x="3600" y="15061"/>
                  </a:cubicBezTo>
                  <a:cubicBezTo>
                    <a:pt x="7200" y="18661"/>
                    <a:pt x="14400" y="2013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3" name="Line"/>
            <p:cNvSpPr/>
            <p:nvPr/>
          </p:nvSpPr>
          <p:spPr>
            <a:xfrm>
              <a:off x="18486538" y="6053920"/>
              <a:ext cx="692542" cy="19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0796" extrusionOk="0">
                  <a:moveTo>
                    <a:pt x="5071" y="1089"/>
                  </a:moveTo>
                  <a:cubicBezTo>
                    <a:pt x="4534" y="369"/>
                    <a:pt x="3997" y="-351"/>
                    <a:pt x="3244" y="189"/>
                  </a:cubicBezTo>
                  <a:cubicBezTo>
                    <a:pt x="2492" y="729"/>
                    <a:pt x="1525" y="2529"/>
                    <a:pt x="880" y="4329"/>
                  </a:cubicBezTo>
                  <a:cubicBezTo>
                    <a:pt x="235" y="6129"/>
                    <a:pt x="-87" y="7929"/>
                    <a:pt x="20" y="10449"/>
                  </a:cubicBezTo>
                  <a:cubicBezTo>
                    <a:pt x="128" y="12969"/>
                    <a:pt x="665" y="16209"/>
                    <a:pt x="1471" y="17469"/>
                  </a:cubicBezTo>
                  <a:cubicBezTo>
                    <a:pt x="2277" y="18729"/>
                    <a:pt x="3352" y="18009"/>
                    <a:pt x="4104" y="16929"/>
                  </a:cubicBezTo>
                  <a:cubicBezTo>
                    <a:pt x="4856" y="15849"/>
                    <a:pt x="5286" y="14409"/>
                    <a:pt x="5340" y="12249"/>
                  </a:cubicBezTo>
                  <a:cubicBezTo>
                    <a:pt x="5394" y="10089"/>
                    <a:pt x="5071" y="7209"/>
                    <a:pt x="4910" y="6669"/>
                  </a:cubicBezTo>
                  <a:cubicBezTo>
                    <a:pt x="4749" y="6129"/>
                    <a:pt x="4749" y="7929"/>
                    <a:pt x="5017" y="10449"/>
                  </a:cubicBezTo>
                  <a:cubicBezTo>
                    <a:pt x="5286" y="12969"/>
                    <a:pt x="5823" y="16209"/>
                    <a:pt x="6361" y="18009"/>
                  </a:cubicBezTo>
                  <a:cubicBezTo>
                    <a:pt x="6898" y="19809"/>
                    <a:pt x="7435" y="20169"/>
                    <a:pt x="8188" y="19449"/>
                  </a:cubicBezTo>
                  <a:cubicBezTo>
                    <a:pt x="8940" y="18729"/>
                    <a:pt x="9907" y="16929"/>
                    <a:pt x="10498" y="15129"/>
                  </a:cubicBezTo>
                  <a:cubicBezTo>
                    <a:pt x="11089" y="13329"/>
                    <a:pt x="11304" y="11529"/>
                    <a:pt x="11573" y="9909"/>
                  </a:cubicBezTo>
                  <a:cubicBezTo>
                    <a:pt x="11841" y="8289"/>
                    <a:pt x="12164" y="6849"/>
                    <a:pt x="12379" y="7569"/>
                  </a:cubicBezTo>
                  <a:cubicBezTo>
                    <a:pt x="12594" y="8289"/>
                    <a:pt x="12701" y="11169"/>
                    <a:pt x="12755" y="13509"/>
                  </a:cubicBezTo>
                  <a:cubicBezTo>
                    <a:pt x="12809" y="15849"/>
                    <a:pt x="12809" y="17649"/>
                    <a:pt x="13023" y="18009"/>
                  </a:cubicBezTo>
                  <a:cubicBezTo>
                    <a:pt x="13238" y="18369"/>
                    <a:pt x="13668" y="17289"/>
                    <a:pt x="14044" y="16029"/>
                  </a:cubicBezTo>
                  <a:cubicBezTo>
                    <a:pt x="14420" y="14769"/>
                    <a:pt x="14743" y="13329"/>
                    <a:pt x="15119" y="12069"/>
                  </a:cubicBezTo>
                  <a:cubicBezTo>
                    <a:pt x="15495" y="10809"/>
                    <a:pt x="15925" y="9729"/>
                    <a:pt x="16247" y="10089"/>
                  </a:cubicBezTo>
                  <a:cubicBezTo>
                    <a:pt x="16570" y="10449"/>
                    <a:pt x="16785" y="12249"/>
                    <a:pt x="17000" y="14409"/>
                  </a:cubicBezTo>
                  <a:cubicBezTo>
                    <a:pt x="17215" y="16569"/>
                    <a:pt x="17429" y="19089"/>
                    <a:pt x="17913" y="20169"/>
                  </a:cubicBezTo>
                  <a:cubicBezTo>
                    <a:pt x="18397" y="21249"/>
                    <a:pt x="19149" y="20889"/>
                    <a:pt x="19794" y="19449"/>
                  </a:cubicBezTo>
                  <a:cubicBezTo>
                    <a:pt x="20438" y="18009"/>
                    <a:pt x="20976" y="15489"/>
                    <a:pt x="21513" y="129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4" name="Line"/>
            <p:cNvSpPr/>
            <p:nvPr/>
          </p:nvSpPr>
          <p:spPr>
            <a:xfrm>
              <a:off x="19305161" y="5828465"/>
              <a:ext cx="361699" cy="42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191" extrusionOk="0">
                  <a:moveTo>
                    <a:pt x="7314" y="16968"/>
                  </a:moveTo>
                  <a:cubicBezTo>
                    <a:pt x="6285" y="16795"/>
                    <a:pt x="5257" y="16623"/>
                    <a:pt x="4228" y="16709"/>
                  </a:cubicBezTo>
                  <a:cubicBezTo>
                    <a:pt x="3199" y="16795"/>
                    <a:pt x="2171" y="17141"/>
                    <a:pt x="1348" y="17659"/>
                  </a:cubicBezTo>
                  <a:cubicBezTo>
                    <a:pt x="525" y="18178"/>
                    <a:pt x="-92" y="18869"/>
                    <a:pt x="11" y="19474"/>
                  </a:cubicBezTo>
                  <a:cubicBezTo>
                    <a:pt x="114" y="20079"/>
                    <a:pt x="937" y="20597"/>
                    <a:pt x="2068" y="20943"/>
                  </a:cubicBezTo>
                  <a:cubicBezTo>
                    <a:pt x="3199" y="21288"/>
                    <a:pt x="4639" y="21461"/>
                    <a:pt x="6697" y="20165"/>
                  </a:cubicBezTo>
                  <a:cubicBezTo>
                    <a:pt x="8754" y="18869"/>
                    <a:pt x="11428" y="16104"/>
                    <a:pt x="12765" y="12994"/>
                  </a:cubicBezTo>
                  <a:cubicBezTo>
                    <a:pt x="14102" y="9883"/>
                    <a:pt x="14102" y="6427"/>
                    <a:pt x="13794" y="4354"/>
                  </a:cubicBezTo>
                  <a:cubicBezTo>
                    <a:pt x="13485" y="2280"/>
                    <a:pt x="12868" y="1589"/>
                    <a:pt x="12148" y="984"/>
                  </a:cubicBezTo>
                  <a:cubicBezTo>
                    <a:pt x="11428" y="379"/>
                    <a:pt x="10605" y="-139"/>
                    <a:pt x="9988" y="34"/>
                  </a:cubicBezTo>
                  <a:cubicBezTo>
                    <a:pt x="9371" y="207"/>
                    <a:pt x="8959" y="1071"/>
                    <a:pt x="9165" y="3835"/>
                  </a:cubicBezTo>
                  <a:cubicBezTo>
                    <a:pt x="9371" y="6600"/>
                    <a:pt x="10194" y="11266"/>
                    <a:pt x="11222" y="14549"/>
                  </a:cubicBezTo>
                  <a:cubicBezTo>
                    <a:pt x="12251" y="17832"/>
                    <a:pt x="13485" y="19733"/>
                    <a:pt x="15234" y="20424"/>
                  </a:cubicBezTo>
                  <a:cubicBezTo>
                    <a:pt x="16982" y="21115"/>
                    <a:pt x="19245" y="20597"/>
                    <a:pt x="21508" y="200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5" name="Line"/>
            <p:cNvSpPr/>
            <p:nvPr/>
          </p:nvSpPr>
          <p:spPr>
            <a:xfrm>
              <a:off x="20081990" y="6019407"/>
              <a:ext cx="965182" cy="33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23"/>
                  </a:moveTo>
                  <a:cubicBezTo>
                    <a:pt x="465" y="3563"/>
                    <a:pt x="929" y="6903"/>
                    <a:pt x="1316" y="9019"/>
                  </a:cubicBezTo>
                  <a:cubicBezTo>
                    <a:pt x="1703" y="11134"/>
                    <a:pt x="2013" y="12025"/>
                    <a:pt x="2323" y="12804"/>
                  </a:cubicBezTo>
                  <a:cubicBezTo>
                    <a:pt x="2632" y="13584"/>
                    <a:pt x="2942" y="14252"/>
                    <a:pt x="3097" y="13695"/>
                  </a:cubicBezTo>
                  <a:cubicBezTo>
                    <a:pt x="3252" y="13138"/>
                    <a:pt x="3252" y="11357"/>
                    <a:pt x="3252" y="9241"/>
                  </a:cubicBezTo>
                  <a:cubicBezTo>
                    <a:pt x="3252" y="7126"/>
                    <a:pt x="3252" y="4676"/>
                    <a:pt x="3252" y="2895"/>
                  </a:cubicBezTo>
                  <a:cubicBezTo>
                    <a:pt x="3252" y="1113"/>
                    <a:pt x="3252" y="0"/>
                    <a:pt x="3329" y="0"/>
                  </a:cubicBezTo>
                  <a:cubicBezTo>
                    <a:pt x="3406" y="0"/>
                    <a:pt x="3561" y="1113"/>
                    <a:pt x="3871" y="3786"/>
                  </a:cubicBezTo>
                  <a:cubicBezTo>
                    <a:pt x="4181" y="6458"/>
                    <a:pt x="4645" y="10689"/>
                    <a:pt x="4994" y="13249"/>
                  </a:cubicBezTo>
                  <a:cubicBezTo>
                    <a:pt x="5342" y="15810"/>
                    <a:pt x="5574" y="16701"/>
                    <a:pt x="5690" y="16590"/>
                  </a:cubicBezTo>
                  <a:cubicBezTo>
                    <a:pt x="5806" y="16478"/>
                    <a:pt x="5806" y="15365"/>
                    <a:pt x="5845" y="13918"/>
                  </a:cubicBezTo>
                  <a:cubicBezTo>
                    <a:pt x="5884" y="12470"/>
                    <a:pt x="5961" y="10689"/>
                    <a:pt x="6116" y="9353"/>
                  </a:cubicBezTo>
                  <a:cubicBezTo>
                    <a:pt x="6271" y="8016"/>
                    <a:pt x="6503" y="7126"/>
                    <a:pt x="6813" y="6680"/>
                  </a:cubicBezTo>
                  <a:cubicBezTo>
                    <a:pt x="7123" y="6235"/>
                    <a:pt x="7510" y="6235"/>
                    <a:pt x="8632" y="6569"/>
                  </a:cubicBezTo>
                  <a:cubicBezTo>
                    <a:pt x="9755" y="6903"/>
                    <a:pt x="11613" y="7571"/>
                    <a:pt x="12774" y="7571"/>
                  </a:cubicBezTo>
                  <a:cubicBezTo>
                    <a:pt x="13935" y="7571"/>
                    <a:pt x="14400" y="6903"/>
                    <a:pt x="14516" y="6124"/>
                  </a:cubicBezTo>
                  <a:cubicBezTo>
                    <a:pt x="14632" y="5344"/>
                    <a:pt x="14400" y="4454"/>
                    <a:pt x="14052" y="3786"/>
                  </a:cubicBezTo>
                  <a:cubicBezTo>
                    <a:pt x="13703" y="3118"/>
                    <a:pt x="13239" y="2672"/>
                    <a:pt x="12735" y="2338"/>
                  </a:cubicBezTo>
                  <a:cubicBezTo>
                    <a:pt x="12232" y="2004"/>
                    <a:pt x="11690" y="1781"/>
                    <a:pt x="11265" y="2004"/>
                  </a:cubicBezTo>
                  <a:cubicBezTo>
                    <a:pt x="10839" y="2227"/>
                    <a:pt x="10529" y="2895"/>
                    <a:pt x="10374" y="3897"/>
                  </a:cubicBezTo>
                  <a:cubicBezTo>
                    <a:pt x="10219" y="4899"/>
                    <a:pt x="10219" y="6235"/>
                    <a:pt x="10800" y="8573"/>
                  </a:cubicBezTo>
                  <a:cubicBezTo>
                    <a:pt x="11381" y="10911"/>
                    <a:pt x="12542" y="14252"/>
                    <a:pt x="14439" y="16590"/>
                  </a:cubicBezTo>
                  <a:cubicBezTo>
                    <a:pt x="16335" y="18928"/>
                    <a:pt x="18968" y="2026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6" name="Line"/>
            <p:cNvSpPr/>
            <p:nvPr/>
          </p:nvSpPr>
          <p:spPr>
            <a:xfrm>
              <a:off x="415131" y="6536448"/>
              <a:ext cx="1118159" cy="20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282" extrusionOk="0">
                  <a:moveTo>
                    <a:pt x="0" y="9195"/>
                  </a:moveTo>
                  <a:cubicBezTo>
                    <a:pt x="0" y="7395"/>
                    <a:pt x="0" y="5595"/>
                    <a:pt x="67" y="3795"/>
                  </a:cubicBezTo>
                  <a:cubicBezTo>
                    <a:pt x="133" y="1995"/>
                    <a:pt x="267" y="195"/>
                    <a:pt x="667" y="15"/>
                  </a:cubicBezTo>
                  <a:cubicBezTo>
                    <a:pt x="1067" y="-165"/>
                    <a:pt x="1733" y="1275"/>
                    <a:pt x="2133" y="3975"/>
                  </a:cubicBezTo>
                  <a:cubicBezTo>
                    <a:pt x="2533" y="6675"/>
                    <a:pt x="2667" y="10635"/>
                    <a:pt x="2733" y="13515"/>
                  </a:cubicBezTo>
                  <a:cubicBezTo>
                    <a:pt x="2800" y="16395"/>
                    <a:pt x="2800" y="18195"/>
                    <a:pt x="2800" y="18195"/>
                  </a:cubicBezTo>
                  <a:cubicBezTo>
                    <a:pt x="2800" y="18195"/>
                    <a:pt x="2800" y="16395"/>
                    <a:pt x="2800" y="14595"/>
                  </a:cubicBezTo>
                  <a:cubicBezTo>
                    <a:pt x="2800" y="12795"/>
                    <a:pt x="2800" y="10995"/>
                    <a:pt x="3000" y="8655"/>
                  </a:cubicBezTo>
                  <a:cubicBezTo>
                    <a:pt x="3200" y="6315"/>
                    <a:pt x="3600" y="3435"/>
                    <a:pt x="3967" y="2175"/>
                  </a:cubicBezTo>
                  <a:cubicBezTo>
                    <a:pt x="4333" y="915"/>
                    <a:pt x="4667" y="1275"/>
                    <a:pt x="4967" y="3435"/>
                  </a:cubicBezTo>
                  <a:cubicBezTo>
                    <a:pt x="5267" y="5595"/>
                    <a:pt x="5533" y="9555"/>
                    <a:pt x="5733" y="12435"/>
                  </a:cubicBezTo>
                  <a:cubicBezTo>
                    <a:pt x="5933" y="15315"/>
                    <a:pt x="6067" y="17115"/>
                    <a:pt x="6233" y="17115"/>
                  </a:cubicBezTo>
                  <a:cubicBezTo>
                    <a:pt x="6400" y="17115"/>
                    <a:pt x="6600" y="15315"/>
                    <a:pt x="6767" y="13515"/>
                  </a:cubicBezTo>
                  <a:cubicBezTo>
                    <a:pt x="6933" y="11715"/>
                    <a:pt x="7067" y="9915"/>
                    <a:pt x="7233" y="8115"/>
                  </a:cubicBezTo>
                  <a:cubicBezTo>
                    <a:pt x="7400" y="6315"/>
                    <a:pt x="7600" y="4515"/>
                    <a:pt x="7767" y="4515"/>
                  </a:cubicBezTo>
                  <a:cubicBezTo>
                    <a:pt x="7933" y="4515"/>
                    <a:pt x="8067" y="6315"/>
                    <a:pt x="8300" y="9015"/>
                  </a:cubicBezTo>
                  <a:cubicBezTo>
                    <a:pt x="8533" y="11715"/>
                    <a:pt x="8867" y="15315"/>
                    <a:pt x="9200" y="17475"/>
                  </a:cubicBezTo>
                  <a:cubicBezTo>
                    <a:pt x="9533" y="19635"/>
                    <a:pt x="9867" y="20355"/>
                    <a:pt x="10333" y="19815"/>
                  </a:cubicBezTo>
                  <a:cubicBezTo>
                    <a:pt x="10800" y="19275"/>
                    <a:pt x="11400" y="17475"/>
                    <a:pt x="11800" y="15855"/>
                  </a:cubicBezTo>
                  <a:cubicBezTo>
                    <a:pt x="12200" y="14235"/>
                    <a:pt x="12400" y="12795"/>
                    <a:pt x="12467" y="10815"/>
                  </a:cubicBezTo>
                  <a:cubicBezTo>
                    <a:pt x="12533" y="8835"/>
                    <a:pt x="12467" y="6315"/>
                    <a:pt x="12400" y="5955"/>
                  </a:cubicBezTo>
                  <a:cubicBezTo>
                    <a:pt x="12333" y="5595"/>
                    <a:pt x="12267" y="7395"/>
                    <a:pt x="12267" y="9195"/>
                  </a:cubicBezTo>
                  <a:cubicBezTo>
                    <a:pt x="12267" y="10995"/>
                    <a:pt x="12333" y="12795"/>
                    <a:pt x="12467" y="14415"/>
                  </a:cubicBezTo>
                  <a:cubicBezTo>
                    <a:pt x="12600" y="16035"/>
                    <a:pt x="12800" y="17475"/>
                    <a:pt x="13233" y="18195"/>
                  </a:cubicBezTo>
                  <a:cubicBezTo>
                    <a:pt x="13667" y="18915"/>
                    <a:pt x="14333" y="18915"/>
                    <a:pt x="14767" y="18195"/>
                  </a:cubicBezTo>
                  <a:cubicBezTo>
                    <a:pt x="15200" y="17475"/>
                    <a:pt x="15400" y="16035"/>
                    <a:pt x="15500" y="14055"/>
                  </a:cubicBezTo>
                  <a:cubicBezTo>
                    <a:pt x="15600" y="12075"/>
                    <a:pt x="15600" y="9555"/>
                    <a:pt x="15600" y="9195"/>
                  </a:cubicBezTo>
                  <a:cubicBezTo>
                    <a:pt x="15600" y="8835"/>
                    <a:pt x="15600" y="10635"/>
                    <a:pt x="15700" y="12255"/>
                  </a:cubicBezTo>
                  <a:cubicBezTo>
                    <a:pt x="15800" y="13875"/>
                    <a:pt x="16000" y="15315"/>
                    <a:pt x="16233" y="16755"/>
                  </a:cubicBezTo>
                  <a:cubicBezTo>
                    <a:pt x="16467" y="18195"/>
                    <a:pt x="16733" y="19635"/>
                    <a:pt x="17033" y="19815"/>
                  </a:cubicBezTo>
                  <a:cubicBezTo>
                    <a:pt x="17333" y="19995"/>
                    <a:pt x="17667" y="18915"/>
                    <a:pt x="17933" y="17475"/>
                  </a:cubicBezTo>
                  <a:cubicBezTo>
                    <a:pt x="18200" y="16035"/>
                    <a:pt x="18400" y="14235"/>
                    <a:pt x="18667" y="12075"/>
                  </a:cubicBezTo>
                  <a:cubicBezTo>
                    <a:pt x="18933" y="9915"/>
                    <a:pt x="19267" y="7395"/>
                    <a:pt x="19600" y="6135"/>
                  </a:cubicBezTo>
                  <a:cubicBezTo>
                    <a:pt x="19933" y="4875"/>
                    <a:pt x="20267" y="4875"/>
                    <a:pt x="20600" y="6495"/>
                  </a:cubicBezTo>
                  <a:cubicBezTo>
                    <a:pt x="20933" y="8115"/>
                    <a:pt x="21267" y="11355"/>
                    <a:pt x="21433" y="13875"/>
                  </a:cubicBezTo>
                  <a:cubicBezTo>
                    <a:pt x="21600" y="16395"/>
                    <a:pt x="21600" y="18195"/>
                    <a:pt x="21333" y="19455"/>
                  </a:cubicBezTo>
                  <a:cubicBezTo>
                    <a:pt x="21067" y="20715"/>
                    <a:pt x="20533" y="21435"/>
                    <a:pt x="20133" y="21255"/>
                  </a:cubicBezTo>
                  <a:cubicBezTo>
                    <a:pt x="19733" y="21075"/>
                    <a:pt x="19467" y="19995"/>
                    <a:pt x="19200" y="189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7" name="Line"/>
            <p:cNvSpPr/>
            <p:nvPr/>
          </p:nvSpPr>
          <p:spPr>
            <a:xfrm>
              <a:off x="1733174" y="6406864"/>
              <a:ext cx="249080" cy="366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8" extrusionOk="0">
                  <a:moveTo>
                    <a:pt x="0" y="0"/>
                  </a:moveTo>
                  <a:cubicBezTo>
                    <a:pt x="1500" y="5800"/>
                    <a:pt x="3000" y="11600"/>
                    <a:pt x="3900" y="15000"/>
                  </a:cubicBezTo>
                  <a:cubicBezTo>
                    <a:pt x="4800" y="18400"/>
                    <a:pt x="5100" y="19400"/>
                    <a:pt x="5850" y="20200"/>
                  </a:cubicBezTo>
                  <a:cubicBezTo>
                    <a:pt x="6600" y="21000"/>
                    <a:pt x="7800" y="21600"/>
                    <a:pt x="10500" y="20800"/>
                  </a:cubicBezTo>
                  <a:cubicBezTo>
                    <a:pt x="13200" y="20000"/>
                    <a:pt x="17400" y="17800"/>
                    <a:pt x="21600" y="15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8" name="Line"/>
            <p:cNvSpPr/>
            <p:nvPr/>
          </p:nvSpPr>
          <p:spPr>
            <a:xfrm>
              <a:off x="1712417" y="6572916"/>
              <a:ext cx="228324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9" name="Line"/>
            <p:cNvSpPr/>
            <p:nvPr/>
          </p:nvSpPr>
          <p:spPr>
            <a:xfrm>
              <a:off x="2521924" y="6354972"/>
              <a:ext cx="269837" cy="48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31" y="4749"/>
                    <a:pt x="1662" y="9498"/>
                    <a:pt x="2077" y="12791"/>
                  </a:cubicBezTo>
                  <a:cubicBezTo>
                    <a:pt x="2492" y="16085"/>
                    <a:pt x="2492" y="17923"/>
                    <a:pt x="2631" y="19302"/>
                  </a:cubicBezTo>
                  <a:cubicBezTo>
                    <a:pt x="2769" y="20681"/>
                    <a:pt x="3046" y="21600"/>
                    <a:pt x="3323" y="21600"/>
                  </a:cubicBezTo>
                  <a:cubicBezTo>
                    <a:pt x="3600" y="21600"/>
                    <a:pt x="3877" y="20681"/>
                    <a:pt x="4569" y="19226"/>
                  </a:cubicBezTo>
                  <a:cubicBezTo>
                    <a:pt x="5262" y="17770"/>
                    <a:pt x="6369" y="15779"/>
                    <a:pt x="7477" y="14477"/>
                  </a:cubicBezTo>
                  <a:cubicBezTo>
                    <a:pt x="8585" y="13174"/>
                    <a:pt x="9692" y="12562"/>
                    <a:pt x="10523" y="12715"/>
                  </a:cubicBezTo>
                  <a:cubicBezTo>
                    <a:pt x="11354" y="12868"/>
                    <a:pt x="11908" y="13787"/>
                    <a:pt x="12323" y="14630"/>
                  </a:cubicBezTo>
                  <a:cubicBezTo>
                    <a:pt x="12738" y="15472"/>
                    <a:pt x="13015" y="16238"/>
                    <a:pt x="13708" y="17464"/>
                  </a:cubicBezTo>
                  <a:cubicBezTo>
                    <a:pt x="14400" y="18689"/>
                    <a:pt x="15508" y="20374"/>
                    <a:pt x="16892" y="20911"/>
                  </a:cubicBezTo>
                  <a:cubicBezTo>
                    <a:pt x="18277" y="21447"/>
                    <a:pt x="19938" y="20834"/>
                    <a:pt x="21600" y="202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0" name="Line"/>
            <p:cNvSpPr/>
            <p:nvPr/>
          </p:nvSpPr>
          <p:spPr>
            <a:xfrm>
              <a:off x="2819722" y="6687904"/>
              <a:ext cx="252252" cy="15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485" extrusionOk="0">
                  <a:moveTo>
                    <a:pt x="9025" y="1325"/>
                  </a:moveTo>
                  <a:cubicBezTo>
                    <a:pt x="7565" y="845"/>
                    <a:pt x="6106" y="365"/>
                    <a:pt x="4646" y="125"/>
                  </a:cubicBezTo>
                  <a:cubicBezTo>
                    <a:pt x="3187" y="-115"/>
                    <a:pt x="1727" y="-115"/>
                    <a:pt x="852" y="1085"/>
                  </a:cubicBezTo>
                  <a:cubicBezTo>
                    <a:pt x="-24" y="2285"/>
                    <a:pt x="-316" y="4685"/>
                    <a:pt x="414" y="7805"/>
                  </a:cubicBezTo>
                  <a:cubicBezTo>
                    <a:pt x="1143" y="10925"/>
                    <a:pt x="2895" y="14765"/>
                    <a:pt x="4500" y="16685"/>
                  </a:cubicBezTo>
                  <a:cubicBezTo>
                    <a:pt x="6106" y="18605"/>
                    <a:pt x="7565" y="18605"/>
                    <a:pt x="8733" y="17645"/>
                  </a:cubicBezTo>
                  <a:cubicBezTo>
                    <a:pt x="9900" y="16685"/>
                    <a:pt x="10776" y="14765"/>
                    <a:pt x="11214" y="12605"/>
                  </a:cubicBezTo>
                  <a:cubicBezTo>
                    <a:pt x="11652" y="10445"/>
                    <a:pt x="11652" y="8045"/>
                    <a:pt x="11214" y="5885"/>
                  </a:cubicBezTo>
                  <a:cubicBezTo>
                    <a:pt x="10776" y="3725"/>
                    <a:pt x="9900" y="1805"/>
                    <a:pt x="9900" y="2285"/>
                  </a:cubicBezTo>
                  <a:cubicBezTo>
                    <a:pt x="9900" y="2765"/>
                    <a:pt x="10776" y="5645"/>
                    <a:pt x="12819" y="9245"/>
                  </a:cubicBezTo>
                  <a:cubicBezTo>
                    <a:pt x="14862" y="12845"/>
                    <a:pt x="18073" y="17165"/>
                    <a:pt x="21284" y="214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1" name="Line"/>
            <p:cNvSpPr/>
            <p:nvPr/>
          </p:nvSpPr>
          <p:spPr>
            <a:xfrm>
              <a:off x="3092730" y="6636484"/>
              <a:ext cx="705725" cy="216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1928"/>
                  </a:moveTo>
                  <a:cubicBezTo>
                    <a:pt x="1165" y="6042"/>
                    <a:pt x="2329" y="10157"/>
                    <a:pt x="3176" y="13071"/>
                  </a:cubicBezTo>
                  <a:cubicBezTo>
                    <a:pt x="4024" y="15985"/>
                    <a:pt x="4553" y="17700"/>
                    <a:pt x="4924" y="17700"/>
                  </a:cubicBezTo>
                  <a:cubicBezTo>
                    <a:pt x="5294" y="17700"/>
                    <a:pt x="5506" y="15985"/>
                    <a:pt x="5612" y="14271"/>
                  </a:cubicBezTo>
                  <a:cubicBezTo>
                    <a:pt x="5718" y="12557"/>
                    <a:pt x="5718" y="10842"/>
                    <a:pt x="5771" y="9128"/>
                  </a:cubicBezTo>
                  <a:cubicBezTo>
                    <a:pt x="5824" y="7414"/>
                    <a:pt x="5929" y="5700"/>
                    <a:pt x="6300" y="5014"/>
                  </a:cubicBezTo>
                  <a:cubicBezTo>
                    <a:pt x="6671" y="4328"/>
                    <a:pt x="7306" y="4671"/>
                    <a:pt x="8206" y="5528"/>
                  </a:cubicBezTo>
                  <a:cubicBezTo>
                    <a:pt x="9106" y="6385"/>
                    <a:pt x="10271" y="7757"/>
                    <a:pt x="11118" y="8442"/>
                  </a:cubicBezTo>
                  <a:cubicBezTo>
                    <a:pt x="11965" y="9128"/>
                    <a:pt x="12494" y="9128"/>
                    <a:pt x="13024" y="8785"/>
                  </a:cubicBezTo>
                  <a:cubicBezTo>
                    <a:pt x="13553" y="8442"/>
                    <a:pt x="14082" y="7757"/>
                    <a:pt x="14347" y="6557"/>
                  </a:cubicBezTo>
                  <a:cubicBezTo>
                    <a:pt x="14612" y="5357"/>
                    <a:pt x="14612" y="3642"/>
                    <a:pt x="14347" y="2442"/>
                  </a:cubicBezTo>
                  <a:cubicBezTo>
                    <a:pt x="14082" y="1242"/>
                    <a:pt x="13553" y="557"/>
                    <a:pt x="12971" y="214"/>
                  </a:cubicBezTo>
                  <a:cubicBezTo>
                    <a:pt x="12388" y="-129"/>
                    <a:pt x="11753" y="-129"/>
                    <a:pt x="11382" y="728"/>
                  </a:cubicBezTo>
                  <a:cubicBezTo>
                    <a:pt x="11012" y="1585"/>
                    <a:pt x="10906" y="3300"/>
                    <a:pt x="10853" y="5014"/>
                  </a:cubicBezTo>
                  <a:cubicBezTo>
                    <a:pt x="10800" y="6728"/>
                    <a:pt x="10800" y="8442"/>
                    <a:pt x="11329" y="10671"/>
                  </a:cubicBezTo>
                  <a:cubicBezTo>
                    <a:pt x="11859" y="12900"/>
                    <a:pt x="12918" y="15642"/>
                    <a:pt x="14718" y="17528"/>
                  </a:cubicBezTo>
                  <a:cubicBezTo>
                    <a:pt x="16518" y="19414"/>
                    <a:pt x="19059" y="20442"/>
                    <a:pt x="21600" y="214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2" name="Line"/>
            <p:cNvSpPr/>
            <p:nvPr/>
          </p:nvSpPr>
          <p:spPr>
            <a:xfrm>
              <a:off x="4732500" y="6648056"/>
              <a:ext cx="293623" cy="358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39" extrusionOk="0">
                  <a:moveTo>
                    <a:pt x="17330" y="2321"/>
                  </a:moveTo>
                  <a:cubicBezTo>
                    <a:pt x="15070" y="1498"/>
                    <a:pt x="12809" y="675"/>
                    <a:pt x="11051" y="263"/>
                  </a:cubicBezTo>
                  <a:cubicBezTo>
                    <a:pt x="9293" y="-148"/>
                    <a:pt x="8037" y="-148"/>
                    <a:pt x="6781" y="778"/>
                  </a:cubicBezTo>
                  <a:cubicBezTo>
                    <a:pt x="5526" y="1703"/>
                    <a:pt x="4270" y="3555"/>
                    <a:pt x="4647" y="5098"/>
                  </a:cubicBezTo>
                  <a:cubicBezTo>
                    <a:pt x="5023" y="6641"/>
                    <a:pt x="7033" y="7875"/>
                    <a:pt x="10047" y="9623"/>
                  </a:cubicBezTo>
                  <a:cubicBezTo>
                    <a:pt x="13060" y="11372"/>
                    <a:pt x="17079" y="13635"/>
                    <a:pt x="19214" y="15383"/>
                  </a:cubicBezTo>
                  <a:cubicBezTo>
                    <a:pt x="21349" y="17132"/>
                    <a:pt x="21600" y="18366"/>
                    <a:pt x="21098" y="19292"/>
                  </a:cubicBezTo>
                  <a:cubicBezTo>
                    <a:pt x="20595" y="20218"/>
                    <a:pt x="19340" y="20835"/>
                    <a:pt x="16577" y="21143"/>
                  </a:cubicBezTo>
                  <a:cubicBezTo>
                    <a:pt x="13814" y="21452"/>
                    <a:pt x="9544" y="21452"/>
                    <a:pt x="6530" y="20732"/>
                  </a:cubicBezTo>
                  <a:cubicBezTo>
                    <a:pt x="3516" y="20012"/>
                    <a:pt x="1758" y="18572"/>
                    <a:pt x="879" y="17338"/>
                  </a:cubicBezTo>
                  <a:cubicBezTo>
                    <a:pt x="0" y="16103"/>
                    <a:pt x="0" y="15075"/>
                    <a:pt x="0" y="140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3" name="Line"/>
            <p:cNvSpPr/>
            <p:nvPr/>
          </p:nvSpPr>
          <p:spPr>
            <a:xfrm>
              <a:off x="5106118" y="6541781"/>
              <a:ext cx="31136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4" name="Line"/>
            <p:cNvSpPr/>
            <p:nvPr/>
          </p:nvSpPr>
          <p:spPr>
            <a:xfrm>
              <a:off x="5147631" y="6562538"/>
              <a:ext cx="93406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5" name="Line"/>
            <p:cNvSpPr/>
            <p:nvPr/>
          </p:nvSpPr>
          <p:spPr>
            <a:xfrm>
              <a:off x="5687303" y="6718212"/>
              <a:ext cx="2698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6" name="Line"/>
            <p:cNvSpPr/>
            <p:nvPr/>
          </p:nvSpPr>
          <p:spPr>
            <a:xfrm>
              <a:off x="5739194" y="6801239"/>
              <a:ext cx="321728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12960"/>
                  </a:moveTo>
                  <a:cubicBezTo>
                    <a:pt x="6039" y="17280"/>
                    <a:pt x="12077" y="21600"/>
                    <a:pt x="15677" y="19440"/>
                  </a:cubicBezTo>
                  <a:cubicBezTo>
                    <a:pt x="19277" y="17280"/>
                    <a:pt x="20439" y="864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7" name="Line"/>
            <p:cNvSpPr/>
            <p:nvPr/>
          </p:nvSpPr>
          <p:spPr>
            <a:xfrm>
              <a:off x="6393026" y="6621127"/>
              <a:ext cx="331190" cy="41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292" extrusionOk="0">
                  <a:moveTo>
                    <a:pt x="19373" y="2313"/>
                  </a:moveTo>
                  <a:cubicBezTo>
                    <a:pt x="18705" y="1604"/>
                    <a:pt x="18037" y="896"/>
                    <a:pt x="16590" y="454"/>
                  </a:cubicBezTo>
                  <a:cubicBezTo>
                    <a:pt x="15142" y="11"/>
                    <a:pt x="12915" y="-166"/>
                    <a:pt x="10911" y="188"/>
                  </a:cubicBezTo>
                  <a:cubicBezTo>
                    <a:pt x="8907" y="542"/>
                    <a:pt x="7126" y="1427"/>
                    <a:pt x="6346" y="2313"/>
                  </a:cubicBezTo>
                  <a:cubicBezTo>
                    <a:pt x="5567" y="3198"/>
                    <a:pt x="5790" y="4083"/>
                    <a:pt x="7905" y="5677"/>
                  </a:cubicBezTo>
                  <a:cubicBezTo>
                    <a:pt x="10021" y="7270"/>
                    <a:pt x="14029" y="9572"/>
                    <a:pt x="16701" y="11696"/>
                  </a:cubicBezTo>
                  <a:cubicBezTo>
                    <a:pt x="19373" y="13821"/>
                    <a:pt x="20709" y="15768"/>
                    <a:pt x="21155" y="17185"/>
                  </a:cubicBezTo>
                  <a:cubicBezTo>
                    <a:pt x="21600" y="18601"/>
                    <a:pt x="21155" y="19486"/>
                    <a:pt x="19596" y="20195"/>
                  </a:cubicBezTo>
                  <a:cubicBezTo>
                    <a:pt x="18037" y="20903"/>
                    <a:pt x="15365" y="21434"/>
                    <a:pt x="12136" y="21257"/>
                  </a:cubicBezTo>
                  <a:cubicBezTo>
                    <a:pt x="8907" y="21080"/>
                    <a:pt x="5122" y="20195"/>
                    <a:pt x="3006" y="18867"/>
                  </a:cubicBezTo>
                  <a:cubicBezTo>
                    <a:pt x="891" y="17539"/>
                    <a:pt x="445" y="15768"/>
                    <a:pt x="0" y="139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8" name="Line"/>
            <p:cNvSpPr/>
            <p:nvPr/>
          </p:nvSpPr>
          <p:spPr>
            <a:xfrm>
              <a:off x="6932697" y="6469134"/>
              <a:ext cx="20758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9" name="Line"/>
            <p:cNvSpPr/>
            <p:nvPr/>
          </p:nvSpPr>
          <p:spPr>
            <a:xfrm>
              <a:off x="7223289" y="7029561"/>
              <a:ext cx="2075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0" name="Line"/>
            <p:cNvSpPr/>
            <p:nvPr/>
          </p:nvSpPr>
          <p:spPr>
            <a:xfrm>
              <a:off x="8510197" y="6663059"/>
              <a:ext cx="470722" cy="40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209" extrusionOk="0">
                  <a:moveTo>
                    <a:pt x="0" y="3438"/>
                  </a:moveTo>
                  <a:cubicBezTo>
                    <a:pt x="315" y="7613"/>
                    <a:pt x="631" y="11788"/>
                    <a:pt x="867" y="14511"/>
                  </a:cubicBezTo>
                  <a:cubicBezTo>
                    <a:pt x="1104" y="17233"/>
                    <a:pt x="1261" y="18504"/>
                    <a:pt x="1340" y="18504"/>
                  </a:cubicBezTo>
                  <a:cubicBezTo>
                    <a:pt x="1419" y="18504"/>
                    <a:pt x="1419" y="17233"/>
                    <a:pt x="1340" y="14601"/>
                  </a:cubicBezTo>
                  <a:cubicBezTo>
                    <a:pt x="1261" y="11969"/>
                    <a:pt x="1104" y="7976"/>
                    <a:pt x="867" y="5253"/>
                  </a:cubicBezTo>
                  <a:cubicBezTo>
                    <a:pt x="631" y="2531"/>
                    <a:pt x="315" y="1079"/>
                    <a:pt x="552" y="443"/>
                  </a:cubicBezTo>
                  <a:cubicBezTo>
                    <a:pt x="788" y="-192"/>
                    <a:pt x="1577" y="-10"/>
                    <a:pt x="4020" y="171"/>
                  </a:cubicBezTo>
                  <a:cubicBezTo>
                    <a:pt x="6464" y="353"/>
                    <a:pt x="10563" y="534"/>
                    <a:pt x="13086" y="716"/>
                  </a:cubicBezTo>
                  <a:cubicBezTo>
                    <a:pt x="15609" y="897"/>
                    <a:pt x="16555" y="1079"/>
                    <a:pt x="17422" y="1260"/>
                  </a:cubicBezTo>
                  <a:cubicBezTo>
                    <a:pt x="18289" y="1442"/>
                    <a:pt x="19077" y="1623"/>
                    <a:pt x="19629" y="2168"/>
                  </a:cubicBezTo>
                  <a:cubicBezTo>
                    <a:pt x="20181" y="2712"/>
                    <a:pt x="20496" y="3620"/>
                    <a:pt x="20733" y="5616"/>
                  </a:cubicBezTo>
                  <a:cubicBezTo>
                    <a:pt x="20969" y="7613"/>
                    <a:pt x="21127" y="10699"/>
                    <a:pt x="21285" y="13512"/>
                  </a:cubicBezTo>
                  <a:cubicBezTo>
                    <a:pt x="21442" y="16326"/>
                    <a:pt x="21600" y="18867"/>
                    <a:pt x="21206" y="20137"/>
                  </a:cubicBezTo>
                  <a:cubicBezTo>
                    <a:pt x="20812" y="21408"/>
                    <a:pt x="19866" y="21408"/>
                    <a:pt x="17501" y="20863"/>
                  </a:cubicBezTo>
                  <a:cubicBezTo>
                    <a:pt x="15136" y="20319"/>
                    <a:pt x="11352" y="19230"/>
                    <a:pt x="8829" y="18232"/>
                  </a:cubicBezTo>
                  <a:cubicBezTo>
                    <a:pt x="6307" y="17233"/>
                    <a:pt x="5045" y="16326"/>
                    <a:pt x="3784" y="1541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1" name="Line"/>
            <p:cNvSpPr/>
            <p:nvPr/>
          </p:nvSpPr>
          <p:spPr>
            <a:xfrm>
              <a:off x="8652034" y="6738969"/>
              <a:ext cx="216590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600" extrusionOk="0">
                  <a:moveTo>
                    <a:pt x="11475" y="0"/>
                  </a:moveTo>
                  <a:cubicBezTo>
                    <a:pt x="8775" y="2100"/>
                    <a:pt x="6075" y="4200"/>
                    <a:pt x="3881" y="6600"/>
                  </a:cubicBezTo>
                  <a:cubicBezTo>
                    <a:pt x="1687" y="9000"/>
                    <a:pt x="0" y="11700"/>
                    <a:pt x="0" y="12900"/>
                  </a:cubicBezTo>
                  <a:cubicBezTo>
                    <a:pt x="0" y="14100"/>
                    <a:pt x="1687" y="13800"/>
                    <a:pt x="4556" y="12750"/>
                  </a:cubicBezTo>
                  <a:cubicBezTo>
                    <a:pt x="7425" y="11700"/>
                    <a:pt x="11475" y="9900"/>
                    <a:pt x="14681" y="8700"/>
                  </a:cubicBezTo>
                  <a:cubicBezTo>
                    <a:pt x="17888" y="7500"/>
                    <a:pt x="20250" y="6900"/>
                    <a:pt x="20925" y="7200"/>
                  </a:cubicBezTo>
                  <a:cubicBezTo>
                    <a:pt x="21600" y="7500"/>
                    <a:pt x="20587" y="8700"/>
                    <a:pt x="18225" y="11250"/>
                  </a:cubicBezTo>
                  <a:cubicBezTo>
                    <a:pt x="15862" y="13800"/>
                    <a:pt x="12150" y="17700"/>
                    <a:pt x="8437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Example"/>
          <p:cNvSpPr txBox="1">
            <a:spLocks noGrp="1"/>
          </p:cNvSpPr>
          <p:nvPr>
            <p:ph type="body" idx="1"/>
          </p:nvPr>
        </p:nvSpPr>
        <p:spPr>
          <a:xfrm>
            <a:off x="1270000" y="1011667"/>
            <a:ext cx="21844000" cy="11692666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Example</a:t>
            </a:r>
          </a:p>
        </p:txBody>
      </p:sp>
      <p:pic>
        <p:nvPicPr>
          <p:cNvPr id="3315" name="IMG_0055.png" descr="IMG_00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6368" y="2348828"/>
            <a:ext cx="16436063" cy="40649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86" name="Drawing"/>
          <p:cNvGrpSpPr/>
          <p:nvPr/>
        </p:nvGrpSpPr>
        <p:grpSpPr>
          <a:xfrm>
            <a:off x="1743552" y="6756267"/>
            <a:ext cx="20453901" cy="6642106"/>
            <a:chOff x="0" y="0"/>
            <a:chExt cx="20453899" cy="6642105"/>
          </a:xfrm>
        </p:grpSpPr>
        <p:sp>
          <p:nvSpPr>
            <p:cNvPr id="3316" name="Line"/>
            <p:cNvSpPr/>
            <p:nvPr/>
          </p:nvSpPr>
          <p:spPr>
            <a:xfrm>
              <a:off x="154754" y="271022"/>
              <a:ext cx="367842" cy="470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52" extrusionOk="0">
                  <a:moveTo>
                    <a:pt x="16253" y="1838"/>
                  </a:moveTo>
                  <a:cubicBezTo>
                    <a:pt x="15653" y="1207"/>
                    <a:pt x="15053" y="577"/>
                    <a:pt x="13753" y="261"/>
                  </a:cubicBezTo>
                  <a:cubicBezTo>
                    <a:pt x="12453" y="-54"/>
                    <a:pt x="10453" y="-54"/>
                    <a:pt x="8953" y="104"/>
                  </a:cubicBezTo>
                  <a:cubicBezTo>
                    <a:pt x="7453" y="261"/>
                    <a:pt x="6453" y="577"/>
                    <a:pt x="5453" y="1365"/>
                  </a:cubicBezTo>
                  <a:cubicBezTo>
                    <a:pt x="4453" y="2153"/>
                    <a:pt x="3453" y="3415"/>
                    <a:pt x="3953" y="4597"/>
                  </a:cubicBezTo>
                  <a:cubicBezTo>
                    <a:pt x="4453" y="5780"/>
                    <a:pt x="6453" y="6883"/>
                    <a:pt x="9153" y="8381"/>
                  </a:cubicBezTo>
                  <a:cubicBezTo>
                    <a:pt x="11853" y="9879"/>
                    <a:pt x="15253" y="11771"/>
                    <a:pt x="17453" y="13426"/>
                  </a:cubicBezTo>
                  <a:cubicBezTo>
                    <a:pt x="19653" y="15082"/>
                    <a:pt x="20653" y="16501"/>
                    <a:pt x="21053" y="17604"/>
                  </a:cubicBezTo>
                  <a:cubicBezTo>
                    <a:pt x="21453" y="18708"/>
                    <a:pt x="21253" y="19496"/>
                    <a:pt x="20753" y="20127"/>
                  </a:cubicBezTo>
                  <a:cubicBezTo>
                    <a:pt x="20253" y="20758"/>
                    <a:pt x="19453" y="21231"/>
                    <a:pt x="16753" y="21388"/>
                  </a:cubicBezTo>
                  <a:cubicBezTo>
                    <a:pt x="14053" y="21546"/>
                    <a:pt x="9453" y="21388"/>
                    <a:pt x="6653" y="21152"/>
                  </a:cubicBezTo>
                  <a:cubicBezTo>
                    <a:pt x="3853" y="20915"/>
                    <a:pt x="2853" y="20600"/>
                    <a:pt x="1953" y="20206"/>
                  </a:cubicBezTo>
                  <a:cubicBezTo>
                    <a:pt x="1053" y="19812"/>
                    <a:pt x="253" y="19339"/>
                    <a:pt x="53" y="18866"/>
                  </a:cubicBezTo>
                  <a:cubicBezTo>
                    <a:pt x="-147" y="18393"/>
                    <a:pt x="253" y="17920"/>
                    <a:pt x="653" y="1744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7" name="Line"/>
            <p:cNvSpPr/>
            <p:nvPr/>
          </p:nvSpPr>
          <p:spPr>
            <a:xfrm>
              <a:off x="508536" y="68662"/>
              <a:ext cx="1432205" cy="72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extrusionOk="0">
                  <a:moveTo>
                    <a:pt x="0" y="17846"/>
                  </a:moveTo>
                  <a:cubicBezTo>
                    <a:pt x="887" y="18152"/>
                    <a:pt x="1774" y="18457"/>
                    <a:pt x="2348" y="18610"/>
                  </a:cubicBezTo>
                  <a:cubicBezTo>
                    <a:pt x="2922" y="18763"/>
                    <a:pt x="3183" y="18763"/>
                    <a:pt x="3443" y="18661"/>
                  </a:cubicBezTo>
                  <a:cubicBezTo>
                    <a:pt x="3704" y="18559"/>
                    <a:pt x="3965" y="18356"/>
                    <a:pt x="4096" y="17999"/>
                  </a:cubicBezTo>
                  <a:cubicBezTo>
                    <a:pt x="4226" y="17642"/>
                    <a:pt x="4226" y="17133"/>
                    <a:pt x="3809" y="16623"/>
                  </a:cubicBezTo>
                  <a:cubicBezTo>
                    <a:pt x="3391" y="16114"/>
                    <a:pt x="2557" y="15605"/>
                    <a:pt x="1878" y="15503"/>
                  </a:cubicBezTo>
                  <a:cubicBezTo>
                    <a:pt x="1200" y="15401"/>
                    <a:pt x="678" y="15706"/>
                    <a:pt x="417" y="16165"/>
                  </a:cubicBezTo>
                  <a:cubicBezTo>
                    <a:pt x="157" y="16623"/>
                    <a:pt x="157" y="17235"/>
                    <a:pt x="313" y="17591"/>
                  </a:cubicBezTo>
                  <a:cubicBezTo>
                    <a:pt x="470" y="17948"/>
                    <a:pt x="783" y="18050"/>
                    <a:pt x="1357" y="17897"/>
                  </a:cubicBezTo>
                  <a:cubicBezTo>
                    <a:pt x="1930" y="17744"/>
                    <a:pt x="2765" y="17337"/>
                    <a:pt x="3652" y="16114"/>
                  </a:cubicBezTo>
                  <a:cubicBezTo>
                    <a:pt x="4539" y="14891"/>
                    <a:pt x="5478" y="12854"/>
                    <a:pt x="6130" y="10663"/>
                  </a:cubicBezTo>
                  <a:cubicBezTo>
                    <a:pt x="6783" y="8472"/>
                    <a:pt x="7148" y="6129"/>
                    <a:pt x="7278" y="4448"/>
                  </a:cubicBezTo>
                  <a:cubicBezTo>
                    <a:pt x="7409" y="2767"/>
                    <a:pt x="7304" y="1748"/>
                    <a:pt x="7174" y="1035"/>
                  </a:cubicBezTo>
                  <a:cubicBezTo>
                    <a:pt x="7043" y="322"/>
                    <a:pt x="6887" y="-86"/>
                    <a:pt x="6783" y="16"/>
                  </a:cubicBezTo>
                  <a:cubicBezTo>
                    <a:pt x="6678" y="118"/>
                    <a:pt x="6626" y="729"/>
                    <a:pt x="6574" y="2869"/>
                  </a:cubicBezTo>
                  <a:cubicBezTo>
                    <a:pt x="6522" y="5008"/>
                    <a:pt x="6470" y="8676"/>
                    <a:pt x="6548" y="11376"/>
                  </a:cubicBezTo>
                  <a:cubicBezTo>
                    <a:pt x="6626" y="14076"/>
                    <a:pt x="6835" y="15808"/>
                    <a:pt x="7017" y="16878"/>
                  </a:cubicBezTo>
                  <a:cubicBezTo>
                    <a:pt x="7200" y="17948"/>
                    <a:pt x="7357" y="18355"/>
                    <a:pt x="7565" y="18661"/>
                  </a:cubicBezTo>
                  <a:cubicBezTo>
                    <a:pt x="7774" y="18967"/>
                    <a:pt x="8035" y="19171"/>
                    <a:pt x="8400" y="19018"/>
                  </a:cubicBezTo>
                  <a:cubicBezTo>
                    <a:pt x="8765" y="18865"/>
                    <a:pt x="9235" y="18356"/>
                    <a:pt x="9548" y="17897"/>
                  </a:cubicBezTo>
                  <a:cubicBezTo>
                    <a:pt x="9861" y="17439"/>
                    <a:pt x="10017" y="17031"/>
                    <a:pt x="10070" y="16572"/>
                  </a:cubicBezTo>
                  <a:cubicBezTo>
                    <a:pt x="10122" y="16114"/>
                    <a:pt x="10070" y="15605"/>
                    <a:pt x="10017" y="15605"/>
                  </a:cubicBezTo>
                  <a:cubicBezTo>
                    <a:pt x="9965" y="15605"/>
                    <a:pt x="9913" y="16114"/>
                    <a:pt x="9913" y="16623"/>
                  </a:cubicBezTo>
                  <a:cubicBezTo>
                    <a:pt x="9913" y="17133"/>
                    <a:pt x="9965" y="17642"/>
                    <a:pt x="10070" y="18101"/>
                  </a:cubicBezTo>
                  <a:cubicBezTo>
                    <a:pt x="10174" y="18559"/>
                    <a:pt x="10330" y="18967"/>
                    <a:pt x="10513" y="19323"/>
                  </a:cubicBezTo>
                  <a:cubicBezTo>
                    <a:pt x="10696" y="19680"/>
                    <a:pt x="10904" y="19986"/>
                    <a:pt x="11139" y="20037"/>
                  </a:cubicBezTo>
                  <a:cubicBezTo>
                    <a:pt x="11374" y="20088"/>
                    <a:pt x="11635" y="19884"/>
                    <a:pt x="11817" y="19527"/>
                  </a:cubicBezTo>
                  <a:cubicBezTo>
                    <a:pt x="12000" y="19171"/>
                    <a:pt x="12104" y="18661"/>
                    <a:pt x="12130" y="17999"/>
                  </a:cubicBezTo>
                  <a:cubicBezTo>
                    <a:pt x="12157" y="17337"/>
                    <a:pt x="12104" y="16522"/>
                    <a:pt x="12052" y="16369"/>
                  </a:cubicBezTo>
                  <a:cubicBezTo>
                    <a:pt x="12000" y="16216"/>
                    <a:pt x="11948" y="16725"/>
                    <a:pt x="12026" y="17489"/>
                  </a:cubicBezTo>
                  <a:cubicBezTo>
                    <a:pt x="12104" y="18254"/>
                    <a:pt x="12313" y="19272"/>
                    <a:pt x="12548" y="19986"/>
                  </a:cubicBezTo>
                  <a:cubicBezTo>
                    <a:pt x="12783" y="20699"/>
                    <a:pt x="13043" y="21106"/>
                    <a:pt x="13330" y="21310"/>
                  </a:cubicBezTo>
                  <a:cubicBezTo>
                    <a:pt x="13617" y="21514"/>
                    <a:pt x="13930" y="21514"/>
                    <a:pt x="14348" y="20852"/>
                  </a:cubicBezTo>
                  <a:cubicBezTo>
                    <a:pt x="14765" y="20189"/>
                    <a:pt x="15287" y="18865"/>
                    <a:pt x="15678" y="16878"/>
                  </a:cubicBezTo>
                  <a:cubicBezTo>
                    <a:pt x="16070" y="14891"/>
                    <a:pt x="16330" y="12242"/>
                    <a:pt x="16357" y="10052"/>
                  </a:cubicBezTo>
                  <a:cubicBezTo>
                    <a:pt x="16383" y="7861"/>
                    <a:pt x="16174" y="6129"/>
                    <a:pt x="16017" y="4957"/>
                  </a:cubicBezTo>
                  <a:cubicBezTo>
                    <a:pt x="15861" y="3786"/>
                    <a:pt x="15757" y="3174"/>
                    <a:pt x="15678" y="3123"/>
                  </a:cubicBezTo>
                  <a:cubicBezTo>
                    <a:pt x="15600" y="3072"/>
                    <a:pt x="15548" y="3582"/>
                    <a:pt x="15548" y="5416"/>
                  </a:cubicBezTo>
                  <a:cubicBezTo>
                    <a:pt x="15548" y="7250"/>
                    <a:pt x="15600" y="10408"/>
                    <a:pt x="15704" y="12905"/>
                  </a:cubicBezTo>
                  <a:cubicBezTo>
                    <a:pt x="15809" y="15401"/>
                    <a:pt x="15965" y="17235"/>
                    <a:pt x="16122" y="18356"/>
                  </a:cubicBezTo>
                  <a:cubicBezTo>
                    <a:pt x="16278" y="19476"/>
                    <a:pt x="16435" y="19884"/>
                    <a:pt x="16643" y="20088"/>
                  </a:cubicBezTo>
                  <a:cubicBezTo>
                    <a:pt x="16852" y="20291"/>
                    <a:pt x="17113" y="20291"/>
                    <a:pt x="17452" y="19833"/>
                  </a:cubicBezTo>
                  <a:cubicBezTo>
                    <a:pt x="17791" y="19374"/>
                    <a:pt x="18209" y="18457"/>
                    <a:pt x="18522" y="17642"/>
                  </a:cubicBezTo>
                  <a:cubicBezTo>
                    <a:pt x="18835" y="16827"/>
                    <a:pt x="19043" y="16114"/>
                    <a:pt x="19200" y="16063"/>
                  </a:cubicBezTo>
                  <a:cubicBezTo>
                    <a:pt x="19357" y="16012"/>
                    <a:pt x="19461" y="16623"/>
                    <a:pt x="19617" y="17133"/>
                  </a:cubicBezTo>
                  <a:cubicBezTo>
                    <a:pt x="19774" y="17642"/>
                    <a:pt x="19983" y="18050"/>
                    <a:pt x="20243" y="18305"/>
                  </a:cubicBezTo>
                  <a:cubicBezTo>
                    <a:pt x="20504" y="18559"/>
                    <a:pt x="20817" y="18661"/>
                    <a:pt x="21052" y="18508"/>
                  </a:cubicBezTo>
                  <a:cubicBezTo>
                    <a:pt x="21287" y="18355"/>
                    <a:pt x="21443" y="17948"/>
                    <a:pt x="21600" y="1754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8" name="Line"/>
            <p:cNvSpPr/>
            <p:nvPr/>
          </p:nvSpPr>
          <p:spPr>
            <a:xfrm>
              <a:off x="1764309" y="311348"/>
              <a:ext cx="207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9" name="Line"/>
            <p:cNvSpPr/>
            <p:nvPr/>
          </p:nvSpPr>
          <p:spPr>
            <a:xfrm>
              <a:off x="2044523" y="523957"/>
              <a:ext cx="560428" cy="210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9" extrusionOk="0">
                  <a:moveTo>
                    <a:pt x="0" y="6700"/>
                  </a:moveTo>
                  <a:cubicBezTo>
                    <a:pt x="0" y="8414"/>
                    <a:pt x="0" y="10129"/>
                    <a:pt x="533" y="12014"/>
                  </a:cubicBezTo>
                  <a:cubicBezTo>
                    <a:pt x="1067" y="13900"/>
                    <a:pt x="2133" y="15957"/>
                    <a:pt x="3067" y="16814"/>
                  </a:cubicBezTo>
                  <a:cubicBezTo>
                    <a:pt x="4000" y="17672"/>
                    <a:pt x="4800" y="17329"/>
                    <a:pt x="5333" y="16300"/>
                  </a:cubicBezTo>
                  <a:cubicBezTo>
                    <a:pt x="5867" y="15272"/>
                    <a:pt x="6133" y="13557"/>
                    <a:pt x="5733" y="11672"/>
                  </a:cubicBezTo>
                  <a:cubicBezTo>
                    <a:pt x="5333" y="9786"/>
                    <a:pt x="4267" y="7729"/>
                    <a:pt x="3333" y="6357"/>
                  </a:cubicBezTo>
                  <a:cubicBezTo>
                    <a:pt x="2400" y="4986"/>
                    <a:pt x="1600" y="4300"/>
                    <a:pt x="1400" y="4814"/>
                  </a:cubicBezTo>
                  <a:cubicBezTo>
                    <a:pt x="1200" y="5329"/>
                    <a:pt x="1600" y="7043"/>
                    <a:pt x="2200" y="7900"/>
                  </a:cubicBezTo>
                  <a:cubicBezTo>
                    <a:pt x="2800" y="8757"/>
                    <a:pt x="3600" y="8757"/>
                    <a:pt x="4933" y="7729"/>
                  </a:cubicBezTo>
                  <a:cubicBezTo>
                    <a:pt x="6267" y="6700"/>
                    <a:pt x="8133" y="4643"/>
                    <a:pt x="9267" y="2929"/>
                  </a:cubicBezTo>
                  <a:cubicBezTo>
                    <a:pt x="10400" y="1214"/>
                    <a:pt x="10800" y="-157"/>
                    <a:pt x="11133" y="14"/>
                  </a:cubicBezTo>
                  <a:cubicBezTo>
                    <a:pt x="11467" y="186"/>
                    <a:pt x="11733" y="1900"/>
                    <a:pt x="11867" y="4472"/>
                  </a:cubicBezTo>
                  <a:cubicBezTo>
                    <a:pt x="12000" y="7043"/>
                    <a:pt x="12000" y="10472"/>
                    <a:pt x="12000" y="13386"/>
                  </a:cubicBezTo>
                  <a:cubicBezTo>
                    <a:pt x="12000" y="16300"/>
                    <a:pt x="12000" y="18700"/>
                    <a:pt x="12133" y="19043"/>
                  </a:cubicBezTo>
                  <a:cubicBezTo>
                    <a:pt x="12267" y="19386"/>
                    <a:pt x="12533" y="17672"/>
                    <a:pt x="13067" y="15272"/>
                  </a:cubicBezTo>
                  <a:cubicBezTo>
                    <a:pt x="13600" y="12872"/>
                    <a:pt x="14400" y="9786"/>
                    <a:pt x="15067" y="7729"/>
                  </a:cubicBezTo>
                  <a:cubicBezTo>
                    <a:pt x="15733" y="5672"/>
                    <a:pt x="16267" y="4643"/>
                    <a:pt x="16533" y="4986"/>
                  </a:cubicBezTo>
                  <a:cubicBezTo>
                    <a:pt x="16800" y="5329"/>
                    <a:pt x="16800" y="7043"/>
                    <a:pt x="16800" y="8929"/>
                  </a:cubicBezTo>
                  <a:cubicBezTo>
                    <a:pt x="16800" y="10814"/>
                    <a:pt x="16800" y="12872"/>
                    <a:pt x="16867" y="14757"/>
                  </a:cubicBezTo>
                  <a:cubicBezTo>
                    <a:pt x="16933" y="16643"/>
                    <a:pt x="17067" y="18357"/>
                    <a:pt x="17467" y="19557"/>
                  </a:cubicBezTo>
                  <a:cubicBezTo>
                    <a:pt x="17867" y="20757"/>
                    <a:pt x="18533" y="21443"/>
                    <a:pt x="19267" y="20072"/>
                  </a:cubicBezTo>
                  <a:cubicBezTo>
                    <a:pt x="20000" y="18700"/>
                    <a:pt x="20800" y="15272"/>
                    <a:pt x="21600" y="1184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0" name="Line"/>
            <p:cNvSpPr/>
            <p:nvPr/>
          </p:nvSpPr>
          <p:spPr>
            <a:xfrm>
              <a:off x="1504852" y="446266"/>
              <a:ext cx="29059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1" name="Line"/>
            <p:cNvSpPr/>
            <p:nvPr/>
          </p:nvSpPr>
          <p:spPr>
            <a:xfrm>
              <a:off x="0" y="1017072"/>
              <a:ext cx="267759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00"/>
                  </a:moveTo>
                  <a:cubicBezTo>
                    <a:pt x="977" y="4800"/>
                    <a:pt x="1953" y="2400"/>
                    <a:pt x="3014" y="1200"/>
                  </a:cubicBezTo>
                  <a:cubicBezTo>
                    <a:pt x="4074" y="0"/>
                    <a:pt x="5219" y="0"/>
                    <a:pt x="6321" y="0"/>
                  </a:cubicBezTo>
                  <a:cubicBezTo>
                    <a:pt x="7423" y="0"/>
                    <a:pt x="8484" y="0"/>
                    <a:pt x="9572" y="0"/>
                  </a:cubicBezTo>
                  <a:cubicBezTo>
                    <a:pt x="10660" y="0"/>
                    <a:pt x="11777" y="0"/>
                    <a:pt x="12893" y="0"/>
                  </a:cubicBezTo>
                  <a:cubicBezTo>
                    <a:pt x="14009" y="0"/>
                    <a:pt x="15126" y="0"/>
                    <a:pt x="16060" y="2400"/>
                  </a:cubicBezTo>
                  <a:cubicBezTo>
                    <a:pt x="16995" y="4800"/>
                    <a:pt x="17749" y="9600"/>
                    <a:pt x="18572" y="12000"/>
                  </a:cubicBezTo>
                  <a:cubicBezTo>
                    <a:pt x="19395" y="14400"/>
                    <a:pt x="20288" y="14400"/>
                    <a:pt x="20805" y="15600"/>
                  </a:cubicBezTo>
                  <a:cubicBezTo>
                    <a:pt x="21321" y="16800"/>
                    <a:pt x="21460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2" name="Line"/>
            <p:cNvSpPr/>
            <p:nvPr/>
          </p:nvSpPr>
          <p:spPr>
            <a:xfrm>
              <a:off x="3409829" y="267986"/>
              <a:ext cx="320206" cy="429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439" extrusionOk="0">
                  <a:moveTo>
                    <a:pt x="10648" y="1648"/>
                  </a:moveTo>
                  <a:cubicBezTo>
                    <a:pt x="7661" y="6659"/>
                    <a:pt x="4674" y="11670"/>
                    <a:pt x="2835" y="14781"/>
                  </a:cubicBezTo>
                  <a:cubicBezTo>
                    <a:pt x="997" y="17891"/>
                    <a:pt x="308" y="19101"/>
                    <a:pt x="78" y="19274"/>
                  </a:cubicBezTo>
                  <a:cubicBezTo>
                    <a:pt x="-152" y="19446"/>
                    <a:pt x="78" y="18582"/>
                    <a:pt x="1457" y="16163"/>
                  </a:cubicBezTo>
                  <a:cubicBezTo>
                    <a:pt x="2835" y="13744"/>
                    <a:pt x="5363" y="9770"/>
                    <a:pt x="6971" y="7091"/>
                  </a:cubicBezTo>
                  <a:cubicBezTo>
                    <a:pt x="8580" y="4413"/>
                    <a:pt x="9269" y="3030"/>
                    <a:pt x="9614" y="1907"/>
                  </a:cubicBezTo>
                  <a:cubicBezTo>
                    <a:pt x="9959" y="784"/>
                    <a:pt x="9959" y="-80"/>
                    <a:pt x="10188" y="6"/>
                  </a:cubicBezTo>
                  <a:cubicBezTo>
                    <a:pt x="10418" y="93"/>
                    <a:pt x="10878" y="1130"/>
                    <a:pt x="12257" y="4067"/>
                  </a:cubicBezTo>
                  <a:cubicBezTo>
                    <a:pt x="13635" y="7005"/>
                    <a:pt x="15933" y="11843"/>
                    <a:pt x="17197" y="14694"/>
                  </a:cubicBezTo>
                  <a:cubicBezTo>
                    <a:pt x="18461" y="17546"/>
                    <a:pt x="18691" y="18410"/>
                    <a:pt x="19265" y="19360"/>
                  </a:cubicBezTo>
                  <a:cubicBezTo>
                    <a:pt x="19839" y="20310"/>
                    <a:pt x="20759" y="21347"/>
                    <a:pt x="21103" y="21434"/>
                  </a:cubicBezTo>
                  <a:cubicBezTo>
                    <a:pt x="21448" y="21520"/>
                    <a:pt x="21218" y="20656"/>
                    <a:pt x="20759" y="19619"/>
                  </a:cubicBezTo>
                  <a:cubicBezTo>
                    <a:pt x="20299" y="18582"/>
                    <a:pt x="19610" y="17373"/>
                    <a:pt x="18920" y="161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3" name="Line"/>
            <p:cNvSpPr/>
            <p:nvPr/>
          </p:nvSpPr>
          <p:spPr>
            <a:xfrm>
              <a:off x="3487105" y="467023"/>
              <a:ext cx="280215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533" y="14400"/>
                    <a:pt x="9067" y="7200"/>
                    <a:pt x="12667" y="3600"/>
                  </a:cubicBezTo>
                  <a:cubicBezTo>
                    <a:pt x="16267" y="0"/>
                    <a:pt x="18933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4" name="Line"/>
            <p:cNvSpPr/>
            <p:nvPr/>
          </p:nvSpPr>
          <p:spPr>
            <a:xfrm>
              <a:off x="3819211" y="456644"/>
              <a:ext cx="173012" cy="220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0863" extrusionOk="0">
                  <a:moveTo>
                    <a:pt x="0" y="0"/>
                  </a:moveTo>
                  <a:cubicBezTo>
                    <a:pt x="4235" y="982"/>
                    <a:pt x="8471" y="1964"/>
                    <a:pt x="12071" y="4418"/>
                  </a:cubicBezTo>
                  <a:cubicBezTo>
                    <a:pt x="15671" y="6873"/>
                    <a:pt x="18635" y="10800"/>
                    <a:pt x="20118" y="13582"/>
                  </a:cubicBezTo>
                  <a:cubicBezTo>
                    <a:pt x="21600" y="16364"/>
                    <a:pt x="21600" y="18000"/>
                    <a:pt x="19694" y="19309"/>
                  </a:cubicBezTo>
                  <a:cubicBezTo>
                    <a:pt x="17788" y="20618"/>
                    <a:pt x="13976" y="21600"/>
                    <a:pt x="10376" y="20127"/>
                  </a:cubicBezTo>
                  <a:cubicBezTo>
                    <a:pt x="6776" y="18655"/>
                    <a:pt x="3388" y="14727"/>
                    <a:pt x="0" y="10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5" name="Line"/>
            <p:cNvSpPr/>
            <p:nvPr/>
          </p:nvSpPr>
          <p:spPr>
            <a:xfrm>
              <a:off x="4441908" y="446266"/>
              <a:ext cx="778372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" y="0"/>
                    <a:pt x="960" y="0"/>
                    <a:pt x="1440" y="1800"/>
                  </a:cubicBezTo>
                  <a:cubicBezTo>
                    <a:pt x="1920" y="3600"/>
                    <a:pt x="2400" y="7200"/>
                    <a:pt x="2784" y="9982"/>
                  </a:cubicBezTo>
                  <a:cubicBezTo>
                    <a:pt x="3168" y="12764"/>
                    <a:pt x="3456" y="14727"/>
                    <a:pt x="3744" y="16364"/>
                  </a:cubicBezTo>
                  <a:cubicBezTo>
                    <a:pt x="4032" y="18000"/>
                    <a:pt x="4320" y="19309"/>
                    <a:pt x="4512" y="18982"/>
                  </a:cubicBezTo>
                  <a:cubicBezTo>
                    <a:pt x="4704" y="18655"/>
                    <a:pt x="4800" y="16691"/>
                    <a:pt x="4848" y="14073"/>
                  </a:cubicBezTo>
                  <a:cubicBezTo>
                    <a:pt x="4896" y="11455"/>
                    <a:pt x="4896" y="8182"/>
                    <a:pt x="4896" y="5564"/>
                  </a:cubicBezTo>
                  <a:cubicBezTo>
                    <a:pt x="4896" y="2945"/>
                    <a:pt x="4896" y="982"/>
                    <a:pt x="5040" y="655"/>
                  </a:cubicBezTo>
                  <a:cubicBezTo>
                    <a:pt x="5184" y="327"/>
                    <a:pt x="5472" y="1636"/>
                    <a:pt x="5856" y="4091"/>
                  </a:cubicBezTo>
                  <a:cubicBezTo>
                    <a:pt x="6240" y="6545"/>
                    <a:pt x="6720" y="10145"/>
                    <a:pt x="7104" y="12764"/>
                  </a:cubicBezTo>
                  <a:cubicBezTo>
                    <a:pt x="7488" y="15382"/>
                    <a:pt x="7776" y="17018"/>
                    <a:pt x="8112" y="17345"/>
                  </a:cubicBezTo>
                  <a:cubicBezTo>
                    <a:pt x="8448" y="17673"/>
                    <a:pt x="8832" y="16691"/>
                    <a:pt x="9264" y="15382"/>
                  </a:cubicBezTo>
                  <a:cubicBezTo>
                    <a:pt x="9696" y="14073"/>
                    <a:pt x="10176" y="12436"/>
                    <a:pt x="11280" y="11455"/>
                  </a:cubicBezTo>
                  <a:cubicBezTo>
                    <a:pt x="12384" y="10473"/>
                    <a:pt x="14112" y="10145"/>
                    <a:pt x="15216" y="9818"/>
                  </a:cubicBezTo>
                  <a:cubicBezTo>
                    <a:pt x="16320" y="9491"/>
                    <a:pt x="16800" y="9164"/>
                    <a:pt x="17232" y="8509"/>
                  </a:cubicBezTo>
                  <a:cubicBezTo>
                    <a:pt x="17664" y="7855"/>
                    <a:pt x="18048" y="6873"/>
                    <a:pt x="18096" y="5727"/>
                  </a:cubicBezTo>
                  <a:cubicBezTo>
                    <a:pt x="18144" y="4582"/>
                    <a:pt x="17856" y="3273"/>
                    <a:pt x="17472" y="2455"/>
                  </a:cubicBezTo>
                  <a:cubicBezTo>
                    <a:pt x="17088" y="1636"/>
                    <a:pt x="16608" y="1309"/>
                    <a:pt x="15984" y="1145"/>
                  </a:cubicBezTo>
                  <a:cubicBezTo>
                    <a:pt x="15360" y="982"/>
                    <a:pt x="14592" y="982"/>
                    <a:pt x="14160" y="2127"/>
                  </a:cubicBezTo>
                  <a:cubicBezTo>
                    <a:pt x="13728" y="3273"/>
                    <a:pt x="13632" y="5564"/>
                    <a:pt x="14112" y="8836"/>
                  </a:cubicBezTo>
                  <a:cubicBezTo>
                    <a:pt x="14592" y="12109"/>
                    <a:pt x="15648" y="16364"/>
                    <a:pt x="16992" y="18655"/>
                  </a:cubicBezTo>
                  <a:cubicBezTo>
                    <a:pt x="18336" y="20945"/>
                    <a:pt x="19968" y="2127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6" name="Line"/>
            <p:cNvSpPr/>
            <p:nvPr/>
          </p:nvSpPr>
          <p:spPr>
            <a:xfrm>
              <a:off x="5697681" y="113715"/>
              <a:ext cx="311350" cy="512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1440" y="1315"/>
                  </a:moveTo>
                  <a:cubicBezTo>
                    <a:pt x="960" y="595"/>
                    <a:pt x="480" y="-125"/>
                    <a:pt x="240" y="19"/>
                  </a:cubicBezTo>
                  <a:cubicBezTo>
                    <a:pt x="0" y="163"/>
                    <a:pt x="0" y="1171"/>
                    <a:pt x="0" y="4411"/>
                  </a:cubicBezTo>
                  <a:cubicBezTo>
                    <a:pt x="0" y="7651"/>
                    <a:pt x="0" y="13123"/>
                    <a:pt x="0" y="16291"/>
                  </a:cubicBezTo>
                  <a:cubicBezTo>
                    <a:pt x="0" y="19459"/>
                    <a:pt x="0" y="20323"/>
                    <a:pt x="360" y="20467"/>
                  </a:cubicBezTo>
                  <a:cubicBezTo>
                    <a:pt x="720" y="20611"/>
                    <a:pt x="1440" y="20035"/>
                    <a:pt x="2160" y="19027"/>
                  </a:cubicBezTo>
                  <a:cubicBezTo>
                    <a:pt x="2880" y="18019"/>
                    <a:pt x="3600" y="16579"/>
                    <a:pt x="4440" y="15571"/>
                  </a:cubicBezTo>
                  <a:cubicBezTo>
                    <a:pt x="5280" y="14563"/>
                    <a:pt x="6240" y="13987"/>
                    <a:pt x="7200" y="13987"/>
                  </a:cubicBezTo>
                  <a:cubicBezTo>
                    <a:pt x="8160" y="13987"/>
                    <a:pt x="9120" y="14563"/>
                    <a:pt x="9720" y="15571"/>
                  </a:cubicBezTo>
                  <a:cubicBezTo>
                    <a:pt x="10320" y="16579"/>
                    <a:pt x="10560" y="18019"/>
                    <a:pt x="11040" y="19099"/>
                  </a:cubicBezTo>
                  <a:cubicBezTo>
                    <a:pt x="11520" y="20179"/>
                    <a:pt x="12240" y="20899"/>
                    <a:pt x="13200" y="21187"/>
                  </a:cubicBezTo>
                  <a:cubicBezTo>
                    <a:pt x="14160" y="21475"/>
                    <a:pt x="15360" y="21331"/>
                    <a:pt x="16800" y="20755"/>
                  </a:cubicBezTo>
                  <a:cubicBezTo>
                    <a:pt x="18240" y="20179"/>
                    <a:pt x="19920" y="19171"/>
                    <a:pt x="21600" y="181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7" name="Line"/>
            <p:cNvSpPr/>
            <p:nvPr/>
          </p:nvSpPr>
          <p:spPr>
            <a:xfrm>
              <a:off x="5991691" y="458184"/>
              <a:ext cx="214527" cy="195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431" extrusionOk="0">
                  <a:moveTo>
                    <a:pt x="13032" y="2105"/>
                  </a:moveTo>
                  <a:cubicBezTo>
                    <a:pt x="11661" y="968"/>
                    <a:pt x="10290" y="-169"/>
                    <a:pt x="8061" y="20"/>
                  </a:cubicBezTo>
                  <a:cubicBezTo>
                    <a:pt x="5832" y="210"/>
                    <a:pt x="2747" y="1726"/>
                    <a:pt x="1204" y="3431"/>
                  </a:cubicBezTo>
                  <a:cubicBezTo>
                    <a:pt x="-339" y="5136"/>
                    <a:pt x="-339" y="7031"/>
                    <a:pt x="861" y="9305"/>
                  </a:cubicBezTo>
                  <a:cubicBezTo>
                    <a:pt x="2061" y="11578"/>
                    <a:pt x="4461" y="14231"/>
                    <a:pt x="6518" y="15557"/>
                  </a:cubicBezTo>
                  <a:cubicBezTo>
                    <a:pt x="8575" y="16884"/>
                    <a:pt x="10290" y="16884"/>
                    <a:pt x="11490" y="15936"/>
                  </a:cubicBezTo>
                  <a:cubicBezTo>
                    <a:pt x="12690" y="14989"/>
                    <a:pt x="13375" y="13094"/>
                    <a:pt x="13718" y="11199"/>
                  </a:cubicBezTo>
                  <a:cubicBezTo>
                    <a:pt x="14061" y="9305"/>
                    <a:pt x="14061" y="7410"/>
                    <a:pt x="13718" y="5515"/>
                  </a:cubicBezTo>
                  <a:cubicBezTo>
                    <a:pt x="13375" y="3620"/>
                    <a:pt x="12690" y="1726"/>
                    <a:pt x="12347" y="1915"/>
                  </a:cubicBezTo>
                  <a:cubicBezTo>
                    <a:pt x="12004" y="2105"/>
                    <a:pt x="12004" y="4378"/>
                    <a:pt x="13032" y="7599"/>
                  </a:cubicBezTo>
                  <a:cubicBezTo>
                    <a:pt x="14061" y="10821"/>
                    <a:pt x="16118" y="14989"/>
                    <a:pt x="17661" y="17452"/>
                  </a:cubicBezTo>
                  <a:cubicBezTo>
                    <a:pt x="19204" y="19915"/>
                    <a:pt x="20232" y="20673"/>
                    <a:pt x="21261" y="214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8" name="Line"/>
            <p:cNvSpPr/>
            <p:nvPr/>
          </p:nvSpPr>
          <p:spPr>
            <a:xfrm>
              <a:off x="6299622" y="436481"/>
              <a:ext cx="601942" cy="227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extrusionOk="0">
                  <a:moveTo>
                    <a:pt x="0" y="2889"/>
                  </a:moveTo>
                  <a:cubicBezTo>
                    <a:pt x="993" y="5508"/>
                    <a:pt x="1986" y="8126"/>
                    <a:pt x="2855" y="10253"/>
                  </a:cubicBezTo>
                  <a:cubicBezTo>
                    <a:pt x="3724" y="12380"/>
                    <a:pt x="4469" y="14017"/>
                    <a:pt x="4903" y="13853"/>
                  </a:cubicBezTo>
                  <a:cubicBezTo>
                    <a:pt x="5338" y="13689"/>
                    <a:pt x="5462" y="11726"/>
                    <a:pt x="5834" y="10417"/>
                  </a:cubicBezTo>
                  <a:cubicBezTo>
                    <a:pt x="6207" y="9108"/>
                    <a:pt x="6828" y="8453"/>
                    <a:pt x="8131" y="7962"/>
                  </a:cubicBezTo>
                  <a:cubicBezTo>
                    <a:pt x="9434" y="7471"/>
                    <a:pt x="11421" y="7144"/>
                    <a:pt x="12724" y="6817"/>
                  </a:cubicBezTo>
                  <a:cubicBezTo>
                    <a:pt x="14028" y="6489"/>
                    <a:pt x="14648" y="6162"/>
                    <a:pt x="15145" y="5344"/>
                  </a:cubicBezTo>
                  <a:cubicBezTo>
                    <a:pt x="15641" y="4526"/>
                    <a:pt x="16014" y="3217"/>
                    <a:pt x="15828" y="2235"/>
                  </a:cubicBezTo>
                  <a:cubicBezTo>
                    <a:pt x="15641" y="1253"/>
                    <a:pt x="14897" y="599"/>
                    <a:pt x="13841" y="271"/>
                  </a:cubicBezTo>
                  <a:cubicBezTo>
                    <a:pt x="12786" y="-56"/>
                    <a:pt x="11421" y="-56"/>
                    <a:pt x="10428" y="108"/>
                  </a:cubicBezTo>
                  <a:cubicBezTo>
                    <a:pt x="9434" y="271"/>
                    <a:pt x="8814" y="599"/>
                    <a:pt x="8441" y="1744"/>
                  </a:cubicBezTo>
                  <a:cubicBezTo>
                    <a:pt x="8069" y="2889"/>
                    <a:pt x="7945" y="4853"/>
                    <a:pt x="8690" y="8126"/>
                  </a:cubicBezTo>
                  <a:cubicBezTo>
                    <a:pt x="9434" y="11399"/>
                    <a:pt x="11048" y="15980"/>
                    <a:pt x="13345" y="18435"/>
                  </a:cubicBezTo>
                  <a:cubicBezTo>
                    <a:pt x="15641" y="20889"/>
                    <a:pt x="18621" y="21217"/>
                    <a:pt x="21600" y="215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9" name="Line"/>
            <p:cNvSpPr/>
            <p:nvPr/>
          </p:nvSpPr>
          <p:spPr>
            <a:xfrm>
              <a:off x="7337451" y="0"/>
              <a:ext cx="714175" cy="68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530" extrusionOk="0">
                  <a:moveTo>
                    <a:pt x="0" y="11988"/>
                  </a:moveTo>
                  <a:cubicBezTo>
                    <a:pt x="522" y="11988"/>
                    <a:pt x="1043" y="11988"/>
                    <a:pt x="1983" y="12690"/>
                  </a:cubicBezTo>
                  <a:cubicBezTo>
                    <a:pt x="2922" y="13392"/>
                    <a:pt x="4278" y="14796"/>
                    <a:pt x="4800" y="16254"/>
                  </a:cubicBezTo>
                  <a:cubicBezTo>
                    <a:pt x="5322" y="17712"/>
                    <a:pt x="5009" y="19224"/>
                    <a:pt x="4591" y="20088"/>
                  </a:cubicBezTo>
                  <a:cubicBezTo>
                    <a:pt x="4174" y="20952"/>
                    <a:pt x="3652" y="21168"/>
                    <a:pt x="2974" y="21276"/>
                  </a:cubicBezTo>
                  <a:cubicBezTo>
                    <a:pt x="2296" y="21384"/>
                    <a:pt x="1461" y="21384"/>
                    <a:pt x="991" y="21114"/>
                  </a:cubicBezTo>
                  <a:cubicBezTo>
                    <a:pt x="522" y="20844"/>
                    <a:pt x="417" y="20304"/>
                    <a:pt x="1043" y="19278"/>
                  </a:cubicBezTo>
                  <a:cubicBezTo>
                    <a:pt x="1670" y="18252"/>
                    <a:pt x="3026" y="16740"/>
                    <a:pt x="4852" y="14958"/>
                  </a:cubicBezTo>
                  <a:cubicBezTo>
                    <a:pt x="6678" y="13176"/>
                    <a:pt x="8974" y="11124"/>
                    <a:pt x="10330" y="9558"/>
                  </a:cubicBezTo>
                  <a:cubicBezTo>
                    <a:pt x="11687" y="7992"/>
                    <a:pt x="12104" y="6912"/>
                    <a:pt x="12365" y="6102"/>
                  </a:cubicBezTo>
                  <a:cubicBezTo>
                    <a:pt x="12626" y="5292"/>
                    <a:pt x="12730" y="4752"/>
                    <a:pt x="12470" y="3996"/>
                  </a:cubicBezTo>
                  <a:cubicBezTo>
                    <a:pt x="12209" y="3240"/>
                    <a:pt x="11583" y="2268"/>
                    <a:pt x="11061" y="1458"/>
                  </a:cubicBezTo>
                  <a:cubicBezTo>
                    <a:pt x="10539" y="648"/>
                    <a:pt x="10122" y="0"/>
                    <a:pt x="9913" y="0"/>
                  </a:cubicBezTo>
                  <a:cubicBezTo>
                    <a:pt x="9704" y="0"/>
                    <a:pt x="9704" y="648"/>
                    <a:pt x="9757" y="2970"/>
                  </a:cubicBezTo>
                  <a:cubicBezTo>
                    <a:pt x="9809" y="5292"/>
                    <a:pt x="9913" y="9288"/>
                    <a:pt x="9965" y="12204"/>
                  </a:cubicBezTo>
                  <a:cubicBezTo>
                    <a:pt x="10017" y="15120"/>
                    <a:pt x="10017" y="16956"/>
                    <a:pt x="10017" y="18144"/>
                  </a:cubicBezTo>
                  <a:cubicBezTo>
                    <a:pt x="10017" y="19332"/>
                    <a:pt x="10017" y="19872"/>
                    <a:pt x="10070" y="19872"/>
                  </a:cubicBezTo>
                  <a:cubicBezTo>
                    <a:pt x="10122" y="19872"/>
                    <a:pt x="10226" y="19332"/>
                    <a:pt x="10330" y="18792"/>
                  </a:cubicBezTo>
                  <a:cubicBezTo>
                    <a:pt x="10435" y="18252"/>
                    <a:pt x="10539" y="17712"/>
                    <a:pt x="10957" y="17226"/>
                  </a:cubicBezTo>
                  <a:cubicBezTo>
                    <a:pt x="11374" y="16740"/>
                    <a:pt x="12104" y="16308"/>
                    <a:pt x="12574" y="16362"/>
                  </a:cubicBezTo>
                  <a:cubicBezTo>
                    <a:pt x="13043" y="16416"/>
                    <a:pt x="13252" y="16956"/>
                    <a:pt x="13670" y="17766"/>
                  </a:cubicBezTo>
                  <a:cubicBezTo>
                    <a:pt x="14087" y="18576"/>
                    <a:pt x="14713" y="19656"/>
                    <a:pt x="15548" y="20358"/>
                  </a:cubicBezTo>
                  <a:cubicBezTo>
                    <a:pt x="16383" y="21060"/>
                    <a:pt x="17426" y="21384"/>
                    <a:pt x="18209" y="21492"/>
                  </a:cubicBezTo>
                  <a:cubicBezTo>
                    <a:pt x="18991" y="21600"/>
                    <a:pt x="19513" y="21492"/>
                    <a:pt x="20035" y="21006"/>
                  </a:cubicBezTo>
                  <a:cubicBezTo>
                    <a:pt x="20557" y="20520"/>
                    <a:pt x="21078" y="19656"/>
                    <a:pt x="21339" y="18954"/>
                  </a:cubicBezTo>
                  <a:cubicBezTo>
                    <a:pt x="21600" y="18252"/>
                    <a:pt x="21600" y="17712"/>
                    <a:pt x="21391" y="17280"/>
                  </a:cubicBezTo>
                  <a:cubicBezTo>
                    <a:pt x="21183" y="16848"/>
                    <a:pt x="20765" y="16524"/>
                    <a:pt x="20296" y="16308"/>
                  </a:cubicBezTo>
                  <a:cubicBezTo>
                    <a:pt x="19826" y="16092"/>
                    <a:pt x="19304" y="15984"/>
                    <a:pt x="18783" y="16038"/>
                  </a:cubicBezTo>
                  <a:cubicBezTo>
                    <a:pt x="18261" y="16092"/>
                    <a:pt x="17739" y="16308"/>
                    <a:pt x="17426" y="16740"/>
                  </a:cubicBezTo>
                  <a:cubicBezTo>
                    <a:pt x="17113" y="17172"/>
                    <a:pt x="17009" y="17820"/>
                    <a:pt x="17426" y="18468"/>
                  </a:cubicBezTo>
                  <a:cubicBezTo>
                    <a:pt x="17843" y="19116"/>
                    <a:pt x="18783" y="19764"/>
                    <a:pt x="19722" y="204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0" name="Line"/>
            <p:cNvSpPr/>
            <p:nvPr/>
          </p:nvSpPr>
          <p:spPr>
            <a:xfrm>
              <a:off x="8105444" y="394374"/>
              <a:ext cx="311350" cy="27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extrusionOk="0">
                  <a:moveTo>
                    <a:pt x="0" y="8000"/>
                  </a:moveTo>
                  <a:cubicBezTo>
                    <a:pt x="720" y="6933"/>
                    <a:pt x="1440" y="5867"/>
                    <a:pt x="2160" y="6000"/>
                  </a:cubicBezTo>
                  <a:cubicBezTo>
                    <a:pt x="2880" y="6133"/>
                    <a:pt x="3600" y="7467"/>
                    <a:pt x="4440" y="9600"/>
                  </a:cubicBezTo>
                  <a:cubicBezTo>
                    <a:pt x="5280" y="11733"/>
                    <a:pt x="6240" y="14667"/>
                    <a:pt x="7080" y="16800"/>
                  </a:cubicBezTo>
                  <a:cubicBezTo>
                    <a:pt x="7920" y="18933"/>
                    <a:pt x="8640" y="20267"/>
                    <a:pt x="9240" y="20267"/>
                  </a:cubicBezTo>
                  <a:cubicBezTo>
                    <a:pt x="9840" y="20267"/>
                    <a:pt x="10320" y="18933"/>
                    <a:pt x="10560" y="17600"/>
                  </a:cubicBezTo>
                  <a:cubicBezTo>
                    <a:pt x="10800" y="16267"/>
                    <a:pt x="10800" y="14933"/>
                    <a:pt x="10800" y="13600"/>
                  </a:cubicBezTo>
                  <a:cubicBezTo>
                    <a:pt x="10800" y="12267"/>
                    <a:pt x="10800" y="10933"/>
                    <a:pt x="11040" y="10933"/>
                  </a:cubicBezTo>
                  <a:cubicBezTo>
                    <a:pt x="11280" y="10933"/>
                    <a:pt x="11760" y="12267"/>
                    <a:pt x="12600" y="14000"/>
                  </a:cubicBezTo>
                  <a:cubicBezTo>
                    <a:pt x="13440" y="15733"/>
                    <a:pt x="14640" y="17867"/>
                    <a:pt x="15720" y="19333"/>
                  </a:cubicBezTo>
                  <a:cubicBezTo>
                    <a:pt x="16800" y="20800"/>
                    <a:pt x="17760" y="21600"/>
                    <a:pt x="18360" y="21200"/>
                  </a:cubicBezTo>
                  <a:cubicBezTo>
                    <a:pt x="18960" y="20800"/>
                    <a:pt x="19200" y="19200"/>
                    <a:pt x="19320" y="16000"/>
                  </a:cubicBezTo>
                  <a:cubicBezTo>
                    <a:pt x="19440" y="12800"/>
                    <a:pt x="19440" y="8000"/>
                    <a:pt x="19800" y="5067"/>
                  </a:cubicBezTo>
                  <a:cubicBezTo>
                    <a:pt x="20160" y="2133"/>
                    <a:pt x="20880" y="106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1" name="Line"/>
            <p:cNvSpPr/>
            <p:nvPr/>
          </p:nvSpPr>
          <p:spPr>
            <a:xfrm>
              <a:off x="8499819" y="487779"/>
              <a:ext cx="352863" cy="186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2" extrusionOk="0">
                  <a:moveTo>
                    <a:pt x="0" y="0"/>
                  </a:moveTo>
                  <a:cubicBezTo>
                    <a:pt x="1059" y="3857"/>
                    <a:pt x="2118" y="7714"/>
                    <a:pt x="2859" y="10800"/>
                  </a:cubicBezTo>
                  <a:cubicBezTo>
                    <a:pt x="3600" y="13885"/>
                    <a:pt x="4024" y="16200"/>
                    <a:pt x="4341" y="16007"/>
                  </a:cubicBezTo>
                  <a:cubicBezTo>
                    <a:pt x="4659" y="15814"/>
                    <a:pt x="4871" y="13114"/>
                    <a:pt x="5718" y="10221"/>
                  </a:cubicBezTo>
                  <a:cubicBezTo>
                    <a:pt x="6565" y="7328"/>
                    <a:pt x="8047" y="4243"/>
                    <a:pt x="9318" y="2314"/>
                  </a:cubicBezTo>
                  <a:cubicBezTo>
                    <a:pt x="10588" y="385"/>
                    <a:pt x="11647" y="-386"/>
                    <a:pt x="12388" y="193"/>
                  </a:cubicBezTo>
                  <a:cubicBezTo>
                    <a:pt x="13129" y="771"/>
                    <a:pt x="13553" y="2700"/>
                    <a:pt x="13871" y="5593"/>
                  </a:cubicBezTo>
                  <a:cubicBezTo>
                    <a:pt x="14188" y="8485"/>
                    <a:pt x="14400" y="12343"/>
                    <a:pt x="14612" y="15235"/>
                  </a:cubicBezTo>
                  <a:cubicBezTo>
                    <a:pt x="14824" y="18128"/>
                    <a:pt x="15035" y="20057"/>
                    <a:pt x="15671" y="20635"/>
                  </a:cubicBezTo>
                  <a:cubicBezTo>
                    <a:pt x="16306" y="21214"/>
                    <a:pt x="17365" y="20443"/>
                    <a:pt x="18424" y="18321"/>
                  </a:cubicBezTo>
                  <a:cubicBezTo>
                    <a:pt x="19482" y="16200"/>
                    <a:pt x="20541" y="12728"/>
                    <a:pt x="21600" y="92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2" name="Line"/>
            <p:cNvSpPr/>
            <p:nvPr/>
          </p:nvSpPr>
          <p:spPr>
            <a:xfrm>
              <a:off x="9153652" y="674588"/>
              <a:ext cx="62270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4200"/>
                    <a:pt x="21600" y="8400"/>
                    <a:pt x="18000" y="12000"/>
                  </a:cubicBezTo>
                  <a:cubicBezTo>
                    <a:pt x="14400" y="15600"/>
                    <a:pt x="7200" y="18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3" name="Line"/>
            <p:cNvSpPr/>
            <p:nvPr/>
          </p:nvSpPr>
          <p:spPr>
            <a:xfrm>
              <a:off x="10035100" y="31134"/>
              <a:ext cx="602648" cy="61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451" extrusionOk="0">
                  <a:moveTo>
                    <a:pt x="7021" y="15204"/>
                  </a:moveTo>
                  <a:cubicBezTo>
                    <a:pt x="6530" y="14842"/>
                    <a:pt x="6039" y="14480"/>
                    <a:pt x="5180" y="14360"/>
                  </a:cubicBezTo>
                  <a:cubicBezTo>
                    <a:pt x="4321" y="14239"/>
                    <a:pt x="3094" y="14360"/>
                    <a:pt x="2173" y="14661"/>
                  </a:cubicBezTo>
                  <a:cubicBezTo>
                    <a:pt x="1253" y="14963"/>
                    <a:pt x="639" y="15446"/>
                    <a:pt x="271" y="15989"/>
                  </a:cubicBezTo>
                  <a:cubicBezTo>
                    <a:pt x="-97" y="16532"/>
                    <a:pt x="-220" y="17135"/>
                    <a:pt x="762" y="17678"/>
                  </a:cubicBezTo>
                  <a:cubicBezTo>
                    <a:pt x="1744" y="18221"/>
                    <a:pt x="3830" y="18704"/>
                    <a:pt x="5487" y="18161"/>
                  </a:cubicBezTo>
                  <a:cubicBezTo>
                    <a:pt x="7144" y="17618"/>
                    <a:pt x="8371" y="16049"/>
                    <a:pt x="8923" y="13756"/>
                  </a:cubicBezTo>
                  <a:cubicBezTo>
                    <a:pt x="9475" y="11464"/>
                    <a:pt x="9353" y="8447"/>
                    <a:pt x="9046" y="6275"/>
                  </a:cubicBezTo>
                  <a:cubicBezTo>
                    <a:pt x="8739" y="4103"/>
                    <a:pt x="8248" y="2775"/>
                    <a:pt x="7941" y="1750"/>
                  </a:cubicBezTo>
                  <a:cubicBezTo>
                    <a:pt x="7635" y="724"/>
                    <a:pt x="7512" y="0"/>
                    <a:pt x="7450" y="0"/>
                  </a:cubicBezTo>
                  <a:cubicBezTo>
                    <a:pt x="7389" y="0"/>
                    <a:pt x="7389" y="724"/>
                    <a:pt x="7573" y="2413"/>
                  </a:cubicBezTo>
                  <a:cubicBezTo>
                    <a:pt x="7757" y="4103"/>
                    <a:pt x="8125" y="6758"/>
                    <a:pt x="8494" y="9473"/>
                  </a:cubicBezTo>
                  <a:cubicBezTo>
                    <a:pt x="8862" y="12188"/>
                    <a:pt x="9230" y="14963"/>
                    <a:pt x="9475" y="16713"/>
                  </a:cubicBezTo>
                  <a:cubicBezTo>
                    <a:pt x="9721" y="18463"/>
                    <a:pt x="9844" y="19187"/>
                    <a:pt x="10089" y="19790"/>
                  </a:cubicBezTo>
                  <a:cubicBezTo>
                    <a:pt x="10335" y="20393"/>
                    <a:pt x="10703" y="20876"/>
                    <a:pt x="11194" y="21178"/>
                  </a:cubicBezTo>
                  <a:cubicBezTo>
                    <a:pt x="11685" y="21479"/>
                    <a:pt x="12298" y="21600"/>
                    <a:pt x="13035" y="21178"/>
                  </a:cubicBezTo>
                  <a:cubicBezTo>
                    <a:pt x="13771" y="20755"/>
                    <a:pt x="14630" y="19790"/>
                    <a:pt x="15182" y="19006"/>
                  </a:cubicBezTo>
                  <a:cubicBezTo>
                    <a:pt x="15735" y="18221"/>
                    <a:pt x="15980" y="17618"/>
                    <a:pt x="16164" y="17678"/>
                  </a:cubicBezTo>
                  <a:cubicBezTo>
                    <a:pt x="16348" y="17739"/>
                    <a:pt x="16471" y="18463"/>
                    <a:pt x="16778" y="19006"/>
                  </a:cubicBezTo>
                  <a:cubicBezTo>
                    <a:pt x="17085" y="19549"/>
                    <a:pt x="17575" y="19911"/>
                    <a:pt x="18373" y="19730"/>
                  </a:cubicBezTo>
                  <a:cubicBezTo>
                    <a:pt x="19171" y="19549"/>
                    <a:pt x="20275" y="18825"/>
                    <a:pt x="21380" y="181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4" name="Line"/>
            <p:cNvSpPr/>
            <p:nvPr/>
          </p:nvSpPr>
          <p:spPr>
            <a:xfrm>
              <a:off x="10461316" y="321726"/>
              <a:ext cx="51892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5" name="Line"/>
            <p:cNvSpPr/>
            <p:nvPr/>
          </p:nvSpPr>
          <p:spPr>
            <a:xfrm>
              <a:off x="10658504" y="456644"/>
              <a:ext cx="342484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571"/>
                    <a:pt x="0" y="5143"/>
                    <a:pt x="109" y="7714"/>
                  </a:cubicBezTo>
                  <a:cubicBezTo>
                    <a:pt x="218" y="10286"/>
                    <a:pt x="436" y="12857"/>
                    <a:pt x="1091" y="14143"/>
                  </a:cubicBezTo>
                  <a:cubicBezTo>
                    <a:pt x="1745" y="15429"/>
                    <a:pt x="2836" y="15429"/>
                    <a:pt x="3709" y="14143"/>
                  </a:cubicBezTo>
                  <a:cubicBezTo>
                    <a:pt x="4582" y="12857"/>
                    <a:pt x="5236" y="10286"/>
                    <a:pt x="6000" y="8229"/>
                  </a:cubicBezTo>
                  <a:cubicBezTo>
                    <a:pt x="6764" y="6171"/>
                    <a:pt x="7636" y="4629"/>
                    <a:pt x="8400" y="4886"/>
                  </a:cubicBezTo>
                  <a:cubicBezTo>
                    <a:pt x="9164" y="5143"/>
                    <a:pt x="9818" y="7200"/>
                    <a:pt x="10255" y="9514"/>
                  </a:cubicBezTo>
                  <a:cubicBezTo>
                    <a:pt x="10691" y="11829"/>
                    <a:pt x="10909" y="14400"/>
                    <a:pt x="11345" y="14657"/>
                  </a:cubicBezTo>
                  <a:cubicBezTo>
                    <a:pt x="11782" y="14914"/>
                    <a:pt x="12436" y="12857"/>
                    <a:pt x="13091" y="10800"/>
                  </a:cubicBezTo>
                  <a:cubicBezTo>
                    <a:pt x="13745" y="8743"/>
                    <a:pt x="14400" y="6686"/>
                    <a:pt x="15164" y="6429"/>
                  </a:cubicBezTo>
                  <a:cubicBezTo>
                    <a:pt x="15927" y="6171"/>
                    <a:pt x="16800" y="7714"/>
                    <a:pt x="17345" y="10029"/>
                  </a:cubicBezTo>
                  <a:cubicBezTo>
                    <a:pt x="17891" y="12343"/>
                    <a:pt x="18109" y="15429"/>
                    <a:pt x="18764" y="17486"/>
                  </a:cubicBezTo>
                  <a:cubicBezTo>
                    <a:pt x="19418" y="19543"/>
                    <a:pt x="20509" y="205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6" name="Line"/>
            <p:cNvSpPr/>
            <p:nvPr/>
          </p:nvSpPr>
          <p:spPr>
            <a:xfrm>
              <a:off x="11324914" y="228322"/>
              <a:ext cx="163853" cy="362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328" extrusionOk="0">
                  <a:moveTo>
                    <a:pt x="15589" y="0"/>
                  </a:moveTo>
                  <a:cubicBezTo>
                    <a:pt x="10740" y="1223"/>
                    <a:pt x="5891" y="2445"/>
                    <a:pt x="3026" y="5400"/>
                  </a:cubicBezTo>
                  <a:cubicBezTo>
                    <a:pt x="161" y="8355"/>
                    <a:pt x="-721" y="13042"/>
                    <a:pt x="601" y="16098"/>
                  </a:cubicBezTo>
                  <a:cubicBezTo>
                    <a:pt x="1924" y="19155"/>
                    <a:pt x="5451" y="20581"/>
                    <a:pt x="9197" y="21091"/>
                  </a:cubicBezTo>
                  <a:cubicBezTo>
                    <a:pt x="12944" y="21600"/>
                    <a:pt x="16912" y="21192"/>
                    <a:pt x="20879" y="207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7" name="Line"/>
            <p:cNvSpPr/>
            <p:nvPr/>
          </p:nvSpPr>
          <p:spPr>
            <a:xfrm>
              <a:off x="11831251" y="249079"/>
              <a:ext cx="36796" cy="33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06" extrusionOk="0">
                  <a:moveTo>
                    <a:pt x="0" y="0"/>
                  </a:moveTo>
                  <a:cubicBezTo>
                    <a:pt x="3927" y="4676"/>
                    <a:pt x="7854" y="9353"/>
                    <a:pt x="9818" y="12359"/>
                  </a:cubicBezTo>
                  <a:cubicBezTo>
                    <a:pt x="11781" y="15365"/>
                    <a:pt x="11781" y="16701"/>
                    <a:pt x="13745" y="18148"/>
                  </a:cubicBezTo>
                  <a:cubicBezTo>
                    <a:pt x="15709" y="19596"/>
                    <a:pt x="19636" y="21155"/>
                    <a:pt x="20618" y="21377"/>
                  </a:cubicBezTo>
                  <a:cubicBezTo>
                    <a:pt x="21600" y="21600"/>
                    <a:pt x="19636" y="20487"/>
                    <a:pt x="18655" y="19373"/>
                  </a:cubicBezTo>
                  <a:cubicBezTo>
                    <a:pt x="17673" y="18260"/>
                    <a:pt x="17673" y="17146"/>
                    <a:pt x="17673" y="160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8" name="Line"/>
            <p:cNvSpPr/>
            <p:nvPr/>
          </p:nvSpPr>
          <p:spPr>
            <a:xfrm>
              <a:off x="11872763" y="280213"/>
              <a:ext cx="71881" cy="38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363" extrusionOk="0">
                  <a:moveTo>
                    <a:pt x="3086" y="0"/>
                  </a:moveTo>
                  <a:cubicBezTo>
                    <a:pt x="8229" y="5400"/>
                    <a:pt x="13372" y="10800"/>
                    <a:pt x="16457" y="14079"/>
                  </a:cubicBezTo>
                  <a:cubicBezTo>
                    <a:pt x="19543" y="17357"/>
                    <a:pt x="20571" y="18514"/>
                    <a:pt x="21086" y="19575"/>
                  </a:cubicBezTo>
                  <a:cubicBezTo>
                    <a:pt x="21600" y="20636"/>
                    <a:pt x="21600" y="21600"/>
                    <a:pt x="19543" y="21311"/>
                  </a:cubicBezTo>
                  <a:cubicBezTo>
                    <a:pt x="17486" y="21021"/>
                    <a:pt x="13371" y="19479"/>
                    <a:pt x="9771" y="17646"/>
                  </a:cubicBezTo>
                  <a:cubicBezTo>
                    <a:pt x="6171" y="15814"/>
                    <a:pt x="3086" y="13693"/>
                    <a:pt x="0" y="115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9" name="Line"/>
            <p:cNvSpPr/>
            <p:nvPr/>
          </p:nvSpPr>
          <p:spPr>
            <a:xfrm>
              <a:off x="11810494" y="257249"/>
              <a:ext cx="336607" cy="204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0642" extrusionOk="0">
                  <a:moveTo>
                    <a:pt x="655" y="5449"/>
                  </a:moveTo>
                  <a:cubicBezTo>
                    <a:pt x="1091" y="3707"/>
                    <a:pt x="1527" y="1965"/>
                    <a:pt x="4255" y="920"/>
                  </a:cubicBezTo>
                  <a:cubicBezTo>
                    <a:pt x="6982" y="-126"/>
                    <a:pt x="12000" y="-474"/>
                    <a:pt x="15382" y="920"/>
                  </a:cubicBezTo>
                  <a:cubicBezTo>
                    <a:pt x="18764" y="2313"/>
                    <a:pt x="20509" y="5449"/>
                    <a:pt x="21055" y="8758"/>
                  </a:cubicBezTo>
                  <a:cubicBezTo>
                    <a:pt x="21600" y="12068"/>
                    <a:pt x="20945" y="15552"/>
                    <a:pt x="18000" y="17816"/>
                  </a:cubicBezTo>
                  <a:cubicBezTo>
                    <a:pt x="15055" y="20081"/>
                    <a:pt x="9818" y="21126"/>
                    <a:pt x="6436" y="20429"/>
                  </a:cubicBezTo>
                  <a:cubicBezTo>
                    <a:pt x="3055" y="19732"/>
                    <a:pt x="1527" y="17294"/>
                    <a:pt x="0" y="148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0" name="Line"/>
            <p:cNvSpPr/>
            <p:nvPr/>
          </p:nvSpPr>
          <p:spPr>
            <a:xfrm>
              <a:off x="12090708" y="576808"/>
              <a:ext cx="142497" cy="210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150" extrusionOk="0">
                  <a:moveTo>
                    <a:pt x="9257" y="441"/>
                  </a:moveTo>
                  <a:cubicBezTo>
                    <a:pt x="11828" y="92"/>
                    <a:pt x="14400" y="-256"/>
                    <a:pt x="16457" y="267"/>
                  </a:cubicBezTo>
                  <a:cubicBezTo>
                    <a:pt x="18514" y="789"/>
                    <a:pt x="20057" y="2183"/>
                    <a:pt x="19800" y="3402"/>
                  </a:cubicBezTo>
                  <a:cubicBezTo>
                    <a:pt x="19543" y="4621"/>
                    <a:pt x="17486" y="5667"/>
                    <a:pt x="16457" y="7060"/>
                  </a:cubicBezTo>
                  <a:cubicBezTo>
                    <a:pt x="15429" y="8454"/>
                    <a:pt x="15429" y="10196"/>
                    <a:pt x="16714" y="11938"/>
                  </a:cubicBezTo>
                  <a:cubicBezTo>
                    <a:pt x="18000" y="13680"/>
                    <a:pt x="20571" y="15421"/>
                    <a:pt x="21086" y="16989"/>
                  </a:cubicBezTo>
                  <a:cubicBezTo>
                    <a:pt x="21600" y="18557"/>
                    <a:pt x="20057" y="19950"/>
                    <a:pt x="17229" y="20647"/>
                  </a:cubicBezTo>
                  <a:cubicBezTo>
                    <a:pt x="14400" y="21344"/>
                    <a:pt x="10286" y="21344"/>
                    <a:pt x="7200" y="20473"/>
                  </a:cubicBezTo>
                  <a:cubicBezTo>
                    <a:pt x="4114" y="19602"/>
                    <a:pt x="2057" y="17860"/>
                    <a:pt x="0" y="161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1" name="Line"/>
            <p:cNvSpPr/>
            <p:nvPr/>
          </p:nvSpPr>
          <p:spPr>
            <a:xfrm>
              <a:off x="12412434" y="155673"/>
              <a:ext cx="193259" cy="62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extrusionOk="0">
                  <a:moveTo>
                    <a:pt x="1137" y="0"/>
                  </a:moveTo>
                  <a:cubicBezTo>
                    <a:pt x="6063" y="720"/>
                    <a:pt x="10990" y="1440"/>
                    <a:pt x="14590" y="3480"/>
                  </a:cubicBezTo>
                  <a:cubicBezTo>
                    <a:pt x="18190" y="5520"/>
                    <a:pt x="20463" y="8880"/>
                    <a:pt x="21032" y="11520"/>
                  </a:cubicBezTo>
                  <a:cubicBezTo>
                    <a:pt x="21600" y="14160"/>
                    <a:pt x="20463" y="16080"/>
                    <a:pt x="16674" y="17640"/>
                  </a:cubicBezTo>
                  <a:cubicBezTo>
                    <a:pt x="12884" y="19200"/>
                    <a:pt x="6442" y="20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2" name="Line"/>
            <p:cNvSpPr/>
            <p:nvPr/>
          </p:nvSpPr>
          <p:spPr>
            <a:xfrm>
              <a:off x="12972862" y="357590"/>
              <a:ext cx="269837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4154" y="11375"/>
                    <a:pt x="8308" y="2735"/>
                    <a:pt x="11908" y="575"/>
                  </a:cubicBezTo>
                  <a:cubicBezTo>
                    <a:pt x="15508" y="-1585"/>
                    <a:pt x="18554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3" name="Line"/>
            <p:cNvSpPr/>
            <p:nvPr/>
          </p:nvSpPr>
          <p:spPr>
            <a:xfrm>
              <a:off x="13003996" y="487779"/>
              <a:ext cx="300972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4" name="Line"/>
            <p:cNvSpPr/>
            <p:nvPr/>
          </p:nvSpPr>
          <p:spPr>
            <a:xfrm>
              <a:off x="13660644" y="228322"/>
              <a:ext cx="308535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extrusionOk="0">
                  <a:moveTo>
                    <a:pt x="17805" y="0"/>
                  </a:moveTo>
                  <a:cubicBezTo>
                    <a:pt x="15165" y="2555"/>
                    <a:pt x="12525" y="5110"/>
                    <a:pt x="9765" y="7897"/>
                  </a:cubicBezTo>
                  <a:cubicBezTo>
                    <a:pt x="7005" y="10684"/>
                    <a:pt x="4125" y="13703"/>
                    <a:pt x="2325" y="15794"/>
                  </a:cubicBezTo>
                  <a:cubicBezTo>
                    <a:pt x="525" y="17884"/>
                    <a:pt x="-195" y="19045"/>
                    <a:pt x="45" y="19626"/>
                  </a:cubicBezTo>
                  <a:cubicBezTo>
                    <a:pt x="285" y="20206"/>
                    <a:pt x="1485" y="20206"/>
                    <a:pt x="5205" y="20439"/>
                  </a:cubicBezTo>
                  <a:cubicBezTo>
                    <a:pt x="8925" y="20671"/>
                    <a:pt x="15165" y="21135"/>
                    <a:pt x="2140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5" name="Line"/>
            <p:cNvSpPr/>
            <p:nvPr/>
          </p:nvSpPr>
          <p:spPr>
            <a:xfrm>
              <a:off x="13782368" y="383996"/>
              <a:ext cx="41513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6" name="Line"/>
            <p:cNvSpPr/>
            <p:nvPr/>
          </p:nvSpPr>
          <p:spPr>
            <a:xfrm>
              <a:off x="14176743" y="705723"/>
              <a:ext cx="10380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7" name="Line"/>
            <p:cNvSpPr/>
            <p:nvPr/>
          </p:nvSpPr>
          <p:spPr>
            <a:xfrm>
              <a:off x="14920001" y="93404"/>
              <a:ext cx="290717" cy="485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507" extrusionOk="0">
                  <a:moveTo>
                    <a:pt x="1043" y="3217"/>
                  </a:moveTo>
                  <a:cubicBezTo>
                    <a:pt x="1043" y="6434"/>
                    <a:pt x="1043" y="9651"/>
                    <a:pt x="1168" y="11872"/>
                  </a:cubicBezTo>
                  <a:cubicBezTo>
                    <a:pt x="1294" y="14094"/>
                    <a:pt x="1545" y="15319"/>
                    <a:pt x="1796" y="16315"/>
                  </a:cubicBezTo>
                  <a:cubicBezTo>
                    <a:pt x="2047" y="17311"/>
                    <a:pt x="2299" y="18077"/>
                    <a:pt x="2424" y="18077"/>
                  </a:cubicBezTo>
                  <a:cubicBezTo>
                    <a:pt x="2550" y="18077"/>
                    <a:pt x="2550" y="17311"/>
                    <a:pt x="2550" y="14706"/>
                  </a:cubicBezTo>
                  <a:cubicBezTo>
                    <a:pt x="2550" y="12102"/>
                    <a:pt x="2550" y="7660"/>
                    <a:pt x="2424" y="5055"/>
                  </a:cubicBezTo>
                  <a:cubicBezTo>
                    <a:pt x="2299" y="2451"/>
                    <a:pt x="2047" y="1685"/>
                    <a:pt x="2424" y="1072"/>
                  </a:cubicBezTo>
                  <a:cubicBezTo>
                    <a:pt x="2801" y="460"/>
                    <a:pt x="3806" y="0"/>
                    <a:pt x="5564" y="0"/>
                  </a:cubicBezTo>
                  <a:cubicBezTo>
                    <a:pt x="7322" y="0"/>
                    <a:pt x="9834" y="460"/>
                    <a:pt x="11843" y="1379"/>
                  </a:cubicBezTo>
                  <a:cubicBezTo>
                    <a:pt x="13852" y="2298"/>
                    <a:pt x="15359" y="3677"/>
                    <a:pt x="16238" y="4826"/>
                  </a:cubicBezTo>
                  <a:cubicBezTo>
                    <a:pt x="17117" y="5974"/>
                    <a:pt x="17368" y="6894"/>
                    <a:pt x="16615" y="7660"/>
                  </a:cubicBezTo>
                  <a:cubicBezTo>
                    <a:pt x="15861" y="8426"/>
                    <a:pt x="14103" y="9038"/>
                    <a:pt x="12596" y="9421"/>
                  </a:cubicBezTo>
                  <a:cubicBezTo>
                    <a:pt x="11089" y="9804"/>
                    <a:pt x="9834" y="9957"/>
                    <a:pt x="8452" y="10034"/>
                  </a:cubicBezTo>
                  <a:cubicBezTo>
                    <a:pt x="7071" y="10111"/>
                    <a:pt x="5564" y="10111"/>
                    <a:pt x="5564" y="10111"/>
                  </a:cubicBezTo>
                  <a:cubicBezTo>
                    <a:pt x="5564" y="10111"/>
                    <a:pt x="7071" y="10111"/>
                    <a:pt x="8954" y="10417"/>
                  </a:cubicBezTo>
                  <a:cubicBezTo>
                    <a:pt x="10838" y="10723"/>
                    <a:pt x="13099" y="11336"/>
                    <a:pt x="15234" y="12562"/>
                  </a:cubicBezTo>
                  <a:cubicBezTo>
                    <a:pt x="17368" y="13787"/>
                    <a:pt x="19378" y="15626"/>
                    <a:pt x="20382" y="16928"/>
                  </a:cubicBezTo>
                  <a:cubicBezTo>
                    <a:pt x="21387" y="18230"/>
                    <a:pt x="21387" y="18996"/>
                    <a:pt x="20131" y="19685"/>
                  </a:cubicBezTo>
                  <a:cubicBezTo>
                    <a:pt x="18875" y="20374"/>
                    <a:pt x="16364" y="20987"/>
                    <a:pt x="13852" y="21294"/>
                  </a:cubicBezTo>
                  <a:cubicBezTo>
                    <a:pt x="11341" y="21600"/>
                    <a:pt x="8829" y="21600"/>
                    <a:pt x="6568" y="21140"/>
                  </a:cubicBezTo>
                  <a:cubicBezTo>
                    <a:pt x="4308" y="20681"/>
                    <a:pt x="2299" y="19762"/>
                    <a:pt x="1168" y="18919"/>
                  </a:cubicBezTo>
                  <a:cubicBezTo>
                    <a:pt x="38" y="18077"/>
                    <a:pt x="-213" y="17311"/>
                    <a:pt x="164" y="16698"/>
                  </a:cubicBezTo>
                  <a:cubicBezTo>
                    <a:pt x="541" y="16085"/>
                    <a:pt x="1545" y="15626"/>
                    <a:pt x="2550" y="151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8" name="Line"/>
            <p:cNvSpPr/>
            <p:nvPr/>
          </p:nvSpPr>
          <p:spPr>
            <a:xfrm>
              <a:off x="15278770" y="352861"/>
              <a:ext cx="230624" cy="534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513" extrusionOk="0">
                  <a:moveTo>
                    <a:pt x="1729" y="0"/>
                  </a:moveTo>
                  <a:cubicBezTo>
                    <a:pt x="3317" y="1394"/>
                    <a:pt x="4905" y="2787"/>
                    <a:pt x="6970" y="3902"/>
                  </a:cubicBezTo>
                  <a:cubicBezTo>
                    <a:pt x="9035" y="5017"/>
                    <a:pt x="11576" y="5853"/>
                    <a:pt x="13641" y="6132"/>
                  </a:cubicBezTo>
                  <a:cubicBezTo>
                    <a:pt x="15705" y="6410"/>
                    <a:pt x="17294" y="6132"/>
                    <a:pt x="18246" y="5574"/>
                  </a:cubicBezTo>
                  <a:cubicBezTo>
                    <a:pt x="19199" y="5017"/>
                    <a:pt x="19517" y="4181"/>
                    <a:pt x="19358" y="3345"/>
                  </a:cubicBezTo>
                  <a:cubicBezTo>
                    <a:pt x="19199" y="2508"/>
                    <a:pt x="18564" y="1672"/>
                    <a:pt x="18247" y="1603"/>
                  </a:cubicBezTo>
                  <a:cubicBezTo>
                    <a:pt x="17929" y="1533"/>
                    <a:pt x="17929" y="2230"/>
                    <a:pt x="18564" y="4111"/>
                  </a:cubicBezTo>
                  <a:cubicBezTo>
                    <a:pt x="19199" y="5992"/>
                    <a:pt x="20470" y="9058"/>
                    <a:pt x="20947" y="11775"/>
                  </a:cubicBezTo>
                  <a:cubicBezTo>
                    <a:pt x="21423" y="14493"/>
                    <a:pt x="21105" y="16862"/>
                    <a:pt x="20470" y="18395"/>
                  </a:cubicBezTo>
                  <a:cubicBezTo>
                    <a:pt x="19835" y="19928"/>
                    <a:pt x="18882" y="20625"/>
                    <a:pt x="17611" y="21043"/>
                  </a:cubicBezTo>
                  <a:cubicBezTo>
                    <a:pt x="16341" y="21461"/>
                    <a:pt x="14752" y="21600"/>
                    <a:pt x="12370" y="21461"/>
                  </a:cubicBezTo>
                  <a:cubicBezTo>
                    <a:pt x="9988" y="21321"/>
                    <a:pt x="6811" y="20903"/>
                    <a:pt x="4588" y="20276"/>
                  </a:cubicBezTo>
                  <a:cubicBezTo>
                    <a:pt x="2364" y="19649"/>
                    <a:pt x="1094" y="18813"/>
                    <a:pt x="458" y="18046"/>
                  </a:cubicBezTo>
                  <a:cubicBezTo>
                    <a:pt x="-177" y="17280"/>
                    <a:pt x="-177" y="16583"/>
                    <a:pt x="617" y="16095"/>
                  </a:cubicBezTo>
                  <a:cubicBezTo>
                    <a:pt x="1411" y="15608"/>
                    <a:pt x="2999" y="15329"/>
                    <a:pt x="6494" y="14981"/>
                  </a:cubicBezTo>
                  <a:cubicBezTo>
                    <a:pt x="9988" y="14632"/>
                    <a:pt x="15388" y="14214"/>
                    <a:pt x="20788" y="137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9" name="Line"/>
            <p:cNvSpPr/>
            <p:nvPr/>
          </p:nvSpPr>
          <p:spPr>
            <a:xfrm>
              <a:off x="16086411" y="20327"/>
              <a:ext cx="730413" cy="606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90" extrusionOk="0">
                  <a:moveTo>
                    <a:pt x="1215" y="11364"/>
                  </a:moveTo>
                  <a:cubicBezTo>
                    <a:pt x="708" y="11852"/>
                    <a:pt x="201" y="12340"/>
                    <a:pt x="49" y="13561"/>
                  </a:cubicBezTo>
                  <a:cubicBezTo>
                    <a:pt x="-103" y="14781"/>
                    <a:pt x="100" y="16734"/>
                    <a:pt x="658" y="18198"/>
                  </a:cubicBezTo>
                  <a:cubicBezTo>
                    <a:pt x="1215" y="19662"/>
                    <a:pt x="2128" y="20639"/>
                    <a:pt x="3041" y="20944"/>
                  </a:cubicBezTo>
                  <a:cubicBezTo>
                    <a:pt x="3953" y="21249"/>
                    <a:pt x="4866" y="20883"/>
                    <a:pt x="5779" y="18747"/>
                  </a:cubicBezTo>
                  <a:cubicBezTo>
                    <a:pt x="6691" y="16612"/>
                    <a:pt x="7604" y="12707"/>
                    <a:pt x="7858" y="9473"/>
                  </a:cubicBezTo>
                  <a:cubicBezTo>
                    <a:pt x="8111" y="6239"/>
                    <a:pt x="7705" y="3676"/>
                    <a:pt x="7300" y="2090"/>
                  </a:cubicBezTo>
                  <a:cubicBezTo>
                    <a:pt x="6894" y="503"/>
                    <a:pt x="6489" y="-107"/>
                    <a:pt x="6336" y="15"/>
                  </a:cubicBezTo>
                  <a:cubicBezTo>
                    <a:pt x="6184" y="137"/>
                    <a:pt x="6286" y="991"/>
                    <a:pt x="6438" y="3188"/>
                  </a:cubicBezTo>
                  <a:cubicBezTo>
                    <a:pt x="6590" y="5385"/>
                    <a:pt x="6793" y="8924"/>
                    <a:pt x="6894" y="11669"/>
                  </a:cubicBezTo>
                  <a:cubicBezTo>
                    <a:pt x="6996" y="14415"/>
                    <a:pt x="6996" y="16368"/>
                    <a:pt x="6996" y="17649"/>
                  </a:cubicBezTo>
                  <a:cubicBezTo>
                    <a:pt x="6996" y="18930"/>
                    <a:pt x="6996" y="19540"/>
                    <a:pt x="7046" y="19540"/>
                  </a:cubicBezTo>
                  <a:cubicBezTo>
                    <a:pt x="7097" y="19540"/>
                    <a:pt x="7198" y="18930"/>
                    <a:pt x="7300" y="18320"/>
                  </a:cubicBezTo>
                  <a:cubicBezTo>
                    <a:pt x="7401" y="17710"/>
                    <a:pt x="7503" y="17100"/>
                    <a:pt x="7705" y="16490"/>
                  </a:cubicBezTo>
                  <a:cubicBezTo>
                    <a:pt x="7908" y="15879"/>
                    <a:pt x="8212" y="15269"/>
                    <a:pt x="8517" y="15269"/>
                  </a:cubicBezTo>
                  <a:cubicBezTo>
                    <a:pt x="8821" y="15269"/>
                    <a:pt x="9125" y="15879"/>
                    <a:pt x="9632" y="16734"/>
                  </a:cubicBezTo>
                  <a:cubicBezTo>
                    <a:pt x="10139" y="17588"/>
                    <a:pt x="10849" y="18686"/>
                    <a:pt x="11812" y="19418"/>
                  </a:cubicBezTo>
                  <a:cubicBezTo>
                    <a:pt x="12776" y="20151"/>
                    <a:pt x="13993" y="20517"/>
                    <a:pt x="15311" y="20151"/>
                  </a:cubicBezTo>
                  <a:cubicBezTo>
                    <a:pt x="16629" y="19785"/>
                    <a:pt x="18049" y="18686"/>
                    <a:pt x="18911" y="17832"/>
                  </a:cubicBezTo>
                  <a:cubicBezTo>
                    <a:pt x="19773" y="16978"/>
                    <a:pt x="20077" y="16368"/>
                    <a:pt x="20179" y="15757"/>
                  </a:cubicBezTo>
                  <a:cubicBezTo>
                    <a:pt x="20280" y="15147"/>
                    <a:pt x="20179" y="14537"/>
                    <a:pt x="19824" y="14110"/>
                  </a:cubicBezTo>
                  <a:cubicBezTo>
                    <a:pt x="19469" y="13683"/>
                    <a:pt x="18860" y="13439"/>
                    <a:pt x="18303" y="13317"/>
                  </a:cubicBezTo>
                  <a:cubicBezTo>
                    <a:pt x="17745" y="13195"/>
                    <a:pt x="17238" y="13195"/>
                    <a:pt x="16781" y="13378"/>
                  </a:cubicBezTo>
                  <a:cubicBezTo>
                    <a:pt x="16325" y="13561"/>
                    <a:pt x="15920" y="13927"/>
                    <a:pt x="15920" y="15025"/>
                  </a:cubicBezTo>
                  <a:cubicBezTo>
                    <a:pt x="15920" y="16124"/>
                    <a:pt x="16325" y="17954"/>
                    <a:pt x="17086" y="19174"/>
                  </a:cubicBezTo>
                  <a:cubicBezTo>
                    <a:pt x="17846" y="20395"/>
                    <a:pt x="18962" y="21005"/>
                    <a:pt x="19773" y="21249"/>
                  </a:cubicBezTo>
                  <a:cubicBezTo>
                    <a:pt x="20584" y="21493"/>
                    <a:pt x="21091" y="21371"/>
                    <a:pt x="21294" y="21249"/>
                  </a:cubicBezTo>
                  <a:cubicBezTo>
                    <a:pt x="21497" y="21127"/>
                    <a:pt x="21396" y="21005"/>
                    <a:pt x="21294" y="208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0" name="Line"/>
            <p:cNvSpPr/>
            <p:nvPr/>
          </p:nvSpPr>
          <p:spPr>
            <a:xfrm>
              <a:off x="16055214" y="425509"/>
              <a:ext cx="16605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1" name="Line"/>
            <p:cNvSpPr/>
            <p:nvPr/>
          </p:nvSpPr>
          <p:spPr>
            <a:xfrm>
              <a:off x="17477039" y="271763"/>
              <a:ext cx="788751" cy="59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2567"/>
                  </a:moveTo>
                  <a:cubicBezTo>
                    <a:pt x="284" y="6083"/>
                    <a:pt x="568" y="9600"/>
                    <a:pt x="853" y="12551"/>
                  </a:cubicBezTo>
                  <a:cubicBezTo>
                    <a:pt x="1137" y="15502"/>
                    <a:pt x="1421" y="17888"/>
                    <a:pt x="1611" y="19395"/>
                  </a:cubicBezTo>
                  <a:cubicBezTo>
                    <a:pt x="1800" y="20902"/>
                    <a:pt x="1895" y="21530"/>
                    <a:pt x="1895" y="21467"/>
                  </a:cubicBezTo>
                  <a:cubicBezTo>
                    <a:pt x="1895" y="21404"/>
                    <a:pt x="1800" y="20651"/>
                    <a:pt x="1516" y="18579"/>
                  </a:cubicBezTo>
                  <a:cubicBezTo>
                    <a:pt x="1232" y="16507"/>
                    <a:pt x="758" y="13116"/>
                    <a:pt x="663" y="10039"/>
                  </a:cubicBezTo>
                  <a:cubicBezTo>
                    <a:pt x="568" y="6963"/>
                    <a:pt x="853" y="4200"/>
                    <a:pt x="1137" y="2567"/>
                  </a:cubicBezTo>
                  <a:cubicBezTo>
                    <a:pt x="1421" y="935"/>
                    <a:pt x="1705" y="432"/>
                    <a:pt x="2132" y="181"/>
                  </a:cubicBezTo>
                  <a:cubicBezTo>
                    <a:pt x="2558" y="-70"/>
                    <a:pt x="3126" y="-70"/>
                    <a:pt x="3600" y="244"/>
                  </a:cubicBezTo>
                  <a:cubicBezTo>
                    <a:pt x="4074" y="558"/>
                    <a:pt x="4453" y="1186"/>
                    <a:pt x="4642" y="1814"/>
                  </a:cubicBezTo>
                  <a:cubicBezTo>
                    <a:pt x="4832" y="2442"/>
                    <a:pt x="4832" y="3070"/>
                    <a:pt x="4784" y="3697"/>
                  </a:cubicBezTo>
                  <a:cubicBezTo>
                    <a:pt x="4737" y="4325"/>
                    <a:pt x="4642" y="4953"/>
                    <a:pt x="4168" y="5581"/>
                  </a:cubicBezTo>
                  <a:cubicBezTo>
                    <a:pt x="3695" y="6209"/>
                    <a:pt x="2842" y="6837"/>
                    <a:pt x="2179" y="7214"/>
                  </a:cubicBezTo>
                  <a:cubicBezTo>
                    <a:pt x="1516" y="7590"/>
                    <a:pt x="1042" y="7716"/>
                    <a:pt x="995" y="7590"/>
                  </a:cubicBezTo>
                  <a:cubicBezTo>
                    <a:pt x="947" y="7465"/>
                    <a:pt x="1326" y="7088"/>
                    <a:pt x="2463" y="6649"/>
                  </a:cubicBezTo>
                  <a:cubicBezTo>
                    <a:pt x="3600" y="6209"/>
                    <a:pt x="5495" y="5707"/>
                    <a:pt x="6679" y="5330"/>
                  </a:cubicBezTo>
                  <a:cubicBezTo>
                    <a:pt x="7863" y="4953"/>
                    <a:pt x="8337" y="4702"/>
                    <a:pt x="8811" y="4388"/>
                  </a:cubicBezTo>
                  <a:cubicBezTo>
                    <a:pt x="9284" y="4074"/>
                    <a:pt x="9758" y="3697"/>
                    <a:pt x="10042" y="4074"/>
                  </a:cubicBezTo>
                  <a:cubicBezTo>
                    <a:pt x="10326" y="4451"/>
                    <a:pt x="10421" y="5581"/>
                    <a:pt x="10847" y="6649"/>
                  </a:cubicBezTo>
                  <a:cubicBezTo>
                    <a:pt x="11274" y="7716"/>
                    <a:pt x="12032" y="8721"/>
                    <a:pt x="13026" y="9223"/>
                  </a:cubicBezTo>
                  <a:cubicBezTo>
                    <a:pt x="14021" y="9725"/>
                    <a:pt x="15253" y="9725"/>
                    <a:pt x="16295" y="9349"/>
                  </a:cubicBezTo>
                  <a:cubicBezTo>
                    <a:pt x="17337" y="8972"/>
                    <a:pt x="18189" y="8218"/>
                    <a:pt x="18663" y="7528"/>
                  </a:cubicBezTo>
                  <a:cubicBezTo>
                    <a:pt x="19137" y="6837"/>
                    <a:pt x="19232" y="6209"/>
                    <a:pt x="19089" y="5707"/>
                  </a:cubicBezTo>
                  <a:cubicBezTo>
                    <a:pt x="18947" y="5204"/>
                    <a:pt x="18568" y="4828"/>
                    <a:pt x="18047" y="4577"/>
                  </a:cubicBezTo>
                  <a:cubicBezTo>
                    <a:pt x="17526" y="4325"/>
                    <a:pt x="16863" y="4200"/>
                    <a:pt x="16437" y="4451"/>
                  </a:cubicBezTo>
                  <a:cubicBezTo>
                    <a:pt x="16011" y="4702"/>
                    <a:pt x="15821" y="5330"/>
                    <a:pt x="15774" y="6021"/>
                  </a:cubicBezTo>
                  <a:cubicBezTo>
                    <a:pt x="15726" y="6711"/>
                    <a:pt x="15821" y="7465"/>
                    <a:pt x="16816" y="8218"/>
                  </a:cubicBezTo>
                  <a:cubicBezTo>
                    <a:pt x="17811" y="8972"/>
                    <a:pt x="19705" y="9725"/>
                    <a:pt x="21600" y="104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2" name="Line"/>
            <p:cNvSpPr/>
            <p:nvPr/>
          </p:nvSpPr>
          <p:spPr>
            <a:xfrm>
              <a:off x="18317681" y="337266"/>
              <a:ext cx="352863" cy="216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7" extrusionOk="0">
                  <a:moveTo>
                    <a:pt x="0" y="1475"/>
                  </a:moveTo>
                  <a:cubicBezTo>
                    <a:pt x="1271" y="5075"/>
                    <a:pt x="2541" y="8675"/>
                    <a:pt x="4024" y="12275"/>
                  </a:cubicBezTo>
                  <a:cubicBezTo>
                    <a:pt x="5506" y="15875"/>
                    <a:pt x="7200" y="19475"/>
                    <a:pt x="8153" y="20129"/>
                  </a:cubicBezTo>
                  <a:cubicBezTo>
                    <a:pt x="9106" y="20784"/>
                    <a:pt x="9318" y="18493"/>
                    <a:pt x="9741" y="15548"/>
                  </a:cubicBezTo>
                  <a:cubicBezTo>
                    <a:pt x="10165" y="12602"/>
                    <a:pt x="10800" y="9002"/>
                    <a:pt x="11435" y="6384"/>
                  </a:cubicBezTo>
                  <a:cubicBezTo>
                    <a:pt x="12071" y="3766"/>
                    <a:pt x="12706" y="2129"/>
                    <a:pt x="13553" y="984"/>
                  </a:cubicBezTo>
                  <a:cubicBezTo>
                    <a:pt x="14400" y="-161"/>
                    <a:pt x="15459" y="-816"/>
                    <a:pt x="16835" y="1966"/>
                  </a:cubicBezTo>
                  <a:cubicBezTo>
                    <a:pt x="18212" y="4748"/>
                    <a:pt x="19906" y="10966"/>
                    <a:pt x="20753" y="14893"/>
                  </a:cubicBezTo>
                  <a:cubicBezTo>
                    <a:pt x="21600" y="18820"/>
                    <a:pt x="21600" y="20457"/>
                    <a:pt x="21494" y="20457"/>
                  </a:cubicBezTo>
                  <a:cubicBezTo>
                    <a:pt x="21388" y="20457"/>
                    <a:pt x="21176" y="18820"/>
                    <a:pt x="21176" y="17184"/>
                  </a:cubicBezTo>
                  <a:cubicBezTo>
                    <a:pt x="21176" y="15548"/>
                    <a:pt x="21388" y="13911"/>
                    <a:pt x="21600" y="122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3" name="Line"/>
            <p:cNvSpPr/>
            <p:nvPr/>
          </p:nvSpPr>
          <p:spPr>
            <a:xfrm>
              <a:off x="18608272" y="259456"/>
              <a:ext cx="10380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4" name="Line"/>
            <p:cNvSpPr/>
            <p:nvPr/>
          </p:nvSpPr>
          <p:spPr>
            <a:xfrm>
              <a:off x="18763520" y="280213"/>
              <a:ext cx="944027" cy="27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381" extrusionOk="0">
                  <a:moveTo>
                    <a:pt x="1429" y="14400"/>
                  </a:moveTo>
                  <a:cubicBezTo>
                    <a:pt x="1665" y="15467"/>
                    <a:pt x="1902" y="16533"/>
                    <a:pt x="2217" y="17200"/>
                  </a:cubicBezTo>
                  <a:cubicBezTo>
                    <a:pt x="2532" y="17867"/>
                    <a:pt x="2927" y="18133"/>
                    <a:pt x="3321" y="18133"/>
                  </a:cubicBezTo>
                  <a:cubicBezTo>
                    <a:pt x="3715" y="18133"/>
                    <a:pt x="4109" y="17867"/>
                    <a:pt x="4346" y="17067"/>
                  </a:cubicBezTo>
                  <a:cubicBezTo>
                    <a:pt x="4582" y="16267"/>
                    <a:pt x="4661" y="14933"/>
                    <a:pt x="4109" y="13600"/>
                  </a:cubicBezTo>
                  <a:cubicBezTo>
                    <a:pt x="3557" y="12267"/>
                    <a:pt x="2375" y="10933"/>
                    <a:pt x="1508" y="10400"/>
                  </a:cubicBezTo>
                  <a:cubicBezTo>
                    <a:pt x="640" y="9867"/>
                    <a:pt x="89" y="10133"/>
                    <a:pt x="10" y="10667"/>
                  </a:cubicBezTo>
                  <a:cubicBezTo>
                    <a:pt x="-69" y="11200"/>
                    <a:pt x="325" y="12000"/>
                    <a:pt x="1350" y="12533"/>
                  </a:cubicBezTo>
                  <a:cubicBezTo>
                    <a:pt x="2375" y="13067"/>
                    <a:pt x="4030" y="13333"/>
                    <a:pt x="5213" y="12800"/>
                  </a:cubicBezTo>
                  <a:cubicBezTo>
                    <a:pt x="6395" y="12267"/>
                    <a:pt x="7105" y="10933"/>
                    <a:pt x="7499" y="9600"/>
                  </a:cubicBezTo>
                  <a:cubicBezTo>
                    <a:pt x="7893" y="8267"/>
                    <a:pt x="7972" y="6933"/>
                    <a:pt x="7972" y="6933"/>
                  </a:cubicBezTo>
                  <a:cubicBezTo>
                    <a:pt x="7972" y="6933"/>
                    <a:pt x="7893" y="8267"/>
                    <a:pt x="7854" y="9600"/>
                  </a:cubicBezTo>
                  <a:cubicBezTo>
                    <a:pt x="7814" y="10933"/>
                    <a:pt x="7814" y="12267"/>
                    <a:pt x="7854" y="13600"/>
                  </a:cubicBezTo>
                  <a:cubicBezTo>
                    <a:pt x="7893" y="14933"/>
                    <a:pt x="7972" y="16267"/>
                    <a:pt x="8208" y="17200"/>
                  </a:cubicBezTo>
                  <a:cubicBezTo>
                    <a:pt x="8445" y="18133"/>
                    <a:pt x="8839" y="18667"/>
                    <a:pt x="9194" y="18533"/>
                  </a:cubicBezTo>
                  <a:cubicBezTo>
                    <a:pt x="9549" y="18400"/>
                    <a:pt x="9864" y="17600"/>
                    <a:pt x="10100" y="16533"/>
                  </a:cubicBezTo>
                  <a:cubicBezTo>
                    <a:pt x="10337" y="15467"/>
                    <a:pt x="10495" y="14133"/>
                    <a:pt x="10652" y="12400"/>
                  </a:cubicBezTo>
                  <a:cubicBezTo>
                    <a:pt x="10810" y="10667"/>
                    <a:pt x="10968" y="8533"/>
                    <a:pt x="11046" y="8133"/>
                  </a:cubicBezTo>
                  <a:cubicBezTo>
                    <a:pt x="11125" y="7733"/>
                    <a:pt x="11125" y="9067"/>
                    <a:pt x="11204" y="10400"/>
                  </a:cubicBezTo>
                  <a:cubicBezTo>
                    <a:pt x="11283" y="11733"/>
                    <a:pt x="11440" y="13067"/>
                    <a:pt x="11677" y="14133"/>
                  </a:cubicBezTo>
                  <a:cubicBezTo>
                    <a:pt x="11913" y="15200"/>
                    <a:pt x="12229" y="16000"/>
                    <a:pt x="12584" y="16667"/>
                  </a:cubicBezTo>
                  <a:cubicBezTo>
                    <a:pt x="12938" y="17333"/>
                    <a:pt x="13332" y="17867"/>
                    <a:pt x="13727" y="18000"/>
                  </a:cubicBezTo>
                  <a:cubicBezTo>
                    <a:pt x="14121" y="18133"/>
                    <a:pt x="14515" y="17867"/>
                    <a:pt x="14870" y="16400"/>
                  </a:cubicBezTo>
                  <a:cubicBezTo>
                    <a:pt x="15224" y="14933"/>
                    <a:pt x="15540" y="12267"/>
                    <a:pt x="15855" y="9600"/>
                  </a:cubicBezTo>
                  <a:cubicBezTo>
                    <a:pt x="16170" y="6933"/>
                    <a:pt x="16486" y="4267"/>
                    <a:pt x="16801" y="2533"/>
                  </a:cubicBezTo>
                  <a:cubicBezTo>
                    <a:pt x="17116" y="800"/>
                    <a:pt x="17432" y="0"/>
                    <a:pt x="17786" y="0"/>
                  </a:cubicBezTo>
                  <a:cubicBezTo>
                    <a:pt x="18141" y="0"/>
                    <a:pt x="18535" y="800"/>
                    <a:pt x="19127" y="3200"/>
                  </a:cubicBezTo>
                  <a:cubicBezTo>
                    <a:pt x="19718" y="5600"/>
                    <a:pt x="20506" y="9600"/>
                    <a:pt x="20940" y="12267"/>
                  </a:cubicBezTo>
                  <a:cubicBezTo>
                    <a:pt x="21373" y="14933"/>
                    <a:pt x="21452" y="16267"/>
                    <a:pt x="21492" y="17600"/>
                  </a:cubicBezTo>
                  <a:cubicBezTo>
                    <a:pt x="21531" y="18933"/>
                    <a:pt x="21531" y="20267"/>
                    <a:pt x="21334" y="20933"/>
                  </a:cubicBezTo>
                  <a:cubicBezTo>
                    <a:pt x="21137" y="21600"/>
                    <a:pt x="20743" y="21600"/>
                    <a:pt x="19994" y="20400"/>
                  </a:cubicBezTo>
                  <a:cubicBezTo>
                    <a:pt x="19245" y="19200"/>
                    <a:pt x="18141" y="16800"/>
                    <a:pt x="17038" y="14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5" name="Line"/>
            <p:cNvSpPr/>
            <p:nvPr/>
          </p:nvSpPr>
          <p:spPr>
            <a:xfrm>
              <a:off x="556430" y="1399224"/>
              <a:ext cx="1716416" cy="586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297" extrusionOk="0">
                  <a:moveTo>
                    <a:pt x="311" y="10992"/>
                  </a:moveTo>
                  <a:cubicBezTo>
                    <a:pt x="137" y="11494"/>
                    <a:pt x="-37" y="11997"/>
                    <a:pt x="6" y="13504"/>
                  </a:cubicBezTo>
                  <a:cubicBezTo>
                    <a:pt x="50" y="15011"/>
                    <a:pt x="311" y="17522"/>
                    <a:pt x="637" y="19155"/>
                  </a:cubicBezTo>
                  <a:cubicBezTo>
                    <a:pt x="963" y="20788"/>
                    <a:pt x="1354" y="21541"/>
                    <a:pt x="1767" y="21227"/>
                  </a:cubicBezTo>
                  <a:cubicBezTo>
                    <a:pt x="2179" y="20913"/>
                    <a:pt x="2614" y="19532"/>
                    <a:pt x="2984" y="17083"/>
                  </a:cubicBezTo>
                  <a:cubicBezTo>
                    <a:pt x="3353" y="14634"/>
                    <a:pt x="3657" y="11118"/>
                    <a:pt x="3701" y="8355"/>
                  </a:cubicBezTo>
                  <a:cubicBezTo>
                    <a:pt x="3744" y="5592"/>
                    <a:pt x="3527" y="3583"/>
                    <a:pt x="3331" y="2201"/>
                  </a:cubicBezTo>
                  <a:cubicBezTo>
                    <a:pt x="3136" y="820"/>
                    <a:pt x="2962" y="67"/>
                    <a:pt x="2875" y="4"/>
                  </a:cubicBezTo>
                  <a:cubicBezTo>
                    <a:pt x="2788" y="-59"/>
                    <a:pt x="2788" y="569"/>
                    <a:pt x="2831" y="3206"/>
                  </a:cubicBezTo>
                  <a:cubicBezTo>
                    <a:pt x="2875" y="5843"/>
                    <a:pt x="2962" y="10490"/>
                    <a:pt x="3049" y="13629"/>
                  </a:cubicBezTo>
                  <a:cubicBezTo>
                    <a:pt x="3136" y="16769"/>
                    <a:pt x="3223" y="18401"/>
                    <a:pt x="3309" y="19532"/>
                  </a:cubicBezTo>
                  <a:cubicBezTo>
                    <a:pt x="3396" y="20662"/>
                    <a:pt x="3483" y="21290"/>
                    <a:pt x="3527" y="21290"/>
                  </a:cubicBezTo>
                  <a:cubicBezTo>
                    <a:pt x="3570" y="21290"/>
                    <a:pt x="3570" y="20662"/>
                    <a:pt x="3592" y="20034"/>
                  </a:cubicBezTo>
                  <a:cubicBezTo>
                    <a:pt x="3614" y="19406"/>
                    <a:pt x="3657" y="18778"/>
                    <a:pt x="3744" y="17962"/>
                  </a:cubicBezTo>
                  <a:cubicBezTo>
                    <a:pt x="3831" y="17146"/>
                    <a:pt x="3961" y="16141"/>
                    <a:pt x="4092" y="15890"/>
                  </a:cubicBezTo>
                  <a:cubicBezTo>
                    <a:pt x="4222" y="15639"/>
                    <a:pt x="4353" y="16141"/>
                    <a:pt x="4548" y="16957"/>
                  </a:cubicBezTo>
                  <a:cubicBezTo>
                    <a:pt x="4744" y="17774"/>
                    <a:pt x="5004" y="18904"/>
                    <a:pt x="5352" y="19720"/>
                  </a:cubicBezTo>
                  <a:cubicBezTo>
                    <a:pt x="5700" y="20536"/>
                    <a:pt x="6134" y="21039"/>
                    <a:pt x="6547" y="21039"/>
                  </a:cubicBezTo>
                  <a:cubicBezTo>
                    <a:pt x="6960" y="21039"/>
                    <a:pt x="7351" y="20536"/>
                    <a:pt x="7634" y="20034"/>
                  </a:cubicBezTo>
                  <a:cubicBezTo>
                    <a:pt x="7916" y="19532"/>
                    <a:pt x="8090" y="19029"/>
                    <a:pt x="8199" y="18464"/>
                  </a:cubicBezTo>
                  <a:cubicBezTo>
                    <a:pt x="8307" y="17899"/>
                    <a:pt x="8351" y="17271"/>
                    <a:pt x="8307" y="16706"/>
                  </a:cubicBezTo>
                  <a:cubicBezTo>
                    <a:pt x="8264" y="16141"/>
                    <a:pt x="8134" y="15639"/>
                    <a:pt x="7960" y="15325"/>
                  </a:cubicBezTo>
                  <a:cubicBezTo>
                    <a:pt x="7786" y="15011"/>
                    <a:pt x="7569" y="14885"/>
                    <a:pt x="7460" y="15136"/>
                  </a:cubicBezTo>
                  <a:cubicBezTo>
                    <a:pt x="7351" y="15387"/>
                    <a:pt x="7351" y="16015"/>
                    <a:pt x="7482" y="17020"/>
                  </a:cubicBezTo>
                  <a:cubicBezTo>
                    <a:pt x="7612" y="18025"/>
                    <a:pt x="7873" y="19406"/>
                    <a:pt x="8264" y="20222"/>
                  </a:cubicBezTo>
                  <a:cubicBezTo>
                    <a:pt x="8655" y="21039"/>
                    <a:pt x="9177" y="21290"/>
                    <a:pt x="9633" y="21101"/>
                  </a:cubicBezTo>
                  <a:cubicBezTo>
                    <a:pt x="10089" y="20913"/>
                    <a:pt x="10481" y="20285"/>
                    <a:pt x="10893" y="19846"/>
                  </a:cubicBezTo>
                  <a:cubicBezTo>
                    <a:pt x="11306" y="19406"/>
                    <a:pt x="11741" y="19155"/>
                    <a:pt x="12089" y="18967"/>
                  </a:cubicBezTo>
                  <a:cubicBezTo>
                    <a:pt x="12436" y="18778"/>
                    <a:pt x="12697" y="18653"/>
                    <a:pt x="12958" y="18339"/>
                  </a:cubicBezTo>
                  <a:cubicBezTo>
                    <a:pt x="13219" y="18025"/>
                    <a:pt x="13479" y="17522"/>
                    <a:pt x="13501" y="17020"/>
                  </a:cubicBezTo>
                  <a:cubicBezTo>
                    <a:pt x="13523" y="16518"/>
                    <a:pt x="13305" y="16015"/>
                    <a:pt x="13088" y="15701"/>
                  </a:cubicBezTo>
                  <a:cubicBezTo>
                    <a:pt x="12871" y="15388"/>
                    <a:pt x="12654" y="15262"/>
                    <a:pt x="12371" y="15136"/>
                  </a:cubicBezTo>
                  <a:cubicBezTo>
                    <a:pt x="12089" y="15011"/>
                    <a:pt x="11741" y="14885"/>
                    <a:pt x="11502" y="15074"/>
                  </a:cubicBezTo>
                  <a:cubicBezTo>
                    <a:pt x="11263" y="15262"/>
                    <a:pt x="11132" y="15764"/>
                    <a:pt x="11198" y="16329"/>
                  </a:cubicBezTo>
                  <a:cubicBezTo>
                    <a:pt x="11263" y="16894"/>
                    <a:pt x="11524" y="17522"/>
                    <a:pt x="11893" y="17836"/>
                  </a:cubicBezTo>
                  <a:cubicBezTo>
                    <a:pt x="12262" y="18150"/>
                    <a:pt x="12740" y="18150"/>
                    <a:pt x="13197" y="17711"/>
                  </a:cubicBezTo>
                  <a:cubicBezTo>
                    <a:pt x="13653" y="17271"/>
                    <a:pt x="14088" y="16392"/>
                    <a:pt x="14370" y="15701"/>
                  </a:cubicBezTo>
                  <a:cubicBezTo>
                    <a:pt x="14653" y="15011"/>
                    <a:pt x="14783" y="14508"/>
                    <a:pt x="14957" y="14446"/>
                  </a:cubicBezTo>
                  <a:cubicBezTo>
                    <a:pt x="15131" y="14383"/>
                    <a:pt x="15348" y="14760"/>
                    <a:pt x="15457" y="15262"/>
                  </a:cubicBezTo>
                  <a:cubicBezTo>
                    <a:pt x="15565" y="15764"/>
                    <a:pt x="15565" y="16392"/>
                    <a:pt x="15609" y="17020"/>
                  </a:cubicBezTo>
                  <a:cubicBezTo>
                    <a:pt x="15652" y="17648"/>
                    <a:pt x="15739" y="18276"/>
                    <a:pt x="15870" y="18778"/>
                  </a:cubicBezTo>
                  <a:cubicBezTo>
                    <a:pt x="16000" y="19281"/>
                    <a:pt x="16174" y="19657"/>
                    <a:pt x="16500" y="19846"/>
                  </a:cubicBezTo>
                  <a:cubicBezTo>
                    <a:pt x="16826" y="20034"/>
                    <a:pt x="17304" y="20034"/>
                    <a:pt x="17825" y="19406"/>
                  </a:cubicBezTo>
                  <a:cubicBezTo>
                    <a:pt x="18347" y="18778"/>
                    <a:pt x="18912" y="17522"/>
                    <a:pt x="19260" y="16643"/>
                  </a:cubicBezTo>
                  <a:cubicBezTo>
                    <a:pt x="19607" y="15764"/>
                    <a:pt x="19738" y="15262"/>
                    <a:pt x="19803" y="14697"/>
                  </a:cubicBezTo>
                  <a:cubicBezTo>
                    <a:pt x="19868" y="14132"/>
                    <a:pt x="19868" y="13504"/>
                    <a:pt x="19759" y="13064"/>
                  </a:cubicBezTo>
                  <a:cubicBezTo>
                    <a:pt x="19651" y="12625"/>
                    <a:pt x="19433" y="12374"/>
                    <a:pt x="19216" y="12374"/>
                  </a:cubicBezTo>
                  <a:cubicBezTo>
                    <a:pt x="18999" y="12374"/>
                    <a:pt x="18782" y="12625"/>
                    <a:pt x="18695" y="13190"/>
                  </a:cubicBezTo>
                  <a:cubicBezTo>
                    <a:pt x="18608" y="13755"/>
                    <a:pt x="18651" y="14634"/>
                    <a:pt x="19151" y="15513"/>
                  </a:cubicBezTo>
                  <a:cubicBezTo>
                    <a:pt x="19651" y="16392"/>
                    <a:pt x="20607" y="17271"/>
                    <a:pt x="21563" y="181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6" name="Line"/>
            <p:cNvSpPr/>
            <p:nvPr/>
          </p:nvSpPr>
          <p:spPr>
            <a:xfrm>
              <a:off x="2397384" y="1767109"/>
              <a:ext cx="498159" cy="176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6" extrusionOk="0">
                  <a:moveTo>
                    <a:pt x="0" y="3338"/>
                  </a:moveTo>
                  <a:cubicBezTo>
                    <a:pt x="750" y="3745"/>
                    <a:pt x="1500" y="4153"/>
                    <a:pt x="1950" y="5376"/>
                  </a:cubicBezTo>
                  <a:cubicBezTo>
                    <a:pt x="2400" y="6598"/>
                    <a:pt x="2550" y="8636"/>
                    <a:pt x="2700" y="10674"/>
                  </a:cubicBezTo>
                  <a:cubicBezTo>
                    <a:pt x="2850" y="12711"/>
                    <a:pt x="3000" y="14749"/>
                    <a:pt x="3075" y="14749"/>
                  </a:cubicBezTo>
                  <a:cubicBezTo>
                    <a:pt x="3150" y="14749"/>
                    <a:pt x="3150" y="12711"/>
                    <a:pt x="3225" y="10674"/>
                  </a:cubicBezTo>
                  <a:cubicBezTo>
                    <a:pt x="3300" y="8636"/>
                    <a:pt x="3450" y="6598"/>
                    <a:pt x="3825" y="4968"/>
                  </a:cubicBezTo>
                  <a:cubicBezTo>
                    <a:pt x="4200" y="3338"/>
                    <a:pt x="4800" y="2115"/>
                    <a:pt x="5400" y="2115"/>
                  </a:cubicBezTo>
                  <a:cubicBezTo>
                    <a:pt x="6000" y="2115"/>
                    <a:pt x="6600" y="3338"/>
                    <a:pt x="6975" y="4968"/>
                  </a:cubicBezTo>
                  <a:cubicBezTo>
                    <a:pt x="7350" y="6598"/>
                    <a:pt x="7500" y="8636"/>
                    <a:pt x="7575" y="11081"/>
                  </a:cubicBezTo>
                  <a:cubicBezTo>
                    <a:pt x="7650" y="13527"/>
                    <a:pt x="7650" y="16379"/>
                    <a:pt x="7725" y="16583"/>
                  </a:cubicBezTo>
                  <a:cubicBezTo>
                    <a:pt x="7800" y="16787"/>
                    <a:pt x="7950" y="14342"/>
                    <a:pt x="8550" y="11489"/>
                  </a:cubicBezTo>
                  <a:cubicBezTo>
                    <a:pt x="9150" y="8636"/>
                    <a:pt x="10200" y="5376"/>
                    <a:pt x="11025" y="3134"/>
                  </a:cubicBezTo>
                  <a:cubicBezTo>
                    <a:pt x="11850" y="893"/>
                    <a:pt x="12450" y="-330"/>
                    <a:pt x="12825" y="78"/>
                  </a:cubicBezTo>
                  <a:cubicBezTo>
                    <a:pt x="13200" y="485"/>
                    <a:pt x="13350" y="2523"/>
                    <a:pt x="13425" y="5783"/>
                  </a:cubicBezTo>
                  <a:cubicBezTo>
                    <a:pt x="13500" y="9044"/>
                    <a:pt x="13500" y="13527"/>
                    <a:pt x="13800" y="16583"/>
                  </a:cubicBezTo>
                  <a:cubicBezTo>
                    <a:pt x="14100" y="19640"/>
                    <a:pt x="14700" y="21270"/>
                    <a:pt x="16050" y="20659"/>
                  </a:cubicBezTo>
                  <a:cubicBezTo>
                    <a:pt x="17400" y="20047"/>
                    <a:pt x="19500" y="17195"/>
                    <a:pt x="21600" y="143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7" name="Line"/>
            <p:cNvSpPr/>
            <p:nvPr/>
          </p:nvSpPr>
          <p:spPr>
            <a:xfrm>
              <a:off x="425509" y="1836957"/>
              <a:ext cx="290594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8" name="Line"/>
            <p:cNvSpPr/>
            <p:nvPr/>
          </p:nvSpPr>
          <p:spPr>
            <a:xfrm>
              <a:off x="3248404" y="2034144"/>
              <a:ext cx="1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9" name="Line"/>
            <p:cNvSpPr/>
            <p:nvPr/>
          </p:nvSpPr>
          <p:spPr>
            <a:xfrm>
              <a:off x="3902237" y="1563662"/>
              <a:ext cx="477402" cy="384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extrusionOk="0">
                  <a:moveTo>
                    <a:pt x="0" y="7136"/>
                  </a:moveTo>
                  <a:cubicBezTo>
                    <a:pt x="157" y="10800"/>
                    <a:pt x="313" y="14464"/>
                    <a:pt x="1017" y="16875"/>
                  </a:cubicBezTo>
                  <a:cubicBezTo>
                    <a:pt x="1722" y="19286"/>
                    <a:pt x="2974" y="20443"/>
                    <a:pt x="4304" y="20539"/>
                  </a:cubicBezTo>
                  <a:cubicBezTo>
                    <a:pt x="5635" y="20636"/>
                    <a:pt x="7043" y="19671"/>
                    <a:pt x="8609" y="16971"/>
                  </a:cubicBezTo>
                  <a:cubicBezTo>
                    <a:pt x="10174" y="14271"/>
                    <a:pt x="11896" y="9836"/>
                    <a:pt x="12757" y="7039"/>
                  </a:cubicBezTo>
                  <a:cubicBezTo>
                    <a:pt x="13617" y="4243"/>
                    <a:pt x="13617" y="3086"/>
                    <a:pt x="13617" y="2025"/>
                  </a:cubicBezTo>
                  <a:cubicBezTo>
                    <a:pt x="13617" y="964"/>
                    <a:pt x="13617" y="0"/>
                    <a:pt x="13539" y="0"/>
                  </a:cubicBezTo>
                  <a:cubicBezTo>
                    <a:pt x="13461" y="0"/>
                    <a:pt x="13304" y="964"/>
                    <a:pt x="13304" y="3471"/>
                  </a:cubicBezTo>
                  <a:cubicBezTo>
                    <a:pt x="13304" y="5979"/>
                    <a:pt x="13461" y="10029"/>
                    <a:pt x="13617" y="12729"/>
                  </a:cubicBezTo>
                  <a:cubicBezTo>
                    <a:pt x="13774" y="15429"/>
                    <a:pt x="13930" y="16779"/>
                    <a:pt x="14165" y="18032"/>
                  </a:cubicBezTo>
                  <a:cubicBezTo>
                    <a:pt x="14400" y="19286"/>
                    <a:pt x="14713" y="20443"/>
                    <a:pt x="15339" y="21021"/>
                  </a:cubicBezTo>
                  <a:cubicBezTo>
                    <a:pt x="15965" y="21600"/>
                    <a:pt x="16904" y="21600"/>
                    <a:pt x="18000" y="20925"/>
                  </a:cubicBezTo>
                  <a:cubicBezTo>
                    <a:pt x="19096" y="20250"/>
                    <a:pt x="20348" y="18900"/>
                    <a:pt x="21600" y="175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0" name="Line"/>
            <p:cNvSpPr/>
            <p:nvPr/>
          </p:nvSpPr>
          <p:spPr>
            <a:xfrm>
              <a:off x="4172072" y="1743552"/>
              <a:ext cx="17643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1" name="Line"/>
            <p:cNvSpPr/>
            <p:nvPr/>
          </p:nvSpPr>
          <p:spPr>
            <a:xfrm>
              <a:off x="3902237" y="1482096"/>
              <a:ext cx="93405" cy="2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3200" y="11040"/>
                    <a:pt x="6400" y="1783"/>
                    <a:pt x="10000" y="240"/>
                  </a:cubicBezTo>
                  <a:cubicBezTo>
                    <a:pt x="13600" y="-1303"/>
                    <a:pt x="17600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2" name="Line"/>
            <p:cNvSpPr/>
            <p:nvPr/>
          </p:nvSpPr>
          <p:spPr>
            <a:xfrm>
              <a:off x="5178766" y="1657419"/>
              <a:ext cx="382700" cy="270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100" extrusionOk="0">
                  <a:moveTo>
                    <a:pt x="0" y="5102"/>
                  </a:moveTo>
                  <a:cubicBezTo>
                    <a:pt x="973" y="9422"/>
                    <a:pt x="1946" y="13742"/>
                    <a:pt x="2822" y="16307"/>
                  </a:cubicBezTo>
                  <a:cubicBezTo>
                    <a:pt x="3697" y="18872"/>
                    <a:pt x="4476" y="19682"/>
                    <a:pt x="5351" y="19952"/>
                  </a:cubicBezTo>
                  <a:cubicBezTo>
                    <a:pt x="6227" y="20222"/>
                    <a:pt x="7200" y="19952"/>
                    <a:pt x="8270" y="17117"/>
                  </a:cubicBezTo>
                  <a:cubicBezTo>
                    <a:pt x="9341" y="14282"/>
                    <a:pt x="10508" y="8882"/>
                    <a:pt x="11189" y="5507"/>
                  </a:cubicBezTo>
                  <a:cubicBezTo>
                    <a:pt x="11870" y="2132"/>
                    <a:pt x="12065" y="782"/>
                    <a:pt x="12649" y="242"/>
                  </a:cubicBezTo>
                  <a:cubicBezTo>
                    <a:pt x="13232" y="-298"/>
                    <a:pt x="14205" y="-28"/>
                    <a:pt x="15568" y="1997"/>
                  </a:cubicBezTo>
                  <a:cubicBezTo>
                    <a:pt x="16930" y="4022"/>
                    <a:pt x="18681" y="7802"/>
                    <a:pt x="19751" y="10502"/>
                  </a:cubicBezTo>
                  <a:cubicBezTo>
                    <a:pt x="20822" y="13202"/>
                    <a:pt x="21211" y="14822"/>
                    <a:pt x="21405" y="16442"/>
                  </a:cubicBezTo>
                  <a:cubicBezTo>
                    <a:pt x="21600" y="18062"/>
                    <a:pt x="21600" y="19682"/>
                    <a:pt x="21114" y="20492"/>
                  </a:cubicBezTo>
                  <a:cubicBezTo>
                    <a:pt x="20627" y="21302"/>
                    <a:pt x="19654" y="21302"/>
                    <a:pt x="18195" y="20492"/>
                  </a:cubicBezTo>
                  <a:cubicBezTo>
                    <a:pt x="16735" y="19682"/>
                    <a:pt x="14789" y="18062"/>
                    <a:pt x="12843" y="164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3" name="Line"/>
            <p:cNvSpPr/>
            <p:nvPr/>
          </p:nvSpPr>
          <p:spPr>
            <a:xfrm>
              <a:off x="5126875" y="1535986"/>
              <a:ext cx="41514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4" name="Line"/>
            <p:cNvSpPr/>
            <p:nvPr/>
          </p:nvSpPr>
          <p:spPr>
            <a:xfrm>
              <a:off x="6247731" y="1672552"/>
              <a:ext cx="956780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08" extrusionOk="0">
                  <a:moveTo>
                    <a:pt x="0" y="13160"/>
                  </a:moveTo>
                  <a:cubicBezTo>
                    <a:pt x="621" y="11499"/>
                    <a:pt x="1243" y="9837"/>
                    <a:pt x="1787" y="8314"/>
                  </a:cubicBezTo>
                  <a:cubicBezTo>
                    <a:pt x="2331" y="6791"/>
                    <a:pt x="2797" y="5406"/>
                    <a:pt x="3108" y="4022"/>
                  </a:cubicBezTo>
                  <a:cubicBezTo>
                    <a:pt x="3418" y="2637"/>
                    <a:pt x="3574" y="1253"/>
                    <a:pt x="3457" y="560"/>
                  </a:cubicBezTo>
                  <a:cubicBezTo>
                    <a:pt x="3341" y="-132"/>
                    <a:pt x="2952" y="-132"/>
                    <a:pt x="2369" y="283"/>
                  </a:cubicBezTo>
                  <a:cubicBezTo>
                    <a:pt x="1787" y="699"/>
                    <a:pt x="1010" y="1530"/>
                    <a:pt x="544" y="2637"/>
                  </a:cubicBezTo>
                  <a:cubicBezTo>
                    <a:pt x="77" y="3745"/>
                    <a:pt x="-78" y="5130"/>
                    <a:pt x="349" y="8037"/>
                  </a:cubicBezTo>
                  <a:cubicBezTo>
                    <a:pt x="777" y="10945"/>
                    <a:pt x="1787" y="15376"/>
                    <a:pt x="2758" y="17453"/>
                  </a:cubicBezTo>
                  <a:cubicBezTo>
                    <a:pt x="3729" y="19530"/>
                    <a:pt x="4662" y="19253"/>
                    <a:pt x="5555" y="17730"/>
                  </a:cubicBezTo>
                  <a:cubicBezTo>
                    <a:pt x="6449" y="16206"/>
                    <a:pt x="7303" y="13437"/>
                    <a:pt x="7808" y="11360"/>
                  </a:cubicBezTo>
                  <a:cubicBezTo>
                    <a:pt x="8313" y="9283"/>
                    <a:pt x="8469" y="7899"/>
                    <a:pt x="8546" y="6237"/>
                  </a:cubicBezTo>
                  <a:cubicBezTo>
                    <a:pt x="8624" y="4576"/>
                    <a:pt x="8624" y="2637"/>
                    <a:pt x="8780" y="2222"/>
                  </a:cubicBezTo>
                  <a:cubicBezTo>
                    <a:pt x="8935" y="1806"/>
                    <a:pt x="9246" y="2914"/>
                    <a:pt x="9440" y="4160"/>
                  </a:cubicBezTo>
                  <a:cubicBezTo>
                    <a:pt x="9634" y="5406"/>
                    <a:pt x="9712" y="6791"/>
                    <a:pt x="9790" y="8314"/>
                  </a:cubicBezTo>
                  <a:cubicBezTo>
                    <a:pt x="9867" y="9837"/>
                    <a:pt x="9945" y="11499"/>
                    <a:pt x="9984" y="13022"/>
                  </a:cubicBezTo>
                  <a:cubicBezTo>
                    <a:pt x="10023" y="14545"/>
                    <a:pt x="10023" y="15930"/>
                    <a:pt x="10139" y="16068"/>
                  </a:cubicBezTo>
                  <a:cubicBezTo>
                    <a:pt x="10256" y="16206"/>
                    <a:pt x="10489" y="15099"/>
                    <a:pt x="10877" y="13022"/>
                  </a:cubicBezTo>
                  <a:cubicBezTo>
                    <a:pt x="11266" y="10945"/>
                    <a:pt x="11810" y="7899"/>
                    <a:pt x="12276" y="6099"/>
                  </a:cubicBezTo>
                  <a:cubicBezTo>
                    <a:pt x="12742" y="4299"/>
                    <a:pt x="13131" y="3745"/>
                    <a:pt x="13325" y="4160"/>
                  </a:cubicBezTo>
                  <a:cubicBezTo>
                    <a:pt x="13519" y="4576"/>
                    <a:pt x="13519" y="5960"/>
                    <a:pt x="13558" y="8037"/>
                  </a:cubicBezTo>
                  <a:cubicBezTo>
                    <a:pt x="13597" y="10114"/>
                    <a:pt x="13675" y="12883"/>
                    <a:pt x="13830" y="14822"/>
                  </a:cubicBezTo>
                  <a:cubicBezTo>
                    <a:pt x="13985" y="16760"/>
                    <a:pt x="14218" y="17868"/>
                    <a:pt x="14490" y="18837"/>
                  </a:cubicBezTo>
                  <a:cubicBezTo>
                    <a:pt x="14762" y="19806"/>
                    <a:pt x="15073" y="20637"/>
                    <a:pt x="15617" y="21053"/>
                  </a:cubicBezTo>
                  <a:cubicBezTo>
                    <a:pt x="16161" y="21468"/>
                    <a:pt x="16938" y="21468"/>
                    <a:pt x="17909" y="20360"/>
                  </a:cubicBezTo>
                  <a:cubicBezTo>
                    <a:pt x="18880" y="19253"/>
                    <a:pt x="20046" y="17037"/>
                    <a:pt x="20706" y="15237"/>
                  </a:cubicBezTo>
                  <a:cubicBezTo>
                    <a:pt x="21367" y="13437"/>
                    <a:pt x="21522" y="12053"/>
                    <a:pt x="21483" y="10806"/>
                  </a:cubicBezTo>
                  <a:cubicBezTo>
                    <a:pt x="21444" y="9560"/>
                    <a:pt x="21211" y="8453"/>
                    <a:pt x="20823" y="7760"/>
                  </a:cubicBezTo>
                  <a:cubicBezTo>
                    <a:pt x="20434" y="7068"/>
                    <a:pt x="19890" y="6791"/>
                    <a:pt x="19424" y="6930"/>
                  </a:cubicBezTo>
                  <a:cubicBezTo>
                    <a:pt x="18958" y="7068"/>
                    <a:pt x="18569" y="7622"/>
                    <a:pt x="18375" y="8591"/>
                  </a:cubicBezTo>
                  <a:cubicBezTo>
                    <a:pt x="18181" y="9560"/>
                    <a:pt x="18181" y="10945"/>
                    <a:pt x="18298" y="12053"/>
                  </a:cubicBezTo>
                  <a:cubicBezTo>
                    <a:pt x="18414" y="13160"/>
                    <a:pt x="18647" y="13991"/>
                    <a:pt x="18880" y="148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5" name="Line"/>
            <p:cNvSpPr/>
            <p:nvPr/>
          </p:nvSpPr>
          <p:spPr>
            <a:xfrm>
              <a:off x="7337451" y="1743552"/>
              <a:ext cx="259458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" y="4500"/>
                    <a:pt x="1152" y="9000"/>
                    <a:pt x="2880" y="11925"/>
                  </a:cubicBezTo>
                  <a:cubicBezTo>
                    <a:pt x="4608" y="14850"/>
                    <a:pt x="7488" y="16200"/>
                    <a:pt x="9504" y="16200"/>
                  </a:cubicBezTo>
                  <a:cubicBezTo>
                    <a:pt x="11520" y="16200"/>
                    <a:pt x="12672" y="14850"/>
                    <a:pt x="13248" y="13050"/>
                  </a:cubicBezTo>
                  <a:cubicBezTo>
                    <a:pt x="13824" y="11250"/>
                    <a:pt x="13824" y="9000"/>
                    <a:pt x="13824" y="6750"/>
                  </a:cubicBezTo>
                  <a:cubicBezTo>
                    <a:pt x="13824" y="4500"/>
                    <a:pt x="13824" y="2250"/>
                    <a:pt x="13680" y="2250"/>
                  </a:cubicBezTo>
                  <a:cubicBezTo>
                    <a:pt x="13536" y="2250"/>
                    <a:pt x="13248" y="4500"/>
                    <a:pt x="14544" y="8100"/>
                  </a:cubicBezTo>
                  <a:cubicBezTo>
                    <a:pt x="15840" y="11700"/>
                    <a:pt x="18720" y="1665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6" name="Line"/>
            <p:cNvSpPr/>
            <p:nvPr/>
          </p:nvSpPr>
          <p:spPr>
            <a:xfrm>
              <a:off x="7643227" y="1340430"/>
              <a:ext cx="690541" cy="940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06" extrusionOk="0">
                  <a:moveTo>
                    <a:pt x="3090" y="9457"/>
                  </a:moveTo>
                  <a:cubicBezTo>
                    <a:pt x="2550" y="9299"/>
                    <a:pt x="2010" y="9141"/>
                    <a:pt x="1524" y="9181"/>
                  </a:cubicBezTo>
                  <a:cubicBezTo>
                    <a:pt x="1038" y="9220"/>
                    <a:pt x="606" y="9458"/>
                    <a:pt x="390" y="9893"/>
                  </a:cubicBezTo>
                  <a:cubicBezTo>
                    <a:pt x="174" y="10328"/>
                    <a:pt x="174" y="10961"/>
                    <a:pt x="390" y="11396"/>
                  </a:cubicBezTo>
                  <a:cubicBezTo>
                    <a:pt x="606" y="11831"/>
                    <a:pt x="1038" y="12068"/>
                    <a:pt x="1524" y="12187"/>
                  </a:cubicBezTo>
                  <a:cubicBezTo>
                    <a:pt x="2010" y="12306"/>
                    <a:pt x="2550" y="12306"/>
                    <a:pt x="3090" y="12266"/>
                  </a:cubicBezTo>
                  <a:cubicBezTo>
                    <a:pt x="3630" y="12227"/>
                    <a:pt x="4170" y="12148"/>
                    <a:pt x="4494" y="11910"/>
                  </a:cubicBezTo>
                  <a:cubicBezTo>
                    <a:pt x="4818" y="11673"/>
                    <a:pt x="4926" y="11277"/>
                    <a:pt x="4818" y="10842"/>
                  </a:cubicBezTo>
                  <a:cubicBezTo>
                    <a:pt x="4710" y="10407"/>
                    <a:pt x="4386" y="9932"/>
                    <a:pt x="4440" y="10130"/>
                  </a:cubicBezTo>
                  <a:cubicBezTo>
                    <a:pt x="4494" y="10328"/>
                    <a:pt x="4926" y="11198"/>
                    <a:pt x="5304" y="12820"/>
                  </a:cubicBezTo>
                  <a:cubicBezTo>
                    <a:pt x="5682" y="14442"/>
                    <a:pt x="6006" y="16816"/>
                    <a:pt x="6222" y="18240"/>
                  </a:cubicBezTo>
                  <a:cubicBezTo>
                    <a:pt x="6438" y="19664"/>
                    <a:pt x="6546" y="20139"/>
                    <a:pt x="6438" y="20534"/>
                  </a:cubicBezTo>
                  <a:cubicBezTo>
                    <a:pt x="6330" y="20930"/>
                    <a:pt x="6006" y="21247"/>
                    <a:pt x="5574" y="21405"/>
                  </a:cubicBezTo>
                  <a:cubicBezTo>
                    <a:pt x="5142" y="21563"/>
                    <a:pt x="4602" y="21563"/>
                    <a:pt x="3684" y="21207"/>
                  </a:cubicBezTo>
                  <a:cubicBezTo>
                    <a:pt x="2766" y="20851"/>
                    <a:pt x="1470" y="20139"/>
                    <a:pt x="768" y="19585"/>
                  </a:cubicBezTo>
                  <a:cubicBezTo>
                    <a:pt x="66" y="19031"/>
                    <a:pt x="-42" y="18636"/>
                    <a:pt x="12" y="18240"/>
                  </a:cubicBezTo>
                  <a:cubicBezTo>
                    <a:pt x="66" y="17844"/>
                    <a:pt x="282" y="17449"/>
                    <a:pt x="1416" y="16816"/>
                  </a:cubicBezTo>
                  <a:cubicBezTo>
                    <a:pt x="2550" y="16183"/>
                    <a:pt x="4602" y="15312"/>
                    <a:pt x="6654" y="14165"/>
                  </a:cubicBezTo>
                  <a:cubicBezTo>
                    <a:pt x="8706" y="13018"/>
                    <a:pt x="10758" y="11594"/>
                    <a:pt x="11838" y="9972"/>
                  </a:cubicBezTo>
                  <a:cubicBezTo>
                    <a:pt x="12918" y="8350"/>
                    <a:pt x="13026" y="6530"/>
                    <a:pt x="13134" y="5027"/>
                  </a:cubicBezTo>
                  <a:cubicBezTo>
                    <a:pt x="13242" y="3523"/>
                    <a:pt x="13350" y="2337"/>
                    <a:pt x="13350" y="1466"/>
                  </a:cubicBezTo>
                  <a:cubicBezTo>
                    <a:pt x="13350" y="596"/>
                    <a:pt x="13242" y="42"/>
                    <a:pt x="13188" y="3"/>
                  </a:cubicBezTo>
                  <a:cubicBezTo>
                    <a:pt x="13134" y="-37"/>
                    <a:pt x="13134" y="438"/>
                    <a:pt x="13134" y="1981"/>
                  </a:cubicBezTo>
                  <a:cubicBezTo>
                    <a:pt x="13134" y="3523"/>
                    <a:pt x="13134" y="6134"/>
                    <a:pt x="12972" y="8429"/>
                  </a:cubicBezTo>
                  <a:cubicBezTo>
                    <a:pt x="12810" y="10723"/>
                    <a:pt x="12486" y="12701"/>
                    <a:pt x="12432" y="13216"/>
                  </a:cubicBezTo>
                  <a:cubicBezTo>
                    <a:pt x="12378" y="13730"/>
                    <a:pt x="12594" y="12781"/>
                    <a:pt x="12864" y="12148"/>
                  </a:cubicBezTo>
                  <a:cubicBezTo>
                    <a:pt x="13134" y="11515"/>
                    <a:pt x="13458" y="11198"/>
                    <a:pt x="13836" y="10921"/>
                  </a:cubicBezTo>
                  <a:cubicBezTo>
                    <a:pt x="14214" y="10644"/>
                    <a:pt x="14646" y="10407"/>
                    <a:pt x="15024" y="10486"/>
                  </a:cubicBezTo>
                  <a:cubicBezTo>
                    <a:pt x="15402" y="10565"/>
                    <a:pt x="15726" y="10961"/>
                    <a:pt x="16104" y="11436"/>
                  </a:cubicBezTo>
                  <a:cubicBezTo>
                    <a:pt x="16482" y="11910"/>
                    <a:pt x="16914" y="12464"/>
                    <a:pt x="17670" y="12741"/>
                  </a:cubicBezTo>
                  <a:cubicBezTo>
                    <a:pt x="18426" y="13018"/>
                    <a:pt x="19506" y="13018"/>
                    <a:pt x="20208" y="12820"/>
                  </a:cubicBezTo>
                  <a:cubicBezTo>
                    <a:pt x="20910" y="12622"/>
                    <a:pt x="21234" y="12227"/>
                    <a:pt x="21558" y="118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7" name="Line"/>
            <p:cNvSpPr/>
            <p:nvPr/>
          </p:nvSpPr>
          <p:spPr>
            <a:xfrm>
              <a:off x="8842303" y="1619013"/>
              <a:ext cx="435902" cy="36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extrusionOk="0">
                  <a:moveTo>
                    <a:pt x="0" y="0"/>
                  </a:moveTo>
                  <a:cubicBezTo>
                    <a:pt x="340" y="4731"/>
                    <a:pt x="680" y="9463"/>
                    <a:pt x="1020" y="12857"/>
                  </a:cubicBezTo>
                  <a:cubicBezTo>
                    <a:pt x="1361" y="16251"/>
                    <a:pt x="1701" y="18309"/>
                    <a:pt x="2211" y="19646"/>
                  </a:cubicBezTo>
                  <a:cubicBezTo>
                    <a:pt x="2721" y="20983"/>
                    <a:pt x="3402" y="21600"/>
                    <a:pt x="4167" y="21600"/>
                  </a:cubicBezTo>
                  <a:cubicBezTo>
                    <a:pt x="4932" y="21600"/>
                    <a:pt x="5783" y="20983"/>
                    <a:pt x="6888" y="19851"/>
                  </a:cubicBezTo>
                  <a:cubicBezTo>
                    <a:pt x="7994" y="18720"/>
                    <a:pt x="9354" y="17074"/>
                    <a:pt x="10205" y="15737"/>
                  </a:cubicBezTo>
                  <a:cubicBezTo>
                    <a:pt x="11055" y="14400"/>
                    <a:pt x="11395" y="13371"/>
                    <a:pt x="11820" y="13269"/>
                  </a:cubicBezTo>
                  <a:cubicBezTo>
                    <a:pt x="12246" y="13166"/>
                    <a:pt x="12756" y="13989"/>
                    <a:pt x="13436" y="14709"/>
                  </a:cubicBezTo>
                  <a:cubicBezTo>
                    <a:pt x="14117" y="15429"/>
                    <a:pt x="14967" y="16046"/>
                    <a:pt x="15817" y="16457"/>
                  </a:cubicBezTo>
                  <a:cubicBezTo>
                    <a:pt x="16668" y="16869"/>
                    <a:pt x="17518" y="17074"/>
                    <a:pt x="18369" y="17074"/>
                  </a:cubicBezTo>
                  <a:cubicBezTo>
                    <a:pt x="19219" y="17074"/>
                    <a:pt x="20069" y="16869"/>
                    <a:pt x="20665" y="16046"/>
                  </a:cubicBezTo>
                  <a:cubicBezTo>
                    <a:pt x="21260" y="15223"/>
                    <a:pt x="21600" y="13783"/>
                    <a:pt x="21345" y="12549"/>
                  </a:cubicBezTo>
                  <a:cubicBezTo>
                    <a:pt x="21090" y="11314"/>
                    <a:pt x="20239" y="10286"/>
                    <a:pt x="19304" y="9669"/>
                  </a:cubicBezTo>
                  <a:cubicBezTo>
                    <a:pt x="18369" y="9051"/>
                    <a:pt x="17348" y="8846"/>
                    <a:pt x="16328" y="8640"/>
                  </a:cubicBezTo>
                  <a:cubicBezTo>
                    <a:pt x="15307" y="8434"/>
                    <a:pt x="14287" y="8229"/>
                    <a:pt x="13521" y="8537"/>
                  </a:cubicBezTo>
                  <a:cubicBezTo>
                    <a:pt x="12756" y="8846"/>
                    <a:pt x="12246" y="9669"/>
                    <a:pt x="12246" y="10800"/>
                  </a:cubicBezTo>
                  <a:cubicBezTo>
                    <a:pt x="12246" y="11931"/>
                    <a:pt x="12756" y="13371"/>
                    <a:pt x="13266" y="148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8" name="Line"/>
            <p:cNvSpPr/>
            <p:nvPr/>
          </p:nvSpPr>
          <p:spPr>
            <a:xfrm>
              <a:off x="8697007" y="1800173"/>
              <a:ext cx="280214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867" y="11375"/>
                    <a:pt x="11733" y="2735"/>
                    <a:pt x="15333" y="575"/>
                  </a:cubicBezTo>
                  <a:cubicBezTo>
                    <a:pt x="18933" y="-1585"/>
                    <a:pt x="20267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9" name="Line"/>
            <p:cNvSpPr/>
            <p:nvPr/>
          </p:nvSpPr>
          <p:spPr>
            <a:xfrm>
              <a:off x="9890510" y="1311123"/>
              <a:ext cx="787209" cy="640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13" extrusionOk="0">
                  <a:moveTo>
                    <a:pt x="1705" y="13123"/>
                  </a:moveTo>
                  <a:cubicBezTo>
                    <a:pt x="3032" y="14284"/>
                    <a:pt x="4358" y="15445"/>
                    <a:pt x="5211" y="16316"/>
                  </a:cubicBezTo>
                  <a:cubicBezTo>
                    <a:pt x="6063" y="17187"/>
                    <a:pt x="6442" y="17768"/>
                    <a:pt x="6395" y="18523"/>
                  </a:cubicBezTo>
                  <a:cubicBezTo>
                    <a:pt x="6347" y="19277"/>
                    <a:pt x="5874" y="20206"/>
                    <a:pt x="4832" y="20787"/>
                  </a:cubicBezTo>
                  <a:cubicBezTo>
                    <a:pt x="3789" y="21368"/>
                    <a:pt x="2179" y="21600"/>
                    <a:pt x="1232" y="21484"/>
                  </a:cubicBezTo>
                  <a:cubicBezTo>
                    <a:pt x="284" y="21368"/>
                    <a:pt x="0" y="20903"/>
                    <a:pt x="0" y="20381"/>
                  </a:cubicBezTo>
                  <a:cubicBezTo>
                    <a:pt x="0" y="19858"/>
                    <a:pt x="284" y="19277"/>
                    <a:pt x="1421" y="18174"/>
                  </a:cubicBezTo>
                  <a:cubicBezTo>
                    <a:pt x="2558" y="17071"/>
                    <a:pt x="4547" y="15445"/>
                    <a:pt x="6347" y="13935"/>
                  </a:cubicBezTo>
                  <a:cubicBezTo>
                    <a:pt x="8147" y="12426"/>
                    <a:pt x="9758" y="11032"/>
                    <a:pt x="10705" y="9581"/>
                  </a:cubicBezTo>
                  <a:cubicBezTo>
                    <a:pt x="11653" y="8129"/>
                    <a:pt x="11937" y="6619"/>
                    <a:pt x="11937" y="5284"/>
                  </a:cubicBezTo>
                  <a:cubicBezTo>
                    <a:pt x="11937" y="3948"/>
                    <a:pt x="11653" y="2787"/>
                    <a:pt x="11463" y="1800"/>
                  </a:cubicBezTo>
                  <a:cubicBezTo>
                    <a:pt x="11274" y="813"/>
                    <a:pt x="11179" y="0"/>
                    <a:pt x="11132" y="0"/>
                  </a:cubicBezTo>
                  <a:cubicBezTo>
                    <a:pt x="11084" y="0"/>
                    <a:pt x="11084" y="813"/>
                    <a:pt x="11084" y="3019"/>
                  </a:cubicBezTo>
                  <a:cubicBezTo>
                    <a:pt x="11084" y="5226"/>
                    <a:pt x="11084" y="8826"/>
                    <a:pt x="10989" y="11671"/>
                  </a:cubicBezTo>
                  <a:cubicBezTo>
                    <a:pt x="10895" y="14516"/>
                    <a:pt x="10705" y="16606"/>
                    <a:pt x="10563" y="17942"/>
                  </a:cubicBezTo>
                  <a:cubicBezTo>
                    <a:pt x="10421" y="19277"/>
                    <a:pt x="10326" y="19858"/>
                    <a:pt x="10326" y="19742"/>
                  </a:cubicBezTo>
                  <a:cubicBezTo>
                    <a:pt x="10326" y="19626"/>
                    <a:pt x="10421" y="18813"/>
                    <a:pt x="10611" y="18174"/>
                  </a:cubicBezTo>
                  <a:cubicBezTo>
                    <a:pt x="10800" y="17535"/>
                    <a:pt x="11084" y="17071"/>
                    <a:pt x="11416" y="16665"/>
                  </a:cubicBezTo>
                  <a:cubicBezTo>
                    <a:pt x="11747" y="16258"/>
                    <a:pt x="12126" y="15910"/>
                    <a:pt x="12458" y="16026"/>
                  </a:cubicBezTo>
                  <a:cubicBezTo>
                    <a:pt x="12789" y="16142"/>
                    <a:pt x="13074" y="16723"/>
                    <a:pt x="13689" y="17594"/>
                  </a:cubicBezTo>
                  <a:cubicBezTo>
                    <a:pt x="14305" y="18465"/>
                    <a:pt x="15253" y="19626"/>
                    <a:pt x="16247" y="20265"/>
                  </a:cubicBezTo>
                  <a:cubicBezTo>
                    <a:pt x="17242" y="20903"/>
                    <a:pt x="18284" y="21019"/>
                    <a:pt x="19089" y="20961"/>
                  </a:cubicBezTo>
                  <a:cubicBezTo>
                    <a:pt x="19895" y="20903"/>
                    <a:pt x="20463" y="20671"/>
                    <a:pt x="20889" y="20265"/>
                  </a:cubicBezTo>
                  <a:cubicBezTo>
                    <a:pt x="21316" y="19858"/>
                    <a:pt x="21600" y="19277"/>
                    <a:pt x="21553" y="18755"/>
                  </a:cubicBezTo>
                  <a:cubicBezTo>
                    <a:pt x="21505" y="18232"/>
                    <a:pt x="21126" y="17768"/>
                    <a:pt x="20653" y="17477"/>
                  </a:cubicBezTo>
                  <a:cubicBezTo>
                    <a:pt x="20179" y="17187"/>
                    <a:pt x="19611" y="17071"/>
                    <a:pt x="19089" y="17071"/>
                  </a:cubicBezTo>
                  <a:cubicBezTo>
                    <a:pt x="18568" y="17071"/>
                    <a:pt x="18095" y="17187"/>
                    <a:pt x="17858" y="17535"/>
                  </a:cubicBezTo>
                  <a:cubicBezTo>
                    <a:pt x="17621" y="17884"/>
                    <a:pt x="17621" y="18465"/>
                    <a:pt x="17811" y="18987"/>
                  </a:cubicBezTo>
                  <a:cubicBezTo>
                    <a:pt x="18000" y="19510"/>
                    <a:pt x="18379" y="19974"/>
                    <a:pt x="18758" y="204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0" name="Line"/>
            <p:cNvSpPr/>
            <p:nvPr/>
          </p:nvSpPr>
          <p:spPr>
            <a:xfrm>
              <a:off x="10793421" y="1734712"/>
              <a:ext cx="539672" cy="232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extrusionOk="0">
                  <a:moveTo>
                    <a:pt x="0" y="7483"/>
                  </a:moveTo>
                  <a:cubicBezTo>
                    <a:pt x="692" y="7165"/>
                    <a:pt x="1385" y="6847"/>
                    <a:pt x="1938" y="7324"/>
                  </a:cubicBezTo>
                  <a:cubicBezTo>
                    <a:pt x="2492" y="7800"/>
                    <a:pt x="2908" y="9071"/>
                    <a:pt x="3392" y="10341"/>
                  </a:cubicBezTo>
                  <a:cubicBezTo>
                    <a:pt x="3877" y="11612"/>
                    <a:pt x="4431" y="12883"/>
                    <a:pt x="5123" y="14471"/>
                  </a:cubicBezTo>
                  <a:cubicBezTo>
                    <a:pt x="5815" y="16059"/>
                    <a:pt x="6646" y="17965"/>
                    <a:pt x="7131" y="18124"/>
                  </a:cubicBezTo>
                  <a:cubicBezTo>
                    <a:pt x="7615" y="18283"/>
                    <a:pt x="7754" y="16694"/>
                    <a:pt x="7823" y="14471"/>
                  </a:cubicBezTo>
                  <a:cubicBezTo>
                    <a:pt x="7892" y="12247"/>
                    <a:pt x="7892" y="9388"/>
                    <a:pt x="8169" y="8435"/>
                  </a:cubicBezTo>
                  <a:cubicBezTo>
                    <a:pt x="8446" y="7483"/>
                    <a:pt x="9000" y="8435"/>
                    <a:pt x="9692" y="10500"/>
                  </a:cubicBezTo>
                  <a:cubicBezTo>
                    <a:pt x="10385" y="12565"/>
                    <a:pt x="11215" y="15741"/>
                    <a:pt x="11908" y="17965"/>
                  </a:cubicBezTo>
                  <a:cubicBezTo>
                    <a:pt x="12600" y="20188"/>
                    <a:pt x="13154" y="21459"/>
                    <a:pt x="13569" y="21300"/>
                  </a:cubicBezTo>
                  <a:cubicBezTo>
                    <a:pt x="13985" y="21141"/>
                    <a:pt x="14262" y="19553"/>
                    <a:pt x="14400" y="17012"/>
                  </a:cubicBezTo>
                  <a:cubicBezTo>
                    <a:pt x="14538" y="14471"/>
                    <a:pt x="14538" y="10977"/>
                    <a:pt x="14538" y="7959"/>
                  </a:cubicBezTo>
                  <a:cubicBezTo>
                    <a:pt x="14538" y="4941"/>
                    <a:pt x="14538" y="2400"/>
                    <a:pt x="14885" y="1130"/>
                  </a:cubicBezTo>
                  <a:cubicBezTo>
                    <a:pt x="15231" y="-141"/>
                    <a:pt x="15923" y="-141"/>
                    <a:pt x="17100" y="177"/>
                  </a:cubicBezTo>
                  <a:cubicBezTo>
                    <a:pt x="18277" y="494"/>
                    <a:pt x="19938" y="1130"/>
                    <a:pt x="21600" y="17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1" name="Line"/>
            <p:cNvSpPr/>
            <p:nvPr/>
          </p:nvSpPr>
          <p:spPr>
            <a:xfrm>
              <a:off x="11962171" y="1451116"/>
              <a:ext cx="481400" cy="593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41" extrusionOk="0">
                  <a:moveTo>
                    <a:pt x="1104" y="10992"/>
                  </a:moveTo>
                  <a:cubicBezTo>
                    <a:pt x="487" y="12625"/>
                    <a:pt x="-130" y="14257"/>
                    <a:pt x="24" y="15827"/>
                  </a:cubicBezTo>
                  <a:cubicBezTo>
                    <a:pt x="179" y="17397"/>
                    <a:pt x="1104" y="18904"/>
                    <a:pt x="2801" y="19720"/>
                  </a:cubicBezTo>
                  <a:cubicBezTo>
                    <a:pt x="4499" y="20536"/>
                    <a:pt x="6967" y="20662"/>
                    <a:pt x="9050" y="19720"/>
                  </a:cubicBezTo>
                  <a:cubicBezTo>
                    <a:pt x="11133" y="18778"/>
                    <a:pt x="12830" y="16769"/>
                    <a:pt x="13756" y="14194"/>
                  </a:cubicBezTo>
                  <a:cubicBezTo>
                    <a:pt x="14681" y="11620"/>
                    <a:pt x="14836" y="8481"/>
                    <a:pt x="14604" y="6283"/>
                  </a:cubicBezTo>
                  <a:cubicBezTo>
                    <a:pt x="14373" y="4085"/>
                    <a:pt x="13756" y="2829"/>
                    <a:pt x="13216" y="1825"/>
                  </a:cubicBezTo>
                  <a:cubicBezTo>
                    <a:pt x="12676" y="820"/>
                    <a:pt x="12213" y="67"/>
                    <a:pt x="11904" y="4"/>
                  </a:cubicBezTo>
                  <a:cubicBezTo>
                    <a:pt x="11596" y="-59"/>
                    <a:pt x="11441" y="569"/>
                    <a:pt x="11364" y="3457"/>
                  </a:cubicBezTo>
                  <a:cubicBezTo>
                    <a:pt x="11287" y="6346"/>
                    <a:pt x="11287" y="11494"/>
                    <a:pt x="11287" y="14383"/>
                  </a:cubicBezTo>
                  <a:cubicBezTo>
                    <a:pt x="11287" y="17271"/>
                    <a:pt x="11287" y="17899"/>
                    <a:pt x="11287" y="18653"/>
                  </a:cubicBezTo>
                  <a:cubicBezTo>
                    <a:pt x="11287" y="19406"/>
                    <a:pt x="11287" y="20285"/>
                    <a:pt x="11287" y="20411"/>
                  </a:cubicBezTo>
                  <a:cubicBezTo>
                    <a:pt x="11287" y="20536"/>
                    <a:pt x="11287" y="19908"/>
                    <a:pt x="11519" y="19343"/>
                  </a:cubicBezTo>
                  <a:cubicBezTo>
                    <a:pt x="11750" y="18778"/>
                    <a:pt x="12213" y="18276"/>
                    <a:pt x="12599" y="17711"/>
                  </a:cubicBezTo>
                  <a:cubicBezTo>
                    <a:pt x="12984" y="17146"/>
                    <a:pt x="13293" y="16518"/>
                    <a:pt x="13833" y="16141"/>
                  </a:cubicBezTo>
                  <a:cubicBezTo>
                    <a:pt x="14373" y="15764"/>
                    <a:pt x="15144" y="15639"/>
                    <a:pt x="15607" y="15953"/>
                  </a:cubicBezTo>
                  <a:cubicBezTo>
                    <a:pt x="16070" y="16267"/>
                    <a:pt x="16224" y="17020"/>
                    <a:pt x="16841" y="17962"/>
                  </a:cubicBezTo>
                  <a:cubicBezTo>
                    <a:pt x="17459" y="18904"/>
                    <a:pt x="18539" y="20034"/>
                    <a:pt x="19387" y="20662"/>
                  </a:cubicBezTo>
                  <a:cubicBezTo>
                    <a:pt x="20236" y="21290"/>
                    <a:pt x="20853" y="21415"/>
                    <a:pt x="21470" y="215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2" name="Line"/>
            <p:cNvSpPr/>
            <p:nvPr/>
          </p:nvSpPr>
          <p:spPr>
            <a:xfrm>
              <a:off x="12542595" y="1574040"/>
              <a:ext cx="534050" cy="447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04" extrusionOk="0">
                  <a:moveTo>
                    <a:pt x="3954" y="17114"/>
                  </a:moveTo>
                  <a:cubicBezTo>
                    <a:pt x="3397" y="16615"/>
                    <a:pt x="2839" y="16117"/>
                    <a:pt x="2212" y="15785"/>
                  </a:cubicBezTo>
                  <a:cubicBezTo>
                    <a:pt x="1585" y="15452"/>
                    <a:pt x="889" y="15286"/>
                    <a:pt x="470" y="15702"/>
                  </a:cubicBezTo>
                  <a:cubicBezTo>
                    <a:pt x="52" y="16117"/>
                    <a:pt x="-87" y="17114"/>
                    <a:pt x="52" y="17945"/>
                  </a:cubicBezTo>
                  <a:cubicBezTo>
                    <a:pt x="192" y="18775"/>
                    <a:pt x="610" y="19440"/>
                    <a:pt x="1167" y="19938"/>
                  </a:cubicBezTo>
                  <a:cubicBezTo>
                    <a:pt x="1725" y="20437"/>
                    <a:pt x="2421" y="20769"/>
                    <a:pt x="3118" y="20769"/>
                  </a:cubicBezTo>
                  <a:cubicBezTo>
                    <a:pt x="3815" y="20769"/>
                    <a:pt x="4512" y="20437"/>
                    <a:pt x="4860" y="19855"/>
                  </a:cubicBezTo>
                  <a:cubicBezTo>
                    <a:pt x="5208" y="19274"/>
                    <a:pt x="5208" y="18443"/>
                    <a:pt x="5278" y="18443"/>
                  </a:cubicBezTo>
                  <a:cubicBezTo>
                    <a:pt x="5348" y="18443"/>
                    <a:pt x="5487" y="19274"/>
                    <a:pt x="5836" y="19938"/>
                  </a:cubicBezTo>
                  <a:cubicBezTo>
                    <a:pt x="6184" y="20603"/>
                    <a:pt x="6741" y="21102"/>
                    <a:pt x="7508" y="21351"/>
                  </a:cubicBezTo>
                  <a:cubicBezTo>
                    <a:pt x="8274" y="21600"/>
                    <a:pt x="9250" y="21600"/>
                    <a:pt x="10295" y="20935"/>
                  </a:cubicBezTo>
                  <a:cubicBezTo>
                    <a:pt x="11340" y="20271"/>
                    <a:pt x="12455" y="18942"/>
                    <a:pt x="13500" y="16532"/>
                  </a:cubicBezTo>
                  <a:cubicBezTo>
                    <a:pt x="14545" y="14123"/>
                    <a:pt x="15521" y="10634"/>
                    <a:pt x="16008" y="7975"/>
                  </a:cubicBezTo>
                  <a:cubicBezTo>
                    <a:pt x="16496" y="5317"/>
                    <a:pt x="16496" y="3489"/>
                    <a:pt x="16427" y="2160"/>
                  </a:cubicBezTo>
                  <a:cubicBezTo>
                    <a:pt x="16357" y="831"/>
                    <a:pt x="16218" y="0"/>
                    <a:pt x="16078" y="0"/>
                  </a:cubicBezTo>
                  <a:cubicBezTo>
                    <a:pt x="15939" y="0"/>
                    <a:pt x="15799" y="831"/>
                    <a:pt x="15590" y="3157"/>
                  </a:cubicBezTo>
                  <a:cubicBezTo>
                    <a:pt x="15381" y="5483"/>
                    <a:pt x="15103" y="9305"/>
                    <a:pt x="14963" y="12129"/>
                  </a:cubicBezTo>
                  <a:cubicBezTo>
                    <a:pt x="14824" y="14954"/>
                    <a:pt x="14824" y="16782"/>
                    <a:pt x="14894" y="18111"/>
                  </a:cubicBezTo>
                  <a:cubicBezTo>
                    <a:pt x="14963" y="19440"/>
                    <a:pt x="15103" y="20271"/>
                    <a:pt x="15590" y="20769"/>
                  </a:cubicBezTo>
                  <a:cubicBezTo>
                    <a:pt x="16078" y="21268"/>
                    <a:pt x="16914" y="21434"/>
                    <a:pt x="17681" y="21434"/>
                  </a:cubicBezTo>
                  <a:cubicBezTo>
                    <a:pt x="18447" y="21434"/>
                    <a:pt x="19144" y="21268"/>
                    <a:pt x="19771" y="20686"/>
                  </a:cubicBezTo>
                  <a:cubicBezTo>
                    <a:pt x="20398" y="20105"/>
                    <a:pt x="20956" y="19108"/>
                    <a:pt x="21513" y="181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3" name="Line"/>
            <p:cNvSpPr/>
            <p:nvPr/>
          </p:nvSpPr>
          <p:spPr>
            <a:xfrm>
              <a:off x="12858701" y="1795444"/>
              <a:ext cx="228324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4" name="Line"/>
            <p:cNvSpPr/>
            <p:nvPr/>
          </p:nvSpPr>
          <p:spPr>
            <a:xfrm>
              <a:off x="11935034" y="1816200"/>
              <a:ext cx="269835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5" name="Line"/>
            <p:cNvSpPr/>
            <p:nvPr/>
          </p:nvSpPr>
          <p:spPr>
            <a:xfrm>
              <a:off x="13871017" y="1459561"/>
              <a:ext cx="783130" cy="631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25" extrusionOk="0">
                  <a:moveTo>
                    <a:pt x="1559" y="12454"/>
                  </a:moveTo>
                  <a:cubicBezTo>
                    <a:pt x="1083" y="12454"/>
                    <a:pt x="607" y="12454"/>
                    <a:pt x="322" y="12747"/>
                  </a:cubicBezTo>
                  <a:cubicBezTo>
                    <a:pt x="36" y="13041"/>
                    <a:pt x="-59" y="13628"/>
                    <a:pt x="36" y="14508"/>
                  </a:cubicBezTo>
                  <a:cubicBezTo>
                    <a:pt x="131" y="15389"/>
                    <a:pt x="417" y="16563"/>
                    <a:pt x="1130" y="17678"/>
                  </a:cubicBezTo>
                  <a:cubicBezTo>
                    <a:pt x="1844" y="18793"/>
                    <a:pt x="2986" y="19850"/>
                    <a:pt x="3795" y="20378"/>
                  </a:cubicBezTo>
                  <a:cubicBezTo>
                    <a:pt x="4604" y="20906"/>
                    <a:pt x="5079" y="20906"/>
                    <a:pt x="5936" y="18969"/>
                  </a:cubicBezTo>
                  <a:cubicBezTo>
                    <a:pt x="6792" y="17032"/>
                    <a:pt x="8029" y="13158"/>
                    <a:pt x="8457" y="10047"/>
                  </a:cubicBezTo>
                  <a:cubicBezTo>
                    <a:pt x="8885" y="6936"/>
                    <a:pt x="8505" y="4589"/>
                    <a:pt x="8124" y="2886"/>
                  </a:cubicBezTo>
                  <a:cubicBezTo>
                    <a:pt x="7744" y="1184"/>
                    <a:pt x="7363" y="128"/>
                    <a:pt x="7173" y="10"/>
                  </a:cubicBezTo>
                  <a:cubicBezTo>
                    <a:pt x="6982" y="-107"/>
                    <a:pt x="6982" y="715"/>
                    <a:pt x="6982" y="3473"/>
                  </a:cubicBezTo>
                  <a:cubicBezTo>
                    <a:pt x="6982" y="6232"/>
                    <a:pt x="6982" y="10928"/>
                    <a:pt x="6982" y="13628"/>
                  </a:cubicBezTo>
                  <a:cubicBezTo>
                    <a:pt x="6982" y="16328"/>
                    <a:pt x="6982" y="17032"/>
                    <a:pt x="6982" y="17678"/>
                  </a:cubicBezTo>
                  <a:cubicBezTo>
                    <a:pt x="6982" y="18323"/>
                    <a:pt x="6982" y="18910"/>
                    <a:pt x="7078" y="18910"/>
                  </a:cubicBezTo>
                  <a:cubicBezTo>
                    <a:pt x="7173" y="18910"/>
                    <a:pt x="7363" y="18323"/>
                    <a:pt x="7601" y="17736"/>
                  </a:cubicBezTo>
                  <a:cubicBezTo>
                    <a:pt x="7839" y="17150"/>
                    <a:pt x="8124" y="16563"/>
                    <a:pt x="8410" y="16034"/>
                  </a:cubicBezTo>
                  <a:cubicBezTo>
                    <a:pt x="8695" y="15506"/>
                    <a:pt x="8981" y="15036"/>
                    <a:pt x="9219" y="15154"/>
                  </a:cubicBezTo>
                  <a:cubicBezTo>
                    <a:pt x="9456" y="15271"/>
                    <a:pt x="9647" y="15976"/>
                    <a:pt x="10027" y="16797"/>
                  </a:cubicBezTo>
                  <a:cubicBezTo>
                    <a:pt x="10408" y="17619"/>
                    <a:pt x="10979" y="18558"/>
                    <a:pt x="12026" y="19263"/>
                  </a:cubicBezTo>
                  <a:cubicBezTo>
                    <a:pt x="13072" y="19967"/>
                    <a:pt x="14595" y="20436"/>
                    <a:pt x="15784" y="20378"/>
                  </a:cubicBezTo>
                  <a:cubicBezTo>
                    <a:pt x="16974" y="20319"/>
                    <a:pt x="17830" y="19732"/>
                    <a:pt x="18353" y="19145"/>
                  </a:cubicBezTo>
                  <a:cubicBezTo>
                    <a:pt x="18877" y="18558"/>
                    <a:pt x="19067" y="17971"/>
                    <a:pt x="19067" y="17384"/>
                  </a:cubicBezTo>
                  <a:cubicBezTo>
                    <a:pt x="19067" y="16797"/>
                    <a:pt x="18877" y="16210"/>
                    <a:pt x="18591" y="15741"/>
                  </a:cubicBezTo>
                  <a:cubicBezTo>
                    <a:pt x="18306" y="15271"/>
                    <a:pt x="17925" y="14919"/>
                    <a:pt x="17497" y="14743"/>
                  </a:cubicBezTo>
                  <a:cubicBezTo>
                    <a:pt x="17069" y="14567"/>
                    <a:pt x="16593" y="14567"/>
                    <a:pt x="16355" y="15095"/>
                  </a:cubicBezTo>
                  <a:cubicBezTo>
                    <a:pt x="16117" y="15623"/>
                    <a:pt x="16117" y="16680"/>
                    <a:pt x="16450" y="17678"/>
                  </a:cubicBezTo>
                  <a:cubicBezTo>
                    <a:pt x="16783" y="18676"/>
                    <a:pt x="17449" y="19615"/>
                    <a:pt x="18258" y="20260"/>
                  </a:cubicBezTo>
                  <a:cubicBezTo>
                    <a:pt x="19067" y="20906"/>
                    <a:pt x="20019" y="21258"/>
                    <a:pt x="20589" y="21376"/>
                  </a:cubicBezTo>
                  <a:cubicBezTo>
                    <a:pt x="21160" y="21493"/>
                    <a:pt x="21351" y="21376"/>
                    <a:pt x="21541" y="212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6" name="Line"/>
            <p:cNvSpPr/>
            <p:nvPr/>
          </p:nvSpPr>
          <p:spPr>
            <a:xfrm>
              <a:off x="13803125" y="1899227"/>
              <a:ext cx="197188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7" name="Line"/>
            <p:cNvSpPr/>
            <p:nvPr/>
          </p:nvSpPr>
          <p:spPr>
            <a:xfrm>
              <a:off x="15328733" y="1795444"/>
              <a:ext cx="542747" cy="448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23" extrusionOk="0">
                  <a:moveTo>
                    <a:pt x="0" y="0"/>
                  </a:moveTo>
                  <a:cubicBezTo>
                    <a:pt x="820" y="5317"/>
                    <a:pt x="1641" y="10634"/>
                    <a:pt x="2187" y="13957"/>
                  </a:cubicBezTo>
                  <a:cubicBezTo>
                    <a:pt x="2734" y="17280"/>
                    <a:pt x="3008" y="18609"/>
                    <a:pt x="3144" y="19689"/>
                  </a:cubicBezTo>
                  <a:cubicBezTo>
                    <a:pt x="3281" y="20769"/>
                    <a:pt x="3281" y="21600"/>
                    <a:pt x="3144" y="21517"/>
                  </a:cubicBezTo>
                  <a:cubicBezTo>
                    <a:pt x="3008" y="21434"/>
                    <a:pt x="2734" y="20437"/>
                    <a:pt x="2734" y="17695"/>
                  </a:cubicBezTo>
                  <a:cubicBezTo>
                    <a:pt x="2734" y="14954"/>
                    <a:pt x="3008" y="10468"/>
                    <a:pt x="3554" y="7311"/>
                  </a:cubicBezTo>
                  <a:cubicBezTo>
                    <a:pt x="4101" y="4154"/>
                    <a:pt x="4922" y="2326"/>
                    <a:pt x="6015" y="1329"/>
                  </a:cubicBezTo>
                  <a:cubicBezTo>
                    <a:pt x="7109" y="332"/>
                    <a:pt x="8476" y="166"/>
                    <a:pt x="9433" y="498"/>
                  </a:cubicBezTo>
                  <a:cubicBezTo>
                    <a:pt x="10390" y="831"/>
                    <a:pt x="10937" y="1662"/>
                    <a:pt x="11279" y="2575"/>
                  </a:cubicBezTo>
                  <a:cubicBezTo>
                    <a:pt x="11620" y="3489"/>
                    <a:pt x="11757" y="4486"/>
                    <a:pt x="11620" y="5317"/>
                  </a:cubicBezTo>
                  <a:cubicBezTo>
                    <a:pt x="11484" y="6148"/>
                    <a:pt x="11073" y="6812"/>
                    <a:pt x="9706" y="7394"/>
                  </a:cubicBezTo>
                  <a:cubicBezTo>
                    <a:pt x="8339" y="7975"/>
                    <a:pt x="6015" y="8474"/>
                    <a:pt x="4306" y="8723"/>
                  </a:cubicBezTo>
                  <a:cubicBezTo>
                    <a:pt x="2597" y="8972"/>
                    <a:pt x="1504" y="8972"/>
                    <a:pt x="1299" y="8806"/>
                  </a:cubicBezTo>
                  <a:cubicBezTo>
                    <a:pt x="1094" y="8640"/>
                    <a:pt x="1777" y="8308"/>
                    <a:pt x="3828" y="8142"/>
                  </a:cubicBezTo>
                  <a:cubicBezTo>
                    <a:pt x="5879" y="7975"/>
                    <a:pt x="9296" y="7975"/>
                    <a:pt x="12030" y="7975"/>
                  </a:cubicBezTo>
                  <a:cubicBezTo>
                    <a:pt x="14765" y="7975"/>
                    <a:pt x="16815" y="7975"/>
                    <a:pt x="18251" y="7726"/>
                  </a:cubicBezTo>
                  <a:cubicBezTo>
                    <a:pt x="19686" y="7477"/>
                    <a:pt x="20506" y="6978"/>
                    <a:pt x="20985" y="6314"/>
                  </a:cubicBezTo>
                  <a:cubicBezTo>
                    <a:pt x="21463" y="5649"/>
                    <a:pt x="21600" y="4818"/>
                    <a:pt x="21258" y="4154"/>
                  </a:cubicBezTo>
                  <a:cubicBezTo>
                    <a:pt x="20916" y="3489"/>
                    <a:pt x="20096" y="2991"/>
                    <a:pt x="19344" y="2658"/>
                  </a:cubicBezTo>
                  <a:cubicBezTo>
                    <a:pt x="18592" y="2326"/>
                    <a:pt x="17909" y="2160"/>
                    <a:pt x="17020" y="2160"/>
                  </a:cubicBezTo>
                  <a:cubicBezTo>
                    <a:pt x="16132" y="2160"/>
                    <a:pt x="15038" y="2326"/>
                    <a:pt x="14491" y="2825"/>
                  </a:cubicBezTo>
                  <a:cubicBezTo>
                    <a:pt x="13944" y="3323"/>
                    <a:pt x="13944" y="4154"/>
                    <a:pt x="14423" y="4902"/>
                  </a:cubicBezTo>
                  <a:cubicBezTo>
                    <a:pt x="14901" y="5649"/>
                    <a:pt x="15858" y="6314"/>
                    <a:pt x="16815" y="69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8" name="Line"/>
            <p:cNvSpPr/>
            <p:nvPr/>
          </p:nvSpPr>
          <p:spPr>
            <a:xfrm>
              <a:off x="15982566" y="1484095"/>
              <a:ext cx="263928" cy="87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568" extrusionOk="0">
                  <a:moveTo>
                    <a:pt x="0" y="0"/>
                  </a:moveTo>
                  <a:cubicBezTo>
                    <a:pt x="281" y="2571"/>
                    <a:pt x="561" y="5143"/>
                    <a:pt x="842" y="6857"/>
                  </a:cubicBezTo>
                  <a:cubicBezTo>
                    <a:pt x="1122" y="8571"/>
                    <a:pt x="1403" y="9429"/>
                    <a:pt x="1964" y="10029"/>
                  </a:cubicBezTo>
                  <a:cubicBezTo>
                    <a:pt x="2525" y="10629"/>
                    <a:pt x="3366" y="10971"/>
                    <a:pt x="4348" y="11014"/>
                  </a:cubicBezTo>
                  <a:cubicBezTo>
                    <a:pt x="5330" y="11057"/>
                    <a:pt x="6452" y="10800"/>
                    <a:pt x="7434" y="10500"/>
                  </a:cubicBezTo>
                  <a:cubicBezTo>
                    <a:pt x="8416" y="10200"/>
                    <a:pt x="9257" y="9857"/>
                    <a:pt x="9958" y="9386"/>
                  </a:cubicBezTo>
                  <a:cubicBezTo>
                    <a:pt x="10660" y="8914"/>
                    <a:pt x="11221" y="8314"/>
                    <a:pt x="11642" y="8229"/>
                  </a:cubicBezTo>
                  <a:cubicBezTo>
                    <a:pt x="12062" y="8143"/>
                    <a:pt x="12343" y="8571"/>
                    <a:pt x="12764" y="9000"/>
                  </a:cubicBezTo>
                  <a:cubicBezTo>
                    <a:pt x="13184" y="9429"/>
                    <a:pt x="13745" y="9857"/>
                    <a:pt x="14727" y="10157"/>
                  </a:cubicBezTo>
                  <a:cubicBezTo>
                    <a:pt x="15709" y="10457"/>
                    <a:pt x="17112" y="10629"/>
                    <a:pt x="18374" y="10586"/>
                  </a:cubicBezTo>
                  <a:cubicBezTo>
                    <a:pt x="19636" y="10543"/>
                    <a:pt x="20758" y="10286"/>
                    <a:pt x="21179" y="9943"/>
                  </a:cubicBezTo>
                  <a:cubicBezTo>
                    <a:pt x="21600" y="9600"/>
                    <a:pt x="21319" y="9171"/>
                    <a:pt x="21179" y="9214"/>
                  </a:cubicBezTo>
                  <a:cubicBezTo>
                    <a:pt x="21039" y="9257"/>
                    <a:pt x="21039" y="9771"/>
                    <a:pt x="21039" y="11400"/>
                  </a:cubicBezTo>
                  <a:cubicBezTo>
                    <a:pt x="21039" y="13029"/>
                    <a:pt x="21039" y="15771"/>
                    <a:pt x="20478" y="17529"/>
                  </a:cubicBezTo>
                  <a:cubicBezTo>
                    <a:pt x="19917" y="19286"/>
                    <a:pt x="18795" y="20057"/>
                    <a:pt x="17673" y="20571"/>
                  </a:cubicBezTo>
                  <a:cubicBezTo>
                    <a:pt x="16551" y="21086"/>
                    <a:pt x="15429" y="21343"/>
                    <a:pt x="14026" y="21471"/>
                  </a:cubicBezTo>
                  <a:cubicBezTo>
                    <a:pt x="12623" y="21600"/>
                    <a:pt x="10940" y="21600"/>
                    <a:pt x="9538" y="21471"/>
                  </a:cubicBezTo>
                  <a:cubicBezTo>
                    <a:pt x="8135" y="21343"/>
                    <a:pt x="7013" y="21086"/>
                    <a:pt x="5891" y="20786"/>
                  </a:cubicBezTo>
                  <a:cubicBezTo>
                    <a:pt x="4769" y="20486"/>
                    <a:pt x="3647" y="20143"/>
                    <a:pt x="3927" y="19371"/>
                  </a:cubicBezTo>
                  <a:cubicBezTo>
                    <a:pt x="4208" y="18600"/>
                    <a:pt x="5891" y="17400"/>
                    <a:pt x="8836" y="16543"/>
                  </a:cubicBezTo>
                  <a:cubicBezTo>
                    <a:pt x="11782" y="15686"/>
                    <a:pt x="15990" y="15171"/>
                    <a:pt x="20197" y="146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9" name="Line"/>
            <p:cNvSpPr/>
            <p:nvPr/>
          </p:nvSpPr>
          <p:spPr>
            <a:xfrm>
              <a:off x="16387319" y="1877550"/>
              <a:ext cx="1224640" cy="163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0" extrusionOk="0">
                  <a:moveTo>
                    <a:pt x="0" y="1439"/>
                  </a:moveTo>
                  <a:cubicBezTo>
                    <a:pt x="305" y="558"/>
                    <a:pt x="610" y="-324"/>
                    <a:pt x="854" y="117"/>
                  </a:cubicBezTo>
                  <a:cubicBezTo>
                    <a:pt x="1098" y="558"/>
                    <a:pt x="1281" y="2321"/>
                    <a:pt x="1403" y="4305"/>
                  </a:cubicBezTo>
                  <a:cubicBezTo>
                    <a:pt x="1525" y="6288"/>
                    <a:pt x="1586" y="8492"/>
                    <a:pt x="1617" y="10917"/>
                  </a:cubicBezTo>
                  <a:cubicBezTo>
                    <a:pt x="1647" y="13341"/>
                    <a:pt x="1647" y="15986"/>
                    <a:pt x="1617" y="16207"/>
                  </a:cubicBezTo>
                  <a:cubicBezTo>
                    <a:pt x="1586" y="16427"/>
                    <a:pt x="1525" y="14223"/>
                    <a:pt x="1556" y="12019"/>
                  </a:cubicBezTo>
                  <a:cubicBezTo>
                    <a:pt x="1586" y="9815"/>
                    <a:pt x="1708" y="7611"/>
                    <a:pt x="1861" y="5627"/>
                  </a:cubicBezTo>
                  <a:cubicBezTo>
                    <a:pt x="2014" y="3643"/>
                    <a:pt x="2197" y="1880"/>
                    <a:pt x="2441" y="1219"/>
                  </a:cubicBezTo>
                  <a:cubicBezTo>
                    <a:pt x="2685" y="558"/>
                    <a:pt x="2990" y="998"/>
                    <a:pt x="3203" y="3423"/>
                  </a:cubicBezTo>
                  <a:cubicBezTo>
                    <a:pt x="3417" y="5847"/>
                    <a:pt x="3539" y="10256"/>
                    <a:pt x="3631" y="13782"/>
                  </a:cubicBezTo>
                  <a:cubicBezTo>
                    <a:pt x="3722" y="17309"/>
                    <a:pt x="3783" y="19954"/>
                    <a:pt x="3966" y="20615"/>
                  </a:cubicBezTo>
                  <a:cubicBezTo>
                    <a:pt x="4149" y="21276"/>
                    <a:pt x="4454" y="19954"/>
                    <a:pt x="4698" y="18411"/>
                  </a:cubicBezTo>
                  <a:cubicBezTo>
                    <a:pt x="4942" y="16868"/>
                    <a:pt x="5125" y="15105"/>
                    <a:pt x="5369" y="14223"/>
                  </a:cubicBezTo>
                  <a:cubicBezTo>
                    <a:pt x="5614" y="13341"/>
                    <a:pt x="5919" y="13341"/>
                    <a:pt x="6224" y="13782"/>
                  </a:cubicBezTo>
                  <a:cubicBezTo>
                    <a:pt x="6529" y="14223"/>
                    <a:pt x="6834" y="15105"/>
                    <a:pt x="7261" y="15545"/>
                  </a:cubicBezTo>
                  <a:cubicBezTo>
                    <a:pt x="7688" y="15986"/>
                    <a:pt x="8237" y="15986"/>
                    <a:pt x="8573" y="14884"/>
                  </a:cubicBezTo>
                  <a:cubicBezTo>
                    <a:pt x="8908" y="13782"/>
                    <a:pt x="9030" y="11578"/>
                    <a:pt x="8908" y="9815"/>
                  </a:cubicBezTo>
                  <a:cubicBezTo>
                    <a:pt x="8786" y="8052"/>
                    <a:pt x="8420" y="6729"/>
                    <a:pt x="7841" y="5847"/>
                  </a:cubicBezTo>
                  <a:cubicBezTo>
                    <a:pt x="7261" y="4966"/>
                    <a:pt x="6468" y="4525"/>
                    <a:pt x="5949" y="4966"/>
                  </a:cubicBezTo>
                  <a:cubicBezTo>
                    <a:pt x="5430" y="5407"/>
                    <a:pt x="5186" y="6729"/>
                    <a:pt x="5186" y="8272"/>
                  </a:cubicBezTo>
                  <a:cubicBezTo>
                    <a:pt x="5186" y="9815"/>
                    <a:pt x="5430" y="11578"/>
                    <a:pt x="6102" y="13121"/>
                  </a:cubicBezTo>
                  <a:cubicBezTo>
                    <a:pt x="6773" y="14664"/>
                    <a:pt x="7871" y="15986"/>
                    <a:pt x="8573" y="16647"/>
                  </a:cubicBezTo>
                  <a:cubicBezTo>
                    <a:pt x="9275" y="17309"/>
                    <a:pt x="9580" y="17309"/>
                    <a:pt x="9854" y="16647"/>
                  </a:cubicBezTo>
                  <a:cubicBezTo>
                    <a:pt x="10129" y="15986"/>
                    <a:pt x="10373" y="14664"/>
                    <a:pt x="10556" y="12900"/>
                  </a:cubicBezTo>
                  <a:cubicBezTo>
                    <a:pt x="10739" y="11137"/>
                    <a:pt x="10861" y="8933"/>
                    <a:pt x="10953" y="6729"/>
                  </a:cubicBezTo>
                  <a:cubicBezTo>
                    <a:pt x="11044" y="4525"/>
                    <a:pt x="11105" y="2321"/>
                    <a:pt x="11227" y="2100"/>
                  </a:cubicBezTo>
                  <a:cubicBezTo>
                    <a:pt x="11349" y="1880"/>
                    <a:pt x="11532" y="3643"/>
                    <a:pt x="11654" y="5627"/>
                  </a:cubicBezTo>
                  <a:cubicBezTo>
                    <a:pt x="11776" y="7611"/>
                    <a:pt x="11837" y="9815"/>
                    <a:pt x="11959" y="12239"/>
                  </a:cubicBezTo>
                  <a:cubicBezTo>
                    <a:pt x="12081" y="14664"/>
                    <a:pt x="12264" y="17309"/>
                    <a:pt x="12447" y="17749"/>
                  </a:cubicBezTo>
                  <a:cubicBezTo>
                    <a:pt x="12630" y="18190"/>
                    <a:pt x="12814" y="16427"/>
                    <a:pt x="12966" y="14443"/>
                  </a:cubicBezTo>
                  <a:cubicBezTo>
                    <a:pt x="13119" y="12460"/>
                    <a:pt x="13241" y="10256"/>
                    <a:pt x="13393" y="8272"/>
                  </a:cubicBezTo>
                  <a:cubicBezTo>
                    <a:pt x="13546" y="6288"/>
                    <a:pt x="13729" y="4525"/>
                    <a:pt x="13912" y="4525"/>
                  </a:cubicBezTo>
                  <a:cubicBezTo>
                    <a:pt x="14095" y="4525"/>
                    <a:pt x="14278" y="6288"/>
                    <a:pt x="14400" y="8272"/>
                  </a:cubicBezTo>
                  <a:cubicBezTo>
                    <a:pt x="14522" y="10256"/>
                    <a:pt x="14583" y="12460"/>
                    <a:pt x="14705" y="14443"/>
                  </a:cubicBezTo>
                  <a:cubicBezTo>
                    <a:pt x="14827" y="16427"/>
                    <a:pt x="15010" y="18190"/>
                    <a:pt x="15254" y="18851"/>
                  </a:cubicBezTo>
                  <a:cubicBezTo>
                    <a:pt x="15498" y="19513"/>
                    <a:pt x="15803" y="19072"/>
                    <a:pt x="16047" y="17529"/>
                  </a:cubicBezTo>
                  <a:cubicBezTo>
                    <a:pt x="16292" y="15986"/>
                    <a:pt x="16475" y="13341"/>
                    <a:pt x="16658" y="11137"/>
                  </a:cubicBezTo>
                  <a:cubicBezTo>
                    <a:pt x="16841" y="8933"/>
                    <a:pt x="17024" y="7170"/>
                    <a:pt x="17115" y="7390"/>
                  </a:cubicBezTo>
                  <a:cubicBezTo>
                    <a:pt x="17207" y="7611"/>
                    <a:pt x="17207" y="9815"/>
                    <a:pt x="17237" y="12019"/>
                  </a:cubicBezTo>
                  <a:cubicBezTo>
                    <a:pt x="17268" y="14223"/>
                    <a:pt x="17329" y="16427"/>
                    <a:pt x="17481" y="18190"/>
                  </a:cubicBezTo>
                  <a:cubicBezTo>
                    <a:pt x="17634" y="19954"/>
                    <a:pt x="17878" y="21276"/>
                    <a:pt x="18397" y="20174"/>
                  </a:cubicBezTo>
                  <a:cubicBezTo>
                    <a:pt x="18915" y="19072"/>
                    <a:pt x="19708" y="15545"/>
                    <a:pt x="20288" y="14664"/>
                  </a:cubicBezTo>
                  <a:cubicBezTo>
                    <a:pt x="20868" y="13782"/>
                    <a:pt x="21234" y="15545"/>
                    <a:pt x="21600" y="173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0" name="Line"/>
            <p:cNvSpPr/>
            <p:nvPr/>
          </p:nvSpPr>
          <p:spPr>
            <a:xfrm>
              <a:off x="17508173" y="1753930"/>
              <a:ext cx="1038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1" name="Line"/>
            <p:cNvSpPr/>
            <p:nvPr/>
          </p:nvSpPr>
          <p:spPr>
            <a:xfrm>
              <a:off x="17748416" y="1336953"/>
              <a:ext cx="858798" cy="705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483" extrusionOk="0">
                  <a:moveTo>
                    <a:pt x="2043" y="18074"/>
                  </a:moveTo>
                  <a:cubicBezTo>
                    <a:pt x="1609" y="17969"/>
                    <a:pt x="1175" y="17863"/>
                    <a:pt x="785" y="17969"/>
                  </a:cubicBezTo>
                  <a:cubicBezTo>
                    <a:pt x="395" y="18074"/>
                    <a:pt x="48" y="18390"/>
                    <a:pt x="4" y="18811"/>
                  </a:cubicBezTo>
                  <a:cubicBezTo>
                    <a:pt x="-39" y="19233"/>
                    <a:pt x="221" y="19760"/>
                    <a:pt x="568" y="20076"/>
                  </a:cubicBezTo>
                  <a:cubicBezTo>
                    <a:pt x="915" y="20392"/>
                    <a:pt x="1349" y="20497"/>
                    <a:pt x="1826" y="20550"/>
                  </a:cubicBezTo>
                  <a:cubicBezTo>
                    <a:pt x="2303" y="20603"/>
                    <a:pt x="2824" y="20603"/>
                    <a:pt x="3214" y="20339"/>
                  </a:cubicBezTo>
                  <a:cubicBezTo>
                    <a:pt x="3604" y="20076"/>
                    <a:pt x="3865" y="19549"/>
                    <a:pt x="3951" y="19022"/>
                  </a:cubicBezTo>
                  <a:cubicBezTo>
                    <a:pt x="4038" y="18495"/>
                    <a:pt x="3951" y="17969"/>
                    <a:pt x="3865" y="18021"/>
                  </a:cubicBezTo>
                  <a:cubicBezTo>
                    <a:pt x="3778" y="18074"/>
                    <a:pt x="3691" y="18706"/>
                    <a:pt x="3778" y="19233"/>
                  </a:cubicBezTo>
                  <a:cubicBezTo>
                    <a:pt x="3865" y="19760"/>
                    <a:pt x="4125" y="20181"/>
                    <a:pt x="4428" y="20550"/>
                  </a:cubicBezTo>
                  <a:cubicBezTo>
                    <a:pt x="4732" y="20919"/>
                    <a:pt x="5079" y="21235"/>
                    <a:pt x="5730" y="21393"/>
                  </a:cubicBezTo>
                  <a:cubicBezTo>
                    <a:pt x="6380" y="21551"/>
                    <a:pt x="7335" y="21551"/>
                    <a:pt x="8332" y="20971"/>
                  </a:cubicBezTo>
                  <a:cubicBezTo>
                    <a:pt x="9330" y="20392"/>
                    <a:pt x="10371" y="19233"/>
                    <a:pt x="11238" y="17073"/>
                  </a:cubicBezTo>
                  <a:cubicBezTo>
                    <a:pt x="12106" y="14913"/>
                    <a:pt x="12800" y="11752"/>
                    <a:pt x="13103" y="8960"/>
                  </a:cubicBezTo>
                  <a:cubicBezTo>
                    <a:pt x="13407" y="6168"/>
                    <a:pt x="13320" y="3744"/>
                    <a:pt x="12973" y="2216"/>
                  </a:cubicBezTo>
                  <a:cubicBezTo>
                    <a:pt x="12626" y="689"/>
                    <a:pt x="12019" y="56"/>
                    <a:pt x="11585" y="4"/>
                  </a:cubicBezTo>
                  <a:cubicBezTo>
                    <a:pt x="11151" y="-49"/>
                    <a:pt x="10891" y="478"/>
                    <a:pt x="10544" y="2216"/>
                  </a:cubicBezTo>
                  <a:cubicBezTo>
                    <a:pt x="10197" y="3955"/>
                    <a:pt x="9763" y="6905"/>
                    <a:pt x="9547" y="9750"/>
                  </a:cubicBezTo>
                  <a:cubicBezTo>
                    <a:pt x="9330" y="12595"/>
                    <a:pt x="9330" y="15334"/>
                    <a:pt x="9720" y="17126"/>
                  </a:cubicBezTo>
                  <a:cubicBezTo>
                    <a:pt x="10110" y="18917"/>
                    <a:pt x="10891" y="19760"/>
                    <a:pt x="11542" y="20234"/>
                  </a:cubicBezTo>
                  <a:cubicBezTo>
                    <a:pt x="12192" y="20708"/>
                    <a:pt x="12713" y="20813"/>
                    <a:pt x="13580" y="20023"/>
                  </a:cubicBezTo>
                  <a:cubicBezTo>
                    <a:pt x="14448" y="19233"/>
                    <a:pt x="15662" y="17547"/>
                    <a:pt x="16400" y="16441"/>
                  </a:cubicBezTo>
                  <a:cubicBezTo>
                    <a:pt x="17137" y="15334"/>
                    <a:pt x="17397" y="14808"/>
                    <a:pt x="17701" y="14386"/>
                  </a:cubicBezTo>
                  <a:cubicBezTo>
                    <a:pt x="18004" y="13965"/>
                    <a:pt x="18351" y="13649"/>
                    <a:pt x="18742" y="13596"/>
                  </a:cubicBezTo>
                  <a:cubicBezTo>
                    <a:pt x="19132" y="13543"/>
                    <a:pt x="19566" y="13754"/>
                    <a:pt x="20000" y="14439"/>
                  </a:cubicBezTo>
                  <a:cubicBezTo>
                    <a:pt x="20433" y="15124"/>
                    <a:pt x="20867" y="16283"/>
                    <a:pt x="21127" y="17178"/>
                  </a:cubicBezTo>
                  <a:cubicBezTo>
                    <a:pt x="21388" y="18074"/>
                    <a:pt x="21474" y="18706"/>
                    <a:pt x="21518" y="19391"/>
                  </a:cubicBezTo>
                  <a:cubicBezTo>
                    <a:pt x="21561" y="20076"/>
                    <a:pt x="21561" y="20813"/>
                    <a:pt x="20997" y="21077"/>
                  </a:cubicBezTo>
                  <a:cubicBezTo>
                    <a:pt x="20433" y="21340"/>
                    <a:pt x="19306" y="21130"/>
                    <a:pt x="18438" y="20813"/>
                  </a:cubicBezTo>
                  <a:cubicBezTo>
                    <a:pt x="17571" y="20497"/>
                    <a:pt x="16963" y="20076"/>
                    <a:pt x="16356" y="196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2" name="Line"/>
            <p:cNvSpPr/>
            <p:nvPr/>
          </p:nvSpPr>
          <p:spPr>
            <a:xfrm>
              <a:off x="19127188" y="1764309"/>
              <a:ext cx="425510" cy="24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629"/>
                    <a:pt x="0" y="9257"/>
                    <a:pt x="176" y="12343"/>
                  </a:cubicBezTo>
                  <a:cubicBezTo>
                    <a:pt x="351" y="15429"/>
                    <a:pt x="702" y="16971"/>
                    <a:pt x="1317" y="17897"/>
                  </a:cubicBezTo>
                  <a:cubicBezTo>
                    <a:pt x="1932" y="18823"/>
                    <a:pt x="2810" y="19131"/>
                    <a:pt x="3776" y="17897"/>
                  </a:cubicBezTo>
                  <a:cubicBezTo>
                    <a:pt x="4741" y="16663"/>
                    <a:pt x="5795" y="13886"/>
                    <a:pt x="6498" y="11726"/>
                  </a:cubicBezTo>
                  <a:cubicBezTo>
                    <a:pt x="7200" y="9566"/>
                    <a:pt x="7551" y="8023"/>
                    <a:pt x="7815" y="6480"/>
                  </a:cubicBezTo>
                  <a:cubicBezTo>
                    <a:pt x="8078" y="4937"/>
                    <a:pt x="8254" y="3394"/>
                    <a:pt x="8605" y="3703"/>
                  </a:cubicBezTo>
                  <a:cubicBezTo>
                    <a:pt x="8956" y="4011"/>
                    <a:pt x="9483" y="6171"/>
                    <a:pt x="9746" y="8949"/>
                  </a:cubicBezTo>
                  <a:cubicBezTo>
                    <a:pt x="10010" y="11726"/>
                    <a:pt x="10010" y="15120"/>
                    <a:pt x="10010" y="17589"/>
                  </a:cubicBezTo>
                  <a:cubicBezTo>
                    <a:pt x="10010" y="20057"/>
                    <a:pt x="10010" y="21600"/>
                    <a:pt x="10098" y="21600"/>
                  </a:cubicBezTo>
                  <a:cubicBezTo>
                    <a:pt x="10185" y="21600"/>
                    <a:pt x="10361" y="20057"/>
                    <a:pt x="10712" y="18360"/>
                  </a:cubicBezTo>
                  <a:cubicBezTo>
                    <a:pt x="11063" y="16663"/>
                    <a:pt x="11590" y="14811"/>
                    <a:pt x="12381" y="13269"/>
                  </a:cubicBezTo>
                  <a:cubicBezTo>
                    <a:pt x="13171" y="11726"/>
                    <a:pt x="14224" y="10491"/>
                    <a:pt x="14751" y="10646"/>
                  </a:cubicBezTo>
                  <a:cubicBezTo>
                    <a:pt x="15278" y="10800"/>
                    <a:pt x="15278" y="12343"/>
                    <a:pt x="15278" y="13886"/>
                  </a:cubicBezTo>
                  <a:cubicBezTo>
                    <a:pt x="15278" y="15429"/>
                    <a:pt x="15278" y="16971"/>
                    <a:pt x="15542" y="18360"/>
                  </a:cubicBezTo>
                  <a:cubicBezTo>
                    <a:pt x="15805" y="19749"/>
                    <a:pt x="16332" y="20983"/>
                    <a:pt x="17385" y="21291"/>
                  </a:cubicBezTo>
                  <a:cubicBezTo>
                    <a:pt x="18439" y="21600"/>
                    <a:pt x="20020" y="20983"/>
                    <a:pt x="21600" y="203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3" name="Line"/>
            <p:cNvSpPr/>
            <p:nvPr/>
          </p:nvSpPr>
          <p:spPr>
            <a:xfrm>
              <a:off x="19116809" y="1556743"/>
              <a:ext cx="72649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4" name="Line"/>
            <p:cNvSpPr/>
            <p:nvPr/>
          </p:nvSpPr>
          <p:spPr>
            <a:xfrm>
              <a:off x="480208" y="2746305"/>
              <a:ext cx="204166" cy="586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431" extrusionOk="0">
                  <a:moveTo>
                    <a:pt x="15908" y="1280"/>
                  </a:moveTo>
                  <a:cubicBezTo>
                    <a:pt x="14828" y="775"/>
                    <a:pt x="13748" y="270"/>
                    <a:pt x="11408" y="80"/>
                  </a:cubicBezTo>
                  <a:cubicBezTo>
                    <a:pt x="9068" y="-109"/>
                    <a:pt x="5468" y="17"/>
                    <a:pt x="3128" y="649"/>
                  </a:cubicBezTo>
                  <a:cubicBezTo>
                    <a:pt x="788" y="1280"/>
                    <a:pt x="-292" y="2417"/>
                    <a:pt x="68" y="3554"/>
                  </a:cubicBezTo>
                  <a:cubicBezTo>
                    <a:pt x="428" y="4691"/>
                    <a:pt x="2228" y="5828"/>
                    <a:pt x="4028" y="6523"/>
                  </a:cubicBezTo>
                  <a:cubicBezTo>
                    <a:pt x="5828" y="7217"/>
                    <a:pt x="7628" y="7470"/>
                    <a:pt x="9428" y="7723"/>
                  </a:cubicBezTo>
                  <a:cubicBezTo>
                    <a:pt x="11228" y="7975"/>
                    <a:pt x="13028" y="8228"/>
                    <a:pt x="14648" y="7786"/>
                  </a:cubicBezTo>
                  <a:cubicBezTo>
                    <a:pt x="16268" y="7344"/>
                    <a:pt x="17708" y="6207"/>
                    <a:pt x="18428" y="5259"/>
                  </a:cubicBezTo>
                  <a:cubicBezTo>
                    <a:pt x="19148" y="4312"/>
                    <a:pt x="19148" y="3554"/>
                    <a:pt x="18608" y="2923"/>
                  </a:cubicBezTo>
                  <a:cubicBezTo>
                    <a:pt x="18068" y="2291"/>
                    <a:pt x="16988" y="1786"/>
                    <a:pt x="16628" y="2102"/>
                  </a:cubicBezTo>
                  <a:cubicBezTo>
                    <a:pt x="16268" y="2417"/>
                    <a:pt x="16628" y="3554"/>
                    <a:pt x="17348" y="5765"/>
                  </a:cubicBezTo>
                  <a:cubicBezTo>
                    <a:pt x="18068" y="7975"/>
                    <a:pt x="19148" y="11259"/>
                    <a:pt x="19868" y="13723"/>
                  </a:cubicBezTo>
                  <a:cubicBezTo>
                    <a:pt x="20588" y="16186"/>
                    <a:pt x="20948" y="17828"/>
                    <a:pt x="21128" y="19154"/>
                  </a:cubicBezTo>
                  <a:cubicBezTo>
                    <a:pt x="21308" y="20480"/>
                    <a:pt x="21308" y="21491"/>
                    <a:pt x="20948" y="21428"/>
                  </a:cubicBezTo>
                  <a:cubicBezTo>
                    <a:pt x="20588" y="21365"/>
                    <a:pt x="19868" y="20228"/>
                    <a:pt x="19148" y="190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5" name="Line"/>
            <p:cNvSpPr/>
            <p:nvPr/>
          </p:nvSpPr>
          <p:spPr>
            <a:xfrm>
              <a:off x="778371" y="2783029"/>
              <a:ext cx="881001" cy="22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149" extrusionOk="0">
                  <a:moveTo>
                    <a:pt x="0" y="3830"/>
                  </a:moveTo>
                  <a:cubicBezTo>
                    <a:pt x="593" y="6488"/>
                    <a:pt x="1186" y="9147"/>
                    <a:pt x="1736" y="11140"/>
                  </a:cubicBezTo>
                  <a:cubicBezTo>
                    <a:pt x="2287" y="13134"/>
                    <a:pt x="2795" y="14464"/>
                    <a:pt x="3388" y="14131"/>
                  </a:cubicBezTo>
                  <a:cubicBezTo>
                    <a:pt x="3981" y="13799"/>
                    <a:pt x="4659" y="11805"/>
                    <a:pt x="4998" y="9977"/>
                  </a:cubicBezTo>
                  <a:cubicBezTo>
                    <a:pt x="5336" y="8150"/>
                    <a:pt x="5336" y="6488"/>
                    <a:pt x="5252" y="4827"/>
                  </a:cubicBezTo>
                  <a:cubicBezTo>
                    <a:pt x="5167" y="3165"/>
                    <a:pt x="4998" y="1504"/>
                    <a:pt x="4913" y="1836"/>
                  </a:cubicBezTo>
                  <a:cubicBezTo>
                    <a:pt x="4828" y="2168"/>
                    <a:pt x="4828" y="4494"/>
                    <a:pt x="4955" y="7485"/>
                  </a:cubicBezTo>
                  <a:cubicBezTo>
                    <a:pt x="5082" y="10476"/>
                    <a:pt x="5336" y="14131"/>
                    <a:pt x="5675" y="16624"/>
                  </a:cubicBezTo>
                  <a:cubicBezTo>
                    <a:pt x="6014" y="19116"/>
                    <a:pt x="6438" y="20445"/>
                    <a:pt x="7073" y="20944"/>
                  </a:cubicBezTo>
                  <a:cubicBezTo>
                    <a:pt x="7708" y="21442"/>
                    <a:pt x="8555" y="21110"/>
                    <a:pt x="9487" y="19116"/>
                  </a:cubicBezTo>
                  <a:cubicBezTo>
                    <a:pt x="10419" y="17122"/>
                    <a:pt x="11435" y="13467"/>
                    <a:pt x="11986" y="10476"/>
                  </a:cubicBezTo>
                  <a:cubicBezTo>
                    <a:pt x="12536" y="7485"/>
                    <a:pt x="12621" y="5159"/>
                    <a:pt x="12452" y="3497"/>
                  </a:cubicBezTo>
                  <a:cubicBezTo>
                    <a:pt x="12282" y="1836"/>
                    <a:pt x="11859" y="839"/>
                    <a:pt x="11435" y="340"/>
                  </a:cubicBezTo>
                  <a:cubicBezTo>
                    <a:pt x="11012" y="-158"/>
                    <a:pt x="10588" y="-158"/>
                    <a:pt x="10376" y="673"/>
                  </a:cubicBezTo>
                  <a:cubicBezTo>
                    <a:pt x="10165" y="1504"/>
                    <a:pt x="10165" y="3165"/>
                    <a:pt x="10461" y="5325"/>
                  </a:cubicBezTo>
                  <a:cubicBezTo>
                    <a:pt x="10758" y="7485"/>
                    <a:pt x="11351" y="10144"/>
                    <a:pt x="11901" y="11971"/>
                  </a:cubicBezTo>
                  <a:cubicBezTo>
                    <a:pt x="12452" y="13799"/>
                    <a:pt x="12960" y="14796"/>
                    <a:pt x="13468" y="15294"/>
                  </a:cubicBezTo>
                  <a:cubicBezTo>
                    <a:pt x="13976" y="15793"/>
                    <a:pt x="14485" y="15793"/>
                    <a:pt x="14866" y="14962"/>
                  </a:cubicBezTo>
                  <a:cubicBezTo>
                    <a:pt x="15247" y="14131"/>
                    <a:pt x="15501" y="12470"/>
                    <a:pt x="15925" y="10310"/>
                  </a:cubicBezTo>
                  <a:cubicBezTo>
                    <a:pt x="16348" y="8150"/>
                    <a:pt x="16941" y="5491"/>
                    <a:pt x="17449" y="3830"/>
                  </a:cubicBezTo>
                  <a:cubicBezTo>
                    <a:pt x="17958" y="2168"/>
                    <a:pt x="18381" y="1503"/>
                    <a:pt x="18847" y="1005"/>
                  </a:cubicBezTo>
                  <a:cubicBezTo>
                    <a:pt x="19313" y="507"/>
                    <a:pt x="19821" y="174"/>
                    <a:pt x="20245" y="673"/>
                  </a:cubicBezTo>
                  <a:cubicBezTo>
                    <a:pt x="20668" y="1171"/>
                    <a:pt x="21007" y="2500"/>
                    <a:pt x="21219" y="3996"/>
                  </a:cubicBezTo>
                  <a:cubicBezTo>
                    <a:pt x="21431" y="5491"/>
                    <a:pt x="21515" y="7153"/>
                    <a:pt x="21558" y="8814"/>
                  </a:cubicBezTo>
                  <a:cubicBezTo>
                    <a:pt x="21600" y="10476"/>
                    <a:pt x="21600" y="12137"/>
                    <a:pt x="20753" y="13300"/>
                  </a:cubicBezTo>
                  <a:cubicBezTo>
                    <a:pt x="19906" y="14464"/>
                    <a:pt x="18212" y="15128"/>
                    <a:pt x="16518" y="157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6" name="Line"/>
            <p:cNvSpPr/>
            <p:nvPr/>
          </p:nvSpPr>
          <p:spPr>
            <a:xfrm>
              <a:off x="1789795" y="2542680"/>
              <a:ext cx="368890" cy="408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12" extrusionOk="0">
                  <a:moveTo>
                    <a:pt x="330" y="0"/>
                  </a:moveTo>
                  <a:cubicBezTo>
                    <a:pt x="128" y="4175"/>
                    <a:pt x="-74" y="8350"/>
                    <a:pt x="27" y="11526"/>
                  </a:cubicBezTo>
                  <a:cubicBezTo>
                    <a:pt x="128" y="14703"/>
                    <a:pt x="532" y="16881"/>
                    <a:pt x="1036" y="18424"/>
                  </a:cubicBezTo>
                  <a:cubicBezTo>
                    <a:pt x="1541" y="19966"/>
                    <a:pt x="2147" y="20874"/>
                    <a:pt x="3459" y="21237"/>
                  </a:cubicBezTo>
                  <a:cubicBezTo>
                    <a:pt x="4771" y="21600"/>
                    <a:pt x="6790" y="21418"/>
                    <a:pt x="8505" y="20511"/>
                  </a:cubicBezTo>
                  <a:cubicBezTo>
                    <a:pt x="10221" y="19603"/>
                    <a:pt x="11634" y="17970"/>
                    <a:pt x="12442" y="16336"/>
                  </a:cubicBezTo>
                  <a:cubicBezTo>
                    <a:pt x="13249" y="14703"/>
                    <a:pt x="13451" y="13069"/>
                    <a:pt x="13552" y="12706"/>
                  </a:cubicBezTo>
                  <a:cubicBezTo>
                    <a:pt x="13653" y="12343"/>
                    <a:pt x="13653" y="13250"/>
                    <a:pt x="14158" y="14430"/>
                  </a:cubicBezTo>
                  <a:cubicBezTo>
                    <a:pt x="14662" y="15610"/>
                    <a:pt x="15672" y="17062"/>
                    <a:pt x="16681" y="17879"/>
                  </a:cubicBezTo>
                  <a:cubicBezTo>
                    <a:pt x="17690" y="18696"/>
                    <a:pt x="18700" y="18877"/>
                    <a:pt x="19507" y="18605"/>
                  </a:cubicBezTo>
                  <a:cubicBezTo>
                    <a:pt x="20315" y="18333"/>
                    <a:pt x="20920" y="17607"/>
                    <a:pt x="21526" y="168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7" name="Line"/>
            <p:cNvSpPr/>
            <p:nvPr/>
          </p:nvSpPr>
          <p:spPr>
            <a:xfrm>
              <a:off x="2013388" y="2553059"/>
              <a:ext cx="31136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8" name="Line"/>
            <p:cNvSpPr/>
            <p:nvPr/>
          </p:nvSpPr>
          <p:spPr>
            <a:xfrm>
              <a:off x="1681282" y="2719112"/>
              <a:ext cx="28021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9" name="Line"/>
            <p:cNvSpPr/>
            <p:nvPr/>
          </p:nvSpPr>
          <p:spPr>
            <a:xfrm>
              <a:off x="2272845" y="2703119"/>
              <a:ext cx="591563" cy="15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0" extrusionOk="0">
                  <a:moveTo>
                    <a:pt x="0" y="10397"/>
                  </a:moveTo>
                  <a:cubicBezTo>
                    <a:pt x="379" y="12236"/>
                    <a:pt x="758" y="14074"/>
                    <a:pt x="1263" y="15223"/>
                  </a:cubicBezTo>
                  <a:cubicBezTo>
                    <a:pt x="1768" y="16372"/>
                    <a:pt x="2400" y="16831"/>
                    <a:pt x="3032" y="17061"/>
                  </a:cubicBezTo>
                  <a:cubicBezTo>
                    <a:pt x="3663" y="17291"/>
                    <a:pt x="4295" y="17291"/>
                    <a:pt x="4547" y="16142"/>
                  </a:cubicBezTo>
                  <a:cubicBezTo>
                    <a:pt x="4800" y="14993"/>
                    <a:pt x="4674" y="12695"/>
                    <a:pt x="4168" y="10857"/>
                  </a:cubicBezTo>
                  <a:cubicBezTo>
                    <a:pt x="3663" y="9019"/>
                    <a:pt x="2779" y="7640"/>
                    <a:pt x="2589" y="6261"/>
                  </a:cubicBezTo>
                  <a:cubicBezTo>
                    <a:pt x="2400" y="4882"/>
                    <a:pt x="2905" y="3504"/>
                    <a:pt x="3789" y="2355"/>
                  </a:cubicBezTo>
                  <a:cubicBezTo>
                    <a:pt x="4674" y="1206"/>
                    <a:pt x="5937" y="287"/>
                    <a:pt x="6884" y="57"/>
                  </a:cubicBezTo>
                  <a:cubicBezTo>
                    <a:pt x="7832" y="-173"/>
                    <a:pt x="8463" y="287"/>
                    <a:pt x="8842" y="1665"/>
                  </a:cubicBezTo>
                  <a:cubicBezTo>
                    <a:pt x="9221" y="3044"/>
                    <a:pt x="9347" y="5342"/>
                    <a:pt x="9474" y="9019"/>
                  </a:cubicBezTo>
                  <a:cubicBezTo>
                    <a:pt x="9600" y="12695"/>
                    <a:pt x="9726" y="17750"/>
                    <a:pt x="9789" y="19129"/>
                  </a:cubicBezTo>
                  <a:cubicBezTo>
                    <a:pt x="9853" y="20508"/>
                    <a:pt x="9853" y="18210"/>
                    <a:pt x="10042" y="15912"/>
                  </a:cubicBezTo>
                  <a:cubicBezTo>
                    <a:pt x="10232" y="13614"/>
                    <a:pt x="10611" y="11316"/>
                    <a:pt x="11053" y="9478"/>
                  </a:cubicBezTo>
                  <a:cubicBezTo>
                    <a:pt x="11495" y="7640"/>
                    <a:pt x="12000" y="6261"/>
                    <a:pt x="12505" y="6261"/>
                  </a:cubicBezTo>
                  <a:cubicBezTo>
                    <a:pt x="13011" y="6261"/>
                    <a:pt x="13516" y="7640"/>
                    <a:pt x="14274" y="10397"/>
                  </a:cubicBezTo>
                  <a:cubicBezTo>
                    <a:pt x="15032" y="13155"/>
                    <a:pt x="16042" y="17291"/>
                    <a:pt x="16863" y="19359"/>
                  </a:cubicBezTo>
                  <a:cubicBezTo>
                    <a:pt x="17684" y="21427"/>
                    <a:pt x="18316" y="21427"/>
                    <a:pt x="19074" y="19589"/>
                  </a:cubicBezTo>
                  <a:cubicBezTo>
                    <a:pt x="19832" y="17750"/>
                    <a:pt x="20716" y="14074"/>
                    <a:pt x="21600" y="103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0" name="Line"/>
            <p:cNvSpPr/>
            <p:nvPr/>
          </p:nvSpPr>
          <p:spPr>
            <a:xfrm>
              <a:off x="3539790" y="2694895"/>
              <a:ext cx="995523" cy="221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extrusionOk="0">
                  <a:moveTo>
                    <a:pt x="2673" y="5400"/>
                  </a:moveTo>
                  <a:cubicBezTo>
                    <a:pt x="2374" y="4388"/>
                    <a:pt x="2075" y="3375"/>
                    <a:pt x="1739" y="3038"/>
                  </a:cubicBezTo>
                  <a:cubicBezTo>
                    <a:pt x="1403" y="2700"/>
                    <a:pt x="1029" y="3038"/>
                    <a:pt x="655" y="4725"/>
                  </a:cubicBezTo>
                  <a:cubicBezTo>
                    <a:pt x="282" y="6413"/>
                    <a:pt x="-92" y="9450"/>
                    <a:pt x="20" y="11981"/>
                  </a:cubicBezTo>
                  <a:cubicBezTo>
                    <a:pt x="132" y="14513"/>
                    <a:pt x="730" y="16538"/>
                    <a:pt x="1253" y="17550"/>
                  </a:cubicBezTo>
                  <a:cubicBezTo>
                    <a:pt x="1777" y="18563"/>
                    <a:pt x="2225" y="18563"/>
                    <a:pt x="2636" y="17213"/>
                  </a:cubicBezTo>
                  <a:cubicBezTo>
                    <a:pt x="3047" y="15863"/>
                    <a:pt x="3421" y="13163"/>
                    <a:pt x="3533" y="10969"/>
                  </a:cubicBezTo>
                  <a:cubicBezTo>
                    <a:pt x="3645" y="8775"/>
                    <a:pt x="3496" y="7087"/>
                    <a:pt x="3159" y="5569"/>
                  </a:cubicBezTo>
                  <a:cubicBezTo>
                    <a:pt x="2823" y="4050"/>
                    <a:pt x="2300" y="2700"/>
                    <a:pt x="2150" y="2700"/>
                  </a:cubicBezTo>
                  <a:cubicBezTo>
                    <a:pt x="2001" y="2700"/>
                    <a:pt x="2225" y="4050"/>
                    <a:pt x="2599" y="6244"/>
                  </a:cubicBezTo>
                  <a:cubicBezTo>
                    <a:pt x="2972" y="8437"/>
                    <a:pt x="3496" y="11475"/>
                    <a:pt x="4168" y="14006"/>
                  </a:cubicBezTo>
                  <a:cubicBezTo>
                    <a:pt x="4841" y="16537"/>
                    <a:pt x="5663" y="18562"/>
                    <a:pt x="6186" y="18900"/>
                  </a:cubicBezTo>
                  <a:cubicBezTo>
                    <a:pt x="6709" y="19237"/>
                    <a:pt x="6934" y="17887"/>
                    <a:pt x="7307" y="15019"/>
                  </a:cubicBezTo>
                  <a:cubicBezTo>
                    <a:pt x="7681" y="12150"/>
                    <a:pt x="8204" y="7763"/>
                    <a:pt x="8578" y="4894"/>
                  </a:cubicBezTo>
                  <a:cubicBezTo>
                    <a:pt x="8952" y="2025"/>
                    <a:pt x="9176" y="675"/>
                    <a:pt x="9400" y="844"/>
                  </a:cubicBezTo>
                  <a:cubicBezTo>
                    <a:pt x="9624" y="1012"/>
                    <a:pt x="9848" y="2700"/>
                    <a:pt x="10110" y="5231"/>
                  </a:cubicBezTo>
                  <a:cubicBezTo>
                    <a:pt x="10372" y="7762"/>
                    <a:pt x="10671" y="11137"/>
                    <a:pt x="11269" y="13837"/>
                  </a:cubicBezTo>
                  <a:cubicBezTo>
                    <a:pt x="11866" y="16537"/>
                    <a:pt x="12763" y="18562"/>
                    <a:pt x="13810" y="18900"/>
                  </a:cubicBezTo>
                  <a:cubicBezTo>
                    <a:pt x="14856" y="19237"/>
                    <a:pt x="16052" y="17887"/>
                    <a:pt x="16837" y="15525"/>
                  </a:cubicBezTo>
                  <a:cubicBezTo>
                    <a:pt x="17621" y="13163"/>
                    <a:pt x="17995" y="9788"/>
                    <a:pt x="18107" y="7256"/>
                  </a:cubicBezTo>
                  <a:cubicBezTo>
                    <a:pt x="18219" y="4725"/>
                    <a:pt x="18070" y="3038"/>
                    <a:pt x="17808" y="1856"/>
                  </a:cubicBezTo>
                  <a:cubicBezTo>
                    <a:pt x="17547" y="675"/>
                    <a:pt x="17173" y="0"/>
                    <a:pt x="16799" y="0"/>
                  </a:cubicBezTo>
                  <a:cubicBezTo>
                    <a:pt x="16426" y="0"/>
                    <a:pt x="16052" y="675"/>
                    <a:pt x="15865" y="2531"/>
                  </a:cubicBezTo>
                  <a:cubicBezTo>
                    <a:pt x="15678" y="4388"/>
                    <a:pt x="15678" y="7425"/>
                    <a:pt x="16052" y="10463"/>
                  </a:cubicBezTo>
                  <a:cubicBezTo>
                    <a:pt x="16426" y="13500"/>
                    <a:pt x="17173" y="16538"/>
                    <a:pt x="18145" y="18394"/>
                  </a:cubicBezTo>
                  <a:cubicBezTo>
                    <a:pt x="19116" y="20250"/>
                    <a:pt x="20312" y="20925"/>
                    <a:pt x="2150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1" name="Line"/>
            <p:cNvSpPr/>
            <p:nvPr/>
          </p:nvSpPr>
          <p:spPr>
            <a:xfrm>
              <a:off x="5202983" y="2542680"/>
              <a:ext cx="442808" cy="437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338" y="0"/>
                  </a:moveTo>
                  <a:cubicBezTo>
                    <a:pt x="169" y="4252"/>
                    <a:pt x="0" y="8504"/>
                    <a:pt x="0" y="11565"/>
                  </a:cubicBezTo>
                  <a:cubicBezTo>
                    <a:pt x="0" y="14627"/>
                    <a:pt x="169" y="16498"/>
                    <a:pt x="506" y="17858"/>
                  </a:cubicBezTo>
                  <a:cubicBezTo>
                    <a:pt x="844" y="19219"/>
                    <a:pt x="1350" y="20069"/>
                    <a:pt x="2025" y="20665"/>
                  </a:cubicBezTo>
                  <a:cubicBezTo>
                    <a:pt x="2700" y="21260"/>
                    <a:pt x="3544" y="21600"/>
                    <a:pt x="4894" y="21515"/>
                  </a:cubicBezTo>
                  <a:cubicBezTo>
                    <a:pt x="6244" y="21430"/>
                    <a:pt x="8100" y="20920"/>
                    <a:pt x="9366" y="20409"/>
                  </a:cubicBezTo>
                  <a:cubicBezTo>
                    <a:pt x="10631" y="19899"/>
                    <a:pt x="11306" y="19389"/>
                    <a:pt x="11897" y="18794"/>
                  </a:cubicBezTo>
                  <a:cubicBezTo>
                    <a:pt x="12487" y="18198"/>
                    <a:pt x="12994" y="17518"/>
                    <a:pt x="13331" y="16753"/>
                  </a:cubicBezTo>
                  <a:cubicBezTo>
                    <a:pt x="13669" y="15987"/>
                    <a:pt x="13837" y="15137"/>
                    <a:pt x="13837" y="15137"/>
                  </a:cubicBezTo>
                  <a:cubicBezTo>
                    <a:pt x="13837" y="15137"/>
                    <a:pt x="13669" y="15987"/>
                    <a:pt x="13837" y="16838"/>
                  </a:cubicBezTo>
                  <a:cubicBezTo>
                    <a:pt x="14006" y="17688"/>
                    <a:pt x="14512" y="18539"/>
                    <a:pt x="15103" y="19219"/>
                  </a:cubicBezTo>
                  <a:cubicBezTo>
                    <a:pt x="15694" y="19899"/>
                    <a:pt x="16369" y="20409"/>
                    <a:pt x="17466" y="20154"/>
                  </a:cubicBezTo>
                  <a:cubicBezTo>
                    <a:pt x="18562" y="19899"/>
                    <a:pt x="20081" y="18879"/>
                    <a:pt x="21600" y="178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2" name="Line"/>
            <p:cNvSpPr/>
            <p:nvPr/>
          </p:nvSpPr>
          <p:spPr>
            <a:xfrm>
              <a:off x="5417467" y="2667220"/>
              <a:ext cx="51893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3" name="Line"/>
            <p:cNvSpPr/>
            <p:nvPr/>
          </p:nvSpPr>
          <p:spPr>
            <a:xfrm>
              <a:off x="5708060" y="2791759"/>
              <a:ext cx="311349" cy="17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extrusionOk="0">
                  <a:moveTo>
                    <a:pt x="0" y="0"/>
                  </a:moveTo>
                  <a:cubicBezTo>
                    <a:pt x="720" y="4320"/>
                    <a:pt x="1440" y="8640"/>
                    <a:pt x="1800" y="12312"/>
                  </a:cubicBezTo>
                  <a:cubicBezTo>
                    <a:pt x="2160" y="15984"/>
                    <a:pt x="2160" y="19008"/>
                    <a:pt x="2520" y="19440"/>
                  </a:cubicBezTo>
                  <a:cubicBezTo>
                    <a:pt x="2880" y="19872"/>
                    <a:pt x="3600" y="17712"/>
                    <a:pt x="4440" y="15336"/>
                  </a:cubicBezTo>
                  <a:cubicBezTo>
                    <a:pt x="5280" y="12960"/>
                    <a:pt x="6240" y="10368"/>
                    <a:pt x="7200" y="8208"/>
                  </a:cubicBezTo>
                  <a:cubicBezTo>
                    <a:pt x="8160" y="6048"/>
                    <a:pt x="9120" y="4320"/>
                    <a:pt x="9960" y="4320"/>
                  </a:cubicBezTo>
                  <a:cubicBezTo>
                    <a:pt x="10800" y="4320"/>
                    <a:pt x="11520" y="6048"/>
                    <a:pt x="12000" y="8208"/>
                  </a:cubicBezTo>
                  <a:cubicBezTo>
                    <a:pt x="12480" y="10368"/>
                    <a:pt x="12720" y="12960"/>
                    <a:pt x="13080" y="15336"/>
                  </a:cubicBezTo>
                  <a:cubicBezTo>
                    <a:pt x="13440" y="17712"/>
                    <a:pt x="13920" y="19872"/>
                    <a:pt x="15360" y="20736"/>
                  </a:cubicBezTo>
                  <a:cubicBezTo>
                    <a:pt x="16800" y="21600"/>
                    <a:pt x="19200" y="21168"/>
                    <a:pt x="21600" y="207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4" name="Line"/>
            <p:cNvSpPr/>
            <p:nvPr/>
          </p:nvSpPr>
          <p:spPr>
            <a:xfrm>
              <a:off x="6112812" y="2805597"/>
              <a:ext cx="269837" cy="15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236"/>
                  </a:moveTo>
                  <a:cubicBezTo>
                    <a:pt x="2769" y="11782"/>
                    <a:pt x="5538" y="9327"/>
                    <a:pt x="7477" y="7118"/>
                  </a:cubicBezTo>
                  <a:cubicBezTo>
                    <a:pt x="9415" y="4909"/>
                    <a:pt x="10523" y="2945"/>
                    <a:pt x="10385" y="1718"/>
                  </a:cubicBezTo>
                  <a:cubicBezTo>
                    <a:pt x="10246" y="491"/>
                    <a:pt x="8862" y="0"/>
                    <a:pt x="7477" y="0"/>
                  </a:cubicBezTo>
                  <a:cubicBezTo>
                    <a:pt x="6092" y="0"/>
                    <a:pt x="4708" y="491"/>
                    <a:pt x="3600" y="1718"/>
                  </a:cubicBezTo>
                  <a:cubicBezTo>
                    <a:pt x="2492" y="2945"/>
                    <a:pt x="1662" y="4909"/>
                    <a:pt x="1662" y="7118"/>
                  </a:cubicBezTo>
                  <a:cubicBezTo>
                    <a:pt x="1662" y="9327"/>
                    <a:pt x="2492" y="11782"/>
                    <a:pt x="5954" y="14236"/>
                  </a:cubicBezTo>
                  <a:cubicBezTo>
                    <a:pt x="9415" y="16691"/>
                    <a:pt x="15508" y="1914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5" name="Line"/>
            <p:cNvSpPr/>
            <p:nvPr/>
          </p:nvSpPr>
          <p:spPr>
            <a:xfrm>
              <a:off x="6449962" y="2843650"/>
              <a:ext cx="524250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131" extrusionOk="0">
                  <a:moveTo>
                    <a:pt x="5335" y="0"/>
                  </a:moveTo>
                  <a:cubicBezTo>
                    <a:pt x="3914" y="0"/>
                    <a:pt x="2493" y="0"/>
                    <a:pt x="1498" y="704"/>
                  </a:cubicBezTo>
                  <a:cubicBezTo>
                    <a:pt x="503" y="1408"/>
                    <a:pt x="-65" y="2817"/>
                    <a:pt x="6" y="5869"/>
                  </a:cubicBezTo>
                  <a:cubicBezTo>
                    <a:pt x="77" y="8921"/>
                    <a:pt x="788" y="13617"/>
                    <a:pt x="1569" y="15965"/>
                  </a:cubicBezTo>
                  <a:cubicBezTo>
                    <a:pt x="2351" y="18313"/>
                    <a:pt x="3203" y="18313"/>
                    <a:pt x="3985" y="17843"/>
                  </a:cubicBezTo>
                  <a:cubicBezTo>
                    <a:pt x="4767" y="17373"/>
                    <a:pt x="5477" y="16434"/>
                    <a:pt x="5903" y="14791"/>
                  </a:cubicBezTo>
                  <a:cubicBezTo>
                    <a:pt x="6330" y="13147"/>
                    <a:pt x="6472" y="10800"/>
                    <a:pt x="6401" y="7747"/>
                  </a:cubicBezTo>
                  <a:cubicBezTo>
                    <a:pt x="6330" y="4695"/>
                    <a:pt x="6046" y="939"/>
                    <a:pt x="5974" y="234"/>
                  </a:cubicBezTo>
                  <a:cubicBezTo>
                    <a:pt x="5903" y="-470"/>
                    <a:pt x="6046" y="1878"/>
                    <a:pt x="6543" y="5165"/>
                  </a:cubicBezTo>
                  <a:cubicBezTo>
                    <a:pt x="7040" y="8452"/>
                    <a:pt x="7893" y="12678"/>
                    <a:pt x="9030" y="15260"/>
                  </a:cubicBezTo>
                  <a:cubicBezTo>
                    <a:pt x="10167" y="17843"/>
                    <a:pt x="11588" y="18782"/>
                    <a:pt x="12582" y="18313"/>
                  </a:cubicBezTo>
                  <a:cubicBezTo>
                    <a:pt x="13577" y="17843"/>
                    <a:pt x="14146" y="15965"/>
                    <a:pt x="14643" y="14087"/>
                  </a:cubicBezTo>
                  <a:cubicBezTo>
                    <a:pt x="15140" y="12208"/>
                    <a:pt x="15567" y="10330"/>
                    <a:pt x="16206" y="8686"/>
                  </a:cubicBezTo>
                  <a:cubicBezTo>
                    <a:pt x="16846" y="7043"/>
                    <a:pt x="17698" y="5634"/>
                    <a:pt x="18622" y="7747"/>
                  </a:cubicBezTo>
                  <a:cubicBezTo>
                    <a:pt x="19546" y="9860"/>
                    <a:pt x="20540" y="15495"/>
                    <a:pt x="21535" y="211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6" name="Line"/>
            <p:cNvSpPr/>
            <p:nvPr/>
          </p:nvSpPr>
          <p:spPr>
            <a:xfrm>
              <a:off x="7109128" y="2573815"/>
              <a:ext cx="435889" cy="839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9" extrusionOk="0">
                  <a:moveTo>
                    <a:pt x="0" y="0"/>
                  </a:moveTo>
                  <a:cubicBezTo>
                    <a:pt x="1029" y="2489"/>
                    <a:pt x="2057" y="4978"/>
                    <a:pt x="2829" y="6444"/>
                  </a:cubicBezTo>
                  <a:cubicBezTo>
                    <a:pt x="3600" y="7911"/>
                    <a:pt x="4114" y="8356"/>
                    <a:pt x="4714" y="8711"/>
                  </a:cubicBezTo>
                  <a:cubicBezTo>
                    <a:pt x="5314" y="9067"/>
                    <a:pt x="6000" y="9333"/>
                    <a:pt x="6771" y="9422"/>
                  </a:cubicBezTo>
                  <a:cubicBezTo>
                    <a:pt x="7543" y="9511"/>
                    <a:pt x="8400" y="9422"/>
                    <a:pt x="9086" y="9200"/>
                  </a:cubicBezTo>
                  <a:cubicBezTo>
                    <a:pt x="9771" y="8978"/>
                    <a:pt x="10286" y="8622"/>
                    <a:pt x="10543" y="8222"/>
                  </a:cubicBezTo>
                  <a:cubicBezTo>
                    <a:pt x="10800" y="7822"/>
                    <a:pt x="10800" y="7378"/>
                    <a:pt x="10971" y="7378"/>
                  </a:cubicBezTo>
                  <a:cubicBezTo>
                    <a:pt x="11143" y="7378"/>
                    <a:pt x="11486" y="7822"/>
                    <a:pt x="12000" y="8178"/>
                  </a:cubicBezTo>
                  <a:cubicBezTo>
                    <a:pt x="12514" y="8533"/>
                    <a:pt x="13200" y="8800"/>
                    <a:pt x="14143" y="8933"/>
                  </a:cubicBezTo>
                  <a:cubicBezTo>
                    <a:pt x="15086" y="9067"/>
                    <a:pt x="16286" y="9067"/>
                    <a:pt x="16886" y="8844"/>
                  </a:cubicBezTo>
                  <a:cubicBezTo>
                    <a:pt x="17486" y="8622"/>
                    <a:pt x="17486" y="8178"/>
                    <a:pt x="17657" y="8222"/>
                  </a:cubicBezTo>
                  <a:cubicBezTo>
                    <a:pt x="17829" y="8267"/>
                    <a:pt x="18171" y="8800"/>
                    <a:pt x="18429" y="10356"/>
                  </a:cubicBezTo>
                  <a:cubicBezTo>
                    <a:pt x="18686" y="11911"/>
                    <a:pt x="18857" y="14489"/>
                    <a:pt x="18514" y="16444"/>
                  </a:cubicBezTo>
                  <a:cubicBezTo>
                    <a:pt x="18171" y="18400"/>
                    <a:pt x="17314" y="19733"/>
                    <a:pt x="16457" y="20489"/>
                  </a:cubicBezTo>
                  <a:cubicBezTo>
                    <a:pt x="15600" y="21244"/>
                    <a:pt x="14743" y="21422"/>
                    <a:pt x="13886" y="21511"/>
                  </a:cubicBezTo>
                  <a:cubicBezTo>
                    <a:pt x="13029" y="21600"/>
                    <a:pt x="12171" y="21600"/>
                    <a:pt x="11057" y="21200"/>
                  </a:cubicBezTo>
                  <a:cubicBezTo>
                    <a:pt x="9943" y="20800"/>
                    <a:pt x="8571" y="20000"/>
                    <a:pt x="7886" y="19378"/>
                  </a:cubicBezTo>
                  <a:cubicBezTo>
                    <a:pt x="7200" y="18756"/>
                    <a:pt x="7200" y="18311"/>
                    <a:pt x="7200" y="17867"/>
                  </a:cubicBezTo>
                  <a:cubicBezTo>
                    <a:pt x="7200" y="17422"/>
                    <a:pt x="7200" y="16978"/>
                    <a:pt x="7543" y="16622"/>
                  </a:cubicBezTo>
                  <a:cubicBezTo>
                    <a:pt x="7886" y="16267"/>
                    <a:pt x="8571" y="16000"/>
                    <a:pt x="10971" y="15822"/>
                  </a:cubicBezTo>
                  <a:cubicBezTo>
                    <a:pt x="13371" y="15644"/>
                    <a:pt x="17486" y="15556"/>
                    <a:pt x="21600" y="154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7" name="Line"/>
            <p:cNvSpPr/>
            <p:nvPr/>
          </p:nvSpPr>
          <p:spPr>
            <a:xfrm>
              <a:off x="8133629" y="2877593"/>
              <a:ext cx="428461" cy="169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0731" extrusionOk="0">
                  <a:moveTo>
                    <a:pt x="148" y="927"/>
                  </a:moveTo>
                  <a:cubicBezTo>
                    <a:pt x="-25" y="3044"/>
                    <a:pt x="-198" y="5162"/>
                    <a:pt x="580" y="8550"/>
                  </a:cubicBezTo>
                  <a:cubicBezTo>
                    <a:pt x="1357" y="11938"/>
                    <a:pt x="3085" y="16597"/>
                    <a:pt x="4381" y="18927"/>
                  </a:cubicBezTo>
                  <a:cubicBezTo>
                    <a:pt x="5677" y="21256"/>
                    <a:pt x="6541" y="21256"/>
                    <a:pt x="7319" y="19350"/>
                  </a:cubicBezTo>
                  <a:cubicBezTo>
                    <a:pt x="8096" y="17444"/>
                    <a:pt x="8788" y="13632"/>
                    <a:pt x="9220" y="10668"/>
                  </a:cubicBezTo>
                  <a:cubicBezTo>
                    <a:pt x="9652" y="7703"/>
                    <a:pt x="9824" y="5585"/>
                    <a:pt x="10256" y="5374"/>
                  </a:cubicBezTo>
                  <a:cubicBezTo>
                    <a:pt x="10688" y="5162"/>
                    <a:pt x="11380" y="6856"/>
                    <a:pt x="11812" y="8762"/>
                  </a:cubicBezTo>
                  <a:cubicBezTo>
                    <a:pt x="12244" y="10668"/>
                    <a:pt x="12416" y="12785"/>
                    <a:pt x="12589" y="15115"/>
                  </a:cubicBezTo>
                  <a:cubicBezTo>
                    <a:pt x="12762" y="17444"/>
                    <a:pt x="12935" y="19985"/>
                    <a:pt x="13108" y="19985"/>
                  </a:cubicBezTo>
                  <a:cubicBezTo>
                    <a:pt x="13280" y="19985"/>
                    <a:pt x="13453" y="17444"/>
                    <a:pt x="13799" y="14056"/>
                  </a:cubicBezTo>
                  <a:cubicBezTo>
                    <a:pt x="14144" y="10668"/>
                    <a:pt x="14663" y="6432"/>
                    <a:pt x="15268" y="3680"/>
                  </a:cubicBezTo>
                  <a:cubicBezTo>
                    <a:pt x="15872" y="927"/>
                    <a:pt x="16564" y="-344"/>
                    <a:pt x="17082" y="80"/>
                  </a:cubicBezTo>
                  <a:cubicBezTo>
                    <a:pt x="17600" y="503"/>
                    <a:pt x="17946" y="2621"/>
                    <a:pt x="18119" y="4738"/>
                  </a:cubicBezTo>
                  <a:cubicBezTo>
                    <a:pt x="18292" y="6856"/>
                    <a:pt x="18292" y="8974"/>
                    <a:pt x="18464" y="11727"/>
                  </a:cubicBezTo>
                  <a:cubicBezTo>
                    <a:pt x="18637" y="14480"/>
                    <a:pt x="18983" y="17868"/>
                    <a:pt x="19501" y="18927"/>
                  </a:cubicBezTo>
                  <a:cubicBezTo>
                    <a:pt x="20020" y="19985"/>
                    <a:pt x="20711" y="18715"/>
                    <a:pt x="21402" y="174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8" name="Line"/>
            <p:cNvSpPr/>
            <p:nvPr/>
          </p:nvSpPr>
          <p:spPr>
            <a:xfrm>
              <a:off x="8105444" y="2634086"/>
              <a:ext cx="93406" cy="2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3200" y="11040"/>
                    <a:pt x="6400" y="1783"/>
                    <a:pt x="10000" y="240"/>
                  </a:cubicBezTo>
                  <a:cubicBezTo>
                    <a:pt x="13600" y="-1303"/>
                    <a:pt x="17600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9" name="Line"/>
            <p:cNvSpPr/>
            <p:nvPr/>
          </p:nvSpPr>
          <p:spPr>
            <a:xfrm>
              <a:off x="8692893" y="2522776"/>
              <a:ext cx="585299" cy="550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334" extrusionOk="0">
                  <a:moveTo>
                    <a:pt x="3963" y="15262"/>
                  </a:moveTo>
                  <a:cubicBezTo>
                    <a:pt x="3328" y="15127"/>
                    <a:pt x="2692" y="14993"/>
                    <a:pt x="2057" y="14993"/>
                  </a:cubicBezTo>
                  <a:cubicBezTo>
                    <a:pt x="1422" y="14993"/>
                    <a:pt x="786" y="15127"/>
                    <a:pt x="405" y="15597"/>
                  </a:cubicBezTo>
                  <a:cubicBezTo>
                    <a:pt x="24" y="16067"/>
                    <a:pt x="-103" y="16872"/>
                    <a:pt x="88" y="17475"/>
                  </a:cubicBezTo>
                  <a:cubicBezTo>
                    <a:pt x="278" y="18079"/>
                    <a:pt x="786" y="18481"/>
                    <a:pt x="1676" y="18616"/>
                  </a:cubicBezTo>
                  <a:cubicBezTo>
                    <a:pt x="2565" y="18750"/>
                    <a:pt x="3836" y="18616"/>
                    <a:pt x="4789" y="17408"/>
                  </a:cubicBezTo>
                  <a:cubicBezTo>
                    <a:pt x="5742" y="16201"/>
                    <a:pt x="6377" y="13920"/>
                    <a:pt x="6695" y="11035"/>
                  </a:cubicBezTo>
                  <a:cubicBezTo>
                    <a:pt x="7012" y="8151"/>
                    <a:pt x="7012" y="4663"/>
                    <a:pt x="6885" y="2583"/>
                  </a:cubicBezTo>
                  <a:cubicBezTo>
                    <a:pt x="6758" y="504"/>
                    <a:pt x="6504" y="-167"/>
                    <a:pt x="6377" y="34"/>
                  </a:cubicBezTo>
                  <a:cubicBezTo>
                    <a:pt x="6250" y="235"/>
                    <a:pt x="6250" y="1309"/>
                    <a:pt x="6377" y="3657"/>
                  </a:cubicBezTo>
                  <a:cubicBezTo>
                    <a:pt x="6504" y="6004"/>
                    <a:pt x="6758" y="9627"/>
                    <a:pt x="7076" y="12578"/>
                  </a:cubicBezTo>
                  <a:cubicBezTo>
                    <a:pt x="7393" y="15530"/>
                    <a:pt x="7775" y="17811"/>
                    <a:pt x="8219" y="19219"/>
                  </a:cubicBezTo>
                  <a:cubicBezTo>
                    <a:pt x="8664" y="20628"/>
                    <a:pt x="9172" y="21165"/>
                    <a:pt x="10252" y="21299"/>
                  </a:cubicBezTo>
                  <a:cubicBezTo>
                    <a:pt x="11332" y="21433"/>
                    <a:pt x="12984" y="21165"/>
                    <a:pt x="14064" y="20762"/>
                  </a:cubicBezTo>
                  <a:cubicBezTo>
                    <a:pt x="15144" y="20360"/>
                    <a:pt x="15652" y="19823"/>
                    <a:pt x="16097" y="19286"/>
                  </a:cubicBezTo>
                  <a:cubicBezTo>
                    <a:pt x="16542" y="18750"/>
                    <a:pt x="16923" y="18213"/>
                    <a:pt x="16986" y="17341"/>
                  </a:cubicBezTo>
                  <a:cubicBezTo>
                    <a:pt x="17050" y="16469"/>
                    <a:pt x="16796" y="15262"/>
                    <a:pt x="16351" y="14658"/>
                  </a:cubicBezTo>
                  <a:cubicBezTo>
                    <a:pt x="15906" y="14054"/>
                    <a:pt x="15271" y="14054"/>
                    <a:pt x="14763" y="14322"/>
                  </a:cubicBezTo>
                  <a:cubicBezTo>
                    <a:pt x="14255" y="14591"/>
                    <a:pt x="13873" y="15127"/>
                    <a:pt x="13683" y="15731"/>
                  </a:cubicBezTo>
                  <a:cubicBezTo>
                    <a:pt x="13492" y="16335"/>
                    <a:pt x="13492" y="17006"/>
                    <a:pt x="14826" y="17945"/>
                  </a:cubicBezTo>
                  <a:cubicBezTo>
                    <a:pt x="16161" y="18884"/>
                    <a:pt x="18829" y="20091"/>
                    <a:pt x="21497" y="212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0" name="Line"/>
            <p:cNvSpPr/>
            <p:nvPr/>
          </p:nvSpPr>
          <p:spPr>
            <a:xfrm>
              <a:off x="9309326" y="2874786"/>
              <a:ext cx="851021" cy="486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extrusionOk="0">
                  <a:moveTo>
                    <a:pt x="0" y="0"/>
                  </a:moveTo>
                  <a:cubicBezTo>
                    <a:pt x="527" y="5515"/>
                    <a:pt x="1054" y="11030"/>
                    <a:pt x="1317" y="14247"/>
                  </a:cubicBezTo>
                  <a:cubicBezTo>
                    <a:pt x="1580" y="17464"/>
                    <a:pt x="1580" y="18383"/>
                    <a:pt x="1668" y="19379"/>
                  </a:cubicBezTo>
                  <a:cubicBezTo>
                    <a:pt x="1756" y="20374"/>
                    <a:pt x="1932" y="21447"/>
                    <a:pt x="1976" y="21523"/>
                  </a:cubicBezTo>
                  <a:cubicBezTo>
                    <a:pt x="2020" y="21600"/>
                    <a:pt x="1932" y="20681"/>
                    <a:pt x="1712" y="17923"/>
                  </a:cubicBezTo>
                  <a:cubicBezTo>
                    <a:pt x="1493" y="15166"/>
                    <a:pt x="1141" y="10570"/>
                    <a:pt x="1141" y="7583"/>
                  </a:cubicBezTo>
                  <a:cubicBezTo>
                    <a:pt x="1141" y="4596"/>
                    <a:pt x="1493" y="3217"/>
                    <a:pt x="1844" y="2298"/>
                  </a:cubicBezTo>
                  <a:cubicBezTo>
                    <a:pt x="2195" y="1379"/>
                    <a:pt x="2546" y="919"/>
                    <a:pt x="2985" y="689"/>
                  </a:cubicBezTo>
                  <a:cubicBezTo>
                    <a:pt x="3424" y="460"/>
                    <a:pt x="3951" y="460"/>
                    <a:pt x="4478" y="843"/>
                  </a:cubicBezTo>
                  <a:cubicBezTo>
                    <a:pt x="5005" y="1226"/>
                    <a:pt x="5532" y="1991"/>
                    <a:pt x="5795" y="2834"/>
                  </a:cubicBezTo>
                  <a:cubicBezTo>
                    <a:pt x="6059" y="3677"/>
                    <a:pt x="6059" y="4596"/>
                    <a:pt x="5576" y="5515"/>
                  </a:cubicBezTo>
                  <a:cubicBezTo>
                    <a:pt x="5093" y="6434"/>
                    <a:pt x="4127" y="7353"/>
                    <a:pt x="3424" y="7889"/>
                  </a:cubicBezTo>
                  <a:cubicBezTo>
                    <a:pt x="2722" y="8426"/>
                    <a:pt x="2283" y="8579"/>
                    <a:pt x="1844" y="8732"/>
                  </a:cubicBezTo>
                  <a:cubicBezTo>
                    <a:pt x="1405" y="8885"/>
                    <a:pt x="966" y="9038"/>
                    <a:pt x="966" y="8962"/>
                  </a:cubicBezTo>
                  <a:cubicBezTo>
                    <a:pt x="966" y="8885"/>
                    <a:pt x="1405" y="8579"/>
                    <a:pt x="2766" y="8043"/>
                  </a:cubicBezTo>
                  <a:cubicBezTo>
                    <a:pt x="4127" y="7506"/>
                    <a:pt x="6410" y="6740"/>
                    <a:pt x="7771" y="6204"/>
                  </a:cubicBezTo>
                  <a:cubicBezTo>
                    <a:pt x="9132" y="5668"/>
                    <a:pt x="9571" y="5362"/>
                    <a:pt x="9922" y="4902"/>
                  </a:cubicBezTo>
                  <a:cubicBezTo>
                    <a:pt x="10273" y="4443"/>
                    <a:pt x="10537" y="3830"/>
                    <a:pt x="10493" y="3294"/>
                  </a:cubicBezTo>
                  <a:cubicBezTo>
                    <a:pt x="10449" y="2757"/>
                    <a:pt x="10098" y="2298"/>
                    <a:pt x="9702" y="1991"/>
                  </a:cubicBezTo>
                  <a:cubicBezTo>
                    <a:pt x="9307" y="1685"/>
                    <a:pt x="8868" y="1532"/>
                    <a:pt x="8385" y="1455"/>
                  </a:cubicBezTo>
                  <a:cubicBezTo>
                    <a:pt x="7902" y="1379"/>
                    <a:pt x="7376" y="1379"/>
                    <a:pt x="7068" y="1762"/>
                  </a:cubicBezTo>
                  <a:cubicBezTo>
                    <a:pt x="6761" y="2145"/>
                    <a:pt x="6673" y="2911"/>
                    <a:pt x="6893" y="4060"/>
                  </a:cubicBezTo>
                  <a:cubicBezTo>
                    <a:pt x="7112" y="5209"/>
                    <a:pt x="7639" y="6740"/>
                    <a:pt x="8341" y="7889"/>
                  </a:cubicBezTo>
                  <a:cubicBezTo>
                    <a:pt x="9044" y="9038"/>
                    <a:pt x="9922" y="9804"/>
                    <a:pt x="10800" y="10111"/>
                  </a:cubicBezTo>
                  <a:cubicBezTo>
                    <a:pt x="11678" y="10417"/>
                    <a:pt x="12556" y="10264"/>
                    <a:pt x="13215" y="9268"/>
                  </a:cubicBezTo>
                  <a:cubicBezTo>
                    <a:pt x="13873" y="8272"/>
                    <a:pt x="14312" y="6434"/>
                    <a:pt x="14663" y="5209"/>
                  </a:cubicBezTo>
                  <a:cubicBezTo>
                    <a:pt x="15015" y="3983"/>
                    <a:pt x="15278" y="3370"/>
                    <a:pt x="15541" y="3370"/>
                  </a:cubicBezTo>
                  <a:cubicBezTo>
                    <a:pt x="15805" y="3370"/>
                    <a:pt x="16068" y="3983"/>
                    <a:pt x="16200" y="4672"/>
                  </a:cubicBezTo>
                  <a:cubicBezTo>
                    <a:pt x="16332" y="5362"/>
                    <a:pt x="16332" y="6128"/>
                    <a:pt x="16332" y="6894"/>
                  </a:cubicBezTo>
                  <a:cubicBezTo>
                    <a:pt x="16332" y="7660"/>
                    <a:pt x="16332" y="8426"/>
                    <a:pt x="16463" y="8272"/>
                  </a:cubicBezTo>
                  <a:cubicBezTo>
                    <a:pt x="16595" y="8119"/>
                    <a:pt x="16859" y="7047"/>
                    <a:pt x="17122" y="6204"/>
                  </a:cubicBezTo>
                  <a:cubicBezTo>
                    <a:pt x="17385" y="5362"/>
                    <a:pt x="17649" y="4749"/>
                    <a:pt x="18000" y="4366"/>
                  </a:cubicBezTo>
                  <a:cubicBezTo>
                    <a:pt x="18351" y="3983"/>
                    <a:pt x="18790" y="3830"/>
                    <a:pt x="19098" y="4136"/>
                  </a:cubicBezTo>
                  <a:cubicBezTo>
                    <a:pt x="19405" y="4443"/>
                    <a:pt x="19580" y="5208"/>
                    <a:pt x="19756" y="6051"/>
                  </a:cubicBezTo>
                  <a:cubicBezTo>
                    <a:pt x="19932" y="6894"/>
                    <a:pt x="20107" y="7813"/>
                    <a:pt x="20415" y="8349"/>
                  </a:cubicBezTo>
                  <a:cubicBezTo>
                    <a:pt x="20722" y="8885"/>
                    <a:pt x="21161" y="9038"/>
                    <a:pt x="21600" y="91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1" name="Line"/>
            <p:cNvSpPr/>
            <p:nvPr/>
          </p:nvSpPr>
          <p:spPr>
            <a:xfrm>
              <a:off x="10276050" y="2580414"/>
              <a:ext cx="351319" cy="522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34" extrusionOk="0">
                  <a:moveTo>
                    <a:pt x="8165" y="17096"/>
                  </a:moveTo>
                  <a:cubicBezTo>
                    <a:pt x="7530" y="16531"/>
                    <a:pt x="6894" y="15966"/>
                    <a:pt x="5730" y="15684"/>
                  </a:cubicBezTo>
                  <a:cubicBezTo>
                    <a:pt x="4565" y="15401"/>
                    <a:pt x="2871" y="15401"/>
                    <a:pt x="1706" y="15684"/>
                  </a:cubicBezTo>
                  <a:cubicBezTo>
                    <a:pt x="541" y="15966"/>
                    <a:pt x="-94" y="16531"/>
                    <a:pt x="12" y="17378"/>
                  </a:cubicBezTo>
                  <a:cubicBezTo>
                    <a:pt x="118" y="18225"/>
                    <a:pt x="965" y="19354"/>
                    <a:pt x="2553" y="19990"/>
                  </a:cubicBezTo>
                  <a:cubicBezTo>
                    <a:pt x="4141" y="20625"/>
                    <a:pt x="6471" y="20766"/>
                    <a:pt x="8165" y="20131"/>
                  </a:cubicBezTo>
                  <a:cubicBezTo>
                    <a:pt x="9859" y="19496"/>
                    <a:pt x="10918" y="18084"/>
                    <a:pt x="11447" y="15048"/>
                  </a:cubicBezTo>
                  <a:cubicBezTo>
                    <a:pt x="11977" y="12013"/>
                    <a:pt x="11977" y="7354"/>
                    <a:pt x="11977" y="4390"/>
                  </a:cubicBezTo>
                  <a:cubicBezTo>
                    <a:pt x="11977" y="1425"/>
                    <a:pt x="11977" y="154"/>
                    <a:pt x="11871" y="13"/>
                  </a:cubicBezTo>
                  <a:cubicBezTo>
                    <a:pt x="11765" y="-128"/>
                    <a:pt x="11553" y="860"/>
                    <a:pt x="11553" y="3613"/>
                  </a:cubicBezTo>
                  <a:cubicBezTo>
                    <a:pt x="11553" y="6366"/>
                    <a:pt x="11765" y="10884"/>
                    <a:pt x="12188" y="13848"/>
                  </a:cubicBezTo>
                  <a:cubicBezTo>
                    <a:pt x="12612" y="16813"/>
                    <a:pt x="13247" y="18225"/>
                    <a:pt x="13671" y="19284"/>
                  </a:cubicBezTo>
                  <a:cubicBezTo>
                    <a:pt x="14094" y="20343"/>
                    <a:pt x="14306" y="21048"/>
                    <a:pt x="15577" y="21260"/>
                  </a:cubicBezTo>
                  <a:cubicBezTo>
                    <a:pt x="16847" y="21472"/>
                    <a:pt x="19177" y="21190"/>
                    <a:pt x="21506" y="209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2" name="Line"/>
            <p:cNvSpPr/>
            <p:nvPr/>
          </p:nvSpPr>
          <p:spPr>
            <a:xfrm>
              <a:off x="10671862" y="2705273"/>
              <a:ext cx="972580" cy="400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69" extrusionOk="0">
                  <a:moveTo>
                    <a:pt x="3611" y="14031"/>
                  </a:moveTo>
                  <a:cubicBezTo>
                    <a:pt x="2845" y="13477"/>
                    <a:pt x="2079" y="12923"/>
                    <a:pt x="1466" y="12738"/>
                  </a:cubicBezTo>
                  <a:cubicBezTo>
                    <a:pt x="853" y="12554"/>
                    <a:pt x="394" y="12738"/>
                    <a:pt x="164" y="13385"/>
                  </a:cubicBezTo>
                  <a:cubicBezTo>
                    <a:pt x="-66" y="14031"/>
                    <a:pt x="-66" y="15138"/>
                    <a:pt x="240" y="16246"/>
                  </a:cubicBezTo>
                  <a:cubicBezTo>
                    <a:pt x="547" y="17354"/>
                    <a:pt x="1160" y="18462"/>
                    <a:pt x="1657" y="19015"/>
                  </a:cubicBezTo>
                  <a:cubicBezTo>
                    <a:pt x="2155" y="19569"/>
                    <a:pt x="2538" y="19569"/>
                    <a:pt x="2883" y="19292"/>
                  </a:cubicBezTo>
                  <a:cubicBezTo>
                    <a:pt x="3228" y="19015"/>
                    <a:pt x="3534" y="18462"/>
                    <a:pt x="3687" y="17262"/>
                  </a:cubicBezTo>
                  <a:cubicBezTo>
                    <a:pt x="3840" y="16062"/>
                    <a:pt x="3840" y="14215"/>
                    <a:pt x="3687" y="12923"/>
                  </a:cubicBezTo>
                  <a:cubicBezTo>
                    <a:pt x="3534" y="11631"/>
                    <a:pt x="3228" y="10892"/>
                    <a:pt x="3074" y="11077"/>
                  </a:cubicBezTo>
                  <a:cubicBezTo>
                    <a:pt x="2921" y="11262"/>
                    <a:pt x="2921" y="12369"/>
                    <a:pt x="3036" y="13846"/>
                  </a:cubicBezTo>
                  <a:cubicBezTo>
                    <a:pt x="3151" y="15323"/>
                    <a:pt x="3381" y="17169"/>
                    <a:pt x="3611" y="18462"/>
                  </a:cubicBezTo>
                  <a:cubicBezTo>
                    <a:pt x="3840" y="19754"/>
                    <a:pt x="4070" y="20492"/>
                    <a:pt x="4530" y="20585"/>
                  </a:cubicBezTo>
                  <a:cubicBezTo>
                    <a:pt x="4989" y="20677"/>
                    <a:pt x="5679" y="20123"/>
                    <a:pt x="6215" y="18923"/>
                  </a:cubicBezTo>
                  <a:cubicBezTo>
                    <a:pt x="6751" y="17723"/>
                    <a:pt x="7134" y="15877"/>
                    <a:pt x="7440" y="14308"/>
                  </a:cubicBezTo>
                  <a:cubicBezTo>
                    <a:pt x="7747" y="12738"/>
                    <a:pt x="7977" y="11446"/>
                    <a:pt x="8168" y="11262"/>
                  </a:cubicBezTo>
                  <a:cubicBezTo>
                    <a:pt x="8360" y="11077"/>
                    <a:pt x="8513" y="12000"/>
                    <a:pt x="8589" y="13015"/>
                  </a:cubicBezTo>
                  <a:cubicBezTo>
                    <a:pt x="8666" y="14031"/>
                    <a:pt x="8666" y="15138"/>
                    <a:pt x="8666" y="16154"/>
                  </a:cubicBezTo>
                  <a:cubicBezTo>
                    <a:pt x="8666" y="17169"/>
                    <a:pt x="8666" y="18092"/>
                    <a:pt x="8934" y="17446"/>
                  </a:cubicBezTo>
                  <a:cubicBezTo>
                    <a:pt x="9202" y="16800"/>
                    <a:pt x="9738" y="14585"/>
                    <a:pt x="10083" y="14215"/>
                  </a:cubicBezTo>
                  <a:cubicBezTo>
                    <a:pt x="10428" y="13846"/>
                    <a:pt x="10581" y="15323"/>
                    <a:pt x="10734" y="16523"/>
                  </a:cubicBezTo>
                  <a:cubicBezTo>
                    <a:pt x="10887" y="17723"/>
                    <a:pt x="11040" y="18646"/>
                    <a:pt x="11270" y="19385"/>
                  </a:cubicBezTo>
                  <a:cubicBezTo>
                    <a:pt x="11500" y="20123"/>
                    <a:pt x="11806" y="20677"/>
                    <a:pt x="12151" y="21046"/>
                  </a:cubicBezTo>
                  <a:cubicBezTo>
                    <a:pt x="12496" y="21415"/>
                    <a:pt x="12879" y="21600"/>
                    <a:pt x="13491" y="20862"/>
                  </a:cubicBezTo>
                  <a:cubicBezTo>
                    <a:pt x="14104" y="20123"/>
                    <a:pt x="14947" y="18462"/>
                    <a:pt x="15674" y="15600"/>
                  </a:cubicBezTo>
                  <a:cubicBezTo>
                    <a:pt x="16402" y="12738"/>
                    <a:pt x="17015" y="8677"/>
                    <a:pt x="17321" y="6185"/>
                  </a:cubicBezTo>
                  <a:cubicBezTo>
                    <a:pt x="17628" y="3692"/>
                    <a:pt x="17628" y="2769"/>
                    <a:pt x="17628" y="1846"/>
                  </a:cubicBezTo>
                  <a:cubicBezTo>
                    <a:pt x="17628" y="923"/>
                    <a:pt x="17628" y="0"/>
                    <a:pt x="17628" y="0"/>
                  </a:cubicBezTo>
                  <a:cubicBezTo>
                    <a:pt x="17628" y="0"/>
                    <a:pt x="17628" y="923"/>
                    <a:pt x="17551" y="3415"/>
                  </a:cubicBezTo>
                  <a:cubicBezTo>
                    <a:pt x="17474" y="5908"/>
                    <a:pt x="17321" y="9969"/>
                    <a:pt x="17245" y="12462"/>
                  </a:cubicBezTo>
                  <a:cubicBezTo>
                    <a:pt x="17168" y="14954"/>
                    <a:pt x="17168" y="15877"/>
                    <a:pt x="17206" y="16800"/>
                  </a:cubicBezTo>
                  <a:cubicBezTo>
                    <a:pt x="17245" y="17723"/>
                    <a:pt x="17321" y="18646"/>
                    <a:pt x="17551" y="19200"/>
                  </a:cubicBezTo>
                  <a:cubicBezTo>
                    <a:pt x="17781" y="19754"/>
                    <a:pt x="18164" y="19938"/>
                    <a:pt x="18777" y="19662"/>
                  </a:cubicBezTo>
                  <a:cubicBezTo>
                    <a:pt x="19389" y="19385"/>
                    <a:pt x="20232" y="18646"/>
                    <a:pt x="20730" y="17815"/>
                  </a:cubicBezTo>
                  <a:cubicBezTo>
                    <a:pt x="21228" y="16985"/>
                    <a:pt x="21381" y="16062"/>
                    <a:pt x="21534" y="151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3" name="Line"/>
            <p:cNvSpPr/>
            <p:nvPr/>
          </p:nvSpPr>
          <p:spPr>
            <a:xfrm>
              <a:off x="11395363" y="2854029"/>
              <a:ext cx="21794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4" name="Line"/>
            <p:cNvSpPr/>
            <p:nvPr/>
          </p:nvSpPr>
          <p:spPr>
            <a:xfrm>
              <a:off x="11852006" y="3175756"/>
              <a:ext cx="3113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5" name="Line"/>
            <p:cNvSpPr/>
            <p:nvPr/>
          </p:nvSpPr>
          <p:spPr>
            <a:xfrm>
              <a:off x="12620000" y="2677598"/>
              <a:ext cx="312250" cy="38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541" extrusionOk="0">
                  <a:moveTo>
                    <a:pt x="0" y="3503"/>
                  </a:moveTo>
                  <a:cubicBezTo>
                    <a:pt x="712" y="7395"/>
                    <a:pt x="1424" y="11286"/>
                    <a:pt x="2611" y="14108"/>
                  </a:cubicBezTo>
                  <a:cubicBezTo>
                    <a:pt x="3798" y="16930"/>
                    <a:pt x="5459" y="18681"/>
                    <a:pt x="7477" y="19751"/>
                  </a:cubicBezTo>
                  <a:cubicBezTo>
                    <a:pt x="9495" y="20822"/>
                    <a:pt x="11868" y="21211"/>
                    <a:pt x="13648" y="21405"/>
                  </a:cubicBezTo>
                  <a:cubicBezTo>
                    <a:pt x="15429" y="21600"/>
                    <a:pt x="16615" y="21600"/>
                    <a:pt x="17684" y="21308"/>
                  </a:cubicBezTo>
                  <a:cubicBezTo>
                    <a:pt x="18752" y="21016"/>
                    <a:pt x="19701" y="20432"/>
                    <a:pt x="20413" y="19070"/>
                  </a:cubicBezTo>
                  <a:cubicBezTo>
                    <a:pt x="21125" y="17708"/>
                    <a:pt x="21600" y="15568"/>
                    <a:pt x="21363" y="12259"/>
                  </a:cubicBezTo>
                  <a:cubicBezTo>
                    <a:pt x="21125" y="8951"/>
                    <a:pt x="20176" y="4476"/>
                    <a:pt x="1922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6" name="Line"/>
            <p:cNvSpPr/>
            <p:nvPr/>
          </p:nvSpPr>
          <p:spPr>
            <a:xfrm>
              <a:off x="13079483" y="2812516"/>
              <a:ext cx="640616" cy="26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31" extrusionOk="0">
                  <a:moveTo>
                    <a:pt x="1647" y="0"/>
                  </a:moveTo>
                  <a:cubicBezTo>
                    <a:pt x="3157" y="3927"/>
                    <a:pt x="4666" y="7855"/>
                    <a:pt x="5653" y="10660"/>
                  </a:cubicBezTo>
                  <a:cubicBezTo>
                    <a:pt x="6641" y="13465"/>
                    <a:pt x="7105" y="15148"/>
                    <a:pt x="7337" y="16691"/>
                  </a:cubicBezTo>
                  <a:cubicBezTo>
                    <a:pt x="7570" y="18234"/>
                    <a:pt x="7570" y="19636"/>
                    <a:pt x="6815" y="20478"/>
                  </a:cubicBezTo>
                  <a:cubicBezTo>
                    <a:pt x="6060" y="21319"/>
                    <a:pt x="4550" y="21600"/>
                    <a:pt x="3273" y="21039"/>
                  </a:cubicBezTo>
                  <a:cubicBezTo>
                    <a:pt x="1995" y="20478"/>
                    <a:pt x="950" y="19075"/>
                    <a:pt x="428" y="17673"/>
                  </a:cubicBezTo>
                  <a:cubicBezTo>
                    <a:pt x="-95" y="16270"/>
                    <a:pt x="-95" y="14868"/>
                    <a:pt x="195" y="14166"/>
                  </a:cubicBezTo>
                  <a:cubicBezTo>
                    <a:pt x="486" y="13465"/>
                    <a:pt x="1066" y="13465"/>
                    <a:pt x="3215" y="13325"/>
                  </a:cubicBezTo>
                  <a:cubicBezTo>
                    <a:pt x="5363" y="13184"/>
                    <a:pt x="9079" y="12904"/>
                    <a:pt x="11286" y="12623"/>
                  </a:cubicBezTo>
                  <a:cubicBezTo>
                    <a:pt x="13492" y="12343"/>
                    <a:pt x="14189" y="12062"/>
                    <a:pt x="14770" y="11361"/>
                  </a:cubicBezTo>
                  <a:cubicBezTo>
                    <a:pt x="15350" y="10660"/>
                    <a:pt x="15815" y="9538"/>
                    <a:pt x="15873" y="8416"/>
                  </a:cubicBezTo>
                  <a:cubicBezTo>
                    <a:pt x="15931" y="7294"/>
                    <a:pt x="15582" y="6171"/>
                    <a:pt x="15118" y="5330"/>
                  </a:cubicBezTo>
                  <a:cubicBezTo>
                    <a:pt x="14653" y="4488"/>
                    <a:pt x="14073" y="3927"/>
                    <a:pt x="13492" y="3506"/>
                  </a:cubicBezTo>
                  <a:cubicBezTo>
                    <a:pt x="12911" y="3086"/>
                    <a:pt x="12331" y="2805"/>
                    <a:pt x="11866" y="3366"/>
                  </a:cubicBezTo>
                  <a:cubicBezTo>
                    <a:pt x="11402" y="3927"/>
                    <a:pt x="11053" y="5330"/>
                    <a:pt x="11228" y="7574"/>
                  </a:cubicBezTo>
                  <a:cubicBezTo>
                    <a:pt x="11402" y="9818"/>
                    <a:pt x="12099" y="12904"/>
                    <a:pt x="13260" y="15288"/>
                  </a:cubicBezTo>
                  <a:cubicBezTo>
                    <a:pt x="14421" y="17673"/>
                    <a:pt x="16047" y="19356"/>
                    <a:pt x="17499" y="19917"/>
                  </a:cubicBezTo>
                  <a:cubicBezTo>
                    <a:pt x="18950" y="20478"/>
                    <a:pt x="20228" y="19917"/>
                    <a:pt x="21505" y="1935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7" name="Line"/>
            <p:cNvSpPr/>
            <p:nvPr/>
          </p:nvSpPr>
          <p:spPr>
            <a:xfrm>
              <a:off x="14305963" y="2500746"/>
              <a:ext cx="742558" cy="586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305" extrusionOk="0">
                  <a:moveTo>
                    <a:pt x="465" y="12825"/>
                  </a:moveTo>
                  <a:cubicBezTo>
                    <a:pt x="165" y="14583"/>
                    <a:pt x="-135" y="16341"/>
                    <a:pt x="65" y="17785"/>
                  </a:cubicBezTo>
                  <a:cubicBezTo>
                    <a:pt x="265" y="19230"/>
                    <a:pt x="965" y="20360"/>
                    <a:pt x="1815" y="20925"/>
                  </a:cubicBezTo>
                  <a:cubicBezTo>
                    <a:pt x="2665" y="21490"/>
                    <a:pt x="3665" y="21490"/>
                    <a:pt x="4715" y="20485"/>
                  </a:cubicBezTo>
                  <a:cubicBezTo>
                    <a:pt x="5765" y="19481"/>
                    <a:pt x="6865" y="17471"/>
                    <a:pt x="7415" y="14520"/>
                  </a:cubicBezTo>
                  <a:cubicBezTo>
                    <a:pt x="7965" y="11569"/>
                    <a:pt x="7965" y="7676"/>
                    <a:pt x="7965" y="5416"/>
                  </a:cubicBezTo>
                  <a:cubicBezTo>
                    <a:pt x="7965" y="3155"/>
                    <a:pt x="7965" y="2527"/>
                    <a:pt x="7765" y="1774"/>
                  </a:cubicBezTo>
                  <a:cubicBezTo>
                    <a:pt x="7565" y="1020"/>
                    <a:pt x="7165" y="141"/>
                    <a:pt x="6915" y="16"/>
                  </a:cubicBezTo>
                  <a:cubicBezTo>
                    <a:pt x="6665" y="-110"/>
                    <a:pt x="6565" y="518"/>
                    <a:pt x="6465" y="2653"/>
                  </a:cubicBezTo>
                  <a:cubicBezTo>
                    <a:pt x="6365" y="4788"/>
                    <a:pt x="6265" y="8430"/>
                    <a:pt x="6215" y="11381"/>
                  </a:cubicBezTo>
                  <a:cubicBezTo>
                    <a:pt x="6165" y="14332"/>
                    <a:pt x="6165" y="16592"/>
                    <a:pt x="6215" y="18099"/>
                  </a:cubicBezTo>
                  <a:cubicBezTo>
                    <a:pt x="6265" y="19606"/>
                    <a:pt x="6365" y="20360"/>
                    <a:pt x="6415" y="20423"/>
                  </a:cubicBezTo>
                  <a:cubicBezTo>
                    <a:pt x="6465" y="20485"/>
                    <a:pt x="6465" y="19857"/>
                    <a:pt x="6565" y="19230"/>
                  </a:cubicBezTo>
                  <a:cubicBezTo>
                    <a:pt x="6665" y="18602"/>
                    <a:pt x="6865" y="17974"/>
                    <a:pt x="7265" y="17283"/>
                  </a:cubicBezTo>
                  <a:cubicBezTo>
                    <a:pt x="7665" y="16592"/>
                    <a:pt x="8265" y="15839"/>
                    <a:pt x="8665" y="15839"/>
                  </a:cubicBezTo>
                  <a:cubicBezTo>
                    <a:pt x="9065" y="15839"/>
                    <a:pt x="9265" y="16592"/>
                    <a:pt x="9865" y="17597"/>
                  </a:cubicBezTo>
                  <a:cubicBezTo>
                    <a:pt x="10465" y="18602"/>
                    <a:pt x="11465" y="19857"/>
                    <a:pt x="12465" y="20548"/>
                  </a:cubicBezTo>
                  <a:cubicBezTo>
                    <a:pt x="13465" y="21239"/>
                    <a:pt x="14465" y="21364"/>
                    <a:pt x="15315" y="20925"/>
                  </a:cubicBezTo>
                  <a:cubicBezTo>
                    <a:pt x="16165" y="20485"/>
                    <a:pt x="16865" y="19481"/>
                    <a:pt x="17215" y="18664"/>
                  </a:cubicBezTo>
                  <a:cubicBezTo>
                    <a:pt x="17565" y="17848"/>
                    <a:pt x="17565" y="17220"/>
                    <a:pt x="17515" y="16592"/>
                  </a:cubicBezTo>
                  <a:cubicBezTo>
                    <a:pt x="17465" y="15964"/>
                    <a:pt x="17365" y="15336"/>
                    <a:pt x="17065" y="14960"/>
                  </a:cubicBezTo>
                  <a:cubicBezTo>
                    <a:pt x="16765" y="14583"/>
                    <a:pt x="16265" y="14457"/>
                    <a:pt x="16065" y="14960"/>
                  </a:cubicBezTo>
                  <a:cubicBezTo>
                    <a:pt x="15865" y="15462"/>
                    <a:pt x="15965" y="16592"/>
                    <a:pt x="16415" y="17723"/>
                  </a:cubicBezTo>
                  <a:cubicBezTo>
                    <a:pt x="16865" y="18853"/>
                    <a:pt x="17665" y="19983"/>
                    <a:pt x="18565" y="20485"/>
                  </a:cubicBezTo>
                  <a:cubicBezTo>
                    <a:pt x="19465" y="20988"/>
                    <a:pt x="20465" y="20862"/>
                    <a:pt x="21465" y="207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8" name="Line"/>
            <p:cNvSpPr/>
            <p:nvPr/>
          </p:nvSpPr>
          <p:spPr>
            <a:xfrm>
              <a:off x="14197500" y="2926677"/>
              <a:ext cx="22832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600" y="10800"/>
                    <a:pt x="7200" y="0"/>
                    <a:pt x="10800" y="0"/>
                  </a:cubicBezTo>
                  <a:cubicBezTo>
                    <a:pt x="14400" y="0"/>
                    <a:pt x="18000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9" name="Line"/>
            <p:cNvSpPr/>
            <p:nvPr/>
          </p:nvSpPr>
          <p:spPr>
            <a:xfrm>
              <a:off x="15621230" y="2895543"/>
              <a:ext cx="175703" cy="21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6" h="21524" extrusionOk="0">
                  <a:moveTo>
                    <a:pt x="4580" y="0"/>
                  </a:moveTo>
                  <a:cubicBezTo>
                    <a:pt x="9780" y="3771"/>
                    <a:pt x="14980" y="7543"/>
                    <a:pt x="17780" y="10457"/>
                  </a:cubicBezTo>
                  <a:cubicBezTo>
                    <a:pt x="20580" y="13371"/>
                    <a:pt x="20980" y="15429"/>
                    <a:pt x="19380" y="17143"/>
                  </a:cubicBezTo>
                  <a:cubicBezTo>
                    <a:pt x="17780" y="18857"/>
                    <a:pt x="14180" y="20229"/>
                    <a:pt x="11180" y="20914"/>
                  </a:cubicBezTo>
                  <a:cubicBezTo>
                    <a:pt x="8180" y="21600"/>
                    <a:pt x="5780" y="21600"/>
                    <a:pt x="3580" y="21429"/>
                  </a:cubicBezTo>
                  <a:cubicBezTo>
                    <a:pt x="1380" y="21257"/>
                    <a:pt x="-620" y="20914"/>
                    <a:pt x="180" y="18343"/>
                  </a:cubicBezTo>
                  <a:cubicBezTo>
                    <a:pt x="980" y="15771"/>
                    <a:pt x="4580" y="10971"/>
                    <a:pt x="8180" y="61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0" name="Line"/>
            <p:cNvSpPr/>
            <p:nvPr/>
          </p:nvSpPr>
          <p:spPr>
            <a:xfrm>
              <a:off x="16044835" y="2686131"/>
              <a:ext cx="134920" cy="440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extrusionOk="0">
                  <a:moveTo>
                    <a:pt x="6646" y="2099"/>
                  </a:moveTo>
                  <a:cubicBezTo>
                    <a:pt x="4985" y="1094"/>
                    <a:pt x="3323" y="89"/>
                    <a:pt x="2215" y="6"/>
                  </a:cubicBezTo>
                  <a:cubicBezTo>
                    <a:pt x="1108" y="-78"/>
                    <a:pt x="554" y="759"/>
                    <a:pt x="277" y="3606"/>
                  </a:cubicBezTo>
                  <a:cubicBezTo>
                    <a:pt x="0" y="6452"/>
                    <a:pt x="0" y="11308"/>
                    <a:pt x="0" y="14155"/>
                  </a:cubicBezTo>
                  <a:cubicBezTo>
                    <a:pt x="0" y="17001"/>
                    <a:pt x="0" y="17838"/>
                    <a:pt x="554" y="18843"/>
                  </a:cubicBezTo>
                  <a:cubicBezTo>
                    <a:pt x="1108" y="19848"/>
                    <a:pt x="2215" y="21020"/>
                    <a:pt x="5815" y="21271"/>
                  </a:cubicBezTo>
                  <a:cubicBezTo>
                    <a:pt x="9415" y="21522"/>
                    <a:pt x="15508" y="20852"/>
                    <a:pt x="18554" y="20099"/>
                  </a:cubicBezTo>
                  <a:cubicBezTo>
                    <a:pt x="21600" y="19345"/>
                    <a:pt x="21600" y="18508"/>
                    <a:pt x="21600" y="176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1" name="Line"/>
            <p:cNvSpPr/>
            <p:nvPr/>
          </p:nvSpPr>
          <p:spPr>
            <a:xfrm>
              <a:off x="15889161" y="2947434"/>
              <a:ext cx="33210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2" name="Line"/>
            <p:cNvSpPr/>
            <p:nvPr/>
          </p:nvSpPr>
          <p:spPr>
            <a:xfrm>
              <a:off x="16412905" y="2950030"/>
              <a:ext cx="732031" cy="14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0772" extrusionOk="0">
                  <a:moveTo>
                    <a:pt x="4117" y="5523"/>
                  </a:moveTo>
                  <a:cubicBezTo>
                    <a:pt x="3813" y="3559"/>
                    <a:pt x="3509" y="1596"/>
                    <a:pt x="3103" y="614"/>
                  </a:cubicBezTo>
                  <a:cubicBezTo>
                    <a:pt x="2697" y="-368"/>
                    <a:pt x="2190" y="-368"/>
                    <a:pt x="1582" y="2087"/>
                  </a:cubicBezTo>
                  <a:cubicBezTo>
                    <a:pt x="974" y="4541"/>
                    <a:pt x="264" y="9450"/>
                    <a:pt x="61" y="12887"/>
                  </a:cubicBezTo>
                  <a:cubicBezTo>
                    <a:pt x="-142" y="16323"/>
                    <a:pt x="162" y="18287"/>
                    <a:pt x="923" y="19514"/>
                  </a:cubicBezTo>
                  <a:cubicBezTo>
                    <a:pt x="1683" y="20741"/>
                    <a:pt x="2900" y="21232"/>
                    <a:pt x="3914" y="20250"/>
                  </a:cubicBezTo>
                  <a:cubicBezTo>
                    <a:pt x="4928" y="19268"/>
                    <a:pt x="5740" y="16814"/>
                    <a:pt x="6196" y="14359"/>
                  </a:cubicBezTo>
                  <a:cubicBezTo>
                    <a:pt x="6652" y="11905"/>
                    <a:pt x="6754" y="9450"/>
                    <a:pt x="6602" y="7241"/>
                  </a:cubicBezTo>
                  <a:cubicBezTo>
                    <a:pt x="6450" y="5032"/>
                    <a:pt x="6044" y="3068"/>
                    <a:pt x="5588" y="1841"/>
                  </a:cubicBezTo>
                  <a:cubicBezTo>
                    <a:pt x="5131" y="614"/>
                    <a:pt x="4624" y="123"/>
                    <a:pt x="4421" y="1105"/>
                  </a:cubicBezTo>
                  <a:cubicBezTo>
                    <a:pt x="4219" y="2087"/>
                    <a:pt x="4320" y="4541"/>
                    <a:pt x="4675" y="7732"/>
                  </a:cubicBezTo>
                  <a:cubicBezTo>
                    <a:pt x="5030" y="10923"/>
                    <a:pt x="5638" y="14850"/>
                    <a:pt x="6196" y="17305"/>
                  </a:cubicBezTo>
                  <a:cubicBezTo>
                    <a:pt x="6754" y="19759"/>
                    <a:pt x="7261" y="20741"/>
                    <a:pt x="8021" y="20496"/>
                  </a:cubicBezTo>
                  <a:cubicBezTo>
                    <a:pt x="8782" y="20250"/>
                    <a:pt x="9796" y="18777"/>
                    <a:pt x="10404" y="16077"/>
                  </a:cubicBezTo>
                  <a:cubicBezTo>
                    <a:pt x="11013" y="13377"/>
                    <a:pt x="11216" y="9450"/>
                    <a:pt x="11368" y="6259"/>
                  </a:cubicBezTo>
                  <a:cubicBezTo>
                    <a:pt x="11520" y="3068"/>
                    <a:pt x="11621" y="614"/>
                    <a:pt x="11875" y="368"/>
                  </a:cubicBezTo>
                  <a:cubicBezTo>
                    <a:pt x="12128" y="123"/>
                    <a:pt x="12534" y="2087"/>
                    <a:pt x="12838" y="4296"/>
                  </a:cubicBezTo>
                  <a:cubicBezTo>
                    <a:pt x="13143" y="6505"/>
                    <a:pt x="13345" y="8959"/>
                    <a:pt x="13497" y="11414"/>
                  </a:cubicBezTo>
                  <a:cubicBezTo>
                    <a:pt x="13650" y="13868"/>
                    <a:pt x="13751" y="16323"/>
                    <a:pt x="13852" y="16077"/>
                  </a:cubicBezTo>
                  <a:cubicBezTo>
                    <a:pt x="13954" y="15832"/>
                    <a:pt x="14055" y="12886"/>
                    <a:pt x="14309" y="10432"/>
                  </a:cubicBezTo>
                  <a:cubicBezTo>
                    <a:pt x="14562" y="7977"/>
                    <a:pt x="14968" y="6014"/>
                    <a:pt x="15424" y="4786"/>
                  </a:cubicBezTo>
                  <a:cubicBezTo>
                    <a:pt x="15881" y="3559"/>
                    <a:pt x="16388" y="3068"/>
                    <a:pt x="16793" y="3805"/>
                  </a:cubicBezTo>
                  <a:cubicBezTo>
                    <a:pt x="17199" y="4541"/>
                    <a:pt x="17503" y="6505"/>
                    <a:pt x="17757" y="9205"/>
                  </a:cubicBezTo>
                  <a:cubicBezTo>
                    <a:pt x="18010" y="11905"/>
                    <a:pt x="18213" y="15341"/>
                    <a:pt x="18821" y="17305"/>
                  </a:cubicBezTo>
                  <a:cubicBezTo>
                    <a:pt x="19430" y="19268"/>
                    <a:pt x="20444" y="19759"/>
                    <a:pt x="21458" y="202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3" name="Line"/>
            <p:cNvSpPr/>
            <p:nvPr/>
          </p:nvSpPr>
          <p:spPr>
            <a:xfrm>
              <a:off x="17266887" y="2783711"/>
              <a:ext cx="282802" cy="327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0427" extrusionOk="0">
                  <a:moveTo>
                    <a:pt x="7907" y="14758"/>
                  </a:moveTo>
                  <a:cubicBezTo>
                    <a:pt x="6878" y="14110"/>
                    <a:pt x="5850" y="13462"/>
                    <a:pt x="4692" y="13138"/>
                  </a:cubicBezTo>
                  <a:cubicBezTo>
                    <a:pt x="3535" y="12814"/>
                    <a:pt x="2250" y="12814"/>
                    <a:pt x="1221" y="13786"/>
                  </a:cubicBezTo>
                  <a:cubicBezTo>
                    <a:pt x="192" y="14758"/>
                    <a:pt x="-579" y="16702"/>
                    <a:pt x="578" y="17998"/>
                  </a:cubicBezTo>
                  <a:cubicBezTo>
                    <a:pt x="1735" y="19294"/>
                    <a:pt x="4821" y="19942"/>
                    <a:pt x="7007" y="20266"/>
                  </a:cubicBezTo>
                  <a:cubicBezTo>
                    <a:pt x="9192" y="20590"/>
                    <a:pt x="10478" y="20590"/>
                    <a:pt x="11635" y="18646"/>
                  </a:cubicBezTo>
                  <a:cubicBezTo>
                    <a:pt x="12792" y="16702"/>
                    <a:pt x="13821" y="12814"/>
                    <a:pt x="14207" y="8386"/>
                  </a:cubicBezTo>
                  <a:cubicBezTo>
                    <a:pt x="14592" y="3958"/>
                    <a:pt x="14335" y="-1010"/>
                    <a:pt x="14335" y="178"/>
                  </a:cubicBezTo>
                  <a:cubicBezTo>
                    <a:pt x="14335" y="1366"/>
                    <a:pt x="14592" y="8710"/>
                    <a:pt x="15107" y="13030"/>
                  </a:cubicBezTo>
                  <a:cubicBezTo>
                    <a:pt x="15621" y="17350"/>
                    <a:pt x="16392" y="18646"/>
                    <a:pt x="17421" y="19186"/>
                  </a:cubicBezTo>
                  <a:cubicBezTo>
                    <a:pt x="18450" y="19726"/>
                    <a:pt x="19735" y="19510"/>
                    <a:pt x="21021" y="192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4" name="Line"/>
            <p:cNvSpPr/>
            <p:nvPr/>
          </p:nvSpPr>
          <p:spPr>
            <a:xfrm>
              <a:off x="17609150" y="2958684"/>
              <a:ext cx="625506" cy="189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501" extrusionOk="0">
                  <a:moveTo>
                    <a:pt x="5793" y="1079"/>
                  </a:moveTo>
                  <a:cubicBezTo>
                    <a:pt x="4488" y="686"/>
                    <a:pt x="3182" y="294"/>
                    <a:pt x="2233" y="97"/>
                  </a:cubicBezTo>
                  <a:cubicBezTo>
                    <a:pt x="1283" y="-99"/>
                    <a:pt x="690" y="-99"/>
                    <a:pt x="334" y="1079"/>
                  </a:cubicBezTo>
                  <a:cubicBezTo>
                    <a:pt x="-22" y="2257"/>
                    <a:pt x="-141" y="4614"/>
                    <a:pt x="215" y="7363"/>
                  </a:cubicBezTo>
                  <a:cubicBezTo>
                    <a:pt x="571" y="10112"/>
                    <a:pt x="1402" y="13254"/>
                    <a:pt x="2114" y="15217"/>
                  </a:cubicBezTo>
                  <a:cubicBezTo>
                    <a:pt x="2826" y="17181"/>
                    <a:pt x="3419" y="17966"/>
                    <a:pt x="4013" y="18163"/>
                  </a:cubicBezTo>
                  <a:cubicBezTo>
                    <a:pt x="4606" y="18359"/>
                    <a:pt x="5200" y="17966"/>
                    <a:pt x="5556" y="16788"/>
                  </a:cubicBezTo>
                  <a:cubicBezTo>
                    <a:pt x="5912" y="15610"/>
                    <a:pt x="6030" y="13646"/>
                    <a:pt x="6090" y="11683"/>
                  </a:cubicBezTo>
                  <a:cubicBezTo>
                    <a:pt x="6149" y="9719"/>
                    <a:pt x="6149" y="7756"/>
                    <a:pt x="5971" y="5988"/>
                  </a:cubicBezTo>
                  <a:cubicBezTo>
                    <a:pt x="5793" y="4221"/>
                    <a:pt x="5437" y="2650"/>
                    <a:pt x="5318" y="2846"/>
                  </a:cubicBezTo>
                  <a:cubicBezTo>
                    <a:pt x="5200" y="3043"/>
                    <a:pt x="5318" y="5006"/>
                    <a:pt x="5674" y="7756"/>
                  </a:cubicBezTo>
                  <a:cubicBezTo>
                    <a:pt x="6030" y="10505"/>
                    <a:pt x="6624" y="14039"/>
                    <a:pt x="7217" y="16199"/>
                  </a:cubicBezTo>
                  <a:cubicBezTo>
                    <a:pt x="7811" y="18359"/>
                    <a:pt x="8404" y="19145"/>
                    <a:pt x="9116" y="18163"/>
                  </a:cubicBezTo>
                  <a:cubicBezTo>
                    <a:pt x="9828" y="17181"/>
                    <a:pt x="10659" y="14432"/>
                    <a:pt x="11193" y="12076"/>
                  </a:cubicBezTo>
                  <a:cubicBezTo>
                    <a:pt x="11727" y="9719"/>
                    <a:pt x="11964" y="7756"/>
                    <a:pt x="12321" y="6185"/>
                  </a:cubicBezTo>
                  <a:cubicBezTo>
                    <a:pt x="12677" y="4614"/>
                    <a:pt x="13151" y="3436"/>
                    <a:pt x="13567" y="3828"/>
                  </a:cubicBezTo>
                  <a:cubicBezTo>
                    <a:pt x="13982" y="4221"/>
                    <a:pt x="14338" y="6185"/>
                    <a:pt x="14635" y="8737"/>
                  </a:cubicBezTo>
                  <a:cubicBezTo>
                    <a:pt x="14932" y="11290"/>
                    <a:pt x="15169" y="14432"/>
                    <a:pt x="15762" y="16985"/>
                  </a:cubicBezTo>
                  <a:cubicBezTo>
                    <a:pt x="16356" y="19537"/>
                    <a:pt x="17305" y="21501"/>
                    <a:pt x="18314" y="21501"/>
                  </a:cubicBezTo>
                  <a:cubicBezTo>
                    <a:pt x="19323" y="21501"/>
                    <a:pt x="20391" y="19537"/>
                    <a:pt x="21459" y="175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5" name="Line"/>
            <p:cNvSpPr/>
            <p:nvPr/>
          </p:nvSpPr>
          <p:spPr>
            <a:xfrm>
              <a:off x="18235365" y="2696549"/>
              <a:ext cx="372908" cy="456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439" extrusionOk="0">
                  <a:moveTo>
                    <a:pt x="10066" y="18111"/>
                  </a:moveTo>
                  <a:cubicBezTo>
                    <a:pt x="7886" y="17787"/>
                    <a:pt x="5706" y="17462"/>
                    <a:pt x="4121" y="17381"/>
                  </a:cubicBezTo>
                  <a:cubicBezTo>
                    <a:pt x="2535" y="17299"/>
                    <a:pt x="1544" y="17462"/>
                    <a:pt x="851" y="17949"/>
                  </a:cubicBezTo>
                  <a:cubicBezTo>
                    <a:pt x="157" y="18436"/>
                    <a:pt x="-239" y="19248"/>
                    <a:pt x="157" y="19898"/>
                  </a:cubicBezTo>
                  <a:cubicBezTo>
                    <a:pt x="554" y="20548"/>
                    <a:pt x="1743" y="21035"/>
                    <a:pt x="3427" y="21278"/>
                  </a:cubicBezTo>
                  <a:cubicBezTo>
                    <a:pt x="5111" y="21522"/>
                    <a:pt x="7291" y="21522"/>
                    <a:pt x="9273" y="21035"/>
                  </a:cubicBezTo>
                  <a:cubicBezTo>
                    <a:pt x="11255" y="20548"/>
                    <a:pt x="13038" y="19573"/>
                    <a:pt x="13930" y="16975"/>
                  </a:cubicBezTo>
                  <a:cubicBezTo>
                    <a:pt x="14822" y="14376"/>
                    <a:pt x="14822" y="10154"/>
                    <a:pt x="14822" y="7555"/>
                  </a:cubicBezTo>
                  <a:cubicBezTo>
                    <a:pt x="14822" y="4957"/>
                    <a:pt x="14822" y="3982"/>
                    <a:pt x="14723" y="2764"/>
                  </a:cubicBezTo>
                  <a:cubicBezTo>
                    <a:pt x="14623" y="1546"/>
                    <a:pt x="14425" y="84"/>
                    <a:pt x="14326" y="3"/>
                  </a:cubicBezTo>
                  <a:cubicBezTo>
                    <a:pt x="14227" y="-78"/>
                    <a:pt x="14227" y="1221"/>
                    <a:pt x="14425" y="3657"/>
                  </a:cubicBezTo>
                  <a:cubicBezTo>
                    <a:pt x="14623" y="6093"/>
                    <a:pt x="15020" y="9666"/>
                    <a:pt x="16209" y="12671"/>
                  </a:cubicBezTo>
                  <a:cubicBezTo>
                    <a:pt x="17398" y="15675"/>
                    <a:pt x="19379" y="18111"/>
                    <a:pt x="21361" y="205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6" name="Line"/>
            <p:cNvSpPr/>
            <p:nvPr/>
          </p:nvSpPr>
          <p:spPr>
            <a:xfrm>
              <a:off x="19220591" y="2760625"/>
              <a:ext cx="232345" cy="291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13" extrusionOk="0">
                  <a:moveTo>
                    <a:pt x="0" y="0"/>
                  </a:moveTo>
                  <a:cubicBezTo>
                    <a:pt x="1271" y="4320"/>
                    <a:pt x="2541" y="8640"/>
                    <a:pt x="3177" y="11562"/>
                  </a:cubicBezTo>
                  <a:cubicBezTo>
                    <a:pt x="3812" y="14485"/>
                    <a:pt x="3812" y="16009"/>
                    <a:pt x="3812" y="17407"/>
                  </a:cubicBezTo>
                  <a:cubicBezTo>
                    <a:pt x="3812" y="18805"/>
                    <a:pt x="3812" y="20075"/>
                    <a:pt x="3971" y="20075"/>
                  </a:cubicBezTo>
                  <a:cubicBezTo>
                    <a:pt x="4129" y="20075"/>
                    <a:pt x="4447" y="18805"/>
                    <a:pt x="6194" y="17407"/>
                  </a:cubicBezTo>
                  <a:cubicBezTo>
                    <a:pt x="7941" y="16009"/>
                    <a:pt x="11118" y="14485"/>
                    <a:pt x="13818" y="13849"/>
                  </a:cubicBezTo>
                  <a:cubicBezTo>
                    <a:pt x="16518" y="13214"/>
                    <a:pt x="18741" y="13468"/>
                    <a:pt x="20012" y="14358"/>
                  </a:cubicBezTo>
                  <a:cubicBezTo>
                    <a:pt x="21282" y="15247"/>
                    <a:pt x="21600" y="16772"/>
                    <a:pt x="21124" y="17915"/>
                  </a:cubicBezTo>
                  <a:cubicBezTo>
                    <a:pt x="20647" y="19059"/>
                    <a:pt x="19376" y="19821"/>
                    <a:pt x="16835" y="20456"/>
                  </a:cubicBezTo>
                  <a:cubicBezTo>
                    <a:pt x="14294" y="21092"/>
                    <a:pt x="10482" y="21600"/>
                    <a:pt x="7941" y="21346"/>
                  </a:cubicBezTo>
                  <a:cubicBezTo>
                    <a:pt x="5400" y="21092"/>
                    <a:pt x="4129" y="20075"/>
                    <a:pt x="2859" y="190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7" name="Line"/>
            <p:cNvSpPr/>
            <p:nvPr/>
          </p:nvSpPr>
          <p:spPr>
            <a:xfrm>
              <a:off x="19566057" y="2885082"/>
              <a:ext cx="508898" cy="258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251" extrusionOk="0">
                  <a:moveTo>
                    <a:pt x="5529" y="860"/>
                  </a:moveTo>
                  <a:cubicBezTo>
                    <a:pt x="4804" y="291"/>
                    <a:pt x="4079" y="-277"/>
                    <a:pt x="3137" y="149"/>
                  </a:cubicBezTo>
                  <a:cubicBezTo>
                    <a:pt x="2194" y="576"/>
                    <a:pt x="1035" y="1997"/>
                    <a:pt x="455" y="3560"/>
                  </a:cubicBezTo>
                  <a:cubicBezTo>
                    <a:pt x="-125" y="5123"/>
                    <a:pt x="-125" y="6828"/>
                    <a:pt x="310" y="8676"/>
                  </a:cubicBezTo>
                  <a:cubicBezTo>
                    <a:pt x="745" y="10523"/>
                    <a:pt x="1615" y="12512"/>
                    <a:pt x="2412" y="13507"/>
                  </a:cubicBezTo>
                  <a:cubicBezTo>
                    <a:pt x="3209" y="14502"/>
                    <a:pt x="3934" y="14502"/>
                    <a:pt x="4659" y="13223"/>
                  </a:cubicBezTo>
                  <a:cubicBezTo>
                    <a:pt x="5384" y="11944"/>
                    <a:pt x="6109" y="9386"/>
                    <a:pt x="6398" y="7112"/>
                  </a:cubicBezTo>
                  <a:cubicBezTo>
                    <a:pt x="6688" y="4839"/>
                    <a:pt x="6543" y="2849"/>
                    <a:pt x="6471" y="2565"/>
                  </a:cubicBezTo>
                  <a:cubicBezTo>
                    <a:pt x="6398" y="2281"/>
                    <a:pt x="6398" y="3702"/>
                    <a:pt x="6398" y="5834"/>
                  </a:cubicBezTo>
                  <a:cubicBezTo>
                    <a:pt x="6398" y="7965"/>
                    <a:pt x="6398" y="10807"/>
                    <a:pt x="6978" y="13081"/>
                  </a:cubicBezTo>
                  <a:cubicBezTo>
                    <a:pt x="7558" y="15355"/>
                    <a:pt x="8718" y="17060"/>
                    <a:pt x="9660" y="17628"/>
                  </a:cubicBezTo>
                  <a:cubicBezTo>
                    <a:pt x="10602" y="18197"/>
                    <a:pt x="11327" y="17628"/>
                    <a:pt x="12197" y="15070"/>
                  </a:cubicBezTo>
                  <a:cubicBezTo>
                    <a:pt x="13067" y="12512"/>
                    <a:pt x="14082" y="7965"/>
                    <a:pt x="14589" y="4981"/>
                  </a:cubicBezTo>
                  <a:cubicBezTo>
                    <a:pt x="15096" y="1997"/>
                    <a:pt x="15096" y="576"/>
                    <a:pt x="15459" y="291"/>
                  </a:cubicBezTo>
                  <a:cubicBezTo>
                    <a:pt x="15821" y="7"/>
                    <a:pt x="16546" y="860"/>
                    <a:pt x="17561" y="3418"/>
                  </a:cubicBezTo>
                  <a:cubicBezTo>
                    <a:pt x="18576" y="5976"/>
                    <a:pt x="19880" y="10239"/>
                    <a:pt x="20605" y="13223"/>
                  </a:cubicBezTo>
                  <a:cubicBezTo>
                    <a:pt x="21330" y="16207"/>
                    <a:pt x="21475" y="17912"/>
                    <a:pt x="21185" y="19049"/>
                  </a:cubicBezTo>
                  <a:cubicBezTo>
                    <a:pt x="20895" y="20186"/>
                    <a:pt x="20170" y="20755"/>
                    <a:pt x="19373" y="21039"/>
                  </a:cubicBezTo>
                  <a:cubicBezTo>
                    <a:pt x="18576" y="21323"/>
                    <a:pt x="17706" y="21323"/>
                    <a:pt x="16909" y="21039"/>
                  </a:cubicBezTo>
                  <a:cubicBezTo>
                    <a:pt x="16111" y="20755"/>
                    <a:pt x="15386" y="20186"/>
                    <a:pt x="15024" y="19049"/>
                  </a:cubicBezTo>
                  <a:cubicBezTo>
                    <a:pt x="14662" y="17912"/>
                    <a:pt x="14662" y="16207"/>
                    <a:pt x="14662" y="145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8" name="Line"/>
            <p:cNvSpPr/>
            <p:nvPr/>
          </p:nvSpPr>
          <p:spPr>
            <a:xfrm>
              <a:off x="20144261" y="2999325"/>
              <a:ext cx="31135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9" name="Line"/>
            <p:cNvSpPr/>
            <p:nvPr/>
          </p:nvSpPr>
          <p:spPr>
            <a:xfrm>
              <a:off x="20113124" y="2802138"/>
              <a:ext cx="51893" cy="4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0" name="Line"/>
            <p:cNvSpPr/>
            <p:nvPr/>
          </p:nvSpPr>
          <p:spPr>
            <a:xfrm>
              <a:off x="20279178" y="2925787"/>
              <a:ext cx="174722" cy="257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159" extrusionOk="0">
                  <a:moveTo>
                    <a:pt x="16200" y="2631"/>
                  </a:moveTo>
                  <a:cubicBezTo>
                    <a:pt x="14954" y="1494"/>
                    <a:pt x="13708" y="357"/>
                    <a:pt x="12046" y="73"/>
                  </a:cubicBezTo>
                  <a:cubicBezTo>
                    <a:pt x="10385" y="-211"/>
                    <a:pt x="8308" y="357"/>
                    <a:pt x="7477" y="1352"/>
                  </a:cubicBezTo>
                  <a:cubicBezTo>
                    <a:pt x="6646" y="2347"/>
                    <a:pt x="7062" y="3768"/>
                    <a:pt x="8723" y="5615"/>
                  </a:cubicBezTo>
                  <a:cubicBezTo>
                    <a:pt x="10385" y="7463"/>
                    <a:pt x="13292" y="9736"/>
                    <a:pt x="15369" y="11584"/>
                  </a:cubicBezTo>
                  <a:cubicBezTo>
                    <a:pt x="17446" y="13431"/>
                    <a:pt x="18692" y="14852"/>
                    <a:pt x="19731" y="16415"/>
                  </a:cubicBezTo>
                  <a:cubicBezTo>
                    <a:pt x="20769" y="17978"/>
                    <a:pt x="21600" y="19684"/>
                    <a:pt x="20354" y="20536"/>
                  </a:cubicBezTo>
                  <a:cubicBezTo>
                    <a:pt x="19108" y="21389"/>
                    <a:pt x="15785" y="21389"/>
                    <a:pt x="12046" y="20394"/>
                  </a:cubicBezTo>
                  <a:cubicBezTo>
                    <a:pt x="8308" y="19400"/>
                    <a:pt x="4154" y="17410"/>
                    <a:pt x="0" y="154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1" name="Line"/>
            <p:cNvSpPr/>
            <p:nvPr/>
          </p:nvSpPr>
          <p:spPr>
            <a:xfrm>
              <a:off x="511995" y="3790319"/>
              <a:ext cx="266377" cy="58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extrusionOk="0">
                  <a:moveTo>
                    <a:pt x="8977" y="1443"/>
                  </a:moveTo>
                  <a:cubicBezTo>
                    <a:pt x="7855" y="934"/>
                    <a:pt x="6732" y="426"/>
                    <a:pt x="5330" y="172"/>
                  </a:cubicBezTo>
                  <a:cubicBezTo>
                    <a:pt x="3927" y="-82"/>
                    <a:pt x="2244" y="-82"/>
                    <a:pt x="1403" y="363"/>
                  </a:cubicBezTo>
                  <a:cubicBezTo>
                    <a:pt x="561" y="807"/>
                    <a:pt x="561" y="1697"/>
                    <a:pt x="1683" y="3158"/>
                  </a:cubicBezTo>
                  <a:cubicBezTo>
                    <a:pt x="2805" y="4619"/>
                    <a:pt x="5049" y="6652"/>
                    <a:pt x="6171" y="7986"/>
                  </a:cubicBezTo>
                  <a:cubicBezTo>
                    <a:pt x="7293" y="9320"/>
                    <a:pt x="7293" y="9956"/>
                    <a:pt x="7153" y="10591"/>
                  </a:cubicBezTo>
                  <a:cubicBezTo>
                    <a:pt x="7013" y="11226"/>
                    <a:pt x="6732" y="11862"/>
                    <a:pt x="5891" y="12306"/>
                  </a:cubicBezTo>
                  <a:cubicBezTo>
                    <a:pt x="5049" y="12751"/>
                    <a:pt x="3647" y="13005"/>
                    <a:pt x="2384" y="12942"/>
                  </a:cubicBezTo>
                  <a:cubicBezTo>
                    <a:pt x="1122" y="12878"/>
                    <a:pt x="0" y="12497"/>
                    <a:pt x="0" y="12116"/>
                  </a:cubicBezTo>
                  <a:cubicBezTo>
                    <a:pt x="0" y="11734"/>
                    <a:pt x="1122" y="11353"/>
                    <a:pt x="2525" y="11099"/>
                  </a:cubicBezTo>
                  <a:cubicBezTo>
                    <a:pt x="3927" y="10845"/>
                    <a:pt x="5610" y="10718"/>
                    <a:pt x="7013" y="10845"/>
                  </a:cubicBezTo>
                  <a:cubicBezTo>
                    <a:pt x="8416" y="10972"/>
                    <a:pt x="9538" y="11353"/>
                    <a:pt x="10099" y="12243"/>
                  </a:cubicBezTo>
                  <a:cubicBezTo>
                    <a:pt x="10660" y="13132"/>
                    <a:pt x="10660" y="14530"/>
                    <a:pt x="10519" y="15546"/>
                  </a:cubicBezTo>
                  <a:cubicBezTo>
                    <a:pt x="10379" y="16563"/>
                    <a:pt x="10099" y="17198"/>
                    <a:pt x="9678" y="18087"/>
                  </a:cubicBezTo>
                  <a:cubicBezTo>
                    <a:pt x="9257" y="18977"/>
                    <a:pt x="8696" y="20120"/>
                    <a:pt x="9117" y="20756"/>
                  </a:cubicBezTo>
                  <a:cubicBezTo>
                    <a:pt x="9538" y="21391"/>
                    <a:pt x="10940" y="21518"/>
                    <a:pt x="12904" y="21327"/>
                  </a:cubicBezTo>
                  <a:cubicBezTo>
                    <a:pt x="14868" y="21137"/>
                    <a:pt x="17392" y="20629"/>
                    <a:pt x="18935" y="20184"/>
                  </a:cubicBezTo>
                  <a:cubicBezTo>
                    <a:pt x="20478" y="19739"/>
                    <a:pt x="21039" y="19358"/>
                    <a:pt x="21600" y="189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2" name="Line"/>
            <p:cNvSpPr/>
            <p:nvPr/>
          </p:nvSpPr>
          <p:spPr>
            <a:xfrm>
              <a:off x="1068963" y="3902236"/>
              <a:ext cx="51893" cy="325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extrusionOk="0">
                  <a:moveTo>
                    <a:pt x="0" y="0"/>
                  </a:moveTo>
                  <a:cubicBezTo>
                    <a:pt x="2880" y="3638"/>
                    <a:pt x="5760" y="7276"/>
                    <a:pt x="7920" y="10232"/>
                  </a:cubicBezTo>
                  <a:cubicBezTo>
                    <a:pt x="10080" y="13187"/>
                    <a:pt x="11520" y="15461"/>
                    <a:pt x="12960" y="17280"/>
                  </a:cubicBezTo>
                  <a:cubicBezTo>
                    <a:pt x="14400" y="19099"/>
                    <a:pt x="15840" y="20463"/>
                    <a:pt x="17280" y="21032"/>
                  </a:cubicBezTo>
                  <a:cubicBezTo>
                    <a:pt x="18720" y="21600"/>
                    <a:pt x="20160" y="21373"/>
                    <a:pt x="21600" y="211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3" name="Line"/>
            <p:cNvSpPr/>
            <p:nvPr/>
          </p:nvSpPr>
          <p:spPr>
            <a:xfrm>
              <a:off x="1338799" y="4234342"/>
              <a:ext cx="31136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4" name="Line"/>
            <p:cNvSpPr/>
            <p:nvPr/>
          </p:nvSpPr>
          <p:spPr>
            <a:xfrm>
              <a:off x="1884620" y="3829589"/>
              <a:ext cx="180660" cy="38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200" extrusionOk="0">
                  <a:moveTo>
                    <a:pt x="4166" y="0"/>
                  </a:moveTo>
                  <a:cubicBezTo>
                    <a:pt x="2536" y="579"/>
                    <a:pt x="906" y="1157"/>
                    <a:pt x="294" y="3568"/>
                  </a:cubicBezTo>
                  <a:cubicBezTo>
                    <a:pt x="-317" y="5979"/>
                    <a:pt x="91" y="10221"/>
                    <a:pt x="906" y="13404"/>
                  </a:cubicBezTo>
                  <a:cubicBezTo>
                    <a:pt x="1721" y="16586"/>
                    <a:pt x="2943" y="18707"/>
                    <a:pt x="4574" y="19961"/>
                  </a:cubicBezTo>
                  <a:cubicBezTo>
                    <a:pt x="6204" y="21214"/>
                    <a:pt x="8241" y="21600"/>
                    <a:pt x="11094" y="20732"/>
                  </a:cubicBezTo>
                  <a:cubicBezTo>
                    <a:pt x="13947" y="19864"/>
                    <a:pt x="17615" y="17743"/>
                    <a:pt x="21283" y="156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5" name="Line"/>
            <p:cNvSpPr/>
            <p:nvPr/>
          </p:nvSpPr>
          <p:spPr>
            <a:xfrm>
              <a:off x="1774687" y="4001127"/>
              <a:ext cx="238702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5635" y="11918"/>
                    <a:pt x="11270" y="3818"/>
                    <a:pt x="14870" y="1118"/>
                  </a:cubicBezTo>
                  <a:cubicBezTo>
                    <a:pt x="18470" y="-1582"/>
                    <a:pt x="20035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6" name="Line"/>
            <p:cNvSpPr/>
            <p:nvPr/>
          </p:nvSpPr>
          <p:spPr>
            <a:xfrm>
              <a:off x="2293602" y="4172072"/>
              <a:ext cx="41514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4800"/>
                    <a:pt x="21600" y="9600"/>
                    <a:pt x="18000" y="13200"/>
                  </a:cubicBezTo>
                  <a:cubicBezTo>
                    <a:pt x="14400" y="16800"/>
                    <a:pt x="7200" y="19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7" name="Line"/>
            <p:cNvSpPr/>
            <p:nvPr/>
          </p:nvSpPr>
          <p:spPr>
            <a:xfrm>
              <a:off x="2874786" y="3871102"/>
              <a:ext cx="176432" cy="35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154"/>
                    <a:pt x="0" y="8308"/>
                    <a:pt x="424" y="11631"/>
                  </a:cubicBezTo>
                  <a:cubicBezTo>
                    <a:pt x="847" y="14954"/>
                    <a:pt x="1694" y="17446"/>
                    <a:pt x="2753" y="19108"/>
                  </a:cubicBezTo>
                  <a:cubicBezTo>
                    <a:pt x="3812" y="20769"/>
                    <a:pt x="5082" y="21600"/>
                    <a:pt x="8047" y="21600"/>
                  </a:cubicBezTo>
                  <a:cubicBezTo>
                    <a:pt x="11012" y="21600"/>
                    <a:pt x="15671" y="20769"/>
                    <a:pt x="18212" y="19731"/>
                  </a:cubicBezTo>
                  <a:cubicBezTo>
                    <a:pt x="20753" y="18692"/>
                    <a:pt x="21176" y="17446"/>
                    <a:pt x="21600" y="16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8" name="Line"/>
            <p:cNvSpPr/>
            <p:nvPr/>
          </p:nvSpPr>
          <p:spPr>
            <a:xfrm>
              <a:off x="2812516" y="4037154"/>
              <a:ext cx="18681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9" name="Line"/>
            <p:cNvSpPr/>
            <p:nvPr/>
          </p:nvSpPr>
          <p:spPr>
            <a:xfrm>
              <a:off x="3113486" y="3724885"/>
              <a:ext cx="134919" cy="125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1" extrusionOk="0">
                  <a:moveTo>
                    <a:pt x="0" y="1906"/>
                  </a:moveTo>
                  <a:cubicBezTo>
                    <a:pt x="2769" y="739"/>
                    <a:pt x="5538" y="-429"/>
                    <a:pt x="7754" y="155"/>
                  </a:cubicBezTo>
                  <a:cubicBezTo>
                    <a:pt x="9969" y="739"/>
                    <a:pt x="11631" y="3074"/>
                    <a:pt x="11908" y="5701"/>
                  </a:cubicBezTo>
                  <a:cubicBezTo>
                    <a:pt x="12185" y="8328"/>
                    <a:pt x="11077" y="11247"/>
                    <a:pt x="9692" y="13874"/>
                  </a:cubicBezTo>
                  <a:cubicBezTo>
                    <a:pt x="8308" y="16501"/>
                    <a:pt x="6646" y="18836"/>
                    <a:pt x="7200" y="20003"/>
                  </a:cubicBezTo>
                  <a:cubicBezTo>
                    <a:pt x="7754" y="21171"/>
                    <a:pt x="10523" y="21171"/>
                    <a:pt x="13292" y="21171"/>
                  </a:cubicBezTo>
                  <a:cubicBezTo>
                    <a:pt x="16062" y="21171"/>
                    <a:pt x="18831" y="21171"/>
                    <a:pt x="21600" y="211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0" name="Line"/>
            <p:cNvSpPr/>
            <p:nvPr/>
          </p:nvSpPr>
          <p:spPr>
            <a:xfrm>
              <a:off x="3383322" y="4161694"/>
              <a:ext cx="20758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1" name="Line"/>
            <p:cNvSpPr/>
            <p:nvPr/>
          </p:nvSpPr>
          <p:spPr>
            <a:xfrm>
              <a:off x="4014405" y="3819210"/>
              <a:ext cx="157668" cy="351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38" extrusionOk="0">
                  <a:moveTo>
                    <a:pt x="3088" y="0"/>
                  </a:moveTo>
                  <a:cubicBezTo>
                    <a:pt x="1679" y="4823"/>
                    <a:pt x="271" y="9647"/>
                    <a:pt x="36" y="13107"/>
                  </a:cubicBezTo>
                  <a:cubicBezTo>
                    <a:pt x="-199" y="16567"/>
                    <a:pt x="740" y="18664"/>
                    <a:pt x="2384" y="19922"/>
                  </a:cubicBezTo>
                  <a:cubicBezTo>
                    <a:pt x="4027" y="21181"/>
                    <a:pt x="6375" y="21600"/>
                    <a:pt x="9662" y="21181"/>
                  </a:cubicBezTo>
                  <a:cubicBezTo>
                    <a:pt x="12949" y="20761"/>
                    <a:pt x="17175" y="19503"/>
                    <a:pt x="21401" y="182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2" name="Line"/>
            <p:cNvSpPr/>
            <p:nvPr/>
          </p:nvSpPr>
          <p:spPr>
            <a:xfrm>
              <a:off x="3922993" y="3943749"/>
              <a:ext cx="197189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516" y="16800"/>
                    <a:pt x="3032" y="12000"/>
                    <a:pt x="6632" y="8400"/>
                  </a:cubicBezTo>
                  <a:cubicBezTo>
                    <a:pt x="10232" y="4800"/>
                    <a:pt x="15916" y="2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3" name="Line"/>
            <p:cNvSpPr/>
            <p:nvPr/>
          </p:nvSpPr>
          <p:spPr>
            <a:xfrm>
              <a:off x="4234342" y="3565374"/>
              <a:ext cx="118276" cy="2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407" extrusionOk="0">
                  <a:moveTo>
                    <a:pt x="3703" y="2276"/>
                  </a:moveTo>
                  <a:cubicBezTo>
                    <a:pt x="6171" y="1350"/>
                    <a:pt x="8640" y="424"/>
                    <a:pt x="11417" y="116"/>
                  </a:cubicBezTo>
                  <a:cubicBezTo>
                    <a:pt x="14194" y="-193"/>
                    <a:pt x="17280" y="116"/>
                    <a:pt x="19131" y="1041"/>
                  </a:cubicBezTo>
                  <a:cubicBezTo>
                    <a:pt x="20983" y="1967"/>
                    <a:pt x="21600" y="3510"/>
                    <a:pt x="20674" y="4744"/>
                  </a:cubicBezTo>
                  <a:cubicBezTo>
                    <a:pt x="19749" y="5978"/>
                    <a:pt x="17280" y="6904"/>
                    <a:pt x="15429" y="8138"/>
                  </a:cubicBezTo>
                  <a:cubicBezTo>
                    <a:pt x="13577" y="9373"/>
                    <a:pt x="12343" y="10916"/>
                    <a:pt x="12960" y="12304"/>
                  </a:cubicBezTo>
                  <a:cubicBezTo>
                    <a:pt x="13577" y="13693"/>
                    <a:pt x="16046" y="14927"/>
                    <a:pt x="17280" y="16316"/>
                  </a:cubicBezTo>
                  <a:cubicBezTo>
                    <a:pt x="18514" y="17704"/>
                    <a:pt x="18514" y="19247"/>
                    <a:pt x="16971" y="20173"/>
                  </a:cubicBezTo>
                  <a:cubicBezTo>
                    <a:pt x="15429" y="21098"/>
                    <a:pt x="12343" y="21407"/>
                    <a:pt x="9257" y="21407"/>
                  </a:cubicBezTo>
                  <a:cubicBezTo>
                    <a:pt x="6171" y="21407"/>
                    <a:pt x="3086" y="21098"/>
                    <a:pt x="0" y="207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4" name="Line"/>
            <p:cNvSpPr/>
            <p:nvPr/>
          </p:nvSpPr>
          <p:spPr>
            <a:xfrm>
              <a:off x="4566447" y="3559753"/>
              <a:ext cx="149069" cy="785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507" extrusionOk="0">
                  <a:moveTo>
                    <a:pt x="10309" y="0"/>
                  </a:moveTo>
                  <a:cubicBezTo>
                    <a:pt x="12273" y="284"/>
                    <a:pt x="14236" y="568"/>
                    <a:pt x="15218" y="1516"/>
                  </a:cubicBezTo>
                  <a:cubicBezTo>
                    <a:pt x="16200" y="2463"/>
                    <a:pt x="16200" y="4074"/>
                    <a:pt x="15955" y="5589"/>
                  </a:cubicBezTo>
                  <a:cubicBezTo>
                    <a:pt x="15709" y="7105"/>
                    <a:pt x="15218" y="8526"/>
                    <a:pt x="16200" y="10184"/>
                  </a:cubicBezTo>
                  <a:cubicBezTo>
                    <a:pt x="17182" y="11842"/>
                    <a:pt x="19636" y="13737"/>
                    <a:pt x="20618" y="15442"/>
                  </a:cubicBezTo>
                  <a:cubicBezTo>
                    <a:pt x="21600" y="17147"/>
                    <a:pt x="21109" y="18663"/>
                    <a:pt x="20127" y="19658"/>
                  </a:cubicBezTo>
                  <a:cubicBezTo>
                    <a:pt x="19145" y="20653"/>
                    <a:pt x="17673" y="21126"/>
                    <a:pt x="15709" y="21363"/>
                  </a:cubicBezTo>
                  <a:cubicBezTo>
                    <a:pt x="13745" y="21600"/>
                    <a:pt x="11291" y="21600"/>
                    <a:pt x="8591" y="20937"/>
                  </a:cubicBezTo>
                  <a:cubicBezTo>
                    <a:pt x="5891" y="20274"/>
                    <a:pt x="2945" y="18947"/>
                    <a:pt x="0" y="176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5" name="Line"/>
            <p:cNvSpPr/>
            <p:nvPr/>
          </p:nvSpPr>
          <p:spPr>
            <a:xfrm>
              <a:off x="5023092" y="4203207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6" name="Line"/>
            <p:cNvSpPr/>
            <p:nvPr/>
          </p:nvSpPr>
          <p:spPr>
            <a:xfrm>
              <a:off x="5562763" y="3826416"/>
              <a:ext cx="344335" cy="37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240" extrusionOk="0">
                  <a:moveTo>
                    <a:pt x="0" y="3097"/>
                  </a:moveTo>
                  <a:cubicBezTo>
                    <a:pt x="0" y="2124"/>
                    <a:pt x="0" y="1151"/>
                    <a:pt x="540" y="567"/>
                  </a:cubicBezTo>
                  <a:cubicBezTo>
                    <a:pt x="1080" y="-16"/>
                    <a:pt x="2160" y="-211"/>
                    <a:pt x="4860" y="275"/>
                  </a:cubicBezTo>
                  <a:cubicBezTo>
                    <a:pt x="7560" y="762"/>
                    <a:pt x="11880" y="1930"/>
                    <a:pt x="14580" y="2611"/>
                  </a:cubicBezTo>
                  <a:cubicBezTo>
                    <a:pt x="17280" y="3292"/>
                    <a:pt x="18360" y="3486"/>
                    <a:pt x="19440" y="3681"/>
                  </a:cubicBezTo>
                  <a:cubicBezTo>
                    <a:pt x="20520" y="3875"/>
                    <a:pt x="21600" y="4070"/>
                    <a:pt x="21492" y="3973"/>
                  </a:cubicBezTo>
                  <a:cubicBezTo>
                    <a:pt x="21384" y="3875"/>
                    <a:pt x="20088" y="3486"/>
                    <a:pt x="18900" y="3292"/>
                  </a:cubicBezTo>
                  <a:cubicBezTo>
                    <a:pt x="17712" y="3097"/>
                    <a:pt x="16632" y="3097"/>
                    <a:pt x="15984" y="3681"/>
                  </a:cubicBezTo>
                  <a:cubicBezTo>
                    <a:pt x="15336" y="4265"/>
                    <a:pt x="15120" y="5432"/>
                    <a:pt x="15336" y="7670"/>
                  </a:cubicBezTo>
                  <a:cubicBezTo>
                    <a:pt x="15552" y="9908"/>
                    <a:pt x="16200" y="13216"/>
                    <a:pt x="16632" y="15357"/>
                  </a:cubicBezTo>
                  <a:cubicBezTo>
                    <a:pt x="17064" y="17497"/>
                    <a:pt x="17280" y="18470"/>
                    <a:pt x="17064" y="19346"/>
                  </a:cubicBezTo>
                  <a:cubicBezTo>
                    <a:pt x="16848" y="20221"/>
                    <a:pt x="16200" y="21000"/>
                    <a:pt x="15336" y="21194"/>
                  </a:cubicBezTo>
                  <a:cubicBezTo>
                    <a:pt x="14472" y="21389"/>
                    <a:pt x="13392" y="21000"/>
                    <a:pt x="11448" y="19248"/>
                  </a:cubicBezTo>
                  <a:cubicBezTo>
                    <a:pt x="9504" y="17497"/>
                    <a:pt x="6696" y="14384"/>
                    <a:pt x="3888" y="112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7" name="Line"/>
            <p:cNvSpPr/>
            <p:nvPr/>
          </p:nvSpPr>
          <p:spPr>
            <a:xfrm>
              <a:off x="5999477" y="3559753"/>
              <a:ext cx="580360" cy="62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3826" y="1440"/>
                  </a:moveTo>
                  <a:cubicBezTo>
                    <a:pt x="3312" y="720"/>
                    <a:pt x="2798" y="0"/>
                    <a:pt x="2412" y="0"/>
                  </a:cubicBezTo>
                  <a:cubicBezTo>
                    <a:pt x="2026" y="0"/>
                    <a:pt x="1769" y="720"/>
                    <a:pt x="1512" y="2820"/>
                  </a:cubicBezTo>
                  <a:cubicBezTo>
                    <a:pt x="1255" y="4920"/>
                    <a:pt x="998" y="8400"/>
                    <a:pt x="805" y="11220"/>
                  </a:cubicBezTo>
                  <a:cubicBezTo>
                    <a:pt x="612" y="14040"/>
                    <a:pt x="483" y="16200"/>
                    <a:pt x="355" y="17640"/>
                  </a:cubicBezTo>
                  <a:cubicBezTo>
                    <a:pt x="226" y="19080"/>
                    <a:pt x="98" y="19800"/>
                    <a:pt x="33" y="19860"/>
                  </a:cubicBezTo>
                  <a:cubicBezTo>
                    <a:pt x="-31" y="19920"/>
                    <a:pt x="-31" y="19320"/>
                    <a:pt x="290" y="18420"/>
                  </a:cubicBezTo>
                  <a:cubicBezTo>
                    <a:pt x="612" y="17520"/>
                    <a:pt x="1255" y="16320"/>
                    <a:pt x="1769" y="15480"/>
                  </a:cubicBezTo>
                  <a:cubicBezTo>
                    <a:pt x="2283" y="14640"/>
                    <a:pt x="2669" y="14160"/>
                    <a:pt x="3183" y="13800"/>
                  </a:cubicBezTo>
                  <a:cubicBezTo>
                    <a:pt x="3698" y="13440"/>
                    <a:pt x="4340" y="13200"/>
                    <a:pt x="4726" y="13500"/>
                  </a:cubicBezTo>
                  <a:cubicBezTo>
                    <a:pt x="5112" y="13800"/>
                    <a:pt x="5240" y="14640"/>
                    <a:pt x="5690" y="15960"/>
                  </a:cubicBezTo>
                  <a:cubicBezTo>
                    <a:pt x="6140" y="17280"/>
                    <a:pt x="6912" y="19080"/>
                    <a:pt x="8005" y="20160"/>
                  </a:cubicBezTo>
                  <a:cubicBezTo>
                    <a:pt x="9098" y="21240"/>
                    <a:pt x="10512" y="21600"/>
                    <a:pt x="11926" y="21540"/>
                  </a:cubicBezTo>
                  <a:cubicBezTo>
                    <a:pt x="13340" y="21480"/>
                    <a:pt x="14755" y="21000"/>
                    <a:pt x="15655" y="20460"/>
                  </a:cubicBezTo>
                  <a:cubicBezTo>
                    <a:pt x="16555" y="19920"/>
                    <a:pt x="16940" y="19320"/>
                    <a:pt x="17198" y="18660"/>
                  </a:cubicBezTo>
                  <a:cubicBezTo>
                    <a:pt x="17455" y="18000"/>
                    <a:pt x="17583" y="17280"/>
                    <a:pt x="17390" y="16740"/>
                  </a:cubicBezTo>
                  <a:cubicBezTo>
                    <a:pt x="17198" y="16200"/>
                    <a:pt x="16683" y="15840"/>
                    <a:pt x="16105" y="15660"/>
                  </a:cubicBezTo>
                  <a:cubicBezTo>
                    <a:pt x="15526" y="15480"/>
                    <a:pt x="14883" y="15480"/>
                    <a:pt x="14498" y="15900"/>
                  </a:cubicBezTo>
                  <a:cubicBezTo>
                    <a:pt x="14112" y="16320"/>
                    <a:pt x="13983" y="17160"/>
                    <a:pt x="14562" y="18060"/>
                  </a:cubicBezTo>
                  <a:cubicBezTo>
                    <a:pt x="15140" y="18960"/>
                    <a:pt x="16426" y="19920"/>
                    <a:pt x="17712" y="20520"/>
                  </a:cubicBezTo>
                  <a:cubicBezTo>
                    <a:pt x="18998" y="21120"/>
                    <a:pt x="20283" y="21360"/>
                    <a:pt x="2156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8" name="Line"/>
            <p:cNvSpPr/>
            <p:nvPr/>
          </p:nvSpPr>
          <p:spPr>
            <a:xfrm>
              <a:off x="7140263" y="3942907"/>
              <a:ext cx="486239" cy="455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226" extrusionOk="0">
                  <a:moveTo>
                    <a:pt x="0" y="523"/>
                  </a:moveTo>
                  <a:cubicBezTo>
                    <a:pt x="766" y="5036"/>
                    <a:pt x="1532" y="9550"/>
                    <a:pt x="2068" y="12774"/>
                  </a:cubicBezTo>
                  <a:cubicBezTo>
                    <a:pt x="2604" y="15997"/>
                    <a:pt x="2911" y="17932"/>
                    <a:pt x="3140" y="19302"/>
                  </a:cubicBezTo>
                  <a:cubicBezTo>
                    <a:pt x="3370" y="20672"/>
                    <a:pt x="3523" y="21478"/>
                    <a:pt x="3294" y="21156"/>
                  </a:cubicBezTo>
                  <a:cubicBezTo>
                    <a:pt x="3064" y="20833"/>
                    <a:pt x="2451" y="19382"/>
                    <a:pt x="1915" y="16642"/>
                  </a:cubicBezTo>
                  <a:cubicBezTo>
                    <a:pt x="1379" y="13902"/>
                    <a:pt x="919" y="9872"/>
                    <a:pt x="1149" y="6971"/>
                  </a:cubicBezTo>
                  <a:cubicBezTo>
                    <a:pt x="1379" y="4069"/>
                    <a:pt x="2298" y="2296"/>
                    <a:pt x="3140" y="1248"/>
                  </a:cubicBezTo>
                  <a:cubicBezTo>
                    <a:pt x="3983" y="200"/>
                    <a:pt x="4749" y="-122"/>
                    <a:pt x="5821" y="39"/>
                  </a:cubicBezTo>
                  <a:cubicBezTo>
                    <a:pt x="6894" y="200"/>
                    <a:pt x="8272" y="845"/>
                    <a:pt x="9038" y="1974"/>
                  </a:cubicBezTo>
                  <a:cubicBezTo>
                    <a:pt x="9804" y="3102"/>
                    <a:pt x="9957" y="4714"/>
                    <a:pt x="9804" y="5842"/>
                  </a:cubicBezTo>
                  <a:cubicBezTo>
                    <a:pt x="9651" y="6971"/>
                    <a:pt x="9192" y="7615"/>
                    <a:pt x="8579" y="7938"/>
                  </a:cubicBezTo>
                  <a:cubicBezTo>
                    <a:pt x="7966" y="8260"/>
                    <a:pt x="7200" y="8260"/>
                    <a:pt x="6204" y="7938"/>
                  </a:cubicBezTo>
                  <a:cubicBezTo>
                    <a:pt x="5209" y="7615"/>
                    <a:pt x="3983" y="6971"/>
                    <a:pt x="3830" y="6648"/>
                  </a:cubicBezTo>
                  <a:cubicBezTo>
                    <a:pt x="3677" y="6326"/>
                    <a:pt x="4596" y="6326"/>
                    <a:pt x="7123" y="6568"/>
                  </a:cubicBezTo>
                  <a:cubicBezTo>
                    <a:pt x="9651" y="6809"/>
                    <a:pt x="13787" y="7293"/>
                    <a:pt x="16238" y="7454"/>
                  </a:cubicBezTo>
                  <a:cubicBezTo>
                    <a:pt x="18689" y="7615"/>
                    <a:pt x="19455" y="7454"/>
                    <a:pt x="20145" y="7132"/>
                  </a:cubicBezTo>
                  <a:cubicBezTo>
                    <a:pt x="20834" y="6809"/>
                    <a:pt x="21447" y="6326"/>
                    <a:pt x="21523" y="5681"/>
                  </a:cubicBezTo>
                  <a:cubicBezTo>
                    <a:pt x="21600" y="5036"/>
                    <a:pt x="21140" y="4230"/>
                    <a:pt x="20528" y="3827"/>
                  </a:cubicBezTo>
                  <a:cubicBezTo>
                    <a:pt x="19915" y="3424"/>
                    <a:pt x="19149" y="3424"/>
                    <a:pt x="18383" y="3424"/>
                  </a:cubicBezTo>
                  <a:cubicBezTo>
                    <a:pt x="17617" y="3424"/>
                    <a:pt x="16851" y="3424"/>
                    <a:pt x="16085" y="3505"/>
                  </a:cubicBezTo>
                  <a:cubicBezTo>
                    <a:pt x="15319" y="3585"/>
                    <a:pt x="14553" y="3747"/>
                    <a:pt x="14400" y="4150"/>
                  </a:cubicBezTo>
                  <a:cubicBezTo>
                    <a:pt x="14247" y="4553"/>
                    <a:pt x="14706" y="5197"/>
                    <a:pt x="15089" y="5600"/>
                  </a:cubicBezTo>
                  <a:cubicBezTo>
                    <a:pt x="15472" y="6003"/>
                    <a:pt x="15779" y="6165"/>
                    <a:pt x="16085" y="63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9" name="Line"/>
            <p:cNvSpPr/>
            <p:nvPr/>
          </p:nvSpPr>
          <p:spPr>
            <a:xfrm>
              <a:off x="7776798" y="3663536"/>
              <a:ext cx="323026" cy="847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460" y="0"/>
                  </a:moveTo>
                  <a:cubicBezTo>
                    <a:pt x="230" y="2998"/>
                    <a:pt x="0" y="5995"/>
                    <a:pt x="0" y="7979"/>
                  </a:cubicBezTo>
                  <a:cubicBezTo>
                    <a:pt x="0" y="9962"/>
                    <a:pt x="230" y="10932"/>
                    <a:pt x="574" y="11638"/>
                  </a:cubicBezTo>
                  <a:cubicBezTo>
                    <a:pt x="919" y="12343"/>
                    <a:pt x="1379" y="12784"/>
                    <a:pt x="2183" y="13048"/>
                  </a:cubicBezTo>
                  <a:cubicBezTo>
                    <a:pt x="2987" y="13313"/>
                    <a:pt x="4136" y="13401"/>
                    <a:pt x="5630" y="12960"/>
                  </a:cubicBezTo>
                  <a:cubicBezTo>
                    <a:pt x="7123" y="12519"/>
                    <a:pt x="8962" y="11549"/>
                    <a:pt x="10111" y="10844"/>
                  </a:cubicBezTo>
                  <a:cubicBezTo>
                    <a:pt x="11260" y="10139"/>
                    <a:pt x="11719" y="9698"/>
                    <a:pt x="11949" y="9698"/>
                  </a:cubicBezTo>
                  <a:cubicBezTo>
                    <a:pt x="12179" y="9698"/>
                    <a:pt x="12179" y="10139"/>
                    <a:pt x="12409" y="10580"/>
                  </a:cubicBezTo>
                  <a:cubicBezTo>
                    <a:pt x="12638" y="11020"/>
                    <a:pt x="13098" y="11461"/>
                    <a:pt x="13902" y="11770"/>
                  </a:cubicBezTo>
                  <a:cubicBezTo>
                    <a:pt x="14706" y="12078"/>
                    <a:pt x="15855" y="12255"/>
                    <a:pt x="16889" y="12211"/>
                  </a:cubicBezTo>
                  <a:cubicBezTo>
                    <a:pt x="17923" y="12167"/>
                    <a:pt x="18843" y="11902"/>
                    <a:pt x="19302" y="11373"/>
                  </a:cubicBezTo>
                  <a:cubicBezTo>
                    <a:pt x="19762" y="10844"/>
                    <a:pt x="19762" y="10051"/>
                    <a:pt x="19762" y="9874"/>
                  </a:cubicBezTo>
                  <a:cubicBezTo>
                    <a:pt x="19762" y="9698"/>
                    <a:pt x="19762" y="10139"/>
                    <a:pt x="20106" y="11461"/>
                  </a:cubicBezTo>
                  <a:cubicBezTo>
                    <a:pt x="20451" y="12784"/>
                    <a:pt x="21140" y="14988"/>
                    <a:pt x="21370" y="16619"/>
                  </a:cubicBezTo>
                  <a:cubicBezTo>
                    <a:pt x="21600" y="18250"/>
                    <a:pt x="21370" y="19308"/>
                    <a:pt x="20681" y="20013"/>
                  </a:cubicBezTo>
                  <a:cubicBezTo>
                    <a:pt x="19991" y="20718"/>
                    <a:pt x="18843" y="21071"/>
                    <a:pt x="17694" y="21291"/>
                  </a:cubicBezTo>
                  <a:cubicBezTo>
                    <a:pt x="16545" y="21512"/>
                    <a:pt x="15396" y="21600"/>
                    <a:pt x="14132" y="21600"/>
                  </a:cubicBezTo>
                  <a:cubicBezTo>
                    <a:pt x="12868" y="21600"/>
                    <a:pt x="11489" y="21512"/>
                    <a:pt x="10340" y="21159"/>
                  </a:cubicBezTo>
                  <a:cubicBezTo>
                    <a:pt x="9191" y="20807"/>
                    <a:pt x="8272" y="20189"/>
                    <a:pt x="9766" y="19176"/>
                  </a:cubicBezTo>
                  <a:cubicBezTo>
                    <a:pt x="11260" y="18162"/>
                    <a:pt x="15166" y="16751"/>
                    <a:pt x="19072" y="153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0" name="Line"/>
            <p:cNvSpPr/>
            <p:nvPr/>
          </p:nvSpPr>
          <p:spPr>
            <a:xfrm>
              <a:off x="8219605" y="4080911"/>
              <a:ext cx="448259" cy="148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094" extrusionOk="0">
                  <a:moveTo>
                    <a:pt x="0" y="4100"/>
                  </a:moveTo>
                  <a:cubicBezTo>
                    <a:pt x="665" y="2627"/>
                    <a:pt x="1329" y="1155"/>
                    <a:pt x="1911" y="1400"/>
                  </a:cubicBezTo>
                  <a:cubicBezTo>
                    <a:pt x="2492" y="1646"/>
                    <a:pt x="2991" y="3609"/>
                    <a:pt x="3323" y="5818"/>
                  </a:cubicBezTo>
                  <a:cubicBezTo>
                    <a:pt x="3655" y="8027"/>
                    <a:pt x="3822" y="10482"/>
                    <a:pt x="3905" y="12937"/>
                  </a:cubicBezTo>
                  <a:cubicBezTo>
                    <a:pt x="3988" y="15391"/>
                    <a:pt x="3988" y="17846"/>
                    <a:pt x="3988" y="17846"/>
                  </a:cubicBezTo>
                  <a:cubicBezTo>
                    <a:pt x="3988" y="17846"/>
                    <a:pt x="3988" y="15391"/>
                    <a:pt x="4071" y="12937"/>
                  </a:cubicBezTo>
                  <a:cubicBezTo>
                    <a:pt x="4154" y="10482"/>
                    <a:pt x="4320" y="8027"/>
                    <a:pt x="4652" y="5818"/>
                  </a:cubicBezTo>
                  <a:cubicBezTo>
                    <a:pt x="4985" y="3609"/>
                    <a:pt x="5483" y="1646"/>
                    <a:pt x="6148" y="664"/>
                  </a:cubicBezTo>
                  <a:cubicBezTo>
                    <a:pt x="6812" y="-318"/>
                    <a:pt x="7643" y="-318"/>
                    <a:pt x="8308" y="1400"/>
                  </a:cubicBezTo>
                  <a:cubicBezTo>
                    <a:pt x="8972" y="3118"/>
                    <a:pt x="9471" y="6555"/>
                    <a:pt x="10468" y="9991"/>
                  </a:cubicBezTo>
                  <a:cubicBezTo>
                    <a:pt x="11465" y="13427"/>
                    <a:pt x="12960" y="16864"/>
                    <a:pt x="14289" y="18827"/>
                  </a:cubicBezTo>
                  <a:cubicBezTo>
                    <a:pt x="15618" y="20791"/>
                    <a:pt x="16782" y="21282"/>
                    <a:pt x="17778" y="21037"/>
                  </a:cubicBezTo>
                  <a:cubicBezTo>
                    <a:pt x="18775" y="20791"/>
                    <a:pt x="19606" y="19809"/>
                    <a:pt x="20271" y="18337"/>
                  </a:cubicBezTo>
                  <a:cubicBezTo>
                    <a:pt x="20935" y="16864"/>
                    <a:pt x="21434" y="14900"/>
                    <a:pt x="21517" y="12691"/>
                  </a:cubicBezTo>
                  <a:cubicBezTo>
                    <a:pt x="21600" y="10482"/>
                    <a:pt x="21268" y="8027"/>
                    <a:pt x="20603" y="6555"/>
                  </a:cubicBezTo>
                  <a:cubicBezTo>
                    <a:pt x="19938" y="5082"/>
                    <a:pt x="18942" y="4591"/>
                    <a:pt x="17862" y="4346"/>
                  </a:cubicBezTo>
                  <a:cubicBezTo>
                    <a:pt x="16782" y="4100"/>
                    <a:pt x="15618" y="4100"/>
                    <a:pt x="15120" y="5327"/>
                  </a:cubicBezTo>
                  <a:cubicBezTo>
                    <a:pt x="14622" y="6555"/>
                    <a:pt x="14788" y="9009"/>
                    <a:pt x="15369" y="10973"/>
                  </a:cubicBezTo>
                  <a:cubicBezTo>
                    <a:pt x="15951" y="12937"/>
                    <a:pt x="16948" y="14409"/>
                    <a:pt x="17945" y="158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1" name="Line"/>
            <p:cNvSpPr/>
            <p:nvPr/>
          </p:nvSpPr>
          <p:spPr>
            <a:xfrm>
              <a:off x="8748898" y="4046683"/>
              <a:ext cx="664212" cy="18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extrusionOk="0">
                  <a:moveTo>
                    <a:pt x="0" y="3631"/>
                  </a:moveTo>
                  <a:cubicBezTo>
                    <a:pt x="450" y="2453"/>
                    <a:pt x="900" y="1275"/>
                    <a:pt x="1350" y="1275"/>
                  </a:cubicBezTo>
                  <a:cubicBezTo>
                    <a:pt x="1800" y="1275"/>
                    <a:pt x="2250" y="2453"/>
                    <a:pt x="2644" y="3828"/>
                  </a:cubicBezTo>
                  <a:cubicBezTo>
                    <a:pt x="3038" y="5202"/>
                    <a:pt x="3375" y="6773"/>
                    <a:pt x="3656" y="9522"/>
                  </a:cubicBezTo>
                  <a:cubicBezTo>
                    <a:pt x="3938" y="12271"/>
                    <a:pt x="4163" y="16199"/>
                    <a:pt x="4275" y="16984"/>
                  </a:cubicBezTo>
                  <a:cubicBezTo>
                    <a:pt x="4388" y="17769"/>
                    <a:pt x="4388" y="15413"/>
                    <a:pt x="4556" y="12271"/>
                  </a:cubicBezTo>
                  <a:cubicBezTo>
                    <a:pt x="4725" y="9129"/>
                    <a:pt x="5063" y="5202"/>
                    <a:pt x="5513" y="2846"/>
                  </a:cubicBezTo>
                  <a:cubicBezTo>
                    <a:pt x="5962" y="489"/>
                    <a:pt x="6525" y="-296"/>
                    <a:pt x="6975" y="97"/>
                  </a:cubicBezTo>
                  <a:cubicBezTo>
                    <a:pt x="7425" y="489"/>
                    <a:pt x="7763" y="2060"/>
                    <a:pt x="8044" y="3828"/>
                  </a:cubicBezTo>
                  <a:cubicBezTo>
                    <a:pt x="8325" y="5595"/>
                    <a:pt x="8550" y="7559"/>
                    <a:pt x="8719" y="10111"/>
                  </a:cubicBezTo>
                  <a:cubicBezTo>
                    <a:pt x="8887" y="12664"/>
                    <a:pt x="9000" y="15806"/>
                    <a:pt x="9056" y="16395"/>
                  </a:cubicBezTo>
                  <a:cubicBezTo>
                    <a:pt x="9113" y="16984"/>
                    <a:pt x="9113" y="15020"/>
                    <a:pt x="9225" y="13057"/>
                  </a:cubicBezTo>
                  <a:cubicBezTo>
                    <a:pt x="9338" y="11093"/>
                    <a:pt x="9563" y="9129"/>
                    <a:pt x="9844" y="7362"/>
                  </a:cubicBezTo>
                  <a:cubicBezTo>
                    <a:pt x="10125" y="5595"/>
                    <a:pt x="10463" y="4024"/>
                    <a:pt x="10800" y="4024"/>
                  </a:cubicBezTo>
                  <a:cubicBezTo>
                    <a:pt x="11138" y="4024"/>
                    <a:pt x="11475" y="5595"/>
                    <a:pt x="11700" y="7362"/>
                  </a:cubicBezTo>
                  <a:cubicBezTo>
                    <a:pt x="11925" y="9129"/>
                    <a:pt x="12038" y="11093"/>
                    <a:pt x="12319" y="13449"/>
                  </a:cubicBezTo>
                  <a:cubicBezTo>
                    <a:pt x="12600" y="15806"/>
                    <a:pt x="13050" y="18555"/>
                    <a:pt x="13669" y="19929"/>
                  </a:cubicBezTo>
                  <a:cubicBezTo>
                    <a:pt x="14288" y="21304"/>
                    <a:pt x="15075" y="21304"/>
                    <a:pt x="15637" y="20519"/>
                  </a:cubicBezTo>
                  <a:cubicBezTo>
                    <a:pt x="16200" y="19733"/>
                    <a:pt x="16538" y="18162"/>
                    <a:pt x="16875" y="16395"/>
                  </a:cubicBezTo>
                  <a:cubicBezTo>
                    <a:pt x="17213" y="14628"/>
                    <a:pt x="17550" y="12664"/>
                    <a:pt x="17775" y="12860"/>
                  </a:cubicBezTo>
                  <a:cubicBezTo>
                    <a:pt x="18000" y="13057"/>
                    <a:pt x="18113" y="15413"/>
                    <a:pt x="18450" y="16984"/>
                  </a:cubicBezTo>
                  <a:cubicBezTo>
                    <a:pt x="18788" y="18555"/>
                    <a:pt x="19350" y="19340"/>
                    <a:pt x="19913" y="19733"/>
                  </a:cubicBezTo>
                  <a:cubicBezTo>
                    <a:pt x="20475" y="20126"/>
                    <a:pt x="21037" y="20126"/>
                    <a:pt x="21600" y="201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2" name="Line"/>
            <p:cNvSpPr/>
            <p:nvPr/>
          </p:nvSpPr>
          <p:spPr>
            <a:xfrm>
              <a:off x="9287934" y="3964506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3" name="Line"/>
            <p:cNvSpPr/>
            <p:nvPr/>
          </p:nvSpPr>
          <p:spPr>
            <a:xfrm>
              <a:off x="9526370" y="3654699"/>
              <a:ext cx="807710" cy="607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313" extrusionOk="0">
                  <a:moveTo>
                    <a:pt x="2230" y="15600"/>
                  </a:moveTo>
                  <a:cubicBezTo>
                    <a:pt x="1954" y="15115"/>
                    <a:pt x="1678" y="14629"/>
                    <a:pt x="1357" y="14568"/>
                  </a:cubicBezTo>
                  <a:cubicBezTo>
                    <a:pt x="1035" y="14508"/>
                    <a:pt x="667" y="14872"/>
                    <a:pt x="392" y="15357"/>
                  </a:cubicBezTo>
                  <a:cubicBezTo>
                    <a:pt x="116" y="15843"/>
                    <a:pt x="-68" y="16449"/>
                    <a:pt x="24" y="17299"/>
                  </a:cubicBezTo>
                  <a:cubicBezTo>
                    <a:pt x="116" y="18148"/>
                    <a:pt x="483" y="19240"/>
                    <a:pt x="897" y="19726"/>
                  </a:cubicBezTo>
                  <a:cubicBezTo>
                    <a:pt x="1311" y="20211"/>
                    <a:pt x="1770" y="20090"/>
                    <a:pt x="2092" y="19726"/>
                  </a:cubicBezTo>
                  <a:cubicBezTo>
                    <a:pt x="2414" y="19362"/>
                    <a:pt x="2598" y="18755"/>
                    <a:pt x="2643" y="18027"/>
                  </a:cubicBezTo>
                  <a:cubicBezTo>
                    <a:pt x="2689" y="17299"/>
                    <a:pt x="2598" y="16449"/>
                    <a:pt x="2598" y="16389"/>
                  </a:cubicBezTo>
                  <a:cubicBezTo>
                    <a:pt x="2598" y="16328"/>
                    <a:pt x="2689" y="17056"/>
                    <a:pt x="3011" y="17966"/>
                  </a:cubicBezTo>
                  <a:cubicBezTo>
                    <a:pt x="3333" y="18876"/>
                    <a:pt x="3884" y="19968"/>
                    <a:pt x="4620" y="20636"/>
                  </a:cubicBezTo>
                  <a:cubicBezTo>
                    <a:pt x="5355" y="21303"/>
                    <a:pt x="6274" y="21546"/>
                    <a:pt x="7515" y="20818"/>
                  </a:cubicBezTo>
                  <a:cubicBezTo>
                    <a:pt x="8756" y="20090"/>
                    <a:pt x="10318" y="18391"/>
                    <a:pt x="11283" y="16267"/>
                  </a:cubicBezTo>
                  <a:cubicBezTo>
                    <a:pt x="12249" y="14144"/>
                    <a:pt x="12616" y="11595"/>
                    <a:pt x="12616" y="9290"/>
                  </a:cubicBezTo>
                  <a:cubicBezTo>
                    <a:pt x="12616" y="6984"/>
                    <a:pt x="12249" y="4921"/>
                    <a:pt x="11973" y="3526"/>
                  </a:cubicBezTo>
                  <a:cubicBezTo>
                    <a:pt x="11697" y="2130"/>
                    <a:pt x="11513" y="1402"/>
                    <a:pt x="11238" y="856"/>
                  </a:cubicBezTo>
                  <a:cubicBezTo>
                    <a:pt x="10962" y="310"/>
                    <a:pt x="10594" y="-54"/>
                    <a:pt x="10272" y="7"/>
                  </a:cubicBezTo>
                  <a:cubicBezTo>
                    <a:pt x="9951" y="67"/>
                    <a:pt x="9675" y="553"/>
                    <a:pt x="9307" y="2434"/>
                  </a:cubicBezTo>
                  <a:cubicBezTo>
                    <a:pt x="8940" y="4315"/>
                    <a:pt x="8480" y="7591"/>
                    <a:pt x="8342" y="10443"/>
                  </a:cubicBezTo>
                  <a:cubicBezTo>
                    <a:pt x="8204" y="13294"/>
                    <a:pt x="8388" y="15721"/>
                    <a:pt x="9215" y="17542"/>
                  </a:cubicBezTo>
                  <a:cubicBezTo>
                    <a:pt x="10043" y="19362"/>
                    <a:pt x="11513" y="20575"/>
                    <a:pt x="12708" y="21061"/>
                  </a:cubicBezTo>
                  <a:cubicBezTo>
                    <a:pt x="13903" y="21546"/>
                    <a:pt x="14822" y="21303"/>
                    <a:pt x="15649" y="20575"/>
                  </a:cubicBezTo>
                  <a:cubicBezTo>
                    <a:pt x="16477" y="19847"/>
                    <a:pt x="17212" y="18634"/>
                    <a:pt x="17626" y="17420"/>
                  </a:cubicBezTo>
                  <a:cubicBezTo>
                    <a:pt x="18039" y="16207"/>
                    <a:pt x="18131" y="14993"/>
                    <a:pt x="18177" y="14083"/>
                  </a:cubicBezTo>
                  <a:cubicBezTo>
                    <a:pt x="18223" y="13173"/>
                    <a:pt x="18223" y="12566"/>
                    <a:pt x="18407" y="12506"/>
                  </a:cubicBezTo>
                  <a:cubicBezTo>
                    <a:pt x="18591" y="12445"/>
                    <a:pt x="18958" y="12930"/>
                    <a:pt x="19510" y="14022"/>
                  </a:cubicBezTo>
                  <a:cubicBezTo>
                    <a:pt x="20061" y="15115"/>
                    <a:pt x="20797" y="16813"/>
                    <a:pt x="21164" y="17966"/>
                  </a:cubicBezTo>
                  <a:cubicBezTo>
                    <a:pt x="21532" y="19119"/>
                    <a:pt x="21532" y="19726"/>
                    <a:pt x="21302" y="20090"/>
                  </a:cubicBezTo>
                  <a:cubicBezTo>
                    <a:pt x="21072" y="20454"/>
                    <a:pt x="20613" y="20575"/>
                    <a:pt x="20015" y="20090"/>
                  </a:cubicBezTo>
                  <a:cubicBezTo>
                    <a:pt x="19418" y="19604"/>
                    <a:pt x="18683" y="18512"/>
                    <a:pt x="17947" y="174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4" name="Line"/>
            <p:cNvSpPr/>
            <p:nvPr/>
          </p:nvSpPr>
          <p:spPr>
            <a:xfrm>
              <a:off x="11032716" y="3788075"/>
              <a:ext cx="352269" cy="479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02" extrusionOk="0">
                  <a:moveTo>
                    <a:pt x="3776" y="0"/>
                  </a:moveTo>
                  <a:cubicBezTo>
                    <a:pt x="2717" y="3394"/>
                    <a:pt x="1658" y="6789"/>
                    <a:pt x="1023" y="9874"/>
                  </a:cubicBezTo>
                  <a:cubicBezTo>
                    <a:pt x="388" y="12960"/>
                    <a:pt x="176" y="15737"/>
                    <a:pt x="70" y="17589"/>
                  </a:cubicBezTo>
                  <a:cubicBezTo>
                    <a:pt x="-36" y="19440"/>
                    <a:pt x="-36" y="20366"/>
                    <a:pt x="176" y="20443"/>
                  </a:cubicBezTo>
                  <a:cubicBezTo>
                    <a:pt x="388" y="20520"/>
                    <a:pt x="811" y="19749"/>
                    <a:pt x="1658" y="18437"/>
                  </a:cubicBezTo>
                  <a:cubicBezTo>
                    <a:pt x="2505" y="17126"/>
                    <a:pt x="3776" y="15274"/>
                    <a:pt x="4835" y="14040"/>
                  </a:cubicBezTo>
                  <a:cubicBezTo>
                    <a:pt x="5893" y="12806"/>
                    <a:pt x="6740" y="12189"/>
                    <a:pt x="7376" y="12266"/>
                  </a:cubicBezTo>
                  <a:cubicBezTo>
                    <a:pt x="8011" y="12343"/>
                    <a:pt x="8435" y="13114"/>
                    <a:pt x="8752" y="13886"/>
                  </a:cubicBezTo>
                  <a:cubicBezTo>
                    <a:pt x="9070" y="14657"/>
                    <a:pt x="9282" y="15429"/>
                    <a:pt x="9493" y="16200"/>
                  </a:cubicBezTo>
                  <a:cubicBezTo>
                    <a:pt x="9705" y="16971"/>
                    <a:pt x="9917" y="17743"/>
                    <a:pt x="10235" y="18669"/>
                  </a:cubicBezTo>
                  <a:cubicBezTo>
                    <a:pt x="10552" y="19594"/>
                    <a:pt x="10976" y="20674"/>
                    <a:pt x="11717" y="21137"/>
                  </a:cubicBezTo>
                  <a:cubicBezTo>
                    <a:pt x="12458" y="21600"/>
                    <a:pt x="13517" y="21446"/>
                    <a:pt x="15211" y="20751"/>
                  </a:cubicBezTo>
                  <a:cubicBezTo>
                    <a:pt x="16905" y="20057"/>
                    <a:pt x="19235" y="18823"/>
                    <a:pt x="21564" y="175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5" name="Line"/>
            <p:cNvSpPr/>
            <p:nvPr/>
          </p:nvSpPr>
          <p:spPr>
            <a:xfrm>
              <a:off x="11335881" y="4084817"/>
              <a:ext cx="308560" cy="143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772" extrusionOk="0">
                  <a:moveTo>
                    <a:pt x="7727" y="5135"/>
                  </a:moveTo>
                  <a:cubicBezTo>
                    <a:pt x="6767" y="3628"/>
                    <a:pt x="5807" y="2121"/>
                    <a:pt x="4727" y="1116"/>
                  </a:cubicBezTo>
                  <a:cubicBezTo>
                    <a:pt x="3647" y="111"/>
                    <a:pt x="2447" y="-391"/>
                    <a:pt x="1487" y="362"/>
                  </a:cubicBezTo>
                  <a:cubicBezTo>
                    <a:pt x="527" y="1116"/>
                    <a:pt x="-193" y="3125"/>
                    <a:pt x="47" y="6642"/>
                  </a:cubicBezTo>
                  <a:cubicBezTo>
                    <a:pt x="287" y="10158"/>
                    <a:pt x="1487" y="15181"/>
                    <a:pt x="2927" y="17944"/>
                  </a:cubicBezTo>
                  <a:cubicBezTo>
                    <a:pt x="4367" y="20707"/>
                    <a:pt x="6047" y="21209"/>
                    <a:pt x="7847" y="20456"/>
                  </a:cubicBezTo>
                  <a:cubicBezTo>
                    <a:pt x="9647" y="19702"/>
                    <a:pt x="11567" y="17693"/>
                    <a:pt x="12527" y="15432"/>
                  </a:cubicBezTo>
                  <a:cubicBezTo>
                    <a:pt x="13487" y="13172"/>
                    <a:pt x="13487" y="10660"/>
                    <a:pt x="12767" y="7646"/>
                  </a:cubicBezTo>
                  <a:cubicBezTo>
                    <a:pt x="12047" y="4632"/>
                    <a:pt x="10607" y="1116"/>
                    <a:pt x="10007" y="614"/>
                  </a:cubicBezTo>
                  <a:cubicBezTo>
                    <a:pt x="9407" y="111"/>
                    <a:pt x="9647" y="2623"/>
                    <a:pt x="10247" y="5135"/>
                  </a:cubicBezTo>
                  <a:cubicBezTo>
                    <a:pt x="10847" y="7646"/>
                    <a:pt x="11807" y="10158"/>
                    <a:pt x="13727" y="12418"/>
                  </a:cubicBezTo>
                  <a:cubicBezTo>
                    <a:pt x="15647" y="14679"/>
                    <a:pt x="18527" y="16688"/>
                    <a:pt x="21407" y="186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6" name="Line"/>
            <p:cNvSpPr/>
            <p:nvPr/>
          </p:nvSpPr>
          <p:spPr>
            <a:xfrm>
              <a:off x="11660822" y="4019224"/>
              <a:ext cx="616696" cy="28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90" extrusionOk="0">
                  <a:moveTo>
                    <a:pt x="152" y="2876"/>
                  </a:moveTo>
                  <a:cubicBezTo>
                    <a:pt x="32" y="1590"/>
                    <a:pt x="-89" y="304"/>
                    <a:pt x="92" y="47"/>
                  </a:cubicBezTo>
                  <a:cubicBezTo>
                    <a:pt x="273" y="-210"/>
                    <a:pt x="756" y="561"/>
                    <a:pt x="1359" y="3004"/>
                  </a:cubicBezTo>
                  <a:cubicBezTo>
                    <a:pt x="1962" y="5447"/>
                    <a:pt x="2686" y="9561"/>
                    <a:pt x="3290" y="12261"/>
                  </a:cubicBezTo>
                  <a:cubicBezTo>
                    <a:pt x="3893" y="14961"/>
                    <a:pt x="4376" y="16247"/>
                    <a:pt x="4617" y="16247"/>
                  </a:cubicBezTo>
                  <a:cubicBezTo>
                    <a:pt x="4858" y="16247"/>
                    <a:pt x="4858" y="14961"/>
                    <a:pt x="4979" y="13676"/>
                  </a:cubicBezTo>
                  <a:cubicBezTo>
                    <a:pt x="5100" y="12390"/>
                    <a:pt x="5341" y="11104"/>
                    <a:pt x="5643" y="9433"/>
                  </a:cubicBezTo>
                  <a:cubicBezTo>
                    <a:pt x="5944" y="7761"/>
                    <a:pt x="6307" y="5704"/>
                    <a:pt x="6789" y="4804"/>
                  </a:cubicBezTo>
                  <a:cubicBezTo>
                    <a:pt x="7272" y="3904"/>
                    <a:pt x="7875" y="4161"/>
                    <a:pt x="9323" y="4933"/>
                  </a:cubicBezTo>
                  <a:cubicBezTo>
                    <a:pt x="10771" y="5704"/>
                    <a:pt x="13064" y="6990"/>
                    <a:pt x="14512" y="7633"/>
                  </a:cubicBezTo>
                  <a:cubicBezTo>
                    <a:pt x="15960" y="8276"/>
                    <a:pt x="16564" y="8276"/>
                    <a:pt x="16805" y="7633"/>
                  </a:cubicBezTo>
                  <a:cubicBezTo>
                    <a:pt x="17046" y="6990"/>
                    <a:pt x="16926" y="5704"/>
                    <a:pt x="16564" y="4676"/>
                  </a:cubicBezTo>
                  <a:cubicBezTo>
                    <a:pt x="16202" y="3647"/>
                    <a:pt x="15598" y="2876"/>
                    <a:pt x="14874" y="2233"/>
                  </a:cubicBezTo>
                  <a:cubicBezTo>
                    <a:pt x="14150" y="1590"/>
                    <a:pt x="13305" y="1076"/>
                    <a:pt x="12581" y="819"/>
                  </a:cubicBezTo>
                  <a:cubicBezTo>
                    <a:pt x="11857" y="561"/>
                    <a:pt x="11254" y="561"/>
                    <a:pt x="10892" y="1333"/>
                  </a:cubicBezTo>
                  <a:cubicBezTo>
                    <a:pt x="10530" y="2104"/>
                    <a:pt x="10409" y="3647"/>
                    <a:pt x="10952" y="6347"/>
                  </a:cubicBezTo>
                  <a:cubicBezTo>
                    <a:pt x="11495" y="9047"/>
                    <a:pt x="12702" y="12904"/>
                    <a:pt x="14572" y="15604"/>
                  </a:cubicBezTo>
                  <a:cubicBezTo>
                    <a:pt x="16443" y="18304"/>
                    <a:pt x="18977" y="19847"/>
                    <a:pt x="21511" y="213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7" name="Line"/>
            <p:cNvSpPr/>
            <p:nvPr/>
          </p:nvSpPr>
          <p:spPr>
            <a:xfrm>
              <a:off x="12831540" y="4055263"/>
              <a:ext cx="546069" cy="20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015" extrusionOk="0">
                  <a:moveTo>
                    <a:pt x="7540" y="4447"/>
                  </a:moveTo>
                  <a:cubicBezTo>
                    <a:pt x="7135" y="3054"/>
                    <a:pt x="6730" y="1660"/>
                    <a:pt x="5785" y="789"/>
                  </a:cubicBezTo>
                  <a:cubicBezTo>
                    <a:pt x="4840" y="-82"/>
                    <a:pt x="3355" y="-430"/>
                    <a:pt x="2208" y="789"/>
                  </a:cubicBezTo>
                  <a:cubicBezTo>
                    <a:pt x="1060" y="2009"/>
                    <a:pt x="250" y="4796"/>
                    <a:pt x="48" y="7931"/>
                  </a:cubicBezTo>
                  <a:cubicBezTo>
                    <a:pt x="-155" y="11067"/>
                    <a:pt x="250" y="14551"/>
                    <a:pt x="2072" y="16989"/>
                  </a:cubicBezTo>
                  <a:cubicBezTo>
                    <a:pt x="3895" y="19428"/>
                    <a:pt x="7135" y="20822"/>
                    <a:pt x="9363" y="20996"/>
                  </a:cubicBezTo>
                  <a:cubicBezTo>
                    <a:pt x="11590" y="21170"/>
                    <a:pt x="12805" y="20125"/>
                    <a:pt x="14155" y="19602"/>
                  </a:cubicBezTo>
                  <a:cubicBezTo>
                    <a:pt x="15505" y="19080"/>
                    <a:pt x="16990" y="19080"/>
                    <a:pt x="18138" y="19080"/>
                  </a:cubicBezTo>
                  <a:cubicBezTo>
                    <a:pt x="19285" y="19080"/>
                    <a:pt x="20095" y="19080"/>
                    <a:pt x="20635" y="18209"/>
                  </a:cubicBezTo>
                  <a:cubicBezTo>
                    <a:pt x="21175" y="17338"/>
                    <a:pt x="21445" y="15596"/>
                    <a:pt x="21242" y="14202"/>
                  </a:cubicBezTo>
                  <a:cubicBezTo>
                    <a:pt x="21040" y="12809"/>
                    <a:pt x="20365" y="11764"/>
                    <a:pt x="19150" y="10718"/>
                  </a:cubicBezTo>
                  <a:cubicBezTo>
                    <a:pt x="17935" y="9673"/>
                    <a:pt x="16180" y="8628"/>
                    <a:pt x="14830" y="8105"/>
                  </a:cubicBezTo>
                  <a:cubicBezTo>
                    <a:pt x="13480" y="7583"/>
                    <a:pt x="12535" y="7583"/>
                    <a:pt x="11927" y="8454"/>
                  </a:cubicBezTo>
                  <a:cubicBezTo>
                    <a:pt x="11320" y="9325"/>
                    <a:pt x="11050" y="11067"/>
                    <a:pt x="11657" y="12983"/>
                  </a:cubicBezTo>
                  <a:cubicBezTo>
                    <a:pt x="12265" y="14899"/>
                    <a:pt x="13750" y="16989"/>
                    <a:pt x="15235" y="190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8" name="Line"/>
            <p:cNvSpPr/>
            <p:nvPr/>
          </p:nvSpPr>
          <p:spPr>
            <a:xfrm>
              <a:off x="13576965" y="4113262"/>
              <a:ext cx="433727" cy="176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49" extrusionOk="0">
                  <a:moveTo>
                    <a:pt x="4007" y="9554"/>
                  </a:moveTo>
                  <a:cubicBezTo>
                    <a:pt x="3493" y="7892"/>
                    <a:pt x="2979" y="6231"/>
                    <a:pt x="2293" y="5815"/>
                  </a:cubicBezTo>
                  <a:cubicBezTo>
                    <a:pt x="1607" y="5400"/>
                    <a:pt x="750" y="6231"/>
                    <a:pt x="322" y="7892"/>
                  </a:cubicBezTo>
                  <a:cubicBezTo>
                    <a:pt x="-107" y="9554"/>
                    <a:pt x="-107" y="12046"/>
                    <a:pt x="322" y="13708"/>
                  </a:cubicBezTo>
                  <a:cubicBezTo>
                    <a:pt x="750" y="15369"/>
                    <a:pt x="1607" y="16200"/>
                    <a:pt x="2464" y="16615"/>
                  </a:cubicBezTo>
                  <a:cubicBezTo>
                    <a:pt x="3322" y="17031"/>
                    <a:pt x="4179" y="17031"/>
                    <a:pt x="5207" y="15785"/>
                  </a:cubicBezTo>
                  <a:cubicBezTo>
                    <a:pt x="6236" y="14538"/>
                    <a:pt x="7436" y="12046"/>
                    <a:pt x="7950" y="9762"/>
                  </a:cubicBezTo>
                  <a:cubicBezTo>
                    <a:pt x="8464" y="7477"/>
                    <a:pt x="8293" y="5400"/>
                    <a:pt x="8464" y="3531"/>
                  </a:cubicBezTo>
                  <a:cubicBezTo>
                    <a:pt x="8636" y="1662"/>
                    <a:pt x="9150" y="0"/>
                    <a:pt x="10350" y="0"/>
                  </a:cubicBezTo>
                  <a:cubicBezTo>
                    <a:pt x="11550" y="0"/>
                    <a:pt x="13436" y="1662"/>
                    <a:pt x="14550" y="4569"/>
                  </a:cubicBezTo>
                  <a:cubicBezTo>
                    <a:pt x="15664" y="7477"/>
                    <a:pt x="16007" y="11631"/>
                    <a:pt x="16264" y="14746"/>
                  </a:cubicBezTo>
                  <a:cubicBezTo>
                    <a:pt x="16522" y="17862"/>
                    <a:pt x="16693" y="19938"/>
                    <a:pt x="17550" y="20769"/>
                  </a:cubicBezTo>
                  <a:cubicBezTo>
                    <a:pt x="18407" y="21600"/>
                    <a:pt x="19950" y="21185"/>
                    <a:pt x="21493" y="207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9" name="Line"/>
            <p:cNvSpPr/>
            <p:nvPr/>
          </p:nvSpPr>
          <p:spPr>
            <a:xfrm>
              <a:off x="14106459" y="3732725"/>
              <a:ext cx="558065" cy="634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05" extrusionOk="0">
                  <a:moveTo>
                    <a:pt x="5909" y="16930"/>
                  </a:moveTo>
                  <a:cubicBezTo>
                    <a:pt x="4576" y="16813"/>
                    <a:pt x="3242" y="16696"/>
                    <a:pt x="2242" y="16696"/>
                  </a:cubicBezTo>
                  <a:cubicBezTo>
                    <a:pt x="1242" y="16696"/>
                    <a:pt x="576" y="16813"/>
                    <a:pt x="242" y="17163"/>
                  </a:cubicBezTo>
                  <a:cubicBezTo>
                    <a:pt x="-91" y="17513"/>
                    <a:pt x="-91" y="18097"/>
                    <a:pt x="309" y="18564"/>
                  </a:cubicBezTo>
                  <a:cubicBezTo>
                    <a:pt x="709" y="19031"/>
                    <a:pt x="1509" y="19382"/>
                    <a:pt x="2776" y="19557"/>
                  </a:cubicBezTo>
                  <a:cubicBezTo>
                    <a:pt x="4042" y="19732"/>
                    <a:pt x="5776" y="19732"/>
                    <a:pt x="6976" y="19206"/>
                  </a:cubicBezTo>
                  <a:cubicBezTo>
                    <a:pt x="8176" y="18681"/>
                    <a:pt x="8842" y="17630"/>
                    <a:pt x="9176" y="15412"/>
                  </a:cubicBezTo>
                  <a:cubicBezTo>
                    <a:pt x="9509" y="13193"/>
                    <a:pt x="9509" y="9808"/>
                    <a:pt x="9576" y="7239"/>
                  </a:cubicBezTo>
                  <a:cubicBezTo>
                    <a:pt x="9642" y="4670"/>
                    <a:pt x="9776" y="2919"/>
                    <a:pt x="9842" y="1751"/>
                  </a:cubicBezTo>
                  <a:cubicBezTo>
                    <a:pt x="9909" y="584"/>
                    <a:pt x="9909" y="0"/>
                    <a:pt x="9842" y="0"/>
                  </a:cubicBezTo>
                  <a:cubicBezTo>
                    <a:pt x="9776" y="0"/>
                    <a:pt x="9642" y="584"/>
                    <a:pt x="9442" y="2452"/>
                  </a:cubicBezTo>
                  <a:cubicBezTo>
                    <a:pt x="9242" y="4320"/>
                    <a:pt x="8976" y="7472"/>
                    <a:pt x="8842" y="10508"/>
                  </a:cubicBezTo>
                  <a:cubicBezTo>
                    <a:pt x="8709" y="13544"/>
                    <a:pt x="8709" y="16463"/>
                    <a:pt x="8842" y="18214"/>
                  </a:cubicBezTo>
                  <a:cubicBezTo>
                    <a:pt x="8976" y="19965"/>
                    <a:pt x="9242" y="20549"/>
                    <a:pt x="9976" y="20958"/>
                  </a:cubicBezTo>
                  <a:cubicBezTo>
                    <a:pt x="10709" y="21366"/>
                    <a:pt x="11909" y="21600"/>
                    <a:pt x="12909" y="21191"/>
                  </a:cubicBezTo>
                  <a:cubicBezTo>
                    <a:pt x="13909" y="20783"/>
                    <a:pt x="14709" y="19732"/>
                    <a:pt x="15242" y="18798"/>
                  </a:cubicBezTo>
                  <a:cubicBezTo>
                    <a:pt x="15776" y="17864"/>
                    <a:pt x="16042" y="17046"/>
                    <a:pt x="16176" y="16930"/>
                  </a:cubicBezTo>
                  <a:cubicBezTo>
                    <a:pt x="16309" y="16813"/>
                    <a:pt x="16309" y="17397"/>
                    <a:pt x="16642" y="17922"/>
                  </a:cubicBezTo>
                  <a:cubicBezTo>
                    <a:pt x="16976" y="18448"/>
                    <a:pt x="17642" y="18915"/>
                    <a:pt x="18309" y="19206"/>
                  </a:cubicBezTo>
                  <a:cubicBezTo>
                    <a:pt x="18976" y="19498"/>
                    <a:pt x="19642" y="19615"/>
                    <a:pt x="20176" y="19440"/>
                  </a:cubicBezTo>
                  <a:cubicBezTo>
                    <a:pt x="20709" y="19265"/>
                    <a:pt x="21109" y="18798"/>
                    <a:pt x="21509" y="183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0" name="Line"/>
            <p:cNvSpPr/>
            <p:nvPr/>
          </p:nvSpPr>
          <p:spPr>
            <a:xfrm>
              <a:off x="14519227" y="4078667"/>
              <a:ext cx="20756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1" name="Line"/>
            <p:cNvSpPr/>
            <p:nvPr/>
          </p:nvSpPr>
          <p:spPr>
            <a:xfrm>
              <a:off x="14747550" y="4188453"/>
              <a:ext cx="435889" cy="187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8" extrusionOk="0">
                  <a:moveTo>
                    <a:pt x="0" y="479"/>
                  </a:moveTo>
                  <a:cubicBezTo>
                    <a:pt x="857" y="100"/>
                    <a:pt x="1714" y="-279"/>
                    <a:pt x="2400" y="289"/>
                  </a:cubicBezTo>
                  <a:cubicBezTo>
                    <a:pt x="3086" y="858"/>
                    <a:pt x="3600" y="2374"/>
                    <a:pt x="4114" y="5595"/>
                  </a:cubicBezTo>
                  <a:cubicBezTo>
                    <a:pt x="4629" y="8816"/>
                    <a:pt x="5143" y="13742"/>
                    <a:pt x="5571" y="14121"/>
                  </a:cubicBezTo>
                  <a:cubicBezTo>
                    <a:pt x="6000" y="14500"/>
                    <a:pt x="6343" y="10332"/>
                    <a:pt x="6857" y="7679"/>
                  </a:cubicBezTo>
                  <a:cubicBezTo>
                    <a:pt x="7371" y="5026"/>
                    <a:pt x="8057" y="3889"/>
                    <a:pt x="8657" y="4079"/>
                  </a:cubicBezTo>
                  <a:cubicBezTo>
                    <a:pt x="9257" y="4268"/>
                    <a:pt x="9771" y="5784"/>
                    <a:pt x="10971" y="9005"/>
                  </a:cubicBezTo>
                  <a:cubicBezTo>
                    <a:pt x="12171" y="12226"/>
                    <a:pt x="14057" y="17153"/>
                    <a:pt x="15943" y="19237"/>
                  </a:cubicBezTo>
                  <a:cubicBezTo>
                    <a:pt x="17829" y="21321"/>
                    <a:pt x="19714" y="20563"/>
                    <a:pt x="21600" y="198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2" name="Line"/>
            <p:cNvSpPr/>
            <p:nvPr/>
          </p:nvSpPr>
          <p:spPr>
            <a:xfrm>
              <a:off x="15071273" y="3862354"/>
              <a:ext cx="1097510" cy="568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382" extrusionOk="0">
                  <a:moveTo>
                    <a:pt x="3629" y="16725"/>
                  </a:moveTo>
                  <a:cubicBezTo>
                    <a:pt x="2950" y="16334"/>
                    <a:pt x="2270" y="15944"/>
                    <a:pt x="1659" y="15684"/>
                  </a:cubicBezTo>
                  <a:cubicBezTo>
                    <a:pt x="1048" y="15423"/>
                    <a:pt x="504" y="15293"/>
                    <a:pt x="233" y="15619"/>
                  </a:cubicBezTo>
                  <a:cubicBezTo>
                    <a:pt x="-39" y="15944"/>
                    <a:pt x="-39" y="16725"/>
                    <a:pt x="63" y="17375"/>
                  </a:cubicBezTo>
                  <a:cubicBezTo>
                    <a:pt x="165" y="18026"/>
                    <a:pt x="369" y="18546"/>
                    <a:pt x="810" y="19002"/>
                  </a:cubicBezTo>
                  <a:cubicBezTo>
                    <a:pt x="1252" y="19457"/>
                    <a:pt x="1931" y="19847"/>
                    <a:pt x="2440" y="19978"/>
                  </a:cubicBezTo>
                  <a:cubicBezTo>
                    <a:pt x="2950" y="20108"/>
                    <a:pt x="3289" y="19978"/>
                    <a:pt x="3493" y="19587"/>
                  </a:cubicBezTo>
                  <a:cubicBezTo>
                    <a:pt x="3697" y="19197"/>
                    <a:pt x="3765" y="18546"/>
                    <a:pt x="3663" y="17896"/>
                  </a:cubicBezTo>
                  <a:cubicBezTo>
                    <a:pt x="3561" y="17245"/>
                    <a:pt x="3289" y="16594"/>
                    <a:pt x="3255" y="16529"/>
                  </a:cubicBezTo>
                  <a:cubicBezTo>
                    <a:pt x="3221" y="16464"/>
                    <a:pt x="3425" y="16985"/>
                    <a:pt x="3833" y="17505"/>
                  </a:cubicBezTo>
                  <a:cubicBezTo>
                    <a:pt x="4240" y="18026"/>
                    <a:pt x="4852" y="18546"/>
                    <a:pt x="5361" y="18741"/>
                  </a:cubicBezTo>
                  <a:cubicBezTo>
                    <a:pt x="5870" y="18937"/>
                    <a:pt x="6278" y="18806"/>
                    <a:pt x="6618" y="18156"/>
                  </a:cubicBezTo>
                  <a:cubicBezTo>
                    <a:pt x="6957" y="17505"/>
                    <a:pt x="7229" y="16334"/>
                    <a:pt x="7535" y="13862"/>
                  </a:cubicBezTo>
                  <a:cubicBezTo>
                    <a:pt x="7840" y="11390"/>
                    <a:pt x="8180" y="7616"/>
                    <a:pt x="8384" y="5404"/>
                  </a:cubicBezTo>
                  <a:cubicBezTo>
                    <a:pt x="8587" y="3192"/>
                    <a:pt x="8655" y="2541"/>
                    <a:pt x="8723" y="1761"/>
                  </a:cubicBezTo>
                  <a:cubicBezTo>
                    <a:pt x="8791" y="980"/>
                    <a:pt x="8859" y="69"/>
                    <a:pt x="8859" y="4"/>
                  </a:cubicBezTo>
                  <a:cubicBezTo>
                    <a:pt x="8859" y="-61"/>
                    <a:pt x="8791" y="720"/>
                    <a:pt x="8553" y="2867"/>
                  </a:cubicBezTo>
                  <a:cubicBezTo>
                    <a:pt x="8316" y="5014"/>
                    <a:pt x="7908" y="8527"/>
                    <a:pt x="7806" y="11259"/>
                  </a:cubicBezTo>
                  <a:cubicBezTo>
                    <a:pt x="7704" y="13992"/>
                    <a:pt x="7908" y="15944"/>
                    <a:pt x="8282" y="17310"/>
                  </a:cubicBezTo>
                  <a:cubicBezTo>
                    <a:pt x="8655" y="18676"/>
                    <a:pt x="9199" y="19457"/>
                    <a:pt x="9810" y="19847"/>
                  </a:cubicBezTo>
                  <a:cubicBezTo>
                    <a:pt x="10421" y="20238"/>
                    <a:pt x="11101" y="20238"/>
                    <a:pt x="11746" y="19782"/>
                  </a:cubicBezTo>
                  <a:cubicBezTo>
                    <a:pt x="12391" y="19327"/>
                    <a:pt x="13003" y="18416"/>
                    <a:pt x="13342" y="17570"/>
                  </a:cubicBezTo>
                  <a:cubicBezTo>
                    <a:pt x="13682" y="16725"/>
                    <a:pt x="13750" y="15944"/>
                    <a:pt x="13750" y="15228"/>
                  </a:cubicBezTo>
                  <a:cubicBezTo>
                    <a:pt x="13750" y="14513"/>
                    <a:pt x="13682" y="13862"/>
                    <a:pt x="13376" y="13406"/>
                  </a:cubicBezTo>
                  <a:cubicBezTo>
                    <a:pt x="13070" y="12951"/>
                    <a:pt x="12527" y="12691"/>
                    <a:pt x="12221" y="12886"/>
                  </a:cubicBezTo>
                  <a:cubicBezTo>
                    <a:pt x="11916" y="13081"/>
                    <a:pt x="11848" y="13732"/>
                    <a:pt x="12018" y="14773"/>
                  </a:cubicBezTo>
                  <a:cubicBezTo>
                    <a:pt x="12187" y="15814"/>
                    <a:pt x="12595" y="17245"/>
                    <a:pt x="13138" y="18221"/>
                  </a:cubicBezTo>
                  <a:cubicBezTo>
                    <a:pt x="13682" y="19197"/>
                    <a:pt x="14361" y="19717"/>
                    <a:pt x="15040" y="19522"/>
                  </a:cubicBezTo>
                  <a:cubicBezTo>
                    <a:pt x="15719" y="19327"/>
                    <a:pt x="16399" y="18416"/>
                    <a:pt x="17044" y="17245"/>
                  </a:cubicBezTo>
                  <a:cubicBezTo>
                    <a:pt x="17689" y="16074"/>
                    <a:pt x="18301" y="14643"/>
                    <a:pt x="18810" y="13797"/>
                  </a:cubicBezTo>
                  <a:cubicBezTo>
                    <a:pt x="19319" y="12951"/>
                    <a:pt x="19727" y="12691"/>
                    <a:pt x="20101" y="12691"/>
                  </a:cubicBezTo>
                  <a:cubicBezTo>
                    <a:pt x="20474" y="12691"/>
                    <a:pt x="20814" y="12951"/>
                    <a:pt x="21052" y="13472"/>
                  </a:cubicBezTo>
                  <a:cubicBezTo>
                    <a:pt x="21289" y="13992"/>
                    <a:pt x="21425" y="14773"/>
                    <a:pt x="21493" y="15749"/>
                  </a:cubicBezTo>
                  <a:cubicBezTo>
                    <a:pt x="21561" y="16725"/>
                    <a:pt x="21561" y="17896"/>
                    <a:pt x="21527" y="18806"/>
                  </a:cubicBezTo>
                  <a:cubicBezTo>
                    <a:pt x="21493" y="19717"/>
                    <a:pt x="21425" y="20368"/>
                    <a:pt x="21052" y="20823"/>
                  </a:cubicBezTo>
                  <a:cubicBezTo>
                    <a:pt x="20678" y="21279"/>
                    <a:pt x="19999" y="21539"/>
                    <a:pt x="19218" y="21279"/>
                  </a:cubicBezTo>
                  <a:cubicBezTo>
                    <a:pt x="18436" y="21019"/>
                    <a:pt x="17553" y="20238"/>
                    <a:pt x="16670" y="194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3" name="Line"/>
            <p:cNvSpPr/>
            <p:nvPr/>
          </p:nvSpPr>
          <p:spPr>
            <a:xfrm>
              <a:off x="15463652" y="4130559"/>
              <a:ext cx="2490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4" name="Line"/>
            <p:cNvSpPr/>
            <p:nvPr/>
          </p:nvSpPr>
          <p:spPr>
            <a:xfrm>
              <a:off x="2283223" y="4824984"/>
              <a:ext cx="114162" cy="1505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4" extrusionOk="0">
                  <a:moveTo>
                    <a:pt x="21600" y="162"/>
                  </a:moveTo>
                  <a:cubicBezTo>
                    <a:pt x="18327" y="63"/>
                    <a:pt x="15055" y="-36"/>
                    <a:pt x="12109" y="14"/>
                  </a:cubicBezTo>
                  <a:cubicBezTo>
                    <a:pt x="9164" y="63"/>
                    <a:pt x="6545" y="261"/>
                    <a:pt x="4582" y="881"/>
                  </a:cubicBezTo>
                  <a:cubicBezTo>
                    <a:pt x="2618" y="1500"/>
                    <a:pt x="1309" y="2540"/>
                    <a:pt x="655" y="4125"/>
                  </a:cubicBezTo>
                  <a:cubicBezTo>
                    <a:pt x="0" y="5711"/>
                    <a:pt x="0" y="7841"/>
                    <a:pt x="0" y="9947"/>
                  </a:cubicBezTo>
                  <a:cubicBezTo>
                    <a:pt x="0" y="12052"/>
                    <a:pt x="0" y="14133"/>
                    <a:pt x="0" y="15792"/>
                  </a:cubicBezTo>
                  <a:cubicBezTo>
                    <a:pt x="0" y="17452"/>
                    <a:pt x="0" y="18691"/>
                    <a:pt x="0" y="19434"/>
                  </a:cubicBezTo>
                  <a:cubicBezTo>
                    <a:pt x="0" y="20177"/>
                    <a:pt x="0" y="20425"/>
                    <a:pt x="1964" y="20697"/>
                  </a:cubicBezTo>
                  <a:cubicBezTo>
                    <a:pt x="3927" y="20969"/>
                    <a:pt x="7855" y="21267"/>
                    <a:pt x="11782" y="215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5" name="Line"/>
            <p:cNvSpPr/>
            <p:nvPr/>
          </p:nvSpPr>
          <p:spPr>
            <a:xfrm>
              <a:off x="2708733" y="4780932"/>
              <a:ext cx="186810" cy="252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10"/>
                  </a:moveTo>
                  <a:cubicBezTo>
                    <a:pt x="1200" y="5326"/>
                    <a:pt x="2400" y="4142"/>
                    <a:pt x="3600" y="2811"/>
                  </a:cubicBezTo>
                  <a:cubicBezTo>
                    <a:pt x="4800" y="1479"/>
                    <a:pt x="6000" y="0"/>
                    <a:pt x="6600" y="0"/>
                  </a:cubicBezTo>
                  <a:cubicBezTo>
                    <a:pt x="7200" y="0"/>
                    <a:pt x="7200" y="1479"/>
                    <a:pt x="7600" y="4438"/>
                  </a:cubicBezTo>
                  <a:cubicBezTo>
                    <a:pt x="8000" y="7397"/>
                    <a:pt x="8800" y="11836"/>
                    <a:pt x="9400" y="14795"/>
                  </a:cubicBezTo>
                  <a:cubicBezTo>
                    <a:pt x="10000" y="17753"/>
                    <a:pt x="10400" y="19233"/>
                    <a:pt x="9600" y="20121"/>
                  </a:cubicBezTo>
                  <a:cubicBezTo>
                    <a:pt x="8800" y="21008"/>
                    <a:pt x="6800" y="21304"/>
                    <a:pt x="7600" y="21304"/>
                  </a:cubicBezTo>
                  <a:cubicBezTo>
                    <a:pt x="8400" y="21304"/>
                    <a:pt x="12000" y="21008"/>
                    <a:pt x="14800" y="21008"/>
                  </a:cubicBezTo>
                  <a:cubicBezTo>
                    <a:pt x="17600" y="21008"/>
                    <a:pt x="19600" y="2130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6" name="Line"/>
            <p:cNvSpPr/>
            <p:nvPr/>
          </p:nvSpPr>
          <p:spPr>
            <a:xfrm>
              <a:off x="2661606" y="5313684"/>
              <a:ext cx="220451" cy="237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212" extrusionOk="0">
                  <a:moveTo>
                    <a:pt x="10350" y="2777"/>
                  </a:moveTo>
                  <a:cubicBezTo>
                    <a:pt x="8713" y="2469"/>
                    <a:pt x="7077" y="2160"/>
                    <a:pt x="5441" y="2160"/>
                  </a:cubicBezTo>
                  <a:cubicBezTo>
                    <a:pt x="3804" y="2160"/>
                    <a:pt x="2168" y="2469"/>
                    <a:pt x="1186" y="3394"/>
                  </a:cubicBezTo>
                  <a:cubicBezTo>
                    <a:pt x="204" y="4320"/>
                    <a:pt x="-123" y="5863"/>
                    <a:pt x="41" y="8177"/>
                  </a:cubicBezTo>
                  <a:cubicBezTo>
                    <a:pt x="204" y="10491"/>
                    <a:pt x="859" y="13577"/>
                    <a:pt x="3477" y="16046"/>
                  </a:cubicBezTo>
                  <a:cubicBezTo>
                    <a:pt x="6095" y="18514"/>
                    <a:pt x="10677" y="20366"/>
                    <a:pt x="13786" y="20983"/>
                  </a:cubicBezTo>
                  <a:cubicBezTo>
                    <a:pt x="16895" y="21600"/>
                    <a:pt x="18532" y="20983"/>
                    <a:pt x="19677" y="18977"/>
                  </a:cubicBezTo>
                  <a:cubicBezTo>
                    <a:pt x="20822" y="16971"/>
                    <a:pt x="21477" y="13577"/>
                    <a:pt x="20004" y="10183"/>
                  </a:cubicBezTo>
                  <a:cubicBezTo>
                    <a:pt x="18532" y="6789"/>
                    <a:pt x="14932" y="3394"/>
                    <a:pt x="11332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7" name="Line"/>
            <p:cNvSpPr/>
            <p:nvPr/>
          </p:nvSpPr>
          <p:spPr>
            <a:xfrm>
              <a:off x="2679143" y="5790165"/>
              <a:ext cx="199639" cy="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075" extrusionOk="0">
                  <a:moveTo>
                    <a:pt x="8623" y="4139"/>
                  </a:moveTo>
                  <a:cubicBezTo>
                    <a:pt x="6793" y="3802"/>
                    <a:pt x="4962" y="3464"/>
                    <a:pt x="3315" y="3802"/>
                  </a:cubicBezTo>
                  <a:cubicBezTo>
                    <a:pt x="1668" y="4139"/>
                    <a:pt x="203" y="5152"/>
                    <a:pt x="20" y="7346"/>
                  </a:cubicBezTo>
                  <a:cubicBezTo>
                    <a:pt x="-163" y="9540"/>
                    <a:pt x="935" y="12915"/>
                    <a:pt x="3315" y="15446"/>
                  </a:cubicBezTo>
                  <a:cubicBezTo>
                    <a:pt x="5695" y="17977"/>
                    <a:pt x="9356" y="19665"/>
                    <a:pt x="12101" y="20508"/>
                  </a:cubicBezTo>
                  <a:cubicBezTo>
                    <a:pt x="14847" y="21352"/>
                    <a:pt x="16678" y="21352"/>
                    <a:pt x="18325" y="19833"/>
                  </a:cubicBezTo>
                  <a:cubicBezTo>
                    <a:pt x="19973" y="18315"/>
                    <a:pt x="21437" y="15277"/>
                    <a:pt x="21071" y="12240"/>
                  </a:cubicBezTo>
                  <a:cubicBezTo>
                    <a:pt x="20705" y="9202"/>
                    <a:pt x="18508" y="6164"/>
                    <a:pt x="15762" y="3971"/>
                  </a:cubicBezTo>
                  <a:cubicBezTo>
                    <a:pt x="13017" y="1777"/>
                    <a:pt x="9722" y="427"/>
                    <a:pt x="7525" y="89"/>
                  </a:cubicBezTo>
                  <a:cubicBezTo>
                    <a:pt x="5329" y="-248"/>
                    <a:pt x="4230" y="427"/>
                    <a:pt x="3132" y="11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8" name="Line"/>
            <p:cNvSpPr/>
            <p:nvPr/>
          </p:nvSpPr>
          <p:spPr>
            <a:xfrm>
              <a:off x="2670027" y="6206217"/>
              <a:ext cx="188816" cy="210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3" h="21188" extrusionOk="0">
                  <a:moveTo>
                    <a:pt x="14471" y="4181"/>
                  </a:moveTo>
                  <a:cubicBezTo>
                    <a:pt x="12955" y="3136"/>
                    <a:pt x="11439" y="2090"/>
                    <a:pt x="9734" y="1742"/>
                  </a:cubicBezTo>
                  <a:cubicBezTo>
                    <a:pt x="8029" y="1394"/>
                    <a:pt x="6134" y="1742"/>
                    <a:pt x="4239" y="3484"/>
                  </a:cubicBezTo>
                  <a:cubicBezTo>
                    <a:pt x="2345" y="5226"/>
                    <a:pt x="450" y="8361"/>
                    <a:pt x="71" y="11497"/>
                  </a:cubicBezTo>
                  <a:cubicBezTo>
                    <a:pt x="-308" y="14632"/>
                    <a:pt x="829" y="17768"/>
                    <a:pt x="3292" y="19510"/>
                  </a:cubicBezTo>
                  <a:cubicBezTo>
                    <a:pt x="5755" y="21252"/>
                    <a:pt x="9545" y="21600"/>
                    <a:pt x="12955" y="20729"/>
                  </a:cubicBezTo>
                  <a:cubicBezTo>
                    <a:pt x="16366" y="19858"/>
                    <a:pt x="19397" y="17768"/>
                    <a:pt x="20345" y="15155"/>
                  </a:cubicBezTo>
                  <a:cubicBezTo>
                    <a:pt x="21292" y="12542"/>
                    <a:pt x="20155" y="9406"/>
                    <a:pt x="18071" y="6794"/>
                  </a:cubicBezTo>
                  <a:cubicBezTo>
                    <a:pt x="15987" y="4181"/>
                    <a:pt x="12955" y="2090"/>
                    <a:pt x="992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9" name="Line"/>
            <p:cNvSpPr/>
            <p:nvPr/>
          </p:nvSpPr>
          <p:spPr>
            <a:xfrm>
              <a:off x="3123865" y="4805148"/>
              <a:ext cx="164616" cy="151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600" extrusionOk="0">
                  <a:moveTo>
                    <a:pt x="11902" y="0"/>
                  </a:moveTo>
                  <a:cubicBezTo>
                    <a:pt x="15429" y="641"/>
                    <a:pt x="18955" y="1282"/>
                    <a:pt x="20278" y="1997"/>
                  </a:cubicBezTo>
                  <a:cubicBezTo>
                    <a:pt x="21600" y="2712"/>
                    <a:pt x="20718" y="3501"/>
                    <a:pt x="20278" y="4808"/>
                  </a:cubicBezTo>
                  <a:cubicBezTo>
                    <a:pt x="19837" y="6115"/>
                    <a:pt x="19837" y="7940"/>
                    <a:pt x="19616" y="9592"/>
                  </a:cubicBezTo>
                  <a:cubicBezTo>
                    <a:pt x="19396" y="11244"/>
                    <a:pt x="18955" y="12723"/>
                    <a:pt x="18514" y="14030"/>
                  </a:cubicBezTo>
                  <a:cubicBezTo>
                    <a:pt x="18073" y="15337"/>
                    <a:pt x="17633" y="16471"/>
                    <a:pt x="16751" y="17408"/>
                  </a:cubicBezTo>
                  <a:cubicBezTo>
                    <a:pt x="15869" y="18345"/>
                    <a:pt x="14547" y="19085"/>
                    <a:pt x="13445" y="19701"/>
                  </a:cubicBezTo>
                  <a:cubicBezTo>
                    <a:pt x="12343" y="20318"/>
                    <a:pt x="11461" y="20811"/>
                    <a:pt x="9257" y="21107"/>
                  </a:cubicBezTo>
                  <a:cubicBezTo>
                    <a:pt x="7053" y="21403"/>
                    <a:pt x="3527" y="2150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0" name="Line"/>
            <p:cNvSpPr/>
            <p:nvPr/>
          </p:nvSpPr>
          <p:spPr>
            <a:xfrm>
              <a:off x="3611644" y="6237352"/>
              <a:ext cx="72650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1" name="Line"/>
            <p:cNvSpPr/>
            <p:nvPr/>
          </p:nvSpPr>
          <p:spPr>
            <a:xfrm>
              <a:off x="4443505" y="4877795"/>
              <a:ext cx="185213" cy="1494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600" extrusionOk="0">
                  <a:moveTo>
                    <a:pt x="21415" y="0"/>
                  </a:moveTo>
                  <a:cubicBezTo>
                    <a:pt x="19415" y="0"/>
                    <a:pt x="17415" y="0"/>
                    <a:pt x="15015" y="150"/>
                  </a:cubicBezTo>
                  <a:cubicBezTo>
                    <a:pt x="12615" y="300"/>
                    <a:pt x="9815" y="600"/>
                    <a:pt x="8215" y="1500"/>
                  </a:cubicBezTo>
                  <a:cubicBezTo>
                    <a:pt x="6615" y="2400"/>
                    <a:pt x="6215" y="3900"/>
                    <a:pt x="5815" y="5300"/>
                  </a:cubicBezTo>
                  <a:cubicBezTo>
                    <a:pt x="5415" y="6700"/>
                    <a:pt x="5015" y="8000"/>
                    <a:pt x="4815" y="9550"/>
                  </a:cubicBezTo>
                  <a:cubicBezTo>
                    <a:pt x="4615" y="11100"/>
                    <a:pt x="4615" y="12900"/>
                    <a:pt x="4215" y="14425"/>
                  </a:cubicBezTo>
                  <a:cubicBezTo>
                    <a:pt x="3815" y="15950"/>
                    <a:pt x="3015" y="17200"/>
                    <a:pt x="2215" y="18075"/>
                  </a:cubicBezTo>
                  <a:cubicBezTo>
                    <a:pt x="1415" y="18950"/>
                    <a:pt x="615" y="19450"/>
                    <a:pt x="215" y="19825"/>
                  </a:cubicBezTo>
                  <a:cubicBezTo>
                    <a:pt x="-185" y="20200"/>
                    <a:pt x="-185" y="20450"/>
                    <a:pt x="1615" y="20725"/>
                  </a:cubicBezTo>
                  <a:cubicBezTo>
                    <a:pt x="3415" y="21000"/>
                    <a:pt x="7015" y="21300"/>
                    <a:pt x="1061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2" name="Line"/>
            <p:cNvSpPr/>
            <p:nvPr/>
          </p:nvSpPr>
          <p:spPr>
            <a:xfrm>
              <a:off x="4983665" y="4857039"/>
              <a:ext cx="210246" cy="21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7" h="21293" extrusionOk="0">
                  <a:moveTo>
                    <a:pt x="11107" y="2090"/>
                  </a:moveTo>
                  <a:cubicBezTo>
                    <a:pt x="9736" y="1045"/>
                    <a:pt x="8364" y="0"/>
                    <a:pt x="6993" y="0"/>
                  </a:cubicBezTo>
                  <a:cubicBezTo>
                    <a:pt x="5622" y="0"/>
                    <a:pt x="4250" y="1045"/>
                    <a:pt x="3050" y="3310"/>
                  </a:cubicBezTo>
                  <a:cubicBezTo>
                    <a:pt x="1850" y="5574"/>
                    <a:pt x="822" y="9058"/>
                    <a:pt x="307" y="11671"/>
                  </a:cubicBezTo>
                  <a:cubicBezTo>
                    <a:pt x="-207" y="14284"/>
                    <a:pt x="-207" y="16026"/>
                    <a:pt x="1336" y="17594"/>
                  </a:cubicBezTo>
                  <a:cubicBezTo>
                    <a:pt x="2879" y="19161"/>
                    <a:pt x="5964" y="20555"/>
                    <a:pt x="9222" y="21077"/>
                  </a:cubicBezTo>
                  <a:cubicBezTo>
                    <a:pt x="12479" y="21600"/>
                    <a:pt x="15907" y="21252"/>
                    <a:pt x="18136" y="19161"/>
                  </a:cubicBezTo>
                  <a:cubicBezTo>
                    <a:pt x="20364" y="17071"/>
                    <a:pt x="21393" y="13239"/>
                    <a:pt x="20536" y="10103"/>
                  </a:cubicBezTo>
                  <a:cubicBezTo>
                    <a:pt x="19679" y="6968"/>
                    <a:pt x="16936" y="4529"/>
                    <a:pt x="14707" y="3310"/>
                  </a:cubicBezTo>
                  <a:cubicBezTo>
                    <a:pt x="12479" y="2090"/>
                    <a:pt x="10764" y="2090"/>
                    <a:pt x="9050" y="20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3" name="Line"/>
            <p:cNvSpPr/>
            <p:nvPr/>
          </p:nvSpPr>
          <p:spPr>
            <a:xfrm>
              <a:off x="4946985" y="5324049"/>
              <a:ext cx="179891" cy="228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extrusionOk="0">
                  <a:moveTo>
                    <a:pt x="2908" y="5804"/>
                  </a:moveTo>
                  <a:cubicBezTo>
                    <a:pt x="3323" y="4192"/>
                    <a:pt x="3738" y="2580"/>
                    <a:pt x="5608" y="1452"/>
                  </a:cubicBezTo>
                  <a:cubicBezTo>
                    <a:pt x="7477" y="324"/>
                    <a:pt x="10800" y="-321"/>
                    <a:pt x="12877" y="163"/>
                  </a:cubicBezTo>
                  <a:cubicBezTo>
                    <a:pt x="14954" y="646"/>
                    <a:pt x="15785" y="2258"/>
                    <a:pt x="16200" y="3870"/>
                  </a:cubicBezTo>
                  <a:cubicBezTo>
                    <a:pt x="16615" y="5482"/>
                    <a:pt x="16615" y="7094"/>
                    <a:pt x="14538" y="9673"/>
                  </a:cubicBezTo>
                  <a:cubicBezTo>
                    <a:pt x="12462" y="12252"/>
                    <a:pt x="8308" y="15798"/>
                    <a:pt x="5192" y="17894"/>
                  </a:cubicBezTo>
                  <a:cubicBezTo>
                    <a:pt x="2077" y="19989"/>
                    <a:pt x="0" y="20634"/>
                    <a:pt x="0" y="20795"/>
                  </a:cubicBezTo>
                  <a:cubicBezTo>
                    <a:pt x="0" y="20957"/>
                    <a:pt x="2077" y="20634"/>
                    <a:pt x="6023" y="20634"/>
                  </a:cubicBezTo>
                  <a:cubicBezTo>
                    <a:pt x="9969" y="20634"/>
                    <a:pt x="15785" y="20957"/>
                    <a:pt x="21600" y="212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4" name="Line"/>
            <p:cNvSpPr/>
            <p:nvPr/>
          </p:nvSpPr>
          <p:spPr>
            <a:xfrm>
              <a:off x="4926581" y="5828657"/>
              <a:ext cx="211564" cy="190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0896" extrusionOk="0">
                  <a:moveTo>
                    <a:pt x="12651" y="3842"/>
                  </a:moveTo>
                  <a:cubicBezTo>
                    <a:pt x="11622" y="2327"/>
                    <a:pt x="10593" y="811"/>
                    <a:pt x="9222" y="242"/>
                  </a:cubicBezTo>
                  <a:cubicBezTo>
                    <a:pt x="7851" y="-326"/>
                    <a:pt x="6136" y="53"/>
                    <a:pt x="4422" y="1948"/>
                  </a:cubicBezTo>
                  <a:cubicBezTo>
                    <a:pt x="2708" y="3842"/>
                    <a:pt x="993" y="7253"/>
                    <a:pt x="308" y="9906"/>
                  </a:cubicBezTo>
                  <a:cubicBezTo>
                    <a:pt x="-378" y="12558"/>
                    <a:pt x="-35" y="14453"/>
                    <a:pt x="2536" y="16348"/>
                  </a:cubicBezTo>
                  <a:cubicBezTo>
                    <a:pt x="5108" y="18242"/>
                    <a:pt x="9908" y="20137"/>
                    <a:pt x="13165" y="20706"/>
                  </a:cubicBezTo>
                  <a:cubicBezTo>
                    <a:pt x="16422" y="21274"/>
                    <a:pt x="18136" y="20516"/>
                    <a:pt x="19336" y="19190"/>
                  </a:cubicBezTo>
                  <a:cubicBezTo>
                    <a:pt x="20536" y="17863"/>
                    <a:pt x="21222" y="15969"/>
                    <a:pt x="20879" y="13506"/>
                  </a:cubicBezTo>
                  <a:cubicBezTo>
                    <a:pt x="20536" y="11042"/>
                    <a:pt x="19165" y="8011"/>
                    <a:pt x="17108" y="6116"/>
                  </a:cubicBezTo>
                  <a:cubicBezTo>
                    <a:pt x="15051" y="4221"/>
                    <a:pt x="12308" y="3463"/>
                    <a:pt x="9565" y="27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5" name="Line"/>
            <p:cNvSpPr/>
            <p:nvPr/>
          </p:nvSpPr>
          <p:spPr>
            <a:xfrm>
              <a:off x="4920853" y="6256110"/>
              <a:ext cx="177695" cy="201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289" extrusionOk="0">
                  <a:moveTo>
                    <a:pt x="14490" y="1309"/>
                  </a:moveTo>
                  <a:cubicBezTo>
                    <a:pt x="12452" y="577"/>
                    <a:pt x="10414" y="-155"/>
                    <a:pt x="8580" y="28"/>
                  </a:cubicBezTo>
                  <a:cubicBezTo>
                    <a:pt x="6746" y="211"/>
                    <a:pt x="5116" y="1309"/>
                    <a:pt x="3486" y="3872"/>
                  </a:cubicBezTo>
                  <a:cubicBezTo>
                    <a:pt x="1856" y="6435"/>
                    <a:pt x="226" y="10462"/>
                    <a:pt x="22" y="13208"/>
                  </a:cubicBezTo>
                  <a:cubicBezTo>
                    <a:pt x="-182" y="15953"/>
                    <a:pt x="1041" y="17418"/>
                    <a:pt x="3690" y="18699"/>
                  </a:cubicBezTo>
                  <a:cubicBezTo>
                    <a:pt x="6339" y="19981"/>
                    <a:pt x="10414" y="21079"/>
                    <a:pt x="13471" y="21262"/>
                  </a:cubicBezTo>
                  <a:cubicBezTo>
                    <a:pt x="16527" y="21445"/>
                    <a:pt x="18565" y="20713"/>
                    <a:pt x="19788" y="18516"/>
                  </a:cubicBezTo>
                  <a:cubicBezTo>
                    <a:pt x="21010" y="16320"/>
                    <a:pt x="21418" y="12659"/>
                    <a:pt x="20195" y="9364"/>
                  </a:cubicBezTo>
                  <a:cubicBezTo>
                    <a:pt x="18973" y="6069"/>
                    <a:pt x="16120" y="3140"/>
                    <a:pt x="13675" y="1676"/>
                  </a:cubicBezTo>
                  <a:cubicBezTo>
                    <a:pt x="11229" y="211"/>
                    <a:pt x="9192" y="211"/>
                    <a:pt x="7154" y="2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6" name="Line"/>
            <p:cNvSpPr/>
            <p:nvPr/>
          </p:nvSpPr>
          <p:spPr>
            <a:xfrm>
              <a:off x="5375954" y="4836282"/>
              <a:ext cx="232699" cy="1639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extrusionOk="0">
                  <a:moveTo>
                    <a:pt x="9529" y="0"/>
                  </a:moveTo>
                  <a:cubicBezTo>
                    <a:pt x="12388" y="228"/>
                    <a:pt x="15247" y="456"/>
                    <a:pt x="17312" y="775"/>
                  </a:cubicBezTo>
                  <a:cubicBezTo>
                    <a:pt x="19376" y="1094"/>
                    <a:pt x="20647" y="1504"/>
                    <a:pt x="21124" y="2210"/>
                  </a:cubicBezTo>
                  <a:cubicBezTo>
                    <a:pt x="21600" y="2916"/>
                    <a:pt x="21282" y="3919"/>
                    <a:pt x="20965" y="4944"/>
                  </a:cubicBezTo>
                  <a:cubicBezTo>
                    <a:pt x="20647" y="5970"/>
                    <a:pt x="20329" y="7018"/>
                    <a:pt x="19853" y="8180"/>
                  </a:cubicBezTo>
                  <a:cubicBezTo>
                    <a:pt x="19377" y="9342"/>
                    <a:pt x="18741" y="10618"/>
                    <a:pt x="18106" y="11711"/>
                  </a:cubicBezTo>
                  <a:cubicBezTo>
                    <a:pt x="17471" y="12805"/>
                    <a:pt x="16835" y="13716"/>
                    <a:pt x="15882" y="14878"/>
                  </a:cubicBezTo>
                  <a:cubicBezTo>
                    <a:pt x="14929" y="16041"/>
                    <a:pt x="13659" y="17453"/>
                    <a:pt x="12706" y="18387"/>
                  </a:cubicBezTo>
                  <a:cubicBezTo>
                    <a:pt x="11753" y="19322"/>
                    <a:pt x="11118" y="19777"/>
                    <a:pt x="10800" y="20119"/>
                  </a:cubicBezTo>
                  <a:cubicBezTo>
                    <a:pt x="10482" y="20461"/>
                    <a:pt x="10482" y="20689"/>
                    <a:pt x="8735" y="20916"/>
                  </a:cubicBezTo>
                  <a:cubicBezTo>
                    <a:pt x="6988" y="21144"/>
                    <a:pt x="3494" y="2137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7" name="Line"/>
            <p:cNvSpPr/>
            <p:nvPr/>
          </p:nvSpPr>
          <p:spPr>
            <a:xfrm>
              <a:off x="6133569" y="6195839"/>
              <a:ext cx="31136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8" name="Line"/>
            <p:cNvSpPr/>
            <p:nvPr/>
          </p:nvSpPr>
          <p:spPr>
            <a:xfrm>
              <a:off x="6751890" y="4836282"/>
              <a:ext cx="160052" cy="1691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600" extrusionOk="0">
                  <a:moveTo>
                    <a:pt x="21262" y="0"/>
                  </a:moveTo>
                  <a:cubicBezTo>
                    <a:pt x="18964" y="0"/>
                    <a:pt x="16666" y="0"/>
                    <a:pt x="13909" y="353"/>
                  </a:cubicBezTo>
                  <a:cubicBezTo>
                    <a:pt x="11151" y="707"/>
                    <a:pt x="7934" y="1413"/>
                    <a:pt x="6326" y="2717"/>
                  </a:cubicBezTo>
                  <a:cubicBezTo>
                    <a:pt x="4717" y="4020"/>
                    <a:pt x="4717" y="5919"/>
                    <a:pt x="4717" y="7642"/>
                  </a:cubicBezTo>
                  <a:cubicBezTo>
                    <a:pt x="4717" y="9364"/>
                    <a:pt x="4717" y="10910"/>
                    <a:pt x="4258" y="12169"/>
                  </a:cubicBezTo>
                  <a:cubicBezTo>
                    <a:pt x="3798" y="13428"/>
                    <a:pt x="2879" y="14400"/>
                    <a:pt x="2419" y="15460"/>
                  </a:cubicBezTo>
                  <a:cubicBezTo>
                    <a:pt x="1960" y="16520"/>
                    <a:pt x="1960" y="17669"/>
                    <a:pt x="1730" y="18464"/>
                  </a:cubicBezTo>
                  <a:cubicBezTo>
                    <a:pt x="1500" y="19259"/>
                    <a:pt x="1041" y="19701"/>
                    <a:pt x="581" y="20032"/>
                  </a:cubicBezTo>
                  <a:cubicBezTo>
                    <a:pt x="122" y="20363"/>
                    <a:pt x="-338" y="20584"/>
                    <a:pt x="351" y="20827"/>
                  </a:cubicBezTo>
                  <a:cubicBezTo>
                    <a:pt x="1041" y="21070"/>
                    <a:pt x="2879" y="21335"/>
                    <a:pt x="471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9" name="Line"/>
            <p:cNvSpPr/>
            <p:nvPr/>
          </p:nvSpPr>
          <p:spPr>
            <a:xfrm>
              <a:off x="7140263" y="4950444"/>
              <a:ext cx="207567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0" name="Line"/>
            <p:cNvSpPr/>
            <p:nvPr/>
          </p:nvSpPr>
          <p:spPr>
            <a:xfrm>
              <a:off x="7550060" y="4836876"/>
              <a:ext cx="171388" cy="29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02" extrusionOk="0">
                  <a:moveTo>
                    <a:pt x="7146" y="718"/>
                  </a:moveTo>
                  <a:cubicBezTo>
                    <a:pt x="9306" y="210"/>
                    <a:pt x="11466" y="-298"/>
                    <a:pt x="13194" y="210"/>
                  </a:cubicBezTo>
                  <a:cubicBezTo>
                    <a:pt x="14922" y="718"/>
                    <a:pt x="16218" y="2243"/>
                    <a:pt x="16218" y="4276"/>
                  </a:cubicBezTo>
                  <a:cubicBezTo>
                    <a:pt x="16218" y="6309"/>
                    <a:pt x="14922" y="8850"/>
                    <a:pt x="12546" y="10883"/>
                  </a:cubicBezTo>
                  <a:cubicBezTo>
                    <a:pt x="10170" y="12916"/>
                    <a:pt x="6714" y="14441"/>
                    <a:pt x="4122" y="15584"/>
                  </a:cubicBezTo>
                  <a:cubicBezTo>
                    <a:pt x="1530" y="16728"/>
                    <a:pt x="-198" y="17490"/>
                    <a:pt x="18" y="17998"/>
                  </a:cubicBezTo>
                  <a:cubicBezTo>
                    <a:pt x="234" y="18507"/>
                    <a:pt x="2394" y="18761"/>
                    <a:pt x="6282" y="19269"/>
                  </a:cubicBezTo>
                  <a:cubicBezTo>
                    <a:pt x="10170" y="19777"/>
                    <a:pt x="15786" y="20540"/>
                    <a:pt x="21402" y="213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1" name="Line"/>
            <p:cNvSpPr/>
            <p:nvPr/>
          </p:nvSpPr>
          <p:spPr>
            <a:xfrm>
              <a:off x="7245511" y="5521250"/>
              <a:ext cx="217322" cy="242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302" extrusionOk="0">
                  <a:moveTo>
                    <a:pt x="10826" y="0"/>
                  </a:moveTo>
                  <a:cubicBezTo>
                    <a:pt x="9164" y="0"/>
                    <a:pt x="7502" y="0"/>
                    <a:pt x="5509" y="913"/>
                  </a:cubicBezTo>
                  <a:cubicBezTo>
                    <a:pt x="3515" y="1825"/>
                    <a:pt x="1189" y="3651"/>
                    <a:pt x="358" y="6237"/>
                  </a:cubicBezTo>
                  <a:cubicBezTo>
                    <a:pt x="-473" y="8823"/>
                    <a:pt x="192" y="12169"/>
                    <a:pt x="1853" y="14755"/>
                  </a:cubicBezTo>
                  <a:cubicBezTo>
                    <a:pt x="3515" y="17341"/>
                    <a:pt x="6173" y="19166"/>
                    <a:pt x="9330" y="20231"/>
                  </a:cubicBezTo>
                  <a:cubicBezTo>
                    <a:pt x="12487" y="21296"/>
                    <a:pt x="16142" y="21600"/>
                    <a:pt x="18302" y="20992"/>
                  </a:cubicBezTo>
                  <a:cubicBezTo>
                    <a:pt x="20462" y="20383"/>
                    <a:pt x="21127" y="18862"/>
                    <a:pt x="20795" y="15972"/>
                  </a:cubicBezTo>
                  <a:cubicBezTo>
                    <a:pt x="20462" y="13082"/>
                    <a:pt x="19133" y="8823"/>
                    <a:pt x="16641" y="6237"/>
                  </a:cubicBezTo>
                  <a:cubicBezTo>
                    <a:pt x="14149" y="3651"/>
                    <a:pt x="10493" y="2738"/>
                    <a:pt x="6838" y="18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2" name="Line"/>
            <p:cNvSpPr/>
            <p:nvPr/>
          </p:nvSpPr>
          <p:spPr>
            <a:xfrm>
              <a:off x="7231821" y="5988272"/>
              <a:ext cx="240548" cy="1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5902" y="0"/>
                  </a:moveTo>
                  <a:cubicBezTo>
                    <a:pt x="14359" y="0"/>
                    <a:pt x="12816" y="0"/>
                    <a:pt x="10810" y="1800"/>
                  </a:cubicBezTo>
                  <a:cubicBezTo>
                    <a:pt x="8805" y="3600"/>
                    <a:pt x="6336" y="7200"/>
                    <a:pt x="4176" y="10543"/>
                  </a:cubicBezTo>
                  <a:cubicBezTo>
                    <a:pt x="2016" y="13886"/>
                    <a:pt x="165" y="16971"/>
                    <a:pt x="10" y="18514"/>
                  </a:cubicBezTo>
                  <a:cubicBezTo>
                    <a:pt x="-144" y="20057"/>
                    <a:pt x="1399" y="20057"/>
                    <a:pt x="5256" y="20314"/>
                  </a:cubicBezTo>
                  <a:cubicBezTo>
                    <a:pt x="9113" y="20571"/>
                    <a:pt x="15285" y="21086"/>
                    <a:pt x="2145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3" name="Line"/>
            <p:cNvSpPr/>
            <p:nvPr/>
          </p:nvSpPr>
          <p:spPr>
            <a:xfrm>
              <a:off x="7368585" y="6009029"/>
              <a:ext cx="20758" cy="24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4" name="Line"/>
            <p:cNvSpPr/>
            <p:nvPr/>
          </p:nvSpPr>
          <p:spPr>
            <a:xfrm>
              <a:off x="7268262" y="6455295"/>
              <a:ext cx="172894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600" extrusionOk="0">
                  <a:moveTo>
                    <a:pt x="9741" y="0"/>
                  </a:moveTo>
                  <a:cubicBezTo>
                    <a:pt x="7624" y="0"/>
                    <a:pt x="5506" y="0"/>
                    <a:pt x="3600" y="800"/>
                  </a:cubicBezTo>
                  <a:cubicBezTo>
                    <a:pt x="1694" y="1600"/>
                    <a:pt x="0" y="3200"/>
                    <a:pt x="0" y="6400"/>
                  </a:cubicBezTo>
                  <a:cubicBezTo>
                    <a:pt x="0" y="9600"/>
                    <a:pt x="1694" y="14400"/>
                    <a:pt x="4659" y="17400"/>
                  </a:cubicBezTo>
                  <a:cubicBezTo>
                    <a:pt x="7624" y="20400"/>
                    <a:pt x="11859" y="21600"/>
                    <a:pt x="15035" y="21600"/>
                  </a:cubicBezTo>
                  <a:cubicBezTo>
                    <a:pt x="18212" y="21600"/>
                    <a:pt x="20329" y="20400"/>
                    <a:pt x="20965" y="17400"/>
                  </a:cubicBezTo>
                  <a:cubicBezTo>
                    <a:pt x="21600" y="14400"/>
                    <a:pt x="20753" y="9600"/>
                    <a:pt x="18212" y="6400"/>
                  </a:cubicBezTo>
                  <a:cubicBezTo>
                    <a:pt x="15671" y="3200"/>
                    <a:pt x="11435" y="1600"/>
                    <a:pt x="72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5" name="Line"/>
            <p:cNvSpPr/>
            <p:nvPr/>
          </p:nvSpPr>
          <p:spPr>
            <a:xfrm>
              <a:off x="7794096" y="4888174"/>
              <a:ext cx="247536" cy="1721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81" extrusionOk="0">
                  <a:moveTo>
                    <a:pt x="11700" y="0"/>
                  </a:moveTo>
                  <a:cubicBezTo>
                    <a:pt x="14400" y="260"/>
                    <a:pt x="17100" y="520"/>
                    <a:pt x="18900" y="867"/>
                  </a:cubicBezTo>
                  <a:cubicBezTo>
                    <a:pt x="20700" y="1214"/>
                    <a:pt x="21600" y="1648"/>
                    <a:pt x="21450" y="2277"/>
                  </a:cubicBezTo>
                  <a:cubicBezTo>
                    <a:pt x="21300" y="2906"/>
                    <a:pt x="20100" y="3730"/>
                    <a:pt x="19500" y="4880"/>
                  </a:cubicBezTo>
                  <a:cubicBezTo>
                    <a:pt x="18900" y="6029"/>
                    <a:pt x="18900" y="7504"/>
                    <a:pt x="18900" y="9043"/>
                  </a:cubicBezTo>
                  <a:cubicBezTo>
                    <a:pt x="18900" y="10583"/>
                    <a:pt x="18900" y="12188"/>
                    <a:pt x="18450" y="13598"/>
                  </a:cubicBezTo>
                  <a:cubicBezTo>
                    <a:pt x="18000" y="15007"/>
                    <a:pt x="17100" y="16222"/>
                    <a:pt x="16200" y="17306"/>
                  </a:cubicBezTo>
                  <a:cubicBezTo>
                    <a:pt x="15300" y="18390"/>
                    <a:pt x="14400" y="19345"/>
                    <a:pt x="13800" y="19973"/>
                  </a:cubicBezTo>
                  <a:cubicBezTo>
                    <a:pt x="13200" y="20602"/>
                    <a:pt x="12900" y="20906"/>
                    <a:pt x="12300" y="21145"/>
                  </a:cubicBezTo>
                  <a:cubicBezTo>
                    <a:pt x="11700" y="21383"/>
                    <a:pt x="10800" y="21557"/>
                    <a:pt x="8700" y="21578"/>
                  </a:cubicBezTo>
                  <a:cubicBezTo>
                    <a:pt x="6600" y="21600"/>
                    <a:pt x="3300" y="21470"/>
                    <a:pt x="0" y="213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6" name="Line"/>
            <p:cNvSpPr/>
            <p:nvPr/>
          </p:nvSpPr>
          <p:spPr>
            <a:xfrm>
              <a:off x="8468684" y="6216595"/>
              <a:ext cx="83028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7" name="Line"/>
            <p:cNvSpPr/>
            <p:nvPr/>
          </p:nvSpPr>
          <p:spPr>
            <a:xfrm>
              <a:off x="9071497" y="4876876"/>
              <a:ext cx="154804" cy="1485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563" extrusionOk="0">
                  <a:moveTo>
                    <a:pt x="21479" y="164"/>
                  </a:moveTo>
                  <a:cubicBezTo>
                    <a:pt x="19079" y="63"/>
                    <a:pt x="16679" y="-37"/>
                    <a:pt x="14759" y="13"/>
                  </a:cubicBezTo>
                  <a:cubicBezTo>
                    <a:pt x="12839" y="63"/>
                    <a:pt x="11399" y="264"/>
                    <a:pt x="9479" y="767"/>
                  </a:cubicBezTo>
                  <a:cubicBezTo>
                    <a:pt x="7559" y="1269"/>
                    <a:pt x="5159" y="2073"/>
                    <a:pt x="3959" y="3504"/>
                  </a:cubicBezTo>
                  <a:cubicBezTo>
                    <a:pt x="2759" y="4936"/>
                    <a:pt x="2759" y="6996"/>
                    <a:pt x="2519" y="8703"/>
                  </a:cubicBezTo>
                  <a:cubicBezTo>
                    <a:pt x="2279" y="10411"/>
                    <a:pt x="1799" y="11768"/>
                    <a:pt x="1559" y="13350"/>
                  </a:cubicBezTo>
                  <a:cubicBezTo>
                    <a:pt x="1319" y="14932"/>
                    <a:pt x="1319" y="16741"/>
                    <a:pt x="1079" y="17896"/>
                  </a:cubicBezTo>
                  <a:cubicBezTo>
                    <a:pt x="839" y="19051"/>
                    <a:pt x="359" y="19554"/>
                    <a:pt x="119" y="19930"/>
                  </a:cubicBezTo>
                  <a:cubicBezTo>
                    <a:pt x="-121" y="20307"/>
                    <a:pt x="-121" y="20558"/>
                    <a:pt x="1319" y="20810"/>
                  </a:cubicBezTo>
                  <a:cubicBezTo>
                    <a:pt x="2759" y="21061"/>
                    <a:pt x="5639" y="21312"/>
                    <a:pt x="8519" y="215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8" name="Line"/>
            <p:cNvSpPr/>
            <p:nvPr/>
          </p:nvSpPr>
          <p:spPr>
            <a:xfrm>
              <a:off x="9579299" y="4815526"/>
              <a:ext cx="214056" cy="238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2" h="21284" extrusionOk="0">
                  <a:moveTo>
                    <a:pt x="13943" y="0"/>
                  </a:moveTo>
                  <a:cubicBezTo>
                    <a:pt x="10620" y="309"/>
                    <a:pt x="7297" y="617"/>
                    <a:pt x="4805" y="2006"/>
                  </a:cubicBezTo>
                  <a:cubicBezTo>
                    <a:pt x="2312" y="3394"/>
                    <a:pt x="651" y="5863"/>
                    <a:pt x="152" y="8640"/>
                  </a:cubicBezTo>
                  <a:cubicBezTo>
                    <a:pt x="-346" y="11417"/>
                    <a:pt x="319" y="14503"/>
                    <a:pt x="2977" y="16817"/>
                  </a:cubicBezTo>
                  <a:cubicBezTo>
                    <a:pt x="5636" y="19131"/>
                    <a:pt x="10288" y="20674"/>
                    <a:pt x="13445" y="21137"/>
                  </a:cubicBezTo>
                  <a:cubicBezTo>
                    <a:pt x="16602" y="21600"/>
                    <a:pt x="18263" y="20983"/>
                    <a:pt x="19426" y="19131"/>
                  </a:cubicBezTo>
                  <a:cubicBezTo>
                    <a:pt x="20589" y="17280"/>
                    <a:pt x="21254" y="14194"/>
                    <a:pt x="19426" y="10954"/>
                  </a:cubicBezTo>
                  <a:cubicBezTo>
                    <a:pt x="17599" y="7714"/>
                    <a:pt x="13279" y="4320"/>
                    <a:pt x="8959" y="9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9" name="Line"/>
            <p:cNvSpPr/>
            <p:nvPr/>
          </p:nvSpPr>
          <p:spPr>
            <a:xfrm>
              <a:off x="9330083" y="5324062"/>
              <a:ext cx="19718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0" name="Line"/>
            <p:cNvSpPr/>
            <p:nvPr/>
          </p:nvSpPr>
          <p:spPr>
            <a:xfrm>
              <a:off x="9724458" y="5292927"/>
              <a:ext cx="20757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1" name="Line"/>
            <p:cNvSpPr/>
            <p:nvPr/>
          </p:nvSpPr>
          <p:spPr>
            <a:xfrm>
              <a:off x="9926330" y="5282549"/>
              <a:ext cx="150990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4" h="21600" extrusionOk="0">
                  <a:moveTo>
                    <a:pt x="4998" y="1800"/>
                  </a:moveTo>
                  <a:cubicBezTo>
                    <a:pt x="6877" y="900"/>
                    <a:pt x="8755" y="0"/>
                    <a:pt x="10633" y="0"/>
                  </a:cubicBezTo>
                  <a:cubicBezTo>
                    <a:pt x="12511" y="0"/>
                    <a:pt x="14390" y="900"/>
                    <a:pt x="15329" y="2400"/>
                  </a:cubicBezTo>
                  <a:cubicBezTo>
                    <a:pt x="16268" y="3900"/>
                    <a:pt x="16268" y="6000"/>
                    <a:pt x="14155" y="8250"/>
                  </a:cubicBezTo>
                  <a:cubicBezTo>
                    <a:pt x="12042" y="10500"/>
                    <a:pt x="7816" y="12900"/>
                    <a:pt x="4529" y="14550"/>
                  </a:cubicBezTo>
                  <a:cubicBezTo>
                    <a:pt x="1242" y="16200"/>
                    <a:pt x="-1106" y="17100"/>
                    <a:pt x="537" y="17850"/>
                  </a:cubicBezTo>
                  <a:cubicBezTo>
                    <a:pt x="2181" y="18600"/>
                    <a:pt x="7816" y="19200"/>
                    <a:pt x="11807" y="19800"/>
                  </a:cubicBezTo>
                  <a:cubicBezTo>
                    <a:pt x="15798" y="20400"/>
                    <a:pt x="18146" y="21000"/>
                    <a:pt x="20494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2" name="Line"/>
            <p:cNvSpPr/>
            <p:nvPr/>
          </p:nvSpPr>
          <p:spPr>
            <a:xfrm>
              <a:off x="9575166" y="5867193"/>
              <a:ext cx="199398" cy="208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369" extrusionOk="0">
                  <a:moveTo>
                    <a:pt x="7976" y="1770"/>
                  </a:moveTo>
                  <a:cubicBezTo>
                    <a:pt x="6176" y="1770"/>
                    <a:pt x="4376" y="1770"/>
                    <a:pt x="2756" y="3364"/>
                  </a:cubicBezTo>
                  <a:cubicBezTo>
                    <a:pt x="1136" y="4957"/>
                    <a:pt x="-304" y="8144"/>
                    <a:pt x="56" y="11331"/>
                  </a:cubicBezTo>
                  <a:cubicBezTo>
                    <a:pt x="416" y="14518"/>
                    <a:pt x="2576" y="17705"/>
                    <a:pt x="5456" y="19475"/>
                  </a:cubicBezTo>
                  <a:cubicBezTo>
                    <a:pt x="8336" y="21246"/>
                    <a:pt x="11936" y="21600"/>
                    <a:pt x="14456" y="21246"/>
                  </a:cubicBezTo>
                  <a:cubicBezTo>
                    <a:pt x="16976" y="20892"/>
                    <a:pt x="18416" y="19829"/>
                    <a:pt x="19496" y="17351"/>
                  </a:cubicBezTo>
                  <a:cubicBezTo>
                    <a:pt x="20576" y="14872"/>
                    <a:pt x="21296" y="10977"/>
                    <a:pt x="20216" y="7967"/>
                  </a:cubicBezTo>
                  <a:cubicBezTo>
                    <a:pt x="19136" y="4957"/>
                    <a:pt x="16256" y="2833"/>
                    <a:pt x="13916" y="1593"/>
                  </a:cubicBezTo>
                  <a:cubicBezTo>
                    <a:pt x="11576" y="354"/>
                    <a:pt x="9776" y="0"/>
                    <a:pt x="8696" y="0"/>
                  </a:cubicBezTo>
                  <a:cubicBezTo>
                    <a:pt x="7616" y="0"/>
                    <a:pt x="7256" y="354"/>
                    <a:pt x="6896" y="7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3" name="Line"/>
            <p:cNvSpPr/>
            <p:nvPr/>
          </p:nvSpPr>
          <p:spPr>
            <a:xfrm>
              <a:off x="9593175" y="6233954"/>
              <a:ext cx="172796" cy="338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378" extrusionOk="0">
                  <a:moveTo>
                    <a:pt x="21155" y="5451"/>
                  </a:moveTo>
                  <a:cubicBezTo>
                    <a:pt x="18614" y="3705"/>
                    <a:pt x="16073" y="1960"/>
                    <a:pt x="13743" y="978"/>
                  </a:cubicBezTo>
                  <a:cubicBezTo>
                    <a:pt x="11414" y="-4"/>
                    <a:pt x="9296" y="-222"/>
                    <a:pt x="7814" y="214"/>
                  </a:cubicBezTo>
                  <a:cubicBezTo>
                    <a:pt x="6331" y="651"/>
                    <a:pt x="5484" y="1742"/>
                    <a:pt x="4849" y="2833"/>
                  </a:cubicBezTo>
                  <a:cubicBezTo>
                    <a:pt x="4214" y="3924"/>
                    <a:pt x="3790" y="5014"/>
                    <a:pt x="5061" y="6433"/>
                  </a:cubicBezTo>
                  <a:cubicBezTo>
                    <a:pt x="6331" y="7851"/>
                    <a:pt x="9296" y="9596"/>
                    <a:pt x="12049" y="11451"/>
                  </a:cubicBezTo>
                  <a:cubicBezTo>
                    <a:pt x="14802" y="13305"/>
                    <a:pt x="17343" y="15269"/>
                    <a:pt x="18402" y="16796"/>
                  </a:cubicBezTo>
                  <a:cubicBezTo>
                    <a:pt x="19461" y="18323"/>
                    <a:pt x="19037" y="19414"/>
                    <a:pt x="16708" y="20178"/>
                  </a:cubicBezTo>
                  <a:cubicBezTo>
                    <a:pt x="14379" y="20942"/>
                    <a:pt x="10143" y="21378"/>
                    <a:pt x="6967" y="21378"/>
                  </a:cubicBezTo>
                  <a:cubicBezTo>
                    <a:pt x="3790" y="21378"/>
                    <a:pt x="1673" y="20942"/>
                    <a:pt x="614" y="19633"/>
                  </a:cubicBezTo>
                  <a:cubicBezTo>
                    <a:pt x="-445" y="18323"/>
                    <a:pt x="-445" y="16142"/>
                    <a:pt x="3155" y="13414"/>
                  </a:cubicBezTo>
                  <a:cubicBezTo>
                    <a:pt x="6755" y="10687"/>
                    <a:pt x="13955" y="7414"/>
                    <a:pt x="21155" y="41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4" name="Line"/>
            <p:cNvSpPr/>
            <p:nvPr/>
          </p:nvSpPr>
          <p:spPr>
            <a:xfrm>
              <a:off x="10201859" y="4886175"/>
              <a:ext cx="207624" cy="1587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551" extrusionOk="0">
                  <a:moveTo>
                    <a:pt x="7436" y="168"/>
                  </a:moveTo>
                  <a:cubicBezTo>
                    <a:pt x="9207" y="74"/>
                    <a:pt x="10977" y="-20"/>
                    <a:pt x="12571" y="3"/>
                  </a:cubicBezTo>
                  <a:cubicBezTo>
                    <a:pt x="14164" y="27"/>
                    <a:pt x="15580" y="168"/>
                    <a:pt x="17174" y="450"/>
                  </a:cubicBezTo>
                  <a:cubicBezTo>
                    <a:pt x="18767" y="731"/>
                    <a:pt x="20538" y="1154"/>
                    <a:pt x="21069" y="1717"/>
                  </a:cubicBezTo>
                  <a:cubicBezTo>
                    <a:pt x="21600" y="2281"/>
                    <a:pt x="20892" y="2985"/>
                    <a:pt x="20007" y="3948"/>
                  </a:cubicBezTo>
                  <a:cubicBezTo>
                    <a:pt x="19121" y="4910"/>
                    <a:pt x="18059" y="6131"/>
                    <a:pt x="17351" y="7470"/>
                  </a:cubicBezTo>
                  <a:cubicBezTo>
                    <a:pt x="16643" y="8808"/>
                    <a:pt x="16289" y="10263"/>
                    <a:pt x="16111" y="11766"/>
                  </a:cubicBezTo>
                  <a:cubicBezTo>
                    <a:pt x="15934" y="13269"/>
                    <a:pt x="15934" y="14818"/>
                    <a:pt x="15580" y="16086"/>
                  </a:cubicBezTo>
                  <a:cubicBezTo>
                    <a:pt x="15226" y="17354"/>
                    <a:pt x="14518" y="18340"/>
                    <a:pt x="13810" y="19091"/>
                  </a:cubicBezTo>
                  <a:cubicBezTo>
                    <a:pt x="13102" y="19843"/>
                    <a:pt x="12393" y="20359"/>
                    <a:pt x="11685" y="20735"/>
                  </a:cubicBezTo>
                  <a:cubicBezTo>
                    <a:pt x="10977" y="21110"/>
                    <a:pt x="10269" y="21345"/>
                    <a:pt x="8675" y="21463"/>
                  </a:cubicBezTo>
                  <a:cubicBezTo>
                    <a:pt x="7082" y="21580"/>
                    <a:pt x="4603" y="21580"/>
                    <a:pt x="3010" y="21463"/>
                  </a:cubicBezTo>
                  <a:cubicBezTo>
                    <a:pt x="1416" y="21345"/>
                    <a:pt x="708" y="21110"/>
                    <a:pt x="0" y="208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5" name="Line"/>
            <p:cNvSpPr/>
            <p:nvPr/>
          </p:nvSpPr>
          <p:spPr>
            <a:xfrm>
              <a:off x="10762287" y="6143947"/>
              <a:ext cx="2075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4" name="Drawing"/>
          <p:cNvGrpSpPr/>
          <p:nvPr/>
        </p:nvGrpSpPr>
        <p:grpSpPr>
          <a:xfrm>
            <a:off x="1983795" y="766146"/>
            <a:ext cx="21574925" cy="7914246"/>
            <a:chOff x="0" y="0"/>
            <a:chExt cx="21574923" cy="7914244"/>
          </a:xfrm>
        </p:grpSpPr>
        <p:sp>
          <p:nvSpPr>
            <p:cNvPr id="3488" name="Line"/>
            <p:cNvSpPr/>
            <p:nvPr/>
          </p:nvSpPr>
          <p:spPr>
            <a:xfrm>
              <a:off x="0" y="439278"/>
              <a:ext cx="262029" cy="51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311" extrusionOk="0">
                  <a:moveTo>
                    <a:pt x="717" y="365"/>
                  </a:moveTo>
                  <a:cubicBezTo>
                    <a:pt x="1839" y="3655"/>
                    <a:pt x="2961" y="6945"/>
                    <a:pt x="4083" y="10235"/>
                  </a:cubicBezTo>
                  <a:cubicBezTo>
                    <a:pt x="5205" y="13525"/>
                    <a:pt x="6327" y="16815"/>
                    <a:pt x="7028" y="18818"/>
                  </a:cubicBezTo>
                  <a:cubicBezTo>
                    <a:pt x="7730" y="20821"/>
                    <a:pt x="8010" y="21536"/>
                    <a:pt x="7730" y="21250"/>
                  </a:cubicBezTo>
                  <a:cubicBezTo>
                    <a:pt x="7449" y="20964"/>
                    <a:pt x="6607" y="19676"/>
                    <a:pt x="5485" y="16815"/>
                  </a:cubicBezTo>
                  <a:cubicBezTo>
                    <a:pt x="4363" y="13955"/>
                    <a:pt x="2961" y="9520"/>
                    <a:pt x="2259" y="6659"/>
                  </a:cubicBezTo>
                  <a:cubicBezTo>
                    <a:pt x="1558" y="3798"/>
                    <a:pt x="1558" y="2511"/>
                    <a:pt x="2259" y="1581"/>
                  </a:cubicBezTo>
                  <a:cubicBezTo>
                    <a:pt x="2961" y="651"/>
                    <a:pt x="4363" y="79"/>
                    <a:pt x="6888" y="8"/>
                  </a:cubicBezTo>
                  <a:cubicBezTo>
                    <a:pt x="9413" y="-64"/>
                    <a:pt x="13059" y="365"/>
                    <a:pt x="15584" y="1223"/>
                  </a:cubicBezTo>
                  <a:cubicBezTo>
                    <a:pt x="18109" y="2082"/>
                    <a:pt x="19511" y="3369"/>
                    <a:pt x="20353" y="4370"/>
                  </a:cubicBezTo>
                  <a:cubicBezTo>
                    <a:pt x="21194" y="5372"/>
                    <a:pt x="21475" y="6087"/>
                    <a:pt x="21054" y="6731"/>
                  </a:cubicBezTo>
                  <a:cubicBezTo>
                    <a:pt x="20633" y="7374"/>
                    <a:pt x="19511" y="7947"/>
                    <a:pt x="17127" y="8447"/>
                  </a:cubicBezTo>
                  <a:cubicBezTo>
                    <a:pt x="14743" y="8948"/>
                    <a:pt x="11096" y="9377"/>
                    <a:pt x="8431" y="9592"/>
                  </a:cubicBezTo>
                  <a:cubicBezTo>
                    <a:pt x="5766" y="9806"/>
                    <a:pt x="4083" y="9806"/>
                    <a:pt x="2680" y="9592"/>
                  </a:cubicBezTo>
                  <a:cubicBezTo>
                    <a:pt x="1278" y="9377"/>
                    <a:pt x="156" y="8948"/>
                    <a:pt x="15" y="8447"/>
                  </a:cubicBezTo>
                  <a:cubicBezTo>
                    <a:pt x="-125" y="7947"/>
                    <a:pt x="717" y="7374"/>
                    <a:pt x="2119" y="6945"/>
                  </a:cubicBezTo>
                  <a:cubicBezTo>
                    <a:pt x="3522" y="6516"/>
                    <a:pt x="5485" y="6230"/>
                    <a:pt x="7449" y="59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9" name="Line"/>
            <p:cNvSpPr/>
            <p:nvPr/>
          </p:nvSpPr>
          <p:spPr>
            <a:xfrm>
              <a:off x="434345" y="247466"/>
              <a:ext cx="684968" cy="47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extrusionOk="0">
                  <a:moveTo>
                    <a:pt x="0" y="13675"/>
                  </a:moveTo>
                  <a:cubicBezTo>
                    <a:pt x="218" y="15384"/>
                    <a:pt x="436" y="17094"/>
                    <a:pt x="818" y="18414"/>
                  </a:cubicBezTo>
                  <a:cubicBezTo>
                    <a:pt x="1200" y="19735"/>
                    <a:pt x="1745" y="20668"/>
                    <a:pt x="2345" y="21134"/>
                  </a:cubicBezTo>
                  <a:cubicBezTo>
                    <a:pt x="2945" y="21600"/>
                    <a:pt x="3600" y="21600"/>
                    <a:pt x="4036" y="20823"/>
                  </a:cubicBezTo>
                  <a:cubicBezTo>
                    <a:pt x="4473" y="20046"/>
                    <a:pt x="4691" y="18492"/>
                    <a:pt x="4800" y="17327"/>
                  </a:cubicBezTo>
                  <a:cubicBezTo>
                    <a:pt x="4909" y="16161"/>
                    <a:pt x="4909" y="15384"/>
                    <a:pt x="4855" y="15384"/>
                  </a:cubicBezTo>
                  <a:cubicBezTo>
                    <a:pt x="4800" y="15384"/>
                    <a:pt x="4691" y="16161"/>
                    <a:pt x="4800" y="16938"/>
                  </a:cubicBezTo>
                  <a:cubicBezTo>
                    <a:pt x="4909" y="17715"/>
                    <a:pt x="5236" y="18492"/>
                    <a:pt x="6055" y="19114"/>
                  </a:cubicBezTo>
                  <a:cubicBezTo>
                    <a:pt x="6873" y="19735"/>
                    <a:pt x="8182" y="20201"/>
                    <a:pt x="9491" y="19502"/>
                  </a:cubicBezTo>
                  <a:cubicBezTo>
                    <a:pt x="10800" y="18803"/>
                    <a:pt x="12109" y="16938"/>
                    <a:pt x="13091" y="14141"/>
                  </a:cubicBezTo>
                  <a:cubicBezTo>
                    <a:pt x="14073" y="11344"/>
                    <a:pt x="14727" y="7614"/>
                    <a:pt x="15055" y="5361"/>
                  </a:cubicBezTo>
                  <a:cubicBezTo>
                    <a:pt x="15382" y="3108"/>
                    <a:pt x="15382" y="2331"/>
                    <a:pt x="15327" y="1554"/>
                  </a:cubicBezTo>
                  <a:cubicBezTo>
                    <a:pt x="15273" y="777"/>
                    <a:pt x="15164" y="0"/>
                    <a:pt x="15055" y="0"/>
                  </a:cubicBezTo>
                  <a:cubicBezTo>
                    <a:pt x="14945" y="0"/>
                    <a:pt x="14836" y="777"/>
                    <a:pt x="14836" y="3108"/>
                  </a:cubicBezTo>
                  <a:cubicBezTo>
                    <a:pt x="14836" y="5439"/>
                    <a:pt x="14945" y="9324"/>
                    <a:pt x="15055" y="12043"/>
                  </a:cubicBezTo>
                  <a:cubicBezTo>
                    <a:pt x="15164" y="14763"/>
                    <a:pt x="15273" y="16317"/>
                    <a:pt x="15436" y="17482"/>
                  </a:cubicBezTo>
                  <a:cubicBezTo>
                    <a:pt x="15600" y="18647"/>
                    <a:pt x="15818" y="19424"/>
                    <a:pt x="16527" y="19968"/>
                  </a:cubicBezTo>
                  <a:cubicBezTo>
                    <a:pt x="17236" y="20512"/>
                    <a:pt x="18436" y="20823"/>
                    <a:pt x="19364" y="20279"/>
                  </a:cubicBezTo>
                  <a:cubicBezTo>
                    <a:pt x="20291" y="19735"/>
                    <a:pt x="20945" y="18337"/>
                    <a:pt x="21600" y="169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0" name="Line"/>
            <p:cNvSpPr/>
            <p:nvPr/>
          </p:nvSpPr>
          <p:spPr>
            <a:xfrm>
              <a:off x="849477" y="468869"/>
              <a:ext cx="24908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1" name="Line"/>
            <p:cNvSpPr/>
            <p:nvPr/>
          </p:nvSpPr>
          <p:spPr>
            <a:xfrm>
              <a:off x="1906291" y="117639"/>
              <a:ext cx="821657" cy="662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47" extrusionOk="0">
                  <a:moveTo>
                    <a:pt x="1131" y="10409"/>
                  </a:moveTo>
                  <a:cubicBezTo>
                    <a:pt x="770" y="10747"/>
                    <a:pt x="408" y="11084"/>
                    <a:pt x="182" y="12097"/>
                  </a:cubicBezTo>
                  <a:cubicBezTo>
                    <a:pt x="-44" y="13109"/>
                    <a:pt x="-134" y="14797"/>
                    <a:pt x="363" y="16147"/>
                  </a:cubicBezTo>
                  <a:cubicBezTo>
                    <a:pt x="860" y="17497"/>
                    <a:pt x="1945" y="18509"/>
                    <a:pt x="2984" y="18847"/>
                  </a:cubicBezTo>
                  <a:cubicBezTo>
                    <a:pt x="4023" y="19184"/>
                    <a:pt x="5017" y="18847"/>
                    <a:pt x="5831" y="17047"/>
                  </a:cubicBezTo>
                  <a:cubicBezTo>
                    <a:pt x="6644" y="15247"/>
                    <a:pt x="7277" y="11984"/>
                    <a:pt x="7412" y="9172"/>
                  </a:cubicBezTo>
                  <a:cubicBezTo>
                    <a:pt x="7548" y="6359"/>
                    <a:pt x="7187" y="3997"/>
                    <a:pt x="6825" y="2422"/>
                  </a:cubicBezTo>
                  <a:cubicBezTo>
                    <a:pt x="6463" y="847"/>
                    <a:pt x="6102" y="59"/>
                    <a:pt x="5921" y="3"/>
                  </a:cubicBezTo>
                  <a:cubicBezTo>
                    <a:pt x="5740" y="-53"/>
                    <a:pt x="5740" y="622"/>
                    <a:pt x="5831" y="2591"/>
                  </a:cubicBezTo>
                  <a:cubicBezTo>
                    <a:pt x="5921" y="4559"/>
                    <a:pt x="6102" y="7822"/>
                    <a:pt x="6238" y="10297"/>
                  </a:cubicBezTo>
                  <a:cubicBezTo>
                    <a:pt x="6373" y="12772"/>
                    <a:pt x="6463" y="14459"/>
                    <a:pt x="6599" y="15641"/>
                  </a:cubicBezTo>
                  <a:cubicBezTo>
                    <a:pt x="6735" y="16822"/>
                    <a:pt x="6915" y="17497"/>
                    <a:pt x="7006" y="17553"/>
                  </a:cubicBezTo>
                  <a:cubicBezTo>
                    <a:pt x="7096" y="17609"/>
                    <a:pt x="7096" y="17047"/>
                    <a:pt x="7367" y="16428"/>
                  </a:cubicBezTo>
                  <a:cubicBezTo>
                    <a:pt x="7638" y="15810"/>
                    <a:pt x="8181" y="15135"/>
                    <a:pt x="8587" y="15078"/>
                  </a:cubicBezTo>
                  <a:cubicBezTo>
                    <a:pt x="8994" y="15022"/>
                    <a:pt x="9265" y="15584"/>
                    <a:pt x="9898" y="16316"/>
                  </a:cubicBezTo>
                  <a:cubicBezTo>
                    <a:pt x="10530" y="17047"/>
                    <a:pt x="11525" y="17947"/>
                    <a:pt x="12474" y="18397"/>
                  </a:cubicBezTo>
                  <a:cubicBezTo>
                    <a:pt x="13422" y="18847"/>
                    <a:pt x="14326" y="18847"/>
                    <a:pt x="15185" y="18397"/>
                  </a:cubicBezTo>
                  <a:cubicBezTo>
                    <a:pt x="16043" y="17947"/>
                    <a:pt x="16857" y="17047"/>
                    <a:pt x="17263" y="16316"/>
                  </a:cubicBezTo>
                  <a:cubicBezTo>
                    <a:pt x="17670" y="15584"/>
                    <a:pt x="17670" y="15022"/>
                    <a:pt x="17489" y="14572"/>
                  </a:cubicBezTo>
                  <a:cubicBezTo>
                    <a:pt x="17309" y="14122"/>
                    <a:pt x="16947" y="13784"/>
                    <a:pt x="16540" y="13616"/>
                  </a:cubicBezTo>
                  <a:cubicBezTo>
                    <a:pt x="16134" y="13447"/>
                    <a:pt x="15682" y="13447"/>
                    <a:pt x="15456" y="13728"/>
                  </a:cubicBezTo>
                  <a:cubicBezTo>
                    <a:pt x="15230" y="14009"/>
                    <a:pt x="15230" y="14572"/>
                    <a:pt x="15501" y="15641"/>
                  </a:cubicBezTo>
                  <a:cubicBezTo>
                    <a:pt x="15772" y="16710"/>
                    <a:pt x="16315" y="18285"/>
                    <a:pt x="17354" y="19353"/>
                  </a:cubicBezTo>
                  <a:cubicBezTo>
                    <a:pt x="18393" y="20422"/>
                    <a:pt x="19930" y="20985"/>
                    <a:pt x="21466" y="215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2" name="Line"/>
            <p:cNvSpPr/>
            <p:nvPr/>
          </p:nvSpPr>
          <p:spPr>
            <a:xfrm>
              <a:off x="1773144" y="520761"/>
              <a:ext cx="2387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3" name="Line"/>
            <p:cNvSpPr/>
            <p:nvPr/>
          </p:nvSpPr>
          <p:spPr>
            <a:xfrm>
              <a:off x="2727947" y="540668"/>
              <a:ext cx="601942" cy="171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8" extrusionOk="0">
                  <a:moveTo>
                    <a:pt x="0" y="5087"/>
                  </a:moveTo>
                  <a:cubicBezTo>
                    <a:pt x="372" y="3425"/>
                    <a:pt x="745" y="1764"/>
                    <a:pt x="1241" y="933"/>
                  </a:cubicBezTo>
                  <a:cubicBezTo>
                    <a:pt x="1738" y="102"/>
                    <a:pt x="2359" y="102"/>
                    <a:pt x="2979" y="1972"/>
                  </a:cubicBezTo>
                  <a:cubicBezTo>
                    <a:pt x="3600" y="3841"/>
                    <a:pt x="4221" y="7579"/>
                    <a:pt x="4593" y="10695"/>
                  </a:cubicBezTo>
                  <a:cubicBezTo>
                    <a:pt x="4966" y="13810"/>
                    <a:pt x="5090" y="16302"/>
                    <a:pt x="5152" y="16510"/>
                  </a:cubicBezTo>
                  <a:cubicBezTo>
                    <a:pt x="5214" y="16718"/>
                    <a:pt x="5214" y="14641"/>
                    <a:pt x="5276" y="12564"/>
                  </a:cubicBezTo>
                  <a:cubicBezTo>
                    <a:pt x="5338" y="10487"/>
                    <a:pt x="5462" y="8410"/>
                    <a:pt x="6083" y="6333"/>
                  </a:cubicBezTo>
                  <a:cubicBezTo>
                    <a:pt x="6703" y="4256"/>
                    <a:pt x="7821" y="2179"/>
                    <a:pt x="8628" y="1972"/>
                  </a:cubicBezTo>
                  <a:cubicBezTo>
                    <a:pt x="9434" y="1764"/>
                    <a:pt x="9931" y="3425"/>
                    <a:pt x="10179" y="5710"/>
                  </a:cubicBezTo>
                  <a:cubicBezTo>
                    <a:pt x="10428" y="7995"/>
                    <a:pt x="10428" y="10902"/>
                    <a:pt x="10428" y="13395"/>
                  </a:cubicBezTo>
                  <a:cubicBezTo>
                    <a:pt x="10428" y="15887"/>
                    <a:pt x="10428" y="17964"/>
                    <a:pt x="10490" y="17964"/>
                  </a:cubicBezTo>
                  <a:cubicBezTo>
                    <a:pt x="10552" y="17964"/>
                    <a:pt x="10676" y="15887"/>
                    <a:pt x="11048" y="12772"/>
                  </a:cubicBezTo>
                  <a:cubicBezTo>
                    <a:pt x="11421" y="9656"/>
                    <a:pt x="12041" y="5502"/>
                    <a:pt x="12662" y="3010"/>
                  </a:cubicBezTo>
                  <a:cubicBezTo>
                    <a:pt x="13283" y="518"/>
                    <a:pt x="13903" y="-313"/>
                    <a:pt x="14400" y="102"/>
                  </a:cubicBezTo>
                  <a:cubicBezTo>
                    <a:pt x="14897" y="518"/>
                    <a:pt x="15269" y="2179"/>
                    <a:pt x="15517" y="4464"/>
                  </a:cubicBezTo>
                  <a:cubicBezTo>
                    <a:pt x="15766" y="6749"/>
                    <a:pt x="15890" y="9656"/>
                    <a:pt x="16076" y="12149"/>
                  </a:cubicBezTo>
                  <a:cubicBezTo>
                    <a:pt x="16262" y="14641"/>
                    <a:pt x="16510" y="16718"/>
                    <a:pt x="16883" y="18379"/>
                  </a:cubicBezTo>
                  <a:cubicBezTo>
                    <a:pt x="17255" y="20041"/>
                    <a:pt x="17752" y="21287"/>
                    <a:pt x="18559" y="20249"/>
                  </a:cubicBezTo>
                  <a:cubicBezTo>
                    <a:pt x="19366" y="19210"/>
                    <a:pt x="20483" y="15887"/>
                    <a:pt x="21600" y="125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4" name="Line"/>
            <p:cNvSpPr/>
            <p:nvPr/>
          </p:nvSpPr>
          <p:spPr>
            <a:xfrm>
              <a:off x="4093506" y="375465"/>
              <a:ext cx="459477" cy="309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86" extrusionOk="0">
                  <a:moveTo>
                    <a:pt x="204" y="0"/>
                  </a:moveTo>
                  <a:cubicBezTo>
                    <a:pt x="43" y="3840"/>
                    <a:pt x="-118" y="7680"/>
                    <a:pt x="124" y="10920"/>
                  </a:cubicBezTo>
                  <a:cubicBezTo>
                    <a:pt x="366" y="14160"/>
                    <a:pt x="1010" y="16800"/>
                    <a:pt x="1655" y="18480"/>
                  </a:cubicBezTo>
                  <a:cubicBezTo>
                    <a:pt x="2300" y="20160"/>
                    <a:pt x="2945" y="20880"/>
                    <a:pt x="3670" y="21240"/>
                  </a:cubicBezTo>
                  <a:cubicBezTo>
                    <a:pt x="4395" y="21600"/>
                    <a:pt x="5201" y="21600"/>
                    <a:pt x="6330" y="21000"/>
                  </a:cubicBezTo>
                  <a:cubicBezTo>
                    <a:pt x="7458" y="20400"/>
                    <a:pt x="8909" y="19200"/>
                    <a:pt x="9957" y="18000"/>
                  </a:cubicBezTo>
                  <a:cubicBezTo>
                    <a:pt x="11004" y="16800"/>
                    <a:pt x="11649" y="15600"/>
                    <a:pt x="12455" y="15120"/>
                  </a:cubicBezTo>
                  <a:cubicBezTo>
                    <a:pt x="13261" y="14640"/>
                    <a:pt x="14228" y="14880"/>
                    <a:pt x="15115" y="15120"/>
                  </a:cubicBezTo>
                  <a:cubicBezTo>
                    <a:pt x="16001" y="15360"/>
                    <a:pt x="16807" y="15600"/>
                    <a:pt x="17613" y="15600"/>
                  </a:cubicBezTo>
                  <a:cubicBezTo>
                    <a:pt x="18419" y="15600"/>
                    <a:pt x="19225" y="15360"/>
                    <a:pt x="19951" y="14880"/>
                  </a:cubicBezTo>
                  <a:cubicBezTo>
                    <a:pt x="20676" y="14400"/>
                    <a:pt x="21321" y="13680"/>
                    <a:pt x="21401" y="12600"/>
                  </a:cubicBezTo>
                  <a:cubicBezTo>
                    <a:pt x="21482" y="11520"/>
                    <a:pt x="20998" y="10080"/>
                    <a:pt x="19951" y="9240"/>
                  </a:cubicBezTo>
                  <a:cubicBezTo>
                    <a:pt x="18903" y="8400"/>
                    <a:pt x="17291" y="8160"/>
                    <a:pt x="16082" y="8040"/>
                  </a:cubicBezTo>
                  <a:cubicBezTo>
                    <a:pt x="14873" y="7920"/>
                    <a:pt x="14067" y="7920"/>
                    <a:pt x="13261" y="8280"/>
                  </a:cubicBezTo>
                  <a:cubicBezTo>
                    <a:pt x="12455" y="8640"/>
                    <a:pt x="11649" y="9360"/>
                    <a:pt x="11730" y="10800"/>
                  </a:cubicBezTo>
                  <a:cubicBezTo>
                    <a:pt x="11810" y="12240"/>
                    <a:pt x="12778" y="14400"/>
                    <a:pt x="13745" y="165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5" name="Line"/>
            <p:cNvSpPr/>
            <p:nvPr/>
          </p:nvSpPr>
          <p:spPr>
            <a:xfrm>
              <a:off x="3942207" y="500004"/>
              <a:ext cx="31135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6" name="Line"/>
            <p:cNvSpPr/>
            <p:nvPr/>
          </p:nvSpPr>
          <p:spPr>
            <a:xfrm>
              <a:off x="4733615" y="352862"/>
              <a:ext cx="957038" cy="726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500" extrusionOk="0">
                  <a:moveTo>
                    <a:pt x="4136" y="3125"/>
                  </a:moveTo>
                  <a:cubicBezTo>
                    <a:pt x="4058" y="2614"/>
                    <a:pt x="3980" y="2102"/>
                    <a:pt x="3631" y="1999"/>
                  </a:cubicBezTo>
                  <a:cubicBezTo>
                    <a:pt x="3281" y="1897"/>
                    <a:pt x="2659" y="2204"/>
                    <a:pt x="2232" y="2562"/>
                  </a:cubicBezTo>
                  <a:cubicBezTo>
                    <a:pt x="1805" y="2921"/>
                    <a:pt x="1572" y="3330"/>
                    <a:pt x="1455" y="3791"/>
                  </a:cubicBezTo>
                  <a:cubicBezTo>
                    <a:pt x="1339" y="4252"/>
                    <a:pt x="1339" y="4763"/>
                    <a:pt x="1377" y="5275"/>
                  </a:cubicBezTo>
                  <a:cubicBezTo>
                    <a:pt x="1416" y="5787"/>
                    <a:pt x="1494" y="6299"/>
                    <a:pt x="1921" y="6606"/>
                  </a:cubicBezTo>
                  <a:cubicBezTo>
                    <a:pt x="2349" y="6913"/>
                    <a:pt x="3126" y="7016"/>
                    <a:pt x="3670" y="6913"/>
                  </a:cubicBezTo>
                  <a:cubicBezTo>
                    <a:pt x="4213" y="6811"/>
                    <a:pt x="4524" y="6504"/>
                    <a:pt x="4718" y="6094"/>
                  </a:cubicBezTo>
                  <a:cubicBezTo>
                    <a:pt x="4913" y="5685"/>
                    <a:pt x="4990" y="5173"/>
                    <a:pt x="4874" y="4661"/>
                  </a:cubicBezTo>
                  <a:cubicBezTo>
                    <a:pt x="4757" y="4149"/>
                    <a:pt x="4446" y="3637"/>
                    <a:pt x="4330" y="3740"/>
                  </a:cubicBezTo>
                  <a:cubicBezTo>
                    <a:pt x="4213" y="3842"/>
                    <a:pt x="4291" y="4559"/>
                    <a:pt x="4602" y="6504"/>
                  </a:cubicBezTo>
                  <a:cubicBezTo>
                    <a:pt x="4913" y="8449"/>
                    <a:pt x="5457" y="11622"/>
                    <a:pt x="5767" y="13925"/>
                  </a:cubicBezTo>
                  <a:cubicBezTo>
                    <a:pt x="6078" y="16229"/>
                    <a:pt x="6156" y="17662"/>
                    <a:pt x="6195" y="18634"/>
                  </a:cubicBezTo>
                  <a:cubicBezTo>
                    <a:pt x="6234" y="19607"/>
                    <a:pt x="6234" y="20119"/>
                    <a:pt x="6078" y="20528"/>
                  </a:cubicBezTo>
                  <a:cubicBezTo>
                    <a:pt x="5923" y="20938"/>
                    <a:pt x="5612" y="21245"/>
                    <a:pt x="5068" y="21398"/>
                  </a:cubicBezTo>
                  <a:cubicBezTo>
                    <a:pt x="4524" y="21552"/>
                    <a:pt x="3747" y="21552"/>
                    <a:pt x="2970" y="21245"/>
                  </a:cubicBezTo>
                  <a:cubicBezTo>
                    <a:pt x="2193" y="20938"/>
                    <a:pt x="1416" y="20324"/>
                    <a:pt x="911" y="19812"/>
                  </a:cubicBezTo>
                  <a:cubicBezTo>
                    <a:pt x="406" y="19300"/>
                    <a:pt x="173" y="18890"/>
                    <a:pt x="57" y="18225"/>
                  </a:cubicBezTo>
                  <a:cubicBezTo>
                    <a:pt x="-60" y="17560"/>
                    <a:pt x="-60" y="16638"/>
                    <a:pt x="678" y="15666"/>
                  </a:cubicBezTo>
                  <a:cubicBezTo>
                    <a:pt x="1416" y="14693"/>
                    <a:pt x="2893" y="13670"/>
                    <a:pt x="4485" y="12646"/>
                  </a:cubicBezTo>
                  <a:cubicBezTo>
                    <a:pt x="6078" y="11622"/>
                    <a:pt x="7787" y="10598"/>
                    <a:pt x="8836" y="9933"/>
                  </a:cubicBezTo>
                  <a:cubicBezTo>
                    <a:pt x="9885" y="9268"/>
                    <a:pt x="10274" y="8961"/>
                    <a:pt x="10585" y="8602"/>
                  </a:cubicBezTo>
                  <a:cubicBezTo>
                    <a:pt x="10895" y="8244"/>
                    <a:pt x="11128" y="7834"/>
                    <a:pt x="11167" y="7374"/>
                  </a:cubicBezTo>
                  <a:cubicBezTo>
                    <a:pt x="11206" y="6913"/>
                    <a:pt x="11051" y="6401"/>
                    <a:pt x="10779" y="6043"/>
                  </a:cubicBezTo>
                  <a:cubicBezTo>
                    <a:pt x="10507" y="5685"/>
                    <a:pt x="10118" y="5480"/>
                    <a:pt x="9691" y="5429"/>
                  </a:cubicBezTo>
                  <a:cubicBezTo>
                    <a:pt x="9264" y="5378"/>
                    <a:pt x="8798" y="5480"/>
                    <a:pt x="8564" y="5787"/>
                  </a:cubicBezTo>
                  <a:cubicBezTo>
                    <a:pt x="8331" y="6094"/>
                    <a:pt x="8331" y="6606"/>
                    <a:pt x="8642" y="7271"/>
                  </a:cubicBezTo>
                  <a:cubicBezTo>
                    <a:pt x="8953" y="7937"/>
                    <a:pt x="9575" y="8756"/>
                    <a:pt x="10701" y="9268"/>
                  </a:cubicBezTo>
                  <a:cubicBezTo>
                    <a:pt x="11828" y="9779"/>
                    <a:pt x="13459" y="9984"/>
                    <a:pt x="14703" y="9575"/>
                  </a:cubicBezTo>
                  <a:cubicBezTo>
                    <a:pt x="15946" y="9165"/>
                    <a:pt x="16800" y="8142"/>
                    <a:pt x="17267" y="6657"/>
                  </a:cubicBezTo>
                  <a:cubicBezTo>
                    <a:pt x="17733" y="5173"/>
                    <a:pt x="17811" y="3228"/>
                    <a:pt x="17811" y="1948"/>
                  </a:cubicBezTo>
                  <a:cubicBezTo>
                    <a:pt x="17811" y="669"/>
                    <a:pt x="17733" y="54"/>
                    <a:pt x="17655" y="3"/>
                  </a:cubicBezTo>
                  <a:cubicBezTo>
                    <a:pt x="17577" y="-48"/>
                    <a:pt x="17500" y="464"/>
                    <a:pt x="17461" y="2051"/>
                  </a:cubicBezTo>
                  <a:cubicBezTo>
                    <a:pt x="17422" y="3637"/>
                    <a:pt x="17422" y="6299"/>
                    <a:pt x="17461" y="7886"/>
                  </a:cubicBezTo>
                  <a:cubicBezTo>
                    <a:pt x="17500" y="9472"/>
                    <a:pt x="17577" y="9984"/>
                    <a:pt x="17811" y="10343"/>
                  </a:cubicBezTo>
                  <a:cubicBezTo>
                    <a:pt x="18044" y="10701"/>
                    <a:pt x="18432" y="10906"/>
                    <a:pt x="18976" y="10701"/>
                  </a:cubicBezTo>
                  <a:cubicBezTo>
                    <a:pt x="19520" y="10496"/>
                    <a:pt x="20219" y="9882"/>
                    <a:pt x="20685" y="9370"/>
                  </a:cubicBezTo>
                  <a:cubicBezTo>
                    <a:pt x="21152" y="8858"/>
                    <a:pt x="21385" y="8449"/>
                    <a:pt x="21462" y="7988"/>
                  </a:cubicBezTo>
                  <a:cubicBezTo>
                    <a:pt x="21540" y="7527"/>
                    <a:pt x="21462" y="7016"/>
                    <a:pt x="21385" y="65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7" name="Line"/>
            <p:cNvSpPr/>
            <p:nvPr/>
          </p:nvSpPr>
          <p:spPr>
            <a:xfrm>
              <a:off x="5405546" y="458491"/>
              <a:ext cx="300971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8" name="Line"/>
            <p:cNvSpPr/>
            <p:nvPr/>
          </p:nvSpPr>
          <p:spPr>
            <a:xfrm>
              <a:off x="5799921" y="105629"/>
              <a:ext cx="778373" cy="60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6" y="0"/>
                  </a:moveTo>
                  <a:cubicBezTo>
                    <a:pt x="384" y="3848"/>
                    <a:pt x="192" y="7697"/>
                    <a:pt x="96" y="10552"/>
                  </a:cubicBezTo>
                  <a:cubicBezTo>
                    <a:pt x="0" y="13407"/>
                    <a:pt x="0" y="15269"/>
                    <a:pt x="0" y="16510"/>
                  </a:cubicBezTo>
                  <a:cubicBezTo>
                    <a:pt x="0" y="17752"/>
                    <a:pt x="0" y="18372"/>
                    <a:pt x="144" y="18372"/>
                  </a:cubicBezTo>
                  <a:cubicBezTo>
                    <a:pt x="288" y="18372"/>
                    <a:pt x="576" y="17752"/>
                    <a:pt x="816" y="17131"/>
                  </a:cubicBezTo>
                  <a:cubicBezTo>
                    <a:pt x="1056" y="16510"/>
                    <a:pt x="1248" y="15890"/>
                    <a:pt x="1536" y="15331"/>
                  </a:cubicBezTo>
                  <a:cubicBezTo>
                    <a:pt x="1824" y="14772"/>
                    <a:pt x="2208" y="14276"/>
                    <a:pt x="2448" y="14338"/>
                  </a:cubicBezTo>
                  <a:cubicBezTo>
                    <a:pt x="2688" y="14400"/>
                    <a:pt x="2784" y="15021"/>
                    <a:pt x="3168" y="15890"/>
                  </a:cubicBezTo>
                  <a:cubicBezTo>
                    <a:pt x="3552" y="16759"/>
                    <a:pt x="4224" y="17876"/>
                    <a:pt x="5040" y="18559"/>
                  </a:cubicBezTo>
                  <a:cubicBezTo>
                    <a:pt x="5856" y="19241"/>
                    <a:pt x="6816" y="19490"/>
                    <a:pt x="7536" y="19614"/>
                  </a:cubicBezTo>
                  <a:cubicBezTo>
                    <a:pt x="8256" y="19738"/>
                    <a:pt x="8736" y="19738"/>
                    <a:pt x="9264" y="19490"/>
                  </a:cubicBezTo>
                  <a:cubicBezTo>
                    <a:pt x="9792" y="19241"/>
                    <a:pt x="10368" y="18745"/>
                    <a:pt x="10752" y="18124"/>
                  </a:cubicBezTo>
                  <a:cubicBezTo>
                    <a:pt x="11136" y="17503"/>
                    <a:pt x="11328" y="16759"/>
                    <a:pt x="11280" y="16076"/>
                  </a:cubicBezTo>
                  <a:cubicBezTo>
                    <a:pt x="11232" y="15393"/>
                    <a:pt x="10944" y="14772"/>
                    <a:pt x="10560" y="14338"/>
                  </a:cubicBezTo>
                  <a:cubicBezTo>
                    <a:pt x="10176" y="13903"/>
                    <a:pt x="9696" y="13655"/>
                    <a:pt x="9312" y="13779"/>
                  </a:cubicBezTo>
                  <a:cubicBezTo>
                    <a:pt x="8928" y="13903"/>
                    <a:pt x="8640" y="14400"/>
                    <a:pt x="8496" y="15021"/>
                  </a:cubicBezTo>
                  <a:cubicBezTo>
                    <a:pt x="8352" y="15641"/>
                    <a:pt x="8352" y="16386"/>
                    <a:pt x="8400" y="17069"/>
                  </a:cubicBezTo>
                  <a:cubicBezTo>
                    <a:pt x="8448" y="17752"/>
                    <a:pt x="8544" y="18372"/>
                    <a:pt x="8784" y="18931"/>
                  </a:cubicBezTo>
                  <a:cubicBezTo>
                    <a:pt x="9024" y="19490"/>
                    <a:pt x="9408" y="19986"/>
                    <a:pt x="10080" y="20359"/>
                  </a:cubicBezTo>
                  <a:cubicBezTo>
                    <a:pt x="10752" y="20731"/>
                    <a:pt x="11712" y="20979"/>
                    <a:pt x="12864" y="20545"/>
                  </a:cubicBezTo>
                  <a:cubicBezTo>
                    <a:pt x="14016" y="20110"/>
                    <a:pt x="15360" y="18993"/>
                    <a:pt x="16176" y="18186"/>
                  </a:cubicBezTo>
                  <a:cubicBezTo>
                    <a:pt x="16992" y="17379"/>
                    <a:pt x="17280" y="16883"/>
                    <a:pt x="17568" y="16386"/>
                  </a:cubicBezTo>
                  <a:cubicBezTo>
                    <a:pt x="17856" y="15890"/>
                    <a:pt x="18144" y="15393"/>
                    <a:pt x="18336" y="15455"/>
                  </a:cubicBezTo>
                  <a:cubicBezTo>
                    <a:pt x="18528" y="15517"/>
                    <a:pt x="18624" y="16138"/>
                    <a:pt x="18912" y="17193"/>
                  </a:cubicBezTo>
                  <a:cubicBezTo>
                    <a:pt x="19200" y="18248"/>
                    <a:pt x="19680" y="19738"/>
                    <a:pt x="20160" y="20545"/>
                  </a:cubicBezTo>
                  <a:cubicBezTo>
                    <a:pt x="20640" y="21352"/>
                    <a:pt x="21120" y="2147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9" name="Line"/>
            <p:cNvSpPr/>
            <p:nvPr/>
          </p:nvSpPr>
          <p:spPr>
            <a:xfrm>
              <a:off x="6754723" y="728327"/>
              <a:ext cx="31137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0" name="Line"/>
            <p:cNvSpPr/>
            <p:nvPr/>
          </p:nvSpPr>
          <p:spPr>
            <a:xfrm>
              <a:off x="7377421" y="417804"/>
              <a:ext cx="913290" cy="230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7" extrusionOk="0">
                  <a:moveTo>
                    <a:pt x="0" y="3736"/>
                  </a:moveTo>
                  <a:cubicBezTo>
                    <a:pt x="409" y="3418"/>
                    <a:pt x="818" y="3100"/>
                    <a:pt x="1514" y="4689"/>
                  </a:cubicBezTo>
                  <a:cubicBezTo>
                    <a:pt x="2209" y="6277"/>
                    <a:pt x="3191" y="9771"/>
                    <a:pt x="3845" y="12471"/>
                  </a:cubicBezTo>
                  <a:cubicBezTo>
                    <a:pt x="4500" y="15171"/>
                    <a:pt x="4827" y="17077"/>
                    <a:pt x="5195" y="18348"/>
                  </a:cubicBezTo>
                  <a:cubicBezTo>
                    <a:pt x="5564" y="19618"/>
                    <a:pt x="5973" y="20253"/>
                    <a:pt x="6218" y="19618"/>
                  </a:cubicBezTo>
                  <a:cubicBezTo>
                    <a:pt x="6464" y="18983"/>
                    <a:pt x="6545" y="17077"/>
                    <a:pt x="6627" y="14536"/>
                  </a:cubicBezTo>
                  <a:cubicBezTo>
                    <a:pt x="6709" y="11995"/>
                    <a:pt x="6791" y="8818"/>
                    <a:pt x="6832" y="6436"/>
                  </a:cubicBezTo>
                  <a:cubicBezTo>
                    <a:pt x="6873" y="4053"/>
                    <a:pt x="6873" y="2465"/>
                    <a:pt x="7036" y="2465"/>
                  </a:cubicBezTo>
                  <a:cubicBezTo>
                    <a:pt x="7200" y="2465"/>
                    <a:pt x="7527" y="4053"/>
                    <a:pt x="7895" y="6436"/>
                  </a:cubicBezTo>
                  <a:cubicBezTo>
                    <a:pt x="8264" y="8818"/>
                    <a:pt x="8673" y="11995"/>
                    <a:pt x="9000" y="14218"/>
                  </a:cubicBezTo>
                  <a:cubicBezTo>
                    <a:pt x="9327" y="16442"/>
                    <a:pt x="9573" y="17712"/>
                    <a:pt x="9818" y="17712"/>
                  </a:cubicBezTo>
                  <a:cubicBezTo>
                    <a:pt x="10064" y="17712"/>
                    <a:pt x="10309" y="16442"/>
                    <a:pt x="11209" y="14853"/>
                  </a:cubicBezTo>
                  <a:cubicBezTo>
                    <a:pt x="12109" y="13265"/>
                    <a:pt x="13664" y="11359"/>
                    <a:pt x="14768" y="10089"/>
                  </a:cubicBezTo>
                  <a:cubicBezTo>
                    <a:pt x="15873" y="8818"/>
                    <a:pt x="16527" y="8183"/>
                    <a:pt x="17018" y="7389"/>
                  </a:cubicBezTo>
                  <a:cubicBezTo>
                    <a:pt x="17509" y="6595"/>
                    <a:pt x="17836" y="5642"/>
                    <a:pt x="17877" y="4530"/>
                  </a:cubicBezTo>
                  <a:cubicBezTo>
                    <a:pt x="17918" y="3418"/>
                    <a:pt x="17673" y="2148"/>
                    <a:pt x="17345" y="1353"/>
                  </a:cubicBezTo>
                  <a:cubicBezTo>
                    <a:pt x="17018" y="559"/>
                    <a:pt x="16609" y="242"/>
                    <a:pt x="16159" y="83"/>
                  </a:cubicBezTo>
                  <a:cubicBezTo>
                    <a:pt x="15709" y="-76"/>
                    <a:pt x="15218" y="-76"/>
                    <a:pt x="14891" y="718"/>
                  </a:cubicBezTo>
                  <a:cubicBezTo>
                    <a:pt x="14564" y="1512"/>
                    <a:pt x="14400" y="3100"/>
                    <a:pt x="14482" y="5642"/>
                  </a:cubicBezTo>
                  <a:cubicBezTo>
                    <a:pt x="14564" y="8183"/>
                    <a:pt x="14891" y="11677"/>
                    <a:pt x="15914" y="14536"/>
                  </a:cubicBezTo>
                  <a:cubicBezTo>
                    <a:pt x="16936" y="17395"/>
                    <a:pt x="18655" y="19618"/>
                    <a:pt x="19718" y="20571"/>
                  </a:cubicBezTo>
                  <a:cubicBezTo>
                    <a:pt x="20782" y="21524"/>
                    <a:pt x="21191" y="21206"/>
                    <a:pt x="21600" y="208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1" name="Line"/>
            <p:cNvSpPr/>
            <p:nvPr/>
          </p:nvSpPr>
          <p:spPr>
            <a:xfrm>
              <a:off x="8812733" y="204592"/>
              <a:ext cx="930940" cy="610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293" extrusionOk="0">
                  <a:moveTo>
                    <a:pt x="2559" y="5960"/>
                  </a:moveTo>
                  <a:cubicBezTo>
                    <a:pt x="2160" y="5598"/>
                    <a:pt x="1762" y="5236"/>
                    <a:pt x="1363" y="5055"/>
                  </a:cubicBezTo>
                  <a:cubicBezTo>
                    <a:pt x="965" y="4874"/>
                    <a:pt x="566" y="4874"/>
                    <a:pt x="287" y="5417"/>
                  </a:cubicBezTo>
                  <a:cubicBezTo>
                    <a:pt x="8" y="5960"/>
                    <a:pt x="-151" y="7046"/>
                    <a:pt x="208" y="7891"/>
                  </a:cubicBezTo>
                  <a:cubicBezTo>
                    <a:pt x="566" y="8736"/>
                    <a:pt x="1443" y="9339"/>
                    <a:pt x="2081" y="9580"/>
                  </a:cubicBezTo>
                  <a:cubicBezTo>
                    <a:pt x="2718" y="9822"/>
                    <a:pt x="3117" y="9701"/>
                    <a:pt x="3316" y="9339"/>
                  </a:cubicBezTo>
                  <a:cubicBezTo>
                    <a:pt x="3515" y="8977"/>
                    <a:pt x="3515" y="8374"/>
                    <a:pt x="3396" y="7770"/>
                  </a:cubicBezTo>
                  <a:cubicBezTo>
                    <a:pt x="3276" y="7167"/>
                    <a:pt x="3037" y="6564"/>
                    <a:pt x="3037" y="6624"/>
                  </a:cubicBezTo>
                  <a:cubicBezTo>
                    <a:pt x="3037" y="6684"/>
                    <a:pt x="3276" y="7408"/>
                    <a:pt x="3635" y="9399"/>
                  </a:cubicBezTo>
                  <a:cubicBezTo>
                    <a:pt x="3994" y="11390"/>
                    <a:pt x="4472" y="14648"/>
                    <a:pt x="4711" y="16579"/>
                  </a:cubicBezTo>
                  <a:cubicBezTo>
                    <a:pt x="4950" y="18510"/>
                    <a:pt x="4950" y="19113"/>
                    <a:pt x="4831" y="19656"/>
                  </a:cubicBezTo>
                  <a:cubicBezTo>
                    <a:pt x="4711" y="20199"/>
                    <a:pt x="4472" y="20682"/>
                    <a:pt x="4153" y="20984"/>
                  </a:cubicBezTo>
                  <a:cubicBezTo>
                    <a:pt x="3834" y="21285"/>
                    <a:pt x="3436" y="21406"/>
                    <a:pt x="2798" y="21165"/>
                  </a:cubicBezTo>
                  <a:cubicBezTo>
                    <a:pt x="2160" y="20923"/>
                    <a:pt x="1284" y="20320"/>
                    <a:pt x="766" y="19596"/>
                  </a:cubicBezTo>
                  <a:cubicBezTo>
                    <a:pt x="248" y="18872"/>
                    <a:pt x="88" y="18027"/>
                    <a:pt x="168" y="17424"/>
                  </a:cubicBezTo>
                  <a:cubicBezTo>
                    <a:pt x="248" y="16821"/>
                    <a:pt x="566" y="16459"/>
                    <a:pt x="1961" y="15614"/>
                  </a:cubicBezTo>
                  <a:cubicBezTo>
                    <a:pt x="3356" y="14769"/>
                    <a:pt x="5827" y="13442"/>
                    <a:pt x="7461" y="12476"/>
                  </a:cubicBezTo>
                  <a:cubicBezTo>
                    <a:pt x="9095" y="11511"/>
                    <a:pt x="9892" y="10908"/>
                    <a:pt x="10290" y="10304"/>
                  </a:cubicBezTo>
                  <a:cubicBezTo>
                    <a:pt x="10689" y="9701"/>
                    <a:pt x="10689" y="9098"/>
                    <a:pt x="10450" y="8555"/>
                  </a:cubicBezTo>
                  <a:cubicBezTo>
                    <a:pt x="10211" y="8012"/>
                    <a:pt x="9732" y="7529"/>
                    <a:pt x="9294" y="7227"/>
                  </a:cubicBezTo>
                  <a:cubicBezTo>
                    <a:pt x="8856" y="6926"/>
                    <a:pt x="8457" y="6805"/>
                    <a:pt x="8258" y="7046"/>
                  </a:cubicBezTo>
                  <a:cubicBezTo>
                    <a:pt x="8059" y="7288"/>
                    <a:pt x="8059" y="7891"/>
                    <a:pt x="8298" y="8675"/>
                  </a:cubicBezTo>
                  <a:cubicBezTo>
                    <a:pt x="8537" y="9460"/>
                    <a:pt x="9015" y="10425"/>
                    <a:pt x="9653" y="11209"/>
                  </a:cubicBezTo>
                  <a:cubicBezTo>
                    <a:pt x="10290" y="11994"/>
                    <a:pt x="11087" y="12597"/>
                    <a:pt x="12084" y="12537"/>
                  </a:cubicBezTo>
                  <a:cubicBezTo>
                    <a:pt x="13080" y="12476"/>
                    <a:pt x="14276" y="11752"/>
                    <a:pt x="15033" y="10063"/>
                  </a:cubicBezTo>
                  <a:cubicBezTo>
                    <a:pt x="15790" y="8374"/>
                    <a:pt x="16109" y="5719"/>
                    <a:pt x="16308" y="4090"/>
                  </a:cubicBezTo>
                  <a:cubicBezTo>
                    <a:pt x="16507" y="2461"/>
                    <a:pt x="16587" y="1857"/>
                    <a:pt x="16627" y="1194"/>
                  </a:cubicBezTo>
                  <a:cubicBezTo>
                    <a:pt x="16667" y="530"/>
                    <a:pt x="16667" y="-194"/>
                    <a:pt x="16627" y="47"/>
                  </a:cubicBezTo>
                  <a:cubicBezTo>
                    <a:pt x="16587" y="289"/>
                    <a:pt x="16507" y="1495"/>
                    <a:pt x="16467" y="3788"/>
                  </a:cubicBezTo>
                  <a:cubicBezTo>
                    <a:pt x="16428" y="6081"/>
                    <a:pt x="16428" y="9460"/>
                    <a:pt x="16587" y="11511"/>
                  </a:cubicBezTo>
                  <a:cubicBezTo>
                    <a:pt x="16746" y="13562"/>
                    <a:pt x="17065" y="14286"/>
                    <a:pt x="17424" y="14648"/>
                  </a:cubicBezTo>
                  <a:cubicBezTo>
                    <a:pt x="17783" y="15010"/>
                    <a:pt x="18181" y="15010"/>
                    <a:pt x="18859" y="14347"/>
                  </a:cubicBezTo>
                  <a:cubicBezTo>
                    <a:pt x="19536" y="13683"/>
                    <a:pt x="20493" y="12356"/>
                    <a:pt x="21449" y="110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2" name="Line"/>
            <p:cNvSpPr/>
            <p:nvPr/>
          </p:nvSpPr>
          <p:spPr>
            <a:xfrm>
              <a:off x="9432322" y="396221"/>
              <a:ext cx="290593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3" name="Line"/>
            <p:cNvSpPr/>
            <p:nvPr/>
          </p:nvSpPr>
          <p:spPr>
            <a:xfrm>
              <a:off x="10428638" y="336733"/>
              <a:ext cx="560429" cy="18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4" extrusionOk="0">
                  <a:moveTo>
                    <a:pt x="0" y="4397"/>
                  </a:moveTo>
                  <a:cubicBezTo>
                    <a:pt x="667" y="3611"/>
                    <a:pt x="1333" y="2826"/>
                    <a:pt x="2267" y="3611"/>
                  </a:cubicBezTo>
                  <a:cubicBezTo>
                    <a:pt x="3200" y="4397"/>
                    <a:pt x="4400" y="6753"/>
                    <a:pt x="5200" y="9306"/>
                  </a:cubicBezTo>
                  <a:cubicBezTo>
                    <a:pt x="6000" y="11859"/>
                    <a:pt x="6400" y="14608"/>
                    <a:pt x="6533" y="16964"/>
                  </a:cubicBezTo>
                  <a:cubicBezTo>
                    <a:pt x="6667" y="19320"/>
                    <a:pt x="6533" y="21284"/>
                    <a:pt x="6467" y="21284"/>
                  </a:cubicBezTo>
                  <a:cubicBezTo>
                    <a:pt x="6400" y="21284"/>
                    <a:pt x="6400" y="19320"/>
                    <a:pt x="6600" y="16179"/>
                  </a:cubicBezTo>
                  <a:cubicBezTo>
                    <a:pt x="6800" y="13037"/>
                    <a:pt x="7200" y="8717"/>
                    <a:pt x="7667" y="5771"/>
                  </a:cubicBezTo>
                  <a:cubicBezTo>
                    <a:pt x="8133" y="2826"/>
                    <a:pt x="8667" y="1255"/>
                    <a:pt x="9267" y="469"/>
                  </a:cubicBezTo>
                  <a:cubicBezTo>
                    <a:pt x="9867" y="-316"/>
                    <a:pt x="10533" y="-316"/>
                    <a:pt x="11067" y="2040"/>
                  </a:cubicBezTo>
                  <a:cubicBezTo>
                    <a:pt x="11600" y="4397"/>
                    <a:pt x="12000" y="9109"/>
                    <a:pt x="12200" y="12448"/>
                  </a:cubicBezTo>
                  <a:cubicBezTo>
                    <a:pt x="12400" y="15786"/>
                    <a:pt x="12400" y="17749"/>
                    <a:pt x="12400" y="17553"/>
                  </a:cubicBezTo>
                  <a:cubicBezTo>
                    <a:pt x="12400" y="17357"/>
                    <a:pt x="12400" y="15000"/>
                    <a:pt x="12867" y="12251"/>
                  </a:cubicBezTo>
                  <a:cubicBezTo>
                    <a:pt x="13333" y="9502"/>
                    <a:pt x="14267" y="6360"/>
                    <a:pt x="15133" y="4397"/>
                  </a:cubicBezTo>
                  <a:cubicBezTo>
                    <a:pt x="16000" y="2433"/>
                    <a:pt x="16800" y="1648"/>
                    <a:pt x="17333" y="2237"/>
                  </a:cubicBezTo>
                  <a:cubicBezTo>
                    <a:pt x="17867" y="2826"/>
                    <a:pt x="18133" y="4789"/>
                    <a:pt x="18267" y="6949"/>
                  </a:cubicBezTo>
                  <a:cubicBezTo>
                    <a:pt x="18400" y="9109"/>
                    <a:pt x="18400" y="11466"/>
                    <a:pt x="18400" y="13626"/>
                  </a:cubicBezTo>
                  <a:cubicBezTo>
                    <a:pt x="18400" y="15786"/>
                    <a:pt x="18400" y="17749"/>
                    <a:pt x="18933" y="18535"/>
                  </a:cubicBezTo>
                  <a:cubicBezTo>
                    <a:pt x="19467" y="19320"/>
                    <a:pt x="20533" y="18928"/>
                    <a:pt x="21600" y="185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4" name="Line"/>
            <p:cNvSpPr/>
            <p:nvPr/>
          </p:nvSpPr>
          <p:spPr>
            <a:xfrm>
              <a:off x="11094496" y="0"/>
              <a:ext cx="916536" cy="60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468" extrusionOk="0">
                  <a:moveTo>
                    <a:pt x="4102" y="14877"/>
                  </a:moveTo>
                  <a:cubicBezTo>
                    <a:pt x="3778" y="14507"/>
                    <a:pt x="3453" y="14136"/>
                    <a:pt x="2884" y="14260"/>
                  </a:cubicBezTo>
                  <a:cubicBezTo>
                    <a:pt x="2316" y="14383"/>
                    <a:pt x="1504" y="15000"/>
                    <a:pt x="976" y="15556"/>
                  </a:cubicBezTo>
                  <a:cubicBezTo>
                    <a:pt x="448" y="16111"/>
                    <a:pt x="205" y="16605"/>
                    <a:pt x="83" y="17160"/>
                  </a:cubicBezTo>
                  <a:cubicBezTo>
                    <a:pt x="-39" y="17716"/>
                    <a:pt x="-39" y="18333"/>
                    <a:pt x="164" y="18703"/>
                  </a:cubicBezTo>
                  <a:cubicBezTo>
                    <a:pt x="367" y="19073"/>
                    <a:pt x="773" y="19197"/>
                    <a:pt x="1382" y="19135"/>
                  </a:cubicBezTo>
                  <a:cubicBezTo>
                    <a:pt x="1991" y="19073"/>
                    <a:pt x="2803" y="18827"/>
                    <a:pt x="3372" y="18456"/>
                  </a:cubicBezTo>
                  <a:cubicBezTo>
                    <a:pt x="3940" y="18086"/>
                    <a:pt x="4265" y="17592"/>
                    <a:pt x="4305" y="16975"/>
                  </a:cubicBezTo>
                  <a:cubicBezTo>
                    <a:pt x="4346" y="16358"/>
                    <a:pt x="4102" y="15617"/>
                    <a:pt x="4062" y="15617"/>
                  </a:cubicBezTo>
                  <a:cubicBezTo>
                    <a:pt x="4021" y="15617"/>
                    <a:pt x="4184" y="16358"/>
                    <a:pt x="4630" y="17099"/>
                  </a:cubicBezTo>
                  <a:cubicBezTo>
                    <a:pt x="5077" y="17839"/>
                    <a:pt x="5808" y="18580"/>
                    <a:pt x="6538" y="18950"/>
                  </a:cubicBezTo>
                  <a:cubicBezTo>
                    <a:pt x="7269" y="19320"/>
                    <a:pt x="8000" y="19320"/>
                    <a:pt x="8528" y="19073"/>
                  </a:cubicBezTo>
                  <a:cubicBezTo>
                    <a:pt x="9056" y="18827"/>
                    <a:pt x="9381" y="18333"/>
                    <a:pt x="9665" y="16543"/>
                  </a:cubicBezTo>
                  <a:cubicBezTo>
                    <a:pt x="9949" y="14753"/>
                    <a:pt x="10193" y="11668"/>
                    <a:pt x="10396" y="8891"/>
                  </a:cubicBezTo>
                  <a:cubicBezTo>
                    <a:pt x="10599" y="6113"/>
                    <a:pt x="10761" y="3645"/>
                    <a:pt x="10842" y="2102"/>
                  </a:cubicBezTo>
                  <a:cubicBezTo>
                    <a:pt x="10923" y="559"/>
                    <a:pt x="10923" y="-58"/>
                    <a:pt x="10842" y="4"/>
                  </a:cubicBezTo>
                  <a:cubicBezTo>
                    <a:pt x="10761" y="65"/>
                    <a:pt x="10599" y="806"/>
                    <a:pt x="10436" y="3275"/>
                  </a:cubicBezTo>
                  <a:cubicBezTo>
                    <a:pt x="10274" y="5743"/>
                    <a:pt x="10111" y="9940"/>
                    <a:pt x="10152" y="13087"/>
                  </a:cubicBezTo>
                  <a:cubicBezTo>
                    <a:pt x="10193" y="16235"/>
                    <a:pt x="10436" y="18333"/>
                    <a:pt x="10720" y="19567"/>
                  </a:cubicBezTo>
                  <a:cubicBezTo>
                    <a:pt x="11005" y="20801"/>
                    <a:pt x="11329" y="21172"/>
                    <a:pt x="11695" y="21357"/>
                  </a:cubicBezTo>
                  <a:cubicBezTo>
                    <a:pt x="12060" y="21542"/>
                    <a:pt x="12466" y="21542"/>
                    <a:pt x="12872" y="20987"/>
                  </a:cubicBezTo>
                  <a:cubicBezTo>
                    <a:pt x="13278" y="20431"/>
                    <a:pt x="13684" y="19320"/>
                    <a:pt x="13969" y="18456"/>
                  </a:cubicBezTo>
                  <a:cubicBezTo>
                    <a:pt x="14253" y="17592"/>
                    <a:pt x="14415" y="16975"/>
                    <a:pt x="14537" y="16296"/>
                  </a:cubicBezTo>
                  <a:cubicBezTo>
                    <a:pt x="14659" y="15617"/>
                    <a:pt x="14740" y="14877"/>
                    <a:pt x="14902" y="14815"/>
                  </a:cubicBezTo>
                  <a:cubicBezTo>
                    <a:pt x="15065" y="14753"/>
                    <a:pt x="15308" y="15371"/>
                    <a:pt x="15511" y="15988"/>
                  </a:cubicBezTo>
                  <a:cubicBezTo>
                    <a:pt x="15714" y="16605"/>
                    <a:pt x="15877" y="17222"/>
                    <a:pt x="16080" y="17777"/>
                  </a:cubicBezTo>
                  <a:cubicBezTo>
                    <a:pt x="16283" y="18333"/>
                    <a:pt x="16526" y="18827"/>
                    <a:pt x="16811" y="19259"/>
                  </a:cubicBezTo>
                  <a:cubicBezTo>
                    <a:pt x="17095" y="19691"/>
                    <a:pt x="17420" y="20061"/>
                    <a:pt x="17704" y="19937"/>
                  </a:cubicBezTo>
                  <a:cubicBezTo>
                    <a:pt x="17988" y="19814"/>
                    <a:pt x="18232" y="19197"/>
                    <a:pt x="18435" y="18580"/>
                  </a:cubicBezTo>
                  <a:cubicBezTo>
                    <a:pt x="18638" y="17963"/>
                    <a:pt x="18800" y="17345"/>
                    <a:pt x="19003" y="16790"/>
                  </a:cubicBezTo>
                  <a:cubicBezTo>
                    <a:pt x="19206" y="16235"/>
                    <a:pt x="19450" y="15741"/>
                    <a:pt x="19775" y="15432"/>
                  </a:cubicBezTo>
                  <a:cubicBezTo>
                    <a:pt x="20099" y="15124"/>
                    <a:pt x="20505" y="15000"/>
                    <a:pt x="20830" y="15309"/>
                  </a:cubicBezTo>
                  <a:cubicBezTo>
                    <a:pt x="21155" y="15617"/>
                    <a:pt x="21399" y="16358"/>
                    <a:pt x="21480" y="16605"/>
                  </a:cubicBezTo>
                  <a:cubicBezTo>
                    <a:pt x="21561" y="16852"/>
                    <a:pt x="21480" y="16605"/>
                    <a:pt x="21399" y="163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5" name="Line"/>
            <p:cNvSpPr/>
            <p:nvPr/>
          </p:nvSpPr>
          <p:spPr>
            <a:xfrm>
              <a:off x="11891976" y="261304"/>
              <a:ext cx="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6" name="Line"/>
            <p:cNvSpPr/>
            <p:nvPr/>
          </p:nvSpPr>
          <p:spPr>
            <a:xfrm>
              <a:off x="12192947" y="302817"/>
              <a:ext cx="260379" cy="215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319" extrusionOk="0">
                  <a:moveTo>
                    <a:pt x="0" y="0"/>
                  </a:moveTo>
                  <a:cubicBezTo>
                    <a:pt x="6253" y="6514"/>
                    <a:pt x="12505" y="13029"/>
                    <a:pt x="16200" y="16800"/>
                  </a:cubicBezTo>
                  <a:cubicBezTo>
                    <a:pt x="19895" y="20571"/>
                    <a:pt x="21032" y="21600"/>
                    <a:pt x="21316" y="21257"/>
                  </a:cubicBezTo>
                  <a:cubicBezTo>
                    <a:pt x="21600" y="20914"/>
                    <a:pt x="21032" y="19200"/>
                    <a:pt x="20463" y="174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7" name="Line"/>
            <p:cNvSpPr/>
            <p:nvPr/>
          </p:nvSpPr>
          <p:spPr>
            <a:xfrm>
              <a:off x="12265596" y="333952"/>
              <a:ext cx="176432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212" y="3360"/>
                    <a:pt x="14824" y="6720"/>
                    <a:pt x="11224" y="10320"/>
                  </a:cubicBezTo>
                  <a:cubicBezTo>
                    <a:pt x="7624" y="13920"/>
                    <a:pt x="3812" y="1776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8" name="Line"/>
            <p:cNvSpPr/>
            <p:nvPr/>
          </p:nvSpPr>
          <p:spPr>
            <a:xfrm>
              <a:off x="11404197" y="307546"/>
              <a:ext cx="404755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908" y="11375"/>
                    <a:pt x="11815" y="2735"/>
                    <a:pt x="15415" y="575"/>
                  </a:cubicBezTo>
                  <a:cubicBezTo>
                    <a:pt x="19015" y="-1585"/>
                    <a:pt x="20308" y="2735"/>
                    <a:pt x="21600" y="70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9" name="Line"/>
            <p:cNvSpPr/>
            <p:nvPr/>
          </p:nvSpPr>
          <p:spPr>
            <a:xfrm>
              <a:off x="1992789" y="1773919"/>
              <a:ext cx="174732" cy="197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553" extrusionOk="0">
                  <a:moveTo>
                    <a:pt x="20121" y="29"/>
                  </a:moveTo>
                  <a:cubicBezTo>
                    <a:pt x="18004" y="-9"/>
                    <a:pt x="15886" y="-47"/>
                    <a:pt x="12498" y="180"/>
                  </a:cubicBezTo>
                  <a:cubicBezTo>
                    <a:pt x="9110" y="406"/>
                    <a:pt x="4451" y="897"/>
                    <a:pt x="2121" y="1520"/>
                  </a:cubicBezTo>
                  <a:cubicBezTo>
                    <a:pt x="-208" y="2143"/>
                    <a:pt x="-208" y="2898"/>
                    <a:pt x="216" y="3559"/>
                  </a:cubicBezTo>
                  <a:cubicBezTo>
                    <a:pt x="639" y="4220"/>
                    <a:pt x="1486" y="4787"/>
                    <a:pt x="2121" y="5580"/>
                  </a:cubicBezTo>
                  <a:cubicBezTo>
                    <a:pt x="2757" y="6373"/>
                    <a:pt x="3180" y="7392"/>
                    <a:pt x="3604" y="8487"/>
                  </a:cubicBezTo>
                  <a:cubicBezTo>
                    <a:pt x="4027" y="9582"/>
                    <a:pt x="4451" y="10753"/>
                    <a:pt x="4874" y="12018"/>
                  </a:cubicBezTo>
                  <a:cubicBezTo>
                    <a:pt x="5298" y="13283"/>
                    <a:pt x="5721" y="14643"/>
                    <a:pt x="6145" y="15832"/>
                  </a:cubicBezTo>
                  <a:cubicBezTo>
                    <a:pt x="6568" y="17022"/>
                    <a:pt x="6992" y="18041"/>
                    <a:pt x="7204" y="18853"/>
                  </a:cubicBezTo>
                  <a:cubicBezTo>
                    <a:pt x="7416" y="19665"/>
                    <a:pt x="7416" y="20269"/>
                    <a:pt x="9745" y="20684"/>
                  </a:cubicBezTo>
                  <a:cubicBezTo>
                    <a:pt x="12074" y="21100"/>
                    <a:pt x="16733" y="21326"/>
                    <a:pt x="21392" y="215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0" name="Line"/>
            <p:cNvSpPr/>
            <p:nvPr/>
          </p:nvSpPr>
          <p:spPr>
            <a:xfrm>
              <a:off x="2624164" y="1714264"/>
              <a:ext cx="51893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1" name="Line"/>
            <p:cNvSpPr/>
            <p:nvPr/>
          </p:nvSpPr>
          <p:spPr>
            <a:xfrm>
              <a:off x="2537754" y="2295448"/>
              <a:ext cx="287058" cy="24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466" extrusionOk="0">
                  <a:moveTo>
                    <a:pt x="13971" y="900"/>
                  </a:moveTo>
                  <a:cubicBezTo>
                    <a:pt x="11430" y="1200"/>
                    <a:pt x="8888" y="1500"/>
                    <a:pt x="6347" y="3150"/>
                  </a:cubicBezTo>
                  <a:cubicBezTo>
                    <a:pt x="3806" y="4800"/>
                    <a:pt x="1265" y="7800"/>
                    <a:pt x="375" y="10650"/>
                  </a:cubicBezTo>
                  <a:cubicBezTo>
                    <a:pt x="-514" y="13500"/>
                    <a:pt x="248" y="16200"/>
                    <a:pt x="1900" y="18150"/>
                  </a:cubicBezTo>
                  <a:cubicBezTo>
                    <a:pt x="3552" y="20100"/>
                    <a:pt x="6093" y="21300"/>
                    <a:pt x="9015" y="21450"/>
                  </a:cubicBezTo>
                  <a:cubicBezTo>
                    <a:pt x="11938" y="21600"/>
                    <a:pt x="15241" y="20700"/>
                    <a:pt x="17528" y="19050"/>
                  </a:cubicBezTo>
                  <a:cubicBezTo>
                    <a:pt x="19815" y="17400"/>
                    <a:pt x="21086" y="15000"/>
                    <a:pt x="21086" y="12450"/>
                  </a:cubicBezTo>
                  <a:cubicBezTo>
                    <a:pt x="21086" y="9900"/>
                    <a:pt x="19815" y="7200"/>
                    <a:pt x="17655" y="5100"/>
                  </a:cubicBezTo>
                  <a:cubicBezTo>
                    <a:pt x="15495" y="3000"/>
                    <a:pt x="12446" y="1500"/>
                    <a:pt x="9397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2" name="Line"/>
            <p:cNvSpPr/>
            <p:nvPr/>
          </p:nvSpPr>
          <p:spPr>
            <a:xfrm>
              <a:off x="2533385" y="2855876"/>
              <a:ext cx="261472" cy="22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155" extrusionOk="0">
                  <a:moveTo>
                    <a:pt x="12096" y="1994"/>
                  </a:moveTo>
                  <a:cubicBezTo>
                    <a:pt x="10729" y="1329"/>
                    <a:pt x="9362" y="665"/>
                    <a:pt x="7448" y="1163"/>
                  </a:cubicBezTo>
                  <a:cubicBezTo>
                    <a:pt x="5534" y="1662"/>
                    <a:pt x="3073" y="3323"/>
                    <a:pt x="1570" y="5815"/>
                  </a:cubicBezTo>
                  <a:cubicBezTo>
                    <a:pt x="66" y="8308"/>
                    <a:pt x="-481" y="11631"/>
                    <a:pt x="476" y="14455"/>
                  </a:cubicBezTo>
                  <a:cubicBezTo>
                    <a:pt x="1433" y="17280"/>
                    <a:pt x="3894" y="19606"/>
                    <a:pt x="7311" y="20603"/>
                  </a:cubicBezTo>
                  <a:cubicBezTo>
                    <a:pt x="10729" y="21600"/>
                    <a:pt x="15104" y="21268"/>
                    <a:pt x="17701" y="19440"/>
                  </a:cubicBezTo>
                  <a:cubicBezTo>
                    <a:pt x="20299" y="17612"/>
                    <a:pt x="21119" y="14289"/>
                    <a:pt x="20435" y="10800"/>
                  </a:cubicBezTo>
                  <a:cubicBezTo>
                    <a:pt x="19752" y="7311"/>
                    <a:pt x="17565" y="3655"/>
                    <a:pt x="15651" y="1828"/>
                  </a:cubicBezTo>
                  <a:cubicBezTo>
                    <a:pt x="13737" y="0"/>
                    <a:pt x="12096" y="0"/>
                    <a:pt x="1045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3" name="Line"/>
            <p:cNvSpPr/>
            <p:nvPr/>
          </p:nvSpPr>
          <p:spPr>
            <a:xfrm>
              <a:off x="2545060" y="3509709"/>
              <a:ext cx="253335" cy="22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318" extrusionOk="0">
                  <a:moveTo>
                    <a:pt x="12467" y="0"/>
                  </a:moveTo>
                  <a:cubicBezTo>
                    <a:pt x="9625" y="332"/>
                    <a:pt x="6783" y="665"/>
                    <a:pt x="4510" y="2160"/>
                  </a:cubicBezTo>
                  <a:cubicBezTo>
                    <a:pt x="2236" y="3655"/>
                    <a:pt x="531" y="6314"/>
                    <a:pt x="104" y="9305"/>
                  </a:cubicBezTo>
                  <a:cubicBezTo>
                    <a:pt x="-322" y="12295"/>
                    <a:pt x="531" y="15618"/>
                    <a:pt x="3231" y="17945"/>
                  </a:cubicBezTo>
                  <a:cubicBezTo>
                    <a:pt x="5931" y="20271"/>
                    <a:pt x="10478" y="21600"/>
                    <a:pt x="13889" y="21268"/>
                  </a:cubicBezTo>
                  <a:cubicBezTo>
                    <a:pt x="17299" y="20935"/>
                    <a:pt x="19573" y="18942"/>
                    <a:pt x="20425" y="16117"/>
                  </a:cubicBezTo>
                  <a:cubicBezTo>
                    <a:pt x="21278" y="13292"/>
                    <a:pt x="20710" y="9637"/>
                    <a:pt x="18862" y="6812"/>
                  </a:cubicBezTo>
                  <a:cubicBezTo>
                    <a:pt x="17015" y="3988"/>
                    <a:pt x="13889" y="1994"/>
                    <a:pt x="10762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4" name="Line"/>
            <p:cNvSpPr/>
            <p:nvPr/>
          </p:nvSpPr>
          <p:spPr>
            <a:xfrm>
              <a:off x="3499173" y="1703886"/>
              <a:ext cx="278905" cy="26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214" extrusionOk="0">
                  <a:moveTo>
                    <a:pt x="9906" y="4101"/>
                  </a:moveTo>
                  <a:cubicBezTo>
                    <a:pt x="8605" y="3281"/>
                    <a:pt x="7304" y="2461"/>
                    <a:pt x="5612" y="2871"/>
                  </a:cubicBezTo>
                  <a:cubicBezTo>
                    <a:pt x="3921" y="3281"/>
                    <a:pt x="1839" y="4922"/>
                    <a:pt x="798" y="7109"/>
                  </a:cubicBezTo>
                  <a:cubicBezTo>
                    <a:pt x="-243" y="9296"/>
                    <a:pt x="-243" y="12030"/>
                    <a:pt x="668" y="14354"/>
                  </a:cubicBezTo>
                  <a:cubicBezTo>
                    <a:pt x="1579" y="16678"/>
                    <a:pt x="3400" y="18592"/>
                    <a:pt x="6133" y="19823"/>
                  </a:cubicBezTo>
                  <a:cubicBezTo>
                    <a:pt x="8865" y="21053"/>
                    <a:pt x="12509" y="21600"/>
                    <a:pt x="15241" y="20916"/>
                  </a:cubicBezTo>
                  <a:cubicBezTo>
                    <a:pt x="17974" y="20233"/>
                    <a:pt x="19796" y="18319"/>
                    <a:pt x="20576" y="15995"/>
                  </a:cubicBezTo>
                  <a:cubicBezTo>
                    <a:pt x="21357" y="13671"/>
                    <a:pt x="21097" y="10937"/>
                    <a:pt x="19015" y="8203"/>
                  </a:cubicBezTo>
                  <a:cubicBezTo>
                    <a:pt x="16933" y="5468"/>
                    <a:pt x="13029" y="2734"/>
                    <a:pt x="912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5" name="Line"/>
            <p:cNvSpPr/>
            <p:nvPr/>
          </p:nvSpPr>
          <p:spPr>
            <a:xfrm>
              <a:off x="3464806" y="2355734"/>
              <a:ext cx="238702" cy="218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extrusionOk="0">
                  <a:moveTo>
                    <a:pt x="0" y="2218"/>
                  </a:moveTo>
                  <a:cubicBezTo>
                    <a:pt x="1252" y="1206"/>
                    <a:pt x="2504" y="193"/>
                    <a:pt x="4696" y="25"/>
                  </a:cubicBezTo>
                  <a:cubicBezTo>
                    <a:pt x="6887" y="-144"/>
                    <a:pt x="10017" y="531"/>
                    <a:pt x="11270" y="2556"/>
                  </a:cubicBezTo>
                  <a:cubicBezTo>
                    <a:pt x="12522" y="4581"/>
                    <a:pt x="11896" y="7956"/>
                    <a:pt x="10174" y="10825"/>
                  </a:cubicBezTo>
                  <a:cubicBezTo>
                    <a:pt x="8452" y="13694"/>
                    <a:pt x="5635" y="16056"/>
                    <a:pt x="3600" y="17744"/>
                  </a:cubicBezTo>
                  <a:cubicBezTo>
                    <a:pt x="1565" y="19431"/>
                    <a:pt x="313" y="20444"/>
                    <a:pt x="1096" y="20950"/>
                  </a:cubicBezTo>
                  <a:cubicBezTo>
                    <a:pt x="1878" y="21456"/>
                    <a:pt x="4696" y="21456"/>
                    <a:pt x="8452" y="21118"/>
                  </a:cubicBezTo>
                  <a:cubicBezTo>
                    <a:pt x="12209" y="20781"/>
                    <a:pt x="16904" y="20106"/>
                    <a:pt x="21600" y="194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6" name="Line"/>
            <p:cNvSpPr/>
            <p:nvPr/>
          </p:nvSpPr>
          <p:spPr>
            <a:xfrm>
              <a:off x="3473354" y="2907767"/>
              <a:ext cx="238903" cy="235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0995" extrusionOk="0">
                  <a:moveTo>
                    <a:pt x="10200" y="2777"/>
                  </a:moveTo>
                  <a:cubicBezTo>
                    <a:pt x="8983" y="1851"/>
                    <a:pt x="7766" y="926"/>
                    <a:pt x="6397" y="463"/>
                  </a:cubicBezTo>
                  <a:cubicBezTo>
                    <a:pt x="5028" y="0"/>
                    <a:pt x="3507" y="0"/>
                    <a:pt x="2138" y="1543"/>
                  </a:cubicBezTo>
                  <a:cubicBezTo>
                    <a:pt x="769" y="3086"/>
                    <a:pt x="-448" y="6171"/>
                    <a:pt x="160" y="9566"/>
                  </a:cubicBezTo>
                  <a:cubicBezTo>
                    <a:pt x="769" y="12960"/>
                    <a:pt x="3203" y="16663"/>
                    <a:pt x="6245" y="18823"/>
                  </a:cubicBezTo>
                  <a:cubicBezTo>
                    <a:pt x="9287" y="20983"/>
                    <a:pt x="12938" y="21600"/>
                    <a:pt x="15828" y="20366"/>
                  </a:cubicBezTo>
                  <a:cubicBezTo>
                    <a:pt x="18718" y="19131"/>
                    <a:pt x="20848" y="16046"/>
                    <a:pt x="21000" y="13114"/>
                  </a:cubicBezTo>
                  <a:cubicBezTo>
                    <a:pt x="21152" y="10183"/>
                    <a:pt x="19327" y="7406"/>
                    <a:pt x="16589" y="5246"/>
                  </a:cubicBezTo>
                  <a:cubicBezTo>
                    <a:pt x="13851" y="3086"/>
                    <a:pt x="10200" y="1543"/>
                    <a:pt x="6549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7" name="Line"/>
            <p:cNvSpPr/>
            <p:nvPr/>
          </p:nvSpPr>
          <p:spPr>
            <a:xfrm>
              <a:off x="3488756" y="3582357"/>
              <a:ext cx="253402" cy="230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127" extrusionOk="0">
                  <a:moveTo>
                    <a:pt x="12694" y="0"/>
                  </a:moveTo>
                  <a:cubicBezTo>
                    <a:pt x="9814" y="318"/>
                    <a:pt x="6934" y="635"/>
                    <a:pt x="4774" y="2224"/>
                  </a:cubicBezTo>
                  <a:cubicBezTo>
                    <a:pt x="2614" y="3812"/>
                    <a:pt x="1174" y="6671"/>
                    <a:pt x="454" y="9053"/>
                  </a:cubicBezTo>
                  <a:cubicBezTo>
                    <a:pt x="-266" y="11435"/>
                    <a:pt x="-266" y="13341"/>
                    <a:pt x="1462" y="15565"/>
                  </a:cubicBezTo>
                  <a:cubicBezTo>
                    <a:pt x="3190" y="17788"/>
                    <a:pt x="6646" y="20329"/>
                    <a:pt x="10246" y="20965"/>
                  </a:cubicBezTo>
                  <a:cubicBezTo>
                    <a:pt x="13846" y="21600"/>
                    <a:pt x="17590" y="20329"/>
                    <a:pt x="19462" y="17947"/>
                  </a:cubicBezTo>
                  <a:cubicBezTo>
                    <a:pt x="21334" y="15565"/>
                    <a:pt x="21334" y="12071"/>
                    <a:pt x="20758" y="9688"/>
                  </a:cubicBezTo>
                  <a:cubicBezTo>
                    <a:pt x="20182" y="7306"/>
                    <a:pt x="19030" y="6035"/>
                    <a:pt x="16870" y="4606"/>
                  </a:cubicBezTo>
                  <a:cubicBezTo>
                    <a:pt x="14710" y="3176"/>
                    <a:pt x="11542" y="1588"/>
                    <a:pt x="837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8" name="Line"/>
            <p:cNvSpPr/>
            <p:nvPr/>
          </p:nvSpPr>
          <p:spPr>
            <a:xfrm>
              <a:off x="4513013" y="1766156"/>
              <a:ext cx="29059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9" name="Line"/>
            <p:cNvSpPr/>
            <p:nvPr/>
          </p:nvSpPr>
          <p:spPr>
            <a:xfrm>
              <a:off x="5050836" y="1598769"/>
              <a:ext cx="250929" cy="260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099" extrusionOk="0">
                  <a:moveTo>
                    <a:pt x="158" y="4316"/>
                  </a:moveTo>
                  <a:cubicBezTo>
                    <a:pt x="1046" y="2913"/>
                    <a:pt x="1933" y="1511"/>
                    <a:pt x="3709" y="669"/>
                  </a:cubicBezTo>
                  <a:cubicBezTo>
                    <a:pt x="5484" y="-172"/>
                    <a:pt x="8147" y="-453"/>
                    <a:pt x="10070" y="1230"/>
                  </a:cubicBezTo>
                  <a:cubicBezTo>
                    <a:pt x="11994" y="2913"/>
                    <a:pt x="13177" y="6560"/>
                    <a:pt x="11846" y="9926"/>
                  </a:cubicBezTo>
                  <a:cubicBezTo>
                    <a:pt x="10514" y="13292"/>
                    <a:pt x="6667" y="16378"/>
                    <a:pt x="4004" y="18202"/>
                  </a:cubicBezTo>
                  <a:cubicBezTo>
                    <a:pt x="1341" y="20025"/>
                    <a:pt x="-138" y="20586"/>
                    <a:pt x="10" y="20866"/>
                  </a:cubicBezTo>
                  <a:cubicBezTo>
                    <a:pt x="158" y="21147"/>
                    <a:pt x="1933" y="21147"/>
                    <a:pt x="5780" y="21007"/>
                  </a:cubicBezTo>
                  <a:cubicBezTo>
                    <a:pt x="9626" y="20866"/>
                    <a:pt x="15544" y="20586"/>
                    <a:pt x="21462" y="203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0" name="Line"/>
            <p:cNvSpPr/>
            <p:nvPr/>
          </p:nvSpPr>
          <p:spPr>
            <a:xfrm>
              <a:off x="4691977" y="2316205"/>
              <a:ext cx="285307" cy="247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4" h="21459" extrusionOk="0">
                  <a:moveTo>
                    <a:pt x="12625" y="1800"/>
                  </a:moveTo>
                  <a:cubicBezTo>
                    <a:pt x="10114" y="1800"/>
                    <a:pt x="7602" y="1800"/>
                    <a:pt x="5342" y="2850"/>
                  </a:cubicBezTo>
                  <a:cubicBezTo>
                    <a:pt x="3081" y="3900"/>
                    <a:pt x="1072" y="6000"/>
                    <a:pt x="318" y="8550"/>
                  </a:cubicBezTo>
                  <a:cubicBezTo>
                    <a:pt x="-435" y="11100"/>
                    <a:pt x="67" y="14100"/>
                    <a:pt x="2705" y="16650"/>
                  </a:cubicBezTo>
                  <a:cubicBezTo>
                    <a:pt x="5342" y="19200"/>
                    <a:pt x="10114" y="21300"/>
                    <a:pt x="13630" y="21450"/>
                  </a:cubicBezTo>
                  <a:cubicBezTo>
                    <a:pt x="17146" y="21600"/>
                    <a:pt x="19407" y="19800"/>
                    <a:pt x="20286" y="17400"/>
                  </a:cubicBezTo>
                  <a:cubicBezTo>
                    <a:pt x="21165" y="15000"/>
                    <a:pt x="20663" y="12000"/>
                    <a:pt x="19030" y="9000"/>
                  </a:cubicBezTo>
                  <a:cubicBezTo>
                    <a:pt x="17398" y="6000"/>
                    <a:pt x="14635" y="3000"/>
                    <a:pt x="12625" y="1500"/>
                  </a:cubicBezTo>
                  <a:cubicBezTo>
                    <a:pt x="10616" y="0"/>
                    <a:pt x="9360" y="0"/>
                    <a:pt x="810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1" name="Line"/>
            <p:cNvSpPr/>
            <p:nvPr/>
          </p:nvSpPr>
          <p:spPr>
            <a:xfrm>
              <a:off x="4627174" y="2998078"/>
              <a:ext cx="290594" cy="241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extrusionOk="0">
                  <a:moveTo>
                    <a:pt x="16971" y="272"/>
                  </a:moveTo>
                  <a:cubicBezTo>
                    <a:pt x="15686" y="-32"/>
                    <a:pt x="14400" y="-336"/>
                    <a:pt x="12729" y="881"/>
                  </a:cubicBezTo>
                  <a:cubicBezTo>
                    <a:pt x="11057" y="2098"/>
                    <a:pt x="9000" y="4836"/>
                    <a:pt x="7329" y="6813"/>
                  </a:cubicBezTo>
                  <a:cubicBezTo>
                    <a:pt x="5657" y="8791"/>
                    <a:pt x="4371" y="10008"/>
                    <a:pt x="2957" y="11681"/>
                  </a:cubicBezTo>
                  <a:cubicBezTo>
                    <a:pt x="1543" y="13354"/>
                    <a:pt x="0" y="15484"/>
                    <a:pt x="0" y="16549"/>
                  </a:cubicBezTo>
                  <a:cubicBezTo>
                    <a:pt x="0" y="17613"/>
                    <a:pt x="1543" y="17613"/>
                    <a:pt x="5400" y="18222"/>
                  </a:cubicBezTo>
                  <a:cubicBezTo>
                    <a:pt x="9257" y="18830"/>
                    <a:pt x="15429" y="20047"/>
                    <a:pt x="21600" y="212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2" name="Line"/>
            <p:cNvSpPr/>
            <p:nvPr/>
          </p:nvSpPr>
          <p:spPr>
            <a:xfrm>
              <a:off x="4772470" y="3104955"/>
              <a:ext cx="41514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3" name="Line"/>
            <p:cNvSpPr/>
            <p:nvPr/>
          </p:nvSpPr>
          <p:spPr>
            <a:xfrm>
              <a:off x="4636688" y="3744950"/>
              <a:ext cx="324566" cy="21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0897" extrusionOk="0">
                  <a:moveTo>
                    <a:pt x="8924" y="1349"/>
                  </a:moveTo>
                  <a:cubicBezTo>
                    <a:pt x="6650" y="1349"/>
                    <a:pt x="4376" y="1349"/>
                    <a:pt x="2785" y="1856"/>
                  </a:cubicBezTo>
                  <a:cubicBezTo>
                    <a:pt x="1193" y="2362"/>
                    <a:pt x="284" y="3374"/>
                    <a:pt x="56" y="5737"/>
                  </a:cubicBezTo>
                  <a:cubicBezTo>
                    <a:pt x="-171" y="8099"/>
                    <a:pt x="284" y="11812"/>
                    <a:pt x="1421" y="14681"/>
                  </a:cubicBezTo>
                  <a:cubicBezTo>
                    <a:pt x="2557" y="17549"/>
                    <a:pt x="4376" y="19575"/>
                    <a:pt x="7560" y="20418"/>
                  </a:cubicBezTo>
                  <a:cubicBezTo>
                    <a:pt x="10743" y="21262"/>
                    <a:pt x="15290" y="20924"/>
                    <a:pt x="17905" y="19912"/>
                  </a:cubicBezTo>
                  <a:cubicBezTo>
                    <a:pt x="20520" y="18899"/>
                    <a:pt x="21202" y="17212"/>
                    <a:pt x="21315" y="14849"/>
                  </a:cubicBezTo>
                  <a:cubicBezTo>
                    <a:pt x="21429" y="12487"/>
                    <a:pt x="20974" y="9450"/>
                    <a:pt x="18701" y="6750"/>
                  </a:cubicBezTo>
                  <a:cubicBezTo>
                    <a:pt x="16427" y="4050"/>
                    <a:pt x="12334" y="1687"/>
                    <a:pt x="9720" y="675"/>
                  </a:cubicBezTo>
                  <a:cubicBezTo>
                    <a:pt x="7105" y="-338"/>
                    <a:pt x="5968" y="0"/>
                    <a:pt x="4831" y="3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4" name="Line"/>
            <p:cNvSpPr/>
            <p:nvPr/>
          </p:nvSpPr>
          <p:spPr>
            <a:xfrm>
              <a:off x="6034041" y="1582127"/>
              <a:ext cx="308782" cy="239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026" extrusionOk="0">
                  <a:moveTo>
                    <a:pt x="10876" y="1580"/>
                  </a:moveTo>
                  <a:cubicBezTo>
                    <a:pt x="9937" y="668"/>
                    <a:pt x="8998" y="-245"/>
                    <a:pt x="7471" y="59"/>
                  </a:cubicBezTo>
                  <a:cubicBezTo>
                    <a:pt x="5945" y="363"/>
                    <a:pt x="3832" y="1885"/>
                    <a:pt x="2424" y="3254"/>
                  </a:cubicBezTo>
                  <a:cubicBezTo>
                    <a:pt x="1015" y="4623"/>
                    <a:pt x="311" y="5840"/>
                    <a:pt x="76" y="7969"/>
                  </a:cubicBezTo>
                  <a:cubicBezTo>
                    <a:pt x="-159" y="10099"/>
                    <a:pt x="76" y="13141"/>
                    <a:pt x="1837" y="15575"/>
                  </a:cubicBezTo>
                  <a:cubicBezTo>
                    <a:pt x="3598" y="18009"/>
                    <a:pt x="6885" y="19834"/>
                    <a:pt x="10171" y="20594"/>
                  </a:cubicBezTo>
                  <a:cubicBezTo>
                    <a:pt x="13458" y="21355"/>
                    <a:pt x="16745" y="21051"/>
                    <a:pt x="18741" y="20138"/>
                  </a:cubicBezTo>
                  <a:cubicBezTo>
                    <a:pt x="20737" y="19225"/>
                    <a:pt x="21441" y="17704"/>
                    <a:pt x="20619" y="14510"/>
                  </a:cubicBezTo>
                  <a:cubicBezTo>
                    <a:pt x="19798" y="11316"/>
                    <a:pt x="17450" y="6448"/>
                    <a:pt x="15571" y="3862"/>
                  </a:cubicBezTo>
                  <a:cubicBezTo>
                    <a:pt x="13693" y="1276"/>
                    <a:pt x="12284" y="972"/>
                    <a:pt x="10876" y="6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5" name="Line"/>
            <p:cNvSpPr/>
            <p:nvPr/>
          </p:nvSpPr>
          <p:spPr>
            <a:xfrm>
              <a:off x="5706516" y="2378475"/>
              <a:ext cx="2387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6" name="Line"/>
            <p:cNvSpPr/>
            <p:nvPr/>
          </p:nvSpPr>
          <p:spPr>
            <a:xfrm>
              <a:off x="6173540" y="2316205"/>
              <a:ext cx="31135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7" name="Line"/>
            <p:cNvSpPr/>
            <p:nvPr/>
          </p:nvSpPr>
          <p:spPr>
            <a:xfrm>
              <a:off x="6379256" y="2316205"/>
              <a:ext cx="178281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extrusionOk="0">
                  <a:moveTo>
                    <a:pt x="222" y="0"/>
                  </a:moveTo>
                  <a:cubicBezTo>
                    <a:pt x="4376" y="686"/>
                    <a:pt x="8530" y="1371"/>
                    <a:pt x="11230" y="2400"/>
                  </a:cubicBezTo>
                  <a:cubicBezTo>
                    <a:pt x="13930" y="3429"/>
                    <a:pt x="15176" y="4800"/>
                    <a:pt x="14761" y="6857"/>
                  </a:cubicBezTo>
                  <a:cubicBezTo>
                    <a:pt x="14345" y="8914"/>
                    <a:pt x="12268" y="11657"/>
                    <a:pt x="10192" y="13543"/>
                  </a:cubicBezTo>
                  <a:cubicBezTo>
                    <a:pt x="8115" y="15429"/>
                    <a:pt x="6038" y="16457"/>
                    <a:pt x="3961" y="17314"/>
                  </a:cubicBezTo>
                  <a:cubicBezTo>
                    <a:pt x="1884" y="18171"/>
                    <a:pt x="-193" y="18857"/>
                    <a:pt x="15" y="19371"/>
                  </a:cubicBezTo>
                  <a:cubicBezTo>
                    <a:pt x="222" y="19886"/>
                    <a:pt x="2715" y="20229"/>
                    <a:pt x="6661" y="20571"/>
                  </a:cubicBezTo>
                  <a:cubicBezTo>
                    <a:pt x="10607" y="20914"/>
                    <a:pt x="16007" y="21257"/>
                    <a:pt x="2140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8" name="Line"/>
            <p:cNvSpPr/>
            <p:nvPr/>
          </p:nvSpPr>
          <p:spPr>
            <a:xfrm>
              <a:off x="5938864" y="3104955"/>
              <a:ext cx="263187" cy="210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1" h="21187" extrusionOk="0">
                  <a:moveTo>
                    <a:pt x="11026" y="2090"/>
                  </a:moveTo>
                  <a:cubicBezTo>
                    <a:pt x="9946" y="1045"/>
                    <a:pt x="8866" y="0"/>
                    <a:pt x="6841" y="523"/>
                  </a:cubicBezTo>
                  <a:cubicBezTo>
                    <a:pt x="4816" y="1045"/>
                    <a:pt x="1846" y="3135"/>
                    <a:pt x="631" y="5923"/>
                  </a:cubicBezTo>
                  <a:cubicBezTo>
                    <a:pt x="-584" y="8710"/>
                    <a:pt x="-44" y="12194"/>
                    <a:pt x="2251" y="15155"/>
                  </a:cubicBezTo>
                  <a:cubicBezTo>
                    <a:pt x="4546" y="18116"/>
                    <a:pt x="8596" y="20555"/>
                    <a:pt x="11836" y="21077"/>
                  </a:cubicBezTo>
                  <a:cubicBezTo>
                    <a:pt x="15076" y="21600"/>
                    <a:pt x="17506" y="20206"/>
                    <a:pt x="18991" y="17768"/>
                  </a:cubicBezTo>
                  <a:cubicBezTo>
                    <a:pt x="20476" y="15329"/>
                    <a:pt x="21016" y="11845"/>
                    <a:pt x="20071" y="8884"/>
                  </a:cubicBezTo>
                  <a:cubicBezTo>
                    <a:pt x="19126" y="5923"/>
                    <a:pt x="16696" y="3484"/>
                    <a:pt x="14536" y="2090"/>
                  </a:cubicBezTo>
                  <a:cubicBezTo>
                    <a:pt x="12376" y="697"/>
                    <a:pt x="10486" y="348"/>
                    <a:pt x="859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9" name="Line"/>
            <p:cNvSpPr/>
            <p:nvPr/>
          </p:nvSpPr>
          <p:spPr>
            <a:xfrm>
              <a:off x="5893825" y="3595524"/>
              <a:ext cx="227824" cy="35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267" extrusionOk="0">
                  <a:moveTo>
                    <a:pt x="20919" y="5388"/>
                  </a:moveTo>
                  <a:cubicBezTo>
                    <a:pt x="20601" y="4360"/>
                    <a:pt x="20284" y="3331"/>
                    <a:pt x="18695" y="2303"/>
                  </a:cubicBezTo>
                  <a:cubicBezTo>
                    <a:pt x="17107" y="1274"/>
                    <a:pt x="14248" y="245"/>
                    <a:pt x="11390" y="40"/>
                  </a:cubicBezTo>
                  <a:cubicBezTo>
                    <a:pt x="8531" y="-166"/>
                    <a:pt x="5672" y="451"/>
                    <a:pt x="3925" y="1274"/>
                  </a:cubicBezTo>
                  <a:cubicBezTo>
                    <a:pt x="2178" y="2097"/>
                    <a:pt x="1543" y="3125"/>
                    <a:pt x="2337" y="4360"/>
                  </a:cubicBezTo>
                  <a:cubicBezTo>
                    <a:pt x="3131" y="5594"/>
                    <a:pt x="5354" y="7034"/>
                    <a:pt x="8531" y="8988"/>
                  </a:cubicBezTo>
                  <a:cubicBezTo>
                    <a:pt x="11707" y="10943"/>
                    <a:pt x="15837" y="13411"/>
                    <a:pt x="17901" y="15160"/>
                  </a:cubicBezTo>
                  <a:cubicBezTo>
                    <a:pt x="19966" y="16908"/>
                    <a:pt x="19966" y="17937"/>
                    <a:pt x="18695" y="18965"/>
                  </a:cubicBezTo>
                  <a:cubicBezTo>
                    <a:pt x="17425" y="19994"/>
                    <a:pt x="14884" y="21023"/>
                    <a:pt x="11548" y="21228"/>
                  </a:cubicBezTo>
                  <a:cubicBezTo>
                    <a:pt x="8213" y="21434"/>
                    <a:pt x="4084" y="20817"/>
                    <a:pt x="1860" y="19377"/>
                  </a:cubicBezTo>
                  <a:cubicBezTo>
                    <a:pt x="-363" y="17937"/>
                    <a:pt x="-681" y="15674"/>
                    <a:pt x="1384" y="13205"/>
                  </a:cubicBezTo>
                  <a:cubicBezTo>
                    <a:pt x="3448" y="10737"/>
                    <a:pt x="7895" y="8063"/>
                    <a:pt x="11548" y="6314"/>
                  </a:cubicBezTo>
                  <a:cubicBezTo>
                    <a:pt x="15201" y="4565"/>
                    <a:pt x="18060" y="3743"/>
                    <a:pt x="20919" y="29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0" name="Line"/>
            <p:cNvSpPr/>
            <p:nvPr/>
          </p:nvSpPr>
          <p:spPr>
            <a:xfrm>
              <a:off x="6754723" y="1597488"/>
              <a:ext cx="233985" cy="2301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48" extrusionOk="0">
                  <a:moveTo>
                    <a:pt x="0" y="25"/>
                  </a:moveTo>
                  <a:cubicBezTo>
                    <a:pt x="1588" y="-8"/>
                    <a:pt x="3176" y="-40"/>
                    <a:pt x="6194" y="154"/>
                  </a:cubicBezTo>
                  <a:cubicBezTo>
                    <a:pt x="9212" y="349"/>
                    <a:pt x="13659" y="770"/>
                    <a:pt x="15724" y="1142"/>
                  </a:cubicBezTo>
                  <a:cubicBezTo>
                    <a:pt x="17788" y="1514"/>
                    <a:pt x="17471" y="1838"/>
                    <a:pt x="17471" y="2405"/>
                  </a:cubicBezTo>
                  <a:cubicBezTo>
                    <a:pt x="17471" y="2972"/>
                    <a:pt x="17788" y="3781"/>
                    <a:pt x="18265" y="4542"/>
                  </a:cubicBezTo>
                  <a:cubicBezTo>
                    <a:pt x="18741" y="5303"/>
                    <a:pt x="19376" y="6016"/>
                    <a:pt x="20012" y="6987"/>
                  </a:cubicBezTo>
                  <a:cubicBezTo>
                    <a:pt x="20647" y="7959"/>
                    <a:pt x="21282" y="9189"/>
                    <a:pt x="21441" y="10371"/>
                  </a:cubicBezTo>
                  <a:cubicBezTo>
                    <a:pt x="21600" y="11553"/>
                    <a:pt x="21282" y="12687"/>
                    <a:pt x="21124" y="13836"/>
                  </a:cubicBezTo>
                  <a:cubicBezTo>
                    <a:pt x="20965" y="14986"/>
                    <a:pt x="20965" y="16152"/>
                    <a:pt x="20806" y="17188"/>
                  </a:cubicBezTo>
                  <a:cubicBezTo>
                    <a:pt x="20647" y="18224"/>
                    <a:pt x="20329" y="19131"/>
                    <a:pt x="19694" y="19763"/>
                  </a:cubicBezTo>
                  <a:cubicBezTo>
                    <a:pt x="19059" y="20394"/>
                    <a:pt x="18106" y="20750"/>
                    <a:pt x="17153" y="20993"/>
                  </a:cubicBezTo>
                  <a:cubicBezTo>
                    <a:pt x="16200" y="21236"/>
                    <a:pt x="15247" y="21366"/>
                    <a:pt x="13976" y="21447"/>
                  </a:cubicBezTo>
                  <a:cubicBezTo>
                    <a:pt x="12706" y="21528"/>
                    <a:pt x="11118" y="21560"/>
                    <a:pt x="9371" y="21544"/>
                  </a:cubicBezTo>
                  <a:cubicBezTo>
                    <a:pt x="7624" y="21528"/>
                    <a:pt x="5718" y="21463"/>
                    <a:pt x="3812" y="2139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1" name="Line"/>
            <p:cNvSpPr/>
            <p:nvPr/>
          </p:nvSpPr>
          <p:spPr>
            <a:xfrm>
              <a:off x="7512338" y="2990794"/>
              <a:ext cx="1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2" name="Line"/>
            <p:cNvSpPr/>
            <p:nvPr/>
          </p:nvSpPr>
          <p:spPr>
            <a:xfrm>
              <a:off x="50348" y="4796617"/>
              <a:ext cx="341811" cy="26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472" extrusionOk="0">
                  <a:moveTo>
                    <a:pt x="0" y="4208"/>
                  </a:moveTo>
                  <a:cubicBezTo>
                    <a:pt x="648" y="3086"/>
                    <a:pt x="1296" y="1964"/>
                    <a:pt x="2160" y="1543"/>
                  </a:cubicBezTo>
                  <a:cubicBezTo>
                    <a:pt x="3024" y="1122"/>
                    <a:pt x="4104" y="1403"/>
                    <a:pt x="5076" y="3226"/>
                  </a:cubicBezTo>
                  <a:cubicBezTo>
                    <a:pt x="6048" y="5049"/>
                    <a:pt x="6912" y="8416"/>
                    <a:pt x="7452" y="11081"/>
                  </a:cubicBezTo>
                  <a:cubicBezTo>
                    <a:pt x="7992" y="13745"/>
                    <a:pt x="8208" y="15709"/>
                    <a:pt x="8424" y="17392"/>
                  </a:cubicBezTo>
                  <a:cubicBezTo>
                    <a:pt x="8640" y="19075"/>
                    <a:pt x="8856" y="20478"/>
                    <a:pt x="9072" y="20478"/>
                  </a:cubicBezTo>
                  <a:cubicBezTo>
                    <a:pt x="9288" y="20478"/>
                    <a:pt x="9504" y="19075"/>
                    <a:pt x="9720" y="16971"/>
                  </a:cubicBezTo>
                  <a:cubicBezTo>
                    <a:pt x="9936" y="14868"/>
                    <a:pt x="10152" y="12062"/>
                    <a:pt x="10260" y="9678"/>
                  </a:cubicBezTo>
                  <a:cubicBezTo>
                    <a:pt x="10368" y="7294"/>
                    <a:pt x="10368" y="5330"/>
                    <a:pt x="10692" y="5049"/>
                  </a:cubicBezTo>
                  <a:cubicBezTo>
                    <a:pt x="11016" y="4769"/>
                    <a:pt x="11664" y="6171"/>
                    <a:pt x="12636" y="8135"/>
                  </a:cubicBezTo>
                  <a:cubicBezTo>
                    <a:pt x="13608" y="10099"/>
                    <a:pt x="14904" y="12623"/>
                    <a:pt x="15876" y="14587"/>
                  </a:cubicBezTo>
                  <a:cubicBezTo>
                    <a:pt x="16848" y="16551"/>
                    <a:pt x="17496" y="17953"/>
                    <a:pt x="18252" y="19216"/>
                  </a:cubicBezTo>
                  <a:cubicBezTo>
                    <a:pt x="19008" y="20478"/>
                    <a:pt x="19872" y="21600"/>
                    <a:pt x="20520" y="21460"/>
                  </a:cubicBezTo>
                  <a:cubicBezTo>
                    <a:pt x="21168" y="21319"/>
                    <a:pt x="21600" y="19917"/>
                    <a:pt x="21168" y="16130"/>
                  </a:cubicBezTo>
                  <a:cubicBezTo>
                    <a:pt x="20736" y="12343"/>
                    <a:pt x="19440" y="6171"/>
                    <a:pt x="18144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3" name="Line"/>
            <p:cNvSpPr/>
            <p:nvPr/>
          </p:nvSpPr>
          <p:spPr>
            <a:xfrm>
              <a:off x="517371" y="4537159"/>
              <a:ext cx="415133" cy="595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0" y="0"/>
                  </a:moveTo>
                  <a:cubicBezTo>
                    <a:pt x="540" y="4120"/>
                    <a:pt x="1080" y="8240"/>
                    <a:pt x="1350" y="11112"/>
                  </a:cubicBezTo>
                  <a:cubicBezTo>
                    <a:pt x="1620" y="13984"/>
                    <a:pt x="1620" y="15607"/>
                    <a:pt x="1620" y="16731"/>
                  </a:cubicBezTo>
                  <a:cubicBezTo>
                    <a:pt x="1620" y="17854"/>
                    <a:pt x="1620" y="18479"/>
                    <a:pt x="1710" y="18479"/>
                  </a:cubicBezTo>
                  <a:cubicBezTo>
                    <a:pt x="1800" y="18479"/>
                    <a:pt x="1980" y="17854"/>
                    <a:pt x="2520" y="16918"/>
                  </a:cubicBezTo>
                  <a:cubicBezTo>
                    <a:pt x="3060" y="15982"/>
                    <a:pt x="3960" y="14733"/>
                    <a:pt x="4770" y="13921"/>
                  </a:cubicBezTo>
                  <a:cubicBezTo>
                    <a:pt x="5580" y="13110"/>
                    <a:pt x="6300" y="12735"/>
                    <a:pt x="6840" y="13172"/>
                  </a:cubicBezTo>
                  <a:cubicBezTo>
                    <a:pt x="7380" y="13609"/>
                    <a:pt x="7740" y="14858"/>
                    <a:pt x="8010" y="16169"/>
                  </a:cubicBezTo>
                  <a:cubicBezTo>
                    <a:pt x="8280" y="17480"/>
                    <a:pt x="8460" y="18853"/>
                    <a:pt x="8820" y="19790"/>
                  </a:cubicBezTo>
                  <a:cubicBezTo>
                    <a:pt x="9180" y="20726"/>
                    <a:pt x="9720" y="21225"/>
                    <a:pt x="10440" y="21413"/>
                  </a:cubicBezTo>
                  <a:cubicBezTo>
                    <a:pt x="11160" y="21600"/>
                    <a:pt x="12060" y="21475"/>
                    <a:pt x="12960" y="20851"/>
                  </a:cubicBezTo>
                  <a:cubicBezTo>
                    <a:pt x="13860" y="20227"/>
                    <a:pt x="14760" y="19103"/>
                    <a:pt x="15300" y="18166"/>
                  </a:cubicBezTo>
                  <a:cubicBezTo>
                    <a:pt x="15840" y="17230"/>
                    <a:pt x="16020" y="16481"/>
                    <a:pt x="16200" y="16543"/>
                  </a:cubicBezTo>
                  <a:cubicBezTo>
                    <a:pt x="16380" y="16606"/>
                    <a:pt x="16560" y="17480"/>
                    <a:pt x="17010" y="18416"/>
                  </a:cubicBezTo>
                  <a:cubicBezTo>
                    <a:pt x="17460" y="19353"/>
                    <a:pt x="18180" y="20351"/>
                    <a:pt x="18990" y="20726"/>
                  </a:cubicBezTo>
                  <a:cubicBezTo>
                    <a:pt x="19800" y="21101"/>
                    <a:pt x="20700" y="20851"/>
                    <a:pt x="21600" y="206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4" name="Line"/>
            <p:cNvSpPr/>
            <p:nvPr/>
          </p:nvSpPr>
          <p:spPr>
            <a:xfrm>
              <a:off x="818342" y="4806995"/>
              <a:ext cx="2075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5" name="Line"/>
            <p:cNvSpPr/>
            <p:nvPr/>
          </p:nvSpPr>
          <p:spPr>
            <a:xfrm>
              <a:off x="1117022" y="4523321"/>
              <a:ext cx="510828" cy="60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10" extrusionOk="0">
                  <a:moveTo>
                    <a:pt x="5315" y="15586"/>
                  </a:moveTo>
                  <a:cubicBezTo>
                    <a:pt x="5170" y="14973"/>
                    <a:pt x="5025" y="14359"/>
                    <a:pt x="4590" y="13930"/>
                  </a:cubicBezTo>
                  <a:cubicBezTo>
                    <a:pt x="4155" y="13500"/>
                    <a:pt x="3430" y="13255"/>
                    <a:pt x="2560" y="13561"/>
                  </a:cubicBezTo>
                  <a:cubicBezTo>
                    <a:pt x="1691" y="13868"/>
                    <a:pt x="676" y="14727"/>
                    <a:pt x="241" y="15770"/>
                  </a:cubicBezTo>
                  <a:cubicBezTo>
                    <a:pt x="-194" y="16814"/>
                    <a:pt x="-49" y="18041"/>
                    <a:pt x="748" y="18961"/>
                  </a:cubicBezTo>
                  <a:cubicBezTo>
                    <a:pt x="1546" y="19882"/>
                    <a:pt x="2995" y="20495"/>
                    <a:pt x="5025" y="20557"/>
                  </a:cubicBezTo>
                  <a:cubicBezTo>
                    <a:pt x="7054" y="20618"/>
                    <a:pt x="9664" y="20127"/>
                    <a:pt x="11693" y="18593"/>
                  </a:cubicBezTo>
                  <a:cubicBezTo>
                    <a:pt x="13723" y="17059"/>
                    <a:pt x="15172" y="14482"/>
                    <a:pt x="15535" y="12211"/>
                  </a:cubicBezTo>
                  <a:cubicBezTo>
                    <a:pt x="15897" y="9941"/>
                    <a:pt x="15172" y="7977"/>
                    <a:pt x="14448" y="6198"/>
                  </a:cubicBezTo>
                  <a:cubicBezTo>
                    <a:pt x="13723" y="4418"/>
                    <a:pt x="12998" y="2823"/>
                    <a:pt x="12563" y="1718"/>
                  </a:cubicBezTo>
                  <a:cubicBezTo>
                    <a:pt x="12128" y="614"/>
                    <a:pt x="11983" y="0"/>
                    <a:pt x="11911" y="0"/>
                  </a:cubicBezTo>
                  <a:cubicBezTo>
                    <a:pt x="11838" y="0"/>
                    <a:pt x="11838" y="614"/>
                    <a:pt x="11983" y="2761"/>
                  </a:cubicBezTo>
                  <a:cubicBezTo>
                    <a:pt x="12128" y="4909"/>
                    <a:pt x="12418" y="8591"/>
                    <a:pt x="12636" y="11536"/>
                  </a:cubicBezTo>
                  <a:cubicBezTo>
                    <a:pt x="12853" y="14482"/>
                    <a:pt x="12998" y="16691"/>
                    <a:pt x="13070" y="18348"/>
                  </a:cubicBezTo>
                  <a:cubicBezTo>
                    <a:pt x="13143" y="20005"/>
                    <a:pt x="13143" y="21109"/>
                    <a:pt x="13143" y="21355"/>
                  </a:cubicBezTo>
                  <a:cubicBezTo>
                    <a:pt x="13143" y="21600"/>
                    <a:pt x="13143" y="20986"/>
                    <a:pt x="13288" y="20250"/>
                  </a:cubicBezTo>
                  <a:cubicBezTo>
                    <a:pt x="13433" y="19514"/>
                    <a:pt x="13723" y="18655"/>
                    <a:pt x="14085" y="17918"/>
                  </a:cubicBezTo>
                  <a:cubicBezTo>
                    <a:pt x="14448" y="17182"/>
                    <a:pt x="14883" y="16568"/>
                    <a:pt x="15390" y="16077"/>
                  </a:cubicBezTo>
                  <a:cubicBezTo>
                    <a:pt x="15897" y="15586"/>
                    <a:pt x="16477" y="15218"/>
                    <a:pt x="16985" y="15280"/>
                  </a:cubicBezTo>
                  <a:cubicBezTo>
                    <a:pt x="17492" y="15341"/>
                    <a:pt x="17927" y="15832"/>
                    <a:pt x="18144" y="16384"/>
                  </a:cubicBezTo>
                  <a:cubicBezTo>
                    <a:pt x="18362" y="16936"/>
                    <a:pt x="18362" y="17550"/>
                    <a:pt x="18869" y="18348"/>
                  </a:cubicBezTo>
                  <a:cubicBezTo>
                    <a:pt x="19376" y="19145"/>
                    <a:pt x="20391" y="20127"/>
                    <a:pt x="21406" y="211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6" name="Line"/>
            <p:cNvSpPr/>
            <p:nvPr/>
          </p:nvSpPr>
          <p:spPr>
            <a:xfrm>
              <a:off x="2281681" y="4862181"/>
              <a:ext cx="428970" cy="24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extrusionOk="0">
                  <a:moveTo>
                    <a:pt x="0" y="4976"/>
                  </a:moveTo>
                  <a:cubicBezTo>
                    <a:pt x="523" y="8479"/>
                    <a:pt x="1045" y="11981"/>
                    <a:pt x="1742" y="14317"/>
                  </a:cubicBezTo>
                  <a:cubicBezTo>
                    <a:pt x="2439" y="16652"/>
                    <a:pt x="3310" y="17819"/>
                    <a:pt x="4442" y="17819"/>
                  </a:cubicBezTo>
                  <a:cubicBezTo>
                    <a:pt x="5574" y="17819"/>
                    <a:pt x="6968" y="16652"/>
                    <a:pt x="8187" y="14317"/>
                  </a:cubicBezTo>
                  <a:cubicBezTo>
                    <a:pt x="9406" y="11981"/>
                    <a:pt x="10452" y="8479"/>
                    <a:pt x="11497" y="5852"/>
                  </a:cubicBezTo>
                  <a:cubicBezTo>
                    <a:pt x="12542" y="3225"/>
                    <a:pt x="13587" y="1473"/>
                    <a:pt x="14632" y="598"/>
                  </a:cubicBezTo>
                  <a:cubicBezTo>
                    <a:pt x="15677" y="-278"/>
                    <a:pt x="16723" y="-278"/>
                    <a:pt x="17768" y="1181"/>
                  </a:cubicBezTo>
                  <a:cubicBezTo>
                    <a:pt x="18813" y="2641"/>
                    <a:pt x="19858" y="5560"/>
                    <a:pt x="20555" y="8479"/>
                  </a:cubicBezTo>
                  <a:cubicBezTo>
                    <a:pt x="21252" y="11398"/>
                    <a:pt x="21600" y="14317"/>
                    <a:pt x="21600" y="16506"/>
                  </a:cubicBezTo>
                  <a:cubicBezTo>
                    <a:pt x="21600" y="18695"/>
                    <a:pt x="21252" y="20154"/>
                    <a:pt x="20642" y="20738"/>
                  </a:cubicBezTo>
                  <a:cubicBezTo>
                    <a:pt x="20032" y="21322"/>
                    <a:pt x="19161" y="21030"/>
                    <a:pt x="17855" y="20008"/>
                  </a:cubicBezTo>
                  <a:cubicBezTo>
                    <a:pt x="16548" y="18987"/>
                    <a:pt x="14806" y="17236"/>
                    <a:pt x="13065" y="154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7" name="Line"/>
            <p:cNvSpPr/>
            <p:nvPr/>
          </p:nvSpPr>
          <p:spPr>
            <a:xfrm>
              <a:off x="2250546" y="4672077"/>
              <a:ext cx="2075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8" name="Line"/>
            <p:cNvSpPr/>
            <p:nvPr/>
          </p:nvSpPr>
          <p:spPr>
            <a:xfrm>
              <a:off x="3280593" y="4405268"/>
              <a:ext cx="1222043" cy="764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89" extrusionOk="0">
                  <a:moveTo>
                    <a:pt x="2517" y="16553"/>
                  </a:moveTo>
                  <a:cubicBezTo>
                    <a:pt x="1907" y="16553"/>
                    <a:pt x="1296" y="16553"/>
                    <a:pt x="869" y="16699"/>
                  </a:cubicBezTo>
                  <a:cubicBezTo>
                    <a:pt x="442" y="16845"/>
                    <a:pt x="198" y="17137"/>
                    <a:pt x="76" y="17526"/>
                  </a:cubicBezTo>
                  <a:cubicBezTo>
                    <a:pt x="-46" y="17915"/>
                    <a:pt x="-46" y="18401"/>
                    <a:pt x="259" y="18888"/>
                  </a:cubicBezTo>
                  <a:cubicBezTo>
                    <a:pt x="564" y="19374"/>
                    <a:pt x="1174" y="19861"/>
                    <a:pt x="1601" y="19958"/>
                  </a:cubicBezTo>
                  <a:cubicBezTo>
                    <a:pt x="2029" y="20056"/>
                    <a:pt x="2273" y="19764"/>
                    <a:pt x="2456" y="19326"/>
                  </a:cubicBezTo>
                  <a:cubicBezTo>
                    <a:pt x="2639" y="18888"/>
                    <a:pt x="2761" y="18304"/>
                    <a:pt x="2700" y="17720"/>
                  </a:cubicBezTo>
                  <a:cubicBezTo>
                    <a:pt x="2639" y="17137"/>
                    <a:pt x="2395" y="16553"/>
                    <a:pt x="2273" y="16553"/>
                  </a:cubicBezTo>
                  <a:cubicBezTo>
                    <a:pt x="2151" y="16553"/>
                    <a:pt x="2151" y="17137"/>
                    <a:pt x="2456" y="17915"/>
                  </a:cubicBezTo>
                  <a:cubicBezTo>
                    <a:pt x="2761" y="18693"/>
                    <a:pt x="3371" y="19666"/>
                    <a:pt x="3981" y="20153"/>
                  </a:cubicBezTo>
                  <a:cubicBezTo>
                    <a:pt x="4591" y="20639"/>
                    <a:pt x="5201" y="20639"/>
                    <a:pt x="5781" y="20104"/>
                  </a:cubicBezTo>
                  <a:cubicBezTo>
                    <a:pt x="6361" y="19569"/>
                    <a:pt x="6910" y="18499"/>
                    <a:pt x="7398" y="16650"/>
                  </a:cubicBezTo>
                  <a:cubicBezTo>
                    <a:pt x="7886" y="14801"/>
                    <a:pt x="8313" y="12174"/>
                    <a:pt x="8405" y="9596"/>
                  </a:cubicBezTo>
                  <a:cubicBezTo>
                    <a:pt x="8496" y="7018"/>
                    <a:pt x="8252" y="4488"/>
                    <a:pt x="7917" y="2883"/>
                  </a:cubicBezTo>
                  <a:cubicBezTo>
                    <a:pt x="7581" y="1277"/>
                    <a:pt x="7154" y="596"/>
                    <a:pt x="6788" y="256"/>
                  </a:cubicBezTo>
                  <a:cubicBezTo>
                    <a:pt x="6422" y="-85"/>
                    <a:pt x="6117" y="-85"/>
                    <a:pt x="5873" y="256"/>
                  </a:cubicBezTo>
                  <a:cubicBezTo>
                    <a:pt x="5629" y="596"/>
                    <a:pt x="5446" y="1277"/>
                    <a:pt x="5171" y="3466"/>
                  </a:cubicBezTo>
                  <a:cubicBezTo>
                    <a:pt x="4896" y="5656"/>
                    <a:pt x="4530" y="9353"/>
                    <a:pt x="4500" y="12272"/>
                  </a:cubicBezTo>
                  <a:cubicBezTo>
                    <a:pt x="4469" y="15191"/>
                    <a:pt x="4774" y="17331"/>
                    <a:pt x="5232" y="18742"/>
                  </a:cubicBezTo>
                  <a:cubicBezTo>
                    <a:pt x="5690" y="20153"/>
                    <a:pt x="6300" y="20834"/>
                    <a:pt x="6910" y="21174"/>
                  </a:cubicBezTo>
                  <a:cubicBezTo>
                    <a:pt x="7520" y="21515"/>
                    <a:pt x="8130" y="21515"/>
                    <a:pt x="8588" y="21466"/>
                  </a:cubicBezTo>
                  <a:cubicBezTo>
                    <a:pt x="9046" y="21418"/>
                    <a:pt x="9351" y="21320"/>
                    <a:pt x="9686" y="20834"/>
                  </a:cubicBezTo>
                  <a:cubicBezTo>
                    <a:pt x="10022" y="20347"/>
                    <a:pt x="10388" y="19472"/>
                    <a:pt x="10754" y="18596"/>
                  </a:cubicBezTo>
                  <a:cubicBezTo>
                    <a:pt x="11120" y="17720"/>
                    <a:pt x="11486" y="16845"/>
                    <a:pt x="11822" y="16310"/>
                  </a:cubicBezTo>
                  <a:cubicBezTo>
                    <a:pt x="12157" y="15774"/>
                    <a:pt x="12462" y="15580"/>
                    <a:pt x="12646" y="15726"/>
                  </a:cubicBezTo>
                  <a:cubicBezTo>
                    <a:pt x="12829" y="15872"/>
                    <a:pt x="12890" y="16358"/>
                    <a:pt x="13042" y="17185"/>
                  </a:cubicBezTo>
                  <a:cubicBezTo>
                    <a:pt x="13195" y="18012"/>
                    <a:pt x="13439" y="19180"/>
                    <a:pt x="13652" y="19958"/>
                  </a:cubicBezTo>
                  <a:cubicBezTo>
                    <a:pt x="13866" y="20737"/>
                    <a:pt x="14049" y="21126"/>
                    <a:pt x="14476" y="21320"/>
                  </a:cubicBezTo>
                  <a:cubicBezTo>
                    <a:pt x="14903" y="21515"/>
                    <a:pt x="15574" y="21515"/>
                    <a:pt x="16276" y="20931"/>
                  </a:cubicBezTo>
                  <a:cubicBezTo>
                    <a:pt x="16978" y="20347"/>
                    <a:pt x="17710" y="19180"/>
                    <a:pt x="18076" y="18353"/>
                  </a:cubicBezTo>
                  <a:cubicBezTo>
                    <a:pt x="18442" y="17526"/>
                    <a:pt x="18442" y="17039"/>
                    <a:pt x="18290" y="16699"/>
                  </a:cubicBezTo>
                  <a:cubicBezTo>
                    <a:pt x="18137" y="16358"/>
                    <a:pt x="17832" y="16164"/>
                    <a:pt x="17527" y="16018"/>
                  </a:cubicBezTo>
                  <a:cubicBezTo>
                    <a:pt x="17222" y="15872"/>
                    <a:pt x="16917" y="15774"/>
                    <a:pt x="16703" y="15969"/>
                  </a:cubicBezTo>
                  <a:cubicBezTo>
                    <a:pt x="16490" y="16164"/>
                    <a:pt x="16368" y="16650"/>
                    <a:pt x="16337" y="17137"/>
                  </a:cubicBezTo>
                  <a:cubicBezTo>
                    <a:pt x="16307" y="17623"/>
                    <a:pt x="16368" y="18110"/>
                    <a:pt x="17252" y="18645"/>
                  </a:cubicBezTo>
                  <a:cubicBezTo>
                    <a:pt x="18137" y="19180"/>
                    <a:pt x="19846" y="19764"/>
                    <a:pt x="21554" y="203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9" name="Line"/>
            <p:cNvSpPr/>
            <p:nvPr/>
          </p:nvSpPr>
          <p:spPr>
            <a:xfrm>
              <a:off x="4609877" y="5002198"/>
              <a:ext cx="339025" cy="178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extrusionOk="0">
                  <a:moveTo>
                    <a:pt x="8376" y="2731"/>
                  </a:moveTo>
                  <a:cubicBezTo>
                    <a:pt x="7494" y="1485"/>
                    <a:pt x="6612" y="238"/>
                    <a:pt x="5510" y="31"/>
                  </a:cubicBezTo>
                  <a:cubicBezTo>
                    <a:pt x="4408" y="-177"/>
                    <a:pt x="3086" y="654"/>
                    <a:pt x="1984" y="3146"/>
                  </a:cubicBezTo>
                  <a:cubicBezTo>
                    <a:pt x="882" y="5638"/>
                    <a:pt x="0" y="9792"/>
                    <a:pt x="0" y="12492"/>
                  </a:cubicBezTo>
                  <a:cubicBezTo>
                    <a:pt x="0" y="15192"/>
                    <a:pt x="882" y="16438"/>
                    <a:pt x="2425" y="17061"/>
                  </a:cubicBezTo>
                  <a:cubicBezTo>
                    <a:pt x="3967" y="17685"/>
                    <a:pt x="6171" y="17685"/>
                    <a:pt x="7825" y="17061"/>
                  </a:cubicBezTo>
                  <a:cubicBezTo>
                    <a:pt x="9478" y="16438"/>
                    <a:pt x="10580" y="15192"/>
                    <a:pt x="11351" y="13531"/>
                  </a:cubicBezTo>
                  <a:cubicBezTo>
                    <a:pt x="12122" y="11869"/>
                    <a:pt x="12563" y="9792"/>
                    <a:pt x="12343" y="7923"/>
                  </a:cubicBezTo>
                  <a:cubicBezTo>
                    <a:pt x="12122" y="6054"/>
                    <a:pt x="11241" y="4392"/>
                    <a:pt x="10910" y="4600"/>
                  </a:cubicBezTo>
                  <a:cubicBezTo>
                    <a:pt x="10580" y="4808"/>
                    <a:pt x="10800" y="6885"/>
                    <a:pt x="12673" y="10000"/>
                  </a:cubicBezTo>
                  <a:cubicBezTo>
                    <a:pt x="14547" y="13115"/>
                    <a:pt x="18073" y="17269"/>
                    <a:pt x="21600" y="214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0" name="Line"/>
            <p:cNvSpPr/>
            <p:nvPr/>
          </p:nvSpPr>
          <p:spPr>
            <a:xfrm>
              <a:off x="4994050" y="4535340"/>
              <a:ext cx="338849" cy="68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348" extrusionOk="0">
                  <a:moveTo>
                    <a:pt x="13516" y="17315"/>
                  </a:moveTo>
                  <a:cubicBezTo>
                    <a:pt x="11335" y="16881"/>
                    <a:pt x="9153" y="16447"/>
                    <a:pt x="7407" y="16230"/>
                  </a:cubicBezTo>
                  <a:cubicBezTo>
                    <a:pt x="5662" y="16013"/>
                    <a:pt x="4353" y="16013"/>
                    <a:pt x="3153" y="16121"/>
                  </a:cubicBezTo>
                  <a:cubicBezTo>
                    <a:pt x="1953" y="16230"/>
                    <a:pt x="862" y="16447"/>
                    <a:pt x="316" y="16827"/>
                  </a:cubicBezTo>
                  <a:cubicBezTo>
                    <a:pt x="-229" y="17207"/>
                    <a:pt x="-229" y="17750"/>
                    <a:pt x="1626" y="18292"/>
                  </a:cubicBezTo>
                  <a:cubicBezTo>
                    <a:pt x="3480" y="18835"/>
                    <a:pt x="7189" y="19378"/>
                    <a:pt x="9589" y="19541"/>
                  </a:cubicBezTo>
                  <a:cubicBezTo>
                    <a:pt x="11989" y="19703"/>
                    <a:pt x="13080" y="19486"/>
                    <a:pt x="14062" y="18564"/>
                  </a:cubicBezTo>
                  <a:cubicBezTo>
                    <a:pt x="15044" y="17641"/>
                    <a:pt x="15916" y="16013"/>
                    <a:pt x="16353" y="13245"/>
                  </a:cubicBezTo>
                  <a:cubicBezTo>
                    <a:pt x="16789" y="10477"/>
                    <a:pt x="16789" y="6570"/>
                    <a:pt x="16571" y="4290"/>
                  </a:cubicBezTo>
                  <a:cubicBezTo>
                    <a:pt x="16353" y="2011"/>
                    <a:pt x="15916" y="1360"/>
                    <a:pt x="15153" y="817"/>
                  </a:cubicBezTo>
                  <a:cubicBezTo>
                    <a:pt x="14389" y="274"/>
                    <a:pt x="13298" y="-160"/>
                    <a:pt x="12644" y="57"/>
                  </a:cubicBezTo>
                  <a:cubicBezTo>
                    <a:pt x="11989" y="274"/>
                    <a:pt x="11771" y="1143"/>
                    <a:pt x="11989" y="3422"/>
                  </a:cubicBezTo>
                  <a:cubicBezTo>
                    <a:pt x="12207" y="5701"/>
                    <a:pt x="12862" y="9392"/>
                    <a:pt x="13626" y="12377"/>
                  </a:cubicBezTo>
                  <a:cubicBezTo>
                    <a:pt x="14389" y="15362"/>
                    <a:pt x="15262" y="17641"/>
                    <a:pt x="16135" y="19106"/>
                  </a:cubicBezTo>
                  <a:cubicBezTo>
                    <a:pt x="17007" y="20572"/>
                    <a:pt x="17880" y="21223"/>
                    <a:pt x="18753" y="21331"/>
                  </a:cubicBezTo>
                  <a:cubicBezTo>
                    <a:pt x="19626" y="21440"/>
                    <a:pt x="20498" y="21006"/>
                    <a:pt x="21371" y="2057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1" name="Line"/>
            <p:cNvSpPr/>
            <p:nvPr/>
          </p:nvSpPr>
          <p:spPr>
            <a:xfrm>
              <a:off x="5461515" y="4993804"/>
              <a:ext cx="245002" cy="626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385" extrusionOk="0">
                  <a:moveTo>
                    <a:pt x="546" y="0"/>
                  </a:moveTo>
                  <a:cubicBezTo>
                    <a:pt x="2046" y="1062"/>
                    <a:pt x="3546" y="2125"/>
                    <a:pt x="5046" y="2774"/>
                  </a:cubicBezTo>
                  <a:cubicBezTo>
                    <a:pt x="6546" y="3423"/>
                    <a:pt x="8046" y="3659"/>
                    <a:pt x="9546" y="3777"/>
                  </a:cubicBezTo>
                  <a:cubicBezTo>
                    <a:pt x="11046" y="3895"/>
                    <a:pt x="12546" y="3895"/>
                    <a:pt x="13446" y="3600"/>
                  </a:cubicBezTo>
                  <a:cubicBezTo>
                    <a:pt x="14346" y="3305"/>
                    <a:pt x="14646" y="2715"/>
                    <a:pt x="14496" y="2125"/>
                  </a:cubicBezTo>
                  <a:cubicBezTo>
                    <a:pt x="14346" y="1534"/>
                    <a:pt x="13746" y="944"/>
                    <a:pt x="13746" y="1003"/>
                  </a:cubicBezTo>
                  <a:cubicBezTo>
                    <a:pt x="13746" y="1062"/>
                    <a:pt x="14346" y="1770"/>
                    <a:pt x="15696" y="3777"/>
                  </a:cubicBezTo>
                  <a:cubicBezTo>
                    <a:pt x="17046" y="5784"/>
                    <a:pt x="19146" y="9089"/>
                    <a:pt x="20196" y="11803"/>
                  </a:cubicBezTo>
                  <a:cubicBezTo>
                    <a:pt x="21246" y="14518"/>
                    <a:pt x="21246" y="16643"/>
                    <a:pt x="19746" y="18236"/>
                  </a:cubicBezTo>
                  <a:cubicBezTo>
                    <a:pt x="18246" y="19830"/>
                    <a:pt x="15246" y="20892"/>
                    <a:pt x="12396" y="21246"/>
                  </a:cubicBezTo>
                  <a:cubicBezTo>
                    <a:pt x="9546" y="21600"/>
                    <a:pt x="6846" y="21246"/>
                    <a:pt x="4746" y="20538"/>
                  </a:cubicBezTo>
                  <a:cubicBezTo>
                    <a:pt x="2646" y="19830"/>
                    <a:pt x="1146" y="18767"/>
                    <a:pt x="396" y="17941"/>
                  </a:cubicBezTo>
                  <a:cubicBezTo>
                    <a:pt x="-354" y="17115"/>
                    <a:pt x="-354" y="16525"/>
                    <a:pt x="3246" y="15403"/>
                  </a:cubicBezTo>
                  <a:cubicBezTo>
                    <a:pt x="6846" y="14282"/>
                    <a:pt x="14046" y="12630"/>
                    <a:pt x="21246" y="109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2" name="Line"/>
            <p:cNvSpPr/>
            <p:nvPr/>
          </p:nvSpPr>
          <p:spPr>
            <a:xfrm>
              <a:off x="6266944" y="5083749"/>
              <a:ext cx="394376" cy="181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extrusionOk="0">
                  <a:moveTo>
                    <a:pt x="0" y="1630"/>
                  </a:moveTo>
                  <a:cubicBezTo>
                    <a:pt x="758" y="5706"/>
                    <a:pt x="1516" y="9781"/>
                    <a:pt x="2179" y="13042"/>
                  </a:cubicBezTo>
                  <a:cubicBezTo>
                    <a:pt x="2842" y="16302"/>
                    <a:pt x="3411" y="18747"/>
                    <a:pt x="4168" y="19562"/>
                  </a:cubicBezTo>
                  <a:cubicBezTo>
                    <a:pt x="4926" y="20377"/>
                    <a:pt x="5874" y="19562"/>
                    <a:pt x="6726" y="16709"/>
                  </a:cubicBezTo>
                  <a:cubicBezTo>
                    <a:pt x="7579" y="13857"/>
                    <a:pt x="8337" y="8966"/>
                    <a:pt x="8811" y="5502"/>
                  </a:cubicBezTo>
                  <a:cubicBezTo>
                    <a:pt x="9284" y="2038"/>
                    <a:pt x="9474" y="0"/>
                    <a:pt x="9758" y="0"/>
                  </a:cubicBezTo>
                  <a:cubicBezTo>
                    <a:pt x="10042" y="0"/>
                    <a:pt x="10421" y="2038"/>
                    <a:pt x="10705" y="5094"/>
                  </a:cubicBezTo>
                  <a:cubicBezTo>
                    <a:pt x="10989" y="8151"/>
                    <a:pt x="11179" y="12226"/>
                    <a:pt x="11368" y="15487"/>
                  </a:cubicBezTo>
                  <a:cubicBezTo>
                    <a:pt x="11558" y="18747"/>
                    <a:pt x="11747" y="21192"/>
                    <a:pt x="11842" y="21396"/>
                  </a:cubicBezTo>
                  <a:cubicBezTo>
                    <a:pt x="11937" y="21600"/>
                    <a:pt x="11937" y="19562"/>
                    <a:pt x="12411" y="16506"/>
                  </a:cubicBezTo>
                  <a:cubicBezTo>
                    <a:pt x="12884" y="13449"/>
                    <a:pt x="13832" y="9374"/>
                    <a:pt x="14684" y="6725"/>
                  </a:cubicBezTo>
                  <a:cubicBezTo>
                    <a:pt x="15537" y="4075"/>
                    <a:pt x="16295" y="2853"/>
                    <a:pt x="17053" y="2853"/>
                  </a:cubicBezTo>
                  <a:cubicBezTo>
                    <a:pt x="17811" y="2853"/>
                    <a:pt x="18568" y="4075"/>
                    <a:pt x="19326" y="7336"/>
                  </a:cubicBezTo>
                  <a:cubicBezTo>
                    <a:pt x="20084" y="10596"/>
                    <a:pt x="20842" y="15894"/>
                    <a:pt x="21600" y="211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3" name="Line"/>
            <p:cNvSpPr/>
            <p:nvPr/>
          </p:nvSpPr>
          <p:spPr>
            <a:xfrm>
              <a:off x="6204674" y="4900399"/>
              <a:ext cx="10378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4" name="Line"/>
            <p:cNvSpPr/>
            <p:nvPr/>
          </p:nvSpPr>
          <p:spPr>
            <a:xfrm>
              <a:off x="7286993" y="5050460"/>
              <a:ext cx="329130" cy="202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462" extrusionOk="0">
                  <a:moveTo>
                    <a:pt x="2481" y="10479"/>
                  </a:moveTo>
                  <a:cubicBezTo>
                    <a:pt x="5821" y="9015"/>
                    <a:pt x="9161" y="7550"/>
                    <a:pt x="11277" y="6086"/>
                  </a:cubicBezTo>
                  <a:cubicBezTo>
                    <a:pt x="13392" y="4621"/>
                    <a:pt x="14283" y="3157"/>
                    <a:pt x="14060" y="2059"/>
                  </a:cubicBezTo>
                  <a:cubicBezTo>
                    <a:pt x="13838" y="960"/>
                    <a:pt x="12501" y="228"/>
                    <a:pt x="10275" y="45"/>
                  </a:cubicBezTo>
                  <a:cubicBezTo>
                    <a:pt x="8048" y="-138"/>
                    <a:pt x="4930" y="228"/>
                    <a:pt x="2815" y="1326"/>
                  </a:cubicBezTo>
                  <a:cubicBezTo>
                    <a:pt x="699" y="2425"/>
                    <a:pt x="-414" y="4255"/>
                    <a:pt x="143" y="7550"/>
                  </a:cubicBezTo>
                  <a:cubicBezTo>
                    <a:pt x="699" y="10845"/>
                    <a:pt x="2926" y="15604"/>
                    <a:pt x="6712" y="18167"/>
                  </a:cubicBezTo>
                  <a:cubicBezTo>
                    <a:pt x="10497" y="20730"/>
                    <a:pt x="15842" y="21096"/>
                    <a:pt x="21186" y="214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5" name="Line"/>
            <p:cNvSpPr/>
            <p:nvPr/>
          </p:nvSpPr>
          <p:spPr>
            <a:xfrm>
              <a:off x="7680640" y="4598570"/>
              <a:ext cx="1720549" cy="68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179" extrusionOk="0">
                  <a:moveTo>
                    <a:pt x="2050" y="15502"/>
                  </a:moveTo>
                  <a:cubicBezTo>
                    <a:pt x="1920" y="15072"/>
                    <a:pt x="1790" y="14642"/>
                    <a:pt x="1466" y="14588"/>
                  </a:cubicBezTo>
                  <a:cubicBezTo>
                    <a:pt x="1141" y="14534"/>
                    <a:pt x="622" y="14857"/>
                    <a:pt x="319" y="15340"/>
                  </a:cubicBezTo>
                  <a:cubicBezTo>
                    <a:pt x="16" y="15824"/>
                    <a:pt x="-71" y="16469"/>
                    <a:pt x="59" y="17490"/>
                  </a:cubicBezTo>
                  <a:cubicBezTo>
                    <a:pt x="189" y="18511"/>
                    <a:pt x="535" y="19908"/>
                    <a:pt x="1119" y="20552"/>
                  </a:cubicBezTo>
                  <a:cubicBezTo>
                    <a:pt x="1704" y="21197"/>
                    <a:pt x="2526" y="21090"/>
                    <a:pt x="3284" y="20337"/>
                  </a:cubicBezTo>
                  <a:cubicBezTo>
                    <a:pt x="4041" y="19585"/>
                    <a:pt x="4734" y="18188"/>
                    <a:pt x="5145" y="16576"/>
                  </a:cubicBezTo>
                  <a:cubicBezTo>
                    <a:pt x="5556" y="14964"/>
                    <a:pt x="5686" y="13137"/>
                    <a:pt x="5686" y="10988"/>
                  </a:cubicBezTo>
                  <a:cubicBezTo>
                    <a:pt x="5686" y="8839"/>
                    <a:pt x="5556" y="6367"/>
                    <a:pt x="5405" y="4594"/>
                  </a:cubicBezTo>
                  <a:cubicBezTo>
                    <a:pt x="5253" y="2821"/>
                    <a:pt x="5080" y="1746"/>
                    <a:pt x="4929" y="994"/>
                  </a:cubicBezTo>
                  <a:cubicBezTo>
                    <a:pt x="4777" y="242"/>
                    <a:pt x="4647" y="-188"/>
                    <a:pt x="4582" y="81"/>
                  </a:cubicBezTo>
                  <a:cubicBezTo>
                    <a:pt x="4517" y="349"/>
                    <a:pt x="4517" y="1316"/>
                    <a:pt x="4517" y="4111"/>
                  </a:cubicBezTo>
                  <a:cubicBezTo>
                    <a:pt x="4517" y="6905"/>
                    <a:pt x="4517" y="11525"/>
                    <a:pt x="4517" y="14158"/>
                  </a:cubicBezTo>
                  <a:cubicBezTo>
                    <a:pt x="4517" y="16791"/>
                    <a:pt x="4517" y="17436"/>
                    <a:pt x="4517" y="18188"/>
                  </a:cubicBezTo>
                  <a:cubicBezTo>
                    <a:pt x="4517" y="18940"/>
                    <a:pt x="4517" y="19800"/>
                    <a:pt x="4561" y="19961"/>
                  </a:cubicBezTo>
                  <a:cubicBezTo>
                    <a:pt x="4604" y="20122"/>
                    <a:pt x="4691" y="19585"/>
                    <a:pt x="4799" y="19102"/>
                  </a:cubicBezTo>
                  <a:cubicBezTo>
                    <a:pt x="4907" y="18618"/>
                    <a:pt x="5037" y="18188"/>
                    <a:pt x="5167" y="17758"/>
                  </a:cubicBezTo>
                  <a:cubicBezTo>
                    <a:pt x="5297" y="17328"/>
                    <a:pt x="5426" y="16899"/>
                    <a:pt x="5556" y="16899"/>
                  </a:cubicBezTo>
                  <a:cubicBezTo>
                    <a:pt x="5686" y="16899"/>
                    <a:pt x="5816" y="17328"/>
                    <a:pt x="5967" y="18081"/>
                  </a:cubicBezTo>
                  <a:cubicBezTo>
                    <a:pt x="6119" y="18833"/>
                    <a:pt x="6292" y="19908"/>
                    <a:pt x="6595" y="20552"/>
                  </a:cubicBezTo>
                  <a:cubicBezTo>
                    <a:pt x="6898" y="21197"/>
                    <a:pt x="7331" y="21412"/>
                    <a:pt x="7807" y="20875"/>
                  </a:cubicBezTo>
                  <a:cubicBezTo>
                    <a:pt x="8283" y="20337"/>
                    <a:pt x="8803" y="19048"/>
                    <a:pt x="9279" y="17006"/>
                  </a:cubicBezTo>
                  <a:cubicBezTo>
                    <a:pt x="9755" y="14964"/>
                    <a:pt x="10188" y="12170"/>
                    <a:pt x="10339" y="9645"/>
                  </a:cubicBezTo>
                  <a:cubicBezTo>
                    <a:pt x="10491" y="7119"/>
                    <a:pt x="10361" y="4863"/>
                    <a:pt x="10231" y="3466"/>
                  </a:cubicBezTo>
                  <a:cubicBezTo>
                    <a:pt x="10101" y="2069"/>
                    <a:pt x="9971" y="1531"/>
                    <a:pt x="9798" y="1155"/>
                  </a:cubicBezTo>
                  <a:cubicBezTo>
                    <a:pt x="9625" y="779"/>
                    <a:pt x="9409" y="564"/>
                    <a:pt x="9279" y="833"/>
                  </a:cubicBezTo>
                  <a:cubicBezTo>
                    <a:pt x="9149" y="1102"/>
                    <a:pt x="9106" y="1854"/>
                    <a:pt x="9062" y="3842"/>
                  </a:cubicBezTo>
                  <a:cubicBezTo>
                    <a:pt x="9019" y="5830"/>
                    <a:pt x="8976" y="9054"/>
                    <a:pt x="9041" y="11525"/>
                  </a:cubicBezTo>
                  <a:cubicBezTo>
                    <a:pt x="9106" y="13997"/>
                    <a:pt x="9279" y="15716"/>
                    <a:pt x="9560" y="17060"/>
                  </a:cubicBezTo>
                  <a:cubicBezTo>
                    <a:pt x="9842" y="18403"/>
                    <a:pt x="10231" y="19370"/>
                    <a:pt x="10642" y="19908"/>
                  </a:cubicBezTo>
                  <a:cubicBezTo>
                    <a:pt x="11054" y="20445"/>
                    <a:pt x="11487" y="20552"/>
                    <a:pt x="11811" y="20606"/>
                  </a:cubicBezTo>
                  <a:cubicBezTo>
                    <a:pt x="12136" y="20660"/>
                    <a:pt x="12352" y="20660"/>
                    <a:pt x="12569" y="20499"/>
                  </a:cubicBezTo>
                  <a:cubicBezTo>
                    <a:pt x="12785" y="20337"/>
                    <a:pt x="13002" y="20015"/>
                    <a:pt x="13045" y="19585"/>
                  </a:cubicBezTo>
                  <a:cubicBezTo>
                    <a:pt x="13088" y="19155"/>
                    <a:pt x="12958" y="18618"/>
                    <a:pt x="12958" y="18618"/>
                  </a:cubicBezTo>
                  <a:cubicBezTo>
                    <a:pt x="12958" y="18618"/>
                    <a:pt x="13088" y="19155"/>
                    <a:pt x="13261" y="19531"/>
                  </a:cubicBezTo>
                  <a:cubicBezTo>
                    <a:pt x="13434" y="19908"/>
                    <a:pt x="13651" y="20122"/>
                    <a:pt x="13867" y="20230"/>
                  </a:cubicBezTo>
                  <a:cubicBezTo>
                    <a:pt x="14084" y="20337"/>
                    <a:pt x="14300" y="20337"/>
                    <a:pt x="14495" y="20176"/>
                  </a:cubicBezTo>
                  <a:cubicBezTo>
                    <a:pt x="14690" y="20015"/>
                    <a:pt x="14863" y="19693"/>
                    <a:pt x="14949" y="19263"/>
                  </a:cubicBezTo>
                  <a:cubicBezTo>
                    <a:pt x="15036" y="18833"/>
                    <a:pt x="15036" y="18296"/>
                    <a:pt x="14798" y="17705"/>
                  </a:cubicBezTo>
                  <a:cubicBezTo>
                    <a:pt x="14560" y="17113"/>
                    <a:pt x="14084" y="16469"/>
                    <a:pt x="13694" y="16093"/>
                  </a:cubicBezTo>
                  <a:cubicBezTo>
                    <a:pt x="13305" y="15716"/>
                    <a:pt x="13002" y="15609"/>
                    <a:pt x="12742" y="15609"/>
                  </a:cubicBezTo>
                  <a:cubicBezTo>
                    <a:pt x="12482" y="15609"/>
                    <a:pt x="12266" y="15716"/>
                    <a:pt x="12222" y="15985"/>
                  </a:cubicBezTo>
                  <a:cubicBezTo>
                    <a:pt x="12179" y="16254"/>
                    <a:pt x="12309" y="16684"/>
                    <a:pt x="12590" y="17006"/>
                  </a:cubicBezTo>
                  <a:cubicBezTo>
                    <a:pt x="12872" y="17328"/>
                    <a:pt x="13305" y="17543"/>
                    <a:pt x="13911" y="17382"/>
                  </a:cubicBezTo>
                  <a:cubicBezTo>
                    <a:pt x="14517" y="17221"/>
                    <a:pt x="15296" y="16684"/>
                    <a:pt x="15815" y="16254"/>
                  </a:cubicBezTo>
                  <a:cubicBezTo>
                    <a:pt x="16335" y="15824"/>
                    <a:pt x="16594" y="15502"/>
                    <a:pt x="16789" y="15555"/>
                  </a:cubicBezTo>
                  <a:cubicBezTo>
                    <a:pt x="16984" y="15609"/>
                    <a:pt x="17114" y="16039"/>
                    <a:pt x="17179" y="16522"/>
                  </a:cubicBezTo>
                  <a:cubicBezTo>
                    <a:pt x="17244" y="17006"/>
                    <a:pt x="17244" y="17543"/>
                    <a:pt x="17244" y="18081"/>
                  </a:cubicBezTo>
                  <a:cubicBezTo>
                    <a:pt x="17244" y="18618"/>
                    <a:pt x="17244" y="19155"/>
                    <a:pt x="17352" y="19370"/>
                  </a:cubicBezTo>
                  <a:cubicBezTo>
                    <a:pt x="17460" y="19585"/>
                    <a:pt x="17676" y="19478"/>
                    <a:pt x="17871" y="19048"/>
                  </a:cubicBezTo>
                  <a:cubicBezTo>
                    <a:pt x="18066" y="18618"/>
                    <a:pt x="18239" y="17866"/>
                    <a:pt x="18391" y="17812"/>
                  </a:cubicBezTo>
                  <a:cubicBezTo>
                    <a:pt x="18542" y="17758"/>
                    <a:pt x="18672" y="18403"/>
                    <a:pt x="19018" y="18833"/>
                  </a:cubicBezTo>
                  <a:cubicBezTo>
                    <a:pt x="19365" y="19263"/>
                    <a:pt x="19927" y="19478"/>
                    <a:pt x="20382" y="19209"/>
                  </a:cubicBezTo>
                  <a:cubicBezTo>
                    <a:pt x="20836" y="18940"/>
                    <a:pt x="21183" y="18188"/>
                    <a:pt x="21529" y="174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6" name="Line"/>
            <p:cNvSpPr/>
            <p:nvPr/>
          </p:nvSpPr>
          <p:spPr>
            <a:xfrm>
              <a:off x="9868211" y="4712748"/>
              <a:ext cx="332105" cy="686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extrusionOk="0">
                  <a:moveTo>
                    <a:pt x="21600" y="3573"/>
                  </a:moveTo>
                  <a:cubicBezTo>
                    <a:pt x="21600" y="2713"/>
                    <a:pt x="21600" y="1853"/>
                    <a:pt x="21037" y="1209"/>
                  </a:cubicBezTo>
                  <a:cubicBezTo>
                    <a:pt x="20475" y="564"/>
                    <a:pt x="19350" y="134"/>
                    <a:pt x="18225" y="26"/>
                  </a:cubicBezTo>
                  <a:cubicBezTo>
                    <a:pt x="17100" y="-81"/>
                    <a:pt x="15975" y="134"/>
                    <a:pt x="15412" y="832"/>
                  </a:cubicBezTo>
                  <a:cubicBezTo>
                    <a:pt x="14850" y="1531"/>
                    <a:pt x="14850" y="2713"/>
                    <a:pt x="15525" y="4755"/>
                  </a:cubicBezTo>
                  <a:cubicBezTo>
                    <a:pt x="16200" y="6797"/>
                    <a:pt x="17550" y="9698"/>
                    <a:pt x="18450" y="12385"/>
                  </a:cubicBezTo>
                  <a:cubicBezTo>
                    <a:pt x="19350" y="15071"/>
                    <a:pt x="19800" y="17543"/>
                    <a:pt x="19688" y="18994"/>
                  </a:cubicBezTo>
                  <a:cubicBezTo>
                    <a:pt x="19575" y="20444"/>
                    <a:pt x="18900" y="20874"/>
                    <a:pt x="17437" y="21143"/>
                  </a:cubicBezTo>
                  <a:cubicBezTo>
                    <a:pt x="15975" y="21412"/>
                    <a:pt x="13725" y="21519"/>
                    <a:pt x="10687" y="20713"/>
                  </a:cubicBezTo>
                  <a:cubicBezTo>
                    <a:pt x="7650" y="19907"/>
                    <a:pt x="3825" y="18188"/>
                    <a:pt x="0" y="164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7" name="Line"/>
            <p:cNvSpPr/>
            <p:nvPr/>
          </p:nvSpPr>
          <p:spPr>
            <a:xfrm>
              <a:off x="9899345" y="5019602"/>
              <a:ext cx="892534" cy="169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8" extrusionOk="0">
                  <a:moveTo>
                    <a:pt x="0" y="9547"/>
                  </a:moveTo>
                  <a:cubicBezTo>
                    <a:pt x="1674" y="7853"/>
                    <a:pt x="3349" y="6159"/>
                    <a:pt x="4898" y="5312"/>
                  </a:cubicBezTo>
                  <a:cubicBezTo>
                    <a:pt x="6447" y="4465"/>
                    <a:pt x="7870" y="4465"/>
                    <a:pt x="8791" y="4465"/>
                  </a:cubicBezTo>
                  <a:cubicBezTo>
                    <a:pt x="9712" y="4465"/>
                    <a:pt x="10130" y="4465"/>
                    <a:pt x="10549" y="4253"/>
                  </a:cubicBezTo>
                  <a:cubicBezTo>
                    <a:pt x="10967" y="4041"/>
                    <a:pt x="11386" y="3618"/>
                    <a:pt x="11470" y="2559"/>
                  </a:cubicBezTo>
                  <a:cubicBezTo>
                    <a:pt x="11553" y="1500"/>
                    <a:pt x="11302" y="-194"/>
                    <a:pt x="11177" y="18"/>
                  </a:cubicBezTo>
                  <a:cubicBezTo>
                    <a:pt x="11051" y="230"/>
                    <a:pt x="11051" y="2347"/>
                    <a:pt x="11051" y="4677"/>
                  </a:cubicBezTo>
                  <a:cubicBezTo>
                    <a:pt x="11051" y="7006"/>
                    <a:pt x="11051" y="9547"/>
                    <a:pt x="11177" y="11665"/>
                  </a:cubicBezTo>
                  <a:cubicBezTo>
                    <a:pt x="11302" y="13782"/>
                    <a:pt x="11553" y="15477"/>
                    <a:pt x="11888" y="16112"/>
                  </a:cubicBezTo>
                  <a:cubicBezTo>
                    <a:pt x="12223" y="16747"/>
                    <a:pt x="12642" y="16324"/>
                    <a:pt x="12977" y="15053"/>
                  </a:cubicBezTo>
                  <a:cubicBezTo>
                    <a:pt x="13312" y="13782"/>
                    <a:pt x="13563" y="11665"/>
                    <a:pt x="13814" y="9759"/>
                  </a:cubicBezTo>
                  <a:cubicBezTo>
                    <a:pt x="14065" y="7853"/>
                    <a:pt x="14316" y="6159"/>
                    <a:pt x="14609" y="4677"/>
                  </a:cubicBezTo>
                  <a:cubicBezTo>
                    <a:pt x="14902" y="3194"/>
                    <a:pt x="15237" y="1924"/>
                    <a:pt x="15614" y="2135"/>
                  </a:cubicBezTo>
                  <a:cubicBezTo>
                    <a:pt x="15991" y="2347"/>
                    <a:pt x="16409" y="4041"/>
                    <a:pt x="16702" y="5947"/>
                  </a:cubicBezTo>
                  <a:cubicBezTo>
                    <a:pt x="16995" y="7853"/>
                    <a:pt x="17163" y="9971"/>
                    <a:pt x="17288" y="12300"/>
                  </a:cubicBezTo>
                  <a:cubicBezTo>
                    <a:pt x="17414" y="14630"/>
                    <a:pt x="17498" y="17171"/>
                    <a:pt x="17749" y="18865"/>
                  </a:cubicBezTo>
                  <a:cubicBezTo>
                    <a:pt x="18000" y="20559"/>
                    <a:pt x="18419" y="21406"/>
                    <a:pt x="19088" y="20135"/>
                  </a:cubicBezTo>
                  <a:cubicBezTo>
                    <a:pt x="19758" y="18865"/>
                    <a:pt x="20679" y="15477"/>
                    <a:pt x="21600" y="120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8" name="Line"/>
            <p:cNvSpPr/>
            <p:nvPr/>
          </p:nvSpPr>
          <p:spPr>
            <a:xfrm>
              <a:off x="10802257" y="5014561"/>
              <a:ext cx="581184" cy="153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extrusionOk="0">
                  <a:moveTo>
                    <a:pt x="0" y="0"/>
                  </a:moveTo>
                  <a:cubicBezTo>
                    <a:pt x="514" y="1409"/>
                    <a:pt x="1029" y="2817"/>
                    <a:pt x="1350" y="4696"/>
                  </a:cubicBezTo>
                  <a:cubicBezTo>
                    <a:pt x="1671" y="6574"/>
                    <a:pt x="1800" y="8922"/>
                    <a:pt x="1993" y="12209"/>
                  </a:cubicBezTo>
                  <a:cubicBezTo>
                    <a:pt x="2186" y="15496"/>
                    <a:pt x="2443" y="19722"/>
                    <a:pt x="2636" y="20661"/>
                  </a:cubicBezTo>
                  <a:cubicBezTo>
                    <a:pt x="2829" y="21600"/>
                    <a:pt x="2957" y="19252"/>
                    <a:pt x="3214" y="16904"/>
                  </a:cubicBezTo>
                  <a:cubicBezTo>
                    <a:pt x="3471" y="14557"/>
                    <a:pt x="3857" y="12209"/>
                    <a:pt x="4307" y="10330"/>
                  </a:cubicBezTo>
                  <a:cubicBezTo>
                    <a:pt x="4757" y="8452"/>
                    <a:pt x="5271" y="7043"/>
                    <a:pt x="5786" y="7043"/>
                  </a:cubicBezTo>
                  <a:cubicBezTo>
                    <a:pt x="6300" y="7043"/>
                    <a:pt x="6814" y="8452"/>
                    <a:pt x="7136" y="10330"/>
                  </a:cubicBezTo>
                  <a:cubicBezTo>
                    <a:pt x="7457" y="12209"/>
                    <a:pt x="7586" y="14557"/>
                    <a:pt x="7843" y="14791"/>
                  </a:cubicBezTo>
                  <a:cubicBezTo>
                    <a:pt x="8100" y="15026"/>
                    <a:pt x="8486" y="13148"/>
                    <a:pt x="8871" y="11270"/>
                  </a:cubicBezTo>
                  <a:cubicBezTo>
                    <a:pt x="9257" y="9391"/>
                    <a:pt x="9643" y="7513"/>
                    <a:pt x="10093" y="5870"/>
                  </a:cubicBezTo>
                  <a:cubicBezTo>
                    <a:pt x="10543" y="4226"/>
                    <a:pt x="11057" y="2817"/>
                    <a:pt x="11507" y="3052"/>
                  </a:cubicBezTo>
                  <a:cubicBezTo>
                    <a:pt x="11957" y="3287"/>
                    <a:pt x="12343" y="5165"/>
                    <a:pt x="12664" y="7748"/>
                  </a:cubicBezTo>
                  <a:cubicBezTo>
                    <a:pt x="12986" y="10330"/>
                    <a:pt x="13243" y="13617"/>
                    <a:pt x="14721" y="15026"/>
                  </a:cubicBezTo>
                  <a:cubicBezTo>
                    <a:pt x="16200" y="16435"/>
                    <a:pt x="18900" y="15965"/>
                    <a:pt x="21600" y="154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9" name="Line"/>
            <p:cNvSpPr/>
            <p:nvPr/>
          </p:nvSpPr>
          <p:spPr>
            <a:xfrm>
              <a:off x="11715545" y="5315531"/>
              <a:ext cx="51893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0" name="Line"/>
            <p:cNvSpPr/>
            <p:nvPr/>
          </p:nvSpPr>
          <p:spPr>
            <a:xfrm>
              <a:off x="12274681" y="5017101"/>
              <a:ext cx="738153" cy="21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245" extrusionOk="0">
                  <a:moveTo>
                    <a:pt x="4860" y="4891"/>
                  </a:moveTo>
                  <a:cubicBezTo>
                    <a:pt x="4659" y="3177"/>
                    <a:pt x="4458" y="1462"/>
                    <a:pt x="4107" y="605"/>
                  </a:cubicBezTo>
                  <a:cubicBezTo>
                    <a:pt x="3755" y="-252"/>
                    <a:pt x="3253" y="-252"/>
                    <a:pt x="2550" y="948"/>
                  </a:cubicBezTo>
                  <a:cubicBezTo>
                    <a:pt x="1846" y="2148"/>
                    <a:pt x="942" y="4548"/>
                    <a:pt x="440" y="6777"/>
                  </a:cubicBezTo>
                  <a:cubicBezTo>
                    <a:pt x="-63" y="9005"/>
                    <a:pt x="-163" y="11062"/>
                    <a:pt x="289" y="13119"/>
                  </a:cubicBezTo>
                  <a:cubicBezTo>
                    <a:pt x="741" y="15177"/>
                    <a:pt x="1746" y="17234"/>
                    <a:pt x="2750" y="17919"/>
                  </a:cubicBezTo>
                  <a:cubicBezTo>
                    <a:pt x="3755" y="18605"/>
                    <a:pt x="4760" y="17919"/>
                    <a:pt x="5413" y="15862"/>
                  </a:cubicBezTo>
                  <a:cubicBezTo>
                    <a:pt x="6066" y="13805"/>
                    <a:pt x="6367" y="10377"/>
                    <a:pt x="6468" y="7805"/>
                  </a:cubicBezTo>
                  <a:cubicBezTo>
                    <a:pt x="6568" y="5234"/>
                    <a:pt x="6468" y="3519"/>
                    <a:pt x="6166" y="2319"/>
                  </a:cubicBezTo>
                  <a:cubicBezTo>
                    <a:pt x="5865" y="1119"/>
                    <a:pt x="5363" y="434"/>
                    <a:pt x="5162" y="948"/>
                  </a:cubicBezTo>
                  <a:cubicBezTo>
                    <a:pt x="4961" y="1462"/>
                    <a:pt x="5061" y="3177"/>
                    <a:pt x="5413" y="5748"/>
                  </a:cubicBezTo>
                  <a:cubicBezTo>
                    <a:pt x="5764" y="8319"/>
                    <a:pt x="6367" y="11748"/>
                    <a:pt x="6870" y="13977"/>
                  </a:cubicBezTo>
                  <a:cubicBezTo>
                    <a:pt x="7372" y="16205"/>
                    <a:pt x="7774" y="17234"/>
                    <a:pt x="8377" y="17062"/>
                  </a:cubicBezTo>
                  <a:cubicBezTo>
                    <a:pt x="8979" y="16891"/>
                    <a:pt x="9783" y="15519"/>
                    <a:pt x="10386" y="13119"/>
                  </a:cubicBezTo>
                  <a:cubicBezTo>
                    <a:pt x="10989" y="10719"/>
                    <a:pt x="11390" y="7291"/>
                    <a:pt x="11843" y="5405"/>
                  </a:cubicBezTo>
                  <a:cubicBezTo>
                    <a:pt x="12295" y="3519"/>
                    <a:pt x="12797" y="3177"/>
                    <a:pt x="13149" y="3862"/>
                  </a:cubicBezTo>
                  <a:cubicBezTo>
                    <a:pt x="13500" y="4548"/>
                    <a:pt x="13701" y="6262"/>
                    <a:pt x="13852" y="8662"/>
                  </a:cubicBezTo>
                  <a:cubicBezTo>
                    <a:pt x="14003" y="11062"/>
                    <a:pt x="14103" y="14148"/>
                    <a:pt x="14254" y="14834"/>
                  </a:cubicBezTo>
                  <a:cubicBezTo>
                    <a:pt x="14404" y="15519"/>
                    <a:pt x="14605" y="13805"/>
                    <a:pt x="14857" y="12262"/>
                  </a:cubicBezTo>
                  <a:cubicBezTo>
                    <a:pt x="15108" y="10719"/>
                    <a:pt x="15409" y="9348"/>
                    <a:pt x="15761" y="8148"/>
                  </a:cubicBezTo>
                  <a:cubicBezTo>
                    <a:pt x="16112" y="6948"/>
                    <a:pt x="16514" y="5919"/>
                    <a:pt x="16866" y="6091"/>
                  </a:cubicBezTo>
                  <a:cubicBezTo>
                    <a:pt x="17217" y="6262"/>
                    <a:pt x="17519" y="7634"/>
                    <a:pt x="17770" y="10377"/>
                  </a:cubicBezTo>
                  <a:cubicBezTo>
                    <a:pt x="18021" y="13119"/>
                    <a:pt x="18222" y="17234"/>
                    <a:pt x="18574" y="19291"/>
                  </a:cubicBezTo>
                  <a:cubicBezTo>
                    <a:pt x="18925" y="21348"/>
                    <a:pt x="19428" y="21348"/>
                    <a:pt x="19930" y="21177"/>
                  </a:cubicBezTo>
                  <a:cubicBezTo>
                    <a:pt x="20432" y="21005"/>
                    <a:pt x="20935" y="20662"/>
                    <a:pt x="21437" y="203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1" name="Line"/>
            <p:cNvSpPr/>
            <p:nvPr/>
          </p:nvSpPr>
          <p:spPr>
            <a:xfrm>
              <a:off x="13057805" y="4776716"/>
              <a:ext cx="276757" cy="476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extrusionOk="0">
                  <a:moveTo>
                    <a:pt x="11070" y="16744"/>
                  </a:moveTo>
                  <a:cubicBezTo>
                    <a:pt x="10800" y="15967"/>
                    <a:pt x="10530" y="15190"/>
                    <a:pt x="9720" y="14802"/>
                  </a:cubicBezTo>
                  <a:cubicBezTo>
                    <a:pt x="8910" y="14413"/>
                    <a:pt x="7560" y="14413"/>
                    <a:pt x="6210" y="14569"/>
                  </a:cubicBezTo>
                  <a:cubicBezTo>
                    <a:pt x="4860" y="14724"/>
                    <a:pt x="3510" y="15035"/>
                    <a:pt x="2295" y="15812"/>
                  </a:cubicBezTo>
                  <a:cubicBezTo>
                    <a:pt x="1080" y="16589"/>
                    <a:pt x="0" y="17832"/>
                    <a:pt x="0" y="18764"/>
                  </a:cubicBezTo>
                  <a:cubicBezTo>
                    <a:pt x="0" y="19697"/>
                    <a:pt x="1080" y="20318"/>
                    <a:pt x="3105" y="20707"/>
                  </a:cubicBezTo>
                  <a:cubicBezTo>
                    <a:pt x="5130" y="21095"/>
                    <a:pt x="8100" y="21251"/>
                    <a:pt x="10665" y="20163"/>
                  </a:cubicBezTo>
                  <a:cubicBezTo>
                    <a:pt x="13230" y="19075"/>
                    <a:pt x="15390" y="16744"/>
                    <a:pt x="16335" y="13403"/>
                  </a:cubicBezTo>
                  <a:cubicBezTo>
                    <a:pt x="17280" y="10062"/>
                    <a:pt x="17010" y="5711"/>
                    <a:pt x="16335" y="3147"/>
                  </a:cubicBezTo>
                  <a:cubicBezTo>
                    <a:pt x="15660" y="583"/>
                    <a:pt x="14580" y="-194"/>
                    <a:pt x="14040" y="39"/>
                  </a:cubicBezTo>
                  <a:cubicBezTo>
                    <a:pt x="13500" y="272"/>
                    <a:pt x="13500" y="1515"/>
                    <a:pt x="13770" y="4623"/>
                  </a:cubicBezTo>
                  <a:cubicBezTo>
                    <a:pt x="14040" y="7731"/>
                    <a:pt x="14580" y="12704"/>
                    <a:pt x="15255" y="15734"/>
                  </a:cubicBezTo>
                  <a:cubicBezTo>
                    <a:pt x="15930" y="18764"/>
                    <a:pt x="16740" y="19852"/>
                    <a:pt x="17820" y="20474"/>
                  </a:cubicBezTo>
                  <a:cubicBezTo>
                    <a:pt x="18900" y="21095"/>
                    <a:pt x="20250" y="21251"/>
                    <a:pt x="21600" y="214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2" name="Line"/>
            <p:cNvSpPr/>
            <p:nvPr/>
          </p:nvSpPr>
          <p:spPr>
            <a:xfrm>
              <a:off x="14114580" y="4723968"/>
              <a:ext cx="330458" cy="444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07" extrusionOk="0">
                  <a:moveTo>
                    <a:pt x="3268" y="0"/>
                  </a:moveTo>
                  <a:cubicBezTo>
                    <a:pt x="2143" y="5693"/>
                    <a:pt x="1018" y="11386"/>
                    <a:pt x="455" y="14735"/>
                  </a:cubicBezTo>
                  <a:cubicBezTo>
                    <a:pt x="-107" y="18084"/>
                    <a:pt x="-107" y="19088"/>
                    <a:pt x="230" y="18753"/>
                  </a:cubicBezTo>
                  <a:cubicBezTo>
                    <a:pt x="568" y="18419"/>
                    <a:pt x="1243" y="16744"/>
                    <a:pt x="2480" y="15153"/>
                  </a:cubicBezTo>
                  <a:cubicBezTo>
                    <a:pt x="3718" y="13563"/>
                    <a:pt x="5518" y="12056"/>
                    <a:pt x="7093" y="11135"/>
                  </a:cubicBezTo>
                  <a:cubicBezTo>
                    <a:pt x="8668" y="10214"/>
                    <a:pt x="10018" y="9879"/>
                    <a:pt x="10806" y="10130"/>
                  </a:cubicBezTo>
                  <a:cubicBezTo>
                    <a:pt x="11593" y="10381"/>
                    <a:pt x="11818" y="11219"/>
                    <a:pt x="11705" y="12809"/>
                  </a:cubicBezTo>
                  <a:cubicBezTo>
                    <a:pt x="11593" y="14400"/>
                    <a:pt x="11143" y="16744"/>
                    <a:pt x="10806" y="18335"/>
                  </a:cubicBezTo>
                  <a:cubicBezTo>
                    <a:pt x="10468" y="19926"/>
                    <a:pt x="10243" y="20763"/>
                    <a:pt x="11031" y="21181"/>
                  </a:cubicBezTo>
                  <a:cubicBezTo>
                    <a:pt x="11818" y="21600"/>
                    <a:pt x="13618" y="21600"/>
                    <a:pt x="15531" y="21265"/>
                  </a:cubicBezTo>
                  <a:cubicBezTo>
                    <a:pt x="17443" y="20930"/>
                    <a:pt x="19468" y="20260"/>
                    <a:pt x="21493" y="195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3" name="Line"/>
            <p:cNvSpPr/>
            <p:nvPr/>
          </p:nvSpPr>
          <p:spPr>
            <a:xfrm>
              <a:off x="14436586" y="4928386"/>
              <a:ext cx="561528" cy="254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0914" extrusionOk="0">
                  <a:moveTo>
                    <a:pt x="5854" y="5374"/>
                  </a:moveTo>
                  <a:cubicBezTo>
                    <a:pt x="4537" y="4806"/>
                    <a:pt x="3220" y="4237"/>
                    <a:pt x="2232" y="4522"/>
                  </a:cubicBezTo>
                  <a:cubicBezTo>
                    <a:pt x="1244" y="4806"/>
                    <a:pt x="586" y="5943"/>
                    <a:pt x="256" y="7222"/>
                  </a:cubicBezTo>
                  <a:cubicBezTo>
                    <a:pt x="-73" y="8501"/>
                    <a:pt x="-73" y="9922"/>
                    <a:pt x="190" y="11769"/>
                  </a:cubicBezTo>
                  <a:cubicBezTo>
                    <a:pt x="454" y="13616"/>
                    <a:pt x="981" y="15890"/>
                    <a:pt x="1903" y="16885"/>
                  </a:cubicBezTo>
                  <a:cubicBezTo>
                    <a:pt x="2825" y="17879"/>
                    <a:pt x="4142" y="17595"/>
                    <a:pt x="4998" y="16032"/>
                  </a:cubicBezTo>
                  <a:cubicBezTo>
                    <a:pt x="5854" y="14469"/>
                    <a:pt x="6249" y="11627"/>
                    <a:pt x="6315" y="9495"/>
                  </a:cubicBezTo>
                  <a:cubicBezTo>
                    <a:pt x="6381" y="7364"/>
                    <a:pt x="6117" y="5943"/>
                    <a:pt x="5920" y="5943"/>
                  </a:cubicBezTo>
                  <a:cubicBezTo>
                    <a:pt x="5722" y="5943"/>
                    <a:pt x="5590" y="7364"/>
                    <a:pt x="5788" y="9495"/>
                  </a:cubicBezTo>
                  <a:cubicBezTo>
                    <a:pt x="5986" y="11627"/>
                    <a:pt x="6512" y="14469"/>
                    <a:pt x="7039" y="16458"/>
                  </a:cubicBezTo>
                  <a:cubicBezTo>
                    <a:pt x="7566" y="18448"/>
                    <a:pt x="8093" y="19585"/>
                    <a:pt x="8686" y="20011"/>
                  </a:cubicBezTo>
                  <a:cubicBezTo>
                    <a:pt x="9278" y="20437"/>
                    <a:pt x="9937" y="20153"/>
                    <a:pt x="10727" y="17311"/>
                  </a:cubicBezTo>
                  <a:cubicBezTo>
                    <a:pt x="11517" y="14469"/>
                    <a:pt x="12439" y="9069"/>
                    <a:pt x="13098" y="5658"/>
                  </a:cubicBezTo>
                  <a:cubicBezTo>
                    <a:pt x="13756" y="2248"/>
                    <a:pt x="14151" y="827"/>
                    <a:pt x="14678" y="258"/>
                  </a:cubicBezTo>
                  <a:cubicBezTo>
                    <a:pt x="15205" y="-310"/>
                    <a:pt x="15864" y="-26"/>
                    <a:pt x="16851" y="1964"/>
                  </a:cubicBezTo>
                  <a:cubicBezTo>
                    <a:pt x="17839" y="3953"/>
                    <a:pt x="19156" y="7648"/>
                    <a:pt x="19947" y="10206"/>
                  </a:cubicBezTo>
                  <a:cubicBezTo>
                    <a:pt x="20737" y="12764"/>
                    <a:pt x="21000" y="14185"/>
                    <a:pt x="21198" y="15748"/>
                  </a:cubicBezTo>
                  <a:cubicBezTo>
                    <a:pt x="21395" y="17311"/>
                    <a:pt x="21527" y="19016"/>
                    <a:pt x="21066" y="20011"/>
                  </a:cubicBezTo>
                  <a:cubicBezTo>
                    <a:pt x="20605" y="21006"/>
                    <a:pt x="19551" y="21290"/>
                    <a:pt x="17971" y="20295"/>
                  </a:cubicBezTo>
                  <a:cubicBezTo>
                    <a:pt x="16390" y="19301"/>
                    <a:pt x="14283" y="17027"/>
                    <a:pt x="12176" y="147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4" name="Line"/>
            <p:cNvSpPr/>
            <p:nvPr/>
          </p:nvSpPr>
          <p:spPr>
            <a:xfrm>
              <a:off x="15648918" y="4858886"/>
              <a:ext cx="200870" cy="632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244" extrusionOk="0">
                  <a:moveTo>
                    <a:pt x="0" y="0"/>
                  </a:moveTo>
                  <a:cubicBezTo>
                    <a:pt x="1098" y="4181"/>
                    <a:pt x="2197" y="8361"/>
                    <a:pt x="2746" y="11206"/>
                  </a:cubicBezTo>
                  <a:cubicBezTo>
                    <a:pt x="3295" y="14052"/>
                    <a:pt x="3295" y="15561"/>
                    <a:pt x="3661" y="17187"/>
                  </a:cubicBezTo>
                  <a:cubicBezTo>
                    <a:pt x="4027" y="18813"/>
                    <a:pt x="4759" y="20555"/>
                    <a:pt x="5125" y="21077"/>
                  </a:cubicBezTo>
                  <a:cubicBezTo>
                    <a:pt x="5492" y="21600"/>
                    <a:pt x="5492" y="20903"/>
                    <a:pt x="4576" y="18813"/>
                  </a:cubicBezTo>
                  <a:cubicBezTo>
                    <a:pt x="3661" y="16723"/>
                    <a:pt x="1831" y="13239"/>
                    <a:pt x="1464" y="10394"/>
                  </a:cubicBezTo>
                  <a:cubicBezTo>
                    <a:pt x="1098" y="7548"/>
                    <a:pt x="2197" y="5342"/>
                    <a:pt x="3295" y="4006"/>
                  </a:cubicBezTo>
                  <a:cubicBezTo>
                    <a:pt x="4393" y="2671"/>
                    <a:pt x="5492" y="2206"/>
                    <a:pt x="6956" y="1916"/>
                  </a:cubicBezTo>
                  <a:cubicBezTo>
                    <a:pt x="8420" y="1626"/>
                    <a:pt x="10251" y="1510"/>
                    <a:pt x="11898" y="1626"/>
                  </a:cubicBezTo>
                  <a:cubicBezTo>
                    <a:pt x="13546" y="1742"/>
                    <a:pt x="15010" y="2090"/>
                    <a:pt x="16475" y="2845"/>
                  </a:cubicBezTo>
                  <a:cubicBezTo>
                    <a:pt x="17939" y="3600"/>
                    <a:pt x="19403" y="4761"/>
                    <a:pt x="20319" y="5632"/>
                  </a:cubicBezTo>
                  <a:cubicBezTo>
                    <a:pt x="21234" y="6503"/>
                    <a:pt x="21600" y="7084"/>
                    <a:pt x="20868" y="7490"/>
                  </a:cubicBezTo>
                  <a:cubicBezTo>
                    <a:pt x="20136" y="7897"/>
                    <a:pt x="18305" y="8129"/>
                    <a:pt x="15193" y="8129"/>
                  </a:cubicBezTo>
                  <a:cubicBezTo>
                    <a:pt x="12081" y="8129"/>
                    <a:pt x="7688" y="7897"/>
                    <a:pt x="4942" y="7490"/>
                  </a:cubicBezTo>
                  <a:cubicBezTo>
                    <a:pt x="2197" y="7084"/>
                    <a:pt x="1098" y="6503"/>
                    <a:pt x="0" y="59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5" name="Line"/>
            <p:cNvSpPr/>
            <p:nvPr/>
          </p:nvSpPr>
          <p:spPr>
            <a:xfrm>
              <a:off x="15960267" y="5024939"/>
              <a:ext cx="41515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6" name="Line"/>
            <p:cNvSpPr/>
            <p:nvPr/>
          </p:nvSpPr>
          <p:spPr>
            <a:xfrm>
              <a:off x="15887620" y="4786238"/>
              <a:ext cx="51893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7" name="Line"/>
            <p:cNvSpPr/>
            <p:nvPr/>
          </p:nvSpPr>
          <p:spPr>
            <a:xfrm>
              <a:off x="16084807" y="4907606"/>
              <a:ext cx="483024" cy="202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042" extrusionOk="0">
                  <a:moveTo>
                    <a:pt x="0" y="1410"/>
                  </a:moveTo>
                  <a:cubicBezTo>
                    <a:pt x="1389" y="6450"/>
                    <a:pt x="2777" y="11490"/>
                    <a:pt x="3703" y="15090"/>
                  </a:cubicBezTo>
                  <a:cubicBezTo>
                    <a:pt x="4629" y="18690"/>
                    <a:pt x="5091" y="20850"/>
                    <a:pt x="5400" y="21030"/>
                  </a:cubicBezTo>
                  <a:cubicBezTo>
                    <a:pt x="5709" y="21210"/>
                    <a:pt x="5863" y="19410"/>
                    <a:pt x="6171" y="16530"/>
                  </a:cubicBezTo>
                  <a:cubicBezTo>
                    <a:pt x="6480" y="13650"/>
                    <a:pt x="6943" y="9690"/>
                    <a:pt x="7251" y="6810"/>
                  </a:cubicBezTo>
                  <a:cubicBezTo>
                    <a:pt x="7560" y="3930"/>
                    <a:pt x="7714" y="2130"/>
                    <a:pt x="8177" y="1050"/>
                  </a:cubicBezTo>
                  <a:cubicBezTo>
                    <a:pt x="8640" y="-30"/>
                    <a:pt x="9411" y="-390"/>
                    <a:pt x="10106" y="510"/>
                  </a:cubicBezTo>
                  <a:cubicBezTo>
                    <a:pt x="10800" y="1410"/>
                    <a:pt x="11417" y="3570"/>
                    <a:pt x="12420" y="6810"/>
                  </a:cubicBezTo>
                  <a:cubicBezTo>
                    <a:pt x="13423" y="10050"/>
                    <a:pt x="14811" y="14370"/>
                    <a:pt x="15891" y="16890"/>
                  </a:cubicBezTo>
                  <a:cubicBezTo>
                    <a:pt x="16971" y="19410"/>
                    <a:pt x="17743" y="20130"/>
                    <a:pt x="18514" y="20310"/>
                  </a:cubicBezTo>
                  <a:cubicBezTo>
                    <a:pt x="19286" y="20490"/>
                    <a:pt x="20057" y="20130"/>
                    <a:pt x="20597" y="19050"/>
                  </a:cubicBezTo>
                  <a:cubicBezTo>
                    <a:pt x="21137" y="17970"/>
                    <a:pt x="21446" y="16170"/>
                    <a:pt x="21523" y="14370"/>
                  </a:cubicBezTo>
                  <a:cubicBezTo>
                    <a:pt x="21600" y="12570"/>
                    <a:pt x="21446" y="10770"/>
                    <a:pt x="21060" y="9330"/>
                  </a:cubicBezTo>
                  <a:cubicBezTo>
                    <a:pt x="20674" y="7890"/>
                    <a:pt x="20057" y="6810"/>
                    <a:pt x="19209" y="6270"/>
                  </a:cubicBezTo>
                  <a:cubicBezTo>
                    <a:pt x="18360" y="5730"/>
                    <a:pt x="17280" y="5730"/>
                    <a:pt x="16354" y="5910"/>
                  </a:cubicBezTo>
                  <a:cubicBezTo>
                    <a:pt x="15429" y="6090"/>
                    <a:pt x="14657" y="6450"/>
                    <a:pt x="14040" y="7350"/>
                  </a:cubicBezTo>
                  <a:cubicBezTo>
                    <a:pt x="13423" y="8250"/>
                    <a:pt x="12960" y="9690"/>
                    <a:pt x="13191" y="11490"/>
                  </a:cubicBezTo>
                  <a:cubicBezTo>
                    <a:pt x="13423" y="13290"/>
                    <a:pt x="14349" y="15450"/>
                    <a:pt x="15274" y="176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8" name="Line"/>
            <p:cNvSpPr/>
            <p:nvPr/>
          </p:nvSpPr>
          <p:spPr>
            <a:xfrm>
              <a:off x="16760091" y="4713590"/>
              <a:ext cx="186115" cy="422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68" extrusionOk="0">
                  <a:moveTo>
                    <a:pt x="2320" y="0"/>
                  </a:moveTo>
                  <a:cubicBezTo>
                    <a:pt x="1920" y="4566"/>
                    <a:pt x="1520" y="9132"/>
                    <a:pt x="1120" y="11854"/>
                  </a:cubicBezTo>
                  <a:cubicBezTo>
                    <a:pt x="720" y="14576"/>
                    <a:pt x="320" y="15454"/>
                    <a:pt x="120" y="16420"/>
                  </a:cubicBezTo>
                  <a:cubicBezTo>
                    <a:pt x="-80" y="17385"/>
                    <a:pt x="-80" y="18439"/>
                    <a:pt x="520" y="19317"/>
                  </a:cubicBezTo>
                  <a:cubicBezTo>
                    <a:pt x="1120" y="20195"/>
                    <a:pt x="2320" y="20898"/>
                    <a:pt x="4120" y="21249"/>
                  </a:cubicBezTo>
                  <a:cubicBezTo>
                    <a:pt x="5920" y="21600"/>
                    <a:pt x="8320" y="21600"/>
                    <a:pt x="11320" y="20722"/>
                  </a:cubicBezTo>
                  <a:cubicBezTo>
                    <a:pt x="14320" y="19844"/>
                    <a:pt x="17920" y="18088"/>
                    <a:pt x="21520" y="163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9" name="Line"/>
            <p:cNvSpPr/>
            <p:nvPr/>
          </p:nvSpPr>
          <p:spPr>
            <a:xfrm>
              <a:off x="16686748" y="4900399"/>
              <a:ext cx="28021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0" name="Line"/>
            <p:cNvSpPr/>
            <p:nvPr/>
          </p:nvSpPr>
          <p:spPr>
            <a:xfrm>
              <a:off x="17579281" y="4900399"/>
              <a:ext cx="383998" cy="208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0" y="0"/>
                  </a:moveTo>
                  <a:cubicBezTo>
                    <a:pt x="0" y="6020"/>
                    <a:pt x="0" y="12039"/>
                    <a:pt x="389" y="15757"/>
                  </a:cubicBezTo>
                  <a:cubicBezTo>
                    <a:pt x="778" y="19475"/>
                    <a:pt x="1557" y="20892"/>
                    <a:pt x="2432" y="21246"/>
                  </a:cubicBezTo>
                  <a:cubicBezTo>
                    <a:pt x="3308" y="21600"/>
                    <a:pt x="4281" y="20892"/>
                    <a:pt x="5254" y="18590"/>
                  </a:cubicBezTo>
                  <a:cubicBezTo>
                    <a:pt x="6227" y="16289"/>
                    <a:pt x="7200" y="12393"/>
                    <a:pt x="7881" y="9561"/>
                  </a:cubicBezTo>
                  <a:cubicBezTo>
                    <a:pt x="8562" y="6728"/>
                    <a:pt x="8951" y="4957"/>
                    <a:pt x="9535" y="4603"/>
                  </a:cubicBezTo>
                  <a:cubicBezTo>
                    <a:pt x="10119" y="4249"/>
                    <a:pt x="10897" y="5311"/>
                    <a:pt x="11384" y="6728"/>
                  </a:cubicBezTo>
                  <a:cubicBezTo>
                    <a:pt x="11870" y="8144"/>
                    <a:pt x="12065" y="9915"/>
                    <a:pt x="12259" y="12393"/>
                  </a:cubicBezTo>
                  <a:cubicBezTo>
                    <a:pt x="12454" y="14872"/>
                    <a:pt x="12649" y="18059"/>
                    <a:pt x="12843" y="18767"/>
                  </a:cubicBezTo>
                  <a:cubicBezTo>
                    <a:pt x="13038" y="19475"/>
                    <a:pt x="13232" y="17705"/>
                    <a:pt x="13816" y="15226"/>
                  </a:cubicBezTo>
                  <a:cubicBezTo>
                    <a:pt x="14400" y="12748"/>
                    <a:pt x="15373" y="9561"/>
                    <a:pt x="16249" y="7436"/>
                  </a:cubicBezTo>
                  <a:cubicBezTo>
                    <a:pt x="17124" y="5311"/>
                    <a:pt x="17903" y="4249"/>
                    <a:pt x="18486" y="4603"/>
                  </a:cubicBezTo>
                  <a:cubicBezTo>
                    <a:pt x="19070" y="4957"/>
                    <a:pt x="19459" y="6728"/>
                    <a:pt x="19946" y="9207"/>
                  </a:cubicBezTo>
                  <a:cubicBezTo>
                    <a:pt x="20432" y="11685"/>
                    <a:pt x="21016" y="14872"/>
                    <a:pt x="21600" y="180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1" name="Line"/>
            <p:cNvSpPr/>
            <p:nvPr/>
          </p:nvSpPr>
          <p:spPr>
            <a:xfrm>
              <a:off x="17517011" y="4630564"/>
              <a:ext cx="5189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2" name="Line"/>
            <p:cNvSpPr/>
            <p:nvPr/>
          </p:nvSpPr>
          <p:spPr>
            <a:xfrm>
              <a:off x="18513327" y="4823638"/>
              <a:ext cx="363240" cy="22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3" extrusionOk="0">
                  <a:moveTo>
                    <a:pt x="0" y="11023"/>
                  </a:moveTo>
                  <a:cubicBezTo>
                    <a:pt x="2057" y="10055"/>
                    <a:pt x="4114" y="9088"/>
                    <a:pt x="5554" y="8121"/>
                  </a:cubicBezTo>
                  <a:cubicBezTo>
                    <a:pt x="6994" y="7154"/>
                    <a:pt x="7817" y="6187"/>
                    <a:pt x="8126" y="4897"/>
                  </a:cubicBezTo>
                  <a:cubicBezTo>
                    <a:pt x="8434" y="3608"/>
                    <a:pt x="8229" y="1996"/>
                    <a:pt x="7406" y="1029"/>
                  </a:cubicBezTo>
                  <a:cubicBezTo>
                    <a:pt x="6583" y="61"/>
                    <a:pt x="5143" y="-261"/>
                    <a:pt x="4114" y="223"/>
                  </a:cubicBezTo>
                  <a:cubicBezTo>
                    <a:pt x="3086" y="706"/>
                    <a:pt x="2469" y="1996"/>
                    <a:pt x="2057" y="4414"/>
                  </a:cubicBezTo>
                  <a:cubicBezTo>
                    <a:pt x="1646" y="6832"/>
                    <a:pt x="1440" y="10378"/>
                    <a:pt x="3189" y="13602"/>
                  </a:cubicBezTo>
                  <a:cubicBezTo>
                    <a:pt x="4937" y="16826"/>
                    <a:pt x="8640" y="19727"/>
                    <a:pt x="12034" y="20533"/>
                  </a:cubicBezTo>
                  <a:cubicBezTo>
                    <a:pt x="15429" y="21339"/>
                    <a:pt x="18514" y="20049"/>
                    <a:pt x="21600" y="187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3" name="Line"/>
            <p:cNvSpPr/>
            <p:nvPr/>
          </p:nvSpPr>
          <p:spPr>
            <a:xfrm>
              <a:off x="18820047" y="4924615"/>
              <a:ext cx="284843" cy="18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600" extrusionOk="0">
                  <a:moveTo>
                    <a:pt x="15963" y="3260"/>
                  </a:moveTo>
                  <a:cubicBezTo>
                    <a:pt x="13621" y="1630"/>
                    <a:pt x="11279" y="0"/>
                    <a:pt x="8676" y="0"/>
                  </a:cubicBezTo>
                  <a:cubicBezTo>
                    <a:pt x="6074" y="0"/>
                    <a:pt x="3211" y="1630"/>
                    <a:pt x="1650" y="3464"/>
                  </a:cubicBezTo>
                  <a:cubicBezTo>
                    <a:pt x="88" y="5298"/>
                    <a:pt x="-172" y="7336"/>
                    <a:pt x="88" y="9170"/>
                  </a:cubicBezTo>
                  <a:cubicBezTo>
                    <a:pt x="348" y="11004"/>
                    <a:pt x="1129" y="12634"/>
                    <a:pt x="3471" y="13245"/>
                  </a:cubicBezTo>
                  <a:cubicBezTo>
                    <a:pt x="5814" y="13857"/>
                    <a:pt x="9717" y="13449"/>
                    <a:pt x="12320" y="12634"/>
                  </a:cubicBezTo>
                  <a:cubicBezTo>
                    <a:pt x="14922" y="11819"/>
                    <a:pt x="16223" y="10596"/>
                    <a:pt x="17004" y="8966"/>
                  </a:cubicBezTo>
                  <a:cubicBezTo>
                    <a:pt x="17785" y="7336"/>
                    <a:pt x="18045" y="5298"/>
                    <a:pt x="17655" y="3668"/>
                  </a:cubicBezTo>
                  <a:cubicBezTo>
                    <a:pt x="17264" y="2038"/>
                    <a:pt x="16223" y="815"/>
                    <a:pt x="15703" y="1223"/>
                  </a:cubicBezTo>
                  <a:cubicBezTo>
                    <a:pt x="15182" y="1630"/>
                    <a:pt x="15182" y="3668"/>
                    <a:pt x="15182" y="6317"/>
                  </a:cubicBezTo>
                  <a:cubicBezTo>
                    <a:pt x="15182" y="8966"/>
                    <a:pt x="15182" y="12226"/>
                    <a:pt x="16223" y="14875"/>
                  </a:cubicBezTo>
                  <a:cubicBezTo>
                    <a:pt x="17264" y="17525"/>
                    <a:pt x="19346" y="19562"/>
                    <a:pt x="2142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4" name="Line"/>
            <p:cNvSpPr/>
            <p:nvPr/>
          </p:nvSpPr>
          <p:spPr>
            <a:xfrm>
              <a:off x="19264022" y="4549167"/>
              <a:ext cx="702265" cy="554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extrusionOk="0">
                  <a:moveTo>
                    <a:pt x="5001" y="16737"/>
                  </a:moveTo>
                  <a:cubicBezTo>
                    <a:pt x="4043" y="16204"/>
                    <a:pt x="3086" y="15670"/>
                    <a:pt x="2288" y="15470"/>
                  </a:cubicBezTo>
                  <a:cubicBezTo>
                    <a:pt x="1490" y="15270"/>
                    <a:pt x="851" y="15404"/>
                    <a:pt x="479" y="15870"/>
                  </a:cubicBezTo>
                  <a:cubicBezTo>
                    <a:pt x="106" y="16337"/>
                    <a:pt x="0" y="17137"/>
                    <a:pt x="0" y="17870"/>
                  </a:cubicBezTo>
                  <a:cubicBezTo>
                    <a:pt x="0" y="18604"/>
                    <a:pt x="106" y="19270"/>
                    <a:pt x="1224" y="19870"/>
                  </a:cubicBezTo>
                  <a:cubicBezTo>
                    <a:pt x="2341" y="20470"/>
                    <a:pt x="4469" y="21004"/>
                    <a:pt x="6650" y="20404"/>
                  </a:cubicBezTo>
                  <a:cubicBezTo>
                    <a:pt x="8832" y="19804"/>
                    <a:pt x="11066" y="18070"/>
                    <a:pt x="12343" y="15804"/>
                  </a:cubicBezTo>
                  <a:cubicBezTo>
                    <a:pt x="13620" y="13537"/>
                    <a:pt x="13939" y="10737"/>
                    <a:pt x="13992" y="8270"/>
                  </a:cubicBezTo>
                  <a:cubicBezTo>
                    <a:pt x="14045" y="5804"/>
                    <a:pt x="13833" y="3670"/>
                    <a:pt x="13567" y="2204"/>
                  </a:cubicBezTo>
                  <a:cubicBezTo>
                    <a:pt x="13301" y="737"/>
                    <a:pt x="12981" y="-63"/>
                    <a:pt x="12822" y="4"/>
                  </a:cubicBezTo>
                  <a:cubicBezTo>
                    <a:pt x="12662" y="70"/>
                    <a:pt x="12662" y="1004"/>
                    <a:pt x="12609" y="3337"/>
                  </a:cubicBezTo>
                  <a:cubicBezTo>
                    <a:pt x="12556" y="5670"/>
                    <a:pt x="12449" y="9404"/>
                    <a:pt x="12343" y="12004"/>
                  </a:cubicBezTo>
                  <a:cubicBezTo>
                    <a:pt x="12236" y="14604"/>
                    <a:pt x="12130" y="16070"/>
                    <a:pt x="12077" y="17137"/>
                  </a:cubicBezTo>
                  <a:cubicBezTo>
                    <a:pt x="12024" y="18204"/>
                    <a:pt x="12024" y="18870"/>
                    <a:pt x="12236" y="19004"/>
                  </a:cubicBezTo>
                  <a:cubicBezTo>
                    <a:pt x="12449" y="19137"/>
                    <a:pt x="12875" y="18737"/>
                    <a:pt x="13407" y="18404"/>
                  </a:cubicBezTo>
                  <a:cubicBezTo>
                    <a:pt x="13939" y="18070"/>
                    <a:pt x="14577" y="17804"/>
                    <a:pt x="15056" y="17937"/>
                  </a:cubicBezTo>
                  <a:cubicBezTo>
                    <a:pt x="15535" y="18070"/>
                    <a:pt x="15854" y="18604"/>
                    <a:pt x="16493" y="19337"/>
                  </a:cubicBezTo>
                  <a:cubicBezTo>
                    <a:pt x="17131" y="20070"/>
                    <a:pt x="18089" y="21004"/>
                    <a:pt x="18993" y="21270"/>
                  </a:cubicBezTo>
                  <a:cubicBezTo>
                    <a:pt x="19898" y="21537"/>
                    <a:pt x="20749" y="21137"/>
                    <a:pt x="21600" y="207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5" name="Line"/>
            <p:cNvSpPr/>
            <p:nvPr/>
          </p:nvSpPr>
          <p:spPr>
            <a:xfrm>
              <a:off x="20381419" y="4858037"/>
              <a:ext cx="550024" cy="217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0938" extrusionOk="0">
                  <a:moveTo>
                    <a:pt x="0" y="81"/>
                  </a:moveTo>
                  <a:cubicBezTo>
                    <a:pt x="945" y="5066"/>
                    <a:pt x="1890" y="10051"/>
                    <a:pt x="2565" y="13872"/>
                  </a:cubicBezTo>
                  <a:cubicBezTo>
                    <a:pt x="3240" y="17694"/>
                    <a:pt x="3645" y="20352"/>
                    <a:pt x="3847" y="20851"/>
                  </a:cubicBezTo>
                  <a:cubicBezTo>
                    <a:pt x="4050" y="21349"/>
                    <a:pt x="4050" y="19687"/>
                    <a:pt x="4050" y="16364"/>
                  </a:cubicBezTo>
                  <a:cubicBezTo>
                    <a:pt x="4050" y="13041"/>
                    <a:pt x="4050" y="8057"/>
                    <a:pt x="4252" y="4900"/>
                  </a:cubicBezTo>
                  <a:cubicBezTo>
                    <a:pt x="4455" y="1743"/>
                    <a:pt x="4860" y="414"/>
                    <a:pt x="5400" y="81"/>
                  </a:cubicBezTo>
                  <a:cubicBezTo>
                    <a:pt x="5940" y="-251"/>
                    <a:pt x="6615" y="414"/>
                    <a:pt x="7965" y="2407"/>
                  </a:cubicBezTo>
                  <a:cubicBezTo>
                    <a:pt x="9315" y="4401"/>
                    <a:pt x="11340" y="7724"/>
                    <a:pt x="13433" y="9552"/>
                  </a:cubicBezTo>
                  <a:cubicBezTo>
                    <a:pt x="15525" y="11380"/>
                    <a:pt x="17685" y="11712"/>
                    <a:pt x="19103" y="11546"/>
                  </a:cubicBezTo>
                  <a:cubicBezTo>
                    <a:pt x="20520" y="11380"/>
                    <a:pt x="21195" y="10715"/>
                    <a:pt x="21398" y="9552"/>
                  </a:cubicBezTo>
                  <a:cubicBezTo>
                    <a:pt x="21600" y="8389"/>
                    <a:pt x="21330" y="6727"/>
                    <a:pt x="20722" y="5398"/>
                  </a:cubicBezTo>
                  <a:cubicBezTo>
                    <a:pt x="20115" y="4069"/>
                    <a:pt x="19170" y="3072"/>
                    <a:pt x="18360" y="2574"/>
                  </a:cubicBezTo>
                  <a:cubicBezTo>
                    <a:pt x="17550" y="2075"/>
                    <a:pt x="16875" y="2075"/>
                    <a:pt x="16402" y="2906"/>
                  </a:cubicBezTo>
                  <a:cubicBezTo>
                    <a:pt x="15930" y="3737"/>
                    <a:pt x="15660" y="5398"/>
                    <a:pt x="15728" y="6894"/>
                  </a:cubicBezTo>
                  <a:cubicBezTo>
                    <a:pt x="15795" y="8389"/>
                    <a:pt x="16200" y="9718"/>
                    <a:pt x="16740" y="10881"/>
                  </a:cubicBezTo>
                  <a:cubicBezTo>
                    <a:pt x="17280" y="12044"/>
                    <a:pt x="17955" y="13041"/>
                    <a:pt x="18630" y="140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6" name="Line"/>
            <p:cNvSpPr/>
            <p:nvPr/>
          </p:nvSpPr>
          <p:spPr>
            <a:xfrm>
              <a:off x="21004117" y="4858886"/>
              <a:ext cx="425510" cy="22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54" y="2991"/>
                    <a:pt x="2107" y="5982"/>
                    <a:pt x="3073" y="9138"/>
                  </a:cubicBezTo>
                  <a:cubicBezTo>
                    <a:pt x="4039" y="12295"/>
                    <a:pt x="4917" y="15618"/>
                    <a:pt x="5707" y="17778"/>
                  </a:cubicBezTo>
                  <a:cubicBezTo>
                    <a:pt x="6498" y="19938"/>
                    <a:pt x="7200" y="20935"/>
                    <a:pt x="7727" y="20603"/>
                  </a:cubicBezTo>
                  <a:cubicBezTo>
                    <a:pt x="8254" y="20271"/>
                    <a:pt x="8605" y="18609"/>
                    <a:pt x="8780" y="16117"/>
                  </a:cubicBezTo>
                  <a:cubicBezTo>
                    <a:pt x="8956" y="13625"/>
                    <a:pt x="8956" y="10302"/>
                    <a:pt x="8956" y="7809"/>
                  </a:cubicBezTo>
                  <a:cubicBezTo>
                    <a:pt x="8956" y="5317"/>
                    <a:pt x="8956" y="3655"/>
                    <a:pt x="9132" y="3655"/>
                  </a:cubicBezTo>
                  <a:cubicBezTo>
                    <a:pt x="9307" y="3655"/>
                    <a:pt x="9658" y="5317"/>
                    <a:pt x="10361" y="8142"/>
                  </a:cubicBezTo>
                  <a:cubicBezTo>
                    <a:pt x="11063" y="10966"/>
                    <a:pt x="12117" y="14954"/>
                    <a:pt x="12907" y="17612"/>
                  </a:cubicBezTo>
                  <a:cubicBezTo>
                    <a:pt x="13698" y="20271"/>
                    <a:pt x="14224" y="21600"/>
                    <a:pt x="14751" y="21600"/>
                  </a:cubicBezTo>
                  <a:cubicBezTo>
                    <a:pt x="15278" y="21600"/>
                    <a:pt x="15805" y="20271"/>
                    <a:pt x="16156" y="17945"/>
                  </a:cubicBezTo>
                  <a:cubicBezTo>
                    <a:pt x="16507" y="15618"/>
                    <a:pt x="16683" y="12295"/>
                    <a:pt x="16771" y="9803"/>
                  </a:cubicBezTo>
                  <a:cubicBezTo>
                    <a:pt x="16859" y="7311"/>
                    <a:pt x="16859" y="5649"/>
                    <a:pt x="16859" y="3988"/>
                  </a:cubicBezTo>
                  <a:cubicBezTo>
                    <a:pt x="16859" y="2326"/>
                    <a:pt x="16859" y="665"/>
                    <a:pt x="17649" y="332"/>
                  </a:cubicBezTo>
                  <a:cubicBezTo>
                    <a:pt x="18439" y="0"/>
                    <a:pt x="20020" y="997"/>
                    <a:pt x="21600" y="19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7" name="Line"/>
            <p:cNvSpPr/>
            <p:nvPr/>
          </p:nvSpPr>
          <p:spPr>
            <a:xfrm>
              <a:off x="21564543" y="5128722"/>
              <a:ext cx="1038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8" name="Line"/>
            <p:cNvSpPr/>
            <p:nvPr/>
          </p:nvSpPr>
          <p:spPr>
            <a:xfrm>
              <a:off x="29592" y="5966125"/>
              <a:ext cx="156548" cy="48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295" extrusionOk="0">
                  <a:moveTo>
                    <a:pt x="0" y="1954"/>
                  </a:moveTo>
                  <a:cubicBezTo>
                    <a:pt x="939" y="1198"/>
                    <a:pt x="1878" y="443"/>
                    <a:pt x="3522" y="141"/>
                  </a:cubicBezTo>
                  <a:cubicBezTo>
                    <a:pt x="5165" y="-161"/>
                    <a:pt x="7513" y="-10"/>
                    <a:pt x="10330" y="896"/>
                  </a:cubicBezTo>
                  <a:cubicBezTo>
                    <a:pt x="13148" y="1803"/>
                    <a:pt x="16435" y="3464"/>
                    <a:pt x="18548" y="6259"/>
                  </a:cubicBezTo>
                  <a:cubicBezTo>
                    <a:pt x="20661" y="9053"/>
                    <a:pt x="21600" y="12980"/>
                    <a:pt x="21130" y="15699"/>
                  </a:cubicBezTo>
                  <a:cubicBezTo>
                    <a:pt x="20661" y="18418"/>
                    <a:pt x="18783" y="19929"/>
                    <a:pt x="16670" y="20684"/>
                  </a:cubicBezTo>
                  <a:cubicBezTo>
                    <a:pt x="14557" y="21439"/>
                    <a:pt x="12209" y="21439"/>
                    <a:pt x="11035" y="20986"/>
                  </a:cubicBezTo>
                  <a:cubicBezTo>
                    <a:pt x="9861" y="20533"/>
                    <a:pt x="9861" y="19626"/>
                    <a:pt x="11270" y="18418"/>
                  </a:cubicBezTo>
                  <a:cubicBezTo>
                    <a:pt x="12678" y="17210"/>
                    <a:pt x="15496" y="15699"/>
                    <a:pt x="18313" y="141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9" name="Line"/>
            <p:cNvSpPr/>
            <p:nvPr/>
          </p:nvSpPr>
          <p:spPr>
            <a:xfrm>
              <a:off x="367259" y="5938146"/>
              <a:ext cx="98222" cy="560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471" extrusionOk="0">
                  <a:moveTo>
                    <a:pt x="21147" y="401"/>
                  </a:moveTo>
                  <a:cubicBezTo>
                    <a:pt x="16678" y="136"/>
                    <a:pt x="12209" y="-129"/>
                    <a:pt x="8857" y="70"/>
                  </a:cubicBezTo>
                  <a:cubicBezTo>
                    <a:pt x="5506" y="269"/>
                    <a:pt x="3271" y="931"/>
                    <a:pt x="1781" y="3250"/>
                  </a:cubicBezTo>
                  <a:cubicBezTo>
                    <a:pt x="292" y="5569"/>
                    <a:pt x="-453" y="9545"/>
                    <a:pt x="292" y="12592"/>
                  </a:cubicBezTo>
                  <a:cubicBezTo>
                    <a:pt x="1037" y="15640"/>
                    <a:pt x="3271" y="17761"/>
                    <a:pt x="5133" y="19218"/>
                  </a:cubicBezTo>
                  <a:cubicBezTo>
                    <a:pt x="6995" y="20676"/>
                    <a:pt x="8485" y="21471"/>
                    <a:pt x="9230" y="21471"/>
                  </a:cubicBezTo>
                  <a:cubicBezTo>
                    <a:pt x="9975" y="21471"/>
                    <a:pt x="9975" y="20676"/>
                    <a:pt x="9230" y="19947"/>
                  </a:cubicBezTo>
                  <a:cubicBezTo>
                    <a:pt x="8485" y="19218"/>
                    <a:pt x="6995" y="18556"/>
                    <a:pt x="5506" y="178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0" name="Line"/>
            <p:cNvSpPr/>
            <p:nvPr/>
          </p:nvSpPr>
          <p:spPr>
            <a:xfrm>
              <a:off x="185266" y="6194005"/>
              <a:ext cx="871778" cy="211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0" y="8732"/>
                  </a:moveTo>
                  <a:cubicBezTo>
                    <a:pt x="2657" y="8384"/>
                    <a:pt x="5314" y="8035"/>
                    <a:pt x="7029" y="7687"/>
                  </a:cubicBezTo>
                  <a:cubicBezTo>
                    <a:pt x="8743" y="7338"/>
                    <a:pt x="9514" y="6990"/>
                    <a:pt x="10114" y="6468"/>
                  </a:cubicBezTo>
                  <a:cubicBezTo>
                    <a:pt x="10714" y="5945"/>
                    <a:pt x="11143" y="5248"/>
                    <a:pt x="11229" y="4203"/>
                  </a:cubicBezTo>
                  <a:cubicBezTo>
                    <a:pt x="11314" y="3158"/>
                    <a:pt x="11057" y="1764"/>
                    <a:pt x="10586" y="893"/>
                  </a:cubicBezTo>
                  <a:cubicBezTo>
                    <a:pt x="10114" y="22"/>
                    <a:pt x="9429" y="-326"/>
                    <a:pt x="9043" y="371"/>
                  </a:cubicBezTo>
                  <a:cubicBezTo>
                    <a:pt x="8657" y="1068"/>
                    <a:pt x="8571" y="2809"/>
                    <a:pt x="8743" y="5597"/>
                  </a:cubicBezTo>
                  <a:cubicBezTo>
                    <a:pt x="8914" y="8384"/>
                    <a:pt x="9343" y="12216"/>
                    <a:pt x="10071" y="14655"/>
                  </a:cubicBezTo>
                  <a:cubicBezTo>
                    <a:pt x="10800" y="17093"/>
                    <a:pt x="11829" y="18139"/>
                    <a:pt x="12729" y="17964"/>
                  </a:cubicBezTo>
                  <a:cubicBezTo>
                    <a:pt x="13629" y="17790"/>
                    <a:pt x="14400" y="16397"/>
                    <a:pt x="14871" y="14829"/>
                  </a:cubicBezTo>
                  <a:cubicBezTo>
                    <a:pt x="15343" y="13261"/>
                    <a:pt x="15514" y="11519"/>
                    <a:pt x="15771" y="11171"/>
                  </a:cubicBezTo>
                  <a:cubicBezTo>
                    <a:pt x="16029" y="10822"/>
                    <a:pt x="16371" y="11868"/>
                    <a:pt x="16629" y="13958"/>
                  </a:cubicBezTo>
                  <a:cubicBezTo>
                    <a:pt x="16886" y="16048"/>
                    <a:pt x="17057" y="19184"/>
                    <a:pt x="17229" y="19706"/>
                  </a:cubicBezTo>
                  <a:cubicBezTo>
                    <a:pt x="17400" y="20229"/>
                    <a:pt x="17571" y="18139"/>
                    <a:pt x="17743" y="16222"/>
                  </a:cubicBezTo>
                  <a:cubicBezTo>
                    <a:pt x="17914" y="14306"/>
                    <a:pt x="18086" y="12564"/>
                    <a:pt x="18343" y="11171"/>
                  </a:cubicBezTo>
                  <a:cubicBezTo>
                    <a:pt x="18600" y="9777"/>
                    <a:pt x="18943" y="8732"/>
                    <a:pt x="19243" y="8906"/>
                  </a:cubicBezTo>
                  <a:cubicBezTo>
                    <a:pt x="19543" y="9080"/>
                    <a:pt x="19800" y="10474"/>
                    <a:pt x="20186" y="12738"/>
                  </a:cubicBezTo>
                  <a:cubicBezTo>
                    <a:pt x="20571" y="15003"/>
                    <a:pt x="21086" y="18139"/>
                    <a:pt x="21600" y="212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1" name="Line"/>
            <p:cNvSpPr/>
            <p:nvPr/>
          </p:nvSpPr>
          <p:spPr>
            <a:xfrm>
              <a:off x="1247311" y="6220069"/>
              <a:ext cx="442808" cy="23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extrusionOk="0">
                  <a:moveTo>
                    <a:pt x="6919" y="780"/>
                  </a:moveTo>
                  <a:cubicBezTo>
                    <a:pt x="5400" y="163"/>
                    <a:pt x="3881" y="-454"/>
                    <a:pt x="2531" y="472"/>
                  </a:cubicBezTo>
                  <a:cubicBezTo>
                    <a:pt x="1181" y="1397"/>
                    <a:pt x="0" y="3866"/>
                    <a:pt x="0" y="7106"/>
                  </a:cubicBezTo>
                  <a:cubicBezTo>
                    <a:pt x="0" y="10346"/>
                    <a:pt x="1181" y="14357"/>
                    <a:pt x="3038" y="16980"/>
                  </a:cubicBezTo>
                  <a:cubicBezTo>
                    <a:pt x="4894" y="19603"/>
                    <a:pt x="7425" y="20837"/>
                    <a:pt x="9703" y="20683"/>
                  </a:cubicBezTo>
                  <a:cubicBezTo>
                    <a:pt x="11981" y="20529"/>
                    <a:pt x="14006" y="18986"/>
                    <a:pt x="15441" y="17443"/>
                  </a:cubicBezTo>
                  <a:cubicBezTo>
                    <a:pt x="16875" y="15900"/>
                    <a:pt x="17719" y="14357"/>
                    <a:pt x="17634" y="12352"/>
                  </a:cubicBezTo>
                  <a:cubicBezTo>
                    <a:pt x="17550" y="10346"/>
                    <a:pt x="16538" y="7877"/>
                    <a:pt x="15525" y="6643"/>
                  </a:cubicBezTo>
                  <a:cubicBezTo>
                    <a:pt x="14513" y="5409"/>
                    <a:pt x="13500" y="5409"/>
                    <a:pt x="12909" y="6180"/>
                  </a:cubicBezTo>
                  <a:cubicBezTo>
                    <a:pt x="12319" y="6952"/>
                    <a:pt x="12150" y="8495"/>
                    <a:pt x="12656" y="10500"/>
                  </a:cubicBezTo>
                  <a:cubicBezTo>
                    <a:pt x="13163" y="12506"/>
                    <a:pt x="14344" y="14975"/>
                    <a:pt x="15947" y="16826"/>
                  </a:cubicBezTo>
                  <a:cubicBezTo>
                    <a:pt x="17550" y="18677"/>
                    <a:pt x="19575" y="19912"/>
                    <a:pt x="21600" y="211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2" name="Line"/>
            <p:cNvSpPr/>
            <p:nvPr/>
          </p:nvSpPr>
          <p:spPr>
            <a:xfrm>
              <a:off x="2491621" y="5927850"/>
              <a:ext cx="796755" cy="581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extrusionOk="0">
                  <a:moveTo>
                    <a:pt x="1058" y="11957"/>
                  </a:moveTo>
                  <a:cubicBezTo>
                    <a:pt x="684" y="12343"/>
                    <a:pt x="310" y="12729"/>
                    <a:pt x="123" y="13564"/>
                  </a:cubicBezTo>
                  <a:cubicBezTo>
                    <a:pt x="-64" y="14400"/>
                    <a:pt x="-64" y="15686"/>
                    <a:pt x="310" y="16907"/>
                  </a:cubicBezTo>
                  <a:cubicBezTo>
                    <a:pt x="684" y="18129"/>
                    <a:pt x="1432" y="19286"/>
                    <a:pt x="2648" y="19736"/>
                  </a:cubicBezTo>
                  <a:cubicBezTo>
                    <a:pt x="3863" y="20186"/>
                    <a:pt x="5546" y="19929"/>
                    <a:pt x="6715" y="18836"/>
                  </a:cubicBezTo>
                  <a:cubicBezTo>
                    <a:pt x="7884" y="17743"/>
                    <a:pt x="8539" y="15814"/>
                    <a:pt x="8585" y="13114"/>
                  </a:cubicBezTo>
                  <a:cubicBezTo>
                    <a:pt x="8632" y="10414"/>
                    <a:pt x="8071" y="6943"/>
                    <a:pt x="7697" y="4886"/>
                  </a:cubicBezTo>
                  <a:cubicBezTo>
                    <a:pt x="7323" y="2829"/>
                    <a:pt x="7136" y="2186"/>
                    <a:pt x="6855" y="1479"/>
                  </a:cubicBezTo>
                  <a:cubicBezTo>
                    <a:pt x="6575" y="771"/>
                    <a:pt x="6201" y="0"/>
                    <a:pt x="6014" y="0"/>
                  </a:cubicBezTo>
                  <a:cubicBezTo>
                    <a:pt x="5827" y="0"/>
                    <a:pt x="5827" y="771"/>
                    <a:pt x="5827" y="3407"/>
                  </a:cubicBezTo>
                  <a:cubicBezTo>
                    <a:pt x="5827" y="6043"/>
                    <a:pt x="5827" y="10543"/>
                    <a:pt x="5827" y="13179"/>
                  </a:cubicBezTo>
                  <a:cubicBezTo>
                    <a:pt x="5827" y="15814"/>
                    <a:pt x="5827" y="16586"/>
                    <a:pt x="5874" y="17293"/>
                  </a:cubicBezTo>
                  <a:cubicBezTo>
                    <a:pt x="5920" y="18000"/>
                    <a:pt x="6014" y="18643"/>
                    <a:pt x="6201" y="18643"/>
                  </a:cubicBezTo>
                  <a:cubicBezTo>
                    <a:pt x="6388" y="18643"/>
                    <a:pt x="6668" y="18000"/>
                    <a:pt x="6996" y="17421"/>
                  </a:cubicBezTo>
                  <a:cubicBezTo>
                    <a:pt x="7323" y="16843"/>
                    <a:pt x="7697" y="16329"/>
                    <a:pt x="8118" y="16264"/>
                  </a:cubicBezTo>
                  <a:cubicBezTo>
                    <a:pt x="8539" y="16200"/>
                    <a:pt x="9006" y="16586"/>
                    <a:pt x="9988" y="17486"/>
                  </a:cubicBezTo>
                  <a:cubicBezTo>
                    <a:pt x="10970" y="18386"/>
                    <a:pt x="12466" y="19800"/>
                    <a:pt x="13962" y="20250"/>
                  </a:cubicBezTo>
                  <a:cubicBezTo>
                    <a:pt x="15458" y="20700"/>
                    <a:pt x="16954" y="20186"/>
                    <a:pt x="17842" y="19671"/>
                  </a:cubicBezTo>
                  <a:cubicBezTo>
                    <a:pt x="18731" y="19157"/>
                    <a:pt x="19011" y="18643"/>
                    <a:pt x="19198" y="18064"/>
                  </a:cubicBezTo>
                  <a:cubicBezTo>
                    <a:pt x="19385" y="17486"/>
                    <a:pt x="19479" y="16843"/>
                    <a:pt x="19385" y="16264"/>
                  </a:cubicBezTo>
                  <a:cubicBezTo>
                    <a:pt x="19292" y="15686"/>
                    <a:pt x="19011" y="15171"/>
                    <a:pt x="18637" y="14850"/>
                  </a:cubicBezTo>
                  <a:cubicBezTo>
                    <a:pt x="18263" y="14529"/>
                    <a:pt x="17796" y="14400"/>
                    <a:pt x="17328" y="14336"/>
                  </a:cubicBezTo>
                  <a:cubicBezTo>
                    <a:pt x="16861" y="14271"/>
                    <a:pt x="16393" y="14271"/>
                    <a:pt x="16113" y="14593"/>
                  </a:cubicBezTo>
                  <a:cubicBezTo>
                    <a:pt x="15832" y="14914"/>
                    <a:pt x="15739" y="15557"/>
                    <a:pt x="15926" y="16586"/>
                  </a:cubicBezTo>
                  <a:cubicBezTo>
                    <a:pt x="16113" y="17614"/>
                    <a:pt x="16580" y="19029"/>
                    <a:pt x="17562" y="19929"/>
                  </a:cubicBezTo>
                  <a:cubicBezTo>
                    <a:pt x="18544" y="20829"/>
                    <a:pt x="20040" y="21214"/>
                    <a:pt x="2153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3" name="Line"/>
            <p:cNvSpPr/>
            <p:nvPr/>
          </p:nvSpPr>
          <p:spPr>
            <a:xfrm>
              <a:off x="2364707" y="6322225"/>
              <a:ext cx="2594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0"/>
                    <a:pt x="8640" y="0"/>
                    <a:pt x="12240" y="3600"/>
                  </a:cubicBezTo>
                  <a:cubicBezTo>
                    <a:pt x="15840" y="7200"/>
                    <a:pt x="1872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4" name="Line"/>
            <p:cNvSpPr/>
            <p:nvPr/>
          </p:nvSpPr>
          <p:spPr>
            <a:xfrm>
              <a:off x="3784862" y="6291090"/>
              <a:ext cx="472688" cy="253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404" extrusionOk="0">
                  <a:moveTo>
                    <a:pt x="7481" y="1751"/>
                  </a:moveTo>
                  <a:cubicBezTo>
                    <a:pt x="6863" y="876"/>
                    <a:pt x="6246" y="0"/>
                    <a:pt x="5089" y="0"/>
                  </a:cubicBezTo>
                  <a:cubicBezTo>
                    <a:pt x="3932" y="0"/>
                    <a:pt x="2235" y="876"/>
                    <a:pt x="1155" y="2627"/>
                  </a:cubicBezTo>
                  <a:cubicBezTo>
                    <a:pt x="75" y="4378"/>
                    <a:pt x="-388" y="7005"/>
                    <a:pt x="383" y="10216"/>
                  </a:cubicBezTo>
                  <a:cubicBezTo>
                    <a:pt x="1155" y="13427"/>
                    <a:pt x="3161" y="17222"/>
                    <a:pt x="6169" y="19265"/>
                  </a:cubicBezTo>
                  <a:cubicBezTo>
                    <a:pt x="9178" y="21308"/>
                    <a:pt x="13189" y="21600"/>
                    <a:pt x="15658" y="21308"/>
                  </a:cubicBezTo>
                  <a:cubicBezTo>
                    <a:pt x="18126" y="21016"/>
                    <a:pt x="19052" y="20141"/>
                    <a:pt x="19823" y="19265"/>
                  </a:cubicBezTo>
                  <a:cubicBezTo>
                    <a:pt x="20595" y="18389"/>
                    <a:pt x="21212" y="17514"/>
                    <a:pt x="21058" y="16054"/>
                  </a:cubicBezTo>
                  <a:cubicBezTo>
                    <a:pt x="20903" y="14595"/>
                    <a:pt x="19978" y="12551"/>
                    <a:pt x="19052" y="11530"/>
                  </a:cubicBezTo>
                  <a:cubicBezTo>
                    <a:pt x="18126" y="10508"/>
                    <a:pt x="17201" y="10508"/>
                    <a:pt x="16275" y="10508"/>
                  </a:cubicBezTo>
                  <a:cubicBezTo>
                    <a:pt x="15349" y="10508"/>
                    <a:pt x="14423" y="10508"/>
                    <a:pt x="13883" y="11238"/>
                  </a:cubicBezTo>
                  <a:cubicBezTo>
                    <a:pt x="13343" y="11968"/>
                    <a:pt x="13189" y="13427"/>
                    <a:pt x="13961" y="14741"/>
                  </a:cubicBezTo>
                  <a:cubicBezTo>
                    <a:pt x="14732" y="16054"/>
                    <a:pt x="16429" y="17222"/>
                    <a:pt x="18126" y="183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5" name="Line"/>
            <p:cNvSpPr/>
            <p:nvPr/>
          </p:nvSpPr>
          <p:spPr>
            <a:xfrm>
              <a:off x="4429987" y="6306268"/>
              <a:ext cx="1078517" cy="221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0635" extrusionOk="0">
                  <a:moveTo>
                    <a:pt x="0" y="4389"/>
                  </a:moveTo>
                  <a:cubicBezTo>
                    <a:pt x="277" y="3422"/>
                    <a:pt x="554" y="2454"/>
                    <a:pt x="865" y="2132"/>
                  </a:cubicBezTo>
                  <a:cubicBezTo>
                    <a:pt x="1177" y="1810"/>
                    <a:pt x="1523" y="2132"/>
                    <a:pt x="1938" y="4872"/>
                  </a:cubicBezTo>
                  <a:cubicBezTo>
                    <a:pt x="2354" y="7613"/>
                    <a:pt x="2838" y="12771"/>
                    <a:pt x="3219" y="15834"/>
                  </a:cubicBezTo>
                  <a:cubicBezTo>
                    <a:pt x="3600" y="18896"/>
                    <a:pt x="3877" y="19863"/>
                    <a:pt x="4188" y="20186"/>
                  </a:cubicBezTo>
                  <a:cubicBezTo>
                    <a:pt x="4500" y="20508"/>
                    <a:pt x="4846" y="20186"/>
                    <a:pt x="5123" y="17607"/>
                  </a:cubicBezTo>
                  <a:cubicBezTo>
                    <a:pt x="5400" y="15028"/>
                    <a:pt x="5608" y="10192"/>
                    <a:pt x="5712" y="6646"/>
                  </a:cubicBezTo>
                  <a:cubicBezTo>
                    <a:pt x="5815" y="3099"/>
                    <a:pt x="5815" y="843"/>
                    <a:pt x="5954" y="198"/>
                  </a:cubicBezTo>
                  <a:cubicBezTo>
                    <a:pt x="6092" y="-447"/>
                    <a:pt x="6369" y="520"/>
                    <a:pt x="6612" y="2616"/>
                  </a:cubicBezTo>
                  <a:cubicBezTo>
                    <a:pt x="6854" y="4711"/>
                    <a:pt x="7062" y="7935"/>
                    <a:pt x="7338" y="10998"/>
                  </a:cubicBezTo>
                  <a:cubicBezTo>
                    <a:pt x="7615" y="14060"/>
                    <a:pt x="7962" y="16962"/>
                    <a:pt x="8585" y="18735"/>
                  </a:cubicBezTo>
                  <a:cubicBezTo>
                    <a:pt x="9208" y="20508"/>
                    <a:pt x="10108" y="21153"/>
                    <a:pt x="11008" y="20186"/>
                  </a:cubicBezTo>
                  <a:cubicBezTo>
                    <a:pt x="11908" y="19219"/>
                    <a:pt x="12808" y="16640"/>
                    <a:pt x="13327" y="14544"/>
                  </a:cubicBezTo>
                  <a:cubicBezTo>
                    <a:pt x="13846" y="12449"/>
                    <a:pt x="13985" y="10837"/>
                    <a:pt x="13950" y="9386"/>
                  </a:cubicBezTo>
                  <a:cubicBezTo>
                    <a:pt x="13915" y="7935"/>
                    <a:pt x="13708" y="6646"/>
                    <a:pt x="13431" y="5678"/>
                  </a:cubicBezTo>
                  <a:cubicBezTo>
                    <a:pt x="13154" y="4711"/>
                    <a:pt x="12808" y="4066"/>
                    <a:pt x="12462" y="3744"/>
                  </a:cubicBezTo>
                  <a:cubicBezTo>
                    <a:pt x="12115" y="3422"/>
                    <a:pt x="11769" y="3422"/>
                    <a:pt x="11562" y="4389"/>
                  </a:cubicBezTo>
                  <a:cubicBezTo>
                    <a:pt x="11354" y="5356"/>
                    <a:pt x="11285" y="7290"/>
                    <a:pt x="11319" y="9063"/>
                  </a:cubicBezTo>
                  <a:cubicBezTo>
                    <a:pt x="11354" y="10837"/>
                    <a:pt x="11492" y="12449"/>
                    <a:pt x="11908" y="14222"/>
                  </a:cubicBezTo>
                  <a:cubicBezTo>
                    <a:pt x="12323" y="15995"/>
                    <a:pt x="13015" y="17929"/>
                    <a:pt x="13777" y="18413"/>
                  </a:cubicBezTo>
                  <a:cubicBezTo>
                    <a:pt x="14538" y="18896"/>
                    <a:pt x="15369" y="17929"/>
                    <a:pt x="16200" y="15672"/>
                  </a:cubicBezTo>
                  <a:cubicBezTo>
                    <a:pt x="17031" y="13416"/>
                    <a:pt x="17862" y="9869"/>
                    <a:pt x="18450" y="7774"/>
                  </a:cubicBezTo>
                  <a:cubicBezTo>
                    <a:pt x="19038" y="5678"/>
                    <a:pt x="19385" y="5034"/>
                    <a:pt x="19731" y="4711"/>
                  </a:cubicBezTo>
                  <a:cubicBezTo>
                    <a:pt x="20077" y="4389"/>
                    <a:pt x="20423" y="4389"/>
                    <a:pt x="20700" y="5034"/>
                  </a:cubicBezTo>
                  <a:cubicBezTo>
                    <a:pt x="20977" y="5678"/>
                    <a:pt x="21185" y="6968"/>
                    <a:pt x="21323" y="8419"/>
                  </a:cubicBezTo>
                  <a:cubicBezTo>
                    <a:pt x="21462" y="9869"/>
                    <a:pt x="21531" y="11481"/>
                    <a:pt x="21565" y="13254"/>
                  </a:cubicBezTo>
                  <a:cubicBezTo>
                    <a:pt x="21600" y="15028"/>
                    <a:pt x="21600" y="16962"/>
                    <a:pt x="21427" y="18252"/>
                  </a:cubicBezTo>
                  <a:cubicBezTo>
                    <a:pt x="21254" y="19541"/>
                    <a:pt x="20908" y="20186"/>
                    <a:pt x="20215" y="20186"/>
                  </a:cubicBezTo>
                  <a:cubicBezTo>
                    <a:pt x="19523" y="20186"/>
                    <a:pt x="18485" y="19541"/>
                    <a:pt x="17446" y="188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6" name="Line"/>
            <p:cNvSpPr/>
            <p:nvPr/>
          </p:nvSpPr>
          <p:spPr>
            <a:xfrm>
              <a:off x="5644247" y="6292738"/>
              <a:ext cx="799129" cy="599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extrusionOk="0">
                  <a:moveTo>
                    <a:pt x="0" y="1052"/>
                  </a:moveTo>
                  <a:cubicBezTo>
                    <a:pt x="561" y="2903"/>
                    <a:pt x="1122" y="4755"/>
                    <a:pt x="1636" y="7779"/>
                  </a:cubicBezTo>
                  <a:cubicBezTo>
                    <a:pt x="2151" y="10803"/>
                    <a:pt x="2618" y="14999"/>
                    <a:pt x="2899" y="17591"/>
                  </a:cubicBezTo>
                  <a:cubicBezTo>
                    <a:pt x="3179" y="20183"/>
                    <a:pt x="3273" y="21171"/>
                    <a:pt x="3273" y="21356"/>
                  </a:cubicBezTo>
                  <a:cubicBezTo>
                    <a:pt x="3273" y="21541"/>
                    <a:pt x="3179" y="20924"/>
                    <a:pt x="2899" y="18640"/>
                  </a:cubicBezTo>
                  <a:cubicBezTo>
                    <a:pt x="2618" y="16357"/>
                    <a:pt x="2151" y="12407"/>
                    <a:pt x="2104" y="9322"/>
                  </a:cubicBezTo>
                  <a:cubicBezTo>
                    <a:pt x="2057" y="6236"/>
                    <a:pt x="2431" y="4014"/>
                    <a:pt x="2852" y="2595"/>
                  </a:cubicBezTo>
                  <a:cubicBezTo>
                    <a:pt x="3273" y="1175"/>
                    <a:pt x="3740" y="558"/>
                    <a:pt x="4208" y="250"/>
                  </a:cubicBezTo>
                  <a:cubicBezTo>
                    <a:pt x="4675" y="-59"/>
                    <a:pt x="5143" y="-59"/>
                    <a:pt x="5564" y="126"/>
                  </a:cubicBezTo>
                  <a:cubicBezTo>
                    <a:pt x="5984" y="311"/>
                    <a:pt x="6358" y="682"/>
                    <a:pt x="6639" y="1237"/>
                  </a:cubicBezTo>
                  <a:cubicBezTo>
                    <a:pt x="6919" y="1792"/>
                    <a:pt x="7106" y="2533"/>
                    <a:pt x="7200" y="3212"/>
                  </a:cubicBezTo>
                  <a:cubicBezTo>
                    <a:pt x="7294" y="3891"/>
                    <a:pt x="7294" y="4508"/>
                    <a:pt x="6873" y="5248"/>
                  </a:cubicBezTo>
                  <a:cubicBezTo>
                    <a:pt x="6452" y="5989"/>
                    <a:pt x="5610" y="6853"/>
                    <a:pt x="4769" y="7285"/>
                  </a:cubicBezTo>
                  <a:cubicBezTo>
                    <a:pt x="3927" y="7717"/>
                    <a:pt x="3086" y="7717"/>
                    <a:pt x="2478" y="7408"/>
                  </a:cubicBezTo>
                  <a:cubicBezTo>
                    <a:pt x="1870" y="7100"/>
                    <a:pt x="1496" y="6483"/>
                    <a:pt x="1543" y="6112"/>
                  </a:cubicBezTo>
                  <a:cubicBezTo>
                    <a:pt x="1590" y="5742"/>
                    <a:pt x="2057" y="5619"/>
                    <a:pt x="3319" y="5680"/>
                  </a:cubicBezTo>
                  <a:cubicBezTo>
                    <a:pt x="4582" y="5742"/>
                    <a:pt x="6639" y="5989"/>
                    <a:pt x="8182" y="6112"/>
                  </a:cubicBezTo>
                  <a:cubicBezTo>
                    <a:pt x="9725" y="6236"/>
                    <a:pt x="10753" y="6236"/>
                    <a:pt x="11501" y="6112"/>
                  </a:cubicBezTo>
                  <a:cubicBezTo>
                    <a:pt x="12249" y="5989"/>
                    <a:pt x="12717" y="5742"/>
                    <a:pt x="12857" y="5310"/>
                  </a:cubicBezTo>
                  <a:cubicBezTo>
                    <a:pt x="12997" y="4878"/>
                    <a:pt x="12810" y="4261"/>
                    <a:pt x="12203" y="3706"/>
                  </a:cubicBezTo>
                  <a:cubicBezTo>
                    <a:pt x="11595" y="3150"/>
                    <a:pt x="10566" y="2656"/>
                    <a:pt x="9818" y="2410"/>
                  </a:cubicBezTo>
                  <a:cubicBezTo>
                    <a:pt x="9070" y="2163"/>
                    <a:pt x="8603" y="2163"/>
                    <a:pt x="8135" y="2163"/>
                  </a:cubicBezTo>
                  <a:cubicBezTo>
                    <a:pt x="7668" y="2163"/>
                    <a:pt x="7200" y="2163"/>
                    <a:pt x="7060" y="2471"/>
                  </a:cubicBezTo>
                  <a:cubicBezTo>
                    <a:pt x="6919" y="2780"/>
                    <a:pt x="7106" y="3397"/>
                    <a:pt x="7948" y="3952"/>
                  </a:cubicBezTo>
                  <a:cubicBezTo>
                    <a:pt x="8790" y="4508"/>
                    <a:pt x="10286" y="5002"/>
                    <a:pt x="11501" y="5125"/>
                  </a:cubicBezTo>
                  <a:cubicBezTo>
                    <a:pt x="12717" y="5248"/>
                    <a:pt x="13652" y="5002"/>
                    <a:pt x="14306" y="4631"/>
                  </a:cubicBezTo>
                  <a:cubicBezTo>
                    <a:pt x="14961" y="4261"/>
                    <a:pt x="15335" y="3767"/>
                    <a:pt x="15709" y="3274"/>
                  </a:cubicBezTo>
                  <a:cubicBezTo>
                    <a:pt x="16083" y="2780"/>
                    <a:pt x="16457" y="2286"/>
                    <a:pt x="16738" y="2348"/>
                  </a:cubicBezTo>
                  <a:cubicBezTo>
                    <a:pt x="17018" y="2410"/>
                    <a:pt x="17205" y="3027"/>
                    <a:pt x="17299" y="3644"/>
                  </a:cubicBezTo>
                  <a:cubicBezTo>
                    <a:pt x="17392" y="4261"/>
                    <a:pt x="17392" y="4878"/>
                    <a:pt x="17392" y="5495"/>
                  </a:cubicBezTo>
                  <a:cubicBezTo>
                    <a:pt x="17392" y="6112"/>
                    <a:pt x="17392" y="6730"/>
                    <a:pt x="17392" y="6730"/>
                  </a:cubicBezTo>
                  <a:cubicBezTo>
                    <a:pt x="17392" y="6730"/>
                    <a:pt x="17392" y="6112"/>
                    <a:pt x="17486" y="5495"/>
                  </a:cubicBezTo>
                  <a:cubicBezTo>
                    <a:pt x="17579" y="4878"/>
                    <a:pt x="17766" y="4261"/>
                    <a:pt x="18094" y="3829"/>
                  </a:cubicBezTo>
                  <a:cubicBezTo>
                    <a:pt x="18421" y="3397"/>
                    <a:pt x="18888" y="3150"/>
                    <a:pt x="19496" y="3829"/>
                  </a:cubicBezTo>
                  <a:cubicBezTo>
                    <a:pt x="20104" y="4508"/>
                    <a:pt x="20852" y="6112"/>
                    <a:pt x="21600" y="77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7" name="Line"/>
            <p:cNvSpPr/>
            <p:nvPr/>
          </p:nvSpPr>
          <p:spPr>
            <a:xfrm>
              <a:off x="6597057" y="6100821"/>
              <a:ext cx="541665" cy="425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407" extrusionOk="0">
                  <a:moveTo>
                    <a:pt x="3794" y="17419"/>
                  </a:moveTo>
                  <a:cubicBezTo>
                    <a:pt x="3381" y="16723"/>
                    <a:pt x="2969" y="16026"/>
                    <a:pt x="2418" y="15677"/>
                  </a:cubicBezTo>
                  <a:cubicBezTo>
                    <a:pt x="1868" y="15329"/>
                    <a:pt x="1180" y="15329"/>
                    <a:pt x="699" y="15765"/>
                  </a:cubicBezTo>
                  <a:cubicBezTo>
                    <a:pt x="217" y="16200"/>
                    <a:pt x="-58" y="17071"/>
                    <a:pt x="11" y="17855"/>
                  </a:cubicBezTo>
                  <a:cubicBezTo>
                    <a:pt x="80" y="18639"/>
                    <a:pt x="492" y="19335"/>
                    <a:pt x="1111" y="19771"/>
                  </a:cubicBezTo>
                  <a:cubicBezTo>
                    <a:pt x="1731" y="20206"/>
                    <a:pt x="2556" y="20381"/>
                    <a:pt x="3519" y="19858"/>
                  </a:cubicBezTo>
                  <a:cubicBezTo>
                    <a:pt x="4482" y="19335"/>
                    <a:pt x="5583" y="18116"/>
                    <a:pt x="6133" y="14981"/>
                  </a:cubicBezTo>
                  <a:cubicBezTo>
                    <a:pt x="6683" y="11845"/>
                    <a:pt x="6683" y="6794"/>
                    <a:pt x="6683" y="3832"/>
                  </a:cubicBezTo>
                  <a:cubicBezTo>
                    <a:pt x="6683" y="871"/>
                    <a:pt x="6683" y="0"/>
                    <a:pt x="6546" y="0"/>
                  </a:cubicBezTo>
                  <a:cubicBezTo>
                    <a:pt x="6408" y="0"/>
                    <a:pt x="6133" y="871"/>
                    <a:pt x="6202" y="3832"/>
                  </a:cubicBezTo>
                  <a:cubicBezTo>
                    <a:pt x="6271" y="6794"/>
                    <a:pt x="6683" y="11845"/>
                    <a:pt x="7371" y="15155"/>
                  </a:cubicBezTo>
                  <a:cubicBezTo>
                    <a:pt x="8059" y="18465"/>
                    <a:pt x="9022" y="20032"/>
                    <a:pt x="10192" y="20555"/>
                  </a:cubicBezTo>
                  <a:cubicBezTo>
                    <a:pt x="11361" y="21077"/>
                    <a:pt x="12737" y="20555"/>
                    <a:pt x="13700" y="20032"/>
                  </a:cubicBezTo>
                  <a:cubicBezTo>
                    <a:pt x="14663" y="19510"/>
                    <a:pt x="15213" y="18987"/>
                    <a:pt x="15901" y="18116"/>
                  </a:cubicBezTo>
                  <a:cubicBezTo>
                    <a:pt x="16589" y="17245"/>
                    <a:pt x="17415" y="16026"/>
                    <a:pt x="17759" y="15852"/>
                  </a:cubicBezTo>
                  <a:cubicBezTo>
                    <a:pt x="18103" y="15677"/>
                    <a:pt x="17965" y="16548"/>
                    <a:pt x="17896" y="17506"/>
                  </a:cubicBezTo>
                  <a:cubicBezTo>
                    <a:pt x="17827" y="18465"/>
                    <a:pt x="17827" y="19510"/>
                    <a:pt x="18103" y="20294"/>
                  </a:cubicBezTo>
                  <a:cubicBezTo>
                    <a:pt x="18378" y="21077"/>
                    <a:pt x="18928" y="21600"/>
                    <a:pt x="19547" y="21339"/>
                  </a:cubicBezTo>
                  <a:cubicBezTo>
                    <a:pt x="20166" y="21077"/>
                    <a:pt x="20854" y="20032"/>
                    <a:pt x="21542" y="189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8" name="Line"/>
            <p:cNvSpPr/>
            <p:nvPr/>
          </p:nvSpPr>
          <p:spPr>
            <a:xfrm>
              <a:off x="6983046" y="6218442"/>
              <a:ext cx="51892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9" name="Line"/>
            <p:cNvSpPr/>
            <p:nvPr/>
          </p:nvSpPr>
          <p:spPr>
            <a:xfrm>
              <a:off x="7221747" y="6374116"/>
              <a:ext cx="176431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47" y="3273"/>
                    <a:pt x="1694" y="6545"/>
                    <a:pt x="2118" y="9818"/>
                  </a:cubicBezTo>
                  <a:cubicBezTo>
                    <a:pt x="2541" y="13091"/>
                    <a:pt x="2541" y="16364"/>
                    <a:pt x="3600" y="17018"/>
                  </a:cubicBezTo>
                  <a:cubicBezTo>
                    <a:pt x="4659" y="17673"/>
                    <a:pt x="6776" y="15709"/>
                    <a:pt x="8894" y="14073"/>
                  </a:cubicBezTo>
                  <a:cubicBezTo>
                    <a:pt x="11012" y="12436"/>
                    <a:pt x="13129" y="11127"/>
                    <a:pt x="15247" y="12436"/>
                  </a:cubicBezTo>
                  <a:cubicBezTo>
                    <a:pt x="17365" y="13745"/>
                    <a:pt x="19482" y="1767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0" name="Line"/>
            <p:cNvSpPr/>
            <p:nvPr/>
          </p:nvSpPr>
          <p:spPr>
            <a:xfrm>
              <a:off x="7525410" y="6325006"/>
              <a:ext cx="248373" cy="607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447" extrusionOk="0">
                  <a:moveTo>
                    <a:pt x="16636" y="1366"/>
                  </a:moveTo>
                  <a:cubicBezTo>
                    <a:pt x="15452" y="878"/>
                    <a:pt x="14269" y="390"/>
                    <a:pt x="12937" y="146"/>
                  </a:cubicBezTo>
                  <a:cubicBezTo>
                    <a:pt x="11606" y="-98"/>
                    <a:pt x="10126" y="-98"/>
                    <a:pt x="8499" y="634"/>
                  </a:cubicBezTo>
                  <a:cubicBezTo>
                    <a:pt x="6871" y="1366"/>
                    <a:pt x="5096" y="2831"/>
                    <a:pt x="5836" y="3807"/>
                  </a:cubicBezTo>
                  <a:cubicBezTo>
                    <a:pt x="6575" y="4783"/>
                    <a:pt x="9830" y="5271"/>
                    <a:pt x="12197" y="5516"/>
                  </a:cubicBezTo>
                  <a:cubicBezTo>
                    <a:pt x="14565" y="5760"/>
                    <a:pt x="16044" y="5760"/>
                    <a:pt x="17375" y="5577"/>
                  </a:cubicBezTo>
                  <a:cubicBezTo>
                    <a:pt x="18707" y="5394"/>
                    <a:pt x="19891" y="5027"/>
                    <a:pt x="20334" y="4539"/>
                  </a:cubicBezTo>
                  <a:cubicBezTo>
                    <a:pt x="20778" y="4051"/>
                    <a:pt x="20482" y="3441"/>
                    <a:pt x="19891" y="2892"/>
                  </a:cubicBezTo>
                  <a:cubicBezTo>
                    <a:pt x="19299" y="2343"/>
                    <a:pt x="18411" y="1855"/>
                    <a:pt x="18263" y="2099"/>
                  </a:cubicBezTo>
                  <a:cubicBezTo>
                    <a:pt x="18115" y="2343"/>
                    <a:pt x="18707" y="3319"/>
                    <a:pt x="19447" y="5821"/>
                  </a:cubicBezTo>
                  <a:cubicBezTo>
                    <a:pt x="20186" y="8322"/>
                    <a:pt x="21074" y="12349"/>
                    <a:pt x="21222" y="15095"/>
                  </a:cubicBezTo>
                  <a:cubicBezTo>
                    <a:pt x="21370" y="17841"/>
                    <a:pt x="20778" y="19305"/>
                    <a:pt x="19151" y="20221"/>
                  </a:cubicBezTo>
                  <a:cubicBezTo>
                    <a:pt x="17523" y="21136"/>
                    <a:pt x="14860" y="21502"/>
                    <a:pt x="12049" y="21441"/>
                  </a:cubicBezTo>
                  <a:cubicBezTo>
                    <a:pt x="9239" y="21380"/>
                    <a:pt x="6280" y="20892"/>
                    <a:pt x="4208" y="20404"/>
                  </a:cubicBezTo>
                  <a:cubicBezTo>
                    <a:pt x="2137" y="19916"/>
                    <a:pt x="954" y="19427"/>
                    <a:pt x="362" y="18878"/>
                  </a:cubicBezTo>
                  <a:cubicBezTo>
                    <a:pt x="-230" y="18329"/>
                    <a:pt x="-230" y="17719"/>
                    <a:pt x="1397" y="17109"/>
                  </a:cubicBezTo>
                  <a:cubicBezTo>
                    <a:pt x="3025" y="16499"/>
                    <a:pt x="6280" y="15888"/>
                    <a:pt x="9830" y="15339"/>
                  </a:cubicBezTo>
                  <a:cubicBezTo>
                    <a:pt x="13381" y="14790"/>
                    <a:pt x="17228" y="14302"/>
                    <a:pt x="21074" y="138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1" name="Line"/>
            <p:cNvSpPr/>
            <p:nvPr/>
          </p:nvSpPr>
          <p:spPr>
            <a:xfrm>
              <a:off x="8342602" y="6339720"/>
              <a:ext cx="612320" cy="262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extrusionOk="0">
                  <a:moveTo>
                    <a:pt x="0" y="264"/>
                  </a:moveTo>
                  <a:cubicBezTo>
                    <a:pt x="610" y="-16"/>
                    <a:pt x="1220" y="-297"/>
                    <a:pt x="1953" y="685"/>
                  </a:cubicBezTo>
                  <a:cubicBezTo>
                    <a:pt x="2685" y="1667"/>
                    <a:pt x="3539" y="3911"/>
                    <a:pt x="4149" y="6015"/>
                  </a:cubicBezTo>
                  <a:cubicBezTo>
                    <a:pt x="4759" y="8119"/>
                    <a:pt x="5125" y="10082"/>
                    <a:pt x="5369" y="11765"/>
                  </a:cubicBezTo>
                  <a:cubicBezTo>
                    <a:pt x="5614" y="13448"/>
                    <a:pt x="5736" y="14851"/>
                    <a:pt x="5919" y="14851"/>
                  </a:cubicBezTo>
                  <a:cubicBezTo>
                    <a:pt x="6102" y="14851"/>
                    <a:pt x="6346" y="13448"/>
                    <a:pt x="6529" y="12046"/>
                  </a:cubicBezTo>
                  <a:cubicBezTo>
                    <a:pt x="6712" y="10643"/>
                    <a:pt x="6834" y="9241"/>
                    <a:pt x="7139" y="7277"/>
                  </a:cubicBezTo>
                  <a:cubicBezTo>
                    <a:pt x="7444" y="5313"/>
                    <a:pt x="7932" y="2789"/>
                    <a:pt x="8481" y="1947"/>
                  </a:cubicBezTo>
                  <a:cubicBezTo>
                    <a:pt x="9031" y="1106"/>
                    <a:pt x="9641" y="1947"/>
                    <a:pt x="11105" y="3490"/>
                  </a:cubicBezTo>
                  <a:cubicBezTo>
                    <a:pt x="12569" y="5033"/>
                    <a:pt x="14888" y="7277"/>
                    <a:pt x="16353" y="8399"/>
                  </a:cubicBezTo>
                  <a:cubicBezTo>
                    <a:pt x="17817" y="9521"/>
                    <a:pt x="18427" y="9521"/>
                    <a:pt x="18732" y="8820"/>
                  </a:cubicBezTo>
                  <a:cubicBezTo>
                    <a:pt x="19037" y="8119"/>
                    <a:pt x="19037" y="6716"/>
                    <a:pt x="18732" y="5734"/>
                  </a:cubicBezTo>
                  <a:cubicBezTo>
                    <a:pt x="18427" y="4752"/>
                    <a:pt x="17817" y="4191"/>
                    <a:pt x="17024" y="3911"/>
                  </a:cubicBezTo>
                  <a:cubicBezTo>
                    <a:pt x="16231" y="3630"/>
                    <a:pt x="15254" y="3630"/>
                    <a:pt x="14583" y="4191"/>
                  </a:cubicBezTo>
                  <a:cubicBezTo>
                    <a:pt x="13912" y="4752"/>
                    <a:pt x="13546" y="5874"/>
                    <a:pt x="13363" y="7277"/>
                  </a:cubicBezTo>
                  <a:cubicBezTo>
                    <a:pt x="13180" y="8680"/>
                    <a:pt x="13180" y="10363"/>
                    <a:pt x="14583" y="12747"/>
                  </a:cubicBezTo>
                  <a:cubicBezTo>
                    <a:pt x="15986" y="15132"/>
                    <a:pt x="18793" y="18217"/>
                    <a:pt x="21600" y="213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2" name="Line"/>
            <p:cNvSpPr/>
            <p:nvPr/>
          </p:nvSpPr>
          <p:spPr>
            <a:xfrm>
              <a:off x="9114490" y="6458681"/>
              <a:ext cx="359347" cy="14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0725" extrusionOk="0">
                  <a:moveTo>
                    <a:pt x="6557" y="2727"/>
                  </a:moveTo>
                  <a:cubicBezTo>
                    <a:pt x="5528" y="1746"/>
                    <a:pt x="4499" y="764"/>
                    <a:pt x="3368" y="273"/>
                  </a:cubicBezTo>
                  <a:cubicBezTo>
                    <a:pt x="2237" y="-218"/>
                    <a:pt x="1002" y="-218"/>
                    <a:pt x="385" y="1746"/>
                  </a:cubicBezTo>
                  <a:cubicBezTo>
                    <a:pt x="-232" y="3709"/>
                    <a:pt x="-232" y="7637"/>
                    <a:pt x="1311" y="11318"/>
                  </a:cubicBezTo>
                  <a:cubicBezTo>
                    <a:pt x="2854" y="15000"/>
                    <a:pt x="5939" y="18437"/>
                    <a:pt x="8819" y="19909"/>
                  </a:cubicBezTo>
                  <a:cubicBezTo>
                    <a:pt x="11699" y="21382"/>
                    <a:pt x="14374" y="20891"/>
                    <a:pt x="16431" y="18191"/>
                  </a:cubicBezTo>
                  <a:cubicBezTo>
                    <a:pt x="18488" y="15491"/>
                    <a:pt x="19928" y="10582"/>
                    <a:pt x="21368" y="5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3" name="Line"/>
            <p:cNvSpPr/>
            <p:nvPr/>
          </p:nvSpPr>
          <p:spPr>
            <a:xfrm>
              <a:off x="9470376" y="6119761"/>
              <a:ext cx="1036245" cy="496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529" extrusionOk="0">
                  <a:moveTo>
                    <a:pt x="504" y="6529"/>
                  </a:moveTo>
                  <a:cubicBezTo>
                    <a:pt x="504" y="5029"/>
                    <a:pt x="504" y="3529"/>
                    <a:pt x="468" y="2254"/>
                  </a:cubicBezTo>
                  <a:cubicBezTo>
                    <a:pt x="432" y="979"/>
                    <a:pt x="360" y="-71"/>
                    <a:pt x="324" y="4"/>
                  </a:cubicBezTo>
                  <a:cubicBezTo>
                    <a:pt x="288" y="79"/>
                    <a:pt x="288" y="1279"/>
                    <a:pt x="216" y="3979"/>
                  </a:cubicBezTo>
                  <a:cubicBezTo>
                    <a:pt x="144" y="6679"/>
                    <a:pt x="0" y="10879"/>
                    <a:pt x="0" y="13804"/>
                  </a:cubicBezTo>
                  <a:cubicBezTo>
                    <a:pt x="0" y="16729"/>
                    <a:pt x="144" y="18379"/>
                    <a:pt x="540" y="19579"/>
                  </a:cubicBezTo>
                  <a:cubicBezTo>
                    <a:pt x="936" y="20779"/>
                    <a:pt x="1584" y="21529"/>
                    <a:pt x="2196" y="21529"/>
                  </a:cubicBezTo>
                  <a:cubicBezTo>
                    <a:pt x="2808" y="21529"/>
                    <a:pt x="3384" y="20779"/>
                    <a:pt x="3744" y="19879"/>
                  </a:cubicBezTo>
                  <a:cubicBezTo>
                    <a:pt x="4104" y="18979"/>
                    <a:pt x="4248" y="17929"/>
                    <a:pt x="4500" y="17479"/>
                  </a:cubicBezTo>
                  <a:cubicBezTo>
                    <a:pt x="4752" y="17029"/>
                    <a:pt x="5112" y="17179"/>
                    <a:pt x="5472" y="17254"/>
                  </a:cubicBezTo>
                  <a:cubicBezTo>
                    <a:pt x="5832" y="17329"/>
                    <a:pt x="6192" y="17329"/>
                    <a:pt x="6552" y="17179"/>
                  </a:cubicBezTo>
                  <a:cubicBezTo>
                    <a:pt x="6912" y="17029"/>
                    <a:pt x="7272" y="16729"/>
                    <a:pt x="7416" y="16204"/>
                  </a:cubicBezTo>
                  <a:cubicBezTo>
                    <a:pt x="7560" y="15679"/>
                    <a:pt x="7488" y="14929"/>
                    <a:pt x="7272" y="14404"/>
                  </a:cubicBezTo>
                  <a:cubicBezTo>
                    <a:pt x="7056" y="13879"/>
                    <a:pt x="6696" y="13579"/>
                    <a:pt x="6300" y="13429"/>
                  </a:cubicBezTo>
                  <a:cubicBezTo>
                    <a:pt x="5904" y="13279"/>
                    <a:pt x="5472" y="13279"/>
                    <a:pt x="5040" y="13354"/>
                  </a:cubicBezTo>
                  <a:cubicBezTo>
                    <a:pt x="4608" y="13429"/>
                    <a:pt x="4176" y="13579"/>
                    <a:pt x="3924" y="14029"/>
                  </a:cubicBezTo>
                  <a:cubicBezTo>
                    <a:pt x="3672" y="14479"/>
                    <a:pt x="3600" y="15229"/>
                    <a:pt x="3888" y="15829"/>
                  </a:cubicBezTo>
                  <a:cubicBezTo>
                    <a:pt x="4176" y="16429"/>
                    <a:pt x="4824" y="16879"/>
                    <a:pt x="5868" y="16804"/>
                  </a:cubicBezTo>
                  <a:cubicBezTo>
                    <a:pt x="6912" y="16729"/>
                    <a:pt x="8352" y="16129"/>
                    <a:pt x="9216" y="15604"/>
                  </a:cubicBezTo>
                  <a:cubicBezTo>
                    <a:pt x="10080" y="15079"/>
                    <a:pt x="10368" y="14629"/>
                    <a:pt x="10800" y="14104"/>
                  </a:cubicBezTo>
                  <a:cubicBezTo>
                    <a:pt x="11232" y="13579"/>
                    <a:pt x="11808" y="12979"/>
                    <a:pt x="12096" y="13054"/>
                  </a:cubicBezTo>
                  <a:cubicBezTo>
                    <a:pt x="12384" y="13129"/>
                    <a:pt x="12384" y="13879"/>
                    <a:pt x="12492" y="15229"/>
                  </a:cubicBezTo>
                  <a:cubicBezTo>
                    <a:pt x="12600" y="16579"/>
                    <a:pt x="12816" y="18529"/>
                    <a:pt x="13104" y="19654"/>
                  </a:cubicBezTo>
                  <a:cubicBezTo>
                    <a:pt x="13392" y="20779"/>
                    <a:pt x="13752" y="21079"/>
                    <a:pt x="14472" y="20254"/>
                  </a:cubicBezTo>
                  <a:cubicBezTo>
                    <a:pt x="15192" y="19429"/>
                    <a:pt x="16272" y="17479"/>
                    <a:pt x="17064" y="15904"/>
                  </a:cubicBezTo>
                  <a:cubicBezTo>
                    <a:pt x="17856" y="14329"/>
                    <a:pt x="18360" y="13129"/>
                    <a:pt x="18792" y="12454"/>
                  </a:cubicBezTo>
                  <a:cubicBezTo>
                    <a:pt x="19224" y="11779"/>
                    <a:pt x="19584" y="11629"/>
                    <a:pt x="19908" y="11854"/>
                  </a:cubicBezTo>
                  <a:cubicBezTo>
                    <a:pt x="20232" y="12079"/>
                    <a:pt x="20520" y="12679"/>
                    <a:pt x="20844" y="13954"/>
                  </a:cubicBezTo>
                  <a:cubicBezTo>
                    <a:pt x="21168" y="15229"/>
                    <a:pt x="21528" y="17179"/>
                    <a:pt x="21564" y="18379"/>
                  </a:cubicBezTo>
                  <a:cubicBezTo>
                    <a:pt x="21600" y="19579"/>
                    <a:pt x="21312" y="20029"/>
                    <a:pt x="20772" y="20029"/>
                  </a:cubicBezTo>
                  <a:cubicBezTo>
                    <a:pt x="20232" y="20029"/>
                    <a:pt x="19440" y="19579"/>
                    <a:pt x="18648" y="191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4" name="Line"/>
            <p:cNvSpPr/>
            <p:nvPr/>
          </p:nvSpPr>
          <p:spPr>
            <a:xfrm>
              <a:off x="9349296" y="6353360"/>
              <a:ext cx="352863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5" name="Line"/>
            <p:cNvSpPr/>
            <p:nvPr/>
          </p:nvSpPr>
          <p:spPr>
            <a:xfrm>
              <a:off x="11040957" y="6391001"/>
              <a:ext cx="1024304" cy="26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080" extrusionOk="0">
                  <a:moveTo>
                    <a:pt x="0" y="2802"/>
                  </a:moveTo>
                  <a:cubicBezTo>
                    <a:pt x="217" y="1694"/>
                    <a:pt x="435" y="587"/>
                    <a:pt x="725" y="171"/>
                  </a:cubicBezTo>
                  <a:cubicBezTo>
                    <a:pt x="1015" y="-244"/>
                    <a:pt x="1377" y="33"/>
                    <a:pt x="1631" y="1694"/>
                  </a:cubicBezTo>
                  <a:cubicBezTo>
                    <a:pt x="1885" y="3356"/>
                    <a:pt x="2030" y="6402"/>
                    <a:pt x="2102" y="8618"/>
                  </a:cubicBezTo>
                  <a:cubicBezTo>
                    <a:pt x="2174" y="10833"/>
                    <a:pt x="2174" y="12218"/>
                    <a:pt x="2138" y="13602"/>
                  </a:cubicBezTo>
                  <a:cubicBezTo>
                    <a:pt x="2102" y="14987"/>
                    <a:pt x="2030" y="16371"/>
                    <a:pt x="2030" y="16371"/>
                  </a:cubicBezTo>
                  <a:cubicBezTo>
                    <a:pt x="2030" y="16371"/>
                    <a:pt x="2102" y="14987"/>
                    <a:pt x="2319" y="12910"/>
                  </a:cubicBezTo>
                  <a:cubicBezTo>
                    <a:pt x="2537" y="10833"/>
                    <a:pt x="2899" y="8064"/>
                    <a:pt x="3226" y="6125"/>
                  </a:cubicBezTo>
                  <a:cubicBezTo>
                    <a:pt x="3552" y="4187"/>
                    <a:pt x="3842" y="3079"/>
                    <a:pt x="4095" y="3079"/>
                  </a:cubicBezTo>
                  <a:cubicBezTo>
                    <a:pt x="4349" y="3079"/>
                    <a:pt x="4566" y="4187"/>
                    <a:pt x="4748" y="6125"/>
                  </a:cubicBezTo>
                  <a:cubicBezTo>
                    <a:pt x="4929" y="8064"/>
                    <a:pt x="5074" y="10833"/>
                    <a:pt x="5146" y="12910"/>
                  </a:cubicBezTo>
                  <a:cubicBezTo>
                    <a:pt x="5219" y="14987"/>
                    <a:pt x="5219" y="16371"/>
                    <a:pt x="5255" y="16371"/>
                  </a:cubicBezTo>
                  <a:cubicBezTo>
                    <a:pt x="5291" y="16371"/>
                    <a:pt x="5364" y="14987"/>
                    <a:pt x="5472" y="13602"/>
                  </a:cubicBezTo>
                  <a:cubicBezTo>
                    <a:pt x="5581" y="12218"/>
                    <a:pt x="5726" y="10833"/>
                    <a:pt x="6016" y="9310"/>
                  </a:cubicBezTo>
                  <a:cubicBezTo>
                    <a:pt x="6306" y="7787"/>
                    <a:pt x="6741" y="6125"/>
                    <a:pt x="6995" y="5987"/>
                  </a:cubicBezTo>
                  <a:cubicBezTo>
                    <a:pt x="7248" y="5848"/>
                    <a:pt x="7321" y="7233"/>
                    <a:pt x="7357" y="8618"/>
                  </a:cubicBezTo>
                  <a:cubicBezTo>
                    <a:pt x="7393" y="10002"/>
                    <a:pt x="7393" y="11387"/>
                    <a:pt x="7502" y="12633"/>
                  </a:cubicBezTo>
                  <a:cubicBezTo>
                    <a:pt x="7611" y="13879"/>
                    <a:pt x="7828" y="14987"/>
                    <a:pt x="8154" y="15679"/>
                  </a:cubicBezTo>
                  <a:cubicBezTo>
                    <a:pt x="8481" y="16371"/>
                    <a:pt x="8915" y="16648"/>
                    <a:pt x="9423" y="15818"/>
                  </a:cubicBezTo>
                  <a:cubicBezTo>
                    <a:pt x="9930" y="14987"/>
                    <a:pt x="10510" y="13048"/>
                    <a:pt x="10764" y="10833"/>
                  </a:cubicBezTo>
                  <a:cubicBezTo>
                    <a:pt x="11017" y="8618"/>
                    <a:pt x="10945" y="6125"/>
                    <a:pt x="10872" y="5571"/>
                  </a:cubicBezTo>
                  <a:cubicBezTo>
                    <a:pt x="10800" y="5018"/>
                    <a:pt x="10728" y="6402"/>
                    <a:pt x="10691" y="7925"/>
                  </a:cubicBezTo>
                  <a:cubicBezTo>
                    <a:pt x="10655" y="9448"/>
                    <a:pt x="10655" y="11110"/>
                    <a:pt x="10728" y="12633"/>
                  </a:cubicBezTo>
                  <a:cubicBezTo>
                    <a:pt x="10800" y="14156"/>
                    <a:pt x="10945" y="15541"/>
                    <a:pt x="11162" y="16648"/>
                  </a:cubicBezTo>
                  <a:cubicBezTo>
                    <a:pt x="11380" y="17756"/>
                    <a:pt x="11670" y="18587"/>
                    <a:pt x="11996" y="19002"/>
                  </a:cubicBezTo>
                  <a:cubicBezTo>
                    <a:pt x="12322" y="19418"/>
                    <a:pt x="12685" y="19418"/>
                    <a:pt x="12974" y="18864"/>
                  </a:cubicBezTo>
                  <a:cubicBezTo>
                    <a:pt x="13264" y="18310"/>
                    <a:pt x="13482" y="17202"/>
                    <a:pt x="13663" y="15956"/>
                  </a:cubicBezTo>
                  <a:cubicBezTo>
                    <a:pt x="13844" y="14710"/>
                    <a:pt x="13989" y="13325"/>
                    <a:pt x="14025" y="11525"/>
                  </a:cubicBezTo>
                  <a:cubicBezTo>
                    <a:pt x="14062" y="9725"/>
                    <a:pt x="13989" y="7510"/>
                    <a:pt x="13953" y="7094"/>
                  </a:cubicBezTo>
                  <a:cubicBezTo>
                    <a:pt x="13917" y="6679"/>
                    <a:pt x="13917" y="8064"/>
                    <a:pt x="13953" y="9448"/>
                  </a:cubicBezTo>
                  <a:cubicBezTo>
                    <a:pt x="13989" y="10833"/>
                    <a:pt x="14062" y="12218"/>
                    <a:pt x="14170" y="13602"/>
                  </a:cubicBezTo>
                  <a:cubicBezTo>
                    <a:pt x="14279" y="14987"/>
                    <a:pt x="14424" y="16371"/>
                    <a:pt x="14642" y="17479"/>
                  </a:cubicBezTo>
                  <a:cubicBezTo>
                    <a:pt x="14859" y="18587"/>
                    <a:pt x="15149" y="19418"/>
                    <a:pt x="15475" y="19418"/>
                  </a:cubicBezTo>
                  <a:cubicBezTo>
                    <a:pt x="15801" y="19418"/>
                    <a:pt x="16164" y="18587"/>
                    <a:pt x="16599" y="16787"/>
                  </a:cubicBezTo>
                  <a:cubicBezTo>
                    <a:pt x="17034" y="14987"/>
                    <a:pt x="17541" y="12218"/>
                    <a:pt x="18048" y="10418"/>
                  </a:cubicBezTo>
                  <a:cubicBezTo>
                    <a:pt x="18556" y="8618"/>
                    <a:pt x="19063" y="7787"/>
                    <a:pt x="19498" y="7510"/>
                  </a:cubicBezTo>
                  <a:cubicBezTo>
                    <a:pt x="19933" y="7233"/>
                    <a:pt x="20295" y="7510"/>
                    <a:pt x="20585" y="8202"/>
                  </a:cubicBezTo>
                  <a:cubicBezTo>
                    <a:pt x="20875" y="8894"/>
                    <a:pt x="21093" y="10002"/>
                    <a:pt x="21274" y="11664"/>
                  </a:cubicBezTo>
                  <a:cubicBezTo>
                    <a:pt x="21455" y="13325"/>
                    <a:pt x="21600" y="15541"/>
                    <a:pt x="21238" y="17341"/>
                  </a:cubicBezTo>
                  <a:cubicBezTo>
                    <a:pt x="20875" y="19141"/>
                    <a:pt x="20005" y="20525"/>
                    <a:pt x="19389" y="20941"/>
                  </a:cubicBezTo>
                  <a:cubicBezTo>
                    <a:pt x="18773" y="21356"/>
                    <a:pt x="18411" y="20802"/>
                    <a:pt x="18157" y="19833"/>
                  </a:cubicBezTo>
                  <a:cubicBezTo>
                    <a:pt x="17903" y="18864"/>
                    <a:pt x="17758" y="17479"/>
                    <a:pt x="17613" y="160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6" name="Line"/>
            <p:cNvSpPr/>
            <p:nvPr/>
          </p:nvSpPr>
          <p:spPr>
            <a:xfrm>
              <a:off x="12245534" y="6228821"/>
              <a:ext cx="175737" cy="4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385" extrusionOk="0">
                  <a:moveTo>
                    <a:pt x="1186" y="0"/>
                  </a:moveTo>
                  <a:cubicBezTo>
                    <a:pt x="762" y="4800"/>
                    <a:pt x="339" y="9600"/>
                    <a:pt x="127" y="12514"/>
                  </a:cubicBezTo>
                  <a:cubicBezTo>
                    <a:pt x="-85" y="15429"/>
                    <a:pt x="-85" y="16457"/>
                    <a:pt x="550" y="17657"/>
                  </a:cubicBezTo>
                  <a:cubicBezTo>
                    <a:pt x="1186" y="18857"/>
                    <a:pt x="2456" y="20229"/>
                    <a:pt x="4574" y="20914"/>
                  </a:cubicBezTo>
                  <a:cubicBezTo>
                    <a:pt x="6691" y="21600"/>
                    <a:pt x="9656" y="21600"/>
                    <a:pt x="12621" y="20486"/>
                  </a:cubicBezTo>
                  <a:cubicBezTo>
                    <a:pt x="15586" y="19371"/>
                    <a:pt x="18550" y="17143"/>
                    <a:pt x="21515" y="149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7" name="Line"/>
            <p:cNvSpPr/>
            <p:nvPr/>
          </p:nvSpPr>
          <p:spPr>
            <a:xfrm>
              <a:off x="12161813" y="6419089"/>
              <a:ext cx="290592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657" y="10800"/>
                    <a:pt x="11314" y="0"/>
                    <a:pt x="14914" y="0"/>
                  </a:cubicBezTo>
                  <a:cubicBezTo>
                    <a:pt x="18514" y="0"/>
                    <a:pt x="20057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8" name="Line"/>
            <p:cNvSpPr/>
            <p:nvPr/>
          </p:nvSpPr>
          <p:spPr>
            <a:xfrm>
              <a:off x="13116616" y="6147692"/>
              <a:ext cx="705725" cy="45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extrusionOk="0">
                  <a:moveTo>
                    <a:pt x="0" y="1362"/>
                  </a:moveTo>
                  <a:cubicBezTo>
                    <a:pt x="0" y="556"/>
                    <a:pt x="0" y="-250"/>
                    <a:pt x="106" y="72"/>
                  </a:cubicBezTo>
                  <a:cubicBezTo>
                    <a:pt x="212" y="395"/>
                    <a:pt x="424" y="1846"/>
                    <a:pt x="582" y="4666"/>
                  </a:cubicBezTo>
                  <a:cubicBezTo>
                    <a:pt x="741" y="7487"/>
                    <a:pt x="847" y="11678"/>
                    <a:pt x="900" y="14257"/>
                  </a:cubicBezTo>
                  <a:cubicBezTo>
                    <a:pt x="953" y="16837"/>
                    <a:pt x="953" y="17804"/>
                    <a:pt x="900" y="18690"/>
                  </a:cubicBezTo>
                  <a:cubicBezTo>
                    <a:pt x="847" y="19577"/>
                    <a:pt x="741" y="20383"/>
                    <a:pt x="635" y="20222"/>
                  </a:cubicBezTo>
                  <a:cubicBezTo>
                    <a:pt x="529" y="20060"/>
                    <a:pt x="424" y="18932"/>
                    <a:pt x="1006" y="17481"/>
                  </a:cubicBezTo>
                  <a:cubicBezTo>
                    <a:pt x="1588" y="16031"/>
                    <a:pt x="2859" y="14257"/>
                    <a:pt x="4024" y="13290"/>
                  </a:cubicBezTo>
                  <a:cubicBezTo>
                    <a:pt x="5188" y="12323"/>
                    <a:pt x="6247" y="12162"/>
                    <a:pt x="6988" y="12404"/>
                  </a:cubicBezTo>
                  <a:cubicBezTo>
                    <a:pt x="7729" y="12646"/>
                    <a:pt x="8153" y="13290"/>
                    <a:pt x="8365" y="14016"/>
                  </a:cubicBezTo>
                  <a:cubicBezTo>
                    <a:pt x="8576" y="14741"/>
                    <a:pt x="8576" y="15547"/>
                    <a:pt x="8100" y="16434"/>
                  </a:cubicBezTo>
                  <a:cubicBezTo>
                    <a:pt x="7624" y="17320"/>
                    <a:pt x="6671" y="18287"/>
                    <a:pt x="5612" y="19013"/>
                  </a:cubicBezTo>
                  <a:cubicBezTo>
                    <a:pt x="4553" y="19738"/>
                    <a:pt x="3388" y="20222"/>
                    <a:pt x="2488" y="20463"/>
                  </a:cubicBezTo>
                  <a:cubicBezTo>
                    <a:pt x="1588" y="20705"/>
                    <a:pt x="953" y="20705"/>
                    <a:pt x="900" y="20544"/>
                  </a:cubicBezTo>
                  <a:cubicBezTo>
                    <a:pt x="847" y="20383"/>
                    <a:pt x="1376" y="20060"/>
                    <a:pt x="2753" y="19819"/>
                  </a:cubicBezTo>
                  <a:cubicBezTo>
                    <a:pt x="4129" y="19577"/>
                    <a:pt x="6353" y="19416"/>
                    <a:pt x="8471" y="18932"/>
                  </a:cubicBezTo>
                  <a:cubicBezTo>
                    <a:pt x="10588" y="18449"/>
                    <a:pt x="12600" y="17643"/>
                    <a:pt x="13818" y="16998"/>
                  </a:cubicBezTo>
                  <a:cubicBezTo>
                    <a:pt x="15035" y="16353"/>
                    <a:pt x="15459" y="15869"/>
                    <a:pt x="15565" y="15225"/>
                  </a:cubicBezTo>
                  <a:cubicBezTo>
                    <a:pt x="15671" y="14580"/>
                    <a:pt x="15459" y="13774"/>
                    <a:pt x="15035" y="13290"/>
                  </a:cubicBezTo>
                  <a:cubicBezTo>
                    <a:pt x="14612" y="12807"/>
                    <a:pt x="13976" y="12646"/>
                    <a:pt x="13394" y="12646"/>
                  </a:cubicBezTo>
                  <a:cubicBezTo>
                    <a:pt x="12812" y="12646"/>
                    <a:pt x="12282" y="12807"/>
                    <a:pt x="12018" y="13371"/>
                  </a:cubicBezTo>
                  <a:cubicBezTo>
                    <a:pt x="11753" y="13935"/>
                    <a:pt x="11753" y="14902"/>
                    <a:pt x="12441" y="16192"/>
                  </a:cubicBezTo>
                  <a:cubicBezTo>
                    <a:pt x="13129" y="17481"/>
                    <a:pt x="14506" y="19093"/>
                    <a:pt x="15935" y="20060"/>
                  </a:cubicBezTo>
                  <a:cubicBezTo>
                    <a:pt x="17365" y="21028"/>
                    <a:pt x="18847" y="21350"/>
                    <a:pt x="19800" y="21269"/>
                  </a:cubicBezTo>
                  <a:cubicBezTo>
                    <a:pt x="20753" y="21189"/>
                    <a:pt x="21176" y="20705"/>
                    <a:pt x="21600" y="202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9" name="Line"/>
            <p:cNvSpPr/>
            <p:nvPr/>
          </p:nvSpPr>
          <p:spPr>
            <a:xfrm>
              <a:off x="14446765" y="6104281"/>
              <a:ext cx="392648" cy="48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531" extrusionOk="0">
                  <a:moveTo>
                    <a:pt x="2179" y="0"/>
                  </a:moveTo>
                  <a:cubicBezTo>
                    <a:pt x="1421" y="4596"/>
                    <a:pt x="663" y="9191"/>
                    <a:pt x="284" y="12638"/>
                  </a:cubicBezTo>
                  <a:cubicBezTo>
                    <a:pt x="-95" y="16085"/>
                    <a:pt x="-95" y="18383"/>
                    <a:pt x="284" y="19762"/>
                  </a:cubicBezTo>
                  <a:cubicBezTo>
                    <a:pt x="663" y="21140"/>
                    <a:pt x="1421" y="21600"/>
                    <a:pt x="3031" y="21523"/>
                  </a:cubicBezTo>
                  <a:cubicBezTo>
                    <a:pt x="4642" y="21447"/>
                    <a:pt x="7105" y="20834"/>
                    <a:pt x="8621" y="20221"/>
                  </a:cubicBezTo>
                  <a:cubicBezTo>
                    <a:pt x="10137" y="19609"/>
                    <a:pt x="10705" y="18996"/>
                    <a:pt x="11179" y="18306"/>
                  </a:cubicBezTo>
                  <a:cubicBezTo>
                    <a:pt x="11652" y="17617"/>
                    <a:pt x="12031" y="16851"/>
                    <a:pt x="12315" y="17004"/>
                  </a:cubicBezTo>
                  <a:cubicBezTo>
                    <a:pt x="12600" y="17157"/>
                    <a:pt x="12789" y="18230"/>
                    <a:pt x="13358" y="19072"/>
                  </a:cubicBezTo>
                  <a:cubicBezTo>
                    <a:pt x="13926" y="19915"/>
                    <a:pt x="14873" y="20528"/>
                    <a:pt x="16010" y="20834"/>
                  </a:cubicBezTo>
                  <a:cubicBezTo>
                    <a:pt x="17147" y="21140"/>
                    <a:pt x="18473" y="21140"/>
                    <a:pt x="19421" y="20604"/>
                  </a:cubicBezTo>
                  <a:cubicBezTo>
                    <a:pt x="20368" y="20068"/>
                    <a:pt x="20937" y="18996"/>
                    <a:pt x="21505" y="179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0" name="Line"/>
            <p:cNvSpPr/>
            <p:nvPr/>
          </p:nvSpPr>
          <p:spPr>
            <a:xfrm>
              <a:off x="14621468" y="6249577"/>
              <a:ext cx="5189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1" name="Line"/>
            <p:cNvSpPr/>
            <p:nvPr/>
          </p:nvSpPr>
          <p:spPr>
            <a:xfrm>
              <a:off x="14891304" y="6384495"/>
              <a:ext cx="591564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6" y="4320"/>
                    <a:pt x="253" y="8640"/>
                    <a:pt x="253" y="11664"/>
                  </a:cubicBezTo>
                  <a:cubicBezTo>
                    <a:pt x="253" y="14688"/>
                    <a:pt x="126" y="16416"/>
                    <a:pt x="126" y="16416"/>
                  </a:cubicBezTo>
                  <a:cubicBezTo>
                    <a:pt x="126" y="16416"/>
                    <a:pt x="253" y="14688"/>
                    <a:pt x="758" y="12816"/>
                  </a:cubicBezTo>
                  <a:cubicBezTo>
                    <a:pt x="1263" y="10944"/>
                    <a:pt x="2147" y="8928"/>
                    <a:pt x="2905" y="7632"/>
                  </a:cubicBezTo>
                  <a:cubicBezTo>
                    <a:pt x="3663" y="6336"/>
                    <a:pt x="4295" y="5760"/>
                    <a:pt x="4800" y="6336"/>
                  </a:cubicBezTo>
                  <a:cubicBezTo>
                    <a:pt x="5305" y="6912"/>
                    <a:pt x="5684" y="8640"/>
                    <a:pt x="5937" y="10512"/>
                  </a:cubicBezTo>
                  <a:cubicBezTo>
                    <a:pt x="6189" y="12384"/>
                    <a:pt x="6316" y="14400"/>
                    <a:pt x="6695" y="15984"/>
                  </a:cubicBezTo>
                  <a:cubicBezTo>
                    <a:pt x="7074" y="17568"/>
                    <a:pt x="7705" y="18720"/>
                    <a:pt x="8716" y="19152"/>
                  </a:cubicBezTo>
                  <a:cubicBezTo>
                    <a:pt x="9726" y="19584"/>
                    <a:pt x="11116" y="19296"/>
                    <a:pt x="12505" y="18288"/>
                  </a:cubicBezTo>
                  <a:cubicBezTo>
                    <a:pt x="13895" y="17280"/>
                    <a:pt x="15284" y="15552"/>
                    <a:pt x="16168" y="14112"/>
                  </a:cubicBezTo>
                  <a:cubicBezTo>
                    <a:pt x="17053" y="12672"/>
                    <a:pt x="17432" y="11520"/>
                    <a:pt x="17621" y="10224"/>
                  </a:cubicBezTo>
                  <a:cubicBezTo>
                    <a:pt x="17811" y="8928"/>
                    <a:pt x="17811" y="7488"/>
                    <a:pt x="17495" y="6624"/>
                  </a:cubicBezTo>
                  <a:cubicBezTo>
                    <a:pt x="17179" y="5760"/>
                    <a:pt x="16547" y="5472"/>
                    <a:pt x="15916" y="5328"/>
                  </a:cubicBezTo>
                  <a:cubicBezTo>
                    <a:pt x="15284" y="5184"/>
                    <a:pt x="14653" y="5184"/>
                    <a:pt x="14274" y="6480"/>
                  </a:cubicBezTo>
                  <a:cubicBezTo>
                    <a:pt x="13895" y="7776"/>
                    <a:pt x="13768" y="10368"/>
                    <a:pt x="14463" y="13104"/>
                  </a:cubicBezTo>
                  <a:cubicBezTo>
                    <a:pt x="15158" y="15840"/>
                    <a:pt x="16674" y="18720"/>
                    <a:pt x="18000" y="20160"/>
                  </a:cubicBezTo>
                  <a:cubicBezTo>
                    <a:pt x="19326" y="21600"/>
                    <a:pt x="20463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2" name="Line"/>
            <p:cNvSpPr/>
            <p:nvPr/>
          </p:nvSpPr>
          <p:spPr>
            <a:xfrm>
              <a:off x="15624156" y="6442859"/>
              <a:ext cx="720109" cy="18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0785" extrusionOk="0">
                  <a:moveTo>
                    <a:pt x="4748" y="3907"/>
                  </a:moveTo>
                  <a:cubicBezTo>
                    <a:pt x="4440" y="2364"/>
                    <a:pt x="4131" y="821"/>
                    <a:pt x="3411" y="243"/>
                  </a:cubicBezTo>
                  <a:cubicBezTo>
                    <a:pt x="2691" y="-336"/>
                    <a:pt x="1560" y="50"/>
                    <a:pt x="840" y="2171"/>
                  </a:cubicBezTo>
                  <a:cubicBezTo>
                    <a:pt x="120" y="4293"/>
                    <a:pt x="-189" y="8150"/>
                    <a:pt x="120" y="11235"/>
                  </a:cubicBezTo>
                  <a:cubicBezTo>
                    <a:pt x="428" y="14321"/>
                    <a:pt x="1354" y="16635"/>
                    <a:pt x="2074" y="17985"/>
                  </a:cubicBezTo>
                  <a:cubicBezTo>
                    <a:pt x="2794" y="19335"/>
                    <a:pt x="3308" y="19721"/>
                    <a:pt x="3771" y="19143"/>
                  </a:cubicBezTo>
                  <a:cubicBezTo>
                    <a:pt x="4234" y="18564"/>
                    <a:pt x="4645" y="17021"/>
                    <a:pt x="4902" y="15285"/>
                  </a:cubicBezTo>
                  <a:cubicBezTo>
                    <a:pt x="5160" y="13550"/>
                    <a:pt x="5262" y="11621"/>
                    <a:pt x="5160" y="9500"/>
                  </a:cubicBezTo>
                  <a:cubicBezTo>
                    <a:pt x="5057" y="7378"/>
                    <a:pt x="4748" y="5064"/>
                    <a:pt x="4697" y="4871"/>
                  </a:cubicBezTo>
                  <a:cubicBezTo>
                    <a:pt x="4645" y="4678"/>
                    <a:pt x="4851" y="6607"/>
                    <a:pt x="5571" y="9693"/>
                  </a:cubicBezTo>
                  <a:cubicBezTo>
                    <a:pt x="6291" y="12778"/>
                    <a:pt x="7525" y="17021"/>
                    <a:pt x="8502" y="19143"/>
                  </a:cubicBezTo>
                  <a:cubicBezTo>
                    <a:pt x="9480" y="21264"/>
                    <a:pt x="10200" y="21264"/>
                    <a:pt x="10920" y="19528"/>
                  </a:cubicBezTo>
                  <a:cubicBezTo>
                    <a:pt x="11640" y="17793"/>
                    <a:pt x="12360" y="14321"/>
                    <a:pt x="12874" y="11814"/>
                  </a:cubicBezTo>
                  <a:cubicBezTo>
                    <a:pt x="13388" y="9307"/>
                    <a:pt x="13697" y="7764"/>
                    <a:pt x="14108" y="6607"/>
                  </a:cubicBezTo>
                  <a:cubicBezTo>
                    <a:pt x="14520" y="5450"/>
                    <a:pt x="15034" y="4678"/>
                    <a:pt x="15445" y="5064"/>
                  </a:cubicBezTo>
                  <a:cubicBezTo>
                    <a:pt x="15857" y="5450"/>
                    <a:pt x="16165" y="6993"/>
                    <a:pt x="16577" y="9500"/>
                  </a:cubicBezTo>
                  <a:cubicBezTo>
                    <a:pt x="16988" y="12007"/>
                    <a:pt x="17502" y="15478"/>
                    <a:pt x="18325" y="17021"/>
                  </a:cubicBezTo>
                  <a:cubicBezTo>
                    <a:pt x="19148" y="18564"/>
                    <a:pt x="20280" y="18178"/>
                    <a:pt x="21411" y="1779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3" name="Line"/>
            <p:cNvSpPr/>
            <p:nvPr/>
          </p:nvSpPr>
          <p:spPr>
            <a:xfrm>
              <a:off x="16458426" y="6073146"/>
              <a:ext cx="341297" cy="931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48" extrusionOk="0">
                  <a:moveTo>
                    <a:pt x="0" y="0"/>
                  </a:moveTo>
                  <a:cubicBezTo>
                    <a:pt x="218" y="2240"/>
                    <a:pt x="436" y="4480"/>
                    <a:pt x="764" y="6200"/>
                  </a:cubicBezTo>
                  <a:cubicBezTo>
                    <a:pt x="1091" y="7920"/>
                    <a:pt x="1527" y="9120"/>
                    <a:pt x="2182" y="9840"/>
                  </a:cubicBezTo>
                  <a:cubicBezTo>
                    <a:pt x="2836" y="10560"/>
                    <a:pt x="3709" y="10800"/>
                    <a:pt x="4473" y="10760"/>
                  </a:cubicBezTo>
                  <a:cubicBezTo>
                    <a:pt x="5236" y="10720"/>
                    <a:pt x="5891" y="10400"/>
                    <a:pt x="6545" y="10080"/>
                  </a:cubicBezTo>
                  <a:cubicBezTo>
                    <a:pt x="7200" y="9760"/>
                    <a:pt x="7855" y="9440"/>
                    <a:pt x="8509" y="9120"/>
                  </a:cubicBezTo>
                  <a:cubicBezTo>
                    <a:pt x="9164" y="8800"/>
                    <a:pt x="9818" y="8480"/>
                    <a:pt x="10473" y="8480"/>
                  </a:cubicBezTo>
                  <a:cubicBezTo>
                    <a:pt x="11127" y="8480"/>
                    <a:pt x="11782" y="8800"/>
                    <a:pt x="12545" y="9080"/>
                  </a:cubicBezTo>
                  <a:cubicBezTo>
                    <a:pt x="13309" y="9360"/>
                    <a:pt x="14182" y="9600"/>
                    <a:pt x="15164" y="9800"/>
                  </a:cubicBezTo>
                  <a:cubicBezTo>
                    <a:pt x="16145" y="10000"/>
                    <a:pt x="17236" y="10160"/>
                    <a:pt x="18109" y="10040"/>
                  </a:cubicBezTo>
                  <a:cubicBezTo>
                    <a:pt x="18982" y="9920"/>
                    <a:pt x="19636" y="9520"/>
                    <a:pt x="20182" y="9640"/>
                  </a:cubicBezTo>
                  <a:cubicBezTo>
                    <a:pt x="20727" y="9760"/>
                    <a:pt x="21164" y="10400"/>
                    <a:pt x="21382" y="11880"/>
                  </a:cubicBezTo>
                  <a:cubicBezTo>
                    <a:pt x="21600" y="13360"/>
                    <a:pt x="21600" y="15680"/>
                    <a:pt x="21164" y="17280"/>
                  </a:cubicBezTo>
                  <a:cubicBezTo>
                    <a:pt x="20727" y="18880"/>
                    <a:pt x="19855" y="19760"/>
                    <a:pt x="18873" y="20360"/>
                  </a:cubicBezTo>
                  <a:cubicBezTo>
                    <a:pt x="17891" y="20960"/>
                    <a:pt x="16800" y="21280"/>
                    <a:pt x="15709" y="21440"/>
                  </a:cubicBezTo>
                  <a:cubicBezTo>
                    <a:pt x="14618" y="21600"/>
                    <a:pt x="13527" y="21600"/>
                    <a:pt x="12218" y="21320"/>
                  </a:cubicBezTo>
                  <a:cubicBezTo>
                    <a:pt x="10909" y="21040"/>
                    <a:pt x="9382" y="20480"/>
                    <a:pt x="8400" y="19960"/>
                  </a:cubicBezTo>
                  <a:cubicBezTo>
                    <a:pt x="7418" y="19440"/>
                    <a:pt x="6982" y="18960"/>
                    <a:pt x="7527" y="18440"/>
                  </a:cubicBezTo>
                  <a:cubicBezTo>
                    <a:pt x="8073" y="17920"/>
                    <a:pt x="9600" y="17360"/>
                    <a:pt x="11564" y="16880"/>
                  </a:cubicBezTo>
                  <a:cubicBezTo>
                    <a:pt x="13527" y="16400"/>
                    <a:pt x="15927" y="16000"/>
                    <a:pt x="18327" y="15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4" name="Line"/>
            <p:cNvSpPr/>
            <p:nvPr/>
          </p:nvSpPr>
          <p:spPr>
            <a:xfrm>
              <a:off x="17600037" y="6509034"/>
              <a:ext cx="383404" cy="24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142" extrusionOk="0">
                  <a:moveTo>
                    <a:pt x="0" y="0"/>
                  </a:moveTo>
                  <a:cubicBezTo>
                    <a:pt x="584" y="4734"/>
                    <a:pt x="1168" y="9468"/>
                    <a:pt x="1654" y="12723"/>
                  </a:cubicBezTo>
                  <a:cubicBezTo>
                    <a:pt x="2141" y="15978"/>
                    <a:pt x="2530" y="17753"/>
                    <a:pt x="3114" y="18197"/>
                  </a:cubicBezTo>
                  <a:cubicBezTo>
                    <a:pt x="3697" y="18641"/>
                    <a:pt x="4476" y="17753"/>
                    <a:pt x="5449" y="15682"/>
                  </a:cubicBezTo>
                  <a:cubicBezTo>
                    <a:pt x="6422" y="13611"/>
                    <a:pt x="7589" y="10356"/>
                    <a:pt x="8465" y="8137"/>
                  </a:cubicBezTo>
                  <a:cubicBezTo>
                    <a:pt x="9341" y="5918"/>
                    <a:pt x="9924" y="4734"/>
                    <a:pt x="10605" y="4734"/>
                  </a:cubicBezTo>
                  <a:cubicBezTo>
                    <a:pt x="11287" y="4734"/>
                    <a:pt x="12065" y="5918"/>
                    <a:pt x="12551" y="7989"/>
                  </a:cubicBezTo>
                  <a:cubicBezTo>
                    <a:pt x="13038" y="10060"/>
                    <a:pt x="13232" y="13019"/>
                    <a:pt x="13330" y="15386"/>
                  </a:cubicBezTo>
                  <a:cubicBezTo>
                    <a:pt x="13427" y="17753"/>
                    <a:pt x="13427" y="19529"/>
                    <a:pt x="13622" y="19529"/>
                  </a:cubicBezTo>
                  <a:cubicBezTo>
                    <a:pt x="13816" y="19529"/>
                    <a:pt x="14205" y="17753"/>
                    <a:pt x="14887" y="15534"/>
                  </a:cubicBezTo>
                  <a:cubicBezTo>
                    <a:pt x="15568" y="13315"/>
                    <a:pt x="16541" y="10652"/>
                    <a:pt x="17416" y="8877"/>
                  </a:cubicBezTo>
                  <a:cubicBezTo>
                    <a:pt x="18292" y="7101"/>
                    <a:pt x="19070" y="6214"/>
                    <a:pt x="19654" y="6510"/>
                  </a:cubicBezTo>
                  <a:cubicBezTo>
                    <a:pt x="20238" y="6805"/>
                    <a:pt x="20627" y="8285"/>
                    <a:pt x="20919" y="9912"/>
                  </a:cubicBezTo>
                  <a:cubicBezTo>
                    <a:pt x="21211" y="11540"/>
                    <a:pt x="21405" y="13315"/>
                    <a:pt x="21503" y="15534"/>
                  </a:cubicBezTo>
                  <a:cubicBezTo>
                    <a:pt x="21600" y="17753"/>
                    <a:pt x="21600" y="20416"/>
                    <a:pt x="21405" y="21008"/>
                  </a:cubicBezTo>
                  <a:cubicBezTo>
                    <a:pt x="21211" y="21600"/>
                    <a:pt x="20822" y="20121"/>
                    <a:pt x="20433" y="186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5" name="Line"/>
            <p:cNvSpPr/>
            <p:nvPr/>
          </p:nvSpPr>
          <p:spPr>
            <a:xfrm>
              <a:off x="17548145" y="6311846"/>
              <a:ext cx="166055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0"/>
                    <a:pt x="9000" y="0"/>
                    <a:pt x="12600" y="3600"/>
                  </a:cubicBezTo>
                  <a:cubicBezTo>
                    <a:pt x="16200" y="7200"/>
                    <a:pt x="189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6" name="Line"/>
            <p:cNvSpPr/>
            <p:nvPr/>
          </p:nvSpPr>
          <p:spPr>
            <a:xfrm>
              <a:off x="18169067" y="6233788"/>
              <a:ext cx="676365" cy="565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283" extrusionOk="0">
                  <a:moveTo>
                    <a:pt x="4990" y="15037"/>
                  </a:moveTo>
                  <a:cubicBezTo>
                    <a:pt x="4552" y="14517"/>
                    <a:pt x="4113" y="13996"/>
                    <a:pt x="3291" y="13931"/>
                  </a:cubicBezTo>
                  <a:cubicBezTo>
                    <a:pt x="2468" y="13866"/>
                    <a:pt x="1262" y="14257"/>
                    <a:pt x="605" y="14777"/>
                  </a:cubicBezTo>
                  <a:cubicBezTo>
                    <a:pt x="-53" y="15297"/>
                    <a:pt x="-163" y="15948"/>
                    <a:pt x="221" y="16599"/>
                  </a:cubicBezTo>
                  <a:cubicBezTo>
                    <a:pt x="605" y="17249"/>
                    <a:pt x="1482" y="17900"/>
                    <a:pt x="2633" y="18095"/>
                  </a:cubicBezTo>
                  <a:cubicBezTo>
                    <a:pt x="3784" y="18290"/>
                    <a:pt x="5210" y="18030"/>
                    <a:pt x="6196" y="17119"/>
                  </a:cubicBezTo>
                  <a:cubicBezTo>
                    <a:pt x="7183" y="16208"/>
                    <a:pt x="7731" y="14647"/>
                    <a:pt x="8060" y="12305"/>
                  </a:cubicBezTo>
                  <a:cubicBezTo>
                    <a:pt x="8389" y="9963"/>
                    <a:pt x="8499" y="6840"/>
                    <a:pt x="8444" y="4497"/>
                  </a:cubicBezTo>
                  <a:cubicBezTo>
                    <a:pt x="8389" y="2155"/>
                    <a:pt x="8170" y="594"/>
                    <a:pt x="8060" y="138"/>
                  </a:cubicBezTo>
                  <a:cubicBezTo>
                    <a:pt x="7951" y="-317"/>
                    <a:pt x="7951" y="334"/>
                    <a:pt x="7677" y="2350"/>
                  </a:cubicBezTo>
                  <a:cubicBezTo>
                    <a:pt x="7402" y="4367"/>
                    <a:pt x="6854" y="7750"/>
                    <a:pt x="6635" y="10548"/>
                  </a:cubicBezTo>
                  <a:cubicBezTo>
                    <a:pt x="6416" y="13346"/>
                    <a:pt x="6525" y="15558"/>
                    <a:pt x="7457" y="17054"/>
                  </a:cubicBezTo>
                  <a:cubicBezTo>
                    <a:pt x="8389" y="18550"/>
                    <a:pt x="10144" y="19331"/>
                    <a:pt x="11569" y="19461"/>
                  </a:cubicBezTo>
                  <a:cubicBezTo>
                    <a:pt x="12994" y="19591"/>
                    <a:pt x="14091" y="19071"/>
                    <a:pt x="14858" y="18616"/>
                  </a:cubicBezTo>
                  <a:cubicBezTo>
                    <a:pt x="15626" y="18160"/>
                    <a:pt x="16064" y="17770"/>
                    <a:pt x="16229" y="16924"/>
                  </a:cubicBezTo>
                  <a:cubicBezTo>
                    <a:pt x="16393" y="16078"/>
                    <a:pt x="16284" y="14777"/>
                    <a:pt x="15900" y="14061"/>
                  </a:cubicBezTo>
                  <a:cubicBezTo>
                    <a:pt x="15516" y="13346"/>
                    <a:pt x="14858" y="13216"/>
                    <a:pt x="14420" y="13476"/>
                  </a:cubicBezTo>
                  <a:cubicBezTo>
                    <a:pt x="13981" y="13736"/>
                    <a:pt x="13762" y="14387"/>
                    <a:pt x="13926" y="15297"/>
                  </a:cubicBezTo>
                  <a:cubicBezTo>
                    <a:pt x="14091" y="16208"/>
                    <a:pt x="14639" y="17379"/>
                    <a:pt x="15955" y="18420"/>
                  </a:cubicBezTo>
                  <a:cubicBezTo>
                    <a:pt x="17270" y="19461"/>
                    <a:pt x="19354" y="20372"/>
                    <a:pt x="21437" y="212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7" name="Line"/>
            <p:cNvSpPr/>
            <p:nvPr/>
          </p:nvSpPr>
          <p:spPr>
            <a:xfrm>
              <a:off x="18980349" y="6548364"/>
              <a:ext cx="861400" cy="527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4" extrusionOk="0">
                  <a:moveTo>
                    <a:pt x="0" y="918"/>
                  </a:moveTo>
                  <a:cubicBezTo>
                    <a:pt x="607" y="3687"/>
                    <a:pt x="1214" y="6457"/>
                    <a:pt x="1648" y="9364"/>
                  </a:cubicBezTo>
                  <a:cubicBezTo>
                    <a:pt x="2082" y="12272"/>
                    <a:pt x="2342" y="15318"/>
                    <a:pt x="2516" y="17464"/>
                  </a:cubicBezTo>
                  <a:cubicBezTo>
                    <a:pt x="2689" y="19610"/>
                    <a:pt x="2776" y="20857"/>
                    <a:pt x="2819" y="21064"/>
                  </a:cubicBezTo>
                  <a:cubicBezTo>
                    <a:pt x="2863" y="21272"/>
                    <a:pt x="2863" y="20441"/>
                    <a:pt x="2863" y="17464"/>
                  </a:cubicBezTo>
                  <a:cubicBezTo>
                    <a:pt x="2863" y="14487"/>
                    <a:pt x="2863" y="9364"/>
                    <a:pt x="3296" y="5972"/>
                  </a:cubicBezTo>
                  <a:cubicBezTo>
                    <a:pt x="3730" y="2580"/>
                    <a:pt x="4598" y="918"/>
                    <a:pt x="5422" y="295"/>
                  </a:cubicBezTo>
                  <a:cubicBezTo>
                    <a:pt x="6246" y="-328"/>
                    <a:pt x="7027" y="87"/>
                    <a:pt x="7504" y="1057"/>
                  </a:cubicBezTo>
                  <a:cubicBezTo>
                    <a:pt x="7981" y="2026"/>
                    <a:pt x="8154" y="3549"/>
                    <a:pt x="7981" y="4934"/>
                  </a:cubicBezTo>
                  <a:cubicBezTo>
                    <a:pt x="7807" y="6318"/>
                    <a:pt x="7287" y="7564"/>
                    <a:pt x="6549" y="8257"/>
                  </a:cubicBezTo>
                  <a:cubicBezTo>
                    <a:pt x="5812" y="8949"/>
                    <a:pt x="4858" y="9087"/>
                    <a:pt x="4164" y="9018"/>
                  </a:cubicBezTo>
                  <a:cubicBezTo>
                    <a:pt x="3470" y="8949"/>
                    <a:pt x="3036" y="8672"/>
                    <a:pt x="3080" y="8395"/>
                  </a:cubicBezTo>
                  <a:cubicBezTo>
                    <a:pt x="3123" y="8118"/>
                    <a:pt x="3643" y="7841"/>
                    <a:pt x="4728" y="7564"/>
                  </a:cubicBezTo>
                  <a:cubicBezTo>
                    <a:pt x="5812" y="7287"/>
                    <a:pt x="7460" y="7010"/>
                    <a:pt x="8675" y="6664"/>
                  </a:cubicBezTo>
                  <a:cubicBezTo>
                    <a:pt x="9889" y="6318"/>
                    <a:pt x="10670" y="5903"/>
                    <a:pt x="11190" y="5418"/>
                  </a:cubicBezTo>
                  <a:cubicBezTo>
                    <a:pt x="11711" y="4934"/>
                    <a:pt x="11971" y="4380"/>
                    <a:pt x="12014" y="3757"/>
                  </a:cubicBezTo>
                  <a:cubicBezTo>
                    <a:pt x="12058" y="3134"/>
                    <a:pt x="11884" y="2441"/>
                    <a:pt x="11581" y="2095"/>
                  </a:cubicBezTo>
                  <a:cubicBezTo>
                    <a:pt x="11277" y="1749"/>
                    <a:pt x="10843" y="1749"/>
                    <a:pt x="10410" y="1957"/>
                  </a:cubicBezTo>
                  <a:cubicBezTo>
                    <a:pt x="9976" y="2164"/>
                    <a:pt x="9542" y="2580"/>
                    <a:pt x="9325" y="3134"/>
                  </a:cubicBezTo>
                  <a:cubicBezTo>
                    <a:pt x="9108" y="3687"/>
                    <a:pt x="9108" y="4380"/>
                    <a:pt x="9586" y="5418"/>
                  </a:cubicBezTo>
                  <a:cubicBezTo>
                    <a:pt x="10063" y="6457"/>
                    <a:pt x="11017" y="7841"/>
                    <a:pt x="11754" y="8603"/>
                  </a:cubicBezTo>
                  <a:cubicBezTo>
                    <a:pt x="12492" y="9364"/>
                    <a:pt x="13012" y="9503"/>
                    <a:pt x="13489" y="9503"/>
                  </a:cubicBezTo>
                  <a:cubicBezTo>
                    <a:pt x="13966" y="9503"/>
                    <a:pt x="14400" y="9364"/>
                    <a:pt x="14834" y="8672"/>
                  </a:cubicBezTo>
                  <a:cubicBezTo>
                    <a:pt x="15267" y="7980"/>
                    <a:pt x="15701" y="6734"/>
                    <a:pt x="15961" y="5764"/>
                  </a:cubicBezTo>
                  <a:cubicBezTo>
                    <a:pt x="16222" y="4795"/>
                    <a:pt x="16308" y="4103"/>
                    <a:pt x="16569" y="3618"/>
                  </a:cubicBezTo>
                  <a:cubicBezTo>
                    <a:pt x="16829" y="3134"/>
                    <a:pt x="17263" y="2857"/>
                    <a:pt x="17566" y="3064"/>
                  </a:cubicBezTo>
                  <a:cubicBezTo>
                    <a:pt x="17870" y="3272"/>
                    <a:pt x="18043" y="3964"/>
                    <a:pt x="18130" y="4657"/>
                  </a:cubicBezTo>
                  <a:cubicBezTo>
                    <a:pt x="18217" y="5349"/>
                    <a:pt x="18217" y="6041"/>
                    <a:pt x="18217" y="6734"/>
                  </a:cubicBezTo>
                  <a:cubicBezTo>
                    <a:pt x="18217" y="7426"/>
                    <a:pt x="18217" y="8118"/>
                    <a:pt x="18217" y="8118"/>
                  </a:cubicBezTo>
                  <a:cubicBezTo>
                    <a:pt x="18217" y="8118"/>
                    <a:pt x="18217" y="7426"/>
                    <a:pt x="18347" y="6734"/>
                  </a:cubicBezTo>
                  <a:cubicBezTo>
                    <a:pt x="18477" y="6041"/>
                    <a:pt x="18737" y="5349"/>
                    <a:pt x="19084" y="4934"/>
                  </a:cubicBezTo>
                  <a:cubicBezTo>
                    <a:pt x="19431" y="4518"/>
                    <a:pt x="19865" y="4380"/>
                    <a:pt x="20299" y="5141"/>
                  </a:cubicBezTo>
                  <a:cubicBezTo>
                    <a:pt x="20733" y="5903"/>
                    <a:pt x="21166" y="7564"/>
                    <a:pt x="21600" y="92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8" name="Line"/>
            <p:cNvSpPr/>
            <p:nvPr/>
          </p:nvSpPr>
          <p:spPr>
            <a:xfrm>
              <a:off x="19993308" y="6297686"/>
              <a:ext cx="336219" cy="51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69" extrusionOk="0">
                  <a:moveTo>
                    <a:pt x="9519" y="17120"/>
                  </a:moveTo>
                  <a:cubicBezTo>
                    <a:pt x="7535" y="16540"/>
                    <a:pt x="5552" y="15960"/>
                    <a:pt x="4009" y="15670"/>
                  </a:cubicBezTo>
                  <a:cubicBezTo>
                    <a:pt x="2466" y="15380"/>
                    <a:pt x="1364" y="15380"/>
                    <a:pt x="703" y="15888"/>
                  </a:cubicBezTo>
                  <a:cubicBezTo>
                    <a:pt x="41" y="16395"/>
                    <a:pt x="-179" y="17410"/>
                    <a:pt x="152" y="18135"/>
                  </a:cubicBezTo>
                  <a:cubicBezTo>
                    <a:pt x="482" y="18860"/>
                    <a:pt x="1364" y="19295"/>
                    <a:pt x="3127" y="19439"/>
                  </a:cubicBezTo>
                  <a:cubicBezTo>
                    <a:pt x="4890" y="19584"/>
                    <a:pt x="7535" y="19439"/>
                    <a:pt x="9188" y="18352"/>
                  </a:cubicBezTo>
                  <a:cubicBezTo>
                    <a:pt x="10841" y="17265"/>
                    <a:pt x="11503" y="15235"/>
                    <a:pt x="11833" y="12336"/>
                  </a:cubicBezTo>
                  <a:cubicBezTo>
                    <a:pt x="12164" y="9437"/>
                    <a:pt x="12164" y="5668"/>
                    <a:pt x="12274" y="3276"/>
                  </a:cubicBezTo>
                  <a:cubicBezTo>
                    <a:pt x="12384" y="884"/>
                    <a:pt x="12605" y="-131"/>
                    <a:pt x="12715" y="14"/>
                  </a:cubicBezTo>
                  <a:cubicBezTo>
                    <a:pt x="12825" y="159"/>
                    <a:pt x="12825" y="1464"/>
                    <a:pt x="12605" y="4363"/>
                  </a:cubicBezTo>
                  <a:cubicBezTo>
                    <a:pt x="12384" y="7262"/>
                    <a:pt x="11943" y="11756"/>
                    <a:pt x="12164" y="14801"/>
                  </a:cubicBezTo>
                  <a:cubicBezTo>
                    <a:pt x="12384" y="17845"/>
                    <a:pt x="13266" y="19439"/>
                    <a:pt x="14919" y="20309"/>
                  </a:cubicBezTo>
                  <a:cubicBezTo>
                    <a:pt x="16572" y="21179"/>
                    <a:pt x="18997" y="21324"/>
                    <a:pt x="21421" y="214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9" name="Line"/>
            <p:cNvSpPr/>
            <p:nvPr/>
          </p:nvSpPr>
          <p:spPr>
            <a:xfrm>
              <a:off x="20362589" y="6421262"/>
              <a:ext cx="890606" cy="43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282" extrusionOk="0">
                  <a:moveTo>
                    <a:pt x="3218" y="12787"/>
                  </a:moveTo>
                  <a:cubicBezTo>
                    <a:pt x="2883" y="12285"/>
                    <a:pt x="2548" y="11783"/>
                    <a:pt x="2172" y="11364"/>
                  </a:cubicBezTo>
                  <a:cubicBezTo>
                    <a:pt x="1795" y="10946"/>
                    <a:pt x="1376" y="10611"/>
                    <a:pt x="1000" y="11113"/>
                  </a:cubicBezTo>
                  <a:cubicBezTo>
                    <a:pt x="623" y="11615"/>
                    <a:pt x="288" y="12955"/>
                    <a:pt x="120" y="14043"/>
                  </a:cubicBezTo>
                  <a:cubicBezTo>
                    <a:pt x="-47" y="15132"/>
                    <a:pt x="-47" y="15969"/>
                    <a:pt x="162" y="16555"/>
                  </a:cubicBezTo>
                  <a:cubicBezTo>
                    <a:pt x="372" y="17141"/>
                    <a:pt x="790" y="17476"/>
                    <a:pt x="1167" y="17392"/>
                  </a:cubicBezTo>
                  <a:cubicBezTo>
                    <a:pt x="1544" y="17308"/>
                    <a:pt x="1879" y="16806"/>
                    <a:pt x="2172" y="16136"/>
                  </a:cubicBezTo>
                  <a:cubicBezTo>
                    <a:pt x="2465" y="15467"/>
                    <a:pt x="2716" y="14629"/>
                    <a:pt x="2841" y="13792"/>
                  </a:cubicBezTo>
                  <a:cubicBezTo>
                    <a:pt x="2967" y="12955"/>
                    <a:pt x="2967" y="12118"/>
                    <a:pt x="2967" y="12118"/>
                  </a:cubicBezTo>
                  <a:cubicBezTo>
                    <a:pt x="2967" y="12118"/>
                    <a:pt x="2967" y="12955"/>
                    <a:pt x="3093" y="13708"/>
                  </a:cubicBezTo>
                  <a:cubicBezTo>
                    <a:pt x="3218" y="14462"/>
                    <a:pt x="3469" y="15132"/>
                    <a:pt x="3720" y="15885"/>
                  </a:cubicBezTo>
                  <a:cubicBezTo>
                    <a:pt x="3972" y="16639"/>
                    <a:pt x="4223" y="17476"/>
                    <a:pt x="4558" y="18062"/>
                  </a:cubicBezTo>
                  <a:cubicBezTo>
                    <a:pt x="4893" y="18648"/>
                    <a:pt x="5311" y="18983"/>
                    <a:pt x="5562" y="18732"/>
                  </a:cubicBezTo>
                  <a:cubicBezTo>
                    <a:pt x="5813" y="18480"/>
                    <a:pt x="5897" y="17643"/>
                    <a:pt x="6023" y="16806"/>
                  </a:cubicBezTo>
                  <a:cubicBezTo>
                    <a:pt x="6148" y="15969"/>
                    <a:pt x="6316" y="15132"/>
                    <a:pt x="6525" y="14378"/>
                  </a:cubicBezTo>
                  <a:cubicBezTo>
                    <a:pt x="6734" y="13625"/>
                    <a:pt x="6986" y="12955"/>
                    <a:pt x="7279" y="12955"/>
                  </a:cubicBezTo>
                  <a:cubicBezTo>
                    <a:pt x="7572" y="12955"/>
                    <a:pt x="7907" y="13625"/>
                    <a:pt x="8074" y="14629"/>
                  </a:cubicBezTo>
                  <a:cubicBezTo>
                    <a:pt x="8241" y="15634"/>
                    <a:pt x="8241" y="16974"/>
                    <a:pt x="8409" y="17392"/>
                  </a:cubicBezTo>
                  <a:cubicBezTo>
                    <a:pt x="8576" y="17811"/>
                    <a:pt x="8911" y="17308"/>
                    <a:pt x="9204" y="16722"/>
                  </a:cubicBezTo>
                  <a:cubicBezTo>
                    <a:pt x="9497" y="16136"/>
                    <a:pt x="9748" y="15467"/>
                    <a:pt x="10041" y="15383"/>
                  </a:cubicBezTo>
                  <a:cubicBezTo>
                    <a:pt x="10334" y="15299"/>
                    <a:pt x="10669" y="15801"/>
                    <a:pt x="10837" y="16806"/>
                  </a:cubicBezTo>
                  <a:cubicBezTo>
                    <a:pt x="11004" y="17811"/>
                    <a:pt x="11004" y="19318"/>
                    <a:pt x="11213" y="20155"/>
                  </a:cubicBezTo>
                  <a:cubicBezTo>
                    <a:pt x="11423" y="20992"/>
                    <a:pt x="11841" y="21160"/>
                    <a:pt x="12260" y="21243"/>
                  </a:cubicBezTo>
                  <a:cubicBezTo>
                    <a:pt x="12679" y="21327"/>
                    <a:pt x="13097" y="21327"/>
                    <a:pt x="13600" y="20657"/>
                  </a:cubicBezTo>
                  <a:cubicBezTo>
                    <a:pt x="14102" y="19987"/>
                    <a:pt x="14688" y="18648"/>
                    <a:pt x="15274" y="15718"/>
                  </a:cubicBezTo>
                  <a:cubicBezTo>
                    <a:pt x="15860" y="12787"/>
                    <a:pt x="16446" y="8267"/>
                    <a:pt x="16823" y="5169"/>
                  </a:cubicBezTo>
                  <a:cubicBezTo>
                    <a:pt x="17200" y="2071"/>
                    <a:pt x="17367" y="397"/>
                    <a:pt x="17451" y="62"/>
                  </a:cubicBezTo>
                  <a:cubicBezTo>
                    <a:pt x="17534" y="-273"/>
                    <a:pt x="17534" y="732"/>
                    <a:pt x="17325" y="3327"/>
                  </a:cubicBezTo>
                  <a:cubicBezTo>
                    <a:pt x="17116" y="5922"/>
                    <a:pt x="16697" y="10108"/>
                    <a:pt x="16446" y="12620"/>
                  </a:cubicBezTo>
                  <a:cubicBezTo>
                    <a:pt x="16195" y="15132"/>
                    <a:pt x="16111" y="15969"/>
                    <a:pt x="16069" y="16806"/>
                  </a:cubicBezTo>
                  <a:cubicBezTo>
                    <a:pt x="16027" y="17643"/>
                    <a:pt x="16027" y="18480"/>
                    <a:pt x="16237" y="19067"/>
                  </a:cubicBezTo>
                  <a:cubicBezTo>
                    <a:pt x="16446" y="19653"/>
                    <a:pt x="16865" y="19987"/>
                    <a:pt x="17493" y="20071"/>
                  </a:cubicBezTo>
                  <a:cubicBezTo>
                    <a:pt x="18120" y="20155"/>
                    <a:pt x="18958" y="19987"/>
                    <a:pt x="19669" y="19150"/>
                  </a:cubicBezTo>
                  <a:cubicBezTo>
                    <a:pt x="20381" y="18313"/>
                    <a:pt x="20967" y="16806"/>
                    <a:pt x="21553" y="152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0" name="Line"/>
            <p:cNvSpPr/>
            <p:nvPr/>
          </p:nvSpPr>
          <p:spPr>
            <a:xfrm>
              <a:off x="20962603" y="6581682"/>
              <a:ext cx="290593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1800"/>
                    <a:pt x="10800" y="3600"/>
                    <a:pt x="14400" y="7200"/>
                  </a:cubicBezTo>
                  <a:cubicBezTo>
                    <a:pt x="18000" y="10800"/>
                    <a:pt x="19800" y="16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1" name="Line"/>
            <p:cNvSpPr/>
            <p:nvPr/>
          </p:nvSpPr>
          <p:spPr>
            <a:xfrm>
              <a:off x="21419248" y="6882653"/>
              <a:ext cx="31136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2" name="Line"/>
            <p:cNvSpPr/>
            <p:nvPr/>
          </p:nvSpPr>
          <p:spPr>
            <a:xfrm>
              <a:off x="19818140" y="7494972"/>
              <a:ext cx="393768" cy="419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283" extrusionOk="0">
                  <a:moveTo>
                    <a:pt x="718" y="3161"/>
                  </a:moveTo>
                  <a:cubicBezTo>
                    <a:pt x="1094" y="6849"/>
                    <a:pt x="1469" y="10537"/>
                    <a:pt x="1845" y="12820"/>
                  </a:cubicBezTo>
                  <a:cubicBezTo>
                    <a:pt x="2221" y="15102"/>
                    <a:pt x="2596" y="15980"/>
                    <a:pt x="2784" y="15805"/>
                  </a:cubicBezTo>
                  <a:cubicBezTo>
                    <a:pt x="2972" y="15629"/>
                    <a:pt x="2972" y="14400"/>
                    <a:pt x="2690" y="12380"/>
                  </a:cubicBezTo>
                  <a:cubicBezTo>
                    <a:pt x="2409" y="10361"/>
                    <a:pt x="1845" y="7551"/>
                    <a:pt x="1188" y="5356"/>
                  </a:cubicBezTo>
                  <a:cubicBezTo>
                    <a:pt x="530" y="3161"/>
                    <a:pt x="-221" y="1580"/>
                    <a:pt x="61" y="790"/>
                  </a:cubicBezTo>
                  <a:cubicBezTo>
                    <a:pt x="342" y="0"/>
                    <a:pt x="1657" y="0"/>
                    <a:pt x="4381" y="0"/>
                  </a:cubicBezTo>
                  <a:cubicBezTo>
                    <a:pt x="7104" y="0"/>
                    <a:pt x="11236" y="0"/>
                    <a:pt x="14054" y="88"/>
                  </a:cubicBezTo>
                  <a:cubicBezTo>
                    <a:pt x="16871" y="176"/>
                    <a:pt x="18374" y="351"/>
                    <a:pt x="19125" y="1229"/>
                  </a:cubicBezTo>
                  <a:cubicBezTo>
                    <a:pt x="19876" y="2107"/>
                    <a:pt x="19876" y="3688"/>
                    <a:pt x="20064" y="6059"/>
                  </a:cubicBezTo>
                  <a:cubicBezTo>
                    <a:pt x="20252" y="8429"/>
                    <a:pt x="20628" y="11590"/>
                    <a:pt x="20909" y="13610"/>
                  </a:cubicBezTo>
                  <a:cubicBezTo>
                    <a:pt x="21191" y="15629"/>
                    <a:pt x="21379" y="16507"/>
                    <a:pt x="21379" y="17737"/>
                  </a:cubicBezTo>
                  <a:cubicBezTo>
                    <a:pt x="21379" y="18966"/>
                    <a:pt x="21191" y="20546"/>
                    <a:pt x="20628" y="21073"/>
                  </a:cubicBezTo>
                  <a:cubicBezTo>
                    <a:pt x="20064" y="21600"/>
                    <a:pt x="19125" y="21073"/>
                    <a:pt x="16683" y="20195"/>
                  </a:cubicBezTo>
                  <a:cubicBezTo>
                    <a:pt x="14242" y="19317"/>
                    <a:pt x="10297" y="18088"/>
                    <a:pt x="7762" y="17298"/>
                  </a:cubicBezTo>
                  <a:cubicBezTo>
                    <a:pt x="5226" y="16507"/>
                    <a:pt x="4099" y="16156"/>
                    <a:pt x="3629" y="15805"/>
                  </a:cubicBezTo>
                  <a:cubicBezTo>
                    <a:pt x="3160" y="15454"/>
                    <a:pt x="3348" y="15102"/>
                    <a:pt x="3536" y="1475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3" name="Line"/>
            <p:cNvSpPr/>
            <p:nvPr/>
          </p:nvSpPr>
          <p:spPr>
            <a:xfrm>
              <a:off x="19897489" y="7567619"/>
              <a:ext cx="182960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extrusionOk="0">
                  <a:moveTo>
                    <a:pt x="21155" y="0"/>
                  </a:moveTo>
                  <a:cubicBezTo>
                    <a:pt x="17555" y="1600"/>
                    <a:pt x="13955" y="3200"/>
                    <a:pt x="10755" y="4800"/>
                  </a:cubicBezTo>
                  <a:cubicBezTo>
                    <a:pt x="7555" y="6400"/>
                    <a:pt x="4755" y="8000"/>
                    <a:pt x="2755" y="9467"/>
                  </a:cubicBezTo>
                  <a:cubicBezTo>
                    <a:pt x="755" y="10933"/>
                    <a:pt x="-445" y="12267"/>
                    <a:pt x="155" y="12933"/>
                  </a:cubicBezTo>
                  <a:cubicBezTo>
                    <a:pt x="755" y="13600"/>
                    <a:pt x="3155" y="13600"/>
                    <a:pt x="5555" y="13333"/>
                  </a:cubicBezTo>
                  <a:cubicBezTo>
                    <a:pt x="7955" y="13067"/>
                    <a:pt x="10355" y="12533"/>
                    <a:pt x="13155" y="12133"/>
                  </a:cubicBezTo>
                  <a:cubicBezTo>
                    <a:pt x="15955" y="11733"/>
                    <a:pt x="19155" y="11467"/>
                    <a:pt x="19755" y="12000"/>
                  </a:cubicBezTo>
                  <a:cubicBezTo>
                    <a:pt x="20355" y="12533"/>
                    <a:pt x="18355" y="13867"/>
                    <a:pt x="15555" y="15600"/>
                  </a:cubicBezTo>
                  <a:cubicBezTo>
                    <a:pt x="12755" y="17333"/>
                    <a:pt x="9155" y="19467"/>
                    <a:pt x="5555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Example"/>
          <p:cNvSpPr txBox="1">
            <a:spLocks noGrp="1"/>
          </p:cNvSpPr>
          <p:nvPr>
            <p:ph type="body" idx="1"/>
          </p:nvPr>
        </p:nvSpPr>
        <p:spPr>
          <a:xfrm>
            <a:off x="1270000" y="1102312"/>
            <a:ext cx="21844000" cy="11511376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Example</a:t>
            </a:r>
          </a:p>
        </p:txBody>
      </p:sp>
      <p:grpSp>
        <p:nvGrpSpPr>
          <p:cNvPr id="3729" name="Drawing"/>
          <p:cNvGrpSpPr/>
          <p:nvPr/>
        </p:nvGrpSpPr>
        <p:grpSpPr>
          <a:xfrm>
            <a:off x="2127549" y="2156839"/>
            <a:ext cx="21182090" cy="6887983"/>
            <a:chOff x="0" y="0"/>
            <a:chExt cx="21182089" cy="6887983"/>
          </a:xfrm>
        </p:grpSpPr>
        <p:sp>
          <p:nvSpPr>
            <p:cNvPr id="3607" name="Line"/>
            <p:cNvSpPr/>
            <p:nvPr/>
          </p:nvSpPr>
          <p:spPr>
            <a:xfrm>
              <a:off x="0" y="558208"/>
              <a:ext cx="387457" cy="40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extrusionOk="0">
                  <a:moveTo>
                    <a:pt x="0" y="3480"/>
                  </a:moveTo>
                  <a:cubicBezTo>
                    <a:pt x="579" y="2391"/>
                    <a:pt x="1157" y="1302"/>
                    <a:pt x="2989" y="667"/>
                  </a:cubicBezTo>
                  <a:cubicBezTo>
                    <a:pt x="4821" y="32"/>
                    <a:pt x="7907" y="-150"/>
                    <a:pt x="10414" y="122"/>
                  </a:cubicBezTo>
                  <a:cubicBezTo>
                    <a:pt x="12921" y="395"/>
                    <a:pt x="14850" y="1121"/>
                    <a:pt x="16296" y="1574"/>
                  </a:cubicBezTo>
                  <a:cubicBezTo>
                    <a:pt x="17743" y="2028"/>
                    <a:pt x="18707" y="2210"/>
                    <a:pt x="19671" y="2300"/>
                  </a:cubicBezTo>
                  <a:cubicBezTo>
                    <a:pt x="20636" y="2391"/>
                    <a:pt x="21600" y="2391"/>
                    <a:pt x="21600" y="2210"/>
                  </a:cubicBezTo>
                  <a:cubicBezTo>
                    <a:pt x="21600" y="2028"/>
                    <a:pt x="20636" y="1665"/>
                    <a:pt x="19479" y="1484"/>
                  </a:cubicBezTo>
                  <a:cubicBezTo>
                    <a:pt x="18321" y="1302"/>
                    <a:pt x="16971" y="1302"/>
                    <a:pt x="15911" y="1574"/>
                  </a:cubicBezTo>
                  <a:cubicBezTo>
                    <a:pt x="14850" y="1847"/>
                    <a:pt x="14079" y="2391"/>
                    <a:pt x="13596" y="3571"/>
                  </a:cubicBezTo>
                  <a:cubicBezTo>
                    <a:pt x="13114" y="4751"/>
                    <a:pt x="12921" y="6566"/>
                    <a:pt x="13307" y="9016"/>
                  </a:cubicBezTo>
                  <a:cubicBezTo>
                    <a:pt x="13693" y="11467"/>
                    <a:pt x="14657" y="14553"/>
                    <a:pt x="15236" y="16731"/>
                  </a:cubicBezTo>
                  <a:cubicBezTo>
                    <a:pt x="15814" y="18909"/>
                    <a:pt x="16007" y="20179"/>
                    <a:pt x="15621" y="20815"/>
                  </a:cubicBezTo>
                  <a:cubicBezTo>
                    <a:pt x="15236" y="21450"/>
                    <a:pt x="14271" y="21450"/>
                    <a:pt x="12921" y="20905"/>
                  </a:cubicBezTo>
                  <a:cubicBezTo>
                    <a:pt x="11571" y="20361"/>
                    <a:pt x="9836" y="19272"/>
                    <a:pt x="8582" y="18001"/>
                  </a:cubicBezTo>
                  <a:cubicBezTo>
                    <a:pt x="7329" y="16731"/>
                    <a:pt x="6557" y="15279"/>
                    <a:pt x="5786" y="138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8" name="Line"/>
            <p:cNvSpPr/>
            <p:nvPr/>
          </p:nvSpPr>
          <p:spPr>
            <a:xfrm>
              <a:off x="491239" y="317002"/>
              <a:ext cx="546591" cy="569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extrusionOk="0">
                  <a:moveTo>
                    <a:pt x="2324" y="634"/>
                  </a:moveTo>
                  <a:cubicBezTo>
                    <a:pt x="1777" y="246"/>
                    <a:pt x="1230" y="-142"/>
                    <a:pt x="957" y="52"/>
                  </a:cubicBezTo>
                  <a:cubicBezTo>
                    <a:pt x="684" y="246"/>
                    <a:pt x="684" y="1022"/>
                    <a:pt x="615" y="3738"/>
                  </a:cubicBezTo>
                  <a:cubicBezTo>
                    <a:pt x="547" y="6454"/>
                    <a:pt x="410" y="11111"/>
                    <a:pt x="342" y="13827"/>
                  </a:cubicBezTo>
                  <a:cubicBezTo>
                    <a:pt x="273" y="16543"/>
                    <a:pt x="273" y="17319"/>
                    <a:pt x="273" y="18030"/>
                  </a:cubicBezTo>
                  <a:cubicBezTo>
                    <a:pt x="273" y="18742"/>
                    <a:pt x="273" y="19389"/>
                    <a:pt x="205" y="19389"/>
                  </a:cubicBezTo>
                  <a:cubicBezTo>
                    <a:pt x="137" y="19389"/>
                    <a:pt x="0" y="18742"/>
                    <a:pt x="0" y="18095"/>
                  </a:cubicBezTo>
                  <a:cubicBezTo>
                    <a:pt x="0" y="17448"/>
                    <a:pt x="137" y="16802"/>
                    <a:pt x="478" y="16026"/>
                  </a:cubicBezTo>
                  <a:cubicBezTo>
                    <a:pt x="820" y="15250"/>
                    <a:pt x="1367" y="14344"/>
                    <a:pt x="1914" y="14086"/>
                  </a:cubicBezTo>
                  <a:cubicBezTo>
                    <a:pt x="2461" y="13827"/>
                    <a:pt x="3008" y="14215"/>
                    <a:pt x="3486" y="15120"/>
                  </a:cubicBezTo>
                  <a:cubicBezTo>
                    <a:pt x="3965" y="16026"/>
                    <a:pt x="4375" y="17448"/>
                    <a:pt x="5263" y="18612"/>
                  </a:cubicBezTo>
                  <a:cubicBezTo>
                    <a:pt x="6152" y="19777"/>
                    <a:pt x="7519" y="20682"/>
                    <a:pt x="9023" y="21070"/>
                  </a:cubicBezTo>
                  <a:cubicBezTo>
                    <a:pt x="10527" y="21458"/>
                    <a:pt x="12167" y="21329"/>
                    <a:pt x="13534" y="20811"/>
                  </a:cubicBezTo>
                  <a:cubicBezTo>
                    <a:pt x="14901" y="20294"/>
                    <a:pt x="15995" y="19389"/>
                    <a:pt x="16678" y="18612"/>
                  </a:cubicBezTo>
                  <a:cubicBezTo>
                    <a:pt x="17362" y="17836"/>
                    <a:pt x="17635" y="17190"/>
                    <a:pt x="17567" y="16543"/>
                  </a:cubicBezTo>
                  <a:cubicBezTo>
                    <a:pt x="17499" y="15896"/>
                    <a:pt x="17089" y="15250"/>
                    <a:pt x="16542" y="14862"/>
                  </a:cubicBezTo>
                  <a:cubicBezTo>
                    <a:pt x="15995" y="14474"/>
                    <a:pt x="15311" y="14344"/>
                    <a:pt x="14628" y="14344"/>
                  </a:cubicBezTo>
                  <a:cubicBezTo>
                    <a:pt x="13944" y="14344"/>
                    <a:pt x="13261" y="14474"/>
                    <a:pt x="12919" y="14862"/>
                  </a:cubicBezTo>
                  <a:cubicBezTo>
                    <a:pt x="12577" y="15250"/>
                    <a:pt x="12577" y="15896"/>
                    <a:pt x="13261" y="16866"/>
                  </a:cubicBezTo>
                  <a:cubicBezTo>
                    <a:pt x="13944" y="17836"/>
                    <a:pt x="15311" y="19130"/>
                    <a:pt x="16815" y="19906"/>
                  </a:cubicBezTo>
                  <a:cubicBezTo>
                    <a:pt x="18319" y="20682"/>
                    <a:pt x="19959" y="20941"/>
                    <a:pt x="21600" y="211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9" name="Line"/>
            <p:cNvSpPr/>
            <p:nvPr/>
          </p:nvSpPr>
          <p:spPr>
            <a:xfrm>
              <a:off x="1463338" y="658374"/>
              <a:ext cx="664212" cy="21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extrusionOk="0">
                  <a:moveTo>
                    <a:pt x="0" y="4876"/>
                  </a:moveTo>
                  <a:cubicBezTo>
                    <a:pt x="113" y="3162"/>
                    <a:pt x="225" y="1447"/>
                    <a:pt x="563" y="590"/>
                  </a:cubicBezTo>
                  <a:cubicBezTo>
                    <a:pt x="900" y="-267"/>
                    <a:pt x="1463" y="-267"/>
                    <a:pt x="2081" y="1104"/>
                  </a:cubicBezTo>
                  <a:cubicBezTo>
                    <a:pt x="2700" y="2476"/>
                    <a:pt x="3375" y="5219"/>
                    <a:pt x="3825" y="7447"/>
                  </a:cubicBezTo>
                  <a:cubicBezTo>
                    <a:pt x="4275" y="9676"/>
                    <a:pt x="4500" y="11390"/>
                    <a:pt x="4838" y="13276"/>
                  </a:cubicBezTo>
                  <a:cubicBezTo>
                    <a:pt x="5175" y="15162"/>
                    <a:pt x="5625" y="17219"/>
                    <a:pt x="6019" y="17390"/>
                  </a:cubicBezTo>
                  <a:cubicBezTo>
                    <a:pt x="6413" y="17562"/>
                    <a:pt x="6750" y="15847"/>
                    <a:pt x="6975" y="14133"/>
                  </a:cubicBezTo>
                  <a:cubicBezTo>
                    <a:pt x="7200" y="12419"/>
                    <a:pt x="7313" y="10704"/>
                    <a:pt x="7538" y="8647"/>
                  </a:cubicBezTo>
                  <a:cubicBezTo>
                    <a:pt x="7763" y="6590"/>
                    <a:pt x="8100" y="4190"/>
                    <a:pt x="8663" y="2990"/>
                  </a:cubicBezTo>
                  <a:cubicBezTo>
                    <a:pt x="9225" y="1790"/>
                    <a:pt x="10013" y="1790"/>
                    <a:pt x="11306" y="2647"/>
                  </a:cubicBezTo>
                  <a:cubicBezTo>
                    <a:pt x="12600" y="3504"/>
                    <a:pt x="14400" y="5219"/>
                    <a:pt x="15581" y="6247"/>
                  </a:cubicBezTo>
                  <a:cubicBezTo>
                    <a:pt x="16762" y="7276"/>
                    <a:pt x="17325" y="7619"/>
                    <a:pt x="17887" y="7790"/>
                  </a:cubicBezTo>
                  <a:cubicBezTo>
                    <a:pt x="18450" y="7962"/>
                    <a:pt x="19013" y="7962"/>
                    <a:pt x="19181" y="7104"/>
                  </a:cubicBezTo>
                  <a:cubicBezTo>
                    <a:pt x="19350" y="6247"/>
                    <a:pt x="19125" y="4533"/>
                    <a:pt x="18563" y="3333"/>
                  </a:cubicBezTo>
                  <a:cubicBezTo>
                    <a:pt x="18000" y="2133"/>
                    <a:pt x="17100" y="1447"/>
                    <a:pt x="16256" y="1104"/>
                  </a:cubicBezTo>
                  <a:cubicBezTo>
                    <a:pt x="15413" y="762"/>
                    <a:pt x="14625" y="762"/>
                    <a:pt x="14175" y="1790"/>
                  </a:cubicBezTo>
                  <a:cubicBezTo>
                    <a:pt x="13725" y="2819"/>
                    <a:pt x="13613" y="4876"/>
                    <a:pt x="13837" y="7447"/>
                  </a:cubicBezTo>
                  <a:cubicBezTo>
                    <a:pt x="14062" y="10019"/>
                    <a:pt x="14625" y="13104"/>
                    <a:pt x="15975" y="15504"/>
                  </a:cubicBezTo>
                  <a:cubicBezTo>
                    <a:pt x="17325" y="17904"/>
                    <a:pt x="19462" y="19619"/>
                    <a:pt x="21600" y="213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0" name="Line"/>
            <p:cNvSpPr/>
            <p:nvPr/>
          </p:nvSpPr>
          <p:spPr>
            <a:xfrm>
              <a:off x="2323403" y="425509"/>
              <a:ext cx="1039163" cy="450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004" extrusionOk="0">
                  <a:moveTo>
                    <a:pt x="3676" y="13626"/>
                  </a:moveTo>
                  <a:cubicBezTo>
                    <a:pt x="2817" y="13465"/>
                    <a:pt x="1959" y="13304"/>
                    <a:pt x="1351" y="13304"/>
                  </a:cubicBezTo>
                  <a:cubicBezTo>
                    <a:pt x="743" y="13304"/>
                    <a:pt x="386" y="13465"/>
                    <a:pt x="171" y="13949"/>
                  </a:cubicBezTo>
                  <a:cubicBezTo>
                    <a:pt x="-43" y="14432"/>
                    <a:pt x="-115" y="15238"/>
                    <a:pt x="314" y="16447"/>
                  </a:cubicBezTo>
                  <a:cubicBezTo>
                    <a:pt x="743" y="17656"/>
                    <a:pt x="1673" y="19268"/>
                    <a:pt x="2603" y="20235"/>
                  </a:cubicBezTo>
                  <a:cubicBezTo>
                    <a:pt x="3533" y="21203"/>
                    <a:pt x="4462" y="21525"/>
                    <a:pt x="5500" y="19591"/>
                  </a:cubicBezTo>
                  <a:cubicBezTo>
                    <a:pt x="6537" y="17656"/>
                    <a:pt x="7681" y="13465"/>
                    <a:pt x="8182" y="10161"/>
                  </a:cubicBezTo>
                  <a:cubicBezTo>
                    <a:pt x="8682" y="6856"/>
                    <a:pt x="8539" y="4438"/>
                    <a:pt x="8325" y="2746"/>
                  </a:cubicBezTo>
                  <a:cubicBezTo>
                    <a:pt x="8110" y="1053"/>
                    <a:pt x="7824" y="86"/>
                    <a:pt x="7681" y="6"/>
                  </a:cubicBezTo>
                  <a:cubicBezTo>
                    <a:pt x="7538" y="-75"/>
                    <a:pt x="7538" y="731"/>
                    <a:pt x="7574" y="3310"/>
                  </a:cubicBezTo>
                  <a:cubicBezTo>
                    <a:pt x="7610" y="5889"/>
                    <a:pt x="7681" y="10241"/>
                    <a:pt x="7896" y="13385"/>
                  </a:cubicBezTo>
                  <a:cubicBezTo>
                    <a:pt x="8110" y="16528"/>
                    <a:pt x="8468" y="18462"/>
                    <a:pt x="8825" y="19510"/>
                  </a:cubicBezTo>
                  <a:cubicBezTo>
                    <a:pt x="9183" y="20558"/>
                    <a:pt x="9541" y="20719"/>
                    <a:pt x="9898" y="20638"/>
                  </a:cubicBezTo>
                  <a:cubicBezTo>
                    <a:pt x="10256" y="20558"/>
                    <a:pt x="10613" y="20235"/>
                    <a:pt x="10864" y="19671"/>
                  </a:cubicBezTo>
                  <a:cubicBezTo>
                    <a:pt x="11114" y="19107"/>
                    <a:pt x="11257" y="18301"/>
                    <a:pt x="11508" y="18059"/>
                  </a:cubicBezTo>
                  <a:cubicBezTo>
                    <a:pt x="11758" y="17818"/>
                    <a:pt x="12115" y="18140"/>
                    <a:pt x="12580" y="18301"/>
                  </a:cubicBezTo>
                  <a:cubicBezTo>
                    <a:pt x="13045" y="18462"/>
                    <a:pt x="13617" y="18462"/>
                    <a:pt x="14011" y="18140"/>
                  </a:cubicBezTo>
                  <a:cubicBezTo>
                    <a:pt x="14404" y="17818"/>
                    <a:pt x="14619" y="17173"/>
                    <a:pt x="14655" y="16447"/>
                  </a:cubicBezTo>
                  <a:cubicBezTo>
                    <a:pt x="14690" y="15722"/>
                    <a:pt x="14547" y="14916"/>
                    <a:pt x="14082" y="14271"/>
                  </a:cubicBezTo>
                  <a:cubicBezTo>
                    <a:pt x="13617" y="13626"/>
                    <a:pt x="12831" y="13143"/>
                    <a:pt x="12259" y="12901"/>
                  </a:cubicBezTo>
                  <a:cubicBezTo>
                    <a:pt x="11686" y="12659"/>
                    <a:pt x="11329" y="12659"/>
                    <a:pt x="11114" y="13062"/>
                  </a:cubicBezTo>
                  <a:cubicBezTo>
                    <a:pt x="10900" y="13465"/>
                    <a:pt x="10828" y="14271"/>
                    <a:pt x="10900" y="15077"/>
                  </a:cubicBezTo>
                  <a:cubicBezTo>
                    <a:pt x="10971" y="15883"/>
                    <a:pt x="11186" y="16689"/>
                    <a:pt x="11472" y="17253"/>
                  </a:cubicBezTo>
                  <a:cubicBezTo>
                    <a:pt x="11758" y="17818"/>
                    <a:pt x="12115" y="18140"/>
                    <a:pt x="12473" y="18301"/>
                  </a:cubicBezTo>
                  <a:cubicBezTo>
                    <a:pt x="12831" y="18462"/>
                    <a:pt x="13188" y="18462"/>
                    <a:pt x="13689" y="17979"/>
                  </a:cubicBezTo>
                  <a:cubicBezTo>
                    <a:pt x="14190" y="17495"/>
                    <a:pt x="14833" y="16528"/>
                    <a:pt x="15477" y="15480"/>
                  </a:cubicBezTo>
                  <a:cubicBezTo>
                    <a:pt x="16121" y="14432"/>
                    <a:pt x="16764" y="13304"/>
                    <a:pt x="17265" y="12579"/>
                  </a:cubicBezTo>
                  <a:cubicBezTo>
                    <a:pt x="17766" y="11853"/>
                    <a:pt x="18123" y="11531"/>
                    <a:pt x="18302" y="12015"/>
                  </a:cubicBezTo>
                  <a:cubicBezTo>
                    <a:pt x="18481" y="12498"/>
                    <a:pt x="18481" y="13788"/>
                    <a:pt x="18481" y="14835"/>
                  </a:cubicBezTo>
                  <a:cubicBezTo>
                    <a:pt x="18481" y="15883"/>
                    <a:pt x="18481" y="16689"/>
                    <a:pt x="18588" y="17415"/>
                  </a:cubicBezTo>
                  <a:cubicBezTo>
                    <a:pt x="18696" y="18140"/>
                    <a:pt x="18910" y="18785"/>
                    <a:pt x="19196" y="19188"/>
                  </a:cubicBezTo>
                  <a:cubicBezTo>
                    <a:pt x="19482" y="19591"/>
                    <a:pt x="19840" y="19752"/>
                    <a:pt x="20233" y="19188"/>
                  </a:cubicBezTo>
                  <a:cubicBezTo>
                    <a:pt x="20627" y="18624"/>
                    <a:pt x="21056" y="17334"/>
                    <a:pt x="21485" y="160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1" name="Line"/>
            <p:cNvSpPr/>
            <p:nvPr/>
          </p:nvSpPr>
          <p:spPr>
            <a:xfrm>
              <a:off x="2687977" y="603786"/>
              <a:ext cx="20756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2" name="Line"/>
            <p:cNvSpPr/>
            <p:nvPr/>
          </p:nvSpPr>
          <p:spPr>
            <a:xfrm>
              <a:off x="3881480" y="557516"/>
              <a:ext cx="569077" cy="509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509" extrusionOk="0">
                  <a:moveTo>
                    <a:pt x="0" y="639"/>
                  </a:moveTo>
                  <a:cubicBezTo>
                    <a:pt x="1964" y="1660"/>
                    <a:pt x="3927" y="2682"/>
                    <a:pt x="5171" y="3485"/>
                  </a:cubicBezTo>
                  <a:cubicBezTo>
                    <a:pt x="6415" y="4287"/>
                    <a:pt x="6938" y="4871"/>
                    <a:pt x="7331" y="5528"/>
                  </a:cubicBezTo>
                  <a:cubicBezTo>
                    <a:pt x="7724" y="6185"/>
                    <a:pt x="7985" y="6914"/>
                    <a:pt x="7593" y="7717"/>
                  </a:cubicBezTo>
                  <a:cubicBezTo>
                    <a:pt x="7200" y="8520"/>
                    <a:pt x="6153" y="9395"/>
                    <a:pt x="5040" y="9906"/>
                  </a:cubicBezTo>
                  <a:cubicBezTo>
                    <a:pt x="3927" y="10417"/>
                    <a:pt x="2749" y="10563"/>
                    <a:pt x="2422" y="10344"/>
                  </a:cubicBezTo>
                  <a:cubicBezTo>
                    <a:pt x="2095" y="10125"/>
                    <a:pt x="2618" y="9541"/>
                    <a:pt x="3993" y="8374"/>
                  </a:cubicBezTo>
                  <a:cubicBezTo>
                    <a:pt x="5367" y="7206"/>
                    <a:pt x="7593" y="5455"/>
                    <a:pt x="9229" y="4141"/>
                  </a:cubicBezTo>
                  <a:cubicBezTo>
                    <a:pt x="10865" y="2828"/>
                    <a:pt x="11913" y="1952"/>
                    <a:pt x="12240" y="1223"/>
                  </a:cubicBezTo>
                  <a:cubicBezTo>
                    <a:pt x="12567" y="493"/>
                    <a:pt x="12175" y="-91"/>
                    <a:pt x="12109" y="55"/>
                  </a:cubicBezTo>
                  <a:cubicBezTo>
                    <a:pt x="12044" y="201"/>
                    <a:pt x="12305" y="1077"/>
                    <a:pt x="12764" y="3631"/>
                  </a:cubicBezTo>
                  <a:cubicBezTo>
                    <a:pt x="13222" y="6185"/>
                    <a:pt x="13876" y="10417"/>
                    <a:pt x="14269" y="13336"/>
                  </a:cubicBezTo>
                  <a:cubicBezTo>
                    <a:pt x="14662" y="16255"/>
                    <a:pt x="14793" y="17860"/>
                    <a:pt x="14989" y="19174"/>
                  </a:cubicBezTo>
                  <a:cubicBezTo>
                    <a:pt x="15185" y="20487"/>
                    <a:pt x="15447" y="21509"/>
                    <a:pt x="15513" y="21509"/>
                  </a:cubicBezTo>
                  <a:cubicBezTo>
                    <a:pt x="15578" y="21509"/>
                    <a:pt x="15447" y="20487"/>
                    <a:pt x="15185" y="18006"/>
                  </a:cubicBezTo>
                  <a:cubicBezTo>
                    <a:pt x="14924" y="15525"/>
                    <a:pt x="14531" y="11585"/>
                    <a:pt x="14465" y="8739"/>
                  </a:cubicBezTo>
                  <a:cubicBezTo>
                    <a:pt x="14400" y="5893"/>
                    <a:pt x="14662" y="4141"/>
                    <a:pt x="15055" y="2901"/>
                  </a:cubicBezTo>
                  <a:cubicBezTo>
                    <a:pt x="15447" y="1660"/>
                    <a:pt x="15971" y="931"/>
                    <a:pt x="16560" y="493"/>
                  </a:cubicBezTo>
                  <a:cubicBezTo>
                    <a:pt x="17149" y="55"/>
                    <a:pt x="17804" y="-91"/>
                    <a:pt x="18393" y="55"/>
                  </a:cubicBezTo>
                  <a:cubicBezTo>
                    <a:pt x="18982" y="201"/>
                    <a:pt x="19505" y="639"/>
                    <a:pt x="20029" y="1660"/>
                  </a:cubicBezTo>
                  <a:cubicBezTo>
                    <a:pt x="20553" y="2682"/>
                    <a:pt x="21076" y="4287"/>
                    <a:pt x="21338" y="5455"/>
                  </a:cubicBezTo>
                  <a:cubicBezTo>
                    <a:pt x="21600" y="6623"/>
                    <a:pt x="21600" y="7352"/>
                    <a:pt x="21338" y="8009"/>
                  </a:cubicBezTo>
                  <a:cubicBezTo>
                    <a:pt x="21076" y="8666"/>
                    <a:pt x="20553" y="9250"/>
                    <a:pt x="19113" y="8739"/>
                  </a:cubicBezTo>
                  <a:cubicBezTo>
                    <a:pt x="17673" y="8228"/>
                    <a:pt x="15316" y="6623"/>
                    <a:pt x="12960" y="50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3" name="Line"/>
            <p:cNvSpPr/>
            <p:nvPr/>
          </p:nvSpPr>
          <p:spPr>
            <a:xfrm>
              <a:off x="4560869" y="601787"/>
              <a:ext cx="223523" cy="188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34" extrusionOk="0">
                  <a:moveTo>
                    <a:pt x="10505" y="1405"/>
                  </a:moveTo>
                  <a:cubicBezTo>
                    <a:pt x="8843" y="619"/>
                    <a:pt x="7182" y="-166"/>
                    <a:pt x="5686" y="30"/>
                  </a:cubicBezTo>
                  <a:cubicBezTo>
                    <a:pt x="4191" y="227"/>
                    <a:pt x="2862" y="1405"/>
                    <a:pt x="1865" y="2976"/>
                  </a:cubicBezTo>
                  <a:cubicBezTo>
                    <a:pt x="868" y="4547"/>
                    <a:pt x="203" y="6510"/>
                    <a:pt x="37" y="8474"/>
                  </a:cubicBezTo>
                  <a:cubicBezTo>
                    <a:pt x="-129" y="10438"/>
                    <a:pt x="203" y="12401"/>
                    <a:pt x="2197" y="13383"/>
                  </a:cubicBezTo>
                  <a:cubicBezTo>
                    <a:pt x="4191" y="14365"/>
                    <a:pt x="7846" y="14365"/>
                    <a:pt x="10006" y="13383"/>
                  </a:cubicBezTo>
                  <a:cubicBezTo>
                    <a:pt x="12166" y="12401"/>
                    <a:pt x="12831" y="10438"/>
                    <a:pt x="13163" y="8474"/>
                  </a:cubicBezTo>
                  <a:cubicBezTo>
                    <a:pt x="13496" y="6510"/>
                    <a:pt x="13496" y="4547"/>
                    <a:pt x="13163" y="4547"/>
                  </a:cubicBezTo>
                  <a:cubicBezTo>
                    <a:pt x="12831" y="4547"/>
                    <a:pt x="12166" y="6510"/>
                    <a:pt x="12000" y="8474"/>
                  </a:cubicBezTo>
                  <a:cubicBezTo>
                    <a:pt x="11834" y="10438"/>
                    <a:pt x="12166" y="12401"/>
                    <a:pt x="13828" y="14561"/>
                  </a:cubicBezTo>
                  <a:cubicBezTo>
                    <a:pt x="15489" y="16721"/>
                    <a:pt x="18480" y="19078"/>
                    <a:pt x="21471" y="214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4" name="Line"/>
            <p:cNvSpPr/>
            <p:nvPr/>
          </p:nvSpPr>
          <p:spPr>
            <a:xfrm>
              <a:off x="4943525" y="593407"/>
              <a:ext cx="546591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4" y="0"/>
                  </a:moveTo>
                  <a:cubicBezTo>
                    <a:pt x="2461" y="0"/>
                    <a:pt x="1777" y="0"/>
                    <a:pt x="1162" y="400"/>
                  </a:cubicBezTo>
                  <a:cubicBezTo>
                    <a:pt x="547" y="800"/>
                    <a:pt x="0" y="1600"/>
                    <a:pt x="0" y="4000"/>
                  </a:cubicBezTo>
                  <a:cubicBezTo>
                    <a:pt x="0" y="6400"/>
                    <a:pt x="547" y="10400"/>
                    <a:pt x="1846" y="13333"/>
                  </a:cubicBezTo>
                  <a:cubicBezTo>
                    <a:pt x="3144" y="16267"/>
                    <a:pt x="5195" y="18133"/>
                    <a:pt x="7040" y="18933"/>
                  </a:cubicBezTo>
                  <a:cubicBezTo>
                    <a:pt x="8886" y="19733"/>
                    <a:pt x="10527" y="19467"/>
                    <a:pt x="11757" y="18133"/>
                  </a:cubicBezTo>
                  <a:cubicBezTo>
                    <a:pt x="12987" y="16800"/>
                    <a:pt x="13808" y="14400"/>
                    <a:pt x="14081" y="12533"/>
                  </a:cubicBezTo>
                  <a:cubicBezTo>
                    <a:pt x="14354" y="10667"/>
                    <a:pt x="14081" y="9333"/>
                    <a:pt x="13671" y="8267"/>
                  </a:cubicBezTo>
                  <a:cubicBezTo>
                    <a:pt x="13261" y="7200"/>
                    <a:pt x="12714" y="6400"/>
                    <a:pt x="12099" y="5867"/>
                  </a:cubicBezTo>
                  <a:cubicBezTo>
                    <a:pt x="11484" y="5333"/>
                    <a:pt x="10800" y="5067"/>
                    <a:pt x="10390" y="5600"/>
                  </a:cubicBezTo>
                  <a:cubicBezTo>
                    <a:pt x="9980" y="6133"/>
                    <a:pt x="9843" y="7467"/>
                    <a:pt x="10253" y="9600"/>
                  </a:cubicBezTo>
                  <a:cubicBezTo>
                    <a:pt x="10663" y="11733"/>
                    <a:pt x="11620" y="14667"/>
                    <a:pt x="13603" y="16800"/>
                  </a:cubicBezTo>
                  <a:cubicBezTo>
                    <a:pt x="15585" y="18933"/>
                    <a:pt x="18592" y="2026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5" name="Line"/>
            <p:cNvSpPr/>
            <p:nvPr/>
          </p:nvSpPr>
          <p:spPr>
            <a:xfrm>
              <a:off x="6216595" y="500003"/>
              <a:ext cx="61677" cy="36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extrusionOk="0">
                  <a:moveTo>
                    <a:pt x="0" y="0"/>
                  </a:moveTo>
                  <a:cubicBezTo>
                    <a:pt x="4800" y="5349"/>
                    <a:pt x="9600" y="10697"/>
                    <a:pt x="12000" y="13886"/>
                  </a:cubicBezTo>
                  <a:cubicBezTo>
                    <a:pt x="14400" y="17074"/>
                    <a:pt x="14400" y="18103"/>
                    <a:pt x="15600" y="19234"/>
                  </a:cubicBezTo>
                  <a:cubicBezTo>
                    <a:pt x="16800" y="20366"/>
                    <a:pt x="19200" y="21600"/>
                    <a:pt x="20400" y="21600"/>
                  </a:cubicBezTo>
                  <a:cubicBezTo>
                    <a:pt x="21600" y="21600"/>
                    <a:pt x="21600" y="20366"/>
                    <a:pt x="21000" y="19234"/>
                  </a:cubicBezTo>
                  <a:cubicBezTo>
                    <a:pt x="20400" y="18103"/>
                    <a:pt x="19200" y="17074"/>
                    <a:pt x="18000" y="160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6" name="Line"/>
            <p:cNvSpPr/>
            <p:nvPr/>
          </p:nvSpPr>
          <p:spPr>
            <a:xfrm>
              <a:off x="6258109" y="500003"/>
              <a:ext cx="85016" cy="370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231" extrusionOk="0">
                  <a:moveTo>
                    <a:pt x="0" y="0"/>
                  </a:moveTo>
                  <a:cubicBezTo>
                    <a:pt x="4320" y="4161"/>
                    <a:pt x="8640" y="8323"/>
                    <a:pt x="11232" y="11097"/>
                  </a:cubicBezTo>
                  <a:cubicBezTo>
                    <a:pt x="13824" y="13872"/>
                    <a:pt x="14688" y="15259"/>
                    <a:pt x="16416" y="16943"/>
                  </a:cubicBezTo>
                  <a:cubicBezTo>
                    <a:pt x="18144" y="18628"/>
                    <a:pt x="20736" y="20609"/>
                    <a:pt x="21168" y="21105"/>
                  </a:cubicBezTo>
                  <a:cubicBezTo>
                    <a:pt x="21600" y="21600"/>
                    <a:pt x="19872" y="20609"/>
                    <a:pt x="15984" y="18727"/>
                  </a:cubicBezTo>
                  <a:cubicBezTo>
                    <a:pt x="12096" y="16844"/>
                    <a:pt x="6048" y="14070"/>
                    <a:pt x="0" y="112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7" name="Line"/>
            <p:cNvSpPr/>
            <p:nvPr/>
          </p:nvSpPr>
          <p:spPr>
            <a:xfrm>
              <a:off x="6206217" y="464881"/>
              <a:ext cx="382070" cy="256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060" extrusionOk="0">
                  <a:moveTo>
                    <a:pt x="0" y="9706"/>
                  </a:moveTo>
                  <a:cubicBezTo>
                    <a:pt x="0" y="7148"/>
                    <a:pt x="0" y="4591"/>
                    <a:pt x="1557" y="2743"/>
                  </a:cubicBezTo>
                  <a:cubicBezTo>
                    <a:pt x="3114" y="896"/>
                    <a:pt x="6227" y="-241"/>
                    <a:pt x="9341" y="43"/>
                  </a:cubicBezTo>
                  <a:cubicBezTo>
                    <a:pt x="12454" y="327"/>
                    <a:pt x="15568" y="2033"/>
                    <a:pt x="17611" y="4448"/>
                  </a:cubicBezTo>
                  <a:cubicBezTo>
                    <a:pt x="19654" y="6864"/>
                    <a:pt x="20627" y="9991"/>
                    <a:pt x="21114" y="12264"/>
                  </a:cubicBezTo>
                  <a:cubicBezTo>
                    <a:pt x="21600" y="14538"/>
                    <a:pt x="21600" y="15959"/>
                    <a:pt x="21211" y="17238"/>
                  </a:cubicBezTo>
                  <a:cubicBezTo>
                    <a:pt x="20822" y="18517"/>
                    <a:pt x="20043" y="19654"/>
                    <a:pt x="17903" y="20364"/>
                  </a:cubicBezTo>
                  <a:cubicBezTo>
                    <a:pt x="15762" y="21075"/>
                    <a:pt x="12259" y="21359"/>
                    <a:pt x="9632" y="20648"/>
                  </a:cubicBezTo>
                  <a:cubicBezTo>
                    <a:pt x="7005" y="19938"/>
                    <a:pt x="5254" y="18233"/>
                    <a:pt x="4281" y="16670"/>
                  </a:cubicBezTo>
                  <a:cubicBezTo>
                    <a:pt x="3308" y="15106"/>
                    <a:pt x="3114" y="13685"/>
                    <a:pt x="2919" y="122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8" name="Line"/>
            <p:cNvSpPr/>
            <p:nvPr/>
          </p:nvSpPr>
          <p:spPr>
            <a:xfrm>
              <a:off x="7095029" y="188641"/>
              <a:ext cx="572827" cy="85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426" extrusionOk="0">
                  <a:moveTo>
                    <a:pt x="1682" y="12542"/>
                  </a:moveTo>
                  <a:cubicBezTo>
                    <a:pt x="3096" y="12542"/>
                    <a:pt x="4510" y="12542"/>
                    <a:pt x="5539" y="12498"/>
                  </a:cubicBezTo>
                  <a:cubicBezTo>
                    <a:pt x="6567" y="12455"/>
                    <a:pt x="7210" y="12368"/>
                    <a:pt x="7724" y="12150"/>
                  </a:cubicBezTo>
                  <a:cubicBezTo>
                    <a:pt x="8239" y="11932"/>
                    <a:pt x="8624" y="11584"/>
                    <a:pt x="8560" y="11279"/>
                  </a:cubicBezTo>
                  <a:cubicBezTo>
                    <a:pt x="8496" y="10974"/>
                    <a:pt x="7982" y="10713"/>
                    <a:pt x="6953" y="10495"/>
                  </a:cubicBezTo>
                  <a:cubicBezTo>
                    <a:pt x="5924" y="10278"/>
                    <a:pt x="4382" y="10103"/>
                    <a:pt x="3032" y="10060"/>
                  </a:cubicBezTo>
                  <a:cubicBezTo>
                    <a:pt x="1682" y="10016"/>
                    <a:pt x="524" y="10103"/>
                    <a:pt x="139" y="10321"/>
                  </a:cubicBezTo>
                  <a:cubicBezTo>
                    <a:pt x="-247" y="10539"/>
                    <a:pt x="139" y="10887"/>
                    <a:pt x="1746" y="11148"/>
                  </a:cubicBezTo>
                  <a:cubicBezTo>
                    <a:pt x="3353" y="11410"/>
                    <a:pt x="6182" y="11584"/>
                    <a:pt x="8946" y="11192"/>
                  </a:cubicBezTo>
                  <a:cubicBezTo>
                    <a:pt x="11710" y="10800"/>
                    <a:pt x="14410" y="9842"/>
                    <a:pt x="16467" y="8579"/>
                  </a:cubicBezTo>
                  <a:cubicBezTo>
                    <a:pt x="18524" y="7316"/>
                    <a:pt x="19939" y="5748"/>
                    <a:pt x="20646" y="4529"/>
                  </a:cubicBezTo>
                  <a:cubicBezTo>
                    <a:pt x="21353" y="3310"/>
                    <a:pt x="21353" y="2439"/>
                    <a:pt x="21224" y="1786"/>
                  </a:cubicBezTo>
                  <a:cubicBezTo>
                    <a:pt x="21096" y="1132"/>
                    <a:pt x="20839" y="697"/>
                    <a:pt x="20389" y="392"/>
                  </a:cubicBezTo>
                  <a:cubicBezTo>
                    <a:pt x="19939" y="87"/>
                    <a:pt x="19296" y="-87"/>
                    <a:pt x="18782" y="44"/>
                  </a:cubicBezTo>
                  <a:cubicBezTo>
                    <a:pt x="18267" y="174"/>
                    <a:pt x="17882" y="610"/>
                    <a:pt x="17367" y="2134"/>
                  </a:cubicBezTo>
                  <a:cubicBezTo>
                    <a:pt x="16853" y="3658"/>
                    <a:pt x="16210" y="6271"/>
                    <a:pt x="15889" y="8884"/>
                  </a:cubicBezTo>
                  <a:cubicBezTo>
                    <a:pt x="15567" y="11497"/>
                    <a:pt x="15567" y="14110"/>
                    <a:pt x="15760" y="15939"/>
                  </a:cubicBezTo>
                  <a:cubicBezTo>
                    <a:pt x="15953" y="17768"/>
                    <a:pt x="16339" y="18813"/>
                    <a:pt x="16660" y="19553"/>
                  </a:cubicBezTo>
                  <a:cubicBezTo>
                    <a:pt x="16982" y="20294"/>
                    <a:pt x="17239" y="20729"/>
                    <a:pt x="17689" y="21034"/>
                  </a:cubicBezTo>
                  <a:cubicBezTo>
                    <a:pt x="18139" y="21339"/>
                    <a:pt x="18782" y="21513"/>
                    <a:pt x="19232" y="21382"/>
                  </a:cubicBezTo>
                  <a:cubicBezTo>
                    <a:pt x="19682" y="21252"/>
                    <a:pt x="19939" y="20816"/>
                    <a:pt x="20132" y="20163"/>
                  </a:cubicBezTo>
                  <a:cubicBezTo>
                    <a:pt x="20324" y="19510"/>
                    <a:pt x="20453" y="18639"/>
                    <a:pt x="20582" y="177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9" name="Line"/>
            <p:cNvSpPr/>
            <p:nvPr/>
          </p:nvSpPr>
          <p:spPr>
            <a:xfrm>
              <a:off x="7461990" y="666055"/>
              <a:ext cx="342484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27" y="7200"/>
                    <a:pt x="7855" y="14400"/>
                    <a:pt x="11455" y="18000"/>
                  </a:cubicBezTo>
                  <a:cubicBezTo>
                    <a:pt x="15055" y="21600"/>
                    <a:pt x="18327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0" name="Line"/>
            <p:cNvSpPr/>
            <p:nvPr/>
          </p:nvSpPr>
          <p:spPr>
            <a:xfrm>
              <a:off x="8373323" y="168762"/>
              <a:ext cx="936004" cy="60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24" extrusionOk="0">
                  <a:moveTo>
                    <a:pt x="3618" y="15433"/>
                  </a:moveTo>
                  <a:cubicBezTo>
                    <a:pt x="2824" y="15065"/>
                    <a:pt x="2030" y="14697"/>
                    <a:pt x="1435" y="14697"/>
                  </a:cubicBezTo>
                  <a:cubicBezTo>
                    <a:pt x="839" y="14697"/>
                    <a:pt x="442" y="15065"/>
                    <a:pt x="204" y="15617"/>
                  </a:cubicBezTo>
                  <a:cubicBezTo>
                    <a:pt x="-35" y="16170"/>
                    <a:pt x="-114" y="16906"/>
                    <a:pt x="243" y="17581"/>
                  </a:cubicBezTo>
                  <a:cubicBezTo>
                    <a:pt x="601" y="18256"/>
                    <a:pt x="1395" y="18870"/>
                    <a:pt x="2149" y="18870"/>
                  </a:cubicBezTo>
                  <a:cubicBezTo>
                    <a:pt x="2904" y="18870"/>
                    <a:pt x="3618" y="18256"/>
                    <a:pt x="4015" y="17642"/>
                  </a:cubicBezTo>
                  <a:cubicBezTo>
                    <a:pt x="4412" y="17029"/>
                    <a:pt x="4492" y="16415"/>
                    <a:pt x="4333" y="15986"/>
                  </a:cubicBezTo>
                  <a:cubicBezTo>
                    <a:pt x="4174" y="15556"/>
                    <a:pt x="3777" y="15311"/>
                    <a:pt x="3579" y="15617"/>
                  </a:cubicBezTo>
                  <a:cubicBezTo>
                    <a:pt x="3380" y="15924"/>
                    <a:pt x="3380" y="16783"/>
                    <a:pt x="3658" y="17765"/>
                  </a:cubicBezTo>
                  <a:cubicBezTo>
                    <a:pt x="3936" y="18747"/>
                    <a:pt x="4492" y="19852"/>
                    <a:pt x="5286" y="20527"/>
                  </a:cubicBezTo>
                  <a:cubicBezTo>
                    <a:pt x="6080" y="21202"/>
                    <a:pt x="7112" y="21447"/>
                    <a:pt x="7946" y="21017"/>
                  </a:cubicBezTo>
                  <a:cubicBezTo>
                    <a:pt x="8780" y="20588"/>
                    <a:pt x="9415" y="19483"/>
                    <a:pt x="10090" y="17581"/>
                  </a:cubicBezTo>
                  <a:cubicBezTo>
                    <a:pt x="10765" y="15679"/>
                    <a:pt x="11480" y="12979"/>
                    <a:pt x="11957" y="10586"/>
                  </a:cubicBezTo>
                  <a:cubicBezTo>
                    <a:pt x="12433" y="8192"/>
                    <a:pt x="12671" y="6106"/>
                    <a:pt x="12552" y="4449"/>
                  </a:cubicBezTo>
                  <a:cubicBezTo>
                    <a:pt x="12433" y="2792"/>
                    <a:pt x="11957" y="1565"/>
                    <a:pt x="11480" y="829"/>
                  </a:cubicBezTo>
                  <a:cubicBezTo>
                    <a:pt x="11004" y="92"/>
                    <a:pt x="10527" y="-153"/>
                    <a:pt x="10249" y="92"/>
                  </a:cubicBezTo>
                  <a:cubicBezTo>
                    <a:pt x="9971" y="338"/>
                    <a:pt x="9892" y="1074"/>
                    <a:pt x="9773" y="3529"/>
                  </a:cubicBezTo>
                  <a:cubicBezTo>
                    <a:pt x="9654" y="5983"/>
                    <a:pt x="9495" y="10156"/>
                    <a:pt x="9693" y="13286"/>
                  </a:cubicBezTo>
                  <a:cubicBezTo>
                    <a:pt x="9892" y="16415"/>
                    <a:pt x="10448" y="18502"/>
                    <a:pt x="10924" y="19729"/>
                  </a:cubicBezTo>
                  <a:cubicBezTo>
                    <a:pt x="11401" y="20956"/>
                    <a:pt x="11798" y="21324"/>
                    <a:pt x="12393" y="21324"/>
                  </a:cubicBezTo>
                  <a:cubicBezTo>
                    <a:pt x="12989" y="21324"/>
                    <a:pt x="13783" y="20956"/>
                    <a:pt x="14657" y="19606"/>
                  </a:cubicBezTo>
                  <a:cubicBezTo>
                    <a:pt x="15530" y="18256"/>
                    <a:pt x="16483" y="15924"/>
                    <a:pt x="17158" y="13408"/>
                  </a:cubicBezTo>
                  <a:cubicBezTo>
                    <a:pt x="17833" y="10892"/>
                    <a:pt x="18230" y="8192"/>
                    <a:pt x="18270" y="6045"/>
                  </a:cubicBezTo>
                  <a:cubicBezTo>
                    <a:pt x="18310" y="3897"/>
                    <a:pt x="17992" y="2302"/>
                    <a:pt x="17674" y="1320"/>
                  </a:cubicBezTo>
                  <a:cubicBezTo>
                    <a:pt x="17357" y="338"/>
                    <a:pt x="17039" y="-30"/>
                    <a:pt x="16761" y="277"/>
                  </a:cubicBezTo>
                  <a:cubicBezTo>
                    <a:pt x="16483" y="583"/>
                    <a:pt x="16245" y="1565"/>
                    <a:pt x="16086" y="3713"/>
                  </a:cubicBezTo>
                  <a:cubicBezTo>
                    <a:pt x="15927" y="5861"/>
                    <a:pt x="15848" y="9174"/>
                    <a:pt x="16007" y="11690"/>
                  </a:cubicBezTo>
                  <a:cubicBezTo>
                    <a:pt x="16165" y="14206"/>
                    <a:pt x="16562" y="15924"/>
                    <a:pt x="17237" y="17029"/>
                  </a:cubicBezTo>
                  <a:cubicBezTo>
                    <a:pt x="17912" y="18133"/>
                    <a:pt x="18865" y="18624"/>
                    <a:pt x="19620" y="18317"/>
                  </a:cubicBezTo>
                  <a:cubicBezTo>
                    <a:pt x="20374" y="18011"/>
                    <a:pt x="20930" y="16906"/>
                    <a:pt x="21486" y="158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1" name="Line"/>
            <p:cNvSpPr/>
            <p:nvPr/>
          </p:nvSpPr>
          <p:spPr>
            <a:xfrm>
              <a:off x="10028130" y="129173"/>
              <a:ext cx="775670" cy="64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168" extrusionOk="0">
                  <a:moveTo>
                    <a:pt x="212" y="12186"/>
                  </a:moveTo>
                  <a:cubicBezTo>
                    <a:pt x="21" y="13436"/>
                    <a:pt x="-170" y="14687"/>
                    <a:pt x="260" y="16279"/>
                  </a:cubicBezTo>
                  <a:cubicBezTo>
                    <a:pt x="690" y="17870"/>
                    <a:pt x="1742" y="19803"/>
                    <a:pt x="2841" y="20655"/>
                  </a:cubicBezTo>
                  <a:cubicBezTo>
                    <a:pt x="3940" y="21508"/>
                    <a:pt x="5087" y="21281"/>
                    <a:pt x="6138" y="20087"/>
                  </a:cubicBezTo>
                  <a:cubicBezTo>
                    <a:pt x="7189" y="18893"/>
                    <a:pt x="8145" y="16733"/>
                    <a:pt x="8718" y="14232"/>
                  </a:cubicBezTo>
                  <a:cubicBezTo>
                    <a:pt x="9292" y="11731"/>
                    <a:pt x="9483" y="8889"/>
                    <a:pt x="9435" y="6843"/>
                  </a:cubicBezTo>
                  <a:cubicBezTo>
                    <a:pt x="9388" y="4796"/>
                    <a:pt x="9101" y="3546"/>
                    <a:pt x="8862" y="2636"/>
                  </a:cubicBezTo>
                  <a:cubicBezTo>
                    <a:pt x="8623" y="1727"/>
                    <a:pt x="8432" y="1159"/>
                    <a:pt x="8049" y="704"/>
                  </a:cubicBezTo>
                  <a:cubicBezTo>
                    <a:pt x="7667" y="249"/>
                    <a:pt x="7094" y="-92"/>
                    <a:pt x="6807" y="22"/>
                  </a:cubicBezTo>
                  <a:cubicBezTo>
                    <a:pt x="6520" y="135"/>
                    <a:pt x="6520" y="704"/>
                    <a:pt x="6568" y="2580"/>
                  </a:cubicBezTo>
                  <a:cubicBezTo>
                    <a:pt x="6616" y="4455"/>
                    <a:pt x="6711" y="7639"/>
                    <a:pt x="6807" y="10140"/>
                  </a:cubicBezTo>
                  <a:cubicBezTo>
                    <a:pt x="6903" y="12641"/>
                    <a:pt x="6998" y="14460"/>
                    <a:pt x="7094" y="15653"/>
                  </a:cubicBezTo>
                  <a:cubicBezTo>
                    <a:pt x="7189" y="16847"/>
                    <a:pt x="7285" y="17415"/>
                    <a:pt x="7333" y="17984"/>
                  </a:cubicBezTo>
                  <a:cubicBezTo>
                    <a:pt x="7380" y="18552"/>
                    <a:pt x="7380" y="19121"/>
                    <a:pt x="7476" y="19121"/>
                  </a:cubicBezTo>
                  <a:cubicBezTo>
                    <a:pt x="7572" y="19121"/>
                    <a:pt x="7763" y="18552"/>
                    <a:pt x="8049" y="17813"/>
                  </a:cubicBezTo>
                  <a:cubicBezTo>
                    <a:pt x="8336" y="17074"/>
                    <a:pt x="8718" y="16165"/>
                    <a:pt x="9053" y="15937"/>
                  </a:cubicBezTo>
                  <a:cubicBezTo>
                    <a:pt x="9388" y="15710"/>
                    <a:pt x="9674" y="16165"/>
                    <a:pt x="10104" y="16904"/>
                  </a:cubicBezTo>
                  <a:cubicBezTo>
                    <a:pt x="10534" y="17643"/>
                    <a:pt x="11108" y="18666"/>
                    <a:pt x="11825" y="19405"/>
                  </a:cubicBezTo>
                  <a:cubicBezTo>
                    <a:pt x="12542" y="20144"/>
                    <a:pt x="13402" y="20599"/>
                    <a:pt x="14118" y="20826"/>
                  </a:cubicBezTo>
                  <a:cubicBezTo>
                    <a:pt x="14835" y="21053"/>
                    <a:pt x="15409" y="21053"/>
                    <a:pt x="16126" y="20655"/>
                  </a:cubicBezTo>
                  <a:cubicBezTo>
                    <a:pt x="16842" y="20257"/>
                    <a:pt x="17703" y="19462"/>
                    <a:pt x="18276" y="18780"/>
                  </a:cubicBezTo>
                  <a:cubicBezTo>
                    <a:pt x="18849" y="18097"/>
                    <a:pt x="19136" y="17529"/>
                    <a:pt x="19280" y="16961"/>
                  </a:cubicBezTo>
                  <a:cubicBezTo>
                    <a:pt x="19423" y="16392"/>
                    <a:pt x="19423" y="15824"/>
                    <a:pt x="19184" y="15369"/>
                  </a:cubicBezTo>
                  <a:cubicBezTo>
                    <a:pt x="18945" y="14914"/>
                    <a:pt x="18467" y="14573"/>
                    <a:pt x="17989" y="14289"/>
                  </a:cubicBezTo>
                  <a:cubicBezTo>
                    <a:pt x="17511" y="14005"/>
                    <a:pt x="17034" y="13777"/>
                    <a:pt x="16508" y="13607"/>
                  </a:cubicBezTo>
                  <a:cubicBezTo>
                    <a:pt x="15982" y="13436"/>
                    <a:pt x="15409" y="13323"/>
                    <a:pt x="15074" y="13607"/>
                  </a:cubicBezTo>
                  <a:cubicBezTo>
                    <a:pt x="14740" y="13891"/>
                    <a:pt x="14644" y="14573"/>
                    <a:pt x="14788" y="15483"/>
                  </a:cubicBezTo>
                  <a:cubicBezTo>
                    <a:pt x="14931" y="16392"/>
                    <a:pt x="15313" y="17529"/>
                    <a:pt x="15887" y="18439"/>
                  </a:cubicBezTo>
                  <a:cubicBezTo>
                    <a:pt x="16460" y="19348"/>
                    <a:pt x="17225" y="20030"/>
                    <a:pt x="18180" y="20371"/>
                  </a:cubicBezTo>
                  <a:cubicBezTo>
                    <a:pt x="19136" y="20712"/>
                    <a:pt x="20283" y="20712"/>
                    <a:pt x="21430" y="207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2" name="Line"/>
            <p:cNvSpPr/>
            <p:nvPr/>
          </p:nvSpPr>
          <p:spPr>
            <a:xfrm>
              <a:off x="9921645" y="655677"/>
              <a:ext cx="22832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3" name="Line"/>
            <p:cNvSpPr/>
            <p:nvPr/>
          </p:nvSpPr>
          <p:spPr>
            <a:xfrm>
              <a:off x="11457632" y="448111"/>
              <a:ext cx="283814" cy="5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305" extrusionOk="0">
                  <a:moveTo>
                    <a:pt x="0" y="0"/>
                  </a:moveTo>
                  <a:cubicBezTo>
                    <a:pt x="1822" y="4214"/>
                    <a:pt x="3643" y="8429"/>
                    <a:pt x="4945" y="11590"/>
                  </a:cubicBezTo>
                  <a:cubicBezTo>
                    <a:pt x="6246" y="14751"/>
                    <a:pt x="7027" y="16858"/>
                    <a:pt x="7677" y="18439"/>
                  </a:cubicBezTo>
                  <a:cubicBezTo>
                    <a:pt x="8328" y="20019"/>
                    <a:pt x="8848" y="21073"/>
                    <a:pt x="8978" y="21270"/>
                  </a:cubicBezTo>
                  <a:cubicBezTo>
                    <a:pt x="9108" y="21468"/>
                    <a:pt x="8848" y="20809"/>
                    <a:pt x="8067" y="19097"/>
                  </a:cubicBezTo>
                  <a:cubicBezTo>
                    <a:pt x="7287" y="17385"/>
                    <a:pt x="5985" y="14619"/>
                    <a:pt x="5205" y="11656"/>
                  </a:cubicBezTo>
                  <a:cubicBezTo>
                    <a:pt x="4424" y="8692"/>
                    <a:pt x="4164" y="5531"/>
                    <a:pt x="4945" y="3490"/>
                  </a:cubicBezTo>
                  <a:cubicBezTo>
                    <a:pt x="5725" y="1448"/>
                    <a:pt x="7547" y="527"/>
                    <a:pt x="9759" y="197"/>
                  </a:cubicBezTo>
                  <a:cubicBezTo>
                    <a:pt x="11971" y="-132"/>
                    <a:pt x="14574" y="131"/>
                    <a:pt x="16525" y="922"/>
                  </a:cubicBezTo>
                  <a:cubicBezTo>
                    <a:pt x="18477" y="1712"/>
                    <a:pt x="19778" y="3029"/>
                    <a:pt x="20559" y="4017"/>
                  </a:cubicBezTo>
                  <a:cubicBezTo>
                    <a:pt x="21340" y="5005"/>
                    <a:pt x="21600" y="5663"/>
                    <a:pt x="21080" y="6190"/>
                  </a:cubicBezTo>
                  <a:cubicBezTo>
                    <a:pt x="20559" y="6717"/>
                    <a:pt x="19258" y="7112"/>
                    <a:pt x="16265" y="7375"/>
                  </a:cubicBezTo>
                  <a:cubicBezTo>
                    <a:pt x="13272" y="7639"/>
                    <a:pt x="8588" y="7770"/>
                    <a:pt x="5465" y="7705"/>
                  </a:cubicBezTo>
                  <a:cubicBezTo>
                    <a:pt x="2342" y="7639"/>
                    <a:pt x="781" y="7375"/>
                    <a:pt x="1041" y="7112"/>
                  </a:cubicBezTo>
                  <a:cubicBezTo>
                    <a:pt x="1301" y="6848"/>
                    <a:pt x="3383" y="6585"/>
                    <a:pt x="5465" y="63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4" name="Line"/>
            <p:cNvSpPr/>
            <p:nvPr/>
          </p:nvSpPr>
          <p:spPr>
            <a:xfrm>
              <a:off x="11602928" y="503462"/>
              <a:ext cx="355690" cy="11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133" extrusionOk="0">
                  <a:moveTo>
                    <a:pt x="0" y="20329"/>
                  </a:moveTo>
                  <a:cubicBezTo>
                    <a:pt x="5192" y="20965"/>
                    <a:pt x="10385" y="21600"/>
                    <a:pt x="13915" y="20647"/>
                  </a:cubicBezTo>
                  <a:cubicBezTo>
                    <a:pt x="17446" y="19694"/>
                    <a:pt x="19315" y="17153"/>
                    <a:pt x="20354" y="14294"/>
                  </a:cubicBezTo>
                  <a:cubicBezTo>
                    <a:pt x="21392" y="11435"/>
                    <a:pt x="21600" y="8259"/>
                    <a:pt x="21081" y="6035"/>
                  </a:cubicBezTo>
                  <a:cubicBezTo>
                    <a:pt x="20562" y="3812"/>
                    <a:pt x="19315" y="2541"/>
                    <a:pt x="17654" y="1588"/>
                  </a:cubicBezTo>
                  <a:cubicBezTo>
                    <a:pt x="15992" y="635"/>
                    <a:pt x="13915" y="0"/>
                    <a:pt x="12358" y="0"/>
                  </a:cubicBezTo>
                  <a:cubicBezTo>
                    <a:pt x="10800" y="0"/>
                    <a:pt x="9761" y="635"/>
                    <a:pt x="9138" y="2541"/>
                  </a:cubicBezTo>
                  <a:cubicBezTo>
                    <a:pt x="8515" y="4447"/>
                    <a:pt x="8308" y="7624"/>
                    <a:pt x="8723" y="9847"/>
                  </a:cubicBezTo>
                  <a:cubicBezTo>
                    <a:pt x="9138" y="12071"/>
                    <a:pt x="10177" y="13341"/>
                    <a:pt x="11008" y="14294"/>
                  </a:cubicBezTo>
                  <a:cubicBezTo>
                    <a:pt x="11838" y="15247"/>
                    <a:pt x="12462" y="15882"/>
                    <a:pt x="13085" y="165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5" name="Line"/>
            <p:cNvSpPr/>
            <p:nvPr/>
          </p:nvSpPr>
          <p:spPr>
            <a:xfrm>
              <a:off x="12114924" y="53736"/>
              <a:ext cx="343671" cy="906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523" extrusionOk="0">
                  <a:moveTo>
                    <a:pt x="432" y="0"/>
                  </a:moveTo>
                  <a:cubicBezTo>
                    <a:pt x="216" y="2875"/>
                    <a:pt x="0" y="5749"/>
                    <a:pt x="0" y="7884"/>
                  </a:cubicBezTo>
                  <a:cubicBezTo>
                    <a:pt x="0" y="10020"/>
                    <a:pt x="216" y="11416"/>
                    <a:pt x="540" y="12319"/>
                  </a:cubicBezTo>
                  <a:cubicBezTo>
                    <a:pt x="864" y="13223"/>
                    <a:pt x="1296" y="13633"/>
                    <a:pt x="2160" y="13757"/>
                  </a:cubicBezTo>
                  <a:cubicBezTo>
                    <a:pt x="3024" y="13880"/>
                    <a:pt x="4320" y="13716"/>
                    <a:pt x="5616" y="13264"/>
                  </a:cubicBezTo>
                  <a:cubicBezTo>
                    <a:pt x="6912" y="12812"/>
                    <a:pt x="8208" y="12073"/>
                    <a:pt x="9180" y="11457"/>
                  </a:cubicBezTo>
                  <a:cubicBezTo>
                    <a:pt x="10152" y="10841"/>
                    <a:pt x="10800" y="10348"/>
                    <a:pt x="11124" y="10307"/>
                  </a:cubicBezTo>
                  <a:cubicBezTo>
                    <a:pt x="11448" y="10266"/>
                    <a:pt x="11448" y="10677"/>
                    <a:pt x="11772" y="11087"/>
                  </a:cubicBezTo>
                  <a:cubicBezTo>
                    <a:pt x="12096" y="11498"/>
                    <a:pt x="12744" y="11909"/>
                    <a:pt x="13500" y="12237"/>
                  </a:cubicBezTo>
                  <a:cubicBezTo>
                    <a:pt x="14256" y="12566"/>
                    <a:pt x="15120" y="12812"/>
                    <a:pt x="16092" y="12935"/>
                  </a:cubicBezTo>
                  <a:cubicBezTo>
                    <a:pt x="17064" y="13059"/>
                    <a:pt x="18144" y="13059"/>
                    <a:pt x="18792" y="12689"/>
                  </a:cubicBezTo>
                  <a:cubicBezTo>
                    <a:pt x="19440" y="12319"/>
                    <a:pt x="19656" y="11580"/>
                    <a:pt x="19764" y="11416"/>
                  </a:cubicBezTo>
                  <a:cubicBezTo>
                    <a:pt x="19872" y="11252"/>
                    <a:pt x="19872" y="11662"/>
                    <a:pt x="20196" y="12771"/>
                  </a:cubicBezTo>
                  <a:cubicBezTo>
                    <a:pt x="20520" y="13880"/>
                    <a:pt x="21168" y="15687"/>
                    <a:pt x="21384" y="17083"/>
                  </a:cubicBezTo>
                  <a:cubicBezTo>
                    <a:pt x="21600" y="18479"/>
                    <a:pt x="21384" y="19465"/>
                    <a:pt x="20196" y="20163"/>
                  </a:cubicBezTo>
                  <a:cubicBezTo>
                    <a:pt x="19008" y="20861"/>
                    <a:pt x="16848" y="21271"/>
                    <a:pt x="14688" y="21436"/>
                  </a:cubicBezTo>
                  <a:cubicBezTo>
                    <a:pt x="12528" y="21600"/>
                    <a:pt x="10368" y="21518"/>
                    <a:pt x="8964" y="21313"/>
                  </a:cubicBezTo>
                  <a:cubicBezTo>
                    <a:pt x="7560" y="21107"/>
                    <a:pt x="6912" y="20779"/>
                    <a:pt x="6480" y="20409"/>
                  </a:cubicBezTo>
                  <a:cubicBezTo>
                    <a:pt x="6048" y="20040"/>
                    <a:pt x="5832" y="19629"/>
                    <a:pt x="6048" y="19259"/>
                  </a:cubicBezTo>
                  <a:cubicBezTo>
                    <a:pt x="6264" y="18890"/>
                    <a:pt x="6912" y="18561"/>
                    <a:pt x="9072" y="18151"/>
                  </a:cubicBezTo>
                  <a:cubicBezTo>
                    <a:pt x="11232" y="17740"/>
                    <a:pt x="14904" y="17247"/>
                    <a:pt x="18576" y="167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6" name="Line"/>
            <p:cNvSpPr/>
            <p:nvPr/>
          </p:nvSpPr>
          <p:spPr>
            <a:xfrm>
              <a:off x="12640757" y="518775"/>
              <a:ext cx="342485" cy="19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1" extrusionOk="0">
                  <a:moveTo>
                    <a:pt x="0" y="213"/>
                  </a:moveTo>
                  <a:cubicBezTo>
                    <a:pt x="1091" y="958"/>
                    <a:pt x="2182" y="1703"/>
                    <a:pt x="2945" y="3007"/>
                  </a:cubicBezTo>
                  <a:cubicBezTo>
                    <a:pt x="3709" y="4310"/>
                    <a:pt x="4145" y="6172"/>
                    <a:pt x="4473" y="8407"/>
                  </a:cubicBezTo>
                  <a:cubicBezTo>
                    <a:pt x="4800" y="10641"/>
                    <a:pt x="5018" y="13248"/>
                    <a:pt x="5236" y="13434"/>
                  </a:cubicBezTo>
                  <a:cubicBezTo>
                    <a:pt x="5455" y="13620"/>
                    <a:pt x="5673" y="11386"/>
                    <a:pt x="6000" y="9151"/>
                  </a:cubicBezTo>
                  <a:cubicBezTo>
                    <a:pt x="6327" y="6917"/>
                    <a:pt x="6764" y="4682"/>
                    <a:pt x="7418" y="3007"/>
                  </a:cubicBezTo>
                  <a:cubicBezTo>
                    <a:pt x="8073" y="1331"/>
                    <a:pt x="8945" y="213"/>
                    <a:pt x="9927" y="27"/>
                  </a:cubicBezTo>
                  <a:cubicBezTo>
                    <a:pt x="10909" y="-159"/>
                    <a:pt x="12000" y="586"/>
                    <a:pt x="12545" y="2820"/>
                  </a:cubicBezTo>
                  <a:cubicBezTo>
                    <a:pt x="13091" y="5055"/>
                    <a:pt x="13091" y="8779"/>
                    <a:pt x="13091" y="12131"/>
                  </a:cubicBezTo>
                  <a:cubicBezTo>
                    <a:pt x="13091" y="15482"/>
                    <a:pt x="13091" y="18462"/>
                    <a:pt x="13636" y="19951"/>
                  </a:cubicBezTo>
                  <a:cubicBezTo>
                    <a:pt x="14182" y="21441"/>
                    <a:pt x="15273" y="21441"/>
                    <a:pt x="16691" y="20510"/>
                  </a:cubicBezTo>
                  <a:cubicBezTo>
                    <a:pt x="18109" y="19579"/>
                    <a:pt x="19855" y="17717"/>
                    <a:pt x="21600" y="158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7" name="Line"/>
            <p:cNvSpPr/>
            <p:nvPr/>
          </p:nvSpPr>
          <p:spPr>
            <a:xfrm>
              <a:off x="12988110" y="563459"/>
              <a:ext cx="241669" cy="8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91" extrusionOk="0">
                  <a:moveTo>
                    <a:pt x="5878" y="13191"/>
                  </a:moveTo>
                  <a:cubicBezTo>
                    <a:pt x="9478" y="14991"/>
                    <a:pt x="13078" y="16791"/>
                    <a:pt x="15628" y="17691"/>
                  </a:cubicBezTo>
                  <a:cubicBezTo>
                    <a:pt x="18178" y="18591"/>
                    <a:pt x="19678" y="18591"/>
                    <a:pt x="20428" y="16341"/>
                  </a:cubicBezTo>
                  <a:cubicBezTo>
                    <a:pt x="21178" y="14091"/>
                    <a:pt x="21178" y="9591"/>
                    <a:pt x="20128" y="6441"/>
                  </a:cubicBezTo>
                  <a:cubicBezTo>
                    <a:pt x="19078" y="3291"/>
                    <a:pt x="16978" y="1491"/>
                    <a:pt x="13678" y="591"/>
                  </a:cubicBezTo>
                  <a:cubicBezTo>
                    <a:pt x="10378" y="-309"/>
                    <a:pt x="5878" y="-309"/>
                    <a:pt x="3178" y="1491"/>
                  </a:cubicBezTo>
                  <a:cubicBezTo>
                    <a:pt x="478" y="3291"/>
                    <a:pt x="-422" y="6891"/>
                    <a:pt x="178" y="10491"/>
                  </a:cubicBezTo>
                  <a:cubicBezTo>
                    <a:pt x="778" y="14091"/>
                    <a:pt x="2878" y="17691"/>
                    <a:pt x="4978" y="2129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8" name="Line"/>
            <p:cNvSpPr/>
            <p:nvPr/>
          </p:nvSpPr>
          <p:spPr>
            <a:xfrm>
              <a:off x="13377615" y="510381"/>
              <a:ext cx="664211" cy="17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extrusionOk="0">
                  <a:moveTo>
                    <a:pt x="0" y="0"/>
                  </a:moveTo>
                  <a:cubicBezTo>
                    <a:pt x="788" y="2908"/>
                    <a:pt x="1575" y="5815"/>
                    <a:pt x="2081" y="8308"/>
                  </a:cubicBezTo>
                  <a:cubicBezTo>
                    <a:pt x="2588" y="10800"/>
                    <a:pt x="2813" y="12877"/>
                    <a:pt x="3150" y="13292"/>
                  </a:cubicBezTo>
                  <a:cubicBezTo>
                    <a:pt x="3488" y="13708"/>
                    <a:pt x="3937" y="12462"/>
                    <a:pt x="4275" y="10800"/>
                  </a:cubicBezTo>
                  <a:cubicBezTo>
                    <a:pt x="4612" y="9138"/>
                    <a:pt x="4837" y="7062"/>
                    <a:pt x="5175" y="5192"/>
                  </a:cubicBezTo>
                  <a:cubicBezTo>
                    <a:pt x="5513" y="3323"/>
                    <a:pt x="5963" y="1662"/>
                    <a:pt x="6413" y="1662"/>
                  </a:cubicBezTo>
                  <a:cubicBezTo>
                    <a:pt x="6863" y="1662"/>
                    <a:pt x="7312" y="3323"/>
                    <a:pt x="7594" y="5192"/>
                  </a:cubicBezTo>
                  <a:cubicBezTo>
                    <a:pt x="7875" y="7062"/>
                    <a:pt x="7988" y="9138"/>
                    <a:pt x="8213" y="11215"/>
                  </a:cubicBezTo>
                  <a:cubicBezTo>
                    <a:pt x="8438" y="13292"/>
                    <a:pt x="8775" y="15369"/>
                    <a:pt x="9225" y="16615"/>
                  </a:cubicBezTo>
                  <a:cubicBezTo>
                    <a:pt x="9675" y="17862"/>
                    <a:pt x="10238" y="18277"/>
                    <a:pt x="10687" y="17446"/>
                  </a:cubicBezTo>
                  <a:cubicBezTo>
                    <a:pt x="11137" y="16615"/>
                    <a:pt x="11475" y="14538"/>
                    <a:pt x="11812" y="12669"/>
                  </a:cubicBezTo>
                  <a:cubicBezTo>
                    <a:pt x="12150" y="10800"/>
                    <a:pt x="12487" y="9138"/>
                    <a:pt x="12825" y="7477"/>
                  </a:cubicBezTo>
                  <a:cubicBezTo>
                    <a:pt x="13162" y="5815"/>
                    <a:pt x="13500" y="4154"/>
                    <a:pt x="13725" y="4362"/>
                  </a:cubicBezTo>
                  <a:cubicBezTo>
                    <a:pt x="13950" y="4569"/>
                    <a:pt x="14063" y="6646"/>
                    <a:pt x="14344" y="9554"/>
                  </a:cubicBezTo>
                  <a:cubicBezTo>
                    <a:pt x="14625" y="12462"/>
                    <a:pt x="15075" y="16200"/>
                    <a:pt x="15581" y="18485"/>
                  </a:cubicBezTo>
                  <a:cubicBezTo>
                    <a:pt x="16088" y="20769"/>
                    <a:pt x="16650" y="21600"/>
                    <a:pt x="17100" y="21185"/>
                  </a:cubicBezTo>
                  <a:cubicBezTo>
                    <a:pt x="17550" y="20769"/>
                    <a:pt x="17888" y="19108"/>
                    <a:pt x="18169" y="16615"/>
                  </a:cubicBezTo>
                  <a:cubicBezTo>
                    <a:pt x="18450" y="14123"/>
                    <a:pt x="18675" y="10800"/>
                    <a:pt x="18900" y="10177"/>
                  </a:cubicBezTo>
                  <a:cubicBezTo>
                    <a:pt x="19125" y="9554"/>
                    <a:pt x="19350" y="11631"/>
                    <a:pt x="19800" y="13500"/>
                  </a:cubicBezTo>
                  <a:cubicBezTo>
                    <a:pt x="20250" y="15369"/>
                    <a:pt x="20925" y="17031"/>
                    <a:pt x="21600" y="186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9" name="Line"/>
            <p:cNvSpPr/>
            <p:nvPr/>
          </p:nvSpPr>
          <p:spPr>
            <a:xfrm>
              <a:off x="13917286" y="427355"/>
              <a:ext cx="1038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0" name="Line"/>
            <p:cNvSpPr/>
            <p:nvPr/>
          </p:nvSpPr>
          <p:spPr>
            <a:xfrm>
              <a:off x="14176744" y="-1"/>
              <a:ext cx="890606" cy="710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43" extrusionOk="0">
                  <a:moveTo>
                    <a:pt x="1758" y="17586"/>
                  </a:moveTo>
                  <a:cubicBezTo>
                    <a:pt x="1340" y="17481"/>
                    <a:pt x="921" y="17377"/>
                    <a:pt x="586" y="17534"/>
                  </a:cubicBezTo>
                  <a:cubicBezTo>
                    <a:pt x="251" y="17690"/>
                    <a:pt x="0" y="18108"/>
                    <a:pt x="0" y="18577"/>
                  </a:cubicBezTo>
                  <a:cubicBezTo>
                    <a:pt x="0" y="19047"/>
                    <a:pt x="251" y="19568"/>
                    <a:pt x="586" y="19934"/>
                  </a:cubicBezTo>
                  <a:cubicBezTo>
                    <a:pt x="921" y="20299"/>
                    <a:pt x="1340" y="20508"/>
                    <a:pt x="1800" y="20560"/>
                  </a:cubicBezTo>
                  <a:cubicBezTo>
                    <a:pt x="2260" y="20612"/>
                    <a:pt x="2763" y="20508"/>
                    <a:pt x="3098" y="20194"/>
                  </a:cubicBezTo>
                  <a:cubicBezTo>
                    <a:pt x="3433" y="19881"/>
                    <a:pt x="3600" y="19360"/>
                    <a:pt x="3600" y="18838"/>
                  </a:cubicBezTo>
                  <a:cubicBezTo>
                    <a:pt x="3600" y="18316"/>
                    <a:pt x="3433" y="17794"/>
                    <a:pt x="3391" y="17794"/>
                  </a:cubicBezTo>
                  <a:cubicBezTo>
                    <a:pt x="3349" y="17794"/>
                    <a:pt x="3433" y="18316"/>
                    <a:pt x="3893" y="18890"/>
                  </a:cubicBezTo>
                  <a:cubicBezTo>
                    <a:pt x="4353" y="19464"/>
                    <a:pt x="5191" y="20090"/>
                    <a:pt x="6070" y="20299"/>
                  </a:cubicBezTo>
                  <a:cubicBezTo>
                    <a:pt x="6949" y="20508"/>
                    <a:pt x="7870" y="20299"/>
                    <a:pt x="8665" y="19360"/>
                  </a:cubicBezTo>
                  <a:cubicBezTo>
                    <a:pt x="9460" y="18421"/>
                    <a:pt x="10130" y="16751"/>
                    <a:pt x="10591" y="14142"/>
                  </a:cubicBezTo>
                  <a:cubicBezTo>
                    <a:pt x="11051" y="11534"/>
                    <a:pt x="11302" y="7986"/>
                    <a:pt x="11386" y="5690"/>
                  </a:cubicBezTo>
                  <a:cubicBezTo>
                    <a:pt x="11470" y="3394"/>
                    <a:pt x="11386" y="2351"/>
                    <a:pt x="11135" y="1516"/>
                  </a:cubicBezTo>
                  <a:cubicBezTo>
                    <a:pt x="10884" y="681"/>
                    <a:pt x="10465" y="55"/>
                    <a:pt x="10172" y="3"/>
                  </a:cubicBezTo>
                  <a:cubicBezTo>
                    <a:pt x="9879" y="-49"/>
                    <a:pt x="9712" y="473"/>
                    <a:pt x="9670" y="2351"/>
                  </a:cubicBezTo>
                  <a:cubicBezTo>
                    <a:pt x="9628" y="4229"/>
                    <a:pt x="9712" y="7464"/>
                    <a:pt x="9963" y="10177"/>
                  </a:cubicBezTo>
                  <a:cubicBezTo>
                    <a:pt x="10214" y="12890"/>
                    <a:pt x="10633" y="15081"/>
                    <a:pt x="10967" y="16438"/>
                  </a:cubicBezTo>
                  <a:cubicBezTo>
                    <a:pt x="11302" y="17794"/>
                    <a:pt x="11553" y="18316"/>
                    <a:pt x="11888" y="18629"/>
                  </a:cubicBezTo>
                  <a:cubicBezTo>
                    <a:pt x="12223" y="18942"/>
                    <a:pt x="12642" y="19047"/>
                    <a:pt x="13186" y="18734"/>
                  </a:cubicBezTo>
                  <a:cubicBezTo>
                    <a:pt x="13730" y="18421"/>
                    <a:pt x="14400" y="17690"/>
                    <a:pt x="15279" y="16647"/>
                  </a:cubicBezTo>
                  <a:cubicBezTo>
                    <a:pt x="16158" y="15603"/>
                    <a:pt x="17247" y="14247"/>
                    <a:pt x="17958" y="13412"/>
                  </a:cubicBezTo>
                  <a:cubicBezTo>
                    <a:pt x="18670" y="12577"/>
                    <a:pt x="19005" y="12264"/>
                    <a:pt x="19340" y="12264"/>
                  </a:cubicBezTo>
                  <a:cubicBezTo>
                    <a:pt x="19674" y="12264"/>
                    <a:pt x="20009" y="12577"/>
                    <a:pt x="20386" y="13673"/>
                  </a:cubicBezTo>
                  <a:cubicBezTo>
                    <a:pt x="20763" y="14768"/>
                    <a:pt x="21181" y="16647"/>
                    <a:pt x="21391" y="17847"/>
                  </a:cubicBezTo>
                  <a:cubicBezTo>
                    <a:pt x="21600" y="19047"/>
                    <a:pt x="21600" y="19568"/>
                    <a:pt x="21433" y="20090"/>
                  </a:cubicBezTo>
                  <a:cubicBezTo>
                    <a:pt x="21265" y="20612"/>
                    <a:pt x="20930" y="21134"/>
                    <a:pt x="20344" y="21342"/>
                  </a:cubicBezTo>
                  <a:cubicBezTo>
                    <a:pt x="19758" y="21551"/>
                    <a:pt x="18921" y="21447"/>
                    <a:pt x="18042" y="20925"/>
                  </a:cubicBezTo>
                  <a:cubicBezTo>
                    <a:pt x="17163" y="20403"/>
                    <a:pt x="16242" y="19464"/>
                    <a:pt x="15321" y="1852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1" name="Line"/>
            <p:cNvSpPr/>
            <p:nvPr/>
          </p:nvSpPr>
          <p:spPr>
            <a:xfrm>
              <a:off x="15637275" y="383994"/>
              <a:ext cx="1175555" cy="23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110" extrusionOk="0">
                  <a:moveTo>
                    <a:pt x="1002" y="10347"/>
                  </a:moveTo>
                  <a:cubicBezTo>
                    <a:pt x="685" y="10965"/>
                    <a:pt x="368" y="11582"/>
                    <a:pt x="178" y="12662"/>
                  </a:cubicBezTo>
                  <a:cubicBezTo>
                    <a:pt x="-12" y="13742"/>
                    <a:pt x="-75" y="15285"/>
                    <a:pt x="115" y="16673"/>
                  </a:cubicBezTo>
                  <a:cubicBezTo>
                    <a:pt x="305" y="18062"/>
                    <a:pt x="748" y="19296"/>
                    <a:pt x="1287" y="19913"/>
                  </a:cubicBezTo>
                  <a:cubicBezTo>
                    <a:pt x="1825" y="20530"/>
                    <a:pt x="2459" y="20530"/>
                    <a:pt x="2934" y="20222"/>
                  </a:cubicBezTo>
                  <a:cubicBezTo>
                    <a:pt x="3409" y="19913"/>
                    <a:pt x="3726" y="19296"/>
                    <a:pt x="3757" y="17445"/>
                  </a:cubicBezTo>
                  <a:cubicBezTo>
                    <a:pt x="3789" y="15593"/>
                    <a:pt x="3536" y="12507"/>
                    <a:pt x="3092" y="10193"/>
                  </a:cubicBezTo>
                  <a:cubicBezTo>
                    <a:pt x="2649" y="7879"/>
                    <a:pt x="2015" y="6336"/>
                    <a:pt x="1540" y="5410"/>
                  </a:cubicBezTo>
                  <a:cubicBezTo>
                    <a:pt x="1065" y="4485"/>
                    <a:pt x="748" y="4176"/>
                    <a:pt x="653" y="4793"/>
                  </a:cubicBezTo>
                  <a:cubicBezTo>
                    <a:pt x="558" y="5410"/>
                    <a:pt x="685" y="6953"/>
                    <a:pt x="1065" y="8033"/>
                  </a:cubicBezTo>
                  <a:cubicBezTo>
                    <a:pt x="1445" y="9113"/>
                    <a:pt x="2079" y="9730"/>
                    <a:pt x="2554" y="10039"/>
                  </a:cubicBezTo>
                  <a:cubicBezTo>
                    <a:pt x="3029" y="10347"/>
                    <a:pt x="3346" y="10347"/>
                    <a:pt x="3726" y="9267"/>
                  </a:cubicBezTo>
                  <a:cubicBezTo>
                    <a:pt x="4106" y="8187"/>
                    <a:pt x="4549" y="6027"/>
                    <a:pt x="4771" y="4022"/>
                  </a:cubicBezTo>
                  <a:cubicBezTo>
                    <a:pt x="4992" y="2016"/>
                    <a:pt x="4992" y="165"/>
                    <a:pt x="5087" y="10"/>
                  </a:cubicBezTo>
                  <a:cubicBezTo>
                    <a:pt x="5182" y="-144"/>
                    <a:pt x="5373" y="1399"/>
                    <a:pt x="5626" y="4485"/>
                  </a:cubicBezTo>
                  <a:cubicBezTo>
                    <a:pt x="5879" y="7570"/>
                    <a:pt x="6196" y="12199"/>
                    <a:pt x="6449" y="15130"/>
                  </a:cubicBezTo>
                  <a:cubicBezTo>
                    <a:pt x="6703" y="18062"/>
                    <a:pt x="6893" y="19296"/>
                    <a:pt x="7083" y="19296"/>
                  </a:cubicBezTo>
                  <a:cubicBezTo>
                    <a:pt x="7273" y="19296"/>
                    <a:pt x="7463" y="18062"/>
                    <a:pt x="7653" y="16519"/>
                  </a:cubicBezTo>
                  <a:cubicBezTo>
                    <a:pt x="7843" y="14976"/>
                    <a:pt x="8033" y="13125"/>
                    <a:pt x="8223" y="11427"/>
                  </a:cubicBezTo>
                  <a:cubicBezTo>
                    <a:pt x="8413" y="9730"/>
                    <a:pt x="8603" y="8187"/>
                    <a:pt x="8856" y="7416"/>
                  </a:cubicBezTo>
                  <a:cubicBezTo>
                    <a:pt x="9110" y="6645"/>
                    <a:pt x="9426" y="6645"/>
                    <a:pt x="10092" y="6799"/>
                  </a:cubicBezTo>
                  <a:cubicBezTo>
                    <a:pt x="10757" y="6953"/>
                    <a:pt x="11770" y="7262"/>
                    <a:pt x="12435" y="7416"/>
                  </a:cubicBezTo>
                  <a:cubicBezTo>
                    <a:pt x="13100" y="7570"/>
                    <a:pt x="13417" y="7570"/>
                    <a:pt x="13575" y="6799"/>
                  </a:cubicBezTo>
                  <a:cubicBezTo>
                    <a:pt x="13734" y="6027"/>
                    <a:pt x="13734" y="4485"/>
                    <a:pt x="13575" y="3250"/>
                  </a:cubicBezTo>
                  <a:cubicBezTo>
                    <a:pt x="13417" y="2016"/>
                    <a:pt x="13100" y="1090"/>
                    <a:pt x="12784" y="627"/>
                  </a:cubicBezTo>
                  <a:cubicBezTo>
                    <a:pt x="12467" y="165"/>
                    <a:pt x="12150" y="165"/>
                    <a:pt x="11897" y="782"/>
                  </a:cubicBezTo>
                  <a:cubicBezTo>
                    <a:pt x="11643" y="1399"/>
                    <a:pt x="11453" y="2633"/>
                    <a:pt x="11327" y="4022"/>
                  </a:cubicBezTo>
                  <a:cubicBezTo>
                    <a:pt x="11200" y="5410"/>
                    <a:pt x="11137" y="6953"/>
                    <a:pt x="11105" y="8496"/>
                  </a:cubicBezTo>
                  <a:cubicBezTo>
                    <a:pt x="11073" y="10039"/>
                    <a:pt x="11073" y="11582"/>
                    <a:pt x="11453" y="13433"/>
                  </a:cubicBezTo>
                  <a:cubicBezTo>
                    <a:pt x="11834" y="15285"/>
                    <a:pt x="12594" y="17445"/>
                    <a:pt x="13322" y="18216"/>
                  </a:cubicBezTo>
                  <a:cubicBezTo>
                    <a:pt x="14051" y="18987"/>
                    <a:pt x="14747" y="18370"/>
                    <a:pt x="15349" y="16982"/>
                  </a:cubicBezTo>
                  <a:cubicBezTo>
                    <a:pt x="15951" y="15593"/>
                    <a:pt x="16458" y="13433"/>
                    <a:pt x="16774" y="11582"/>
                  </a:cubicBezTo>
                  <a:cubicBezTo>
                    <a:pt x="17091" y="9730"/>
                    <a:pt x="17218" y="8187"/>
                    <a:pt x="17408" y="7879"/>
                  </a:cubicBezTo>
                  <a:cubicBezTo>
                    <a:pt x="17598" y="7570"/>
                    <a:pt x="17851" y="8496"/>
                    <a:pt x="18168" y="10656"/>
                  </a:cubicBezTo>
                  <a:cubicBezTo>
                    <a:pt x="18485" y="12816"/>
                    <a:pt x="18865" y="16210"/>
                    <a:pt x="19213" y="18370"/>
                  </a:cubicBezTo>
                  <a:cubicBezTo>
                    <a:pt x="19561" y="20530"/>
                    <a:pt x="19878" y="21456"/>
                    <a:pt x="20258" y="20993"/>
                  </a:cubicBezTo>
                  <a:cubicBezTo>
                    <a:pt x="20638" y="20530"/>
                    <a:pt x="21082" y="18679"/>
                    <a:pt x="21525" y="168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2" name="Line"/>
            <p:cNvSpPr/>
            <p:nvPr/>
          </p:nvSpPr>
          <p:spPr>
            <a:xfrm>
              <a:off x="17290230" y="365085"/>
              <a:ext cx="72649" cy="35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extrusionOk="0">
                  <a:moveTo>
                    <a:pt x="0" y="0"/>
                  </a:moveTo>
                  <a:cubicBezTo>
                    <a:pt x="3086" y="4194"/>
                    <a:pt x="6171" y="8388"/>
                    <a:pt x="8229" y="11639"/>
                  </a:cubicBezTo>
                  <a:cubicBezTo>
                    <a:pt x="10286" y="14889"/>
                    <a:pt x="11314" y="17196"/>
                    <a:pt x="13371" y="18874"/>
                  </a:cubicBezTo>
                  <a:cubicBezTo>
                    <a:pt x="15429" y="20551"/>
                    <a:pt x="18514" y="21600"/>
                    <a:pt x="20057" y="21495"/>
                  </a:cubicBezTo>
                  <a:cubicBezTo>
                    <a:pt x="21600" y="21390"/>
                    <a:pt x="21600" y="20132"/>
                    <a:pt x="21600" y="18979"/>
                  </a:cubicBezTo>
                  <a:cubicBezTo>
                    <a:pt x="21600" y="17825"/>
                    <a:pt x="21600" y="16777"/>
                    <a:pt x="21600" y="157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3" name="Line"/>
            <p:cNvSpPr/>
            <p:nvPr/>
          </p:nvSpPr>
          <p:spPr>
            <a:xfrm>
              <a:off x="17362878" y="385841"/>
              <a:ext cx="65731" cy="33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0"/>
                  </a:moveTo>
                  <a:cubicBezTo>
                    <a:pt x="5684" y="5344"/>
                    <a:pt x="11368" y="10689"/>
                    <a:pt x="14210" y="13918"/>
                  </a:cubicBezTo>
                  <a:cubicBezTo>
                    <a:pt x="17053" y="17146"/>
                    <a:pt x="17053" y="18260"/>
                    <a:pt x="18189" y="19373"/>
                  </a:cubicBezTo>
                  <a:cubicBezTo>
                    <a:pt x="19326" y="20487"/>
                    <a:pt x="21600" y="21600"/>
                    <a:pt x="21600" y="21489"/>
                  </a:cubicBezTo>
                  <a:cubicBezTo>
                    <a:pt x="21600" y="21377"/>
                    <a:pt x="19326" y="20041"/>
                    <a:pt x="17053" y="187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4" name="Line"/>
            <p:cNvSpPr/>
            <p:nvPr/>
          </p:nvSpPr>
          <p:spPr>
            <a:xfrm>
              <a:off x="17293690" y="352218"/>
              <a:ext cx="450406" cy="397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223" extrusionOk="0">
                  <a:moveTo>
                    <a:pt x="330" y="6226"/>
                  </a:moveTo>
                  <a:cubicBezTo>
                    <a:pt x="165" y="5118"/>
                    <a:pt x="0" y="4010"/>
                    <a:pt x="0" y="2995"/>
                  </a:cubicBezTo>
                  <a:cubicBezTo>
                    <a:pt x="0" y="1979"/>
                    <a:pt x="165" y="1056"/>
                    <a:pt x="2473" y="502"/>
                  </a:cubicBezTo>
                  <a:cubicBezTo>
                    <a:pt x="4782" y="-51"/>
                    <a:pt x="9234" y="-236"/>
                    <a:pt x="12366" y="410"/>
                  </a:cubicBezTo>
                  <a:cubicBezTo>
                    <a:pt x="15499" y="1056"/>
                    <a:pt x="17313" y="2533"/>
                    <a:pt x="18220" y="3826"/>
                  </a:cubicBezTo>
                  <a:cubicBezTo>
                    <a:pt x="19127" y="5118"/>
                    <a:pt x="19127" y="6226"/>
                    <a:pt x="17395" y="7426"/>
                  </a:cubicBezTo>
                  <a:cubicBezTo>
                    <a:pt x="15664" y="8626"/>
                    <a:pt x="12202" y="9918"/>
                    <a:pt x="9563" y="10564"/>
                  </a:cubicBezTo>
                  <a:cubicBezTo>
                    <a:pt x="6925" y="11210"/>
                    <a:pt x="5111" y="11210"/>
                    <a:pt x="3792" y="11210"/>
                  </a:cubicBezTo>
                  <a:cubicBezTo>
                    <a:pt x="2473" y="11210"/>
                    <a:pt x="1649" y="11210"/>
                    <a:pt x="1649" y="11118"/>
                  </a:cubicBezTo>
                  <a:cubicBezTo>
                    <a:pt x="1649" y="11026"/>
                    <a:pt x="2473" y="10841"/>
                    <a:pt x="3792" y="11026"/>
                  </a:cubicBezTo>
                  <a:cubicBezTo>
                    <a:pt x="5111" y="11210"/>
                    <a:pt x="6925" y="11764"/>
                    <a:pt x="9646" y="13426"/>
                  </a:cubicBezTo>
                  <a:cubicBezTo>
                    <a:pt x="12366" y="15087"/>
                    <a:pt x="15994" y="17856"/>
                    <a:pt x="18220" y="19426"/>
                  </a:cubicBezTo>
                  <a:cubicBezTo>
                    <a:pt x="20446" y="20995"/>
                    <a:pt x="21270" y="21364"/>
                    <a:pt x="21435" y="21179"/>
                  </a:cubicBezTo>
                  <a:cubicBezTo>
                    <a:pt x="21600" y="20995"/>
                    <a:pt x="21105" y="20256"/>
                    <a:pt x="20611" y="195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5" name="Line"/>
            <p:cNvSpPr/>
            <p:nvPr/>
          </p:nvSpPr>
          <p:spPr>
            <a:xfrm>
              <a:off x="18379951" y="446127"/>
              <a:ext cx="973780" cy="21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135" extrusionOk="0">
                  <a:moveTo>
                    <a:pt x="0" y="194"/>
                  </a:moveTo>
                  <a:cubicBezTo>
                    <a:pt x="766" y="1206"/>
                    <a:pt x="1532" y="2219"/>
                    <a:pt x="1991" y="3569"/>
                  </a:cubicBezTo>
                  <a:cubicBezTo>
                    <a:pt x="2451" y="4919"/>
                    <a:pt x="2604" y="6606"/>
                    <a:pt x="2681" y="8800"/>
                  </a:cubicBezTo>
                  <a:cubicBezTo>
                    <a:pt x="2757" y="10994"/>
                    <a:pt x="2757" y="13693"/>
                    <a:pt x="2757" y="14200"/>
                  </a:cubicBezTo>
                  <a:cubicBezTo>
                    <a:pt x="2757" y="14706"/>
                    <a:pt x="2757" y="13018"/>
                    <a:pt x="2987" y="10656"/>
                  </a:cubicBezTo>
                  <a:cubicBezTo>
                    <a:pt x="3217" y="8293"/>
                    <a:pt x="3677" y="5256"/>
                    <a:pt x="4060" y="3231"/>
                  </a:cubicBezTo>
                  <a:cubicBezTo>
                    <a:pt x="4443" y="1206"/>
                    <a:pt x="4749" y="193"/>
                    <a:pt x="5094" y="25"/>
                  </a:cubicBezTo>
                  <a:cubicBezTo>
                    <a:pt x="5438" y="-144"/>
                    <a:pt x="5821" y="531"/>
                    <a:pt x="6051" y="2556"/>
                  </a:cubicBezTo>
                  <a:cubicBezTo>
                    <a:pt x="6281" y="4581"/>
                    <a:pt x="6357" y="7956"/>
                    <a:pt x="6357" y="10487"/>
                  </a:cubicBezTo>
                  <a:cubicBezTo>
                    <a:pt x="6357" y="13018"/>
                    <a:pt x="6281" y="14706"/>
                    <a:pt x="6319" y="14706"/>
                  </a:cubicBezTo>
                  <a:cubicBezTo>
                    <a:pt x="6357" y="14706"/>
                    <a:pt x="6511" y="13018"/>
                    <a:pt x="6702" y="11331"/>
                  </a:cubicBezTo>
                  <a:cubicBezTo>
                    <a:pt x="6894" y="9643"/>
                    <a:pt x="7123" y="7956"/>
                    <a:pt x="7353" y="6437"/>
                  </a:cubicBezTo>
                  <a:cubicBezTo>
                    <a:pt x="7583" y="4919"/>
                    <a:pt x="7813" y="3569"/>
                    <a:pt x="8043" y="3569"/>
                  </a:cubicBezTo>
                  <a:cubicBezTo>
                    <a:pt x="8272" y="3569"/>
                    <a:pt x="8502" y="4919"/>
                    <a:pt x="8617" y="6437"/>
                  </a:cubicBezTo>
                  <a:cubicBezTo>
                    <a:pt x="8732" y="7956"/>
                    <a:pt x="8732" y="9643"/>
                    <a:pt x="8732" y="11668"/>
                  </a:cubicBezTo>
                  <a:cubicBezTo>
                    <a:pt x="8732" y="13693"/>
                    <a:pt x="8732" y="16056"/>
                    <a:pt x="8923" y="17406"/>
                  </a:cubicBezTo>
                  <a:cubicBezTo>
                    <a:pt x="9115" y="18756"/>
                    <a:pt x="9498" y="19093"/>
                    <a:pt x="9804" y="18418"/>
                  </a:cubicBezTo>
                  <a:cubicBezTo>
                    <a:pt x="10111" y="17743"/>
                    <a:pt x="10340" y="16056"/>
                    <a:pt x="10570" y="14537"/>
                  </a:cubicBezTo>
                  <a:cubicBezTo>
                    <a:pt x="10800" y="13018"/>
                    <a:pt x="11030" y="11668"/>
                    <a:pt x="11221" y="10150"/>
                  </a:cubicBezTo>
                  <a:cubicBezTo>
                    <a:pt x="11413" y="8631"/>
                    <a:pt x="11566" y="6944"/>
                    <a:pt x="11566" y="6944"/>
                  </a:cubicBezTo>
                  <a:cubicBezTo>
                    <a:pt x="11566" y="6944"/>
                    <a:pt x="11413" y="8631"/>
                    <a:pt x="11374" y="10825"/>
                  </a:cubicBezTo>
                  <a:cubicBezTo>
                    <a:pt x="11336" y="13018"/>
                    <a:pt x="11413" y="15718"/>
                    <a:pt x="11604" y="17575"/>
                  </a:cubicBezTo>
                  <a:cubicBezTo>
                    <a:pt x="11796" y="19431"/>
                    <a:pt x="12102" y="20443"/>
                    <a:pt x="12408" y="20443"/>
                  </a:cubicBezTo>
                  <a:cubicBezTo>
                    <a:pt x="12715" y="20443"/>
                    <a:pt x="13021" y="19431"/>
                    <a:pt x="13289" y="18081"/>
                  </a:cubicBezTo>
                  <a:cubicBezTo>
                    <a:pt x="13557" y="16731"/>
                    <a:pt x="13787" y="15043"/>
                    <a:pt x="13940" y="13356"/>
                  </a:cubicBezTo>
                  <a:cubicBezTo>
                    <a:pt x="14094" y="11669"/>
                    <a:pt x="14170" y="9981"/>
                    <a:pt x="14209" y="9981"/>
                  </a:cubicBezTo>
                  <a:cubicBezTo>
                    <a:pt x="14247" y="9981"/>
                    <a:pt x="14247" y="11669"/>
                    <a:pt x="14285" y="13356"/>
                  </a:cubicBezTo>
                  <a:cubicBezTo>
                    <a:pt x="14323" y="15043"/>
                    <a:pt x="14400" y="16731"/>
                    <a:pt x="14668" y="17743"/>
                  </a:cubicBezTo>
                  <a:cubicBezTo>
                    <a:pt x="14936" y="18756"/>
                    <a:pt x="15396" y="19093"/>
                    <a:pt x="15740" y="18587"/>
                  </a:cubicBezTo>
                  <a:cubicBezTo>
                    <a:pt x="16085" y="18081"/>
                    <a:pt x="16315" y="16731"/>
                    <a:pt x="16774" y="14875"/>
                  </a:cubicBezTo>
                  <a:cubicBezTo>
                    <a:pt x="17234" y="13018"/>
                    <a:pt x="17923" y="10656"/>
                    <a:pt x="18460" y="9137"/>
                  </a:cubicBezTo>
                  <a:cubicBezTo>
                    <a:pt x="18996" y="7619"/>
                    <a:pt x="19379" y="6944"/>
                    <a:pt x="19762" y="6775"/>
                  </a:cubicBezTo>
                  <a:cubicBezTo>
                    <a:pt x="20145" y="6606"/>
                    <a:pt x="20528" y="6943"/>
                    <a:pt x="20834" y="8462"/>
                  </a:cubicBezTo>
                  <a:cubicBezTo>
                    <a:pt x="21140" y="9981"/>
                    <a:pt x="21370" y="12681"/>
                    <a:pt x="21485" y="15043"/>
                  </a:cubicBezTo>
                  <a:cubicBezTo>
                    <a:pt x="21600" y="17406"/>
                    <a:pt x="21600" y="19431"/>
                    <a:pt x="21370" y="20443"/>
                  </a:cubicBezTo>
                  <a:cubicBezTo>
                    <a:pt x="21140" y="21456"/>
                    <a:pt x="20681" y="21456"/>
                    <a:pt x="19991" y="19768"/>
                  </a:cubicBezTo>
                  <a:cubicBezTo>
                    <a:pt x="19302" y="18081"/>
                    <a:pt x="18383" y="14706"/>
                    <a:pt x="17464" y="113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6" name="Line"/>
            <p:cNvSpPr/>
            <p:nvPr/>
          </p:nvSpPr>
          <p:spPr>
            <a:xfrm>
              <a:off x="19626218" y="199032"/>
              <a:ext cx="144425" cy="418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12" extrusionOk="0">
                  <a:moveTo>
                    <a:pt x="4499" y="0"/>
                  </a:moveTo>
                  <a:cubicBezTo>
                    <a:pt x="3470" y="4072"/>
                    <a:pt x="2441" y="8144"/>
                    <a:pt x="1670" y="11331"/>
                  </a:cubicBezTo>
                  <a:cubicBezTo>
                    <a:pt x="899" y="14518"/>
                    <a:pt x="384" y="16820"/>
                    <a:pt x="127" y="18413"/>
                  </a:cubicBezTo>
                  <a:cubicBezTo>
                    <a:pt x="-130" y="20007"/>
                    <a:pt x="-130" y="20892"/>
                    <a:pt x="1413" y="21246"/>
                  </a:cubicBezTo>
                  <a:cubicBezTo>
                    <a:pt x="2956" y="21600"/>
                    <a:pt x="6041" y="21423"/>
                    <a:pt x="9641" y="20361"/>
                  </a:cubicBezTo>
                  <a:cubicBezTo>
                    <a:pt x="13241" y="19298"/>
                    <a:pt x="17356" y="17351"/>
                    <a:pt x="21470" y="154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7" name="Line"/>
            <p:cNvSpPr/>
            <p:nvPr/>
          </p:nvSpPr>
          <p:spPr>
            <a:xfrm>
              <a:off x="19531941" y="416976"/>
              <a:ext cx="32172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8" name="Line"/>
            <p:cNvSpPr/>
            <p:nvPr/>
          </p:nvSpPr>
          <p:spPr>
            <a:xfrm>
              <a:off x="20424473" y="64114"/>
              <a:ext cx="757617" cy="56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" y="4667"/>
                    <a:pt x="592" y="9333"/>
                    <a:pt x="740" y="12067"/>
                  </a:cubicBezTo>
                  <a:cubicBezTo>
                    <a:pt x="888" y="14800"/>
                    <a:pt x="888" y="15600"/>
                    <a:pt x="888" y="16333"/>
                  </a:cubicBezTo>
                  <a:cubicBezTo>
                    <a:pt x="888" y="17067"/>
                    <a:pt x="888" y="17733"/>
                    <a:pt x="888" y="18400"/>
                  </a:cubicBezTo>
                  <a:cubicBezTo>
                    <a:pt x="888" y="19067"/>
                    <a:pt x="888" y="19733"/>
                    <a:pt x="789" y="19733"/>
                  </a:cubicBezTo>
                  <a:cubicBezTo>
                    <a:pt x="690" y="19733"/>
                    <a:pt x="493" y="19067"/>
                    <a:pt x="542" y="18000"/>
                  </a:cubicBezTo>
                  <a:cubicBezTo>
                    <a:pt x="592" y="16933"/>
                    <a:pt x="888" y="15467"/>
                    <a:pt x="1529" y="14467"/>
                  </a:cubicBezTo>
                  <a:cubicBezTo>
                    <a:pt x="2170" y="13467"/>
                    <a:pt x="3156" y="12933"/>
                    <a:pt x="3945" y="12667"/>
                  </a:cubicBezTo>
                  <a:cubicBezTo>
                    <a:pt x="4734" y="12400"/>
                    <a:pt x="5326" y="12400"/>
                    <a:pt x="5819" y="12667"/>
                  </a:cubicBezTo>
                  <a:cubicBezTo>
                    <a:pt x="6312" y="12933"/>
                    <a:pt x="6707" y="13467"/>
                    <a:pt x="6904" y="14200"/>
                  </a:cubicBezTo>
                  <a:cubicBezTo>
                    <a:pt x="7101" y="14933"/>
                    <a:pt x="7101" y="15867"/>
                    <a:pt x="6855" y="16533"/>
                  </a:cubicBezTo>
                  <a:cubicBezTo>
                    <a:pt x="6608" y="17200"/>
                    <a:pt x="6115" y="17600"/>
                    <a:pt x="5129" y="17933"/>
                  </a:cubicBezTo>
                  <a:cubicBezTo>
                    <a:pt x="4142" y="18267"/>
                    <a:pt x="2663" y="18533"/>
                    <a:pt x="1677" y="18667"/>
                  </a:cubicBezTo>
                  <a:cubicBezTo>
                    <a:pt x="690" y="18800"/>
                    <a:pt x="197" y="18800"/>
                    <a:pt x="148" y="18600"/>
                  </a:cubicBezTo>
                  <a:cubicBezTo>
                    <a:pt x="99" y="18400"/>
                    <a:pt x="493" y="18000"/>
                    <a:pt x="1775" y="17800"/>
                  </a:cubicBezTo>
                  <a:cubicBezTo>
                    <a:pt x="3058" y="17600"/>
                    <a:pt x="5227" y="17600"/>
                    <a:pt x="7101" y="17600"/>
                  </a:cubicBezTo>
                  <a:cubicBezTo>
                    <a:pt x="8975" y="17600"/>
                    <a:pt x="10553" y="17600"/>
                    <a:pt x="11786" y="17067"/>
                  </a:cubicBezTo>
                  <a:cubicBezTo>
                    <a:pt x="13019" y="16533"/>
                    <a:pt x="13907" y="15467"/>
                    <a:pt x="14153" y="14600"/>
                  </a:cubicBezTo>
                  <a:cubicBezTo>
                    <a:pt x="14400" y="13733"/>
                    <a:pt x="14005" y="13067"/>
                    <a:pt x="13512" y="12533"/>
                  </a:cubicBezTo>
                  <a:cubicBezTo>
                    <a:pt x="13019" y="12000"/>
                    <a:pt x="12427" y="11600"/>
                    <a:pt x="11885" y="11333"/>
                  </a:cubicBezTo>
                  <a:cubicBezTo>
                    <a:pt x="11342" y="11067"/>
                    <a:pt x="10849" y="10933"/>
                    <a:pt x="10455" y="11133"/>
                  </a:cubicBezTo>
                  <a:cubicBezTo>
                    <a:pt x="10060" y="11333"/>
                    <a:pt x="9764" y="11867"/>
                    <a:pt x="9715" y="12533"/>
                  </a:cubicBezTo>
                  <a:cubicBezTo>
                    <a:pt x="9666" y="13200"/>
                    <a:pt x="9863" y="14000"/>
                    <a:pt x="11885" y="15533"/>
                  </a:cubicBezTo>
                  <a:cubicBezTo>
                    <a:pt x="13907" y="17067"/>
                    <a:pt x="17753" y="1933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9" name="Line"/>
            <p:cNvSpPr/>
            <p:nvPr/>
          </p:nvSpPr>
          <p:spPr>
            <a:xfrm>
              <a:off x="108512" y="1890694"/>
              <a:ext cx="358512" cy="25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471" extrusionOk="0">
                  <a:moveTo>
                    <a:pt x="339" y="0"/>
                  </a:moveTo>
                  <a:cubicBezTo>
                    <a:pt x="132" y="4896"/>
                    <a:pt x="-76" y="9792"/>
                    <a:pt x="28" y="12960"/>
                  </a:cubicBezTo>
                  <a:cubicBezTo>
                    <a:pt x="132" y="16128"/>
                    <a:pt x="547" y="17568"/>
                    <a:pt x="1066" y="18864"/>
                  </a:cubicBezTo>
                  <a:cubicBezTo>
                    <a:pt x="1586" y="20160"/>
                    <a:pt x="2209" y="21312"/>
                    <a:pt x="2936" y="21456"/>
                  </a:cubicBezTo>
                  <a:cubicBezTo>
                    <a:pt x="3662" y="21600"/>
                    <a:pt x="4493" y="20736"/>
                    <a:pt x="5324" y="18000"/>
                  </a:cubicBezTo>
                  <a:cubicBezTo>
                    <a:pt x="6155" y="15264"/>
                    <a:pt x="6986" y="10656"/>
                    <a:pt x="7609" y="7344"/>
                  </a:cubicBezTo>
                  <a:cubicBezTo>
                    <a:pt x="8232" y="4032"/>
                    <a:pt x="8647" y="2016"/>
                    <a:pt x="8959" y="1728"/>
                  </a:cubicBezTo>
                  <a:cubicBezTo>
                    <a:pt x="9270" y="1440"/>
                    <a:pt x="9478" y="2880"/>
                    <a:pt x="9789" y="5328"/>
                  </a:cubicBezTo>
                  <a:cubicBezTo>
                    <a:pt x="10101" y="7776"/>
                    <a:pt x="10516" y="11232"/>
                    <a:pt x="10828" y="13680"/>
                  </a:cubicBezTo>
                  <a:cubicBezTo>
                    <a:pt x="11139" y="16128"/>
                    <a:pt x="11347" y="17568"/>
                    <a:pt x="11659" y="17568"/>
                  </a:cubicBezTo>
                  <a:cubicBezTo>
                    <a:pt x="11970" y="17568"/>
                    <a:pt x="12386" y="16128"/>
                    <a:pt x="12801" y="14688"/>
                  </a:cubicBezTo>
                  <a:cubicBezTo>
                    <a:pt x="13216" y="13248"/>
                    <a:pt x="13632" y="11808"/>
                    <a:pt x="14359" y="10368"/>
                  </a:cubicBezTo>
                  <a:cubicBezTo>
                    <a:pt x="15086" y="8928"/>
                    <a:pt x="16124" y="7488"/>
                    <a:pt x="16747" y="7488"/>
                  </a:cubicBezTo>
                  <a:cubicBezTo>
                    <a:pt x="17370" y="7488"/>
                    <a:pt x="17578" y="8928"/>
                    <a:pt x="17682" y="10368"/>
                  </a:cubicBezTo>
                  <a:cubicBezTo>
                    <a:pt x="17786" y="11808"/>
                    <a:pt x="17786" y="13248"/>
                    <a:pt x="17889" y="14688"/>
                  </a:cubicBezTo>
                  <a:cubicBezTo>
                    <a:pt x="17993" y="16128"/>
                    <a:pt x="18201" y="17568"/>
                    <a:pt x="18824" y="17712"/>
                  </a:cubicBezTo>
                  <a:cubicBezTo>
                    <a:pt x="19447" y="17856"/>
                    <a:pt x="20486" y="16704"/>
                    <a:pt x="21524" y="155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0" name="Line"/>
            <p:cNvSpPr/>
            <p:nvPr/>
          </p:nvSpPr>
          <p:spPr>
            <a:xfrm>
              <a:off x="145296" y="1662371"/>
              <a:ext cx="1037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1" name="Line"/>
            <p:cNvSpPr/>
            <p:nvPr/>
          </p:nvSpPr>
          <p:spPr>
            <a:xfrm>
              <a:off x="570806" y="1675113"/>
              <a:ext cx="280214" cy="643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extrusionOk="0">
                  <a:moveTo>
                    <a:pt x="21600" y="1990"/>
                  </a:moveTo>
                  <a:cubicBezTo>
                    <a:pt x="20533" y="1301"/>
                    <a:pt x="19467" y="611"/>
                    <a:pt x="18267" y="267"/>
                  </a:cubicBezTo>
                  <a:cubicBezTo>
                    <a:pt x="17067" y="-78"/>
                    <a:pt x="15733" y="-78"/>
                    <a:pt x="14933" y="209"/>
                  </a:cubicBezTo>
                  <a:cubicBezTo>
                    <a:pt x="14133" y="496"/>
                    <a:pt x="13867" y="1071"/>
                    <a:pt x="14267" y="3082"/>
                  </a:cubicBezTo>
                  <a:cubicBezTo>
                    <a:pt x="14667" y="5092"/>
                    <a:pt x="15733" y="8539"/>
                    <a:pt x="16667" y="11584"/>
                  </a:cubicBezTo>
                  <a:cubicBezTo>
                    <a:pt x="17600" y="14628"/>
                    <a:pt x="18400" y="17271"/>
                    <a:pt x="18400" y="18822"/>
                  </a:cubicBezTo>
                  <a:cubicBezTo>
                    <a:pt x="18400" y="20373"/>
                    <a:pt x="17600" y="20833"/>
                    <a:pt x="15733" y="21120"/>
                  </a:cubicBezTo>
                  <a:cubicBezTo>
                    <a:pt x="13867" y="21407"/>
                    <a:pt x="10933" y="21522"/>
                    <a:pt x="8133" y="21062"/>
                  </a:cubicBezTo>
                  <a:cubicBezTo>
                    <a:pt x="5333" y="20603"/>
                    <a:pt x="2667" y="19569"/>
                    <a:pt x="0" y="185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2" name="Line"/>
            <p:cNvSpPr/>
            <p:nvPr/>
          </p:nvSpPr>
          <p:spPr>
            <a:xfrm>
              <a:off x="550049" y="1991017"/>
              <a:ext cx="435889" cy="76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27"/>
                  </a:moveTo>
                  <a:cubicBezTo>
                    <a:pt x="3600" y="6873"/>
                    <a:pt x="7200" y="9818"/>
                    <a:pt x="9943" y="11291"/>
                  </a:cubicBezTo>
                  <a:cubicBezTo>
                    <a:pt x="12686" y="12764"/>
                    <a:pt x="14571" y="12764"/>
                    <a:pt x="16029" y="12273"/>
                  </a:cubicBezTo>
                  <a:cubicBezTo>
                    <a:pt x="17486" y="11782"/>
                    <a:pt x="18514" y="10800"/>
                    <a:pt x="18857" y="7855"/>
                  </a:cubicBezTo>
                  <a:cubicBezTo>
                    <a:pt x="19200" y="4909"/>
                    <a:pt x="18857" y="0"/>
                    <a:pt x="18857" y="0"/>
                  </a:cubicBezTo>
                  <a:cubicBezTo>
                    <a:pt x="18857" y="0"/>
                    <a:pt x="19200" y="4909"/>
                    <a:pt x="19714" y="9327"/>
                  </a:cubicBezTo>
                  <a:cubicBezTo>
                    <a:pt x="20229" y="13745"/>
                    <a:pt x="20914" y="1767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3" name="Line"/>
            <p:cNvSpPr/>
            <p:nvPr/>
          </p:nvSpPr>
          <p:spPr>
            <a:xfrm>
              <a:off x="840641" y="1880315"/>
              <a:ext cx="7264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4" name="Line"/>
            <p:cNvSpPr/>
            <p:nvPr/>
          </p:nvSpPr>
          <p:spPr>
            <a:xfrm>
              <a:off x="1100098" y="1932207"/>
              <a:ext cx="404755" cy="18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extrusionOk="0">
                  <a:moveTo>
                    <a:pt x="0" y="0"/>
                  </a:moveTo>
                  <a:cubicBezTo>
                    <a:pt x="369" y="4075"/>
                    <a:pt x="738" y="8151"/>
                    <a:pt x="1015" y="11615"/>
                  </a:cubicBezTo>
                  <a:cubicBezTo>
                    <a:pt x="1292" y="15079"/>
                    <a:pt x="1477" y="17932"/>
                    <a:pt x="1846" y="18543"/>
                  </a:cubicBezTo>
                  <a:cubicBezTo>
                    <a:pt x="2215" y="19155"/>
                    <a:pt x="2769" y="17525"/>
                    <a:pt x="3508" y="14672"/>
                  </a:cubicBezTo>
                  <a:cubicBezTo>
                    <a:pt x="4246" y="11819"/>
                    <a:pt x="5169" y="7743"/>
                    <a:pt x="6000" y="5094"/>
                  </a:cubicBezTo>
                  <a:cubicBezTo>
                    <a:pt x="6831" y="2445"/>
                    <a:pt x="7569" y="1223"/>
                    <a:pt x="8031" y="1630"/>
                  </a:cubicBezTo>
                  <a:cubicBezTo>
                    <a:pt x="8492" y="2038"/>
                    <a:pt x="8677" y="4075"/>
                    <a:pt x="9138" y="7540"/>
                  </a:cubicBezTo>
                  <a:cubicBezTo>
                    <a:pt x="9600" y="11004"/>
                    <a:pt x="10338" y="15894"/>
                    <a:pt x="11169" y="18543"/>
                  </a:cubicBezTo>
                  <a:cubicBezTo>
                    <a:pt x="12000" y="21192"/>
                    <a:pt x="12923" y="21600"/>
                    <a:pt x="13662" y="20989"/>
                  </a:cubicBezTo>
                  <a:cubicBezTo>
                    <a:pt x="14400" y="20377"/>
                    <a:pt x="14954" y="18747"/>
                    <a:pt x="15415" y="16913"/>
                  </a:cubicBezTo>
                  <a:cubicBezTo>
                    <a:pt x="15877" y="15079"/>
                    <a:pt x="16246" y="13042"/>
                    <a:pt x="16800" y="13042"/>
                  </a:cubicBezTo>
                  <a:cubicBezTo>
                    <a:pt x="17354" y="13042"/>
                    <a:pt x="18092" y="15079"/>
                    <a:pt x="18923" y="16098"/>
                  </a:cubicBezTo>
                  <a:cubicBezTo>
                    <a:pt x="19754" y="17117"/>
                    <a:pt x="20677" y="17117"/>
                    <a:pt x="21600" y="171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5" name="Line"/>
            <p:cNvSpPr/>
            <p:nvPr/>
          </p:nvSpPr>
          <p:spPr>
            <a:xfrm>
              <a:off x="1359555" y="1807667"/>
              <a:ext cx="3113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6" name="Line"/>
            <p:cNvSpPr/>
            <p:nvPr/>
          </p:nvSpPr>
          <p:spPr>
            <a:xfrm>
              <a:off x="1619013" y="1662371"/>
              <a:ext cx="550050" cy="46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3" y="5440"/>
                    <a:pt x="1087" y="10880"/>
                    <a:pt x="1494" y="14240"/>
                  </a:cubicBezTo>
                  <a:cubicBezTo>
                    <a:pt x="1902" y="17600"/>
                    <a:pt x="2174" y="18880"/>
                    <a:pt x="2581" y="19760"/>
                  </a:cubicBezTo>
                  <a:cubicBezTo>
                    <a:pt x="2989" y="20640"/>
                    <a:pt x="3532" y="21120"/>
                    <a:pt x="4551" y="21200"/>
                  </a:cubicBezTo>
                  <a:cubicBezTo>
                    <a:pt x="5570" y="21280"/>
                    <a:pt x="7064" y="20960"/>
                    <a:pt x="8423" y="20240"/>
                  </a:cubicBezTo>
                  <a:cubicBezTo>
                    <a:pt x="9781" y="19520"/>
                    <a:pt x="11004" y="18400"/>
                    <a:pt x="11819" y="17520"/>
                  </a:cubicBezTo>
                  <a:cubicBezTo>
                    <a:pt x="12634" y="16640"/>
                    <a:pt x="13042" y="16000"/>
                    <a:pt x="13313" y="15280"/>
                  </a:cubicBezTo>
                  <a:cubicBezTo>
                    <a:pt x="13585" y="14560"/>
                    <a:pt x="13721" y="13760"/>
                    <a:pt x="13585" y="12960"/>
                  </a:cubicBezTo>
                  <a:cubicBezTo>
                    <a:pt x="13449" y="12160"/>
                    <a:pt x="13042" y="11360"/>
                    <a:pt x="12294" y="10960"/>
                  </a:cubicBezTo>
                  <a:cubicBezTo>
                    <a:pt x="11547" y="10560"/>
                    <a:pt x="10460" y="10560"/>
                    <a:pt x="9985" y="11040"/>
                  </a:cubicBezTo>
                  <a:cubicBezTo>
                    <a:pt x="9509" y="11520"/>
                    <a:pt x="9645" y="12480"/>
                    <a:pt x="10800" y="14240"/>
                  </a:cubicBezTo>
                  <a:cubicBezTo>
                    <a:pt x="11955" y="16000"/>
                    <a:pt x="14128" y="18560"/>
                    <a:pt x="16098" y="19920"/>
                  </a:cubicBezTo>
                  <a:cubicBezTo>
                    <a:pt x="18068" y="21280"/>
                    <a:pt x="19834" y="214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7" name="Line"/>
            <p:cNvSpPr/>
            <p:nvPr/>
          </p:nvSpPr>
          <p:spPr>
            <a:xfrm>
              <a:off x="1504852" y="1890694"/>
              <a:ext cx="2698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8" name="Line"/>
            <p:cNvSpPr/>
            <p:nvPr/>
          </p:nvSpPr>
          <p:spPr>
            <a:xfrm>
              <a:off x="2660697" y="1650146"/>
              <a:ext cx="577330" cy="505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75" extrusionOk="0">
                  <a:moveTo>
                    <a:pt x="4871" y="15507"/>
                  </a:moveTo>
                  <a:cubicBezTo>
                    <a:pt x="4228" y="15213"/>
                    <a:pt x="3586" y="14919"/>
                    <a:pt x="2750" y="14992"/>
                  </a:cubicBezTo>
                  <a:cubicBezTo>
                    <a:pt x="1914" y="15066"/>
                    <a:pt x="886" y="15507"/>
                    <a:pt x="371" y="16094"/>
                  </a:cubicBezTo>
                  <a:cubicBezTo>
                    <a:pt x="-143" y="16682"/>
                    <a:pt x="-143" y="17417"/>
                    <a:pt x="500" y="17931"/>
                  </a:cubicBezTo>
                  <a:cubicBezTo>
                    <a:pt x="1143" y="18445"/>
                    <a:pt x="2428" y="18739"/>
                    <a:pt x="3650" y="18592"/>
                  </a:cubicBezTo>
                  <a:cubicBezTo>
                    <a:pt x="4871" y="18445"/>
                    <a:pt x="6028" y="17858"/>
                    <a:pt x="6864" y="16241"/>
                  </a:cubicBezTo>
                  <a:cubicBezTo>
                    <a:pt x="7700" y="14625"/>
                    <a:pt x="8214" y="11980"/>
                    <a:pt x="8150" y="9409"/>
                  </a:cubicBezTo>
                  <a:cubicBezTo>
                    <a:pt x="8086" y="6837"/>
                    <a:pt x="7443" y="4339"/>
                    <a:pt x="7057" y="2649"/>
                  </a:cubicBezTo>
                  <a:cubicBezTo>
                    <a:pt x="6671" y="960"/>
                    <a:pt x="6543" y="78"/>
                    <a:pt x="6414" y="4"/>
                  </a:cubicBezTo>
                  <a:cubicBezTo>
                    <a:pt x="6286" y="-69"/>
                    <a:pt x="6157" y="666"/>
                    <a:pt x="6221" y="2796"/>
                  </a:cubicBezTo>
                  <a:cubicBezTo>
                    <a:pt x="6286" y="4927"/>
                    <a:pt x="6543" y="8453"/>
                    <a:pt x="6800" y="11245"/>
                  </a:cubicBezTo>
                  <a:cubicBezTo>
                    <a:pt x="7057" y="14037"/>
                    <a:pt x="7314" y="16094"/>
                    <a:pt x="7571" y="17564"/>
                  </a:cubicBezTo>
                  <a:cubicBezTo>
                    <a:pt x="7828" y="19033"/>
                    <a:pt x="8086" y="19915"/>
                    <a:pt x="8857" y="20502"/>
                  </a:cubicBezTo>
                  <a:cubicBezTo>
                    <a:pt x="9628" y="21090"/>
                    <a:pt x="10914" y="21384"/>
                    <a:pt x="11878" y="21458"/>
                  </a:cubicBezTo>
                  <a:cubicBezTo>
                    <a:pt x="12843" y="21531"/>
                    <a:pt x="13486" y="21384"/>
                    <a:pt x="14193" y="20576"/>
                  </a:cubicBezTo>
                  <a:cubicBezTo>
                    <a:pt x="14900" y="19768"/>
                    <a:pt x="15671" y="18298"/>
                    <a:pt x="16057" y="17196"/>
                  </a:cubicBezTo>
                  <a:cubicBezTo>
                    <a:pt x="16443" y="16094"/>
                    <a:pt x="16443" y="15360"/>
                    <a:pt x="16443" y="15360"/>
                  </a:cubicBezTo>
                  <a:cubicBezTo>
                    <a:pt x="16443" y="15360"/>
                    <a:pt x="16443" y="16094"/>
                    <a:pt x="16700" y="16682"/>
                  </a:cubicBezTo>
                  <a:cubicBezTo>
                    <a:pt x="16957" y="17270"/>
                    <a:pt x="17471" y="17711"/>
                    <a:pt x="18050" y="18078"/>
                  </a:cubicBezTo>
                  <a:cubicBezTo>
                    <a:pt x="18628" y="18445"/>
                    <a:pt x="19271" y="18739"/>
                    <a:pt x="19850" y="18666"/>
                  </a:cubicBezTo>
                  <a:cubicBezTo>
                    <a:pt x="20428" y="18592"/>
                    <a:pt x="20943" y="18151"/>
                    <a:pt x="21457" y="177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9" name="Line"/>
            <p:cNvSpPr/>
            <p:nvPr/>
          </p:nvSpPr>
          <p:spPr>
            <a:xfrm>
              <a:off x="3020082" y="1828424"/>
              <a:ext cx="31136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0" name="Line"/>
            <p:cNvSpPr/>
            <p:nvPr/>
          </p:nvSpPr>
          <p:spPr>
            <a:xfrm>
              <a:off x="3321052" y="1893769"/>
              <a:ext cx="1452824" cy="256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344" extrusionOk="0">
                  <a:moveTo>
                    <a:pt x="0" y="3200"/>
                  </a:moveTo>
                  <a:cubicBezTo>
                    <a:pt x="205" y="2048"/>
                    <a:pt x="410" y="896"/>
                    <a:pt x="667" y="320"/>
                  </a:cubicBezTo>
                  <a:cubicBezTo>
                    <a:pt x="924" y="-256"/>
                    <a:pt x="1231" y="-256"/>
                    <a:pt x="1539" y="2048"/>
                  </a:cubicBezTo>
                  <a:cubicBezTo>
                    <a:pt x="1847" y="4352"/>
                    <a:pt x="2155" y="8960"/>
                    <a:pt x="2309" y="11984"/>
                  </a:cubicBezTo>
                  <a:cubicBezTo>
                    <a:pt x="2463" y="15008"/>
                    <a:pt x="2463" y="16448"/>
                    <a:pt x="2437" y="16448"/>
                  </a:cubicBezTo>
                  <a:cubicBezTo>
                    <a:pt x="2411" y="16448"/>
                    <a:pt x="2360" y="15008"/>
                    <a:pt x="2411" y="12848"/>
                  </a:cubicBezTo>
                  <a:cubicBezTo>
                    <a:pt x="2463" y="10688"/>
                    <a:pt x="2617" y="7808"/>
                    <a:pt x="2822" y="5936"/>
                  </a:cubicBezTo>
                  <a:cubicBezTo>
                    <a:pt x="3027" y="4064"/>
                    <a:pt x="3284" y="3200"/>
                    <a:pt x="3489" y="3344"/>
                  </a:cubicBezTo>
                  <a:cubicBezTo>
                    <a:pt x="3694" y="3488"/>
                    <a:pt x="3848" y="4640"/>
                    <a:pt x="3951" y="6368"/>
                  </a:cubicBezTo>
                  <a:cubicBezTo>
                    <a:pt x="4053" y="8096"/>
                    <a:pt x="4105" y="10400"/>
                    <a:pt x="4130" y="12272"/>
                  </a:cubicBezTo>
                  <a:cubicBezTo>
                    <a:pt x="4156" y="14144"/>
                    <a:pt x="4156" y="15584"/>
                    <a:pt x="4156" y="15584"/>
                  </a:cubicBezTo>
                  <a:cubicBezTo>
                    <a:pt x="4156" y="15584"/>
                    <a:pt x="4156" y="14144"/>
                    <a:pt x="4258" y="11984"/>
                  </a:cubicBezTo>
                  <a:cubicBezTo>
                    <a:pt x="4361" y="9824"/>
                    <a:pt x="4566" y="6944"/>
                    <a:pt x="4771" y="4928"/>
                  </a:cubicBezTo>
                  <a:cubicBezTo>
                    <a:pt x="4977" y="2912"/>
                    <a:pt x="5182" y="1760"/>
                    <a:pt x="5336" y="1904"/>
                  </a:cubicBezTo>
                  <a:cubicBezTo>
                    <a:pt x="5490" y="2048"/>
                    <a:pt x="5592" y="3488"/>
                    <a:pt x="5669" y="5648"/>
                  </a:cubicBezTo>
                  <a:cubicBezTo>
                    <a:pt x="5746" y="7808"/>
                    <a:pt x="5798" y="10688"/>
                    <a:pt x="6003" y="13136"/>
                  </a:cubicBezTo>
                  <a:cubicBezTo>
                    <a:pt x="6208" y="15584"/>
                    <a:pt x="6567" y="17600"/>
                    <a:pt x="7106" y="18176"/>
                  </a:cubicBezTo>
                  <a:cubicBezTo>
                    <a:pt x="7645" y="18752"/>
                    <a:pt x="8363" y="17888"/>
                    <a:pt x="8927" y="16304"/>
                  </a:cubicBezTo>
                  <a:cubicBezTo>
                    <a:pt x="9492" y="14720"/>
                    <a:pt x="9902" y="12416"/>
                    <a:pt x="10133" y="10544"/>
                  </a:cubicBezTo>
                  <a:cubicBezTo>
                    <a:pt x="10364" y="8672"/>
                    <a:pt x="10415" y="7232"/>
                    <a:pt x="10338" y="6080"/>
                  </a:cubicBezTo>
                  <a:cubicBezTo>
                    <a:pt x="10261" y="4928"/>
                    <a:pt x="10056" y="4064"/>
                    <a:pt x="9825" y="3776"/>
                  </a:cubicBezTo>
                  <a:cubicBezTo>
                    <a:pt x="9594" y="3488"/>
                    <a:pt x="9338" y="3776"/>
                    <a:pt x="9210" y="5072"/>
                  </a:cubicBezTo>
                  <a:cubicBezTo>
                    <a:pt x="9081" y="6368"/>
                    <a:pt x="9081" y="8672"/>
                    <a:pt x="9261" y="10976"/>
                  </a:cubicBezTo>
                  <a:cubicBezTo>
                    <a:pt x="9440" y="13280"/>
                    <a:pt x="9800" y="15584"/>
                    <a:pt x="10236" y="17168"/>
                  </a:cubicBezTo>
                  <a:cubicBezTo>
                    <a:pt x="10672" y="18752"/>
                    <a:pt x="11185" y="19616"/>
                    <a:pt x="11647" y="19184"/>
                  </a:cubicBezTo>
                  <a:cubicBezTo>
                    <a:pt x="12108" y="18752"/>
                    <a:pt x="12519" y="17024"/>
                    <a:pt x="12775" y="15440"/>
                  </a:cubicBezTo>
                  <a:cubicBezTo>
                    <a:pt x="13032" y="13856"/>
                    <a:pt x="13134" y="12416"/>
                    <a:pt x="13237" y="10400"/>
                  </a:cubicBezTo>
                  <a:cubicBezTo>
                    <a:pt x="13340" y="8384"/>
                    <a:pt x="13442" y="5792"/>
                    <a:pt x="13545" y="5216"/>
                  </a:cubicBezTo>
                  <a:cubicBezTo>
                    <a:pt x="13648" y="4640"/>
                    <a:pt x="13750" y="6080"/>
                    <a:pt x="13801" y="7520"/>
                  </a:cubicBezTo>
                  <a:cubicBezTo>
                    <a:pt x="13853" y="8960"/>
                    <a:pt x="13853" y="10400"/>
                    <a:pt x="13878" y="11840"/>
                  </a:cubicBezTo>
                  <a:cubicBezTo>
                    <a:pt x="13904" y="13280"/>
                    <a:pt x="13955" y="14720"/>
                    <a:pt x="14084" y="15008"/>
                  </a:cubicBezTo>
                  <a:cubicBezTo>
                    <a:pt x="14212" y="15296"/>
                    <a:pt x="14417" y="14432"/>
                    <a:pt x="14545" y="13280"/>
                  </a:cubicBezTo>
                  <a:cubicBezTo>
                    <a:pt x="14674" y="12128"/>
                    <a:pt x="14725" y="10688"/>
                    <a:pt x="14802" y="9248"/>
                  </a:cubicBezTo>
                  <a:cubicBezTo>
                    <a:pt x="14879" y="7808"/>
                    <a:pt x="14981" y="6368"/>
                    <a:pt x="15058" y="6368"/>
                  </a:cubicBezTo>
                  <a:cubicBezTo>
                    <a:pt x="15135" y="6368"/>
                    <a:pt x="15187" y="7808"/>
                    <a:pt x="15341" y="9824"/>
                  </a:cubicBezTo>
                  <a:cubicBezTo>
                    <a:pt x="15495" y="11840"/>
                    <a:pt x="15751" y="14432"/>
                    <a:pt x="16008" y="16016"/>
                  </a:cubicBezTo>
                  <a:cubicBezTo>
                    <a:pt x="16264" y="17600"/>
                    <a:pt x="16521" y="18176"/>
                    <a:pt x="16777" y="18176"/>
                  </a:cubicBezTo>
                  <a:cubicBezTo>
                    <a:pt x="17034" y="18176"/>
                    <a:pt x="17290" y="17600"/>
                    <a:pt x="17521" y="15152"/>
                  </a:cubicBezTo>
                  <a:cubicBezTo>
                    <a:pt x="17752" y="12704"/>
                    <a:pt x="17957" y="8384"/>
                    <a:pt x="18111" y="5360"/>
                  </a:cubicBezTo>
                  <a:cubicBezTo>
                    <a:pt x="18265" y="2336"/>
                    <a:pt x="18368" y="608"/>
                    <a:pt x="18547" y="176"/>
                  </a:cubicBezTo>
                  <a:cubicBezTo>
                    <a:pt x="18727" y="-256"/>
                    <a:pt x="18983" y="608"/>
                    <a:pt x="19471" y="3488"/>
                  </a:cubicBezTo>
                  <a:cubicBezTo>
                    <a:pt x="19958" y="6368"/>
                    <a:pt x="20676" y="11264"/>
                    <a:pt x="21087" y="14576"/>
                  </a:cubicBezTo>
                  <a:cubicBezTo>
                    <a:pt x="21497" y="17888"/>
                    <a:pt x="21600" y="19616"/>
                    <a:pt x="21523" y="20480"/>
                  </a:cubicBezTo>
                  <a:cubicBezTo>
                    <a:pt x="21446" y="21344"/>
                    <a:pt x="21190" y="21344"/>
                    <a:pt x="20805" y="21344"/>
                  </a:cubicBezTo>
                  <a:cubicBezTo>
                    <a:pt x="20420" y="21344"/>
                    <a:pt x="19907" y="21344"/>
                    <a:pt x="19522" y="20336"/>
                  </a:cubicBezTo>
                  <a:cubicBezTo>
                    <a:pt x="19137" y="19328"/>
                    <a:pt x="18881" y="17312"/>
                    <a:pt x="18624" y="152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1" name="Line"/>
            <p:cNvSpPr/>
            <p:nvPr/>
          </p:nvSpPr>
          <p:spPr>
            <a:xfrm>
              <a:off x="4794770" y="2015233"/>
              <a:ext cx="72649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2" name="Line"/>
            <p:cNvSpPr/>
            <p:nvPr/>
          </p:nvSpPr>
          <p:spPr>
            <a:xfrm>
              <a:off x="4774013" y="1807667"/>
              <a:ext cx="1037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3" name="Line"/>
            <p:cNvSpPr/>
            <p:nvPr/>
          </p:nvSpPr>
          <p:spPr>
            <a:xfrm>
              <a:off x="4976243" y="1902719"/>
              <a:ext cx="607278" cy="151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043" extrusionOk="0">
                  <a:moveTo>
                    <a:pt x="1294" y="12731"/>
                  </a:moveTo>
                  <a:cubicBezTo>
                    <a:pt x="680" y="12731"/>
                    <a:pt x="67" y="12731"/>
                    <a:pt x="5" y="13451"/>
                  </a:cubicBezTo>
                  <a:cubicBezTo>
                    <a:pt x="-56" y="14171"/>
                    <a:pt x="435" y="15611"/>
                    <a:pt x="987" y="16571"/>
                  </a:cubicBezTo>
                  <a:cubicBezTo>
                    <a:pt x="1539" y="17531"/>
                    <a:pt x="2153" y="18011"/>
                    <a:pt x="3012" y="18491"/>
                  </a:cubicBezTo>
                  <a:cubicBezTo>
                    <a:pt x="3871" y="18971"/>
                    <a:pt x="4976" y="19451"/>
                    <a:pt x="5528" y="18491"/>
                  </a:cubicBezTo>
                  <a:cubicBezTo>
                    <a:pt x="6080" y="17531"/>
                    <a:pt x="6080" y="15131"/>
                    <a:pt x="5835" y="13211"/>
                  </a:cubicBezTo>
                  <a:cubicBezTo>
                    <a:pt x="5589" y="11291"/>
                    <a:pt x="5099" y="9851"/>
                    <a:pt x="4546" y="8651"/>
                  </a:cubicBezTo>
                  <a:cubicBezTo>
                    <a:pt x="3994" y="7451"/>
                    <a:pt x="3380" y="6491"/>
                    <a:pt x="2767" y="5771"/>
                  </a:cubicBezTo>
                  <a:cubicBezTo>
                    <a:pt x="2153" y="5051"/>
                    <a:pt x="1539" y="4571"/>
                    <a:pt x="1601" y="4331"/>
                  </a:cubicBezTo>
                  <a:cubicBezTo>
                    <a:pt x="1662" y="4091"/>
                    <a:pt x="2399" y="4091"/>
                    <a:pt x="3810" y="3371"/>
                  </a:cubicBezTo>
                  <a:cubicBezTo>
                    <a:pt x="5221" y="2651"/>
                    <a:pt x="7308" y="1211"/>
                    <a:pt x="8658" y="491"/>
                  </a:cubicBezTo>
                  <a:cubicBezTo>
                    <a:pt x="10008" y="-229"/>
                    <a:pt x="10621" y="-229"/>
                    <a:pt x="11051" y="971"/>
                  </a:cubicBezTo>
                  <a:cubicBezTo>
                    <a:pt x="11480" y="2171"/>
                    <a:pt x="11726" y="4571"/>
                    <a:pt x="11849" y="6971"/>
                  </a:cubicBezTo>
                  <a:cubicBezTo>
                    <a:pt x="11971" y="9371"/>
                    <a:pt x="11971" y="11771"/>
                    <a:pt x="11971" y="14171"/>
                  </a:cubicBezTo>
                  <a:cubicBezTo>
                    <a:pt x="11971" y="16571"/>
                    <a:pt x="11971" y="18971"/>
                    <a:pt x="12094" y="18971"/>
                  </a:cubicBezTo>
                  <a:cubicBezTo>
                    <a:pt x="12217" y="18971"/>
                    <a:pt x="12462" y="16571"/>
                    <a:pt x="12769" y="13931"/>
                  </a:cubicBezTo>
                  <a:cubicBezTo>
                    <a:pt x="13076" y="11291"/>
                    <a:pt x="13444" y="8411"/>
                    <a:pt x="13874" y="6251"/>
                  </a:cubicBezTo>
                  <a:cubicBezTo>
                    <a:pt x="14303" y="4091"/>
                    <a:pt x="14794" y="2651"/>
                    <a:pt x="15285" y="2651"/>
                  </a:cubicBezTo>
                  <a:cubicBezTo>
                    <a:pt x="15776" y="2651"/>
                    <a:pt x="16267" y="4091"/>
                    <a:pt x="16574" y="6011"/>
                  </a:cubicBezTo>
                  <a:cubicBezTo>
                    <a:pt x="16880" y="7931"/>
                    <a:pt x="17003" y="10331"/>
                    <a:pt x="17310" y="12971"/>
                  </a:cubicBezTo>
                  <a:cubicBezTo>
                    <a:pt x="17617" y="15611"/>
                    <a:pt x="18108" y="18491"/>
                    <a:pt x="18721" y="19931"/>
                  </a:cubicBezTo>
                  <a:cubicBezTo>
                    <a:pt x="19335" y="21371"/>
                    <a:pt x="20071" y="21371"/>
                    <a:pt x="20562" y="20171"/>
                  </a:cubicBezTo>
                  <a:cubicBezTo>
                    <a:pt x="21053" y="18971"/>
                    <a:pt x="21299" y="16571"/>
                    <a:pt x="21544" y="141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4" name="Line"/>
            <p:cNvSpPr/>
            <p:nvPr/>
          </p:nvSpPr>
          <p:spPr>
            <a:xfrm>
              <a:off x="5721897" y="1370992"/>
              <a:ext cx="608860" cy="715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extrusionOk="0">
                  <a:moveTo>
                    <a:pt x="4664" y="17470"/>
                  </a:moveTo>
                  <a:cubicBezTo>
                    <a:pt x="3436" y="17262"/>
                    <a:pt x="2209" y="17055"/>
                    <a:pt x="1350" y="17107"/>
                  </a:cubicBezTo>
                  <a:cubicBezTo>
                    <a:pt x="491" y="17158"/>
                    <a:pt x="0" y="17470"/>
                    <a:pt x="0" y="17833"/>
                  </a:cubicBezTo>
                  <a:cubicBezTo>
                    <a:pt x="0" y="18197"/>
                    <a:pt x="491" y="18612"/>
                    <a:pt x="1043" y="18872"/>
                  </a:cubicBezTo>
                  <a:cubicBezTo>
                    <a:pt x="1595" y="19132"/>
                    <a:pt x="2209" y="19235"/>
                    <a:pt x="2823" y="19235"/>
                  </a:cubicBezTo>
                  <a:cubicBezTo>
                    <a:pt x="3436" y="19235"/>
                    <a:pt x="4050" y="19132"/>
                    <a:pt x="4480" y="18820"/>
                  </a:cubicBezTo>
                  <a:cubicBezTo>
                    <a:pt x="4909" y="18508"/>
                    <a:pt x="5155" y="17989"/>
                    <a:pt x="5400" y="18041"/>
                  </a:cubicBezTo>
                  <a:cubicBezTo>
                    <a:pt x="5645" y="18093"/>
                    <a:pt x="5891" y="18716"/>
                    <a:pt x="6811" y="19183"/>
                  </a:cubicBezTo>
                  <a:cubicBezTo>
                    <a:pt x="7732" y="19651"/>
                    <a:pt x="9327" y="19962"/>
                    <a:pt x="10861" y="19703"/>
                  </a:cubicBezTo>
                  <a:cubicBezTo>
                    <a:pt x="12395" y="19443"/>
                    <a:pt x="13868" y="18612"/>
                    <a:pt x="15157" y="17107"/>
                  </a:cubicBezTo>
                  <a:cubicBezTo>
                    <a:pt x="16445" y="15601"/>
                    <a:pt x="17550" y="13420"/>
                    <a:pt x="18164" y="11083"/>
                  </a:cubicBezTo>
                  <a:cubicBezTo>
                    <a:pt x="18777" y="8747"/>
                    <a:pt x="18900" y="6255"/>
                    <a:pt x="18593" y="4541"/>
                  </a:cubicBezTo>
                  <a:cubicBezTo>
                    <a:pt x="18286" y="2828"/>
                    <a:pt x="17550" y="1893"/>
                    <a:pt x="16936" y="1218"/>
                  </a:cubicBezTo>
                  <a:cubicBezTo>
                    <a:pt x="16323" y="543"/>
                    <a:pt x="15832" y="128"/>
                    <a:pt x="15280" y="24"/>
                  </a:cubicBezTo>
                  <a:cubicBezTo>
                    <a:pt x="14727" y="-80"/>
                    <a:pt x="14114" y="128"/>
                    <a:pt x="13623" y="1270"/>
                  </a:cubicBezTo>
                  <a:cubicBezTo>
                    <a:pt x="13132" y="2412"/>
                    <a:pt x="12764" y="4489"/>
                    <a:pt x="12764" y="7085"/>
                  </a:cubicBezTo>
                  <a:cubicBezTo>
                    <a:pt x="12764" y="9682"/>
                    <a:pt x="13132" y="12797"/>
                    <a:pt x="13745" y="15185"/>
                  </a:cubicBezTo>
                  <a:cubicBezTo>
                    <a:pt x="14359" y="17574"/>
                    <a:pt x="15218" y="19235"/>
                    <a:pt x="16323" y="20222"/>
                  </a:cubicBezTo>
                  <a:cubicBezTo>
                    <a:pt x="17427" y="21208"/>
                    <a:pt x="18777" y="21520"/>
                    <a:pt x="19698" y="21468"/>
                  </a:cubicBezTo>
                  <a:cubicBezTo>
                    <a:pt x="20618" y="21416"/>
                    <a:pt x="21109" y="21001"/>
                    <a:pt x="21600" y="205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5" name="Line"/>
            <p:cNvSpPr/>
            <p:nvPr/>
          </p:nvSpPr>
          <p:spPr>
            <a:xfrm>
              <a:off x="6496174" y="2056746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6" name="Line"/>
            <p:cNvSpPr/>
            <p:nvPr/>
          </p:nvSpPr>
          <p:spPr>
            <a:xfrm>
              <a:off x="365226" y="3063440"/>
              <a:ext cx="724495" cy="518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75" extrusionOk="0">
                  <a:moveTo>
                    <a:pt x="2705" y="0"/>
                  </a:moveTo>
                  <a:cubicBezTo>
                    <a:pt x="3729" y="144"/>
                    <a:pt x="4753" y="288"/>
                    <a:pt x="5521" y="432"/>
                  </a:cubicBezTo>
                  <a:cubicBezTo>
                    <a:pt x="6288" y="576"/>
                    <a:pt x="6800" y="720"/>
                    <a:pt x="6698" y="792"/>
                  </a:cubicBezTo>
                  <a:cubicBezTo>
                    <a:pt x="6595" y="864"/>
                    <a:pt x="5879" y="864"/>
                    <a:pt x="5418" y="1224"/>
                  </a:cubicBezTo>
                  <a:cubicBezTo>
                    <a:pt x="4957" y="1584"/>
                    <a:pt x="4753" y="2304"/>
                    <a:pt x="4650" y="4104"/>
                  </a:cubicBezTo>
                  <a:cubicBezTo>
                    <a:pt x="4548" y="5904"/>
                    <a:pt x="4548" y="8784"/>
                    <a:pt x="4702" y="11448"/>
                  </a:cubicBezTo>
                  <a:cubicBezTo>
                    <a:pt x="4855" y="14112"/>
                    <a:pt x="5162" y="16560"/>
                    <a:pt x="5265" y="18144"/>
                  </a:cubicBezTo>
                  <a:cubicBezTo>
                    <a:pt x="5367" y="19728"/>
                    <a:pt x="5265" y="20448"/>
                    <a:pt x="4957" y="20880"/>
                  </a:cubicBezTo>
                  <a:cubicBezTo>
                    <a:pt x="4650" y="21312"/>
                    <a:pt x="4139" y="21456"/>
                    <a:pt x="3627" y="21528"/>
                  </a:cubicBezTo>
                  <a:cubicBezTo>
                    <a:pt x="3115" y="21600"/>
                    <a:pt x="2603" y="21600"/>
                    <a:pt x="1886" y="21456"/>
                  </a:cubicBezTo>
                  <a:cubicBezTo>
                    <a:pt x="1170" y="21312"/>
                    <a:pt x="248" y="21024"/>
                    <a:pt x="44" y="20880"/>
                  </a:cubicBezTo>
                  <a:cubicBezTo>
                    <a:pt x="-161" y="20736"/>
                    <a:pt x="351" y="20736"/>
                    <a:pt x="1682" y="20664"/>
                  </a:cubicBezTo>
                  <a:cubicBezTo>
                    <a:pt x="3012" y="20592"/>
                    <a:pt x="5162" y="20448"/>
                    <a:pt x="6749" y="20088"/>
                  </a:cubicBezTo>
                  <a:cubicBezTo>
                    <a:pt x="8336" y="19728"/>
                    <a:pt x="9359" y="19152"/>
                    <a:pt x="9871" y="18504"/>
                  </a:cubicBezTo>
                  <a:cubicBezTo>
                    <a:pt x="10383" y="17856"/>
                    <a:pt x="10383" y="17136"/>
                    <a:pt x="10537" y="16488"/>
                  </a:cubicBezTo>
                  <a:cubicBezTo>
                    <a:pt x="10690" y="15840"/>
                    <a:pt x="10997" y="15264"/>
                    <a:pt x="11356" y="15336"/>
                  </a:cubicBezTo>
                  <a:cubicBezTo>
                    <a:pt x="11714" y="15408"/>
                    <a:pt x="12123" y="16128"/>
                    <a:pt x="12379" y="16848"/>
                  </a:cubicBezTo>
                  <a:cubicBezTo>
                    <a:pt x="12635" y="17568"/>
                    <a:pt x="12738" y="18288"/>
                    <a:pt x="12840" y="19008"/>
                  </a:cubicBezTo>
                  <a:cubicBezTo>
                    <a:pt x="12942" y="19728"/>
                    <a:pt x="13045" y="20448"/>
                    <a:pt x="13198" y="20448"/>
                  </a:cubicBezTo>
                  <a:cubicBezTo>
                    <a:pt x="13352" y="20448"/>
                    <a:pt x="13557" y="19728"/>
                    <a:pt x="13812" y="19080"/>
                  </a:cubicBezTo>
                  <a:cubicBezTo>
                    <a:pt x="14068" y="18432"/>
                    <a:pt x="14375" y="17856"/>
                    <a:pt x="14734" y="17280"/>
                  </a:cubicBezTo>
                  <a:cubicBezTo>
                    <a:pt x="15092" y="16704"/>
                    <a:pt x="15502" y="16128"/>
                    <a:pt x="15962" y="16056"/>
                  </a:cubicBezTo>
                  <a:cubicBezTo>
                    <a:pt x="16423" y="15984"/>
                    <a:pt x="16935" y="16416"/>
                    <a:pt x="17191" y="16992"/>
                  </a:cubicBezTo>
                  <a:cubicBezTo>
                    <a:pt x="17447" y="17568"/>
                    <a:pt x="17447" y="18288"/>
                    <a:pt x="17549" y="19008"/>
                  </a:cubicBezTo>
                  <a:cubicBezTo>
                    <a:pt x="17651" y="19728"/>
                    <a:pt x="17856" y="20448"/>
                    <a:pt x="18266" y="20880"/>
                  </a:cubicBezTo>
                  <a:cubicBezTo>
                    <a:pt x="18675" y="21312"/>
                    <a:pt x="19289" y="21456"/>
                    <a:pt x="19852" y="21024"/>
                  </a:cubicBezTo>
                  <a:cubicBezTo>
                    <a:pt x="20415" y="20592"/>
                    <a:pt x="20927" y="19584"/>
                    <a:pt x="21439" y="185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7" name="Line"/>
            <p:cNvSpPr/>
            <p:nvPr/>
          </p:nvSpPr>
          <p:spPr>
            <a:xfrm>
              <a:off x="1213369" y="3091116"/>
              <a:ext cx="862289" cy="563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extrusionOk="0">
                  <a:moveTo>
                    <a:pt x="2614" y="16034"/>
                  </a:moveTo>
                  <a:cubicBezTo>
                    <a:pt x="2269" y="15637"/>
                    <a:pt x="1923" y="15239"/>
                    <a:pt x="1534" y="15173"/>
                  </a:cubicBezTo>
                  <a:cubicBezTo>
                    <a:pt x="1146" y="15107"/>
                    <a:pt x="714" y="15372"/>
                    <a:pt x="411" y="15902"/>
                  </a:cubicBezTo>
                  <a:cubicBezTo>
                    <a:pt x="109" y="16432"/>
                    <a:pt x="-64" y="17227"/>
                    <a:pt x="22" y="17823"/>
                  </a:cubicBezTo>
                  <a:cubicBezTo>
                    <a:pt x="109" y="18420"/>
                    <a:pt x="454" y="18817"/>
                    <a:pt x="843" y="19016"/>
                  </a:cubicBezTo>
                  <a:cubicBezTo>
                    <a:pt x="1232" y="19215"/>
                    <a:pt x="1664" y="19215"/>
                    <a:pt x="2355" y="18287"/>
                  </a:cubicBezTo>
                  <a:cubicBezTo>
                    <a:pt x="3046" y="17360"/>
                    <a:pt x="3997" y="15504"/>
                    <a:pt x="4429" y="12920"/>
                  </a:cubicBezTo>
                  <a:cubicBezTo>
                    <a:pt x="4861" y="10336"/>
                    <a:pt x="4774" y="7023"/>
                    <a:pt x="4688" y="4969"/>
                  </a:cubicBezTo>
                  <a:cubicBezTo>
                    <a:pt x="4602" y="2915"/>
                    <a:pt x="4515" y="2120"/>
                    <a:pt x="4386" y="1391"/>
                  </a:cubicBezTo>
                  <a:cubicBezTo>
                    <a:pt x="4256" y="663"/>
                    <a:pt x="4083" y="0"/>
                    <a:pt x="3910" y="0"/>
                  </a:cubicBezTo>
                  <a:cubicBezTo>
                    <a:pt x="3738" y="0"/>
                    <a:pt x="3565" y="663"/>
                    <a:pt x="3522" y="2518"/>
                  </a:cubicBezTo>
                  <a:cubicBezTo>
                    <a:pt x="3478" y="4373"/>
                    <a:pt x="3565" y="7421"/>
                    <a:pt x="3824" y="10270"/>
                  </a:cubicBezTo>
                  <a:cubicBezTo>
                    <a:pt x="4083" y="13119"/>
                    <a:pt x="4515" y="15769"/>
                    <a:pt x="5034" y="17558"/>
                  </a:cubicBezTo>
                  <a:cubicBezTo>
                    <a:pt x="5552" y="19347"/>
                    <a:pt x="6157" y="20275"/>
                    <a:pt x="6675" y="20739"/>
                  </a:cubicBezTo>
                  <a:cubicBezTo>
                    <a:pt x="7194" y="21202"/>
                    <a:pt x="7626" y="21202"/>
                    <a:pt x="8317" y="20805"/>
                  </a:cubicBezTo>
                  <a:cubicBezTo>
                    <a:pt x="9008" y="20407"/>
                    <a:pt x="9958" y="19612"/>
                    <a:pt x="10606" y="19016"/>
                  </a:cubicBezTo>
                  <a:cubicBezTo>
                    <a:pt x="11254" y="18420"/>
                    <a:pt x="11600" y="18022"/>
                    <a:pt x="11859" y="17492"/>
                  </a:cubicBezTo>
                  <a:cubicBezTo>
                    <a:pt x="12118" y="16962"/>
                    <a:pt x="12291" y="16299"/>
                    <a:pt x="12205" y="15703"/>
                  </a:cubicBezTo>
                  <a:cubicBezTo>
                    <a:pt x="12118" y="15107"/>
                    <a:pt x="11773" y="14577"/>
                    <a:pt x="11298" y="14245"/>
                  </a:cubicBezTo>
                  <a:cubicBezTo>
                    <a:pt x="10822" y="13914"/>
                    <a:pt x="10218" y="13782"/>
                    <a:pt x="9915" y="14047"/>
                  </a:cubicBezTo>
                  <a:cubicBezTo>
                    <a:pt x="9613" y="14312"/>
                    <a:pt x="9613" y="14974"/>
                    <a:pt x="9829" y="15902"/>
                  </a:cubicBezTo>
                  <a:cubicBezTo>
                    <a:pt x="10045" y="16829"/>
                    <a:pt x="10477" y="18022"/>
                    <a:pt x="11427" y="18950"/>
                  </a:cubicBezTo>
                  <a:cubicBezTo>
                    <a:pt x="12378" y="19877"/>
                    <a:pt x="13846" y="20540"/>
                    <a:pt x="15142" y="20739"/>
                  </a:cubicBezTo>
                  <a:cubicBezTo>
                    <a:pt x="16438" y="20937"/>
                    <a:pt x="17562" y="20672"/>
                    <a:pt x="18296" y="20341"/>
                  </a:cubicBezTo>
                  <a:cubicBezTo>
                    <a:pt x="19030" y="20010"/>
                    <a:pt x="19376" y="19612"/>
                    <a:pt x="19592" y="19082"/>
                  </a:cubicBezTo>
                  <a:cubicBezTo>
                    <a:pt x="19808" y="18552"/>
                    <a:pt x="19894" y="17890"/>
                    <a:pt x="19765" y="17360"/>
                  </a:cubicBezTo>
                  <a:cubicBezTo>
                    <a:pt x="19635" y="16829"/>
                    <a:pt x="19290" y="16432"/>
                    <a:pt x="18814" y="16101"/>
                  </a:cubicBezTo>
                  <a:cubicBezTo>
                    <a:pt x="18339" y="15769"/>
                    <a:pt x="17734" y="15504"/>
                    <a:pt x="17432" y="15703"/>
                  </a:cubicBezTo>
                  <a:cubicBezTo>
                    <a:pt x="17130" y="15902"/>
                    <a:pt x="17130" y="16564"/>
                    <a:pt x="17432" y="17426"/>
                  </a:cubicBezTo>
                  <a:cubicBezTo>
                    <a:pt x="17734" y="18287"/>
                    <a:pt x="18339" y="19347"/>
                    <a:pt x="19074" y="20076"/>
                  </a:cubicBezTo>
                  <a:cubicBezTo>
                    <a:pt x="19808" y="20805"/>
                    <a:pt x="20672" y="21202"/>
                    <a:pt x="2153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8" name="Line"/>
            <p:cNvSpPr/>
            <p:nvPr/>
          </p:nvSpPr>
          <p:spPr>
            <a:xfrm>
              <a:off x="2228094" y="2999325"/>
              <a:ext cx="366479" cy="648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12" extrusionOk="0">
                  <a:moveTo>
                    <a:pt x="8667" y="17547"/>
                  </a:moveTo>
                  <a:cubicBezTo>
                    <a:pt x="6649" y="17547"/>
                    <a:pt x="4630" y="17547"/>
                    <a:pt x="3116" y="17661"/>
                  </a:cubicBezTo>
                  <a:cubicBezTo>
                    <a:pt x="1602" y="17776"/>
                    <a:pt x="592" y="18004"/>
                    <a:pt x="189" y="18633"/>
                  </a:cubicBezTo>
                  <a:cubicBezTo>
                    <a:pt x="-215" y="19261"/>
                    <a:pt x="-13" y="20290"/>
                    <a:pt x="1198" y="20861"/>
                  </a:cubicBezTo>
                  <a:cubicBezTo>
                    <a:pt x="2409" y="21433"/>
                    <a:pt x="4630" y="21547"/>
                    <a:pt x="6649" y="21261"/>
                  </a:cubicBezTo>
                  <a:cubicBezTo>
                    <a:pt x="8667" y="20976"/>
                    <a:pt x="10484" y="20290"/>
                    <a:pt x="11695" y="18576"/>
                  </a:cubicBezTo>
                  <a:cubicBezTo>
                    <a:pt x="12906" y="16861"/>
                    <a:pt x="13512" y="14118"/>
                    <a:pt x="13310" y="11376"/>
                  </a:cubicBezTo>
                  <a:cubicBezTo>
                    <a:pt x="13108" y="8633"/>
                    <a:pt x="12099" y="5890"/>
                    <a:pt x="11493" y="4233"/>
                  </a:cubicBezTo>
                  <a:cubicBezTo>
                    <a:pt x="10888" y="2576"/>
                    <a:pt x="10686" y="2004"/>
                    <a:pt x="10383" y="1376"/>
                  </a:cubicBezTo>
                  <a:cubicBezTo>
                    <a:pt x="10080" y="747"/>
                    <a:pt x="9677" y="61"/>
                    <a:pt x="9475" y="4"/>
                  </a:cubicBezTo>
                  <a:cubicBezTo>
                    <a:pt x="9273" y="-53"/>
                    <a:pt x="9273" y="518"/>
                    <a:pt x="9576" y="2461"/>
                  </a:cubicBezTo>
                  <a:cubicBezTo>
                    <a:pt x="9878" y="4404"/>
                    <a:pt x="10484" y="7718"/>
                    <a:pt x="11090" y="10347"/>
                  </a:cubicBezTo>
                  <a:cubicBezTo>
                    <a:pt x="11695" y="12976"/>
                    <a:pt x="12301" y="14918"/>
                    <a:pt x="13108" y="16461"/>
                  </a:cubicBezTo>
                  <a:cubicBezTo>
                    <a:pt x="13916" y="18004"/>
                    <a:pt x="14925" y="19147"/>
                    <a:pt x="15935" y="19776"/>
                  </a:cubicBezTo>
                  <a:cubicBezTo>
                    <a:pt x="16944" y="20404"/>
                    <a:pt x="17953" y="20518"/>
                    <a:pt x="18862" y="20404"/>
                  </a:cubicBezTo>
                  <a:cubicBezTo>
                    <a:pt x="19770" y="20290"/>
                    <a:pt x="20578" y="19947"/>
                    <a:pt x="21385" y="196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9" name="Line"/>
            <p:cNvSpPr/>
            <p:nvPr/>
          </p:nvSpPr>
          <p:spPr>
            <a:xfrm>
              <a:off x="2771003" y="3665381"/>
              <a:ext cx="207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0" name="Line"/>
            <p:cNvSpPr/>
            <p:nvPr/>
          </p:nvSpPr>
          <p:spPr>
            <a:xfrm>
              <a:off x="3788076" y="3239871"/>
              <a:ext cx="40649" cy="385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510" extrusionOk="0">
                  <a:moveTo>
                    <a:pt x="0" y="0"/>
                  </a:moveTo>
                  <a:cubicBezTo>
                    <a:pt x="3600" y="5207"/>
                    <a:pt x="7200" y="10414"/>
                    <a:pt x="9000" y="13596"/>
                  </a:cubicBezTo>
                  <a:cubicBezTo>
                    <a:pt x="10800" y="16779"/>
                    <a:pt x="10800" y="17936"/>
                    <a:pt x="12600" y="19093"/>
                  </a:cubicBezTo>
                  <a:cubicBezTo>
                    <a:pt x="14400" y="20250"/>
                    <a:pt x="18000" y="21407"/>
                    <a:pt x="19800" y="21504"/>
                  </a:cubicBezTo>
                  <a:cubicBezTo>
                    <a:pt x="21600" y="21600"/>
                    <a:pt x="21600" y="20636"/>
                    <a:pt x="19800" y="19671"/>
                  </a:cubicBezTo>
                  <a:cubicBezTo>
                    <a:pt x="18000" y="18707"/>
                    <a:pt x="14400" y="17743"/>
                    <a:pt x="10800" y="167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1" name="Line"/>
            <p:cNvSpPr/>
            <p:nvPr/>
          </p:nvSpPr>
          <p:spPr>
            <a:xfrm>
              <a:off x="3829589" y="3239871"/>
              <a:ext cx="71954" cy="356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extrusionOk="0">
                  <a:moveTo>
                    <a:pt x="0" y="0"/>
                  </a:moveTo>
                  <a:cubicBezTo>
                    <a:pt x="6171" y="5452"/>
                    <a:pt x="12343" y="10905"/>
                    <a:pt x="15943" y="14155"/>
                  </a:cubicBezTo>
                  <a:cubicBezTo>
                    <a:pt x="19543" y="17406"/>
                    <a:pt x="20571" y="18454"/>
                    <a:pt x="21086" y="19503"/>
                  </a:cubicBezTo>
                  <a:cubicBezTo>
                    <a:pt x="21600" y="20551"/>
                    <a:pt x="21600" y="21600"/>
                    <a:pt x="20057" y="21600"/>
                  </a:cubicBezTo>
                  <a:cubicBezTo>
                    <a:pt x="18514" y="21600"/>
                    <a:pt x="15429" y="20551"/>
                    <a:pt x="12343" y="195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2" name="Line"/>
            <p:cNvSpPr/>
            <p:nvPr/>
          </p:nvSpPr>
          <p:spPr>
            <a:xfrm>
              <a:off x="3756941" y="3219115"/>
              <a:ext cx="364925" cy="266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61" extrusionOk="0">
                  <a:moveTo>
                    <a:pt x="0" y="9138"/>
                  </a:moveTo>
                  <a:cubicBezTo>
                    <a:pt x="0" y="7200"/>
                    <a:pt x="0" y="5262"/>
                    <a:pt x="1110" y="3462"/>
                  </a:cubicBezTo>
                  <a:cubicBezTo>
                    <a:pt x="2221" y="1662"/>
                    <a:pt x="4441" y="0"/>
                    <a:pt x="7772" y="0"/>
                  </a:cubicBezTo>
                  <a:cubicBezTo>
                    <a:pt x="11103" y="0"/>
                    <a:pt x="15544" y="1662"/>
                    <a:pt x="18168" y="4708"/>
                  </a:cubicBezTo>
                  <a:cubicBezTo>
                    <a:pt x="20793" y="7754"/>
                    <a:pt x="21600" y="12185"/>
                    <a:pt x="21196" y="15231"/>
                  </a:cubicBezTo>
                  <a:cubicBezTo>
                    <a:pt x="20793" y="18277"/>
                    <a:pt x="19178" y="19938"/>
                    <a:pt x="16856" y="20769"/>
                  </a:cubicBezTo>
                  <a:cubicBezTo>
                    <a:pt x="14535" y="21600"/>
                    <a:pt x="11507" y="21600"/>
                    <a:pt x="9185" y="20492"/>
                  </a:cubicBezTo>
                  <a:cubicBezTo>
                    <a:pt x="6864" y="19385"/>
                    <a:pt x="5249" y="17169"/>
                    <a:pt x="3634" y="149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3" name="Line"/>
            <p:cNvSpPr/>
            <p:nvPr/>
          </p:nvSpPr>
          <p:spPr>
            <a:xfrm>
              <a:off x="4587204" y="3280528"/>
              <a:ext cx="294568" cy="210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191" extrusionOk="0">
                  <a:moveTo>
                    <a:pt x="0" y="3222"/>
                  </a:moveTo>
                  <a:cubicBezTo>
                    <a:pt x="2512" y="1828"/>
                    <a:pt x="5023" y="435"/>
                    <a:pt x="8288" y="86"/>
                  </a:cubicBezTo>
                  <a:cubicBezTo>
                    <a:pt x="11553" y="-262"/>
                    <a:pt x="15572" y="435"/>
                    <a:pt x="18084" y="2351"/>
                  </a:cubicBezTo>
                  <a:cubicBezTo>
                    <a:pt x="20595" y="4267"/>
                    <a:pt x="21600" y="7403"/>
                    <a:pt x="21349" y="10364"/>
                  </a:cubicBezTo>
                  <a:cubicBezTo>
                    <a:pt x="21098" y="13325"/>
                    <a:pt x="19591" y="16112"/>
                    <a:pt x="16451" y="18028"/>
                  </a:cubicBezTo>
                  <a:cubicBezTo>
                    <a:pt x="13312" y="19944"/>
                    <a:pt x="8540" y="20990"/>
                    <a:pt x="5526" y="21164"/>
                  </a:cubicBezTo>
                  <a:cubicBezTo>
                    <a:pt x="2512" y="21338"/>
                    <a:pt x="1256" y="20641"/>
                    <a:pt x="879" y="19770"/>
                  </a:cubicBezTo>
                  <a:cubicBezTo>
                    <a:pt x="502" y="18899"/>
                    <a:pt x="1005" y="17854"/>
                    <a:pt x="1507" y="168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4" name="Line"/>
            <p:cNvSpPr/>
            <p:nvPr/>
          </p:nvSpPr>
          <p:spPr>
            <a:xfrm>
              <a:off x="5407089" y="3229493"/>
              <a:ext cx="30703" cy="356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extrusionOk="0">
                  <a:moveTo>
                    <a:pt x="0" y="0"/>
                  </a:moveTo>
                  <a:cubicBezTo>
                    <a:pt x="4800" y="5243"/>
                    <a:pt x="9600" y="10485"/>
                    <a:pt x="12000" y="13736"/>
                  </a:cubicBezTo>
                  <a:cubicBezTo>
                    <a:pt x="14400" y="16986"/>
                    <a:pt x="14400" y="18245"/>
                    <a:pt x="15600" y="19398"/>
                  </a:cubicBezTo>
                  <a:cubicBezTo>
                    <a:pt x="16800" y="20551"/>
                    <a:pt x="19200" y="21600"/>
                    <a:pt x="20400" y="21600"/>
                  </a:cubicBezTo>
                  <a:cubicBezTo>
                    <a:pt x="21600" y="21600"/>
                    <a:pt x="21600" y="20551"/>
                    <a:pt x="20400" y="19503"/>
                  </a:cubicBezTo>
                  <a:cubicBezTo>
                    <a:pt x="19200" y="18454"/>
                    <a:pt x="16800" y="17406"/>
                    <a:pt x="14400" y="163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5" name="Line"/>
            <p:cNvSpPr/>
            <p:nvPr/>
          </p:nvSpPr>
          <p:spPr>
            <a:xfrm>
              <a:off x="5469359" y="3208736"/>
              <a:ext cx="56362" cy="361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1" h="21503" extrusionOk="0">
                  <a:moveTo>
                    <a:pt x="0" y="0"/>
                  </a:moveTo>
                  <a:cubicBezTo>
                    <a:pt x="6353" y="5349"/>
                    <a:pt x="12706" y="10697"/>
                    <a:pt x="15882" y="13886"/>
                  </a:cubicBezTo>
                  <a:cubicBezTo>
                    <a:pt x="19059" y="17074"/>
                    <a:pt x="19059" y="18103"/>
                    <a:pt x="19694" y="19234"/>
                  </a:cubicBezTo>
                  <a:cubicBezTo>
                    <a:pt x="20329" y="20366"/>
                    <a:pt x="21600" y="21600"/>
                    <a:pt x="19694" y="21497"/>
                  </a:cubicBezTo>
                  <a:cubicBezTo>
                    <a:pt x="17788" y="21394"/>
                    <a:pt x="12706" y="19954"/>
                    <a:pt x="7624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6" name="Line"/>
            <p:cNvSpPr/>
            <p:nvPr/>
          </p:nvSpPr>
          <p:spPr>
            <a:xfrm>
              <a:off x="5407089" y="3139890"/>
              <a:ext cx="341101" cy="254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877" extrusionOk="0">
                  <a:moveTo>
                    <a:pt x="0" y="7361"/>
                  </a:moveTo>
                  <a:cubicBezTo>
                    <a:pt x="214" y="5656"/>
                    <a:pt x="428" y="3950"/>
                    <a:pt x="2352" y="2387"/>
                  </a:cubicBezTo>
                  <a:cubicBezTo>
                    <a:pt x="4277" y="824"/>
                    <a:pt x="7913" y="-597"/>
                    <a:pt x="11335" y="256"/>
                  </a:cubicBezTo>
                  <a:cubicBezTo>
                    <a:pt x="14756" y="1108"/>
                    <a:pt x="17964" y="4235"/>
                    <a:pt x="19675" y="7645"/>
                  </a:cubicBezTo>
                  <a:cubicBezTo>
                    <a:pt x="21386" y="11056"/>
                    <a:pt x="21600" y="14750"/>
                    <a:pt x="19996" y="17166"/>
                  </a:cubicBezTo>
                  <a:cubicBezTo>
                    <a:pt x="18392" y="19582"/>
                    <a:pt x="14970" y="20719"/>
                    <a:pt x="12190" y="20861"/>
                  </a:cubicBezTo>
                  <a:cubicBezTo>
                    <a:pt x="9410" y="21003"/>
                    <a:pt x="7271" y="20150"/>
                    <a:pt x="5881" y="19156"/>
                  </a:cubicBezTo>
                  <a:cubicBezTo>
                    <a:pt x="4491" y="18161"/>
                    <a:pt x="3850" y="17024"/>
                    <a:pt x="3208" y="158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7" name="Line"/>
            <p:cNvSpPr/>
            <p:nvPr/>
          </p:nvSpPr>
          <p:spPr>
            <a:xfrm>
              <a:off x="5842977" y="3571977"/>
              <a:ext cx="332106" cy="12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5" extrusionOk="0">
                  <a:moveTo>
                    <a:pt x="0" y="0"/>
                  </a:moveTo>
                  <a:cubicBezTo>
                    <a:pt x="225" y="3000"/>
                    <a:pt x="450" y="6000"/>
                    <a:pt x="788" y="9000"/>
                  </a:cubicBezTo>
                  <a:cubicBezTo>
                    <a:pt x="1125" y="12000"/>
                    <a:pt x="1575" y="15000"/>
                    <a:pt x="2138" y="15300"/>
                  </a:cubicBezTo>
                  <a:cubicBezTo>
                    <a:pt x="2700" y="15600"/>
                    <a:pt x="3375" y="13200"/>
                    <a:pt x="4050" y="10800"/>
                  </a:cubicBezTo>
                  <a:cubicBezTo>
                    <a:pt x="4725" y="8400"/>
                    <a:pt x="5400" y="6000"/>
                    <a:pt x="6187" y="3900"/>
                  </a:cubicBezTo>
                  <a:cubicBezTo>
                    <a:pt x="6975" y="1800"/>
                    <a:pt x="7875" y="0"/>
                    <a:pt x="8550" y="1500"/>
                  </a:cubicBezTo>
                  <a:cubicBezTo>
                    <a:pt x="9225" y="3000"/>
                    <a:pt x="9675" y="7800"/>
                    <a:pt x="10238" y="11700"/>
                  </a:cubicBezTo>
                  <a:cubicBezTo>
                    <a:pt x="10800" y="15600"/>
                    <a:pt x="11475" y="18600"/>
                    <a:pt x="12375" y="20100"/>
                  </a:cubicBezTo>
                  <a:cubicBezTo>
                    <a:pt x="13275" y="21600"/>
                    <a:pt x="14400" y="21600"/>
                    <a:pt x="15975" y="18600"/>
                  </a:cubicBezTo>
                  <a:cubicBezTo>
                    <a:pt x="17550" y="15600"/>
                    <a:pt x="19575" y="9600"/>
                    <a:pt x="21600" y="3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8" name="Line"/>
            <p:cNvSpPr/>
            <p:nvPr/>
          </p:nvSpPr>
          <p:spPr>
            <a:xfrm>
              <a:off x="6891184" y="3088091"/>
              <a:ext cx="290594" cy="765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extrusionOk="0">
                  <a:moveTo>
                    <a:pt x="21600" y="1627"/>
                  </a:moveTo>
                  <a:cubicBezTo>
                    <a:pt x="21600" y="1048"/>
                    <a:pt x="21600" y="470"/>
                    <a:pt x="20957" y="180"/>
                  </a:cubicBezTo>
                  <a:cubicBezTo>
                    <a:pt x="20314" y="-109"/>
                    <a:pt x="19029" y="-109"/>
                    <a:pt x="18000" y="614"/>
                  </a:cubicBezTo>
                  <a:cubicBezTo>
                    <a:pt x="16971" y="1337"/>
                    <a:pt x="16200" y="2784"/>
                    <a:pt x="16329" y="5387"/>
                  </a:cubicBezTo>
                  <a:cubicBezTo>
                    <a:pt x="16457" y="7991"/>
                    <a:pt x="17486" y="11752"/>
                    <a:pt x="17871" y="14452"/>
                  </a:cubicBezTo>
                  <a:cubicBezTo>
                    <a:pt x="18257" y="17152"/>
                    <a:pt x="18000" y="18791"/>
                    <a:pt x="17357" y="19755"/>
                  </a:cubicBezTo>
                  <a:cubicBezTo>
                    <a:pt x="16714" y="20720"/>
                    <a:pt x="15686" y="21009"/>
                    <a:pt x="14529" y="21202"/>
                  </a:cubicBezTo>
                  <a:cubicBezTo>
                    <a:pt x="13371" y="21395"/>
                    <a:pt x="12086" y="21491"/>
                    <a:pt x="9900" y="20623"/>
                  </a:cubicBezTo>
                  <a:cubicBezTo>
                    <a:pt x="7714" y="19755"/>
                    <a:pt x="4629" y="17923"/>
                    <a:pt x="2829" y="16670"/>
                  </a:cubicBezTo>
                  <a:cubicBezTo>
                    <a:pt x="1029" y="15416"/>
                    <a:pt x="514" y="14741"/>
                    <a:pt x="0" y="140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9" name="Line"/>
            <p:cNvSpPr/>
            <p:nvPr/>
          </p:nvSpPr>
          <p:spPr>
            <a:xfrm>
              <a:off x="6849671" y="3395545"/>
              <a:ext cx="861399" cy="106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73" extrusionOk="0">
                  <a:moveTo>
                    <a:pt x="0" y="3927"/>
                  </a:moveTo>
                  <a:cubicBezTo>
                    <a:pt x="1822" y="5236"/>
                    <a:pt x="3643" y="6545"/>
                    <a:pt x="5248" y="7200"/>
                  </a:cubicBezTo>
                  <a:cubicBezTo>
                    <a:pt x="6853" y="7855"/>
                    <a:pt x="8241" y="7855"/>
                    <a:pt x="9152" y="7855"/>
                  </a:cubicBezTo>
                  <a:cubicBezTo>
                    <a:pt x="10063" y="7855"/>
                    <a:pt x="10496" y="7855"/>
                    <a:pt x="10713" y="6218"/>
                  </a:cubicBezTo>
                  <a:cubicBezTo>
                    <a:pt x="10930" y="4582"/>
                    <a:pt x="10930" y="1309"/>
                    <a:pt x="10887" y="1309"/>
                  </a:cubicBezTo>
                  <a:cubicBezTo>
                    <a:pt x="10843" y="1309"/>
                    <a:pt x="10757" y="4582"/>
                    <a:pt x="10843" y="8182"/>
                  </a:cubicBezTo>
                  <a:cubicBezTo>
                    <a:pt x="10930" y="11782"/>
                    <a:pt x="11190" y="15709"/>
                    <a:pt x="11537" y="17018"/>
                  </a:cubicBezTo>
                  <a:cubicBezTo>
                    <a:pt x="11884" y="18327"/>
                    <a:pt x="12318" y="17018"/>
                    <a:pt x="12665" y="15055"/>
                  </a:cubicBezTo>
                  <a:cubicBezTo>
                    <a:pt x="13012" y="13091"/>
                    <a:pt x="13272" y="10473"/>
                    <a:pt x="13576" y="8182"/>
                  </a:cubicBezTo>
                  <a:cubicBezTo>
                    <a:pt x="13880" y="5891"/>
                    <a:pt x="14227" y="3927"/>
                    <a:pt x="14617" y="2618"/>
                  </a:cubicBezTo>
                  <a:cubicBezTo>
                    <a:pt x="15007" y="1309"/>
                    <a:pt x="15441" y="655"/>
                    <a:pt x="15831" y="3273"/>
                  </a:cubicBezTo>
                  <a:cubicBezTo>
                    <a:pt x="16222" y="5891"/>
                    <a:pt x="16569" y="11782"/>
                    <a:pt x="17176" y="15709"/>
                  </a:cubicBezTo>
                  <a:cubicBezTo>
                    <a:pt x="17783" y="19636"/>
                    <a:pt x="18651" y="21600"/>
                    <a:pt x="19431" y="18655"/>
                  </a:cubicBezTo>
                  <a:cubicBezTo>
                    <a:pt x="20212" y="15709"/>
                    <a:pt x="20906" y="785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0" name="Line"/>
            <p:cNvSpPr/>
            <p:nvPr/>
          </p:nvSpPr>
          <p:spPr>
            <a:xfrm>
              <a:off x="8225338" y="2911225"/>
              <a:ext cx="866044" cy="702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07" extrusionOk="0">
                  <a:moveTo>
                    <a:pt x="2955" y="16094"/>
                  </a:moveTo>
                  <a:cubicBezTo>
                    <a:pt x="2611" y="15776"/>
                    <a:pt x="2267" y="15459"/>
                    <a:pt x="1879" y="15300"/>
                  </a:cubicBezTo>
                  <a:cubicBezTo>
                    <a:pt x="1492" y="15141"/>
                    <a:pt x="1062" y="15141"/>
                    <a:pt x="717" y="15353"/>
                  </a:cubicBezTo>
                  <a:cubicBezTo>
                    <a:pt x="373" y="15565"/>
                    <a:pt x="115" y="15988"/>
                    <a:pt x="29" y="16518"/>
                  </a:cubicBezTo>
                  <a:cubicBezTo>
                    <a:pt x="-57" y="17047"/>
                    <a:pt x="29" y="17682"/>
                    <a:pt x="502" y="18053"/>
                  </a:cubicBezTo>
                  <a:cubicBezTo>
                    <a:pt x="976" y="18424"/>
                    <a:pt x="1836" y="18529"/>
                    <a:pt x="2439" y="18424"/>
                  </a:cubicBezTo>
                  <a:cubicBezTo>
                    <a:pt x="3041" y="18318"/>
                    <a:pt x="3385" y="18000"/>
                    <a:pt x="3471" y="17576"/>
                  </a:cubicBezTo>
                  <a:cubicBezTo>
                    <a:pt x="3557" y="17153"/>
                    <a:pt x="3385" y="16624"/>
                    <a:pt x="3299" y="16624"/>
                  </a:cubicBezTo>
                  <a:cubicBezTo>
                    <a:pt x="3213" y="16624"/>
                    <a:pt x="3213" y="17153"/>
                    <a:pt x="3557" y="17894"/>
                  </a:cubicBezTo>
                  <a:cubicBezTo>
                    <a:pt x="3902" y="18635"/>
                    <a:pt x="4590" y="19588"/>
                    <a:pt x="5408" y="20065"/>
                  </a:cubicBezTo>
                  <a:cubicBezTo>
                    <a:pt x="6225" y="20541"/>
                    <a:pt x="7172" y="20541"/>
                    <a:pt x="8333" y="19853"/>
                  </a:cubicBezTo>
                  <a:cubicBezTo>
                    <a:pt x="9495" y="19165"/>
                    <a:pt x="10872" y="17788"/>
                    <a:pt x="11905" y="15882"/>
                  </a:cubicBezTo>
                  <a:cubicBezTo>
                    <a:pt x="12937" y="13976"/>
                    <a:pt x="13626" y="11541"/>
                    <a:pt x="13970" y="9424"/>
                  </a:cubicBezTo>
                  <a:cubicBezTo>
                    <a:pt x="14314" y="7306"/>
                    <a:pt x="14314" y="5506"/>
                    <a:pt x="14142" y="4182"/>
                  </a:cubicBezTo>
                  <a:cubicBezTo>
                    <a:pt x="13970" y="2859"/>
                    <a:pt x="13626" y="2012"/>
                    <a:pt x="13239" y="1535"/>
                  </a:cubicBezTo>
                  <a:cubicBezTo>
                    <a:pt x="12851" y="1059"/>
                    <a:pt x="12421" y="953"/>
                    <a:pt x="12077" y="1165"/>
                  </a:cubicBezTo>
                  <a:cubicBezTo>
                    <a:pt x="11733" y="1376"/>
                    <a:pt x="11474" y="1906"/>
                    <a:pt x="11001" y="3653"/>
                  </a:cubicBezTo>
                  <a:cubicBezTo>
                    <a:pt x="10528" y="5400"/>
                    <a:pt x="9839" y="8365"/>
                    <a:pt x="9495" y="11276"/>
                  </a:cubicBezTo>
                  <a:cubicBezTo>
                    <a:pt x="9151" y="14188"/>
                    <a:pt x="9151" y="17047"/>
                    <a:pt x="9538" y="18847"/>
                  </a:cubicBezTo>
                  <a:cubicBezTo>
                    <a:pt x="9925" y="20647"/>
                    <a:pt x="10700" y="21388"/>
                    <a:pt x="11647" y="21494"/>
                  </a:cubicBezTo>
                  <a:cubicBezTo>
                    <a:pt x="12593" y="21600"/>
                    <a:pt x="13712" y="21071"/>
                    <a:pt x="14874" y="19588"/>
                  </a:cubicBezTo>
                  <a:cubicBezTo>
                    <a:pt x="16035" y="18106"/>
                    <a:pt x="17240" y="15671"/>
                    <a:pt x="18144" y="12759"/>
                  </a:cubicBezTo>
                  <a:cubicBezTo>
                    <a:pt x="19047" y="9847"/>
                    <a:pt x="19650" y="6459"/>
                    <a:pt x="19908" y="4394"/>
                  </a:cubicBezTo>
                  <a:cubicBezTo>
                    <a:pt x="20166" y="2329"/>
                    <a:pt x="20080" y="1588"/>
                    <a:pt x="19908" y="1006"/>
                  </a:cubicBezTo>
                  <a:cubicBezTo>
                    <a:pt x="19736" y="424"/>
                    <a:pt x="19478" y="0"/>
                    <a:pt x="19176" y="0"/>
                  </a:cubicBezTo>
                  <a:cubicBezTo>
                    <a:pt x="18875" y="0"/>
                    <a:pt x="18531" y="424"/>
                    <a:pt x="18015" y="2488"/>
                  </a:cubicBezTo>
                  <a:cubicBezTo>
                    <a:pt x="17498" y="4553"/>
                    <a:pt x="16810" y="8259"/>
                    <a:pt x="16466" y="11276"/>
                  </a:cubicBezTo>
                  <a:cubicBezTo>
                    <a:pt x="16121" y="14294"/>
                    <a:pt x="16121" y="16624"/>
                    <a:pt x="16552" y="18212"/>
                  </a:cubicBezTo>
                  <a:cubicBezTo>
                    <a:pt x="16982" y="19800"/>
                    <a:pt x="17843" y="20647"/>
                    <a:pt x="18746" y="20859"/>
                  </a:cubicBezTo>
                  <a:cubicBezTo>
                    <a:pt x="19650" y="21071"/>
                    <a:pt x="20596" y="20647"/>
                    <a:pt x="21543" y="202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1" name="Line"/>
            <p:cNvSpPr/>
            <p:nvPr/>
          </p:nvSpPr>
          <p:spPr>
            <a:xfrm>
              <a:off x="9797105" y="3351870"/>
              <a:ext cx="456646" cy="21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3" extrusionOk="0">
                  <a:moveTo>
                    <a:pt x="0" y="4195"/>
                  </a:moveTo>
                  <a:cubicBezTo>
                    <a:pt x="491" y="2866"/>
                    <a:pt x="982" y="1537"/>
                    <a:pt x="1636" y="706"/>
                  </a:cubicBezTo>
                  <a:cubicBezTo>
                    <a:pt x="2291" y="-125"/>
                    <a:pt x="3109" y="-457"/>
                    <a:pt x="3927" y="1038"/>
                  </a:cubicBezTo>
                  <a:cubicBezTo>
                    <a:pt x="4745" y="2534"/>
                    <a:pt x="5564" y="5857"/>
                    <a:pt x="6055" y="8515"/>
                  </a:cubicBezTo>
                  <a:cubicBezTo>
                    <a:pt x="6545" y="11174"/>
                    <a:pt x="6709" y="13168"/>
                    <a:pt x="6791" y="14995"/>
                  </a:cubicBezTo>
                  <a:cubicBezTo>
                    <a:pt x="6873" y="16823"/>
                    <a:pt x="6873" y="18485"/>
                    <a:pt x="6955" y="18485"/>
                  </a:cubicBezTo>
                  <a:cubicBezTo>
                    <a:pt x="7036" y="18485"/>
                    <a:pt x="7200" y="16823"/>
                    <a:pt x="7609" y="14331"/>
                  </a:cubicBezTo>
                  <a:cubicBezTo>
                    <a:pt x="8018" y="11838"/>
                    <a:pt x="8673" y="8515"/>
                    <a:pt x="9409" y="6023"/>
                  </a:cubicBezTo>
                  <a:cubicBezTo>
                    <a:pt x="10145" y="3531"/>
                    <a:pt x="10964" y="1869"/>
                    <a:pt x="11618" y="1703"/>
                  </a:cubicBezTo>
                  <a:cubicBezTo>
                    <a:pt x="12273" y="1537"/>
                    <a:pt x="12764" y="2866"/>
                    <a:pt x="13009" y="5192"/>
                  </a:cubicBezTo>
                  <a:cubicBezTo>
                    <a:pt x="13255" y="7518"/>
                    <a:pt x="13255" y="10841"/>
                    <a:pt x="13336" y="13666"/>
                  </a:cubicBezTo>
                  <a:cubicBezTo>
                    <a:pt x="13418" y="16491"/>
                    <a:pt x="13582" y="18817"/>
                    <a:pt x="14236" y="19980"/>
                  </a:cubicBezTo>
                  <a:cubicBezTo>
                    <a:pt x="14891" y="21143"/>
                    <a:pt x="16036" y="21143"/>
                    <a:pt x="17345" y="19814"/>
                  </a:cubicBezTo>
                  <a:cubicBezTo>
                    <a:pt x="18655" y="18485"/>
                    <a:pt x="20127" y="15826"/>
                    <a:pt x="21600" y="131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2" name="Line"/>
            <p:cNvSpPr/>
            <p:nvPr/>
          </p:nvSpPr>
          <p:spPr>
            <a:xfrm>
              <a:off x="10616990" y="3603111"/>
              <a:ext cx="35512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0" y="0"/>
                  </a:moveTo>
                  <a:cubicBezTo>
                    <a:pt x="7855" y="3927"/>
                    <a:pt x="15709" y="7855"/>
                    <a:pt x="18655" y="11455"/>
                  </a:cubicBezTo>
                  <a:cubicBezTo>
                    <a:pt x="21600" y="15055"/>
                    <a:pt x="19636" y="18327"/>
                    <a:pt x="1767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3" name="Line"/>
            <p:cNvSpPr/>
            <p:nvPr/>
          </p:nvSpPr>
          <p:spPr>
            <a:xfrm>
              <a:off x="11291580" y="3084197"/>
              <a:ext cx="892533" cy="54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0" extrusionOk="0">
                  <a:moveTo>
                    <a:pt x="0" y="0"/>
                  </a:moveTo>
                  <a:cubicBezTo>
                    <a:pt x="84" y="3691"/>
                    <a:pt x="167" y="7382"/>
                    <a:pt x="251" y="10527"/>
                  </a:cubicBezTo>
                  <a:cubicBezTo>
                    <a:pt x="335" y="13671"/>
                    <a:pt x="419" y="16268"/>
                    <a:pt x="502" y="17909"/>
                  </a:cubicBezTo>
                  <a:cubicBezTo>
                    <a:pt x="586" y="19549"/>
                    <a:pt x="670" y="20233"/>
                    <a:pt x="753" y="20233"/>
                  </a:cubicBezTo>
                  <a:cubicBezTo>
                    <a:pt x="837" y="20233"/>
                    <a:pt x="921" y="19549"/>
                    <a:pt x="1046" y="18456"/>
                  </a:cubicBezTo>
                  <a:cubicBezTo>
                    <a:pt x="1172" y="17362"/>
                    <a:pt x="1340" y="15858"/>
                    <a:pt x="1549" y="14765"/>
                  </a:cubicBezTo>
                  <a:cubicBezTo>
                    <a:pt x="1758" y="13671"/>
                    <a:pt x="2009" y="12987"/>
                    <a:pt x="2260" y="12919"/>
                  </a:cubicBezTo>
                  <a:cubicBezTo>
                    <a:pt x="2512" y="12851"/>
                    <a:pt x="2763" y="13397"/>
                    <a:pt x="3098" y="14560"/>
                  </a:cubicBezTo>
                  <a:cubicBezTo>
                    <a:pt x="3433" y="15722"/>
                    <a:pt x="3851" y="17499"/>
                    <a:pt x="4521" y="18797"/>
                  </a:cubicBezTo>
                  <a:cubicBezTo>
                    <a:pt x="5191" y="20096"/>
                    <a:pt x="6112" y="20916"/>
                    <a:pt x="6991" y="21190"/>
                  </a:cubicBezTo>
                  <a:cubicBezTo>
                    <a:pt x="7870" y="21463"/>
                    <a:pt x="8707" y="21190"/>
                    <a:pt x="9293" y="20848"/>
                  </a:cubicBezTo>
                  <a:cubicBezTo>
                    <a:pt x="9879" y="20506"/>
                    <a:pt x="10214" y="20096"/>
                    <a:pt x="10507" y="19618"/>
                  </a:cubicBezTo>
                  <a:cubicBezTo>
                    <a:pt x="10800" y="19139"/>
                    <a:pt x="11051" y="18592"/>
                    <a:pt x="11219" y="17977"/>
                  </a:cubicBezTo>
                  <a:cubicBezTo>
                    <a:pt x="11386" y="17362"/>
                    <a:pt x="11470" y="16678"/>
                    <a:pt x="11302" y="16132"/>
                  </a:cubicBezTo>
                  <a:cubicBezTo>
                    <a:pt x="11135" y="15585"/>
                    <a:pt x="10716" y="15175"/>
                    <a:pt x="10298" y="14970"/>
                  </a:cubicBezTo>
                  <a:cubicBezTo>
                    <a:pt x="9879" y="14765"/>
                    <a:pt x="9460" y="14765"/>
                    <a:pt x="9209" y="15106"/>
                  </a:cubicBezTo>
                  <a:cubicBezTo>
                    <a:pt x="8958" y="15448"/>
                    <a:pt x="8874" y="16132"/>
                    <a:pt x="8958" y="16747"/>
                  </a:cubicBezTo>
                  <a:cubicBezTo>
                    <a:pt x="9042" y="17362"/>
                    <a:pt x="9293" y="17909"/>
                    <a:pt x="9837" y="18592"/>
                  </a:cubicBezTo>
                  <a:cubicBezTo>
                    <a:pt x="10381" y="19276"/>
                    <a:pt x="11219" y="20096"/>
                    <a:pt x="12056" y="20438"/>
                  </a:cubicBezTo>
                  <a:cubicBezTo>
                    <a:pt x="12893" y="20780"/>
                    <a:pt x="13730" y="20643"/>
                    <a:pt x="14274" y="20301"/>
                  </a:cubicBezTo>
                  <a:cubicBezTo>
                    <a:pt x="14819" y="19960"/>
                    <a:pt x="15070" y="19413"/>
                    <a:pt x="15321" y="18524"/>
                  </a:cubicBezTo>
                  <a:cubicBezTo>
                    <a:pt x="15572" y="17635"/>
                    <a:pt x="15823" y="16405"/>
                    <a:pt x="15991" y="16200"/>
                  </a:cubicBezTo>
                  <a:cubicBezTo>
                    <a:pt x="16158" y="15995"/>
                    <a:pt x="16242" y="16815"/>
                    <a:pt x="16326" y="17567"/>
                  </a:cubicBezTo>
                  <a:cubicBezTo>
                    <a:pt x="16409" y="18319"/>
                    <a:pt x="16493" y="19003"/>
                    <a:pt x="16535" y="19686"/>
                  </a:cubicBezTo>
                  <a:cubicBezTo>
                    <a:pt x="16577" y="20370"/>
                    <a:pt x="16577" y="21053"/>
                    <a:pt x="16660" y="21053"/>
                  </a:cubicBezTo>
                  <a:cubicBezTo>
                    <a:pt x="16744" y="21053"/>
                    <a:pt x="16912" y="20370"/>
                    <a:pt x="17121" y="19754"/>
                  </a:cubicBezTo>
                  <a:cubicBezTo>
                    <a:pt x="17330" y="19139"/>
                    <a:pt x="17581" y="18592"/>
                    <a:pt x="17874" y="18114"/>
                  </a:cubicBezTo>
                  <a:cubicBezTo>
                    <a:pt x="18167" y="17635"/>
                    <a:pt x="18502" y="17225"/>
                    <a:pt x="18795" y="17294"/>
                  </a:cubicBezTo>
                  <a:cubicBezTo>
                    <a:pt x="19088" y="17362"/>
                    <a:pt x="19340" y="17909"/>
                    <a:pt x="19549" y="18524"/>
                  </a:cubicBezTo>
                  <a:cubicBezTo>
                    <a:pt x="19758" y="19139"/>
                    <a:pt x="19926" y="19823"/>
                    <a:pt x="20177" y="20370"/>
                  </a:cubicBezTo>
                  <a:cubicBezTo>
                    <a:pt x="20428" y="20916"/>
                    <a:pt x="20763" y="21327"/>
                    <a:pt x="21014" y="21463"/>
                  </a:cubicBezTo>
                  <a:cubicBezTo>
                    <a:pt x="21265" y="21600"/>
                    <a:pt x="21433" y="21463"/>
                    <a:pt x="21600" y="213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4" name="Line"/>
            <p:cNvSpPr/>
            <p:nvPr/>
          </p:nvSpPr>
          <p:spPr>
            <a:xfrm>
              <a:off x="12415401" y="3437059"/>
              <a:ext cx="671623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extrusionOk="0">
                  <a:moveTo>
                    <a:pt x="4557" y="1728"/>
                  </a:moveTo>
                  <a:cubicBezTo>
                    <a:pt x="4114" y="864"/>
                    <a:pt x="3671" y="0"/>
                    <a:pt x="2896" y="0"/>
                  </a:cubicBezTo>
                  <a:cubicBezTo>
                    <a:pt x="2120" y="0"/>
                    <a:pt x="1013" y="864"/>
                    <a:pt x="459" y="2880"/>
                  </a:cubicBezTo>
                  <a:cubicBezTo>
                    <a:pt x="-95" y="4896"/>
                    <a:pt x="-95" y="8064"/>
                    <a:pt x="182" y="10944"/>
                  </a:cubicBezTo>
                  <a:cubicBezTo>
                    <a:pt x="459" y="13824"/>
                    <a:pt x="1013" y="16416"/>
                    <a:pt x="2730" y="18288"/>
                  </a:cubicBezTo>
                  <a:cubicBezTo>
                    <a:pt x="4447" y="20160"/>
                    <a:pt x="7327" y="21312"/>
                    <a:pt x="9320" y="21312"/>
                  </a:cubicBezTo>
                  <a:cubicBezTo>
                    <a:pt x="11314" y="21312"/>
                    <a:pt x="12422" y="20160"/>
                    <a:pt x="13197" y="19152"/>
                  </a:cubicBezTo>
                  <a:cubicBezTo>
                    <a:pt x="13973" y="18144"/>
                    <a:pt x="14416" y="17280"/>
                    <a:pt x="14693" y="16128"/>
                  </a:cubicBezTo>
                  <a:cubicBezTo>
                    <a:pt x="14970" y="14976"/>
                    <a:pt x="15080" y="13536"/>
                    <a:pt x="14471" y="12240"/>
                  </a:cubicBezTo>
                  <a:cubicBezTo>
                    <a:pt x="13862" y="10944"/>
                    <a:pt x="12533" y="9792"/>
                    <a:pt x="11591" y="9360"/>
                  </a:cubicBezTo>
                  <a:cubicBezTo>
                    <a:pt x="10650" y="8928"/>
                    <a:pt x="10096" y="9216"/>
                    <a:pt x="9985" y="9936"/>
                  </a:cubicBezTo>
                  <a:cubicBezTo>
                    <a:pt x="9874" y="10656"/>
                    <a:pt x="10207" y="11808"/>
                    <a:pt x="11647" y="13680"/>
                  </a:cubicBezTo>
                  <a:cubicBezTo>
                    <a:pt x="13087" y="15552"/>
                    <a:pt x="15634" y="18144"/>
                    <a:pt x="17462" y="19584"/>
                  </a:cubicBezTo>
                  <a:cubicBezTo>
                    <a:pt x="19290" y="21024"/>
                    <a:pt x="20397" y="21312"/>
                    <a:pt x="2150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5" name="Line"/>
            <p:cNvSpPr/>
            <p:nvPr/>
          </p:nvSpPr>
          <p:spPr>
            <a:xfrm>
              <a:off x="3614730" y="4653376"/>
              <a:ext cx="578100" cy="579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72" extrusionOk="0">
                  <a:moveTo>
                    <a:pt x="5671" y="17458"/>
                  </a:moveTo>
                  <a:cubicBezTo>
                    <a:pt x="5156" y="17077"/>
                    <a:pt x="4642" y="16696"/>
                    <a:pt x="3678" y="16823"/>
                  </a:cubicBezTo>
                  <a:cubicBezTo>
                    <a:pt x="2714" y="16950"/>
                    <a:pt x="1299" y="17585"/>
                    <a:pt x="592" y="18221"/>
                  </a:cubicBezTo>
                  <a:cubicBezTo>
                    <a:pt x="-115" y="18856"/>
                    <a:pt x="-115" y="19491"/>
                    <a:pt x="206" y="19999"/>
                  </a:cubicBezTo>
                  <a:cubicBezTo>
                    <a:pt x="528" y="20508"/>
                    <a:pt x="1171" y="20889"/>
                    <a:pt x="2328" y="21016"/>
                  </a:cubicBezTo>
                  <a:cubicBezTo>
                    <a:pt x="3485" y="21143"/>
                    <a:pt x="5156" y="21016"/>
                    <a:pt x="6571" y="19618"/>
                  </a:cubicBezTo>
                  <a:cubicBezTo>
                    <a:pt x="7985" y="18221"/>
                    <a:pt x="9142" y="15552"/>
                    <a:pt x="9464" y="12503"/>
                  </a:cubicBezTo>
                  <a:cubicBezTo>
                    <a:pt x="9785" y="9453"/>
                    <a:pt x="9271" y="6023"/>
                    <a:pt x="8821" y="3736"/>
                  </a:cubicBezTo>
                  <a:cubicBezTo>
                    <a:pt x="8371" y="1449"/>
                    <a:pt x="7985" y="305"/>
                    <a:pt x="7792" y="51"/>
                  </a:cubicBezTo>
                  <a:cubicBezTo>
                    <a:pt x="7599" y="-203"/>
                    <a:pt x="7599" y="432"/>
                    <a:pt x="7664" y="3101"/>
                  </a:cubicBezTo>
                  <a:cubicBezTo>
                    <a:pt x="7728" y="5769"/>
                    <a:pt x="7856" y="10470"/>
                    <a:pt x="8049" y="13519"/>
                  </a:cubicBezTo>
                  <a:cubicBezTo>
                    <a:pt x="8242" y="16569"/>
                    <a:pt x="8499" y="17966"/>
                    <a:pt x="8821" y="18919"/>
                  </a:cubicBezTo>
                  <a:cubicBezTo>
                    <a:pt x="9142" y="19872"/>
                    <a:pt x="9528" y="20381"/>
                    <a:pt x="10042" y="20762"/>
                  </a:cubicBezTo>
                  <a:cubicBezTo>
                    <a:pt x="10556" y="21143"/>
                    <a:pt x="11199" y="21397"/>
                    <a:pt x="12099" y="21206"/>
                  </a:cubicBezTo>
                  <a:cubicBezTo>
                    <a:pt x="12999" y="21016"/>
                    <a:pt x="14156" y="20381"/>
                    <a:pt x="14928" y="19809"/>
                  </a:cubicBezTo>
                  <a:cubicBezTo>
                    <a:pt x="15699" y="19237"/>
                    <a:pt x="16085" y="18729"/>
                    <a:pt x="16214" y="18093"/>
                  </a:cubicBezTo>
                  <a:cubicBezTo>
                    <a:pt x="16342" y="17458"/>
                    <a:pt x="16214" y="16696"/>
                    <a:pt x="16085" y="16632"/>
                  </a:cubicBezTo>
                  <a:cubicBezTo>
                    <a:pt x="15956" y="16569"/>
                    <a:pt x="15828" y="17204"/>
                    <a:pt x="16021" y="17712"/>
                  </a:cubicBezTo>
                  <a:cubicBezTo>
                    <a:pt x="16214" y="18221"/>
                    <a:pt x="16728" y="18602"/>
                    <a:pt x="17435" y="18856"/>
                  </a:cubicBezTo>
                  <a:cubicBezTo>
                    <a:pt x="18142" y="19110"/>
                    <a:pt x="19042" y="19237"/>
                    <a:pt x="19749" y="19046"/>
                  </a:cubicBezTo>
                  <a:cubicBezTo>
                    <a:pt x="20456" y="18856"/>
                    <a:pt x="20971" y="18348"/>
                    <a:pt x="21485" y="1783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6" name="Line"/>
            <p:cNvSpPr/>
            <p:nvPr/>
          </p:nvSpPr>
          <p:spPr>
            <a:xfrm>
              <a:off x="4016398" y="4910776"/>
              <a:ext cx="5189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7" name="Line"/>
            <p:cNvSpPr/>
            <p:nvPr/>
          </p:nvSpPr>
          <p:spPr>
            <a:xfrm>
              <a:off x="4203207" y="5024937"/>
              <a:ext cx="373619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" y="3789"/>
                    <a:pt x="1200" y="7579"/>
                    <a:pt x="1800" y="10421"/>
                  </a:cubicBezTo>
                  <a:cubicBezTo>
                    <a:pt x="2400" y="13263"/>
                    <a:pt x="3000" y="15158"/>
                    <a:pt x="3400" y="15158"/>
                  </a:cubicBezTo>
                  <a:cubicBezTo>
                    <a:pt x="3800" y="15158"/>
                    <a:pt x="4000" y="13263"/>
                    <a:pt x="4400" y="11558"/>
                  </a:cubicBezTo>
                  <a:cubicBezTo>
                    <a:pt x="4800" y="9853"/>
                    <a:pt x="5400" y="8337"/>
                    <a:pt x="6100" y="7011"/>
                  </a:cubicBezTo>
                  <a:cubicBezTo>
                    <a:pt x="6800" y="5684"/>
                    <a:pt x="7600" y="4547"/>
                    <a:pt x="8100" y="4926"/>
                  </a:cubicBezTo>
                  <a:cubicBezTo>
                    <a:pt x="8600" y="5305"/>
                    <a:pt x="8800" y="7200"/>
                    <a:pt x="9000" y="9284"/>
                  </a:cubicBezTo>
                  <a:cubicBezTo>
                    <a:pt x="9200" y="11368"/>
                    <a:pt x="9400" y="13642"/>
                    <a:pt x="9500" y="15726"/>
                  </a:cubicBezTo>
                  <a:cubicBezTo>
                    <a:pt x="9600" y="17811"/>
                    <a:pt x="9600" y="19705"/>
                    <a:pt x="9800" y="19137"/>
                  </a:cubicBezTo>
                  <a:cubicBezTo>
                    <a:pt x="10000" y="18568"/>
                    <a:pt x="10400" y="15537"/>
                    <a:pt x="10900" y="13074"/>
                  </a:cubicBezTo>
                  <a:cubicBezTo>
                    <a:pt x="11400" y="10611"/>
                    <a:pt x="12000" y="8716"/>
                    <a:pt x="12700" y="7200"/>
                  </a:cubicBezTo>
                  <a:cubicBezTo>
                    <a:pt x="13400" y="5684"/>
                    <a:pt x="14200" y="4547"/>
                    <a:pt x="14800" y="4926"/>
                  </a:cubicBezTo>
                  <a:cubicBezTo>
                    <a:pt x="15400" y="5305"/>
                    <a:pt x="15800" y="7200"/>
                    <a:pt x="16100" y="9853"/>
                  </a:cubicBezTo>
                  <a:cubicBezTo>
                    <a:pt x="16400" y="12505"/>
                    <a:pt x="16600" y="15916"/>
                    <a:pt x="17100" y="18189"/>
                  </a:cubicBezTo>
                  <a:cubicBezTo>
                    <a:pt x="17600" y="20463"/>
                    <a:pt x="18400" y="21600"/>
                    <a:pt x="19200" y="21600"/>
                  </a:cubicBezTo>
                  <a:cubicBezTo>
                    <a:pt x="20000" y="21600"/>
                    <a:pt x="20800" y="20463"/>
                    <a:pt x="21600" y="193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8" name="Line"/>
            <p:cNvSpPr/>
            <p:nvPr/>
          </p:nvSpPr>
          <p:spPr>
            <a:xfrm>
              <a:off x="4887277" y="4848506"/>
              <a:ext cx="156573" cy="430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331" extrusionOk="0">
                  <a:moveTo>
                    <a:pt x="11149" y="0"/>
                  </a:moveTo>
                  <a:cubicBezTo>
                    <a:pt x="7472" y="1714"/>
                    <a:pt x="3796" y="3429"/>
                    <a:pt x="1728" y="6429"/>
                  </a:cubicBezTo>
                  <a:cubicBezTo>
                    <a:pt x="-340" y="9429"/>
                    <a:pt x="-800" y="13714"/>
                    <a:pt x="1728" y="16543"/>
                  </a:cubicBezTo>
                  <a:cubicBezTo>
                    <a:pt x="4255" y="19371"/>
                    <a:pt x="9770" y="20743"/>
                    <a:pt x="13447" y="21171"/>
                  </a:cubicBezTo>
                  <a:cubicBezTo>
                    <a:pt x="17123" y="21600"/>
                    <a:pt x="18962" y="21086"/>
                    <a:pt x="20800" y="205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9" name="Line"/>
            <p:cNvSpPr/>
            <p:nvPr/>
          </p:nvSpPr>
          <p:spPr>
            <a:xfrm>
              <a:off x="5375954" y="4910776"/>
              <a:ext cx="51893" cy="32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8" extrusionOk="0">
                  <a:moveTo>
                    <a:pt x="0" y="0"/>
                  </a:moveTo>
                  <a:cubicBezTo>
                    <a:pt x="4320" y="6458"/>
                    <a:pt x="8640" y="12915"/>
                    <a:pt x="11520" y="16701"/>
                  </a:cubicBezTo>
                  <a:cubicBezTo>
                    <a:pt x="14400" y="20487"/>
                    <a:pt x="15840" y="21600"/>
                    <a:pt x="17280" y="21043"/>
                  </a:cubicBezTo>
                  <a:cubicBezTo>
                    <a:pt x="18720" y="20487"/>
                    <a:pt x="20160" y="18260"/>
                    <a:pt x="21600" y="160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0" name="Line"/>
            <p:cNvSpPr/>
            <p:nvPr/>
          </p:nvSpPr>
          <p:spPr>
            <a:xfrm>
              <a:off x="5427846" y="4952289"/>
              <a:ext cx="50244" cy="33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21" extrusionOk="0">
                  <a:moveTo>
                    <a:pt x="0" y="0"/>
                  </a:moveTo>
                  <a:cubicBezTo>
                    <a:pt x="7200" y="6327"/>
                    <a:pt x="14400" y="12655"/>
                    <a:pt x="18000" y="16473"/>
                  </a:cubicBezTo>
                  <a:cubicBezTo>
                    <a:pt x="21600" y="20291"/>
                    <a:pt x="21600" y="21600"/>
                    <a:pt x="19440" y="21273"/>
                  </a:cubicBezTo>
                  <a:cubicBezTo>
                    <a:pt x="17280" y="20945"/>
                    <a:pt x="12960" y="18982"/>
                    <a:pt x="9360" y="17455"/>
                  </a:cubicBezTo>
                  <a:cubicBezTo>
                    <a:pt x="5760" y="15927"/>
                    <a:pt x="2880" y="14836"/>
                    <a:pt x="0" y="137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1" name="Line"/>
            <p:cNvSpPr/>
            <p:nvPr/>
          </p:nvSpPr>
          <p:spPr>
            <a:xfrm>
              <a:off x="5375954" y="4912673"/>
              <a:ext cx="352654" cy="234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0882" extrusionOk="0">
                  <a:moveTo>
                    <a:pt x="0" y="7236"/>
                  </a:moveTo>
                  <a:cubicBezTo>
                    <a:pt x="208" y="5693"/>
                    <a:pt x="415" y="4151"/>
                    <a:pt x="2596" y="2608"/>
                  </a:cubicBezTo>
                  <a:cubicBezTo>
                    <a:pt x="4777" y="1065"/>
                    <a:pt x="8931" y="-478"/>
                    <a:pt x="12358" y="139"/>
                  </a:cubicBezTo>
                  <a:cubicBezTo>
                    <a:pt x="15785" y="756"/>
                    <a:pt x="18485" y="3533"/>
                    <a:pt x="19938" y="6619"/>
                  </a:cubicBezTo>
                  <a:cubicBezTo>
                    <a:pt x="21392" y="9705"/>
                    <a:pt x="21600" y="13099"/>
                    <a:pt x="20354" y="15568"/>
                  </a:cubicBezTo>
                  <a:cubicBezTo>
                    <a:pt x="19108" y="18036"/>
                    <a:pt x="16408" y="19579"/>
                    <a:pt x="13812" y="20351"/>
                  </a:cubicBezTo>
                  <a:cubicBezTo>
                    <a:pt x="11215" y="21122"/>
                    <a:pt x="8723" y="21122"/>
                    <a:pt x="6958" y="19888"/>
                  </a:cubicBezTo>
                  <a:cubicBezTo>
                    <a:pt x="5192" y="18653"/>
                    <a:pt x="4154" y="16185"/>
                    <a:pt x="3738" y="14025"/>
                  </a:cubicBezTo>
                  <a:cubicBezTo>
                    <a:pt x="3323" y="11865"/>
                    <a:pt x="3531" y="10013"/>
                    <a:pt x="3738" y="81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2" name="Line"/>
            <p:cNvSpPr/>
            <p:nvPr/>
          </p:nvSpPr>
          <p:spPr>
            <a:xfrm>
              <a:off x="5780707" y="4838128"/>
              <a:ext cx="253041" cy="539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1600" extrusionOk="0">
                  <a:moveTo>
                    <a:pt x="7674" y="0"/>
                  </a:moveTo>
                  <a:cubicBezTo>
                    <a:pt x="11937" y="1938"/>
                    <a:pt x="16200" y="3877"/>
                    <a:pt x="18616" y="6369"/>
                  </a:cubicBezTo>
                  <a:cubicBezTo>
                    <a:pt x="21032" y="8862"/>
                    <a:pt x="21600" y="11908"/>
                    <a:pt x="19468" y="14331"/>
                  </a:cubicBezTo>
                  <a:cubicBezTo>
                    <a:pt x="17337" y="16754"/>
                    <a:pt x="12505" y="18554"/>
                    <a:pt x="8811" y="19662"/>
                  </a:cubicBezTo>
                  <a:cubicBezTo>
                    <a:pt x="5116" y="20769"/>
                    <a:pt x="2558" y="2118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3" name="Line"/>
            <p:cNvSpPr/>
            <p:nvPr/>
          </p:nvSpPr>
          <p:spPr>
            <a:xfrm>
              <a:off x="6683619" y="4962667"/>
              <a:ext cx="258621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extrusionOk="0">
                  <a:moveTo>
                    <a:pt x="0" y="0"/>
                  </a:moveTo>
                  <a:cubicBezTo>
                    <a:pt x="2558" y="1152"/>
                    <a:pt x="5116" y="2304"/>
                    <a:pt x="7816" y="3600"/>
                  </a:cubicBezTo>
                  <a:cubicBezTo>
                    <a:pt x="10516" y="4896"/>
                    <a:pt x="13358" y="6336"/>
                    <a:pt x="15916" y="7488"/>
                  </a:cubicBezTo>
                  <a:cubicBezTo>
                    <a:pt x="18474" y="8640"/>
                    <a:pt x="20747" y="9504"/>
                    <a:pt x="21174" y="10080"/>
                  </a:cubicBezTo>
                  <a:cubicBezTo>
                    <a:pt x="21600" y="10656"/>
                    <a:pt x="20179" y="10944"/>
                    <a:pt x="16626" y="12816"/>
                  </a:cubicBezTo>
                  <a:cubicBezTo>
                    <a:pt x="13074" y="14688"/>
                    <a:pt x="7389" y="18144"/>
                    <a:pt x="170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4" name="Line"/>
            <p:cNvSpPr/>
            <p:nvPr/>
          </p:nvSpPr>
          <p:spPr>
            <a:xfrm>
              <a:off x="6828914" y="5180611"/>
              <a:ext cx="176432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5" name="Line"/>
            <p:cNvSpPr/>
            <p:nvPr/>
          </p:nvSpPr>
          <p:spPr>
            <a:xfrm>
              <a:off x="7510852" y="4803533"/>
              <a:ext cx="511567" cy="530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502" extrusionOk="0">
                  <a:moveTo>
                    <a:pt x="5781" y="15288"/>
                  </a:moveTo>
                  <a:cubicBezTo>
                    <a:pt x="5201" y="14868"/>
                    <a:pt x="4621" y="14447"/>
                    <a:pt x="3969" y="14236"/>
                  </a:cubicBezTo>
                  <a:cubicBezTo>
                    <a:pt x="3316" y="14026"/>
                    <a:pt x="2591" y="14026"/>
                    <a:pt x="1867" y="14236"/>
                  </a:cubicBezTo>
                  <a:cubicBezTo>
                    <a:pt x="1142" y="14447"/>
                    <a:pt x="417" y="14868"/>
                    <a:pt x="127" y="15429"/>
                  </a:cubicBezTo>
                  <a:cubicBezTo>
                    <a:pt x="-163" y="15990"/>
                    <a:pt x="-18" y="16691"/>
                    <a:pt x="1214" y="17042"/>
                  </a:cubicBezTo>
                  <a:cubicBezTo>
                    <a:pt x="2446" y="17392"/>
                    <a:pt x="4766" y="17392"/>
                    <a:pt x="6360" y="16130"/>
                  </a:cubicBezTo>
                  <a:cubicBezTo>
                    <a:pt x="7955" y="14868"/>
                    <a:pt x="8825" y="12343"/>
                    <a:pt x="9042" y="9678"/>
                  </a:cubicBezTo>
                  <a:cubicBezTo>
                    <a:pt x="9260" y="7013"/>
                    <a:pt x="8825" y="4208"/>
                    <a:pt x="8535" y="2455"/>
                  </a:cubicBezTo>
                  <a:cubicBezTo>
                    <a:pt x="8245" y="701"/>
                    <a:pt x="8100" y="0"/>
                    <a:pt x="8028" y="0"/>
                  </a:cubicBezTo>
                  <a:cubicBezTo>
                    <a:pt x="7955" y="0"/>
                    <a:pt x="7955" y="701"/>
                    <a:pt x="8028" y="3436"/>
                  </a:cubicBezTo>
                  <a:cubicBezTo>
                    <a:pt x="8100" y="6171"/>
                    <a:pt x="8245" y="10940"/>
                    <a:pt x="8535" y="14307"/>
                  </a:cubicBezTo>
                  <a:cubicBezTo>
                    <a:pt x="8825" y="17673"/>
                    <a:pt x="9260" y="19636"/>
                    <a:pt x="9840" y="20618"/>
                  </a:cubicBezTo>
                  <a:cubicBezTo>
                    <a:pt x="10420" y="21600"/>
                    <a:pt x="11144" y="21600"/>
                    <a:pt x="11797" y="21390"/>
                  </a:cubicBezTo>
                  <a:cubicBezTo>
                    <a:pt x="12449" y="21179"/>
                    <a:pt x="13029" y="20758"/>
                    <a:pt x="13536" y="20197"/>
                  </a:cubicBezTo>
                  <a:cubicBezTo>
                    <a:pt x="14044" y="19636"/>
                    <a:pt x="14479" y="18935"/>
                    <a:pt x="14769" y="18234"/>
                  </a:cubicBezTo>
                  <a:cubicBezTo>
                    <a:pt x="15058" y="17532"/>
                    <a:pt x="15203" y="16831"/>
                    <a:pt x="15638" y="16901"/>
                  </a:cubicBezTo>
                  <a:cubicBezTo>
                    <a:pt x="16073" y="16971"/>
                    <a:pt x="16798" y="17813"/>
                    <a:pt x="17523" y="18304"/>
                  </a:cubicBezTo>
                  <a:cubicBezTo>
                    <a:pt x="18248" y="18795"/>
                    <a:pt x="18973" y="18935"/>
                    <a:pt x="19625" y="18795"/>
                  </a:cubicBezTo>
                  <a:cubicBezTo>
                    <a:pt x="20277" y="18655"/>
                    <a:pt x="20857" y="18234"/>
                    <a:pt x="21437" y="178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6" name="Line"/>
            <p:cNvSpPr/>
            <p:nvPr/>
          </p:nvSpPr>
          <p:spPr>
            <a:xfrm>
              <a:off x="7835609" y="4983424"/>
              <a:ext cx="6227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7" name="Line"/>
            <p:cNvSpPr/>
            <p:nvPr/>
          </p:nvSpPr>
          <p:spPr>
            <a:xfrm>
              <a:off x="8095066" y="5169313"/>
              <a:ext cx="383997" cy="134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39" extrusionOk="0">
                  <a:moveTo>
                    <a:pt x="0" y="1720"/>
                  </a:moveTo>
                  <a:cubicBezTo>
                    <a:pt x="973" y="667"/>
                    <a:pt x="1946" y="-387"/>
                    <a:pt x="2724" y="140"/>
                  </a:cubicBezTo>
                  <a:cubicBezTo>
                    <a:pt x="3503" y="667"/>
                    <a:pt x="4087" y="2774"/>
                    <a:pt x="4476" y="5145"/>
                  </a:cubicBezTo>
                  <a:cubicBezTo>
                    <a:pt x="4865" y="7515"/>
                    <a:pt x="5059" y="10150"/>
                    <a:pt x="5254" y="12784"/>
                  </a:cubicBezTo>
                  <a:cubicBezTo>
                    <a:pt x="5449" y="15418"/>
                    <a:pt x="5643" y="18052"/>
                    <a:pt x="5741" y="18052"/>
                  </a:cubicBezTo>
                  <a:cubicBezTo>
                    <a:pt x="5838" y="18052"/>
                    <a:pt x="5838" y="15418"/>
                    <a:pt x="5838" y="12784"/>
                  </a:cubicBezTo>
                  <a:cubicBezTo>
                    <a:pt x="5838" y="10150"/>
                    <a:pt x="5838" y="7515"/>
                    <a:pt x="6130" y="5145"/>
                  </a:cubicBezTo>
                  <a:cubicBezTo>
                    <a:pt x="6422" y="2774"/>
                    <a:pt x="7005" y="667"/>
                    <a:pt x="7687" y="403"/>
                  </a:cubicBezTo>
                  <a:cubicBezTo>
                    <a:pt x="8368" y="140"/>
                    <a:pt x="9146" y="1720"/>
                    <a:pt x="9632" y="3828"/>
                  </a:cubicBezTo>
                  <a:cubicBezTo>
                    <a:pt x="10119" y="5935"/>
                    <a:pt x="10314" y="8569"/>
                    <a:pt x="10508" y="11203"/>
                  </a:cubicBezTo>
                  <a:cubicBezTo>
                    <a:pt x="10703" y="13837"/>
                    <a:pt x="10897" y="16472"/>
                    <a:pt x="11092" y="16472"/>
                  </a:cubicBezTo>
                  <a:cubicBezTo>
                    <a:pt x="11287" y="16472"/>
                    <a:pt x="11481" y="13837"/>
                    <a:pt x="12065" y="11203"/>
                  </a:cubicBezTo>
                  <a:cubicBezTo>
                    <a:pt x="12649" y="8569"/>
                    <a:pt x="13622" y="5935"/>
                    <a:pt x="14400" y="5672"/>
                  </a:cubicBezTo>
                  <a:cubicBezTo>
                    <a:pt x="15178" y="5408"/>
                    <a:pt x="15762" y="7515"/>
                    <a:pt x="16346" y="10676"/>
                  </a:cubicBezTo>
                  <a:cubicBezTo>
                    <a:pt x="16930" y="13837"/>
                    <a:pt x="17514" y="18052"/>
                    <a:pt x="18389" y="19633"/>
                  </a:cubicBezTo>
                  <a:cubicBezTo>
                    <a:pt x="19265" y="21213"/>
                    <a:pt x="20432" y="20159"/>
                    <a:pt x="21600" y="1910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8" name="Line"/>
            <p:cNvSpPr/>
            <p:nvPr/>
          </p:nvSpPr>
          <p:spPr>
            <a:xfrm>
              <a:off x="8912055" y="4941910"/>
              <a:ext cx="148193" cy="435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2" h="21600" extrusionOk="0">
                  <a:moveTo>
                    <a:pt x="13362" y="0"/>
                  </a:moveTo>
                  <a:cubicBezTo>
                    <a:pt x="9522" y="1200"/>
                    <a:pt x="5682" y="2400"/>
                    <a:pt x="3042" y="4543"/>
                  </a:cubicBezTo>
                  <a:cubicBezTo>
                    <a:pt x="402" y="6686"/>
                    <a:pt x="-1038" y="9771"/>
                    <a:pt x="882" y="12686"/>
                  </a:cubicBezTo>
                  <a:cubicBezTo>
                    <a:pt x="2802" y="15600"/>
                    <a:pt x="8082" y="18343"/>
                    <a:pt x="11922" y="19800"/>
                  </a:cubicBezTo>
                  <a:cubicBezTo>
                    <a:pt x="15762" y="21257"/>
                    <a:pt x="18162" y="21429"/>
                    <a:pt x="2056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9" name="Line"/>
            <p:cNvSpPr/>
            <p:nvPr/>
          </p:nvSpPr>
          <p:spPr>
            <a:xfrm>
              <a:off x="9444244" y="4973046"/>
              <a:ext cx="41514" cy="333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0"/>
                  </a:moveTo>
                  <a:cubicBezTo>
                    <a:pt x="5400" y="5344"/>
                    <a:pt x="10800" y="10689"/>
                    <a:pt x="13500" y="13918"/>
                  </a:cubicBezTo>
                  <a:cubicBezTo>
                    <a:pt x="16200" y="17146"/>
                    <a:pt x="16200" y="18260"/>
                    <a:pt x="17100" y="19373"/>
                  </a:cubicBezTo>
                  <a:cubicBezTo>
                    <a:pt x="18000" y="20487"/>
                    <a:pt x="19800" y="21600"/>
                    <a:pt x="20700" y="21489"/>
                  </a:cubicBezTo>
                  <a:cubicBezTo>
                    <a:pt x="21600" y="21377"/>
                    <a:pt x="21600" y="20041"/>
                    <a:pt x="21600" y="187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0" name="Line"/>
            <p:cNvSpPr/>
            <p:nvPr/>
          </p:nvSpPr>
          <p:spPr>
            <a:xfrm>
              <a:off x="9496135" y="5004180"/>
              <a:ext cx="72650" cy="377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5549"/>
                    <a:pt x="14400" y="11097"/>
                    <a:pt x="18000" y="14367"/>
                  </a:cubicBezTo>
                  <a:cubicBezTo>
                    <a:pt x="21600" y="17637"/>
                    <a:pt x="21600" y="18628"/>
                    <a:pt x="21600" y="19618"/>
                  </a:cubicBezTo>
                  <a:cubicBezTo>
                    <a:pt x="21600" y="20609"/>
                    <a:pt x="21600" y="21600"/>
                    <a:pt x="21086" y="21600"/>
                  </a:cubicBezTo>
                  <a:cubicBezTo>
                    <a:pt x="20571" y="21600"/>
                    <a:pt x="19543" y="20609"/>
                    <a:pt x="17486" y="19024"/>
                  </a:cubicBezTo>
                  <a:cubicBezTo>
                    <a:pt x="15428" y="17439"/>
                    <a:pt x="12343" y="15259"/>
                    <a:pt x="9257" y="130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1" name="Line"/>
            <p:cNvSpPr/>
            <p:nvPr/>
          </p:nvSpPr>
          <p:spPr>
            <a:xfrm>
              <a:off x="9444244" y="4946695"/>
              <a:ext cx="291030" cy="190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0816" extrusionOk="0">
                  <a:moveTo>
                    <a:pt x="0" y="6297"/>
                  </a:moveTo>
                  <a:cubicBezTo>
                    <a:pt x="3304" y="3644"/>
                    <a:pt x="6607" y="992"/>
                    <a:pt x="9784" y="234"/>
                  </a:cubicBezTo>
                  <a:cubicBezTo>
                    <a:pt x="12960" y="-524"/>
                    <a:pt x="16009" y="613"/>
                    <a:pt x="18169" y="2887"/>
                  </a:cubicBezTo>
                  <a:cubicBezTo>
                    <a:pt x="20329" y="5160"/>
                    <a:pt x="21600" y="8571"/>
                    <a:pt x="21346" y="11792"/>
                  </a:cubicBezTo>
                  <a:cubicBezTo>
                    <a:pt x="21092" y="15013"/>
                    <a:pt x="19313" y="18044"/>
                    <a:pt x="16136" y="19560"/>
                  </a:cubicBezTo>
                  <a:cubicBezTo>
                    <a:pt x="12960" y="21076"/>
                    <a:pt x="8386" y="21076"/>
                    <a:pt x="5718" y="20318"/>
                  </a:cubicBezTo>
                  <a:cubicBezTo>
                    <a:pt x="3049" y="19560"/>
                    <a:pt x="2287" y="18044"/>
                    <a:pt x="1525" y="165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2" name="Line"/>
            <p:cNvSpPr/>
            <p:nvPr/>
          </p:nvSpPr>
          <p:spPr>
            <a:xfrm>
              <a:off x="9848997" y="5287183"/>
              <a:ext cx="186810" cy="90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5" extrusionOk="0">
                  <a:moveTo>
                    <a:pt x="0" y="6555"/>
                  </a:moveTo>
                  <a:cubicBezTo>
                    <a:pt x="2000" y="5755"/>
                    <a:pt x="4000" y="4955"/>
                    <a:pt x="5200" y="6555"/>
                  </a:cubicBezTo>
                  <a:cubicBezTo>
                    <a:pt x="6400" y="8155"/>
                    <a:pt x="6800" y="12155"/>
                    <a:pt x="7000" y="12155"/>
                  </a:cubicBezTo>
                  <a:cubicBezTo>
                    <a:pt x="7200" y="12155"/>
                    <a:pt x="7200" y="8155"/>
                    <a:pt x="8400" y="4955"/>
                  </a:cubicBezTo>
                  <a:cubicBezTo>
                    <a:pt x="9600" y="1755"/>
                    <a:pt x="12000" y="-645"/>
                    <a:pt x="13400" y="155"/>
                  </a:cubicBezTo>
                  <a:cubicBezTo>
                    <a:pt x="14800" y="955"/>
                    <a:pt x="15200" y="4955"/>
                    <a:pt x="16000" y="8955"/>
                  </a:cubicBezTo>
                  <a:cubicBezTo>
                    <a:pt x="16800" y="12955"/>
                    <a:pt x="18000" y="16955"/>
                    <a:pt x="19000" y="18955"/>
                  </a:cubicBezTo>
                  <a:cubicBezTo>
                    <a:pt x="20000" y="20955"/>
                    <a:pt x="20800" y="20955"/>
                    <a:pt x="21600" y="2095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3" name="Line"/>
            <p:cNvSpPr/>
            <p:nvPr/>
          </p:nvSpPr>
          <p:spPr>
            <a:xfrm>
              <a:off x="10098075" y="4910776"/>
              <a:ext cx="296063" cy="66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extrusionOk="0">
                  <a:moveTo>
                    <a:pt x="11917" y="0"/>
                  </a:moveTo>
                  <a:cubicBezTo>
                    <a:pt x="15145" y="2362"/>
                    <a:pt x="18372" y="4725"/>
                    <a:pt x="19986" y="7256"/>
                  </a:cubicBezTo>
                  <a:cubicBezTo>
                    <a:pt x="21600" y="9788"/>
                    <a:pt x="21600" y="12488"/>
                    <a:pt x="20359" y="14625"/>
                  </a:cubicBezTo>
                  <a:cubicBezTo>
                    <a:pt x="19117" y="16763"/>
                    <a:pt x="16634" y="18338"/>
                    <a:pt x="13034" y="19406"/>
                  </a:cubicBezTo>
                  <a:cubicBezTo>
                    <a:pt x="9434" y="20475"/>
                    <a:pt x="4717" y="2103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4" name="Line"/>
            <p:cNvSpPr/>
            <p:nvPr/>
          </p:nvSpPr>
          <p:spPr>
            <a:xfrm>
              <a:off x="10741531" y="5149477"/>
              <a:ext cx="2802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5" name="Line"/>
            <p:cNvSpPr/>
            <p:nvPr/>
          </p:nvSpPr>
          <p:spPr>
            <a:xfrm>
              <a:off x="10751908" y="5263638"/>
              <a:ext cx="311350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6" name="Line"/>
            <p:cNvSpPr/>
            <p:nvPr/>
          </p:nvSpPr>
          <p:spPr>
            <a:xfrm>
              <a:off x="11478388" y="5074969"/>
              <a:ext cx="363242" cy="26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5" extrusionOk="0">
                  <a:moveTo>
                    <a:pt x="0" y="5005"/>
                  </a:moveTo>
                  <a:cubicBezTo>
                    <a:pt x="823" y="4195"/>
                    <a:pt x="1646" y="3385"/>
                    <a:pt x="2366" y="3520"/>
                  </a:cubicBezTo>
                  <a:cubicBezTo>
                    <a:pt x="3086" y="3655"/>
                    <a:pt x="3703" y="4735"/>
                    <a:pt x="4114" y="6895"/>
                  </a:cubicBezTo>
                  <a:cubicBezTo>
                    <a:pt x="4526" y="9055"/>
                    <a:pt x="4731" y="12295"/>
                    <a:pt x="4937" y="14590"/>
                  </a:cubicBezTo>
                  <a:cubicBezTo>
                    <a:pt x="5143" y="16885"/>
                    <a:pt x="5349" y="18235"/>
                    <a:pt x="5451" y="18100"/>
                  </a:cubicBezTo>
                  <a:cubicBezTo>
                    <a:pt x="5554" y="17965"/>
                    <a:pt x="5554" y="16345"/>
                    <a:pt x="5966" y="13915"/>
                  </a:cubicBezTo>
                  <a:cubicBezTo>
                    <a:pt x="6377" y="11485"/>
                    <a:pt x="7200" y="8245"/>
                    <a:pt x="8229" y="5680"/>
                  </a:cubicBezTo>
                  <a:cubicBezTo>
                    <a:pt x="9257" y="3115"/>
                    <a:pt x="10491" y="1225"/>
                    <a:pt x="11623" y="415"/>
                  </a:cubicBezTo>
                  <a:cubicBezTo>
                    <a:pt x="12754" y="-395"/>
                    <a:pt x="13783" y="-125"/>
                    <a:pt x="14400" y="2170"/>
                  </a:cubicBezTo>
                  <a:cubicBezTo>
                    <a:pt x="15017" y="4465"/>
                    <a:pt x="15223" y="8785"/>
                    <a:pt x="15326" y="11620"/>
                  </a:cubicBezTo>
                  <a:cubicBezTo>
                    <a:pt x="15429" y="14455"/>
                    <a:pt x="15429" y="15805"/>
                    <a:pt x="15531" y="17155"/>
                  </a:cubicBezTo>
                  <a:cubicBezTo>
                    <a:pt x="15634" y="18505"/>
                    <a:pt x="15840" y="19855"/>
                    <a:pt x="16457" y="20530"/>
                  </a:cubicBezTo>
                  <a:cubicBezTo>
                    <a:pt x="17074" y="21205"/>
                    <a:pt x="18103" y="21205"/>
                    <a:pt x="19029" y="20665"/>
                  </a:cubicBezTo>
                  <a:cubicBezTo>
                    <a:pt x="19954" y="20125"/>
                    <a:pt x="20777" y="19045"/>
                    <a:pt x="21600" y="179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7" name="Line"/>
            <p:cNvSpPr/>
            <p:nvPr/>
          </p:nvSpPr>
          <p:spPr>
            <a:xfrm>
              <a:off x="12101086" y="5346664"/>
              <a:ext cx="51893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8" name="Line"/>
            <p:cNvSpPr/>
            <p:nvPr/>
          </p:nvSpPr>
          <p:spPr>
            <a:xfrm>
              <a:off x="13367237" y="4907316"/>
              <a:ext cx="300203" cy="380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05" extrusionOk="0">
                  <a:moveTo>
                    <a:pt x="0" y="778"/>
                  </a:moveTo>
                  <a:cubicBezTo>
                    <a:pt x="2483" y="3502"/>
                    <a:pt x="4966" y="6227"/>
                    <a:pt x="7076" y="9340"/>
                  </a:cubicBezTo>
                  <a:cubicBezTo>
                    <a:pt x="9186" y="12454"/>
                    <a:pt x="10924" y="15956"/>
                    <a:pt x="12166" y="18194"/>
                  </a:cubicBezTo>
                  <a:cubicBezTo>
                    <a:pt x="13407" y="20432"/>
                    <a:pt x="14152" y="21405"/>
                    <a:pt x="14897" y="21405"/>
                  </a:cubicBezTo>
                  <a:cubicBezTo>
                    <a:pt x="15641" y="21405"/>
                    <a:pt x="16386" y="20432"/>
                    <a:pt x="17379" y="17805"/>
                  </a:cubicBezTo>
                  <a:cubicBezTo>
                    <a:pt x="18372" y="15178"/>
                    <a:pt x="19614" y="10897"/>
                    <a:pt x="20359" y="8270"/>
                  </a:cubicBezTo>
                  <a:cubicBezTo>
                    <a:pt x="21103" y="5643"/>
                    <a:pt x="21352" y="4670"/>
                    <a:pt x="21476" y="3502"/>
                  </a:cubicBezTo>
                  <a:cubicBezTo>
                    <a:pt x="21600" y="2335"/>
                    <a:pt x="21600" y="973"/>
                    <a:pt x="21103" y="389"/>
                  </a:cubicBezTo>
                  <a:cubicBezTo>
                    <a:pt x="20607" y="-195"/>
                    <a:pt x="19614" y="0"/>
                    <a:pt x="18621" y="19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9" name="Line"/>
            <p:cNvSpPr/>
            <p:nvPr/>
          </p:nvSpPr>
          <p:spPr>
            <a:xfrm>
              <a:off x="13398372" y="5107963"/>
              <a:ext cx="238702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635" y="4800"/>
                    <a:pt x="11270" y="9600"/>
                    <a:pt x="14870" y="13200"/>
                  </a:cubicBezTo>
                  <a:cubicBezTo>
                    <a:pt x="18470" y="16800"/>
                    <a:pt x="20035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0" name="Line"/>
            <p:cNvSpPr/>
            <p:nvPr/>
          </p:nvSpPr>
          <p:spPr>
            <a:xfrm>
              <a:off x="14124853" y="5067995"/>
              <a:ext cx="425510" cy="167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extrusionOk="0">
                  <a:moveTo>
                    <a:pt x="0" y="1125"/>
                  </a:moveTo>
                  <a:cubicBezTo>
                    <a:pt x="878" y="685"/>
                    <a:pt x="1756" y="244"/>
                    <a:pt x="2459" y="905"/>
                  </a:cubicBezTo>
                  <a:cubicBezTo>
                    <a:pt x="3161" y="1566"/>
                    <a:pt x="3688" y="3330"/>
                    <a:pt x="4039" y="5313"/>
                  </a:cubicBezTo>
                  <a:cubicBezTo>
                    <a:pt x="4390" y="7297"/>
                    <a:pt x="4566" y="9501"/>
                    <a:pt x="4566" y="12366"/>
                  </a:cubicBezTo>
                  <a:cubicBezTo>
                    <a:pt x="4566" y="15232"/>
                    <a:pt x="4390" y="18758"/>
                    <a:pt x="4390" y="19419"/>
                  </a:cubicBezTo>
                  <a:cubicBezTo>
                    <a:pt x="4390" y="20081"/>
                    <a:pt x="4566" y="17876"/>
                    <a:pt x="5093" y="14570"/>
                  </a:cubicBezTo>
                  <a:cubicBezTo>
                    <a:pt x="5619" y="11264"/>
                    <a:pt x="6498" y="6856"/>
                    <a:pt x="7288" y="3991"/>
                  </a:cubicBezTo>
                  <a:cubicBezTo>
                    <a:pt x="8078" y="1125"/>
                    <a:pt x="8780" y="-197"/>
                    <a:pt x="9571" y="23"/>
                  </a:cubicBezTo>
                  <a:cubicBezTo>
                    <a:pt x="10361" y="244"/>
                    <a:pt x="11239" y="2007"/>
                    <a:pt x="11678" y="3991"/>
                  </a:cubicBezTo>
                  <a:cubicBezTo>
                    <a:pt x="12117" y="5974"/>
                    <a:pt x="12117" y="8179"/>
                    <a:pt x="12117" y="10383"/>
                  </a:cubicBezTo>
                  <a:cubicBezTo>
                    <a:pt x="12117" y="12587"/>
                    <a:pt x="12117" y="14791"/>
                    <a:pt x="12205" y="16995"/>
                  </a:cubicBezTo>
                  <a:cubicBezTo>
                    <a:pt x="12293" y="19199"/>
                    <a:pt x="12468" y="21403"/>
                    <a:pt x="14049" y="21403"/>
                  </a:cubicBezTo>
                  <a:cubicBezTo>
                    <a:pt x="15629" y="21403"/>
                    <a:pt x="18615" y="19199"/>
                    <a:pt x="21600" y="169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1" name="Line"/>
            <p:cNvSpPr/>
            <p:nvPr/>
          </p:nvSpPr>
          <p:spPr>
            <a:xfrm>
              <a:off x="14757929" y="5346664"/>
              <a:ext cx="41513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2" name="Line"/>
            <p:cNvSpPr/>
            <p:nvPr/>
          </p:nvSpPr>
          <p:spPr>
            <a:xfrm>
              <a:off x="346514" y="6219982"/>
              <a:ext cx="774342" cy="17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08" extrusionOk="0">
                  <a:moveTo>
                    <a:pt x="4496" y="4992"/>
                  </a:moveTo>
                  <a:cubicBezTo>
                    <a:pt x="4208" y="3264"/>
                    <a:pt x="3920" y="1536"/>
                    <a:pt x="3536" y="672"/>
                  </a:cubicBezTo>
                  <a:cubicBezTo>
                    <a:pt x="3152" y="-192"/>
                    <a:pt x="2672" y="-192"/>
                    <a:pt x="2048" y="1320"/>
                  </a:cubicBezTo>
                  <a:cubicBezTo>
                    <a:pt x="1424" y="2832"/>
                    <a:pt x="656" y="5856"/>
                    <a:pt x="272" y="8880"/>
                  </a:cubicBezTo>
                  <a:cubicBezTo>
                    <a:pt x="-112" y="11904"/>
                    <a:pt x="-112" y="14928"/>
                    <a:pt x="416" y="16872"/>
                  </a:cubicBezTo>
                  <a:cubicBezTo>
                    <a:pt x="944" y="18816"/>
                    <a:pt x="2000" y="19680"/>
                    <a:pt x="2960" y="19248"/>
                  </a:cubicBezTo>
                  <a:cubicBezTo>
                    <a:pt x="3920" y="18816"/>
                    <a:pt x="4784" y="17088"/>
                    <a:pt x="5408" y="14280"/>
                  </a:cubicBezTo>
                  <a:cubicBezTo>
                    <a:pt x="6032" y="11472"/>
                    <a:pt x="6416" y="7584"/>
                    <a:pt x="6464" y="4776"/>
                  </a:cubicBezTo>
                  <a:cubicBezTo>
                    <a:pt x="6512" y="1968"/>
                    <a:pt x="6224" y="240"/>
                    <a:pt x="5888" y="24"/>
                  </a:cubicBezTo>
                  <a:cubicBezTo>
                    <a:pt x="5552" y="-192"/>
                    <a:pt x="5168" y="1104"/>
                    <a:pt x="5024" y="2832"/>
                  </a:cubicBezTo>
                  <a:cubicBezTo>
                    <a:pt x="4880" y="4560"/>
                    <a:pt x="4976" y="6720"/>
                    <a:pt x="5360" y="9528"/>
                  </a:cubicBezTo>
                  <a:cubicBezTo>
                    <a:pt x="5744" y="12336"/>
                    <a:pt x="6416" y="15792"/>
                    <a:pt x="7280" y="17520"/>
                  </a:cubicBezTo>
                  <a:cubicBezTo>
                    <a:pt x="8144" y="19248"/>
                    <a:pt x="9200" y="19248"/>
                    <a:pt x="9872" y="17736"/>
                  </a:cubicBezTo>
                  <a:cubicBezTo>
                    <a:pt x="10544" y="16224"/>
                    <a:pt x="10832" y="13200"/>
                    <a:pt x="10976" y="10608"/>
                  </a:cubicBezTo>
                  <a:cubicBezTo>
                    <a:pt x="11120" y="8016"/>
                    <a:pt x="11120" y="5856"/>
                    <a:pt x="11312" y="5640"/>
                  </a:cubicBezTo>
                  <a:cubicBezTo>
                    <a:pt x="11504" y="5424"/>
                    <a:pt x="11888" y="7152"/>
                    <a:pt x="12176" y="9096"/>
                  </a:cubicBezTo>
                  <a:cubicBezTo>
                    <a:pt x="12464" y="11040"/>
                    <a:pt x="12656" y="13200"/>
                    <a:pt x="12800" y="15360"/>
                  </a:cubicBezTo>
                  <a:cubicBezTo>
                    <a:pt x="12944" y="17520"/>
                    <a:pt x="13040" y="19680"/>
                    <a:pt x="13232" y="19680"/>
                  </a:cubicBezTo>
                  <a:cubicBezTo>
                    <a:pt x="13424" y="19680"/>
                    <a:pt x="13712" y="17520"/>
                    <a:pt x="13952" y="15360"/>
                  </a:cubicBezTo>
                  <a:cubicBezTo>
                    <a:pt x="14192" y="13200"/>
                    <a:pt x="14384" y="11040"/>
                    <a:pt x="14672" y="9312"/>
                  </a:cubicBezTo>
                  <a:cubicBezTo>
                    <a:pt x="14960" y="7584"/>
                    <a:pt x="15344" y="6288"/>
                    <a:pt x="15728" y="6288"/>
                  </a:cubicBezTo>
                  <a:cubicBezTo>
                    <a:pt x="16112" y="6288"/>
                    <a:pt x="16496" y="7584"/>
                    <a:pt x="16736" y="9312"/>
                  </a:cubicBezTo>
                  <a:cubicBezTo>
                    <a:pt x="16976" y="11040"/>
                    <a:pt x="17072" y="13200"/>
                    <a:pt x="17312" y="15792"/>
                  </a:cubicBezTo>
                  <a:cubicBezTo>
                    <a:pt x="17552" y="18384"/>
                    <a:pt x="17936" y="21408"/>
                    <a:pt x="18656" y="21408"/>
                  </a:cubicBezTo>
                  <a:cubicBezTo>
                    <a:pt x="19376" y="21408"/>
                    <a:pt x="20432" y="18384"/>
                    <a:pt x="21488" y="153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3" name="Line"/>
            <p:cNvSpPr/>
            <p:nvPr/>
          </p:nvSpPr>
          <p:spPr>
            <a:xfrm>
              <a:off x="1253816" y="5995166"/>
              <a:ext cx="344441" cy="40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436" extrusionOk="0">
                  <a:moveTo>
                    <a:pt x="9103" y="16346"/>
                  </a:moveTo>
                  <a:cubicBezTo>
                    <a:pt x="6964" y="15977"/>
                    <a:pt x="4826" y="15607"/>
                    <a:pt x="3329" y="15700"/>
                  </a:cubicBezTo>
                  <a:cubicBezTo>
                    <a:pt x="1832" y="15792"/>
                    <a:pt x="976" y="16346"/>
                    <a:pt x="442" y="17177"/>
                  </a:cubicBezTo>
                  <a:cubicBezTo>
                    <a:pt x="-93" y="18007"/>
                    <a:pt x="-307" y="19115"/>
                    <a:pt x="762" y="19946"/>
                  </a:cubicBezTo>
                  <a:cubicBezTo>
                    <a:pt x="1832" y="20777"/>
                    <a:pt x="4184" y="21330"/>
                    <a:pt x="5895" y="21423"/>
                  </a:cubicBezTo>
                  <a:cubicBezTo>
                    <a:pt x="7606" y="21515"/>
                    <a:pt x="8675" y="21146"/>
                    <a:pt x="9744" y="18930"/>
                  </a:cubicBezTo>
                  <a:cubicBezTo>
                    <a:pt x="10814" y="16715"/>
                    <a:pt x="11883" y="12653"/>
                    <a:pt x="12204" y="9515"/>
                  </a:cubicBezTo>
                  <a:cubicBezTo>
                    <a:pt x="12525" y="6377"/>
                    <a:pt x="12097" y="4161"/>
                    <a:pt x="11776" y="2592"/>
                  </a:cubicBezTo>
                  <a:cubicBezTo>
                    <a:pt x="11455" y="1023"/>
                    <a:pt x="11242" y="100"/>
                    <a:pt x="10814" y="7"/>
                  </a:cubicBezTo>
                  <a:cubicBezTo>
                    <a:pt x="10386" y="-85"/>
                    <a:pt x="9744" y="653"/>
                    <a:pt x="9744" y="3238"/>
                  </a:cubicBezTo>
                  <a:cubicBezTo>
                    <a:pt x="9744" y="5823"/>
                    <a:pt x="10386" y="10253"/>
                    <a:pt x="11348" y="13484"/>
                  </a:cubicBezTo>
                  <a:cubicBezTo>
                    <a:pt x="12311" y="16715"/>
                    <a:pt x="13594" y="18746"/>
                    <a:pt x="14877" y="19946"/>
                  </a:cubicBezTo>
                  <a:cubicBezTo>
                    <a:pt x="16160" y="21146"/>
                    <a:pt x="17443" y="21515"/>
                    <a:pt x="18513" y="21238"/>
                  </a:cubicBezTo>
                  <a:cubicBezTo>
                    <a:pt x="19582" y="20961"/>
                    <a:pt x="20438" y="20038"/>
                    <a:pt x="21293" y="191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4" name="Line"/>
            <p:cNvSpPr/>
            <p:nvPr/>
          </p:nvSpPr>
          <p:spPr>
            <a:xfrm>
              <a:off x="2268940" y="6187305"/>
              <a:ext cx="598748" cy="28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398" extrusionOk="0">
                  <a:moveTo>
                    <a:pt x="1250" y="0"/>
                  </a:moveTo>
                  <a:cubicBezTo>
                    <a:pt x="3225" y="3643"/>
                    <a:pt x="5199" y="7287"/>
                    <a:pt x="6434" y="9629"/>
                  </a:cubicBezTo>
                  <a:cubicBezTo>
                    <a:pt x="7668" y="11971"/>
                    <a:pt x="8162" y="13012"/>
                    <a:pt x="8470" y="14313"/>
                  </a:cubicBezTo>
                  <a:cubicBezTo>
                    <a:pt x="8779" y="15614"/>
                    <a:pt x="8902" y="17176"/>
                    <a:pt x="7977" y="18477"/>
                  </a:cubicBezTo>
                  <a:cubicBezTo>
                    <a:pt x="7051" y="19778"/>
                    <a:pt x="5076" y="20819"/>
                    <a:pt x="3780" y="21210"/>
                  </a:cubicBezTo>
                  <a:cubicBezTo>
                    <a:pt x="2484" y="21600"/>
                    <a:pt x="1867" y="21340"/>
                    <a:pt x="1311" y="20819"/>
                  </a:cubicBezTo>
                  <a:cubicBezTo>
                    <a:pt x="756" y="20299"/>
                    <a:pt x="262" y="19518"/>
                    <a:pt x="77" y="18217"/>
                  </a:cubicBezTo>
                  <a:cubicBezTo>
                    <a:pt x="-108" y="16916"/>
                    <a:pt x="15" y="15094"/>
                    <a:pt x="694" y="14183"/>
                  </a:cubicBezTo>
                  <a:cubicBezTo>
                    <a:pt x="1373" y="13272"/>
                    <a:pt x="2607" y="13272"/>
                    <a:pt x="3842" y="13533"/>
                  </a:cubicBezTo>
                  <a:cubicBezTo>
                    <a:pt x="5076" y="13793"/>
                    <a:pt x="6310" y="14313"/>
                    <a:pt x="8285" y="14704"/>
                  </a:cubicBezTo>
                  <a:cubicBezTo>
                    <a:pt x="10260" y="15094"/>
                    <a:pt x="12975" y="15354"/>
                    <a:pt x="15012" y="15224"/>
                  </a:cubicBezTo>
                  <a:cubicBezTo>
                    <a:pt x="17049" y="15094"/>
                    <a:pt x="18406" y="14574"/>
                    <a:pt x="19332" y="13923"/>
                  </a:cubicBezTo>
                  <a:cubicBezTo>
                    <a:pt x="20258" y="13272"/>
                    <a:pt x="20751" y="12492"/>
                    <a:pt x="21060" y="11451"/>
                  </a:cubicBezTo>
                  <a:cubicBezTo>
                    <a:pt x="21369" y="10410"/>
                    <a:pt x="21492" y="9108"/>
                    <a:pt x="21183" y="8067"/>
                  </a:cubicBezTo>
                  <a:cubicBezTo>
                    <a:pt x="20875" y="7027"/>
                    <a:pt x="20134" y="6246"/>
                    <a:pt x="18777" y="5595"/>
                  </a:cubicBezTo>
                  <a:cubicBezTo>
                    <a:pt x="17419" y="4945"/>
                    <a:pt x="15444" y="4424"/>
                    <a:pt x="14148" y="4424"/>
                  </a:cubicBezTo>
                  <a:cubicBezTo>
                    <a:pt x="12852" y="4424"/>
                    <a:pt x="12235" y="4945"/>
                    <a:pt x="12173" y="6636"/>
                  </a:cubicBezTo>
                  <a:cubicBezTo>
                    <a:pt x="12111" y="8328"/>
                    <a:pt x="12605" y="11190"/>
                    <a:pt x="13099" y="140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5" name="Line"/>
            <p:cNvSpPr/>
            <p:nvPr/>
          </p:nvSpPr>
          <p:spPr>
            <a:xfrm>
              <a:off x="3590888" y="6156171"/>
              <a:ext cx="62271" cy="420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extrusionOk="0">
                  <a:moveTo>
                    <a:pt x="0" y="0"/>
                  </a:moveTo>
                  <a:cubicBezTo>
                    <a:pt x="4800" y="5311"/>
                    <a:pt x="9600" y="10623"/>
                    <a:pt x="12000" y="13721"/>
                  </a:cubicBezTo>
                  <a:cubicBezTo>
                    <a:pt x="14400" y="16820"/>
                    <a:pt x="14400" y="17705"/>
                    <a:pt x="15600" y="18856"/>
                  </a:cubicBezTo>
                  <a:cubicBezTo>
                    <a:pt x="16800" y="20007"/>
                    <a:pt x="19200" y="21423"/>
                    <a:pt x="20400" y="21511"/>
                  </a:cubicBezTo>
                  <a:cubicBezTo>
                    <a:pt x="21600" y="21600"/>
                    <a:pt x="21600" y="20361"/>
                    <a:pt x="21600" y="19298"/>
                  </a:cubicBezTo>
                  <a:cubicBezTo>
                    <a:pt x="21600" y="18236"/>
                    <a:pt x="21600" y="17351"/>
                    <a:pt x="21600" y="164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6" name="Line"/>
            <p:cNvSpPr/>
            <p:nvPr/>
          </p:nvSpPr>
          <p:spPr>
            <a:xfrm>
              <a:off x="3597425" y="6142702"/>
              <a:ext cx="356704" cy="43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268" extrusionOk="0">
                  <a:moveTo>
                    <a:pt x="3969" y="1657"/>
                  </a:moveTo>
                  <a:cubicBezTo>
                    <a:pt x="5215" y="7350"/>
                    <a:pt x="6461" y="13043"/>
                    <a:pt x="7292" y="16475"/>
                  </a:cubicBezTo>
                  <a:cubicBezTo>
                    <a:pt x="8123" y="19908"/>
                    <a:pt x="8538" y="21080"/>
                    <a:pt x="8538" y="21248"/>
                  </a:cubicBezTo>
                  <a:cubicBezTo>
                    <a:pt x="8538" y="21415"/>
                    <a:pt x="8123" y="20578"/>
                    <a:pt x="6669" y="17731"/>
                  </a:cubicBezTo>
                  <a:cubicBezTo>
                    <a:pt x="5215" y="14885"/>
                    <a:pt x="2723" y="10029"/>
                    <a:pt x="1373" y="7015"/>
                  </a:cubicBezTo>
                  <a:cubicBezTo>
                    <a:pt x="23" y="4001"/>
                    <a:pt x="-185" y="2829"/>
                    <a:pt x="127" y="1992"/>
                  </a:cubicBezTo>
                  <a:cubicBezTo>
                    <a:pt x="438" y="1155"/>
                    <a:pt x="1269" y="652"/>
                    <a:pt x="3553" y="317"/>
                  </a:cubicBezTo>
                  <a:cubicBezTo>
                    <a:pt x="5838" y="-18"/>
                    <a:pt x="9577" y="-185"/>
                    <a:pt x="12588" y="317"/>
                  </a:cubicBezTo>
                  <a:cubicBezTo>
                    <a:pt x="15600" y="820"/>
                    <a:pt x="17884" y="1992"/>
                    <a:pt x="19338" y="3164"/>
                  </a:cubicBezTo>
                  <a:cubicBezTo>
                    <a:pt x="20792" y="4336"/>
                    <a:pt x="21415" y="5508"/>
                    <a:pt x="21415" y="6429"/>
                  </a:cubicBezTo>
                  <a:cubicBezTo>
                    <a:pt x="21415" y="7350"/>
                    <a:pt x="20792" y="8020"/>
                    <a:pt x="18819" y="8522"/>
                  </a:cubicBezTo>
                  <a:cubicBezTo>
                    <a:pt x="16846" y="9024"/>
                    <a:pt x="13523" y="9359"/>
                    <a:pt x="10719" y="8941"/>
                  </a:cubicBezTo>
                  <a:cubicBezTo>
                    <a:pt x="7915" y="8522"/>
                    <a:pt x="5630" y="7350"/>
                    <a:pt x="3346" y="61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7" name="Line"/>
            <p:cNvSpPr/>
            <p:nvPr/>
          </p:nvSpPr>
          <p:spPr>
            <a:xfrm>
              <a:off x="4535312" y="6345784"/>
              <a:ext cx="1053809" cy="26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264" extrusionOk="0">
                  <a:moveTo>
                    <a:pt x="0" y="2268"/>
                  </a:moveTo>
                  <a:cubicBezTo>
                    <a:pt x="354" y="2545"/>
                    <a:pt x="708" y="2822"/>
                    <a:pt x="921" y="3653"/>
                  </a:cubicBezTo>
                  <a:cubicBezTo>
                    <a:pt x="1133" y="4484"/>
                    <a:pt x="1204" y="5868"/>
                    <a:pt x="1275" y="7253"/>
                  </a:cubicBezTo>
                  <a:cubicBezTo>
                    <a:pt x="1346" y="8638"/>
                    <a:pt x="1416" y="10022"/>
                    <a:pt x="1487" y="11407"/>
                  </a:cubicBezTo>
                  <a:cubicBezTo>
                    <a:pt x="1558" y="12791"/>
                    <a:pt x="1629" y="14176"/>
                    <a:pt x="1770" y="13761"/>
                  </a:cubicBezTo>
                  <a:cubicBezTo>
                    <a:pt x="1912" y="13345"/>
                    <a:pt x="2125" y="11130"/>
                    <a:pt x="2408" y="8776"/>
                  </a:cubicBezTo>
                  <a:cubicBezTo>
                    <a:pt x="2691" y="6422"/>
                    <a:pt x="3045" y="3930"/>
                    <a:pt x="3364" y="2268"/>
                  </a:cubicBezTo>
                  <a:cubicBezTo>
                    <a:pt x="3683" y="607"/>
                    <a:pt x="3966" y="-224"/>
                    <a:pt x="4214" y="53"/>
                  </a:cubicBezTo>
                  <a:cubicBezTo>
                    <a:pt x="4462" y="330"/>
                    <a:pt x="4674" y="1715"/>
                    <a:pt x="4816" y="3791"/>
                  </a:cubicBezTo>
                  <a:cubicBezTo>
                    <a:pt x="4957" y="5868"/>
                    <a:pt x="5028" y="8638"/>
                    <a:pt x="5064" y="10714"/>
                  </a:cubicBezTo>
                  <a:cubicBezTo>
                    <a:pt x="5099" y="12791"/>
                    <a:pt x="5099" y="14176"/>
                    <a:pt x="5134" y="14176"/>
                  </a:cubicBezTo>
                  <a:cubicBezTo>
                    <a:pt x="5170" y="14176"/>
                    <a:pt x="5241" y="12791"/>
                    <a:pt x="5418" y="10714"/>
                  </a:cubicBezTo>
                  <a:cubicBezTo>
                    <a:pt x="5595" y="8638"/>
                    <a:pt x="5878" y="5868"/>
                    <a:pt x="6161" y="3930"/>
                  </a:cubicBezTo>
                  <a:cubicBezTo>
                    <a:pt x="6445" y="1991"/>
                    <a:pt x="6728" y="884"/>
                    <a:pt x="6940" y="1022"/>
                  </a:cubicBezTo>
                  <a:cubicBezTo>
                    <a:pt x="7153" y="1161"/>
                    <a:pt x="7294" y="2545"/>
                    <a:pt x="7436" y="5176"/>
                  </a:cubicBezTo>
                  <a:cubicBezTo>
                    <a:pt x="7578" y="7807"/>
                    <a:pt x="7719" y="11684"/>
                    <a:pt x="7932" y="14038"/>
                  </a:cubicBezTo>
                  <a:cubicBezTo>
                    <a:pt x="8144" y="16391"/>
                    <a:pt x="8428" y="17222"/>
                    <a:pt x="8782" y="17361"/>
                  </a:cubicBezTo>
                  <a:cubicBezTo>
                    <a:pt x="9136" y="17499"/>
                    <a:pt x="9561" y="16945"/>
                    <a:pt x="9915" y="15284"/>
                  </a:cubicBezTo>
                  <a:cubicBezTo>
                    <a:pt x="10269" y="13622"/>
                    <a:pt x="10552" y="10853"/>
                    <a:pt x="10729" y="8776"/>
                  </a:cubicBezTo>
                  <a:cubicBezTo>
                    <a:pt x="10906" y="6699"/>
                    <a:pt x="10977" y="5315"/>
                    <a:pt x="10906" y="5176"/>
                  </a:cubicBezTo>
                  <a:cubicBezTo>
                    <a:pt x="10835" y="5038"/>
                    <a:pt x="10623" y="6145"/>
                    <a:pt x="10552" y="7530"/>
                  </a:cubicBezTo>
                  <a:cubicBezTo>
                    <a:pt x="10481" y="8914"/>
                    <a:pt x="10552" y="10576"/>
                    <a:pt x="10694" y="12099"/>
                  </a:cubicBezTo>
                  <a:cubicBezTo>
                    <a:pt x="10835" y="13622"/>
                    <a:pt x="11048" y="15007"/>
                    <a:pt x="11331" y="15838"/>
                  </a:cubicBezTo>
                  <a:cubicBezTo>
                    <a:pt x="11614" y="16668"/>
                    <a:pt x="11969" y="16945"/>
                    <a:pt x="12252" y="16530"/>
                  </a:cubicBezTo>
                  <a:cubicBezTo>
                    <a:pt x="12535" y="16114"/>
                    <a:pt x="12748" y="15007"/>
                    <a:pt x="12889" y="13068"/>
                  </a:cubicBezTo>
                  <a:cubicBezTo>
                    <a:pt x="13031" y="11130"/>
                    <a:pt x="13102" y="8361"/>
                    <a:pt x="13243" y="8499"/>
                  </a:cubicBezTo>
                  <a:cubicBezTo>
                    <a:pt x="13385" y="8638"/>
                    <a:pt x="13597" y="11684"/>
                    <a:pt x="13810" y="13761"/>
                  </a:cubicBezTo>
                  <a:cubicBezTo>
                    <a:pt x="14022" y="15838"/>
                    <a:pt x="14235" y="16945"/>
                    <a:pt x="14483" y="17084"/>
                  </a:cubicBezTo>
                  <a:cubicBezTo>
                    <a:pt x="14730" y="17222"/>
                    <a:pt x="15014" y="16391"/>
                    <a:pt x="15297" y="14591"/>
                  </a:cubicBezTo>
                  <a:cubicBezTo>
                    <a:pt x="15580" y="12791"/>
                    <a:pt x="15864" y="10022"/>
                    <a:pt x="16253" y="7391"/>
                  </a:cubicBezTo>
                  <a:cubicBezTo>
                    <a:pt x="16643" y="4761"/>
                    <a:pt x="17138" y="2268"/>
                    <a:pt x="17599" y="1022"/>
                  </a:cubicBezTo>
                  <a:cubicBezTo>
                    <a:pt x="18059" y="-224"/>
                    <a:pt x="18484" y="-224"/>
                    <a:pt x="19086" y="1853"/>
                  </a:cubicBezTo>
                  <a:cubicBezTo>
                    <a:pt x="19688" y="3930"/>
                    <a:pt x="20467" y="8084"/>
                    <a:pt x="20927" y="10853"/>
                  </a:cubicBezTo>
                  <a:cubicBezTo>
                    <a:pt x="21388" y="13622"/>
                    <a:pt x="21529" y="15007"/>
                    <a:pt x="21565" y="16530"/>
                  </a:cubicBezTo>
                  <a:cubicBezTo>
                    <a:pt x="21600" y="18053"/>
                    <a:pt x="21529" y="19714"/>
                    <a:pt x="21246" y="20545"/>
                  </a:cubicBezTo>
                  <a:cubicBezTo>
                    <a:pt x="20963" y="21376"/>
                    <a:pt x="20467" y="21376"/>
                    <a:pt x="19865" y="21099"/>
                  </a:cubicBezTo>
                  <a:cubicBezTo>
                    <a:pt x="19263" y="20822"/>
                    <a:pt x="18555" y="20268"/>
                    <a:pt x="18094" y="19022"/>
                  </a:cubicBezTo>
                  <a:cubicBezTo>
                    <a:pt x="17634" y="17776"/>
                    <a:pt x="17422" y="15838"/>
                    <a:pt x="17209" y="138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8" name="Line"/>
            <p:cNvSpPr/>
            <p:nvPr/>
          </p:nvSpPr>
          <p:spPr>
            <a:xfrm>
              <a:off x="5687303" y="6228819"/>
              <a:ext cx="228323" cy="396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8" extrusionOk="0">
                  <a:moveTo>
                    <a:pt x="0" y="0"/>
                  </a:moveTo>
                  <a:cubicBezTo>
                    <a:pt x="1636" y="3877"/>
                    <a:pt x="3273" y="7754"/>
                    <a:pt x="4418" y="11169"/>
                  </a:cubicBezTo>
                  <a:cubicBezTo>
                    <a:pt x="5564" y="14585"/>
                    <a:pt x="6218" y="17538"/>
                    <a:pt x="7200" y="19292"/>
                  </a:cubicBezTo>
                  <a:cubicBezTo>
                    <a:pt x="8182" y="21046"/>
                    <a:pt x="9491" y="21600"/>
                    <a:pt x="11945" y="20769"/>
                  </a:cubicBezTo>
                  <a:cubicBezTo>
                    <a:pt x="14400" y="19938"/>
                    <a:pt x="18000" y="17723"/>
                    <a:pt x="21600" y="1550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9" name="Line"/>
            <p:cNvSpPr/>
            <p:nvPr/>
          </p:nvSpPr>
          <p:spPr>
            <a:xfrm>
              <a:off x="5697681" y="6384493"/>
              <a:ext cx="24908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0" name="Line"/>
            <p:cNvSpPr/>
            <p:nvPr/>
          </p:nvSpPr>
          <p:spPr>
            <a:xfrm>
              <a:off x="6621349" y="6145792"/>
              <a:ext cx="705724" cy="40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41" y="4246"/>
                    <a:pt x="1482" y="8492"/>
                    <a:pt x="1853" y="11538"/>
                  </a:cubicBezTo>
                  <a:cubicBezTo>
                    <a:pt x="2224" y="14585"/>
                    <a:pt x="2224" y="16431"/>
                    <a:pt x="2224" y="17815"/>
                  </a:cubicBezTo>
                  <a:cubicBezTo>
                    <a:pt x="2224" y="19200"/>
                    <a:pt x="2224" y="20123"/>
                    <a:pt x="2224" y="20123"/>
                  </a:cubicBezTo>
                  <a:cubicBezTo>
                    <a:pt x="2224" y="20123"/>
                    <a:pt x="2224" y="19200"/>
                    <a:pt x="2594" y="17723"/>
                  </a:cubicBezTo>
                  <a:cubicBezTo>
                    <a:pt x="2965" y="16246"/>
                    <a:pt x="3706" y="14215"/>
                    <a:pt x="4606" y="12831"/>
                  </a:cubicBezTo>
                  <a:cubicBezTo>
                    <a:pt x="5506" y="11446"/>
                    <a:pt x="6565" y="10708"/>
                    <a:pt x="7359" y="10431"/>
                  </a:cubicBezTo>
                  <a:cubicBezTo>
                    <a:pt x="8153" y="10154"/>
                    <a:pt x="8682" y="10338"/>
                    <a:pt x="9000" y="10892"/>
                  </a:cubicBezTo>
                  <a:cubicBezTo>
                    <a:pt x="9318" y="11446"/>
                    <a:pt x="9424" y="12369"/>
                    <a:pt x="9371" y="13385"/>
                  </a:cubicBezTo>
                  <a:cubicBezTo>
                    <a:pt x="9318" y="14400"/>
                    <a:pt x="9106" y="15508"/>
                    <a:pt x="8365" y="16523"/>
                  </a:cubicBezTo>
                  <a:cubicBezTo>
                    <a:pt x="7624" y="17538"/>
                    <a:pt x="6353" y="18462"/>
                    <a:pt x="5453" y="19108"/>
                  </a:cubicBezTo>
                  <a:cubicBezTo>
                    <a:pt x="4553" y="19754"/>
                    <a:pt x="4024" y="20123"/>
                    <a:pt x="3441" y="20308"/>
                  </a:cubicBezTo>
                  <a:cubicBezTo>
                    <a:pt x="2859" y="20492"/>
                    <a:pt x="2224" y="20492"/>
                    <a:pt x="2224" y="20308"/>
                  </a:cubicBezTo>
                  <a:cubicBezTo>
                    <a:pt x="2224" y="20123"/>
                    <a:pt x="2859" y="19754"/>
                    <a:pt x="4553" y="19754"/>
                  </a:cubicBezTo>
                  <a:cubicBezTo>
                    <a:pt x="6247" y="19754"/>
                    <a:pt x="9000" y="20123"/>
                    <a:pt x="11012" y="20215"/>
                  </a:cubicBezTo>
                  <a:cubicBezTo>
                    <a:pt x="13024" y="20308"/>
                    <a:pt x="14294" y="20123"/>
                    <a:pt x="15194" y="19662"/>
                  </a:cubicBezTo>
                  <a:cubicBezTo>
                    <a:pt x="16094" y="19200"/>
                    <a:pt x="16624" y="18462"/>
                    <a:pt x="16941" y="17631"/>
                  </a:cubicBezTo>
                  <a:cubicBezTo>
                    <a:pt x="17259" y="16800"/>
                    <a:pt x="17365" y="15877"/>
                    <a:pt x="17206" y="15046"/>
                  </a:cubicBezTo>
                  <a:cubicBezTo>
                    <a:pt x="17047" y="14215"/>
                    <a:pt x="16624" y="13477"/>
                    <a:pt x="15988" y="13108"/>
                  </a:cubicBezTo>
                  <a:cubicBezTo>
                    <a:pt x="15353" y="12738"/>
                    <a:pt x="14506" y="12738"/>
                    <a:pt x="13976" y="13292"/>
                  </a:cubicBezTo>
                  <a:cubicBezTo>
                    <a:pt x="13447" y="13846"/>
                    <a:pt x="13235" y="14954"/>
                    <a:pt x="13341" y="15969"/>
                  </a:cubicBezTo>
                  <a:cubicBezTo>
                    <a:pt x="13447" y="16985"/>
                    <a:pt x="13871" y="17908"/>
                    <a:pt x="15300" y="18831"/>
                  </a:cubicBezTo>
                  <a:cubicBezTo>
                    <a:pt x="16729" y="19754"/>
                    <a:pt x="19165" y="2067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1" name="Line"/>
            <p:cNvSpPr/>
            <p:nvPr/>
          </p:nvSpPr>
          <p:spPr>
            <a:xfrm>
              <a:off x="8063931" y="6353323"/>
              <a:ext cx="404754" cy="20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0" y="3244"/>
                  </a:moveTo>
                  <a:cubicBezTo>
                    <a:pt x="738" y="6484"/>
                    <a:pt x="1477" y="9724"/>
                    <a:pt x="1938" y="12244"/>
                  </a:cubicBezTo>
                  <a:cubicBezTo>
                    <a:pt x="2400" y="14764"/>
                    <a:pt x="2585" y="16564"/>
                    <a:pt x="2954" y="18184"/>
                  </a:cubicBezTo>
                  <a:cubicBezTo>
                    <a:pt x="3323" y="19804"/>
                    <a:pt x="3877" y="21244"/>
                    <a:pt x="4338" y="21064"/>
                  </a:cubicBezTo>
                  <a:cubicBezTo>
                    <a:pt x="4800" y="20884"/>
                    <a:pt x="5169" y="19084"/>
                    <a:pt x="5723" y="16204"/>
                  </a:cubicBezTo>
                  <a:cubicBezTo>
                    <a:pt x="6277" y="13324"/>
                    <a:pt x="7015" y="9364"/>
                    <a:pt x="7662" y="6664"/>
                  </a:cubicBezTo>
                  <a:cubicBezTo>
                    <a:pt x="8308" y="3964"/>
                    <a:pt x="8862" y="2524"/>
                    <a:pt x="9600" y="1444"/>
                  </a:cubicBezTo>
                  <a:cubicBezTo>
                    <a:pt x="10338" y="364"/>
                    <a:pt x="11262" y="-356"/>
                    <a:pt x="11815" y="184"/>
                  </a:cubicBezTo>
                  <a:cubicBezTo>
                    <a:pt x="12369" y="724"/>
                    <a:pt x="12554" y="2524"/>
                    <a:pt x="12646" y="6124"/>
                  </a:cubicBezTo>
                  <a:cubicBezTo>
                    <a:pt x="12738" y="9724"/>
                    <a:pt x="12738" y="15124"/>
                    <a:pt x="13015" y="15844"/>
                  </a:cubicBezTo>
                  <a:cubicBezTo>
                    <a:pt x="13292" y="16564"/>
                    <a:pt x="13846" y="12604"/>
                    <a:pt x="14400" y="9904"/>
                  </a:cubicBezTo>
                  <a:cubicBezTo>
                    <a:pt x="14954" y="7204"/>
                    <a:pt x="15508" y="5764"/>
                    <a:pt x="16154" y="5584"/>
                  </a:cubicBezTo>
                  <a:cubicBezTo>
                    <a:pt x="16800" y="5404"/>
                    <a:pt x="17538" y="6484"/>
                    <a:pt x="18000" y="8284"/>
                  </a:cubicBezTo>
                  <a:cubicBezTo>
                    <a:pt x="18462" y="10084"/>
                    <a:pt x="18646" y="12604"/>
                    <a:pt x="18923" y="14764"/>
                  </a:cubicBezTo>
                  <a:cubicBezTo>
                    <a:pt x="19200" y="16924"/>
                    <a:pt x="19569" y="18724"/>
                    <a:pt x="20031" y="18904"/>
                  </a:cubicBezTo>
                  <a:cubicBezTo>
                    <a:pt x="20492" y="19084"/>
                    <a:pt x="21046" y="17644"/>
                    <a:pt x="21600" y="162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2" name="Line"/>
            <p:cNvSpPr/>
            <p:nvPr/>
          </p:nvSpPr>
          <p:spPr>
            <a:xfrm>
              <a:off x="8084687" y="6145792"/>
              <a:ext cx="41515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3" name="Line"/>
            <p:cNvSpPr/>
            <p:nvPr/>
          </p:nvSpPr>
          <p:spPr>
            <a:xfrm>
              <a:off x="8584382" y="6160342"/>
              <a:ext cx="527757" cy="727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30" extrusionOk="0">
                  <a:moveTo>
                    <a:pt x="16878" y="1711"/>
                  </a:moveTo>
                  <a:cubicBezTo>
                    <a:pt x="16455" y="1100"/>
                    <a:pt x="16031" y="488"/>
                    <a:pt x="15466" y="183"/>
                  </a:cubicBezTo>
                  <a:cubicBezTo>
                    <a:pt x="14902" y="-123"/>
                    <a:pt x="14196" y="-123"/>
                    <a:pt x="13631" y="794"/>
                  </a:cubicBezTo>
                  <a:cubicBezTo>
                    <a:pt x="13066" y="1711"/>
                    <a:pt x="12643" y="3545"/>
                    <a:pt x="12643" y="6092"/>
                  </a:cubicBezTo>
                  <a:cubicBezTo>
                    <a:pt x="12643" y="8639"/>
                    <a:pt x="13066" y="11900"/>
                    <a:pt x="13208" y="14396"/>
                  </a:cubicBezTo>
                  <a:cubicBezTo>
                    <a:pt x="13349" y="16892"/>
                    <a:pt x="13208" y="18624"/>
                    <a:pt x="12431" y="19745"/>
                  </a:cubicBezTo>
                  <a:cubicBezTo>
                    <a:pt x="11655" y="20866"/>
                    <a:pt x="10243" y="21375"/>
                    <a:pt x="8619" y="21426"/>
                  </a:cubicBezTo>
                  <a:cubicBezTo>
                    <a:pt x="6996" y="21477"/>
                    <a:pt x="5161" y="21069"/>
                    <a:pt x="3678" y="19898"/>
                  </a:cubicBezTo>
                  <a:cubicBezTo>
                    <a:pt x="2196" y="18726"/>
                    <a:pt x="1066" y="16790"/>
                    <a:pt x="502" y="15517"/>
                  </a:cubicBezTo>
                  <a:cubicBezTo>
                    <a:pt x="-63" y="14243"/>
                    <a:pt x="-63" y="13632"/>
                    <a:pt x="78" y="13071"/>
                  </a:cubicBezTo>
                  <a:cubicBezTo>
                    <a:pt x="219" y="12511"/>
                    <a:pt x="502" y="12002"/>
                    <a:pt x="996" y="11645"/>
                  </a:cubicBezTo>
                  <a:cubicBezTo>
                    <a:pt x="1490" y="11288"/>
                    <a:pt x="2196" y="11085"/>
                    <a:pt x="4455" y="10983"/>
                  </a:cubicBezTo>
                  <a:cubicBezTo>
                    <a:pt x="6713" y="10881"/>
                    <a:pt x="10525" y="10881"/>
                    <a:pt x="12855" y="10881"/>
                  </a:cubicBezTo>
                  <a:cubicBezTo>
                    <a:pt x="15184" y="10881"/>
                    <a:pt x="16031" y="10881"/>
                    <a:pt x="16808" y="10881"/>
                  </a:cubicBezTo>
                  <a:cubicBezTo>
                    <a:pt x="17584" y="10881"/>
                    <a:pt x="18290" y="10881"/>
                    <a:pt x="18431" y="10677"/>
                  </a:cubicBezTo>
                  <a:cubicBezTo>
                    <a:pt x="18572" y="10473"/>
                    <a:pt x="18149" y="10066"/>
                    <a:pt x="18219" y="10473"/>
                  </a:cubicBezTo>
                  <a:cubicBezTo>
                    <a:pt x="18290" y="10881"/>
                    <a:pt x="18855" y="12103"/>
                    <a:pt x="19490" y="12766"/>
                  </a:cubicBezTo>
                  <a:cubicBezTo>
                    <a:pt x="20125" y="13428"/>
                    <a:pt x="20831" y="13530"/>
                    <a:pt x="21537" y="136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4" name="Line"/>
            <p:cNvSpPr/>
            <p:nvPr/>
          </p:nvSpPr>
          <p:spPr>
            <a:xfrm>
              <a:off x="8956464" y="6353358"/>
              <a:ext cx="11416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5" name="Line"/>
            <p:cNvSpPr/>
            <p:nvPr/>
          </p:nvSpPr>
          <p:spPr>
            <a:xfrm>
              <a:off x="9215921" y="6477898"/>
              <a:ext cx="311350" cy="163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extrusionOk="0">
                  <a:moveTo>
                    <a:pt x="0" y="0"/>
                  </a:moveTo>
                  <a:cubicBezTo>
                    <a:pt x="0" y="2250"/>
                    <a:pt x="0" y="4500"/>
                    <a:pt x="0" y="6750"/>
                  </a:cubicBezTo>
                  <a:cubicBezTo>
                    <a:pt x="0" y="9000"/>
                    <a:pt x="0" y="11250"/>
                    <a:pt x="600" y="12600"/>
                  </a:cubicBezTo>
                  <a:cubicBezTo>
                    <a:pt x="1200" y="13950"/>
                    <a:pt x="2400" y="14400"/>
                    <a:pt x="3600" y="13050"/>
                  </a:cubicBezTo>
                  <a:cubicBezTo>
                    <a:pt x="4800" y="11700"/>
                    <a:pt x="6000" y="8550"/>
                    <a:pt x="7320" y="6300"/>
                  </a:cubicBezTo>
                  <a:cubicBezTo>
                    <a:pt x="8640" y="4050"/>
                    <a:pt x="10080" y="2700"/>
                    <a:pt x="10800" y="3150"/>
                  </a:cubicBezTo>
                  <a:cubicBezTo>
                    <a:pt x="11520" y="3600"/>
                    <a:pt x="11520" y="5850"/>
                    <a:pt x="11520" y="8100"/>
                  </a:cubicBezTo>
                  <a:cubicBezTo>
                    <a:pt x="11520" y="10350"/>
                    <a:pt x="11520" y="12600"/>
                    <a:pt x="11520" y="14850"/>
                  </a:cubicBezTo>
                  <a:cubicBezTo>
                    <a:pt x="11520" y="17100"/>
                    <a:pt x="11520" y="19350"/>
                    <a:pt x="12120" y="20475"/>
                  </a:cubicBezTo>
                  <a:cubicBezTo>
                    <a:pt x="12720" y="21600"/>
                    <a:pt x="13920" y="21600"/>
                    <a:pt x="15000" y="20025"/>
                  </a:cubicBezTo>
                  <a:cubicBezTo>
                    <a:pt x="16080" y="18450"/>
                    <a:pt x="17040" y="15300"/>
                    <a:pt x="18120" y="13725"/>
                  </a:cubicBezTo>
                  <a:cubicBezTo>
                    <a:pt x="19200" y="12150"/>
                    <a:pt x="20400" y="12150"/>
                    <a:pt x="21600" y="121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6" name="Line"/>
            <p:cNvSpPr/>
            <p:nvPr/>
          </p:nvSpPr>
          <p:spPr>
            <a:xfrm>
              <a:off x="9423487" y="6363736"/>
              <a:ext cx="10379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7" name="Line"/>
            <p:cNvSpPr/>
            <p:nvPr/>
          </p:nvSpPr>
          <p:spPr>
            <a:xfrm>
              <a:off x="9682944" y="6218441"/>
              <a:ext cx="16029" cy="37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12960" y="0"/>
                  </a:moveTo>
                  <a:cubicBezTo>
                    <a:pt x="17280" y="5000"/>
                    <a:pt x="21600" y="10000"/>
                    <a:pt x="19440" y="13600"/>
                  </a:cubicBezTo>
                  <a:cubicBezTo>
                    <a:pt x="17280" y="17200"/>
                    <a:pt x="8640" y="19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8" name="Line"/>
            <p:cNvSpPr/>
            <p:nvPr/>
          </p:nvSpPr>
          <p:spPr>
            <a:xfrm>
              <a:off x="9589540" y="6427736"/>
              <a:ext cx="425510" cy="185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extrusionOk="0">
                  <a:moveTo>
                    <a:pt x="0" y="8200"/>
                  </a:moveTo>
                  <a:cubicBezTo>
                    <a:pt x="3688" y="7400"/>
                    <a:pt x="7376" y="6600"/>
                    <a:pt x="9659" y="6200"/>
                  </a:cubicBezTo>
                  <a:cubicBezTo>
                    <a:pt x="11941" y="5800"/>
                    <a:pt x="12820" y="5800"/>
                    <a:pt x="13698" y="5600"/>
                  </a:cubicBezTo>
                  <a:cubicBezTo>
                    <a:pt x="14576" y="5400"/>
                    <a:pt x="15454" y="5000"/>
                    <a:pt x="15541" y="4000"/>
                  </a:cubicBezTo>
                  <a:cubicBezTo>
                    <a:pt x="15629" y="3000"/>
                    <a:pt x="14927" y="1400"/>
                    <a:pt x="14137" y="600"/>
                  </a:cubicBezTo>
                  <a:cubicBezTo>
                    <a:pt x="13346" y="-200"/>
                    <a:pt x="12468" y="-200"/>
                    <a:pt x="11678" y="600"/>
                  </a:cubicBezTo>
                  <a:cubicBezTo>
                    <a:pt x="10888" y="1400"/>
                    <a:pt x="10185" y="3000"/>
                    <a:pt x="9834" y="4800"/>
                  </a:cubicBezTo>
                  <a:cubicBezTo>
                    <a:pt x="9483" y="6600"/>
                    <a:pt x="9483" y="8600"/>
                    <a:pt x="11502" y="11400"/>
                  </a:cubicBezTo>
                  <a:cubicBezTo>
                    <a:pt x="13522" y="14200"/>
                    <a:pt x="17561" y="17800"/>
                    <a:pt x="21600" y="21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9" name="Line"/>
            <p:cNvSpPr/>
            <p:nvPr/>
          </p:nvSpPr>
          <p:spPr>
            <a:xfrm>
              <a:off x="10648125" y="6090115"/>
              <a:ext cx="529294" cy="592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extrusionOk="0">
                  <a:moveTo>
                    <a:pt x="6776" y="15119"/>
                  </a:moveTo>
                  <a:cubicBezTo>
                    <a:pt x="5506" y="14620"/>
                    <a:pt x="4235" y="14121"/>
                    <a:pt x="3247" y="13996"/>
                  </a:cubicBezTo>
                  <a:cubicBezTo>
                    <a:pt x="2259" y="13871"/>
                    <a:pt x="1553" y="14121"/>
                    <a:pt x="988" y="14495"/>
                  </a:cubicBezTo>
                  <a:cubicBezTo>
                    <a:pt x="424" y="14870"/>
                    <a:pt x="0" y="15369"/>
                    <a:pt x="0" y="15869"/>
                  </a:cubicBezTo>
                  <a:cubicBezTo>
                    <a:pt x="0" y="16368"/>
                    <a:pt x="424" y="16867"/>
                    <a:pt x="1482" y="17242"/>
                  </a:cubicBezTo>
                  <a:cubicBezTo>
                    <a:pt x="2541" y="17616"/>
                    <a:pt x="4235" y="17866"/>
                    <a:pt x="5435" y="17991"/>
                  </a:cubicBezTo>
                  <a:cubicBezTo>
                    <a:pt x="6635" y="18116"/>
                    <a:pt x="7341" y="18116"/>
                    <a:pt x="7976" y="17866"/>
                  </a:cubicBezTo>
                  <a:cubicBezTo>
                    <a:pt x="8612" y="17616"/>
                    <a:pt x="9176" y="17117"/>
                    <a:pt x="9529" y="15494"/>
                  </a:cubicBezTo>
                  <a:cubicBezTo>
                    <a:pt x="9882" y="13871"/>
                    <a:pt x="10024" y="11124"/>
                    <a:pt x="9882" y="8627"/>
                  </a:cubicBezTo>
                  <a:cubicBezTo>
                    <a:pt x="9741" y="6130"/>
                    <a:pt x="9318" y="3882"/>
                    <a:pt x="9035" y="2322"/>
                  </a:cubicBezTo>
                  <a:cubicBezTo>
                    <a:pt x="8753" y="761"/>
                    <a:pt x="8612" y="-113"/>
                    <a:pt x="8541" y="12"/>
                  </a:cubicBezTo>
                  <a:cubicBezTo>
                    <a:pt x="8471" y="137"/>
                    <a:pt x="8471" y="1260"/>
                    <a:pt x="8541" y="3633"/>
                  </a:cubicBezTo>
                  <a:cubicBezTo>
                    <a:pt x="8612" y="6005"/>
                    <a:pt x="8753" y="9626"/>
                    <a:pt x="9035" y="12497"/>
                  </a:cubicBezTo>
                  <a:cubicBezTo>
                    <a:pt x="9318" y="15369"/>
                    <a:pt x="9741" y="17492"/>
                    <a:pt x="10165" y="18865"/>
                  </a:cubicBezTo>
                  <a:cubicBezTo>
                    <a:pt x="10588" y="20238"/>
                    <a:pt x="11012" y="20863"/>
                    <a:pt x="11576" y="21175"/>
                  </a:cubicBezTo>
                  <a:cubicBezTo>
                    <a:pt x="12141" y="21487"/>
                    <a:pt x="12847" y="21487"/>
                    <a:pt x="13694" y="20988"/>
                  </a:cubicBezTo>
                  <a:cubicBezTo>
                    <a:pt x="14541" y="20488"/>
                    <a:pt x="15529" y="19489"/>
                    <a:pt x="16165" y="18678"/>
                  </a:cubicBezTo>
                  <a:cubicBezTo>
                    <a:pt x="16800" y="17866"/>
                    <a:pt x="17082" y="17242"/>
                    <a:pt x="17082" y="16555"/>
                  </a:cubicBezTo>
                  <a:cubicBezTo>
                    <a:pt x="17082" y="15869"/>
                    <a:pt x="16800" y="15119"/>
                    <a:pt x="16800" y="15057"/>
                  </a:cubicBezTo>
                  <a:cubicBezTo>
                    <a:pt x="16800" y="14995"/>
                    <a:pt x="17082" y="15619"/>
                    <a:pt x="17506" y="16181"/>
                  </a:cubicBezTo>
                  <a:cubicBezTo>
                    <a:pt x="17929" y="16742"/>
                    <a:pt x="18494" y="17242"/>
                    <a:pt x="19059" y="17679"/>
                  </a:cubicBezTo>
                  <a:cubicBezTo>
                    <a:pt x="19624" y="18116"/>
                    <a:pt x="20188" y="18490"/>
                    <a:pt x="20612" y="18490"/>
                  </a:cubicBezTo>
                  <a:cubicBezTo>
                    <a:pt x="21035" y="18490"/>
                    <a:pt x="21318" y="18116"/>
                    <a:pt x="21600" y="1774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0" name="Line"/>
            <p:cNvSpPr/>
            <p:nvPr/>
          </p:nvSpPr>
          <p:spPr>
            <a:xfrm>
              <a:off x="11011366" y="6249493"/>
              <a:ext cx="51892" cy="4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extrusionOk="0">
                  <a:moveTo>
                    <a:pt x="0" y="19978"/>
                  </a:moveTo>
                  <a:cubicBezTo>
                    <a:pt x="0" y="11670"/>
                    <a:pt x="0" y="3363"/>
                    <a:pt x="3600" y="870"/>
                  </a:cubicBezTo>
                  <a:cubicBezTo>
                    <a:pt x="7200" y="-1622"/>
                    <a:pt x="14400" y="1701"/>
                    <a:pt x="21600" y="50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1" name="Line"/>
            <p:cNvSpPr/>
            <p:nvPr/>
          </p:nvSpPr>
          <p:spPr>
            <a:xfrm>
              <a:off x="11270823" y="6424084"/>
              <a:ext cx="1244097" cy="277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120" extrusionOk="0">
                  <a:moveTo>
                    <a:pt x="0" y="4888"/>
                  </a:moveTo>
                  <a:cubicBezTo>
                    <a:pt x="300" y="5152"/>
                    <a:pt x="600" y="5415"/>
                    <a:pt x="840" y="6205"/>
                  </a:cubicBezTo>
                  <a:cubicBezTo>
                    <a:pt x="1080" y="6996"/>
                    <a:pt x="1260" y="8313"/>
                    <a:pt x="1380" y="9761"/>
                  </a:cubicBezTo>
                  <a:cubicBezTo>
                    <a:pt x="1500" y="11210"/>
                    <a:pt x="1560" y="12791"/>
                    <a:pt x="1620" y="12791"/>
                  </a:cubicBezTo>
                  <a:cubicBezTo>
                    <a:pt x="1680" y="12791"/>
                    <a:pt x="1740" y="11210"/>
                    <a:pt x="1830" y="9761"/>
                  </a:cubicBezTo>
                  <a:cubicBezTo>
                    <a:pt x="1920" y="8313"/>
                    <a:pt x="2040" y="6996"/>
                    <a:pt x="2190" y="5810"/>
                  </a:cubicBezTo>
                  <a:cubicBezTo>
                    <a:pt x="2340" y="4625"/>
                    <a:pt x="2520" y="3571"/>
                    <a:pt x="2730" y="3440"/>
                  </a:cubicBezTo>
                  <a:cubicBezTo>
                    <a:pt x="2940" y="3308"/>
                    <a:pt x="3180" y="4098"/>
                    <a:pt x="3330" y="5283"/>
                  </a:cubicBezTo>
                  <a:cubicBezTo>
                    <a:pt x="3480" y="6469"/>
                    <a:pt x="3540" y="8049"/>
                    <a:pt x="3600" y="9498"/>
                  </a:cubicBezTo>
                  <a:cubicBezTo>
                    <a:pt x="3660" y="10947"/>
                    <a:pt x="3720" y="12264"/>
                    <a:pt x="3810" y="12264"/>
                  </a:cubicBezTo>
                  <a:cubicBezTo>
                    <a:pt x="3900" y="12264"/>
                    <a:pt x="4020" y="10947"/>
                    <a:pt x="4170" y="9235"/>
                  </a:cubicBezTo>
                  <a:cubicBezTo>
                    <a:pt x="4320" y="7522"/>
                    <a:pt x="4500" y="5415"/>
                    <a:pt x="4710" y="3966"/>
                  </a:cubicBezTo>
                  <a:cubicBezTo>
                    <a:pt x="4920" y="2518"/>
                    <a:pt x="5160" y="1727"/>
                    <a:pt x="5280" y="2122"/>
                  </a:cubicBezTo>
                  <a:cubicBezTo>
                    <a:pt x="5400" y="2518"/>
                    <a:pt x="5400" y="4098"/>
                    <a:pt x="5520" y="6205"/>
                  </a:cubicBezTo>
                  <a:cubicBezTo>
                    <a:pt x="5640" y="8313"/>
                    <a:pt x="5880" y="10947"/>
                    <a:pt x="6300" y="12659"/>
                  </a:cubicBezTo>
                  <a:cubicBezTo>
                    <a:pt x="6720" y="14371"/>
                    <a:pt x="7320" y="15161"/>
                    <a:pt x="7800" y="15557"/>
                  </a:cubicBezTo>
                  <a:cubicBezTo>
                    <a:pt x="8280" y="15952"/>
                    <a:pt x="8640" y="15952"/>
                    <a:pt x="8940" y="15425"/>
                  </a:cubicBezTo>
                  <a:cubicBezTo>
                    <a:pt x="9240" y="14898"/>
                    <a:pt x="9480" y="13844"/>
                    <a:pt x="9690" y="12791"/>
                  </a:cubicBezTo>
                  <a:cubicBezTo>
                    <a:pt x="9900" y="11737"/>
                    <a:pt x="10080" y="10683"/>
                    <a:pt x="10200" y="9498"/>
                  </a:cubicBezTo>
                  <a:cubicBezTo>
                    <a:pt x="10320" y="8313"/>
                    <a:pt x="10380" y="6996"/>
                    <a:pt x="10380" y="5679"/>
                  </a:cubicBezTo>
                  <a:cubicBezTo>
                    <a:pt x="10380" y="4361"/>
                    <a:pt x="10320" y="3044"/>
                    <a:pt x="10110" y="2122"/>
                  </a:cubicBezTo>
                  <a:cubicBezTo>
                    <a:pt x="9900" y="1201"/>
                    <a:pt x="9540" y="674"/>
                    <a:pt x="9300" y="1200"/>
                  </a:cubicBezTo>
                  <a:cubicBezTo>
                    <a:pt x="9060" y="1727"/>
                    <a:pt x="8940" y="3308"/>
                    <a:pt x="8880" y="5547"/>
                  </a:cubicBezTo>
                  <a:cubicBezTo>
                    <a:pt x="8820" y="7786"/>
                    <a:pt x="8820" y="10683"/>
                    <a:pt x="8910" y="12659"/>
                  </a:cubicBezTo>
                  <a:cubicBezTo>
                    <a:pt x="9000" y="14635"/>
                    <a:pt x="9180" y="15688"/>
                    <a:pt x="9570" y="16479"/>
                  </a:cubicBezTo>
                  <a:cubicBezTo>
                    <a:pt x="9960" y="17269"/>
                    <a:pt x="10560" y="17796"/>
                    <a:pt x="11100" y="17269"/>
                  </a:cubicBezTo>
                  <a:cubicBezTo>
                    <a:pt x="11640" y="16742"/>
                    <a:pt x="12120" y="15161"/>
                    <a:pt x="12450" y="13449"/>
                  </a:cubicBezTo>
                  <a:cubicBezTo>
                    <a:pt x="12780" y="11737"/>
                    <a:pt x="12960" y="9893"/>
                    <a:pt x="13140" y="8313"/>
                  </a:cubicBezTo>
                  <a:cubicBezTo>
                    <a:pt x="13320" y="6732"/>
                    <a:pt x="13500" y="5415"/>
                    <a:pt x="13620" y="5415"/>
                  </a:cubicBezTo>
                  <a:cubicBezTo>
                    <a:pt x="13740" y="5415"/>
                    <a:pt x="13800" y="6732"/>
                    <a:pt x="13890" y="8049"/>
                  </a:cubicBezTo>
                  <a:cubicBezTo>
                    <a:pt x="13980" y="9366"/>
                    <a:pt x="14100" y="10683"/>
                    <a:pt x="14190" y="12000"/>
                  </a:cubicBezTo>
                  <a:cubicBezTo>
                    <a:pt x="14280" y="13318"/>
                    <a:pt x="14340" y="14635"/>
                    <a:pt x="14490" y="14766"/>
                  </a:cubicBezTo>
                  <a:cubicBezTo>
                    <a:pt x="14640" y="14898"/>
                    <a:pt x="14880" y="13844"/>
                    <a:pt x="15060" y="12527"/>
                  </a:cubicBezTo>
                  <a:cubicBezTo>
                    <a:pt x="15240" y="11210"/>
                    <a:pt x="15360" y="9630"/>
                    <a:pt x="15450" y="8049"/>
                  </a:cubicBezTo>
                  <a:cubicBezTo>
                    <a:pt x="15540" y="6469"/>
                    <a:pt x="15600" y="4888"/>
                    <a:pt x="15690" y="4757"/>
                  </a:cubicBezTo>
                  <a:cubicBezTo>
                    <a:pt x="15780" y="4625"/>
                    <a:pt x="15900" y="5942"/>
                    <a:pt x="15990" y="7259"/>
                  </a:cubicBezTo>
                  <a:cubicBezTo>
                    <a:pt x="16080" y="8576"/>
                    <a:pt x="16140" y="9893"/>
                    <a:pt x="16260" y="11210"/>
                  </a:cubicBezTo>
                  <a:cubicBezTo>
                    <a:pt x="16380" y="12527"/>
                    <a:pt x="16560" y="13844"/>
                    <a:pt x="16800" y="14766"/>
                  </a:cubicBezTo>
                  <a:cubicBezTo>
                    <a:pt x="17040" y="15688"/>
                    <a:pt x="17340" y="16215"/>
                    <a:pt x="17550" y="15820"/>
                  </a:cubicBezTo>
                  <a:cubicBezTo>
                    <a:pt x="17760" y="15425"/>
                    <a:pt x="17880" y="14108"/>
                    <a:pt x="18000" y="12132"/>
                  </a:cubicBezTo>
                  <a:cubicBezTo>
                    <a:pt x="18120" y="10157"/>
                    <a:pt x="18240" y="7522"/>
                    <a:pt x="18300" y="5283"/>
                  </a:cubicBezTo>
                  <a:cubicBezTo>
                    <a:pt x="18360" y="3044"/>
                    <a:pt x="18360" y="1200"/>
                    <a:pt x="18510" y="410"/>
                  </a:cubicBezTo>
                  <a:cubicBezTo>
                    <a:pt x="18660" y="-380"/>
                    <a:pt x="18960" y="-117"/>
                    <a:pt x="19440" y="1991"/>
                  </a:cubicBezTo>
                  <a:cubicBezTo>
                    <a:pt x="19920" y="4098"/>
                    <a:pt x="20580" y="8049"/>
                    <a:pt x="20970" y="10683"/>
                  </a:cubicBezTo>
                  <a:cubicBezTo>
                    <a:pt x="21360" y="13318"/>
                    <a:pt x="21480" y="14635"/>
                    <a:pt x="21540" y="16083"/>
                  </a:cubicBezTo>
                  <a:cubicBezTo>
                    <a:pt x="21600" y="17532"/>
                    <a:pt x="21600" y="19113"/>
                    <a:pt x="21450" y="20035"/>
                  </a:cubicBezTo>
                  <a:cubicBezTo>
                    <a:pt x="21300" y="20957"/>
                    <a:pt x="21000" y="21220"/>
                    <a:pt x="20700" y="21088"/>
                  </a:cubicBezTo>
                  <a:cubicBezTo>
                    <a:pt x="20400" y="20957"/>
                    <a:pt x="20100" y="20430"/>
                    <a:pt x="19920" y="19771"/>
                  </a:cubicBezTo>
                  <a:cubicBezTo>
                    <a:pt x="19740" y="19113"/>
                    <a:pt x="19680" y="18322"/>
                    <a:pt x="19620" y="175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2" name="Line"/>
            <p:cNvSpPr/>
            <p:nvPr/>
          </p:nvSpPr>
          <p:spPr>
            <a:xfrm>
              <a:off x="12578487" y="6581680"/>
              <a:ext cx="51893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3" name="Line"/>
            <p:cNvSpPr/>
            <p:nvPr/>
          </p:nvSpPr>
          <p:spPr>
            <a:xfrm>
              <a:off x="12526596" y="6353358"/>
              <a:ext cx="1037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4" name="Line"/>
            <p:cNvSpPr/>
            <p:nvPr/>
          </p:nvSpPr>
          <p:spPr>
            <a:xfrm>
              <a:off x="12744539" y="6494956"/>
              <a:ext cx="550051" cy="143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2" extrusionOk="0">
                  <a:moveTo>
                    <a:pt x="0" y="8072"/>
                  </a:moveTo>
                  <a:cubicBezTo>
                    <a:pt x="0" y="10583"/>
                    <a:pt x="0" y="13095"/>
                    <a:pt x="340" y="14602"/>
                  </a:cubicBezTo>
                  <a:cubicBezTo>
                    <a:pt x="679" y="16109"/>
                    <a:pt x="1358" y="16611"/>
                    <a:pt x="2038" y="16862"/>
                  </a:cubicBezTo>
                  <a:cubicBezTo>
                    <a:pt x="2717" y="17113"/>
                    <a:pt x="3396" y="17113"/>
                    <a:pt x="3804" y="15858"/>
                  </a:cubicBezTo>
                  <a:cubicBezTo>
                    <a:pt x="4211" y="14602"/>
                    <a:pt x="4347" y="12090"/>
                    <a:pt x="4143" y="9830"/>
                  </a:cubicBezTo>
                  <a:cubicBezTo>
                    <a:pt x="3940" y="7569"/>
                    <a:pt x="3396" y="5560"/>
                    <a:pt x="2785" y="4053"/>
                  </a:cubicBezTo>
                  <a:cubicBezTo>
                    <a:pt x="2174" y="2546"/>
                    <a:pt x="1494" y="1541"/>
                    <a:pt x="1494" y="1290"/>
                  </a:cubicBezTo>
                  <a:cubicBezTo>
                    <a:pt x="1494" y="1039"/>
                    <a:pt x="2174" y="1541"/>
                    <a:pt x="3260" y="1541"/>
                  </a:cubicBezTo>
                  <a:cubicBezTo>
                    <a:pt x="4347" y="1541"/>
                    <a:pt x="5842" y="1039"/>
                    <a:pt x="6928" y="537"/>
                  </a:cubicBezTo>
                  <a:cubicBezTo>
                    <a:pt x="8015" y="34"/>
                    <a:pt x="8694" y="-468"/>
                    <a:pt x="9170" y="788"/>
                  </a:cubicBezTo>
                  <a:cubicBezTo>
                    <a:pt x="9645" y="2044"/>
                    <a:pt x="9917" y="5058"/>
                    <a:pt x="10053" y="7820"/>
                  </a:cubicBezTo>
                  <a:cubicBezTo>
                    <a:pt x="10189" y="10583"/>
                    <a:pt x="10189" y="13095"/>
                    <a:pt x="10257" y="15606"/>
                  </a:cubicBezTo>
                  <a:cubicBezTo>
                    <a:pt x="10325" y="18118"/>
                    <a:pt x="10460" y="20630"/>
                    <a:pt x="10800" y="20881"/>
                  </a:cubicBezTo>
                  <a:cubicBezTo>
                    <a:pt x="11140" y="21132"/>
                    <a:pt x="11683" y="19123"/>
                    <a:pt x="12091" y="16862"/>
                  </a:cubicBezTo>
                  <a:cubicBezTo>
                    <a:pt x="12498" y="14602"/>
                    <a:pt x="12770" y="12090"/>
                    <a:pt x="13109" y="9579"/>
                  </a:cubicBezTo>
                  <a:cubicBezTo>
                    <a:pt x="13449" y="7067"/>
                    <a:pt x="13857" y="4555"/>
                    <a:pt x="14400" y="3299"/>
                  </a:cubicBezTo>
                  <a:cubicBezTo>
                    <a:pt x="14943" y="2044"/>
                    <a:pt x="15623" y="2044"/>
                    <a:pt x="16098" y="3299"/>
                  </a:cubicBezTo>
                  <a:cubicBezTo>
                    <a:pt x="16574" y="4555"/>
                    <a:pt x="16845" y="7067"/>
                    <a:pt x="17457" y="10081"/>
                  </a:cubicBezTo>
                  <a:cubicBezTo>
                    <a:pt x="18068" y="13095"/>
                    <a:pt x="19019" y="16611"/>
                    <a:pt x="19766" y="18369"/>
                  </a:cubicBezTo>
                  <a:cubicBezTo>
                    <a:pt x="20513" y="20127"/>
                    <a:pt x="21057" y="20127"/>
                    <a:pt x="21600" y="201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5" name="Line"/>
            <p:cNvSpPr/>
            <p:nvPr/>
          </p:nvSpPr>
          <p:spPr>
            <a:xfrm>
              <a:off x="13410047" y="6038722"/>
              <a:ext cx="621402" cy="688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87" extrusionOk="0">
                  <a:moveTo>
                    <a:pt x="3555" y="15979"/>
                  </a:moveTo>
                  <a:cubicBezTo>
                    <a:pt x="3315" y="15439"/>
                    <a:pt x="3075" y="14899"/>
                    <a:pt x="2655" y="14629"/>
                  </a:cubicBezTo>
                  <a:cubicBezTo>
                    <a:pt x="2235" y="14359"/>
                    <a:pt x="1635" y="14359"/>
                    <a:pt x="1155" y="14575"/>
                  </a:cubicBezTo>
                  <a:cubicBezTo>
                    <a:pt x="675" y="14791"/>
                    <a:pt x="315" y="15223"/>
                    <a:pt x="135" y="15709"/>
                  </a:cubicBezTo>
                  <a:cubicBezTo>
                    <a:pt x="-45" y="16195"/>
                    <a:pt x="-45" y="16735"/>
                    <a:pt x="135" y="17221"/>
                  </a:cubicBezTo>
                  <a:cubicBezTo>
                    <a:pt x="315" y="17707"/>
                    <a:pt x="675" y="18139"/>
                    <a:pt x="1335" y="18139"/>
                  </a:cubicBezTo>
                  <a:cubicBezTo>
                    <a:pt x="1995" y="18139"/>
                    <a:pt x="2955" y="17707"/>
                    <a:pt x="3615" y="17113"/>
                  </a:cubicBezTo>
                  <a:cubicBezTo>
                    <a:pt x="4275" y="16519"/>
                    <a:pt x="4635" y="15763"/>
                    <a:pt x="4995" y="15709"/>
                  </a:cubicBezTo>
                  <a:cubicBezTo>
                    <a:pt x="5355" y="15655"/>
                    <a:pt x="5715" y="16303"/>
                    <a:pt x="6735" y="17113"/>
                  </a:cubicBezTo>
                  <a:cubicBezTo>
                    <a:pt x="7755" y="17923"/>
                    <a:pt x="9435" y="18895"/>
                    <a:pt x="11115" y="19057"/>
                  </a:cubicBezTo>
                  <a:cubicBezTo>
                    <a:pt x="12795" y="19219"/>
                    <a:pt x="14475" y="18571"/>
                    <a:pt x="15915" y="16897"/>
                  </a:cubicBezTo>
                  <a:cubicBezTo>
                    <a:pt x="17355" y="15223"/>
                    <a:pt x="18555" y="12523"/>
                    <a:pt x="19215" y="10093"/>
                  </a:cubicBezTo>
                  <a:cubicBezTo>
                    <a:pt x="19875" y="7663"/>
                    <a:pt x="19995" y="5503"/>
                    <a:pt x="19515" y="3883"/>
                  </a:cubicBezTo>
                  <a:cubicBezTo>
                    <a:pt x="19035" y="2263"/>
                    <a:pt x="17955" y="1183"/>
                    <a:pt x="17115" y="589"/>
                  </a:cubicBezTo>
                  <a:cubicBezTo>
                    <a:pt x="16275" y="-5"/>
                    <a:pt x="15675" y="-113"/>
                    <a:pt x="15195" y="103"/>
                  </a:cubicBezTo>
                  <a:cubicBezTo>
                    <a:pt x="14715" y="319"/>
                    <a:pt x="14355" y="859"/>
                    <a:pt x="13815" y="2695"/>
                  </a:cubicBezTo>
                  <a:cubicBezTo>
                    <a:pt x="13275" y="4531"/>
                    <a:pt x="12555" y="7663"/>
                    <a:pt x="12435" y="10363"/>
                  </a:cubicBezTo>
                  <a:cubicBezTo>
                    <a:pt x="12315" y="13063"/>
                    <a:pt x="12795" y="15331"/>
                    <a:pt x="14415" y="17113"/>
                  </a:cubicBezTo>
                  <a:cubicBezTo>
                    <a:pt x="16035" y="18895"/>
                    <a:pt x="18795" y="20191"/>
                    <a:pt x="21555" y="214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6" name="Line"/>
            <p:cNvSpPr/>
            <p:nvPr/>
          </p:nvSpPr>
          <p:spPr>
            <a:xfrm>
              <a:off x="14207879" y="6768490"/>
              <a:ext cx="31135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7" name="Line"/>
            <p:cNvSpPr/>
            <p:nvPr/>
          </p:nvSpPr>
          <p:spPr>
            <a:xfrm>
              <a:off x="15553597" y="6392754"/>
              <a:ext cx="418592" cy="400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5" extrusionOk="0">
                  <a:moveTo>
                    <a:pt x="2321" y="5054"/>
                  </a:moveTo>
                  <a:cubicBezTo>
                    <a:pt x="2856" y="9082"/>
                    <a:pt x="3392" y="13109"/>
                    <a:pt x="3660" y="15763"/>
                  </a:cubicBezTo>
                  <a:cubicBezTo>
                    <a:pt x="3927" y="18417"/>
                    <a:pt x="3927" y="19699"/>
                    <a:pt x="3927" y="19882"/>
                  </a:cubicBezTo>
                  <a:cubicBezTo>
                    <a:pt x="3927" y="20065"/>
                    <a:pt x="3927" y="19149"/>
                    <a:pt x="3570" y="16861"/>
                  </a:cubicBezTo>
                  <a:cubicBezTo>
                    <a:pt x="3213" y="14573"/>
                    <a:pt x="2499" y="10912"/>
                    <a:pt x="1696" y="7800"/>
                  </a:cubicBezTo>
                  <a:cubicBezTo>
                    <a:pt x="893" y="4688"/>
                    <a:pt x="0" y="2126"/>
                    <a:pt x="0" y="936"/>
                  </a:cubicBezTo>
                  <a:cubicBezTo>
                    <a:pt x="0" y="-254"/>
                    <a:pt x="893" y="-71"/>
                    <a:pt x="3302" y="204"/>
                  </a:cubicBezTo>
                  <a:cubicBezTo>
                    <a:pt x="5712" y="478"/>
                    <a:pt x="9640" y="844"/>
                    <a:pt x="12139" y="1119"/>
                  </a:cubicBezTo>
                  <a:cubicBezTo>
                    <a:pt x="14638" y="1393"/>
                    <a:pt x="15709" y="1576"/>
                    <a:pt x="17048" y="1576"/>
                  </a:cubicBezTo>
                  <a:cubicBezTo>
                    <a:pt x="18387" y="1576"/>
                    <a:pt x="19993" y="1393"/>
                    <a:pt x="20797" y="1760"/>
                  </a:cubicBezTo>
                  <a:cubicBezTo>
                    <a:pt x="21600" y="2126"/>
                    <a:pt x="21600" y="3041"/>
                    <a:pt x="21600" y="5970"/>
                  </a:cubicBezTo>
                  <a:cubicBezTo>
                    <a:pt x="21600" y="8899"/>
                    <a:pt x="21600" y="13841"/>
                    <a:pt x="21600" y="16770"/>
                  </a:cubicBezTo>
                  <a:cubicBezTo>
                    <a:pt x="21600" y="19699"/>
                    <a:pt x="21600" y="20614"/>
                    <a:pt x="20975" y="20980"/>
                  </a:cubicBezTo>
                  <a:cubicBezTo>
                    <a:pt x="20350" y="21346"/>
                    <a:pt x="19101" y="21163"/>
                    <a:pt x="16602" y="20705"/>
                  </a:cubicBezTo>
                  <a:cubicBezTo>
                    <a:pt x="14103" y="20248"/>
                    <a:pt x="10354" y="19515"/>
                    <a:pt x="8033" y="19058"/>
                  </a:cubicBezTo>
                  <a:cubicBezTo>
                    <a:pt x="5712" y="18600"/>
                    <a:pt x="4820" y="18417"/>
                    <a:pt x="4552" y="17868"/>
                  </a:cubicBezTo>
                  <a:cubicBezTo>
                    <a:pt x="4284" y="17319"/>
                    <a:pt x="4641" y="16404"/>
                    <a:pt x="4998" y="1548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8" name="Line"/>
            <p:cNvSpPr/>
            <p:nvPr/>
          </p:nvSpPr>
          <p:spPr>
            <a:xfrm>
              <a:off x="15725919" y="6467519"/>
              <a:ext cx="138603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600" extrusionOk="0">
                  <a:moveTo>
                    <a:pt x="19639" y="0"/>
                  </a:moveTo>
                  <a:cubicBezTo>
                    <a:pt x="13982" y="3019"/>
                    <a:pt x="8325" y="6039"/>
                    <a:pt x="4725" y="8129"/>
                  </a:cubicBezTo>
                  <a:cubicBezTo>
                    <a:pt x="1125" y="10219"/>
                    <a:pt x="-418" y="11381"/>
                    <a:pt x="96" y="11961"/>
                  </a:cubicBezTo>
                  <a:cubicBezTo>
                    <a:pt x="611" y="12542"/>
                    <a:pt x="3182" y="12542"/>
                    <a:pt x="5753" y="12542"/>
                  </a:cubicBezTo>
                  <a:cubicBezTo>
                    <a:pt x="8325" y="12542"/>
                    <a:pt x="10896" y="12542"/>
                    <a:pt x="13725" y="12542"/>
                  </a:cubicBezTo>
                  <a:cubicBezTo>
                    <a:pt x="16553" y="12542"/>
                    <a:pt x="19639" y="12542"/>
                    <a:pt x="20411" y="13006"/>
                  </a:cubicBezTo>
                  <a:cubicBezTo>
                    <a:pt x="21182" y="13471"/>
                    <a:pt x="19639" y="14400"/>
                    <a:pt x="16039" y="15910"/>
                  </a:cubicBezTo>
                  <a:cubicBezTo>
                    <a:pt x="12439" y="17419"/>
                    <a:pt x="6782" y="19510"/>
                    <a:pt x="1125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1" name="Homework"/>
          <p:cNvSpPr txBox="1">
            <a:spLocks noGrp="1"/>
          </p:cNvSpPr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Homework</a:t>
            </a:r>
          </a:p>
        </p:txBody>
      </p:sp>
      <p:sp>
        <p:nvSpPr>
          <p:cNvPr id="3732" name="Lay-Lay-McDonald, chapter 4, 4.5 exercise, question 22, 28, 29, 30."/>
          <p:cNvSpPr txBox="1">
            <a:spLocks noGrp="1"/>
          </p:cNvSpPr>
          <p:nvPr>
            <p:ph type="body" idx="1"/>
          </p:nvPr>
        </p:nvSpPr>
        <p:spPr>
          <a:xfrm>
            <a:off x="1270000" y="2909611"/>
            <a:ext cx="21844000" cy="9794557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Lay-Lay-McDonald, chapter 4, 4.5 exercise, question 22, 28, 29, 30.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Next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Next time</a:t>
            </a:r>
          </a:p>
        </p:txBody>
      </p:sp>
      <p:sp>
        <p:nvSpPr>
          <p:cNvPr id="3735" name="Lay-Lay-McDonald, 1.8-1.9."/>
          <p:cNvSpPr txBox="1">
            <a:spLocks noGrp="1"/>
          </p:cNvSpPr>
          <p:nvPr>
            <p:ph type="body" idx="1"/>
          </p:nvPr>
        </p:nvSpPr>
        <p:spPr>
          <a:xfrm>
            <a:off x="1270000" y="3028712"/>
            <a:ext cx="21844000" cy="9675456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Lay-Lay-McDonald, 1.8-1.9.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Definition: A vector space   over   is a set together with two operations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52013" y="655893"/>
                <a:ext cx="22353841" cy="12404214"/>
              </a:xfrm>
              <a:prstGeom prst="rect">
                <a:avLst/>
              </a:prstGeom>
            </p:spPr>
            <p:txBody>
              <a:bodyPr numCol="1" spcCol="38100"/>
              <a:lstStyle/>
              <a:p>
                <a:pPr marL="465666" indent="-465666">
                  <a:defRPr sz="400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r>
                  <a: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Definition: </a:t>
                </a:r>
                <a:r>
                  <a: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A </a:t>
                </a:r>
                <a:r>
                  <a: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vector space </a:t>
                </a:r>
                <a14:m>
                  <m:oMath xmlns:m="http://schemas.openxmlformats.org/officeDocument/2006/math">
                    <m:r>
                      <a:rPr sz="4850" i="1">
                        <a:solidFill>
                          <a:srgbClr val="BB544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 </a:t>
                </a:r>
                <a:r>
                  <a: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over </a:t>
                </a:r>
                <a14:m>
                  <m:oMath xmlns:m="http://schemas.openxmlformats.org/officeDocument/2006/math">
                    <m:r>
                      <a:rPr sz="49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 is a set together with two operations:</a:t>
                </a:r>
              </a:p>
              <a:p>
                <a:pPr marL="740833" indent="-740833">
                  <a:buClrTx/>
                  <a:buAutoNum type="alphaUcPeriod"/>
                  <a:defRPr sz="400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defRPr>
                </a:pPr>
                <a:r>
                  <a: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Addition of vectors: </a:t>
                </a:r>
                <a14:m>
                  <m:oMath xmlns:m="http://schemas.openxmlformats.org/officeDocument/2006/math">
                    <m:r>
                      <a:rPr sz="4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sz="4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sz="4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sz="4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sz="4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sz="4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sz="4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sz="4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4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sz="4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)↦</m:t>
                    </m:r>
                    <m:r>
                      <a:rPr sz="4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sz="4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4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 marL="740833" indent="-740833">
                  <a:buClrTx/>
                  <a:buAutoNum type="alphaUcPeriod"/>
                  <a:defRPr sz="400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defRPr>
                </a:pPr>
                <a:r>
                  <a: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Scalar multiplication: </a:t>
                </a:r>
                <a14:m>
                  <m:oMath xmlns:m="http://schemas.openxmlformats.org/officeDocument/2006/math">
                    <m:r>
                      <a:rPr sz="4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sz="4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sz="4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sz="4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sz="4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sz="4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sz="4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sz="4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4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sz="4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)↦</m:t>
                    </m:r>
                    <m:r>
                      <a:rPr sz="4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𝑐𝑣</m:t>
                    </m:r>
                    <m:r>
                      <a:rPr sz="4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 marL="0" indent="0">
                  <a:buClrTx/>
                  <a:buSzTx/>
                  <a:buNone/>
                  <a:defRPr sz="400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defRPr>
                </a:pPr>
                <a:r>
                  <a: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Satisfying the axioms:</a:t>
                </a:r>
              </a:p>
            </p:txBody>
          </p:sp>
        </mc:Choice>
        <mc:Fallback>
          <p:sp>
            <p:nvSpPr>
              <p:cNvPr id="175" name="Definition: A vector space   over   is a set together with two operations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2013" y="655893"/>
                <a:ext cx="22353841" cy="12404214"/>
              </a:xfrm>
              <a:prstGeom prst="rect">
                <a:avLst/>
              </a:prstGeom>
              <a:blipFill rotWithShape="0">
                <a:blip r:embed="rId4"/>
                <a:stretch>
                  <a:fillRect l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6" name="IMG_0042.png" descr="IMG_00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45645" y="5498269"/>
            <a:ext cx="16369757" cy="7395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xamples: The vector space of polynomials"/>
          <p:cNvSpPr txBox="1">
            <a:spLocks noGrp="1"/>
          </p:cNvSpPr>
          <p:nvPr>
            <p:ph type="body" idx="1"/>
          </p:nvPr>
        </p:nvSpPr>
        <p:spPr>
          <a:xfrm>
            <a:off x="1270000" y="879881"/>
            <a:ext cx="21844000" cy="11824452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Examples: The vector space of polynomials</a:t>
            </a:r>
          </a:p>
        </p:txBody>
      </p:sp>
      <p:grpSp>
        <p:nvGrpSpPr>
          <p:cNvPr id="491" name="Drawing"/>
          <p:cNvGrpSpPr/>
          <p:nvPr/>
        </p:nvGrpSpPr>
        <p:grpSpPr>
          <a:xfrm>
            <a:off x="2189819" y="2270999"/>
            <a:ext cx="21597222" cy="10428938"/>
            <a:chOff x="0" y="0"/>
            <a:chExt cx="21597220" cy="10428936"/>
          </a:xfrm>
        </p:grpSpPr>
        <p:sp>
          <p:nvSpPr>
            <p:cNvPr id="179" name="Line"/>
            <p:cNvSpPr/>
            <p:nvPr/>
          </p:nvSpPr>
          <p:spPr>
            <a:xfrm>
              <a:off x="82918" y="257843"/>
              <a:ext cx="330584" cy="50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470" extrusionOk="0">
                  <a:moveTo>
                    <a:pt x="2679" y="4586"/>
                  </a:moveTo>
                  <a:cubicBezTo>
                    <a:pt x="2456" y="7397"/>
                    <a:pt x="2233" y="10208"/>
                    <a:pt x="2456" y="12649"/>
                  </a:cubicBezTo>
                  <a:cubicBezTo>
                    <a:pt x="2679" y="15090"/>
                    <a:pt x="3347" y="17162"/>
                    <a:pt x="3792" y="18715"/>
                  </a:cubicBezTo>
                  <a:cubicBezTo>
                    <a:pt x="4238" y="20268"/>
                    <a:pt x="4460" y="21304"/>
                    <a:pt x="4572" y="21452"/>
                  </a:cubicBezTo>
                  <a:cubicBezTo>
                    <a:pt x="4683" y="21600"/>
                    <a:pt x="4683" y="20860"/>
                    <a:pt x="4126" y="18863"/>
                  </a:cubicBezTo>
                  <a:cubicBezTo>
                    <a:pt x="3570" y="16866"/>
                    <a:pt x="2456" y="13611"/>
                    <a:pt x="1788" y="10726"/>
                  </a:cubicBezTo>
                  <a:cubicBezTo>
                    <a:pt x="1120" y="7841"/>
                    <a:pt x="897" y="5326"/>
                    <a:pt x="563" y="3699"/>
                  </a:cubicBezTo>
                  <a:cubicBezTo>
                    <a:pt x="229" y="2071"/>
                    <a:pt x="-216" y="1332"/>
                    <a:pt x="118" y="962"/>
                  </a:cubicBezTo>
                  <a:cubicBezTo>
                    <a:pt x="452" y="592"/>
                    <a:pt x="1565" y="592"/>
                    <a:pt x="4794" y="592"/>
                  </a:cubicBezTo>
                  <a:cubicBezTo>
                    <a:pt x="8023" y="592"/>
                    <a:pt x="13368" y="592"/>
                    <a:pt x="16708" y="444"/>
                  </a:cubicBezTo>
                  <a:cubicBezTo>
                    <a:pt x="20048" y="296"/>
                    <a:pt x="21384" y="0"/>
                    <a:pt x="21273" y="0"/>
                  </a:cubicBezTo>
                  <a:cubicBezTo>
                    <a:pt x="21161" y="0"/>
                    <a:pt x="19603" y="296"/>
                    <a:pt x="18044" y="5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>
              <a:off x="93404" y="500003"/>
              <a:ext cx="352863" cy="5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extrusionOk="0">
                  <a:moveTo>
                    <a:pt x="0" y="0"/>
                  </a:moveTo>
                  <a:cubicBezTo>
                    <a:pt x="424" y="7200"/>
                    <a:pt x="847" y="14400"/>
                    <a:pt x="1588" y="18000"/>
                  </a:cubicBezTo>
                  <a:cubicBezTo>
                    <a:pt x="2329" y="21600"/>
                    <a:pt x="3388" y="21600"/>
                    <a:pt x="6141" y="20880"/>
                  </a:cubicBezTo>
                  <a:cubicBezTo>
                    <a:pt x="8894" y="20160"/>
                    <a:pt x="13341" y="18720"/>
                    <a:pt x="16200" y="17280"/>
                  </a:cubicBezTo>
                  <a:cubicBezTo>
                    <a:pt x="19059" y="15840"/>
                    <a:pt x="20329" y="14400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" name="Line"/>
            <p:cNvSpPr/>
            <p:nvPr/>
          </p:nvSpPr>
          <p:spPr>
            <a:xfrm>
              <a:off x="529292" y="419460"/>
              <a:ext cx="477403" cy="275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5" extrusionOk="0">
                  <a:moveTo>
                    <a:pt x="0" y="6840"/>
                  </a:moveTo>
                  <a:cubicBezTo>
                    <a:pt x="157" y="9442"/>
                    <a:pt x="313" y="12045"/>
                    <a:pt x="783" y="13996"/>
                  </a:cubicBezTo>
                  <a:cubicBezTo>
                    <a:pt x="1252" y="15948"/>
                    <a:pt x="2035" y="17249"/>
                    <a:pt x="2896" y="18030"/>
                  </a:cubicBezTo>
                  <a:cubicBezTo>
                    <a:pt x="3757" y="18811"/>
                    <a:pt x="4696" y="19071"/>
                    <a:pt x="5243" y="18551"/>
                  </a:cubicBezTo>
                  <a:cubicBezTo>
                    <a:pt x="5791" y="18030"/>
                    <a:pt x="5948" y="16729"/>
                    <a:pt x="6026" y="14517"/>
                  </a:cubicBezTo>
                  <a:cubicBezTo>
                    <a:pt x="6104" y="12305"/>
                    <a:pt x="6104" y="9182"/>
                    <a:pt x="6417" y="6710"/>
                  </a:cubicBezTo>
                  <a:cubicBezTo>
                    <a:pt x="6730" y="4237"/>
                    <a:pt x="7357" y="2416"/>
                    <a:pt x="8061" y="1245"/>
                  </a:cubicBezTo>
                  <a:cubicBezTo>
                    <a:pt x="8765" y="73"/>
                    <a:pt x="9548" y="-447"/>
                    <a:pt x="10252" y="464"/>
                  </a:cubicBezTo>
                  <a:cubicBezTo>
                    <a:pt x="10957" y="1375"/>
                    <a:pt x="11583" y="3717"/>
                    <a:pt x="12130" y="6970"/>
                  </a:cubicBezTo>
                  <a:cubicBezTo>
                    <a:pt x="12678" y="10223"/>
                    <a:pt x="13148" y="14387"/>
                    <a:pt x="14087" y="17119"/>
                  </a:cubicBezTo>
                  <a:cubicBezTo>
                    <a:pt x="15026" y="19852"/>
                    <a:pt x="16435" y="21153"/>
                    <a:pt x="17765" y="20633"/>
                  </a:cubicBezTo>
                  <a:cubicBezTo>
                    <a:pt x="19096" y="20112"/>
                    <a:pt x="20348" y="17770"/>
                    <a:pt x="21600" y="154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" name="Line"/>
            <p:cNvSpPr/>
            <p:nvPr/>
          </p:nvSpPr>
          <p:spPr>
            <a:xfrm>
              <a:off x="1712417" y="446155"/>
              <a:ext cx="373620" cy="22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8" extrusionOk="0">
                  <a:moveTo>
                    <a:pt x="0" y="3084"/>
                  </a:moveTo>
                  <a:cubicBezTo>
                    <a:pt x="1000" y="2439"/>
                    <a:pt x="2000" y="1795"/>
                    <a:pt x="3000" y="1795"/>
                  </a:cubicBezTo>
                  <a:cubicBezTo>
                    <a:pt x="4000" y="1795"/>
                    <a:pt x="5000" y="2439"/>
                    <a:pt x="5800" y="4535"/>
                  </a:cubicBezTo>
                  <a:cubicBezTo>
                    <a:pt x="6600" y="6631"/>
                    <a:pt x="7200" y="10177"/>
                    <a:pt x="7500" y="12756"/>
                  </a:cubicBezTo>
                  <a:cubicBezTo>
                    <a:pt x="7800" y="15335"/>
                    <a:pt x="7800" y="16947"/>
                    <a:pt x="7700" y="16947"/>
                  </a:cubicBezTo>
                  <a:cubicBezTo>
                    <a:pt x="7600" y="16947"/>
                    <a:pt x="7400" y="15335"/>
                    <a:pt x="7500" y="12917"/>
                  </a:cubicBezTo>
                  <a:cubicBezTo>
                    <a:pt x="7600" y="10499"/>
                    <a:pt x="8000" y="7275"/>
                    <a:pt x="8600" y="5019"/>
                  </a:cubicBezTo>
                  <a:cubicBezTo>
                    <a:pt x="9200" y="2762"/>
                    <a:pt x="10000" y="1472"/>
                    <a:pt x="10900" y="666"/>
                  </a:cubicBezTo>
                  <a:cubicBezTo>
                    <a:pt x="11800" y="-140"/>
                    <a:pt x="12800" y="-462"/>
                    <a:pt x="13500" y="1150"/>
                  </a:cubicBezTo>
                  <a:cubicBezTo>
                    <a:pt x="14200" y="2762"/>
                    <a:pt x="14600" y="6308"/>
                    <a:pt x="15000" y="9210"/>
                  </a:cubicBezTo>
                  <a:cubicBezTo>
                    <a:pt x="15400" y="12111"/>
                    <a:pt x="15800" y="14368"/>
                    <a:pt x="16200" y="16302"/>
                  </a:cubicBezTo>
                  <a:cubicBezTo>
                    <a:pt x="16600" y="18237"/>
                    <a:pt x="17000" y="19848"/>
                    <a:pt x="17700" y="20493"/>
                  </a:cubicBezTo>
                  <a:cubicBezTo>
                    <a:pt x="18400" y="21138"/>
                    <a:pt x="19400" y="20816"/>
                    <a:pt x="20100" y="19848"/>
                  </a:cubicBezTo>
                  <a:cubicBezTo>
                    <a:pt x="20800" y="18881"/>
                    <a:pt x="21200" y="17269"/>
                    <a:pt x="21600" y="156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" name="Line"/>
            <p:cNvSpPr/>
            <p:nvPr/>
          </p:nvSpPr>
          <p:spPr>
            <a:xfrm>
              <a:off x="2466573" y="385842"/>
              <a:ext cx="304513" cy="27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93" extrusionOk="0">
                  <a:moveTo>
                    <a:pt x="16261" y="1600"/>
                  </a:moveTo>
                  <a:cubicBezTo>
                    <a:pt x="15290" y="800"/>
                    <a:pt x="14319" y="0"/>
                    <a:pt x="12013" y="0"/>
                  </a:cubicBezTo>
                  <a:cubicBezTo>
                    <a:pt x="9708" y="0"/>
                    <a:pt x="6067" y="800"/>
                    <a:pt x="3640" y="2400"/>
                  </a:cubicBezTo>
                  <a:cubicBezTo>
                    <a:pt x="1213" y="4000"/>
                    <a:pt x="0" y="6400"/>
                    <a:pt x="0" y="8933"/>
                  </a:cubicBezTo>
                  <a:cubicBezTo>
                    <a:pt x="0" y="11467"/>
                    <a:pt x="1213" y="14133"/>
                    <a:pt x="3762" y="16267"/>
                  </a:cubicBezTo>
                  <a:cubicBezTo>
                    <a:pt x="6310" y="18400"/>
                    <a:pt x="10193" y="20000"/>
                    <a:pt x="12863" y="20800"/>
                  </a:cubicBezTo>
                  <a:cubicBezTo>
                    <a:pt x="15533" y="21600"/>
                    <a:pt x="16989" y="21600"/>
                    <a:pt x="18324" y="21333"/>
                  </a:cubicBezTo>
                  <a:cubicBezTo>
                    <a:pt x="19658" y="21067"/>
                    <a:pt x="20872" y="20533"/>
                    <a:pt x="21236" y="19867"/>
                  </a:cubicBezTo>
                  <a:cubicBezTo>
                    <a:pt x="21600" y="19200"/>
                    <a:pt x="21115" y="18400"/>
                    <a:pt x="20629" y="17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" name="Line"/>
            <p:cNvSpPr/>
            <p:nvPr/>
          </p:nvSpPr>
          <p:spPr>
            <a:xfrm>
              <a:off x="2428519" y="510382"/>
              <a:ext cx="26983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" name="Line"/>
            <p:cNvSpPr/>
            <p:nvPr/>
          </p:nvSpPr>
          <p:spPr>
            <a:xfrm>
              <a:off x="3145429" y="313194"/>
              <a:ext cx="154868" cy="299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217" extrusionOk="0">
                  <a:moveTo>
                    <a:pt x="21021" y="0"/>
                  </a:moveTo>
                  <a:cubicBezTo>
                    <a:pt x="16325" y="5400"/>
                    <a:pt x="11630" y="10800"/>
                    <a:pt x="7873" y="14605"/>
                  </a:cubicBezTo>
                  <a:cubicBezTo>
                    <a:pt x="4117" y="18409"/>
                    <a:pt x="1299" y="20618"/>
                    <a:pt x="360" y="21109"/>
                  </a:cubicBezTo>
                  <a:cubicBezTo>
                    <a:pt x="-579" y="21600"/>
                    <a:pt x="360" y="20373"/>
                    <a:pt x="2708" y="18409"/>
                  </a:cubicBezTo>
                  <a:cubicBezTo>
                    <a:pt x="5056" y="16445"/>
                    <a:pt x="8812" y="13745"/>
                    <a:pt x="12569" y="110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>
              <a:off x="3280365" y="282059"/>
              <a:ext cx="279389" cy="37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10" extrusionOk="0">
                  <a:moveTo>
                    <a:pt x="3936" y="4124"/>
                  </a:moveTo>
                  <a:cubicBezTo>
                    <a:pt x="5003" y="3535"/>
                    <a:pt x="6069" y="2945"/>
                    <a:pt x="6336" y="3338"/>
                  </a:cubicBezTo>
                  <a:cubicBezTo>
                    <a:pt x="6603" y="3731"/>
                    <a:pt x="6069" y="5105"/>
                    <a:pt x="5003" y="7560"/>
                  </a:cubicBezTo>
                  <a:cubicBezTo>
                    <a:pt x="3936" y="10015"/>
                    <a:pt x="2336" y="13549"/>
                    <a:pt x="1403" y="15807"/>
                  </a:cubicBezTo>
                  <a:cubicBezTo>
                    <a:pt x="469" y="18065"/>
                    <a:pt x="203" y="19047"/>
                    <a:pt x="69" y="19047"/>
                  </a:cubicBezTo>
                  <a:cubicBezTo>
                    <a:pt x="-64" y="19047"/>
                    <a:pt x="-64" y="18065"/>
                    <a:pt x="603" y="15611"/>
                  </a:cubicBezTo>
                  <a:cubicBezTo>
                    <a:pt x="1269" y="13156"/>
                    <a:pt x="2603" y="9229"/>
                    <a:pt x="3136" y="6480"/>
                  </a:cubicBezTo>
                  <a:cubicBezTo>
                    <a:pt x="3669" y="3731"/>
                    <a:pt x="3403" y="2160"/>
                    <a:pt x="3536" y="1964"/>
                  </a:cubicBezTo>
                  <a:cubicBezTo>
                    <a:pt x="3669" y="1767"/>
                    <a:pt x="4203" y="2945"/>
                    <a:pt x="5936" y="6087"/>
                  </a:cubicBezTo>
                  <a:cubicBezTo>
                    <a:pt x="7669" y="9229"/>
                    <a:pt x="10603" y="14335"/>
                    <a:pt x="12603" y="17378"/>
                  </a:cubicBezTo>
                  <a:cubicBezTo>
                    <a:pt x="14603" y="20422"/>
                    <a:pt x="15669" y="21404"/>
                    <a:pt x="16603" y="21502"/>
                  </a:cubicBezTo>
                  <a:cubicBezTo>
                    <a:pt x="17536" y="21600"/>
                    <a:pt x="18336" y="20815"/>
                    <a:pt x="18869" y="18851"/>
                  </a:cubicBezTo>
                  <a:cubicBezTo>
                    <a:pt x="19403" y="16887"/>
                    <a:pt x="19669" y="13745"/>
                    <a:pt x="20069" y="10407"/>
                  </a:cubicBezTo>
                  <a:cubicBezTo>
                    <a:pt x="20469" y="7069"/>
                    <a:pt x="21003" y="3535"/>
                    <a:pt x="2153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" name="Line"/>
            <p:cNvSpPr/>
            <p:nvPr/>
          </p:nvSpPr>
          <p:spPr>
            <a:xfrm>
              <a:off x="3839967" y="686813"/>
              <a:ext cx="57592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extrusionOk="0">
                  <a:moveTo>
                    <a:pt x="14400" y="0"/>
                  </a:moveTo>
                  <a:cubicBezTo>
                    <a:pt x="18000" y="2400"/>
                    <a:pt x="21600" y="4800"/>
                    <a:pt x="19200" y="8400"/>
                  </a:cubicBezTo>
                  <a:cubicBezTo>
                    <a:pt x="16800" y="12000"/>
                    <a:pt x="8400" y="168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" name="Line"/>
            <p:cNvSpPr/>
            <p:nvPr/>
          </p:nvSpPr>
          <p:spPr>
            <a:xfrm>
              <a:off x="4807937" y="229319"/>
              <a:ext cx="848231" cy="504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19" extrusionOk="0">
                  <a:moveTo>
                    <a:pt x="983" y="8411"/>
                  </a:moveTo>
                  <a:cubicBezTo>
                    <a:pt x="1422" y="6942"/>
                    <a:pt x="1861" y="5473"/>
                    <a:pt x="2124" y="4297"/>
                  </a:cubicBezTo>
                  <a:cubicBezTo>
                    <a:pt x="2388" y="3122"/>
                    <a:pt x="2475" y="2240"/>
                    <a:pt x="2388" y="1505"/>
                  </a:cubicBezTo>
                  <a:cubicBezTo>
                    <a:pt x="2300" y="771"/>
                    <a:pt x="2036" y="183"/>
                    <a:pt x="1685" y="36"/>
                  </a:cubicBezTo>
                  <a:cubicBezTo>
                    <a:pt x="1334" y="-111"/>
                    <a:pt x="895" y="183"/>
                    <a:pt x="544" y="1065"/>
                  </a:cubicBezTo>
                  <a:cubicBezTo>
                    <a:pt x="192" y="1946"/>
                    <a:pt x="-71" y="3416"/>
                    <a:pt x="17" y="6575"/>
                  </a:cubicBezTo>
                  <a:cubicBezTo>
                    <a:pt x="105" y="9734"/>
                    <a:pt x="544" y="14583"/>
                    <a:pt x="1246" y="17522"/>
                  </a:cubicBezTo>
                  <a:cubicBezTo>
                    <a:pt x="1949" y="20460"/>
                    <a:pt x="2914" y="21489"/>
                    <a:pt x="4100" y="21416"/>
                  </a:cubicBezTo>
                  <a:cubicBezTo>
                    <a:pt x="5285" y="21342"/>
                    <a:pt x="6690" y="20167"/>
                    <a:pt x="7612" y="18844"/>
                  </a:cubicBezTo>
                  <a:cubicBezTo>
                    <a:pt x="8534" y="17522"/>
                    <a:pt x="8973" y="16052"/>
                    <a:pt x="9061" y="14950"/>
                  </a:cubicBezTo>
                  <a:cubicBezTo>
                    <a:pt x="9149" y="13848"/>
                    <a:pt x="8885" y="13113"/>
                    <a:pt x="8534" y="12746"/>
                  </a:cubicBezTo>
                  <a:cubicBezTo>
                    <a:pt x="8183" y="12379"/>
                    <a:pt x="7744" y="12379"/>
                    <a:pt x="7349" y="12599"/>
                  </a:cubicBezTo>
                  <a:cubicBezTo>
                    <a:pt x="6953" y="12820"/>
                    <a:pt x="6602" y="13260"/>
                    <a:pt x="6470" y="13848"/>
                  </a:cubicBezTo>
                  <a:cubicBezTo>
                    <a:pt x="6339" y="14436"/>
                    <a:pt x="6427" y="15171"/>
                    <a:pt x="6953" y="16199"/>
                  </a:cubicBezTo>
                  <a:cubicBezTo>
                    <a:pt x="7480" y="17228"/>
                    <a:pt x="8446" y="18550"/>
                    <a:pt x="9500" y="19211"/>
                  </a:cubicBezTo>
                  <a:cubicBezTo>
                    <a:pt x="10553" y="19873"/>
                    <a:pt x="11695" y="19873"/>
                    <a:pt x="12836" y="18771"/>
                  </a:cubicBezTo>
                  <a:cubicBezTo>
                    <a:pt x="13978" y="17669"/>
                    <a:pt x="15119" y="15465"/>
                    <a:pt x="15778" y="12746"/>
                  </a:cubicBezTo>
                  <a:cubicBezTo>
                    <a:pt x="16436" y="10028"/>
                    <a:pt x="16612" y="6795"/>
                    <a:pt x="16656" y="4665"/>
                  </a:cubicBezTo>
                  <a:cubicBezTo>
                    <a:pt x="16700" y="2534"/>
                    <a:pt x="16612" y="1505"/>
                    <a:pt x="16568" y="1358"/>
                  </a:cubicBezTo>
                  <a:cubicBezTo>
                    <a:pt x="16524" y="1211"/>
                    <a:pt x="16524" y="1946"/>
                    <a:pt x="16524" y="4591"/>
                  </a:cubicBezTo>
                  <a:cubicBezTo>
                    <a:pt x="16524" y="7236"/>
                    <a:pt x="16524" y="11791"/>
                    <a:pt x="16700" y="14803"/>
                  </a:cubicBezTo>
                  <a:cubicBezTo>
                    <a:pt x="16875" y="17816"/>
                    <a:pt x="17227" y="19285"/>
                    <a:pt x="17622" y="20167"/>
                  </a:cubicBezTo>
                  <a:cubicBezTo>
                    <a:pt x="18017" y="21048"/>
                    <a:pt x="18456" y="21342"/>
                    <a:pt x="19070" y="21269"/>
                  </a:cubicBezTo>
                  <a:cubicBezTo>
                    <a:pt x="19685" y="21195"/>
                    <a:pt x="20475" y="20754"/>
                    <a:pt x="20914" y="20387"/>
                  </a:cubicBezTo>
                  <a:cubicBezTo>
                    <a:pt x="21353" y="20020"/>
                    <a:pt x="21441" y="19726"/>
                    <a:pt x="21529" y="194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" name="Line"/>
            <p:cNvSpPr/>
            <p:nvPr/>
          </p:nvSpPr>
          <p:spPr>
            <a:xfrm>
              <a:off x="5407089" y="479247"/>
              <a:ext cx="21794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" name="Line"/>
            <p:cNvSpPr/>
            <p:nvPr/>
          </p:nvSpPr>
          <p:spPr>
            <a:xfrm>
              <a:off x="6341135" y="282059"/>
              <a:ext cx="41514" cy="36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extrusionOk="0">
                  <a:moveTo>
                    <a:pt x="0" y="0"/>
                  </a:moveTo>
                  <a:cubicBezTo>
                    <a:pt x="0" y="3836"/>
                    <a:pt x="0" y="7671"/>
                    <a:pt x="1800" y="10901"/>
                  </a:cubicBezTo>
                  <a:cubicBezTo>
                    <a:pt x="3600" y="14131"/>
                    <a:pt x="7200" y="16755"/>
                    <a:pt x="9900" y="18572"/>
                  </a:cubicBezTo>
                  <a:cubicBezTo>
                    <a:pt x="12600" y="20389"/>
                    <a:pt x="14400" y="21398"/>
                    <a:pt x="16200" y="21499"/>
                  </a:cubicBezTo>
                  <a:cubicBezTo>
                    <a:pt x="18000" y="21600"/>
                    <a:pt x="19800" y="20793"/>
                    <a:pt x="21600" y="199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" name="Line"/>
            <p:cNvSpPr/>
            <p:nvPr/>
          </p:nvSpPr>
          <p:spPr>
            <a:xfrm>
              <a:off x="6413783" y="323573"/>
              <a:ext cx="66646" cy="37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291" extrusionOk="0">
                  <a:moveTo>
                    <a:pt x="0" y="0"/>
                  </a:moveTo>
                  <a:cubicBezTo>
                    <a:pt x="5400" y="4360"/>
                    <a:pt x="10800" y="8719"/>
                    <a:pt x="14040" y="11989"/>
                  </a:cubicBezTo>
                  <a:cubicBezTo>
                    <a:pt x="17280" y="15259"/>
                    <a:pt x="18360" y="17439"/>
                    <a:pt x="19440" y="19024"/>
                  </a:cubicBezTo>
                  <a:cubicBezTo>
                    <a:pt x="20520" y="20609"/>
                    <a:pt x="21600" y="21600"/>
                    <a:pt x="19980" y="21204"/>
                  </a:cubicBezTo>
                  <a:cubicBezTo>
                    <a:pt x="18360" y="20807"/>
                    <a:pt x="14040" y="19024"/>
                    <a:pt x="9720" y="172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6352107" y="264451"/>
              <a:ext cx="408458" cy="224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0602" extrusionOk="0">
                  <a:moveTo>
                    <a:pt x="505" y="10193"/>
                  </a:moveTo>
                  <a:cubicBezTo>
                    <a:pt x="148" y="7969"/>
                    <a:pt x="-209" y="5746"/>
                    <a:pt x="148" y="4158"/>
                  </a:cubicBezTo>
                  <a:cubicBezTo>
                    <a:pt x="505" y="2569"/>
                    <a:pt x="1576" y="1617"/>
                    <a:pt x="4432" y="822"/>
                  </a:cubicBezTo>
                  <a:cubicBezTo>
                    <a:pt x="7289" y="28"/>
                    <a:pt x="11930" y="-607"/>
                    <a:pt x="15054" y="981"/>
                  </a:cubicBezTo>
                  <a:cubicBezTo>
                    <a:pt x="18178" y="2569"/>
                    <a:pt x="19784" y="6381"/>
                    <a:pt x="20588" y="9558"/>
                  </a:cubicBezTo>
                  <a:cubicBezTo>
                    <a:pt x="21391" y="12734"/>
                    <a:pt x="21391" y="15275"/>
                    <a:pt x="19160" y="17340"/>
                  </a:cubicBezTo>
                  <a:cubicBezTo>
                    <a:pt x="16928" y="19405"/>
                    <a:pt x="12465" y="20993"/>
                    <a:pt x="9252" y="20517"/>
                  </a:cubicBezTo>
                  <a:cubicBezTo>
                    <a:pt x="6039" y="20040"/>
                    <a:pt x="4075" y="17499"/>
                    <a:pt x="2112" y="149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" name="Line"/>
            <p:cNvSpPr/>
            <p:nvPr/>
          </p:nvSpPr>
          <p:spPr>
            <a:xfrm>
              <a:off x="6797780" y="153920"/>
              <a:ext cx="342484" cy="136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1" extrusionOk="0">
                  <a:moveTo>
                    <a:pt x="0" y="6871"/>
                  </a:moveTo>
                  <a:cubicBezTo>
                    <a:pt x="436" y="4236"/>
                    <a:pt x="873" y="1602"/>
                    <a:pt x="1636" y="549"/>
                  </a:cubicBezTo>
                  <a:cubicBezTo>
                    <a:pt x="2400" y="-505"/>
                    <a:pt x="3491" y="22"/>
                    <a:pt x="4255" y="1602"/>
                  </a:cubicBezTo>
                  <a:cubicBezTo>
                    <a:pt x="5018" y="3183"/>
                    <a:pt x="5455" y="5817"/>
                    <a:pt x="5782" y="8715"/>
                  </a:cubicBezTo>
                  <a:cubicBezTo>
                    <a:pt x="6109" y="11612"/>
                    <a:pt x="6327" y="14773"/>
                    <a:pt x="6545" y="15036"/>
                  </a:cubicBezTo>
                  <a:cubicBezTo>
                    <a:pt x="6764" y="15300"/>
                    <a:pt x="6982" y="12666"/>
                    <a:pt x="7527" y="10295"/>
                  </a:cubicBezTo>
                  <a:cubicBezTo>
                    <a:pt x="8073" y="7924"/>
                    <a:pt x="8945" y="5817"/>
                    <a:pt x="9927" y="5027"/>
                  </a:cubicBezTo>
                  <a:cubicBezTo>
                    <a:pt x="10909" y="4236"/>
                    <a:pt x="12000" y="4763"/>
                    <a:pt x="12655" y="6344"/>
                  </a:cubicBezTo>
                  <a:cubicBezTo>
                    <a:pt x="13309" y="7924"/>
                    <a:pt x="13527" y="10558"/>
                    <a:pt x="13855" y="13193"/>
                  </a:cubicBezTo>
                  <a:cubicBezTo>
                    <a:pt x="14182" y="15827"/>
                    <a:pt x="14618" y="18461"/>
                    <a:pt x="15491" y="19778"/>
                  </a:cubicBezTo>
                  <a:cubicBezTo>
                    <a:pt x="16364" y="21095"/>
                    <a:pt x="17673" y="21095"/>
                    <a:pt x="18764" y="20041"/>
                  </a:cubicBezTo>
                  <a:cubicBezTo>
                    <a:pt x="19855" y="18988"/>
                    <a:pt x="20727" y="16880"/>
                    <a:pt x="21600" y="147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" name="Line"/>
            <p:cNvSpPr/>
            <p:nvPr/>
          </p:nvSpPr>
          <p:spPr>
            <a:xfrm>
              <a:off x="7753879" y="231027"/>
              <a:ext cx="725185" cy="486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410" extrusionOk="0">
                  <a:moveTo>
                    <a:pt x="887" y="4982"/>
                  </a:moveTo>
                  <a:cubicBezTo>
                    <a:pt x="887" y="4221"/>
                    <a:pt x="887" y="3461"/>
                    <a:pt x="732" y="2472"/>
                  </a:cubicBezTo>
                  <a:cubicBezTo>
                    <a:pt x="578" y="1483"/>
                    <a:pt x="270" y="266"/>
                    <a:pt x="115" y="38"/>
                  </a:cubicBezTo>
                  <a:cubicBezTo>
                    <a:pt x="-39" y="-190"/>
                    <a:pt x="-39" y="571"/>
                    <a:pt x="115" y="3156"/>
                  </a:cubicBezTo>
                  <a:cubicBezTo>
                    <a:pt x="270" y="5742"/>
                    <a:pt x="578" y="10154"/>
                    <a:pt x="887" y="11827"/>
                  </a:cubicBezTo>
                  <a:cubicBezTo>
                    <a:pt x="1195" y="13500"/>
                    <a:pt x="1504" y="12435"/>
                    <a:pt x="2121" y="11447"/>
                  </a:cubicBezTo>
                  <a:cubicBezTo>
                    <a:pt x="2738" y="10458"/>
                    <a:pt x="3664" y="9545"/>
                    <a:pt x="4384" y="9165"/>
                  </a:cubicBezTo>
                  <a:cubicBezTo>
                    <a:pt x="5104" y="8785"/>
                    <a:pt x="5618" y="8937"/>
                    <a:pt x="6081" y="9849"/>
                  </a:cubicBezTo>
                  <a:cubicBezTo>
                    <a:pt x="6544" y="10762"/>
                    <a:pt x="6955" y="12435"/>
                    <a:pt x="6647" y="13880"/>
                  </a:cubicBezTo>
                  <a:cubicBezTo>
                    <a:pt x="6338" y="15325"/>
                    <a:pt x="5310" y="16542"/>
                    <a:pt x="4435" y="17303"/>
                  </a:cubicBezTo>
                  <a:cubicBezTo>
                    <a:pt x="3561" y="18064"/>
                    <a:pt x="2841" y="18368"/>
                    <a:pt x="2224" y="18520"/>
                  </a:cubicBezTo>
                  <a:cubicBezTo>
                    <a:pt x="1607" y="18672"/>
                    <a:pt x="1092" y="18672"/>
                    <a:pt x="1041" y="18444"/>
                  </a:cubicBezTo>
                  <a:cubicBezTo>
                    <a:pt x="990" y="18216"/>
                    <a:pt x="1401" y="17759"/>
                    <a:pt x="3098" y="17531"/>
                  </a:cubicBezTo>
                  <a:cubicBezTo>
                    <a:pt x="4795" y="17303"/>
                    <a:pt x="7778" y="17303"/>
                    <a:pt x="9835" y="17151"/>
                  </a:cubicBezTo>
                  <a:cubicBezTo>
                    <a:pt x="11892" y="16999"/>
                    <a:pt x="13024" y="16695"/>
                    <a:pt x="13847" y="16314"/>
                  </a:cubicBezTo>
                  <a:cubicBezTo>
                    <a:pt x="14670" y="15934"/>
                    <a:pt x="15184" y="15478"/>
                    <a:pt x="15235" y="14565"/>
                  </a:cubicBezTo>
                  <a:cubicBezTo>
                    <a:pt x="15287" y="13652"/>
                    <a:pt x="14875" y="12283"/>
                    <a:pt x="14412" y="11447"/>
                  </a:cubicBezTo>
                  <a:cubicBezTo>
                    <a:pt x="13950" y="10610"/>
                    <a:pt x="13435" y="10306"/>
                    <a:pt x="12921" y="10154"/>
                  </a:cubicBezTo>
                  <a:cubicBezTo>
                    <a:pt x="12407" y="10002"/>
                    <a:pt x="11892" y="10002"/>
                    <a:pt x="11635" y="10382"/>
                  </a:cubicBezTo>
                  <a:cubicBezTo>
                    <a:pt x="11378" y="10762"/>
                    <a:pt x="11378" y="11523"/>
                    <a:pt x="12098" y="13348"/>
                  </a:cubicBezTo>
                  <a:cubicBezTo>
                    <a:pt x="12818" y="15173"/>
                    <a:pt x="14258" y="18064"/>
                    <a:pt x="15955" y="19585"/>
                  </a:cubicBezTo>
                  <a:cubicBezTo>
                    <a:pt x="17652" y="21106"/>
                    <a:pt x="19607" y="21258"/>
                    <a:pt x="21561" y="2141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" name="Line"/>
            <p:cNvSpPr/>
            <p:nvPr/>
          </p:nvSpPr>
          <p:spPr>
            <a:xfrm>
              <a:off x="9243795" y="76125"/>
              <a:ext cx="906174" cy="662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47" extrusionOk="0">
                  <a:moveTo>
                    <a:pt x="77" y="10072"/>
                  </a:moveTo>
                  <a:cubicBezTo>
                    <a:pt x="-5" y="12322"/>
                    <a:pt x="-87" y="14572"/>
                    <a:pt x="200" y="16203"/>
                  </a:cubicBezTo>
                  <a:cubicBezTo>
                    <a:pt x="488" y="17835"/>
                    <a:pt x="1145" y="18847"/>
                    <a:pt x="2172" y="19185"/>
                  </a:cubicBezTo>
                  <a:cubicBezTo>
                    <a:pt x="3198" y="19522"/>
                    <a:pt x="4594" y="19184"/>
                    <a:pt x="5662" y="17609"/>
                  </a:cubicBezTo>
                  <a:cubicBezTo>
                    <a:pt x="6730" y="16034"/>
                    <a:pt x="7469" y="13222"/>
                    <a:pt x="7592" y="10353"/>
                  </a:cubicBezTo>
                  <a:cubicBezTo>
                    <a:pt x="7715" y="7485"/>
                    <a:pt x="7223" y="4560"/>
                    <a:pt x="6771" y="2703"/>
                  </a:cubicBezTo>
                  <a:cubicBezTo>
                    <a:pt x="6319" y="847"/>
                    <a:pt x="5908" y="60"/>
                    <a:pt x="5703" y="3"/>
                  </a:cubicBezTo>
                  <a:cubicBezTo>
                    <a:pt x="5498" y="-53"/>
                    <a:pt x="5498" y="622"/>
                    <a:pt x="5539" y="2703"/>
                  </a:cubicBezTo>
                  <a:cubicBezTo>
                    <a:pt x="5580" y="4784"/>
                    <a:pt x="5662" y="8272"/>
                    <a:pt x="5703" y="11141"/>
                  </a:cubicBezTo>
                  <a:cubicBezTo>
                    <a:pt x="5744" y="14010"/>
                    <a:pt x="5744" y="16260"/>
                    <a:pt x="5785" y="17666"/>
                  </a:cubicBezTo>
                  <a:cubicBezTo>
                    <a:pt x="5826" y="19072"/>
                    <a:pt x="5908" y="19634"/>
                    <a:pt x="6032" y="19634"/>
                  </a:cubicBezTo>
                  <a:cubicBezTo>
                    <a:pt x="6155" y="19634"/>
                    <a:pt x="6319" y="19072"/>
                    <a:pt x="6607" y="18510"/>
                  </a:cubicBezTo>
                  <a:cubicBezTo>
                    <a:pt x="6894" y="17947"/>
                    <a:pt x="7305" y="17385"/>
                    <a:pt x="7715" y="17272"/>
                  </a:cubicBezTo>
                  <a:cubicBezTo>
                    <a:pt x="8126" y="17160"/>
                    <a:pt x="8537" y="17497"/>
                    <a:pt x="9317" y="18172"/>
                  </a:cubicBezTo>
                  <a:cubicBezTo>
                    <a:pt x="10097" y="18847"/>
                    <a:pt x="11247" y="19860"/>
                    <a:pt x="12520" y="20310"/>
                  </a:cubicBezTo>
                  <a:cubicBezTo>
                    <a:pt x="13793" y="20760"/>
                    <a:pt x="15189" y="20647"/>
                    <a:pt x="16216" y="20253"/>
                  </a:cubicBezTo>
                  <a:cubicBezTo>
                    <a:pt x="17242" y="19859"/>
                    <a:pt x="17899" y="19184"/>
                    <a:pt x="18310" y="18453"/>
                  </a:cubicBezTo>
                  <a:cubicBezTo>
                    <a:pt x="18721" y="17722"/>
                    <a:pt x="18885" y="16934"/>
                    <a:pt x="18967" y="16259"/>
                  </a:cubicBezTo>
                  <a:cubicBezTo>
                    <a:pt x="19049" y="15584"/>
                    <a:pt x="19049" y="15022"/>
                    <a:pt x="18762" y="14460"/>
                  </a:cubicBezTo>
                  <a:cubicBezTo>
                    <a:pt x="18474" y="13897"/>
                    <a:pt x="17899" y="13335"/>
                    <a:pt x="17242" y="12941"/>
                  </a:cubicBezTo>
                  <a:cubicBezTo>
                    <a:pt x="16585" y="12547"/>
                    <a:pt x="15846" y="12322"/>
                    <a:pt x="15394" y="12491"/>
                  </a:cubicBezTo>
                  <a:cubicBezTo>
                    <a:pt x="14943" y="12659"/>
                    <a:pt x="14778" y="13222"/>
                    <a:pt x="14819" y="14122"/>
                  </a:cubicBezTo>
                  <a:cubicBezTo>
                    <a:pt x="14861" y="15022"/>
                    <a:pt x="15107" y="16259"/>
                    <a:pt x="15887" y="17553"/>
                  </a:cubicBezTo>
                  <a:cubicBezTo>
                    <a:pt x="16667" y="18847"/>
                    <a:pt x="17981" y="20197"/>
                    <a:pt x="19008" y="20872"/>
                  </a:cubicBezTo>
                  <a:cubicBezTo>
                    <a:pt x="20035" y="21547"/>
                    <a:pt x="20774" y="21547"/>
                    <a:pt x="21513" y="215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" name="Line"/>
            <p:cNvSpPr/>
            <p:nvPr/>
          </p:nvSpPr>
          <p:spPr>
            <a:xfrm>
              <a:off x="9226299" y="531138"/>
              <a:ext cx="176432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" name="Line"/>
            <p:cNvSpPr/>
            <p:nvPr/>
          </p:nvSpPr>
          <p:spPr>
            <a:xfrm>
              <a:off x="10675980" y="185195"/>
              <a:ext cx="1113758" cy="476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540" extrusionOk="0">
                  <a:moveTo>
                    <a:pt x="1869" y="9548"/>
                  </a:moveTo>
                  <a:cubicBezTo>
                    <a:pt x="2872" y="10330"/>
                    <a:pt x="3876" y="11113"/>
                    <a:pt x="4477" y="12365"/>
                  </a:cubicBezTo>
                  <a:cubicBezTo>
                    <a:pt x="5079" y="13617"/>
                    <a:pt x="5280" y="15339"/>
                    <a:pt x="5113" y="16670"/>
                  </a:cubicBezTo>
                  <a:cubicBezTo>
                    <a:pt x="4945" y="18000"/>
                    <a:pt x="4411" y="18939"/>
                    <a:pt x="3641" y="19330"/>
                  </a:cubicBezTo>
                  <a:cubicBezTo>
                    <a:pt x="2872" y="19722"/>
                    <a:pt x="1869" y="19565"/>
                    <a:pt x="1234" y="19174"/>
                  </a:cubicBezTo>
                  <a:cubicBezTo>
                    <a:pt x="599" y="18783"/>
                    <a:pt x="331" y="18157"/>
                    <a:pt x="164" y="17374"/>
                  </a:cubicBezTo>
                  <a:cubicBezTo>
                    <a:pt x="-3" y="16591"/>
                    <a:pt x="-70" y="15652"/>
                    <a:pt x="97" y="15183"/>
                  </a:cubicBezTo>
                  <a:cubicBezTo>
                    <a:pt x="264" y="14713"/>
                    <a:pt x="666" y="14713"/>
                    <a:pt x="2103" y="14635"/>
                  </a:cubicBezTo>
                  <a:cubicBezTo>
                    <a:pt x="3541" y="14557"/>
                    <a:pt x="6015" y="14400"/>
                    <a:pt x="7620" y="14243"/>
                  </a:cubicBezTo>
                  <a:cubicBezTo>
                    <a:pt x="9225" y="14087"/>
                    <a:pt x="9961" y="13930"/>
                    <a:pt x="10529" y="13774"/>
                  </a:cubicBezTo>
                  <a:cubicBezTo>
                    <a:pt x="11098" y="13617"/>
                    <a:pt x="11499" y="13461"/>
                    <a:pt x="11599" y="13070"/>
                  </a:cubicBezTo>
                  <a:cubicBezTo>
                    <a:pt x="11700" y="12678"/>
                    <a:pt x="11499" y="12052"/>
                    <a:pt x="11265" y="11504"/>
                  </a:cubicBezTo>
                  <a:cubicBezTo>
                    <a:pt x="11031" y="10957"/>
                    <a:pt x="10763" y="10487"/>
                    <a:pt x="10396" y="10096"/>
                  </a:cubicBezTo>
                  <a:cubicBezTo>
                    <a:pt x="10028" y="9704"/>
                    <a:pt x="9560" y="9391"/>
                    <a:pt x="9292" y="9626"/>
                  </a:cubicBezTo>
                  <a:cubicBezTo>
                    <a:pt x="9025" y="9861"/>
                    <a:pt x="8958" y="10643"/>
                    <a:pt x="9225" y="12287"/>
                  </a:cubicBezTo>
                  <a:cubicBezTo>
                    <a:pt x="9493" y="13930"/>
                    <a:pt x="10095" y="16435"/>
                    <a:pt x="10763" y="18000"/>
                  </a:cubicBezTo>
                  <a:cubicBezTo>
                    <a:pt x="11432" y="19565"/>
                    <a:pt x="12168" y="20191"/>
                    <a:pt x="12903" y="20348"/>
                  </a:cubicBezTo>
                  <a:cubicBezTo>
                    <a:pt x="13639" y="20504"/>
                    <a:pt x="14375" y="20191"/>
                    <a:pt x="15277" y="17922"/>
                  </a:cubicBezTo>
                  <a:cubicBezTo>
                    <a:pt x="16180" y="15652"/>
                    <a:pt x="17250" y="11426"/>
                    <a:pt x="17852" y="8374"/>
                  </a:cubicBezTo>
                  <a:cubicBezTo>
                    <a:pt x="18454" y="5322"/>
                    <a:pt x="18588" y="3443"/>
                    <a:pt x="18654" y="2113"/>
                  </a:cubicBezTo>
                  <a:cubicBezTo>
                    <a:pt x="18721" y="783"/>
                    <a:pt x="18721" y="0"/>
                    <a:pt x="18654" y="0"/>
                  </a:cubicBezTo>
                  <a:cubicBezTo>
                    <a:pt x="18588" y="0"/>
                    <a:pt x="18454" y="783"/>
                    <a:pt x="18354" y="2974"/>
                  </a:cubicBezTo>
                  <a:cubicBezTo>
                    <a:pt x="18253" y="5165"/>
                    <a:pt x="18186" y="8765"/>
                    <a:pt x="18119" y="11348"/>
                  </a:cubicBezTo>
                  <a:cubicBezTo>
                    <a:pt x="18053" y="13930"/>
                    <a:pt x="17986" y="15496"/>
                    <a:pt x="18053" y="16983"/>
                  </a:cubicBezTo>
                  <a:cubicBezTo>
                    <a:pt x="18119" y="18470"/>
                    <a:pt x="18320" y="19878"/>
                    <a:pt x="18755" y="20661"/>
                  </a:cubicBezTo>
                  <a:cubicBezTo>
                    <a:pt x="19189" y="21443"/>
                    <a:pt x="19858" y="21600"/>
                    <a:pt x="20360" y="21522"/>
                  </a:cubicBezTo>
                  <a:cubicBezTo>
                    <a:pt x="20861" y="21443"/>
                    <a:pt x="21196" y="21130"/>
                    <a:pt x="21363" y="20583"/>
                  </a:cubicBezTo>
                  <a:cubicBezTo>
                    <a:pt x="21530" y="20035"/>
                    <a:pt x="21530" y="19252"/>
                    <a:pt x="21530" y="184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" name="Line"/>
            <p:cNvSpPr/>
            <p:nvPr/>
          </p:nvSpPr>
          <p:spPr>
            <a:xfrm>
              <a:off x="11530279" y="448112"/>
              <a:ext cx="20756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" name="Line"/>
            <p:cNvSpPr/>
            <p:nvPr/>
          </p:nvSpPr>
          <p:spPr>
            <a:xfrm>
              <a:off x="12412435" y="19143"/>
              <a:ext cx="615410" cy="95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extrusionOk="0">
                  <a:moveTo>
                    <a:pt x="0" y="10371"/>
                  </a:moveTo>
                  <a:cubicBezTo>
                    <a:pt x="1207" y="10839"/>
                    <a:pt x="2413" y="11307"/>
                    <a:pt x="3379" y="11541"/>
                  </a:cubicBezTo>
                  <a:cubicBezTo>
                    <a:pt x="4344" y="11775"/>
                    <a:pt x="5068" y="11775"/>
                    <a:pt x="5671" y="11658"/>
                  </a:cubicBezTo>
                  <a:cubicBezTo>
                    <a:pt x="6275" y="11541"/>
                    <a:pt x="6758" y="11307"/>
                    <a:pt x="6818" y="10839"/>
                  </a:cubicBezTo>
                  <a:cubicBezTo>
                    <a:pt x="6878" y="10371"/>
                    <a:pt x="6516" y="9669"/>
                    <a:pt x="5732" y="9162"/>
                  </a:cubicBezTo>
                  <a:cubicBezTo>
                    <a:pt x="4947" y="8656"/>
                    <a:pt x="3741" y="8344"/>
                    <a:pt x="2775" y="8188"/>
                  </a:cubicBezTo>
                  <a:cubicBezTo>
                    <a:pt x="1810" y="8032"/>
                    <a:pt x="1086" y="8032"/>
                    <a:pt x="664" y="8227"/>
                  </a:cubicBezTo>
                  <a:cubicBezTo>
                    <a:pt x="241" y="8422"/>
                    <a:pt x="121" y="8812"/>
                    <a:pt x="302" y="9162"/>
                  </a:cubicBezTo>
                  <a:cubicBezTo>
                    <a:pt x="483" y="9513"/>
                    <a:pt x="965" y="9825"/>
                    <a:pt x="2836" y="10098"/>
                  </a:cubicBezTo>
                  <a:cubicBezTo>
                    <a:pt x="4706" y="10371"/>
                    <a:pt x="7964" y="10605"/>
                    <a:pt x="10921" y="10254"/>
                  </a:cubicBezTo>
                  <a:cubicBezTo>
                    <a:pt x="13877" y="9903"/>
                    <a:pt x="16532" y="8968"/>
                    <a:pt x="18282" y="7681"/>
                  </a:cubicBezTo>
                  <a:cubicBezTo>
                    <a:pt x="20031" y="6394"/>
                    <a:pt x="20876" y="4757"/>
                    <a:pt x="21238" y="3548"/>
                  </a:cubicBezTo>
                  <a:cubicBezTo>
                    <a:pt x="21600" y="2339"/>
                    <a:pt x="21479" y="1560"/>
                    <a:pt x="21238" y="975"/>
                  </a:cubicBezTo>
                  <a:cubicBezTo>
                    <a:pt x="20997" y="390"/>
                    <a:pt x="20635" y="0"/>
                    <a:pt x="20273" y="0"/>
                  </a:cubicBezTo>
                  <a:cubicBezTo>
                    <a:pt x="19911" y="0"/>
                    <a:pt x="19549" y="390"/>
                    <a:pt x="19066" y="1521"/>
                  </a:cubicBezTo>
                  <a:cubicBezTo>
                    <a:pt x="18583" y="2651"/>
                    <a:pt x="17980" y="4523"/>
                    <a:pt x="17497" y="6979"/>
                  </a:cubicBezTo>
                  <a:cubicBezTo>
                    <a:pt x="17015" y="9435"/>
                    <a:pt x="16653" y="12477"/>
                    <a:pt x="16713" y="14855"/>
                  </a:cubicBezTo>
                  <a:cubicBezTo>
                    <a:pt x="16773" y="17233"/>
                    <a:pt x="17256" y="18949"/>
                    <a:pt x="17678" y="20040"/>
                  </a:cubicBezTo>
                  <a:cubicBezTo>
                    <a:pt x="18101" y="21132"/>
                    <a:pt x="18463" y="21600"/>
                    <a:pt x="18764" y="21600"/>
                  </a:cubicBezTo>
                  <a:cubicBezTo>
                    <a:pt x="19066" y="21600"/>
                    <a:pt x="19307" y="21132"/>
                    <a:pt x="19488" y="20547"/>
                  </a:cubicBezTo>
                  <a:cubicBezTo>
                    <a:pt x="19669" y="19962"/>
                    <a:pt x="19790" y="19261"/>
                    <a:pt x="19911" y="185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" name="Line"/>
            <p:cNvSpPr/>
            <p:nvPr/>
          </p:nvSpPr>
          <p:spPr>
            <a:xfrm>
              <a:off x="12837943" y="583030"/>
              <a:ext cx="45664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27" y="4800"/>
                    <a:pt x="11455" y="9600"/>
                    <a:pt x="15055" y="13200"/>
                  </a:cubicBezTo>
                  <a:cubicBezTo>
                    <a:pt x="18655" y="16800"/>
                    <a:pt x="20127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" name="Line"/>
            <p:cNvSpPr/>
            <p:nvPr/>
          </p:nvSpPr>
          <p:spPr>
            <a:xfrm>
              <a:off x="13873928" y="385842"/>
              <a:ext cx="541517" cy="427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19" extrusionOk="0">
                  <a:moveTo>
                    <a:pt x="1312" y="0"/>
                  </a:moveTo>
                  <a:cubicBezTo>
                    <a:pt x="1174" y="2787"/>
                    <a:pt x="1037" y="5574"/>
                    <a:pt x="1174" y="8797"/>
                  </a:cubicBezTo>
                  <a:cubicBezTo>
                    <a:pt x="1312" y="12019"/>
                    <a:pt x="1725" y="15677"/>
                    <a:pt x="2000" y="18029"/>
                  </a:cubicBezTo>
                  <a:cubicBezTo>
                    <a:pt x="2275" y="20381"/>
                    <a:pt x="2412" y="21426"/>
                    <a:pt x="2481" y="21513"/>
                  </a:cubicBezTo>
                  <a:cubicBezTo>
                    <a:pt x="2550" y="21600"/>
                    <a:pt x="2550" y="20729"/>
                    <a:pt x="2412" y="18029"/>
                  </a:cubicBezTo>
                  <a:cubicBezTo>
                    <a:pt x="2275" y="15329"/>
                    <a:pt x="2000" y="10800"/>
                    <a:pt x="2206" y="7665"/>
                  </a:cubicBezTo>
                  <a:cubicBezTo>
                    <a:pt x="2412" y="4529"/>
                    <a:pt x="3100" y="2787"/>
                    <a:pt x="3788" y="1742"/>
                  </a:cubicBezTo>
                  <a:cubicBezTo>
                    <a:pt x="4476" y="697"/>
                    <a:pt x="5164" y="348"/>
                    <a:pt x="5852" y="261"/>
                  </a:cubicBezTo>
                  <a:cubicBezTo>
                    <a:pt x="6540" y="174"/>
                    <a:pt x="7228" y="348"/>
                    <a:pt x="7916" y="1219"/>
                  </a:cubicBezTo>
                  <a:cubicBezTo>
                    <a:pt x="8604" y="2090"/>
                    <a:pt x="9291" y="3658"/>
                    <a:pt x="9635" y="4877"/>
                  </a:cubicBezTo>
                  <a:cubicBezTo>
                    <a:pt x="9979" y="6097"/>
                    <a:pt x="9979" y="6968"/>
                    <a:pt x="9979" y="7839"/>
                  </a:cubicBezTo>
                  <a:cubicBezTo>
                    <a:pt x="9979" y="8710"/>
                    <a:pt x="9979" y="9581"/>
                    <a:pt x="9635" y="10277"/>
                  </a:cubicBezTo>
                  <a:cubicBezTo>
                    <a:pt x="9291" y="10974"/>
                    <a:pt x="8604" y="11497"/>
                    <a:pt x="7228" y="11758"/>
                  </a:cubicBezTo>
                  <a:cubicBezTo>
                    <a:pt x="5852" y="12019"/>
                    <a:pt x="3788" y="12019"/>
                    <a:pt x="2344" y="11671"/>
                  </a:cubicBezTo>
                  <a:cubicBezTo>
                    <a:pt x="899" y="11323"/>
                    <a:pt x="74" y="10626"/>
                    <a:pt x="5" y="10190"/>
                  </a:cubicBezTo>
                  <a:cubicBezTo>
                    <a:pt x="-64" y="9755"/>
                    <a:pt x="624" y="9581"/>
                    <a:pt x="3169" y="9668"/>
                  </a:cubicBezTo>
                  <a:cubicBezTo>
                    <a:pt x="5714" y="9755"/>
                    <a:pt x="10117" y="10103"/>
                    <a:pt x="13006" y="10365"/>
                  </a:cubicBezTo>
                  <a:cubicBezTo>
                    <a:pt x="15895" y="10626"/>
                    <a:pt x="17271" y="10800"/>
                    <a:pt x="18303" y="10800"/>
                  </a:cubicBezTo>
                  <a:cubicBezTo>
                    <a:pt x="19335" y="10800"/>
                    <a:pt x="20023" y="10626"/>
                    <a:pt x="20573" y="10190"/>
                  </a:cubicBezTo>
                  <a:cubicBezTo>
                    <a:pt x="21123" y="9755"/>
                    <a:pt x="21536" y="9058"/>
                    <a:pt x="21536" y="8361"/>
                  </a:cubicBezTo>
                  <a:cubicBezTo>
                    <a:pt x="21536" y="7665"/>
                    <a:pt x="21123" y="6968"/>
                    <a:pt x="19679" y="6271"/>
                  </a:cubicBezTo>
                  <a:cubicBezTo>
                    <a:pt x="18234" y="5574"/>
                    <a:pt x="15758" y="4877"/>
                    <a:pt x="14176" y="4529"/>
                  </a:cubicBezTo>
                  <a:cubicBezTo>
                    <a:pt x="12593" y="4181"/>
                    <a:pt x="11905" y="4181"/>
                    <a:pt x="11493" y="4616"/>
                  </a:cubicBezTo>
                  <a:cubicBezTo>
                    <a:pt x="11080" y="5052"/>
                    <a:pt x="10942" y="5923"/>
                    <a:pt x="11699" y="7055"/>
                  </a:cubicBezTo>
                  <a:cubicBezTo>
                    <a:pt x="12456" y="8187"/>
                    <a:pt x="14107" y="9581"/>
                    <a:pt x="15758" y="109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" name="Line"/>
            <p:cNvSpPr/>
            <p:nvPr/>
          </p:nvSpPr>
          <p:spPr>
            <a:xfrm>
              <a:off x="14498470" y="51892"/>
              <a:ext cx="385993" cy="959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78" extrusionOk="0">
                  <a:moveTo>
                    <a:pt x="0" y="970"/>
                  </a:moveTo>
                  <a:cubicBezTo>
                    <a:pt x="0" y="506"/>
                    <a:pt x="0" y="41"/>
                    <a:pt x="193" y="3"/>
                  </a:cubicBezTo>
                  <a:cubicBezTo>
                    <a:pt x="386" y="-36"/>
                    <a:pt x="771" y="351"/>
                    <a:pt x="1254" y="1745"/>
                  </a:cubicBezTo>
                  <a:cubicBezTo>
                    <a:pt x="1736" y="3138"/>
                    <a:pt x="2314" y="5538"/>
                    <a:pt x="2700" y="7435"/>
                  </a:cubicBezTo>
                  <a:cubicBezTo>
                    <a:pt x="3086" y="9332"/>
                    <a:pt x="3279" y="10725"/>
                    <a:pt x="3471" y="11616"/>
                  </a:cubicBezTo>
                  <a:cubicBezTo>
                    <a:pt x="3664" y="12506"/>
                    <a:pt x="3857" y="12893"/>
                    <a:pt x="4436" y="12970"/>
                  </a:cubicBezTo>
                  <a:cubicBezTo>
                    <a:pt x="5014" y="13048"/>
                    <a:pt x="5979" y="12816"/>
                    <a:pt x="7039" y="12390"/>
                  </a:cubicBezTo>
                  <a:cubicBezTo>
                    <a:pt x="8100" y="11964"/>
                    <a:pt x="9257" y="11345"/>
                    <a:pt x="10125" y="10841"/>
                  </a:cubicBezTo>
                  <a:cubicBezTo>
                    <a:pt x="10993" y="10338"/>
                    <a:pt x="11571" y="9951"/>
                    <a:pt x="11957" y="9951"/>
                  </a:cubicBezTo>
                  <a:cubicBezTo>
                    <a:pt x="12343" y="9951"/>
                    <a:pt x="12536" y="10338"/>
                    <a:pt x="13018" y="10687"/>
                  </a:cubicBezTo>
                  <a:cubicBezTo>
                    <a:pt x="13500" y="11035"/>
                    <a:pt x="14271" y="11345"/>
                    <a:pt x="15139" y="11577"/>
                  </a:cubicBezTo>
                  <a:cubicBezTo>
                    <a:pt x="16007" y="11809"/>
                    <a:pt x="16971" y="11964"/>
                    <a:pt x="17936" y="11964"/>
                  </a:cubicBezTo>
                  <a:cubicBezTo>
                    <a:pt x="18900" y="11964"/>
                    <a:pt x="19864" y="11809"/>
                    <a:pt x="20250" y="11461"/>
                  </a:cubicBezTo>
                  <a:cubicBezTo>
                    <a:pt x="20636" y="11112"/>
                    <a:pt x="20443" y="10570"/>
                    <a:pt x="20346" y="10493"/>
                  </a:cubicBezTo>
                  <a:cubicBezTo>
                    <a:pt x="20250" y="10416"/>
                    <a:pt x="20250" y="10803"/>
                    <a:pt x="20539" y="12158"/>
                  </a:cubicBezTo>
                  <a:cubicBezTo>
                    <a:pt x="20829" y="13512"/>
                    <a:pt x="21407" y="15835"/>
                    <a:pt x="21504" y="17422"/>
                  </a:cubicBezTo>
                  <a:cubicBezTo>
                    <a:pt x="21600" y="19009"/>
                    <a:pt x="21214" y="19861"/>
                    <a:pt x="20636" y="20403"/>
                  </a:cubicBezTo>
                  <a:cubicBezTo>
                    <a:pt x="20057" y="20945"/>
                    <a:pt x="19286" y="21177"/>
                    <a:pt x="18418" y="21332"/>
                  </a:cubicBezTo>
                  <a:cubicBezTo>
                    <a:pt x="17550" y="21487"/>
                    <a:pt x="16586" y="21564"/>
                    <a:pt x="15043" y="21332"/>
                  </a:cubicBezTo>
                  <a:cubicBezTo>
                    <a:pt x="13500" y="21099"/>
                    <a:pt x="11379" y="20558"/>
                    <a:pt x="10029" y="20132"/>
                  </a:cubicBezTo>
                  <a:cubicBezTo>
                    <a:pt x="8679" y="19706"/>
                    <a:pt x="8100" y="19396"/>
                    <a:pt x="7714" y="19009"/>
                  </a:cubicBezTo>
                  <a:cubicBezTo>
                    <a:pt x="7329" y="18622"/>
                    <a:pt x="7136" y="18158"/>
                    <a:pt x="7521" y="17809"/>
                  </a:cubicBezTo>
                  <a:cubicBezTo>
                    <a:pt x="7907" y="17461"/>
                    <a:pt x="8871" y="17229"/>
                    <a:pt x="11282" y="16880"/>
                  </a:cubicBezTo>
                  <a:cubicBezTo>
                    <a:pt x="13693" y="16532"/>
                    <a:pt x="17550" y="16067"/>
                    <a:pt x="21407" y="156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" name="Line"/>
            <p:cNvSpPr/>
            <p:nvPr/>
          </p:nvSpPr>
          <p:spPr>
            <a:xfrm>
              <a:off x="15007006" y="416135"/>
              <a:ext cx="617656" cy="275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232" extrusionOk="0">
                  <a:moveTo>
                    <a:pt x="0" y="2465"/>
                  </a:moveTo>
                  <a:cubicBezTo>
                    <a:pt x="483" y="1398"/>
                    <a:pt x="965" y="331"/>
                    <a:pt x="1508" y="65"/>
                  </a:cubicBezTo>
                  <a:cubicBezTo>
                    <a:pt x="2051" y="-202"/>
                    <a:pt x="2655" y="331"/>
                    <a:pt x="3077" y="2065"/>
                  </a:cubicBezTo>
                  <a:cubicBezTo>
                    <a:pt x="3499" y="3798"/>
                    <a:pt x="3741" y="6731"/>
                    <a:pt x="3922" y="9398"/>
                  </a:cubicBezTo>
                  <a:cubicBezTo>
                    <a:pt x="4103" y="12065"/>
                    <a:pt x="4223" y="14465"/>
                    <a:pt x="4223" y="14998"/>
                  </a:cubicBezTo>
                  <a:cubicBezTo>
                    <a:pt x="4223" y="15531"/>
                    <a:pt x="4103" y="14198"/>
                    <a:pt x="4163" y="12198"/>
                  </a:cubicBezTo>
                  <a:cubicBezTo>
                    <a:pt x="4223" y="10198"/>
                    <a:pt x="4465" y="7531"/>
                    <a:pt x="4827" y="5665"/>
                  </a:cubicBezTo>
                  <a:cubicBezTo>
                    <a:pt x="5189" y="3798"/>
                    <a:pt x="5672" y="2731"/>
                    <a:pt x="6215" y="2065"/>
                  </a:cubicBezTo>
                  <a:cubicBezTo>
                    <a:pt x="6758" y="1398"/>
                    <a:pt x="7361" y="1131"/>
                    <a:pt x="7783" y="1665"/>
                  </a:cubicBezTo>
                  <a:cubicBezTo>
                    <a:pt x="8206" y="2198"/>
                    <a:pt x="8447" y="3531"/>
                    <a:pt x="8628" y="5531"/>
                  </a:cubicBezTo>
                  <a:cubicBezTo>
                    <a:pt x="8809" y="7531"/>
                    <a:pt x="8930" y="10198"/>
                    <a:pt x="8990" y="12198"/>
                  </a:cubicBezTo>
                  <a:cubicBezTo>
                    <a:pt x="9050" y="14198"/>
                    <a:pt x="9050" y="15531"/>
                    <a:pt x="9050" y="16865"/>
                  </a:cubicBezTo>
                  <a:cubicBezTo>
                    <a:pt x="9050" y="18198"/>
                    <a:pt x="9050" y="19531"/>
                    <a:pt x="9352" y="20331"/>
                  </a:cubicBezTo>
                  <a:cubicBezTo>
                    <a:pt x="9654" y="21131"/>
                    <a:pt x="10257" y="21398"/>
                    <a:pt x="11222" y="21131"/>
                  </a:cubicBezTo>
                  <a:cubicBezTo>
                    <a:pt x="12188" y="20865"/>
                    <a:pt x="13515" y="20065"/>
                    <a:pt x="14782" y="18865"/>
                  </a:cubicBezTo>
                  <a:cubicBezTo>
                    <a:pt x="16049" y="17665"/>
                    <a:pt x="17256" y="16065"/>
                    <a:pt x="18161" y="15131"/>
                  </a:cubicBezTo>
                  <a:cubicBezTo>
                    <a:pt x="19066" y="14198"/>
                    <a:pt x="19669" y="13931"/>
                    <a:pt x="20273" y="13531"/>
                  </a:cubicBezTo>
                  <a:cubicBezTo>
                    <a:pt x="20876" y="13131"/>
                    <a:pt x="21479" y="12598"/>
                    <a:pt x="21540" y="11931"/>
                  </a:cubicBezTo>
                  <a:cubicBezTo>
                    <a:pt x="21600" y="11265"/>
                    <a:pt x="21117" y="10465"/>
                    <a:pt x="20514" y="10065"/>
                  </a:cubicBezTo>
                  <a:cubicBezTo>
                    <a:pt x="19911" y="9665"/>
                    <a:pt x="19187" y="9665"/>
                    <a:pt x="18463" y="9665"/>
                  </a:cubicBezTo>
                  <a:cubicBezTo>
                    <a:pt x="17739" y="9665"/>
                    <a:pt x="17015" y="9665"/>
                    <a:pt x="16411" y="10065"/>
                  </a:cubicBezTo>
                  <a:cubicBezTo>
                    <a:pt x="15808" y="10465"/>
                    <a:pt x="15325" y="11265"/>
                    <a:pt x="15144" y="12598"/>
                  </a:cubicBezTo>
                  <a:cubicBezTo>
                    <a:pt x="14963" y="13931"/>
                    <a:pt x="15084" y="15798"/>
                    <a:pt x="15204" y="176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" name="Line"/>
            <p:cNvSpPr/>
            <p:nvPr/>
          </p:nvSpPr>
          <p:spPr>
            <a:xfrm>
              <a:off x="15702352" y="458490"/>
              <a:ext cx="736859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41"/>
                  </a:moveTo>
                  <a:cubicBezTo>
                    <a:pt x="406" y="1271"/>
                    <a:pt x="811" y="0"/>
                    <a:pt x="1521" y="0"/>
                  </a:cubicBezTo>
                  <a:cubicBezTo>
                    <a:pt x="2231" y="0"/>
                    <a:pt x="3245" y="1271"/>
                    <a:pt x="3854" y="4024"/>
                  </a:cubicBezTo>
                  <a:cubicBezTo>
                    <a:pt x="4462" y="6776"/>
                    <a:pt x="4665" y="11012"/>
                    <a:pt x="4665" y="14188"/>
                  </a:cubicBezTo>
                  <a:cubicBezTo>
                    <a:pt x="4665" y="17365"/>
                    <a:pt x="4462" y="19482"/>
                    <a:pt x="4361" y="19482"/>
                  </a:cubicBezTo>
                  <a:cubicBezTo>
                    <a:pt x="4259" y="19482"/>
                    <a:pt x="4259" y="17365"/>
                    <a:pt x="4411" y="14188"/>
                  </a:cubicBezTo>
                  <a:cubicBezTo>
                    <a:pt x="4563" y="11012"/>
                    <a:pt x="4868" y="6776"/>
                    <a:pt x="5273" y="4024"/>
                  </a:cubicBezTo>
                  <a:cubicBezTo>
                    <a:pt x="5679" y="1271"/>
                    <a:pt x="6186" y="0"/>
                    <a:pt x="6541" y="424"/>
                  </a:cubicBezTo>
                  <a:cubicBezTo>
                    <a:pt x="6896" y="847"/>
                    <a:pt x="7099" y="2965"/>
                    <a:pt x="7200" y="5082"/>
                  </a:cubicBezTo>
                  <a:cubicBezTo>
                    <a:pt x="7301" y="7200"/>
                    <a:pt x="7301" y="9318"/>
                    <a:pt x="7403" y="11435"/>
                  </a:cubicBezTo>
                  <a:cubicBezTo>
                    <a:pt x="7504" y="13553"/>
                    <a:pt x="7707" y="15671"/>
                    <a:pt x="8011" y="15882"/>
                  </a:cubicBezTo>
                  <a:cubicBezTo>
                    <a:pt x="8316" y="16094"/>
                    <a:pt x="8721" y="14400"/>
                    <a:pt x="9076" y="12706"/>
                  </a:cubicBezTo>
                  <a:cubicBezTo>
                    <a:pt x="9431" y="11012"/>
                    <a:pt x="9735" y="9318"/>
                    <a:pt x="10039" y="7624"/>
                  </a:cubicBezTo>
                  <a:cubicBezTo>
                    <a:pt x="10344" y="5929"/>
                    <a:pt x="10648" y="4235"/>
                    <a:pt x="11003" y="4024"/>
                  </a:cubicBezTo>
                  <a:cubicBezTo>
                    <a:pt x="11358" y="3812"/>
                    <a:pt x="11763" y="5082"/>
                    <a:pt x="12017" y="6776"/>
                  </a:cubicBezTo>
                  <a:cubicBezTo>
                    <a:pt x="12270" y="8471"/>
                    <a:pt x="12372" y="10588"/>
                    <a:pt x="12575" y="12494"/>
                  </a:cubicBezTo>
                  <a:cubicBezTo>
                    <a:pt x="12777" y="14400"/>
                    <a:pt x="13082" y="16094"/>
                    <a:pt x="13437" y="17576"/>
                  </a:cubicBezTo>
                  <a:cubicBezTo>
                    <a:pt x="13792" y="19059"/>
                    <a:pt x="14197" y="20329"/>
                    <a:pt x="14654" y="20965"/>
                  </a:cubicBezTo>
                  <a:cubicBezTo>
                    <a:pt x="15110" y="21600"/>
                    <a:pt x="15617" y="21600"/>
                    <a:pt x="16073" y="20753"/>
                  </a:cubicBezTo>
                  <a:cubicBezTo>
                    <a:pt x="16530" y="19906"/>
                    <a:pt x="16935" y="18212"/>
                    <a:pt x="17189" y="16306"/>
                  </a:cubicBezTo>
                  <a:cubicBezTo>
                    <a:pt x="17442" y="14400"/>
                    <a:pt x="17544" y="12282"/>
                    <a:pt x="17746" y="12706"/>
                  </a:cubicBezTo>
                  <a:cubicBezTo>
                    <a:pt x="17949" y="13129"/>
                    <a:pt x="18254" y="16094"/>
                    <a:pt x="18710" y="18212"/>
                  </a:cubicBezTo>
                  <a:cubicBezTo>
                    <a:pt x="19166" y="20329"/>
                    <a:pt x="19775" y="21600"/>
                    <a:pt x="20282" y="21600"/>
                  </a:cubicBezTo>
                  <a:cubicBezTo>
                    <a:pt x="20789" y="21600"/>
                    <a:pt x="21194" y="20329"/>
                    <a:pt x="21600" y="190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" name="Line"/>
            <p:cNvSpPr/>
            <p:nvPr/>
          </p:nvSpPr>
          <p:spPr>
            <a:xfrm>
              <a:off x="16335428" y="323573"/>
              <a:ext cx="2075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" name="Line"/>
            <p:cNvSpPr/>
            <p:nvPr/>
          </p:nvSpPr>
          <p:spPr>
            <a:xfrm>
              <a:off x="16510969" y="0"/>
              <a:ext cx="881500" cy="685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95" extrusionOk="0">
                  <a:moveTo>
                    <a:pt x="2806" y="16665"/>
                  </a:moveTo>
                  <a:cubicBezTo>
                    <a:pt x="2384" y="16447"/>
                    <a:pt x="1962" y="16230"/>
                    <a:pt x="1540" y="16176"/>
                  </a:cubicBezTo>
                  <a:cubicBezTo>
                    <a:pt x="1118" y="16122"/>
                    <a:pt x="696" y="16230"/>
                    <a:pt x="401" y="16827"/>
                  </a:cubicBezTo>
                  <a:cubicBezTo>
                    <a:pt x="106" y="17424"/>
                    <a:pt x="-63" y="18510"/>
                    <a:pt x="21" y="19215"/>
                  </a:cubicBezTo>
                  <a:cubicBezTo>
                    <a:pt x="106" y="19921"/>
                    <a:pt x="443" y="20246"/>
                    <a:pt x="1034" y="20246"/>
                  </a:cubicBezTo>
                  <a:cubicBezTo>
                    <a:pt x="1624" y="20246"/>
                    <a:pt x="2468" y="19921"/>
                    <a:pt x="2932" y="19487"/>
                  </a:cubicBezTo>
                  <a:cubicBezTo>
                    <a:pt x="3396" y="19053"/>
                    <a:pt x="3481" y="18510"/>
                    <a:pt x="3523" y="17967"/>
                  </a:cubicBezTo>
                  <a:cubicBezTo>
                    <a:pt x="3565" y="17424"/>
                    <a:pt x="3565" y="16882"/>
                    <a:pt x="3523" y="16936"/>
                  </a:cubicBezTo>
                  <a:cubicBezTo>
                    <a:pt x="3481" y="16990"/>
                    <a:pt x="3396" y="17641"/>
                    <a:pt x="3692" y="18401"/>
                  </a:cubicBezTo>
                  <a:cubicBezTo>
                    <a:pt x="3987" y="19161"/>
                    <a:pt x="4662" y="20029"/>
                    <a:pt x="5464" y="20355"/>
                  </a:cubicBezTo>
                  <a:cubicBezTo>
                    <a:pt x="6265" y="20681"/>
                    <a:pt x="7193" y="20464"/>
                    <a:pt x="8037" y="19432"/>
                  </a:cubicBezTo>
                  <a:cubicBezTo>
                    <a:pt x="8881" y="18401"/>
                    <a:pt x="9640" y="16556"/>
                    <a:pt x="10231" y="14331"/>
                  </a:cubicBezTo>
                  <a:cubicBezTo>
                    <a:pt x="10821" y="12106"/>
                    <a:pt x="11243" y="9501"/>
                    <a:pt x="11496" y="7276"/>
                  </a:cubicBezTo>
                  <a:cubicBezTo>
                    <a:pt x="11750" y="5051"/>
                    <a:pt x="11834" y="3205"/>
                    <a:pt x="11792" y="1957"/>
                  </a:cubicBezTo>
                  <a:cubicBezTo>
                    <a:pt x="11749" y="709"/>
                    <a:pt x="11581" y="58"/>
                    <a:pt x="11370" y="3"/>
                  </a:cubicBezTo>
                  <a:cubicBezTo>
                    <a:pt x="11159" y="-51"/>
                    <a:pt x="10906" y="492"/>
                    <a:pt x="10568" y="2174"/>
                  </a:cubicBezTo>
                  <a:cubicBezTo>
                    <a:pt x="10231" y="3857"/>
                    <a:pt x="9809" y="6679"/>
                    <a:pt x="9598" y="9338"/>
                  </a:cubicBezTo>
                  <a:cubicBezTo>
                    <a:pt x="9387" y="11997"/>
                    <a:pt x="9387" y="14494"/>
                    <a:pt x="9514" y="16068"/>
                  </a:cubicBezTo>
                  <a:cubicBezTo>
                    <a:pt x="9640" y="17641"/>
                    <a:pt x="9893" y="18293"/>
                    <a:pt x="10189" y="18835"/>
                  </a:cubicBezTo>
                  <a:cubicBezTo>
                    <a:pt x="10484" y="19378"/>
                    <a:pt x="10821" y="19812"/>
                    <a:pt x="11412" y="19975"/>
                  </a:cubicBezTo>
                  <a:cubicBezTo>
                    <a:pt x="12003" y="20138"/>
                    <a:pt x="12846" y="20029"/>
                    <a:pt x="13606" y="19378"/>
                  </a:cubicBezTo>
                  <a:cubicBezTo>
                    <a:pt x="14365" y="18727"/>
                    <a:pt x="15040" y="17533"/>
                    <a:pt x="15504" y="16665"/>
                  </a:cubicBezTo>
                  <a:cubicBezTo>
                    <a:pt x="15968" y="15796"/>
                    <a:pt x="16221" y="15254"/>
                    <a:pt x="16474" y="14765"/>
                  </a:cubicBezTo>
                  <a:cubicBezTo>
                    <a:pt x="16728" y="14277"/>
                    <a:pt x="16981" y="13842"/>
                    <a:pt x="17318" y="13625"/>
                  </a:cubicBezTo>
                  <a:cubicBezTo>
                    <a:pt x="17656" y="13408"/>
                    <a:pt x="18078" y="13408"/>
                    <a:pt x="18668" y="13788"/>
                  </a:cubicBezTo>
                  <a:cubicBezTo>
                    <a:pt x="19259" y="14168"/>
                    <a:pt x="20018" y="14928"/>
                    <a:pt x="20567" y="16068"/>
                  </a:cubicBezTo>
                  <a:cubicBezTo>
                    <a:pt x="21115" y="17207"/>
                    <a:pt x="21453" y="18727"/>
                    <a:pt x="21495" y="19704"/>
                  </a:cubicBezTo>
                  <a:cubicBezTo>
                    <a:pt x="21537" y="20681"/>
                    <a:pt x="21284" y="21115"/>
                    <a:pt x="20609" y="21332"/>
                  </a:cubicBezTo>
                  <a:cubicBezTo>
                    <a:pt x="19934" y="21549"/>
                    <a:pt x="18837" y="21549"/>
                    <a:pt x="17909" y="21332"/>
                  </a:cubicBezTo>
                  <a:cubicBezTo>
                    <a:pt x="16981" y="21115"/>
                    <a:pt x="16221" y="20681"/>
                    <a:pt x="15462" y="202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" name="Line"/>
            <p:cNvSpPr/>
            <p:nvPr/>
          </p:nvSpPr>
          <p:spPr>
            <a:xfrm>
              <a:off x="18029017" y="112719"/>
              <a:ext cx="610393" cy="777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94" extrusionOk="0">
                  <a:moveTo>
                    <a:pt x="664" y="12365"/>
                  </a:moveTo>
                  <a:cubicBezTo>
                    <a:pt x="1885" y="12556"/>
                    <a:pt x="3105" y="12746"/>
                    <a:pt x="4203" y="12841"/>
                  </a:cubicBezTo>
                  <a:cubicBezTo>
                    <a:pt x="5301" y="12936"/>
                    <a:pt x="6278" y="12936"/>
                    <a:pt x="7010" y="12793"/>
                  </a:cubicBezTo>
                  <a:cubicBezTo>
                    <a:pt x="7742" y="12651"/>
                    <a:pt x="8230" y="12365"/>
                    <a:pt x="8291" y="12032"/>
                  </a:cubicBezTo>
                  <a:cubicBezTo>
                    <a:pt x="8352" y="11699"/>
                    <a:pt x="7986" y="11319"/>
                    <a:pt x="6827" y="10938"/>
                  </a:cubicBezTo>
                  <a:cubicBezTo>
                    <a:pt x="5668" y="10557"/>
                    <a:pt x="3715" y="10177"/>
                    <a:pt x="2434" y="10034"/>
                  </a:cubicBezTo>
                  <a:cubicBezTo>
                    <a:pt x="1152" y="9891"/>
                    <a:pt x="542" y="9986"/>
                    <a:pt x="237" y="10272"/>
                  </a:cubicBezTo>
                  <a:cubicBezTo>
                    <a:pt x="-68" y="10557"/>
                    <a:pt x="-68" y="11033"/>
                    <a:pt x="176" y="11414"/>
                  </a:cubicBezTo>
                  <a:cubicBezTo>
                    <a:pt x="420" y="11794"/>
                    <a:pt x="908" y="12080"/>
                    <a:pt x="2373" y="12365"/>
                  </a:cubicBezTo>
                  <a:cubicBezTo>
                    <a:pt x="3837" y="12651"/>
                    <a:pt x="6278" y="12936"/>
                    <a:pt x="8779" y="12651"/>
                  </a:cubicBezTo>
                  <a:cubicBezTo>
                    <a:pt x="11281" y="12365"/>
                    <a:pt x="13844" y="11509"/>
                    <a:pt x="15796" y="10081"/>
                  </a:cubicBezTo>
                  <a:cubicBezTo>
                    <a:pt x="17749" y="8654"/>
                    <a:pt x="19091" y="6656"/>
                    <a:pt x="19824" y="5086"/>
                  </a:cubicBezTo>
                  <a:cubicBezTo>
                    <a:pt x="20556" y="3516"/>
                    <a:pt x="20678" y="2374"/>
                    <a:pt x="20800" y="1565"/>
                  </a:cubicBezTo>
                  <a:cubicBezTo>
                    <a:pt x="20922" y="756"/>
                    <a:pt x="21044" y="281"/>
                    <a:pt x="20800" y="90"/>
                  </a:cubicBezTo>
                  <a:cubicBezTo>
                    <a:pt x="20556" y="-100"/>
                    <a:pt x="19946" y="-5"/>
                    <a:pt x="19396" y="519"/>
                  </a:cubicBezTo>
                  <a:cubicBezTo>
                    <a:pt x="18847" y="1042"/>
                    <a:pt x="18359" y="1993"/>
                    <a:pt x="17932" y="3659"/>
                  </a:cubicBezTo>
                  <a:cubicBezTo>
                    <a:pt x="17505" y="5324"/>
                    <a:pt x="17139" y="7703"/>
                    <a:pt x="17017" y="10224"/>
                  </a:cubicBezTo>
                  <a:cubicBezTo>
                    <a:pt x="16895" y="12746"/>
                    <a:pt x="17017" y="15410"/>
                    <a:pt x="17383" y="17218"/>
                  </a:cubicBezTo>
                  <a:cubicBezTo>
                    <a:pt x="17749" y="19026"/>
                    <a:pt x="18359" y="19978"/>
                    <a:pt x="19030" y="20596"/>
                  </a:cubicBezTo>
                  <a:cubicBezTo>
                    <a:pt x="19701" y="21215"/>
                    <a:pt x="20434" y="21500"/>
                    <a:pt x="20861" y="21357"/>
                  </a:cubicBezTo>
                  <a:cubicBezTo>
                    <a:pt x="21288" y="21215"/>
                    <a:pt x="21410" y="20644"/>
                    <a:pt x="21471" y="20120"/>
                  </a:cubicBezTo>
                  <a:cubicBezTo>
                    <a:pt x="21532" y="19597"/>
                    <a:pt x="21532" y="19121"/>
                    <a:pt x="21532" y="186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" name="Line"/>
            <p:cNvSpPr/>
            <p:nvPr/>
          </p:nvSpPr>
          <p:spPr>
            <a:xfrm>
              <a:off x="18504491" y="562273"/>
              <a:ext cx="32172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" name="Line"/>
            <p:cNvSpPr/>
            <p:nvPr/>
          </p:nvSpPr>
          <p:spPr>
            <a:xfrm>
              <a:off x="19406512" y="94805"/>
              <a:ext cx="685858" cy="550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482" extrusionOk="0">
                  <a:moveTo>
                    <a:pt x="4261" y="17027"/>
                  </a:moveTo>
                  <a:cubicBezTo>
                    <a:pt x="4044" y="16352"/>
                    <a:pt x="3827" y="15677"/>
                    <a:pt x="3447" y="15340"/>
                  </a:cubicBezTo>
                  <a:cubicBezTo>
                    <a:pt x="3067" y="15002"/>
                    <a:pt x="2524" y="15002"/>
                    <a:pt x="1981" y="15070"/>
                  </a:cubicBezTo>
                  <a:cubicBezTo>
                    <a:pt x="1439" y="15137"/>
                    <a:pt x="896" y="15272"/>
                    <a:pt x="516" y="15677"/>
                  </a:cubicBezTo>
                  <a:cubicBezTo>
                    <a:pt x="136" y="16082"/>
                    <a:pt x="-81" y="16757"/>
                    <a:pt x="28" y="17297"/>
                  </a:cubicBezTo>
                  <a:cubicBezTo>
                    <a:pt x="136" y="17837"/>
                    <a:pt x="570" y="18242"/>
                    <a:pt x="1384" y="18444"/>
                  </a:cubicBezTo>
                  <a:cubicBezTo>
                    <a:pt x="2198" y="18647"/>
                    <a:pt x="3392" y="18647"/>
                    <a:pt x="4424" y="17769"/>
                  </a:cubicBezTo>
                  <a:cubicBezTo>
                    <a:pt x="5455" y="16892"/>
                    <a:pt x="6323" y="15137"/>
                    <a:pt x="6974" y="12572"/>
                  </a:cubicBezTo>
                  <a:cubicBezTo>
                    <a:pt x="7626" y="10007"/>
                    <a:pt x="8060" y="6632"/>
                    <a:pt x="8277" y="4607"/>
                  </a:cubicBezTo>
                  <a:cubicBezTo>
                    <a:pt x="8494" y="2582"/>
                    <a:pt x="8494" y="1907"/>
                    <a:pt x="8494" y="1232"/>
                  </a:cubicBezTo>
                  <a:cubicBezTo>
                    <a:pt x="8494" y="557"/>
                    <a:pt x="8494" y="-118"/>
                    <a:pt x="8440" y="17"/>
                  </a:cubicBezTo>
                  <a:cubicBezTo>
                    <a:pt x="8385" y="152"/>
                    <a:pt x="8277" y="1097"/>
                    <a:pt x="8168" y="3527"/>
                  </a:cubicBezTo>
                  <a:cubicBezTo>
                    <a:pt x="8060" y="5957"/>
                    <a:pt x="7951" y="9872"/>
                    <a:pt x="8494" y="12842"/>
                  </a:cubicBezTo>
                  <a:cubicBezTo>
                    <a:pt x="9037" y="15812"/>
                    <a:pt x="10231" y="17837"/>
                    <a:pt x="11804" y="18782"/>
                  </a:cubicBezTo>
                  <a:cubicBezTo>
                    <a:pt x="13378" y="19727"/>
                    <a:pt x="15332" y="19592"/>
                    <a:pt x="16526" y="19322"/>
                  </a:cubicBezTo>
                  <a:cubicBezTo>
                    <a:pt x="17720" y="19052"/>
                    <a:pt x="18154" y="18647"/>
                    <a:pt x="18588" y="18175"/>
                  </a:cubicBezTo>
                  <a:cubicBezTo>
                    <a:pt x="19023" y="17702"/>
                    <a:pt x="19457" y="17162"/>
                    <a:pt x="19620" y="16555"/>
                  </a:cubicBezTo>
                  <a:cubicBezTo>
                    <a:pt x="19782" y="15947"/>
                    <a:pt x="19674" y="15272"/>
                    <a:pt x="19348" y="14800"/>
                  </a:cubicBezTo>
                  <a:cubicBezTo>
                    <a:pt x="19023" y="14327"/>
                    <a:pt x="18480" y="14057"/>
                    <a:pt x="17883" y="13922"/>
                  </a:cubicBezTo>
                  <a:cubicBezTo>
                    <a:pt x="17286" y="13787"/>
                    <a:pt x="16635" y="13787"/>
                    <a:pt x="16255" y="14124"/>
                  </a:cubicBezTo>
                  <a:cubicBezTo>
                    <a:pt x="15875" y="14462"/>
                    <a:pt x="15766" y="15137"/>
                    <a:pt x="15983" y="16082"/>
                  </a:cubicBezTo>
                  <a:cubicBezTo>
                    <a:pt x="16200" y="17027"/>
                    <a:pt x="16743" y="18242"/>
                    <a:pt x="17720" y="19187"/>
                  </a:cubicBezTo>
                  <a:cubicBezTo>
                    <a:pt x="18697" y="20132"/>
                    <a:pt x="20108" y="20807"/>
                    <a:pt x="21519" y="214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" name="Line"/>
            <p:cNvSpPr/>
            <p:nvPr/>
          </p:nvSpPr>
          <p:spPr>
            <a:xfrm>
              <a:off x="20109252" y="416067"/>
              <a:ext cx="367116" cy="535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35" extrusionOk="0">
                  <a:moveTo>
                    <a:pt x="14760" y="1698"/>
                  </a:moveTo>
                  <a:cubicBezTo>
                    <a:pt x="13953" y="1283"/>
                    <a:pt x="13145" y="867"/>
                    <a:pt x="12237" y="521"/>
                  </a:cubicBezTo>
                  <a:cubicBezTo>
                    <a:pt x="11329" y="175"/>
                    <a:pt x="10319" y="-102"/>
                    <a:pt x="9512" y="36"/>
                  </a:cubicBezTo>
                  <a:cubicBezTo>
                    <a:pt x="8704" y="175"/>
                    <a:pt x="8099" y="729"/>
                    <a:pt x="7998" y="1490"/>
                  </a:cubicBezTo>
                  <a:cubicBezTo>
                    <a:pt x="7897" y="2252"/>
                    <a:pt x="8300" y="3221"/>
                    <a:pt x="9007" y="3913"/>
                  </a:cubicBezTo>
                  <a:cubicBezTo>
                    <a:pt x="9714" y="4606"/>
                    <a:pt x="10723" y="5021"/>
                    <a:pt x="11732" y="5229"/>
                  </a:cubicBezTo>
                  <a:cubicBezTo>
                    <a:pt x="12742" y="5436"/>
                    <a:pt x="13751" y="5436"/>
                    <a:pt x="14457" y="5090"/>
                  </a:cubicBezTo>
                  <a:cubicBezTo>
                    <a:pt x="15164" y="4744"/>
                    <a:pt x="15568" y="4052"/>
                    <a:pt x="15265" y="3429"/>
                  </a:cubicBezTo>
                  <a:cubicBezTo>
                    <a:pt x="14962" y="2806"/>
                    <a:pt x="13953" y="2252"/>
                    <a:pt x="13448" y="2321"/>
                  </a:cubicBezTo>
                  <a:cubicBezTo>
                    <a:pt x="12943" y="2390"/>
                    <a:pt x="12943" y="3083"/>
                    <a:pt x="13347" y="5160"/>
                  </a:cubicBezTo>
                  <a:cubicBezTo>
                    <a:pt x="13751" y="7236"/>
                    <a:pt x="14558" y="10698"/>
                    <a:pt x="14962" y="13121"/>
                  </a:cubicBezTo>
                  <a:cubicBezTo>
                    <a:pt x="15366" y="15544"/>
                    <a:pt x="15366" y="16929"/>
                    <a:pt x="15164" y="17967"/>
                  </a:cubicBezTo>
                  <a:cubicBezTo>
                    <a:pt x="14962" y="19006"/>
                    <a:pt x="14558" y="19698"/>
                    <a:pt x="13347" y="20321"/>
                  </a:cubicBezTo>
                  <a:cubicBezTo>
                    <a:pt x="12136" y="20944"/>
                    <a:pt x="10117" y="21498"/>
                    <a:pt x="7998" y="21429"/>
                  </a:cubicBezTo>
                  <a:cubicBezTo>
                    <a:pt x="5878" y="21360"/>
                    <a:pt x="3658" y="20667"/>
                    <a:pt x="2345" y="19975"/>
                  </a:cubicBezTo>
                  <a:cubicBezTo>
                    <a:pt x="1033" y="19283"/>
                    <a:pt x="630" y="18590"/>
                    <a:pt x="327" y="17898"/>
                  </a:cubicBezTo>
                  <a:cubicBezTo>
                    <a:pt x="24" y="17206"/>
                    <a:pt x="-178" y="16513"/>
                    <a:pt x="226" y="15890"/>
                  </a:cubicBezTo>
                  <a:cubicBezTo>
                    <a:pt x="629" y="15267"/>
                    <a:pt x="1639" y="14713"/>
                    <a:pt x="3758" y="14298"/>
                  </a:cubicBezTo>
                  <a:cubicBezTo>
                    <a:pt x="5878" y="13883"/>
                    <a:pt x="9108" y="13606"/>
                    <a:pt x="12237" y="13260"/>
                  </a:cubicBezTo>
                  <a:cubicBezTo>
                    <a:pt x="15366" y="12913"/>
                    <a:pt x="18394" y="12498"/>
                    <a:pt x="21422" y="120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" name="Line"/>
            <p:cNvSpPr/>
            <p:nvPr/>
          </p:nvSpPr>
          <p:spPr>
            <a:xfrm>
              <a:off x="20559392" y="372203"/>
              <a:ext cx="965182" cy="24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extrusionOk="0">
                  <a:moveTo>
                    <a:pt x="0" y="2112"/>
                  </a:moveTo>
                  <a:cubicBezTo>
                    <a:pt x="387" y="1503"/>
                    <a:pt x="774" y="895"/>
                    <a:pt x="1161" y="439"/>
                  </a:cubicBezTo>
                  <a:cubicBezTo>
                    <a:pt x="1548" y="-18"/>
                    <a:pt x="1935" y="-322"/>
                    <a:pt x="2168" y="591"/>
                  </a:cubicBezTo>
                  <a:cubicBezTo>
                    <a:pt x="2400" y="1503"/>
                    <a:pt x="2477" y="3633"/>
                    <a:pt x="2710" y="6371"/>
                  </a:cubicBezTo>
                  <a:cubicBezTo>
                    <a:pt x="2942" y="9109"/>
                    <a:pt x="3329" y="12455"/>
                    <a:pt x="3910" y="14737"/>
                  </a:cubicBezTo>
                  <a:cubicBezTo>
                    <a:pt x="4490" y="17019"/>
                    <a:pt x="5265" y="18236"/>
                    <a:pt x="6039" y="18236"/>
                  </a:cubicBezTo>
                  <a:cubicBezTo>
                    <a:pt x="6813" y="18236"/>
                    <a:pt x="7587" y="17019"/>
                    <a:pt x="8129" y="15041"/>
                  </a:cubicBezTo>
                  <a:cubicBezTo>
                    <a:pt x="8671" y="13064"/>
                    <a:pt x="8981" y="10326"/>
                    <a:pt x="9058" y="8196"/>
                  </a:cubicBezTo>
                  <a:cubicBezTo>
                    <a:pt x="9135" y="6067"/>
                    <a:pt x="8981" y="4546"/>
                    <a:pt x="8671" y="3785"/>
                  </a:cubicBezTo>
                  <a:cubicBezTo>
                    <a:pt x="8361" y="3024"/>
                    <a:pt x="7897" y="3024"/>
                    <a:pt x="7587" y="3785"/>
                  </a:cubicBezTo>
                  <a:cubicBezTo>
                    <a:pt x="7277" y="4546"/>
                    <a:pt x="7123" y="6067"/>
                    <a:pt x="7084" y="7588"/>
                  </a:cubicBezTo>
                  <a:cubicBezTo>
                    <a:pt x="7045" y="9109"/>
                    <a:pt x="7123" y="10630"/>
                    <a:pt x="7665" y="12760"/>
                  </a:cubicBezTo>
                  <a:cubicBezTo>
                    <a:pt x="8206" y="14889"/>
                    <a:pt x="9213" y="17627"/>
                    <a:pt x="10374" y="18540"/>
                  </a:cubicBezTo>
                  <a:cubicBezTo>
                    <a:pt x="11535" y="19453"/>
                    <a:pt x="12852" y="18540"/>
                    <a:pt x="13858" y="17019"/>
                  </a:cubicBezTo>
                  <a:cubicBezTo>
                    <a:pt x="14865" y="15498"/>
                    <a:pt x="15561" y="13368"/>
                    <a:pt x="15948" y="11543"/>
                  </a:cubicBezTo>
                  <a:cubicBezTo>
                    <a:pt x="16335" y="9717"/>
                    <a:pt x="16413" y="8196"/>
                    <a:pt x="16335" y="6675"/>
                  </a:cubicBezTo>
                  <a:cubicBezTo>
                    <a:pt x="16258" y="5154"/>
                    <a:pt x="16026" y="3633"/>
                    <a:pt x="15716" y="2568"/>
                  </a:cubicBezTo>
                  <a:cubicBezTo>
                    <a:pt x="15406" y="1503"/>
                    <a:pt x="15019" y="895"/>
                    <a:pt x="14632" y="591"/>
                  </a:cubicBezTo>
                  <a:cubicBezTo>
                    <a:pt x="14245" y="286"/>
                    <a:pt x="13858" y="286"/>
                    <a:pt x="13587" y="1047"/>
                  </a:cubicBezTo>
                  <a:cubicBezTo>
                    <a:pt x="13316" y="1808"/>
                    <a:pt x="13161" y="3329"/>
                    <a:pt x="13239" y="5458"/>
                  </a:cubicBezTo>
                  <a:cubicBezTo>
                    <a:pt x="13316" y="7588"/>
                    <a:pt x="13626" y="10326"/>
                    <a:pt x="15058" y="13064"/>
                  </a:cubicBezTo>
                  <a:cubicBezTo>
                    <a:pt x="16490" y="15802"/>
                    <a:pt x="19045" y="18540"/>
                    <a:pt x="21600" y="212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" name="Line"/>
            <p:cNvSpPr/>
            <p:nvPr/>
          </p:nvSpPr>
          <p:spPr>
            <a:xfrm>
              <a:off x="158410" y="1202268"/>
              <a:ext cx="599206" cy="390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395" extrusionOk="0">
                  <a:moveTo>
                    <a:pt x="3605" y="13832"/>
                  </a:moveTo>
                  <a:cubicBezTo>
                    <a:pt x="3112" y="13263"/>
                    <a:pt x="2618" y="12695"/>
                    <a:pt x="2062" y="12411"/>
                  </a:cubicBezTo>
                  <a:cubicBezTo>
                    <a:pt x="1507" y="12126"/>
                    <a:pt x="890" y="12126"/>
                    <a:pt x="458" y="13074"/>
                  </a:cubicBezTo>
                  <a:cubicBezTo>
                    <a:pt x="26" y="14021"/>
                    <a:pt x="-221" y="15916"/>
                    <a:pt x="273" y="17242"/>
                  </a:cubicBezTo>
                  <a:cubicBezTo>
                    <a:pt x="766" y="18568"/>
                    <a:pt x="2001" y="19326"/>
                    <a:pt x="2926" y="19705"/>
                  </a:cubicBezTo>
                  <a:cubicBezTo>
                    <a:pt x="3852" y="20084"/>
                    <a:pt x="4469" y="20084"/>
                    <a:pt x="5025" y="19232"/>
                  </a:cubicBezTo>
                  <a:cubicBezTo>
                    <a:pt x="5580" y="18379"/>
                    <a:pt x="6074" y="16674"/>
                    <a:pt x="6136" y="15253"/>
                  </a:cubicBezTo>
                  <a:cubicBezTo>
                    <a:pt x="6197" y="13832"/>
                    <a:pt x="5827" y="12695"/>
                    <a:pt x="5642" y="12789"/>
                  </a:cubicBezTo>
                  <a:cubicBezTo>
                    <a:pt x="5457" y="12884"/>
                    <a:pt x="5457" y="14211"/>
                    <a:pt x="5889" y="15632"/>
                  </a:cubicBezTo>
                  <a:cubicBezTo>
                    <a:pt x="6321" y="17053"/>
                    <a:pt x="7185" y="18568"/>
                    <a:pt x="8357" y="19705"/>
                  </a:cubicBezTo>
                  <a:cubicBezTo>
                    <a:pt x="9530" y="20842"/>
                    <a:pt x="11011" y="21600"/>
                    <a:pt x="12060" y="21126"/>
                  </a:cubicBezTo>
                  <a:cubicBezTo>
                    <a:pt x="13109" y="20653"/>
                    <a:pt x="13726" y="18947"/>
                    <a:pt x="14220" y="16011"/>
                  </a:cubicBezTo>
                  <a:cubicBezTo>
                    <a:pt x="14714" y="13074"/>
                    <a:pt x="15084" y="8905"/>
                    <a:pt x="15269" y="6347"/>
                  </a:cubicBezTo>
                  <a:cubicBezTo>
                    <a:pt x="15454" y="3789"/>
                    <a:pt x="15454" y="2842"/>
                    <a:pt x="15331" y="1895"/>
                  </a:cubicBezTo>
                  <a:cubicBezTo>
                    <a:pt x="15208" y="947"/>
                    <a:pt x="14961" y="0"/>
                    <a:pt x="14837" y="0"/>
                  </a:cubicBezTo>
                  <a:cubicBezTo>
                    <a:pt x="14714" y="0"/>
                    <a:pt x="14714" y="947"/>
                    <a:pt x="14714" y="3600"/>
                  </a:cubicBezTo>
                  <a:cubicBezTo>
                    <a:pt x="14714" y="6253"/>
                    <a:pt x="14714" y="10611"/>
                    <a:pt x="14776" y="13358"/>
                  </a:cubicBezTo>
                  <a:cubicBezTo>
                    <a:pt x="14837" y="16105"/>
                    <a:pt x="14961" y="17242"/>
                    <a:pt x="15146" y="18284"/>
                  </a:cubicBezTo>
                  <a:cubicBezTo>
                    <a:pt x="15331" y="19326"/>
                    <a:pt x="15578" y="20274"/>
                    <a:pt x="16010" y="20842"/>
                  </a:cubicBezTo>
                  <a:cubicBezTo>
                    <a:pt x="16442" y="21411"/>
                    <a:pt x="17059" y="21600"/>
                    <a:pt x="17985" y="21126"/>
                  </a:cubicBezTo>
                  <a:cubicBezTo>
                    <a:pt x="18910" y="20653"/>
                    <a:pt x="20145" y="19516"/>
                    <a:pt x="21379" y="183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>
              <a:off x="529292" y="1392537"/>
              <a:ext cx="134919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" name="Line"/>
            <p:cNvSpPr/>
            <p:nvPr/>
          </p:nvSpPr>
          <p:spPr>
            <a:xfrm>
              <a:off x="1463338" y="1341356"/>
              <a:ext cx="1097856" cy="253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145" extrusionOk="0">
                  <a:moveTo>
                    <a:pt x="0" y="6853"/>
                  </a:moveTo>
                  <a:cubicBezTo>
                    <a:pt x="136" y="5413"/>
                    <a:pt x="272" y="3973"/>
                    <a:pt x="509" y="2965"/>
                  </a:cubicBezTo>
                  <a:cubicBezTo>
                    <a:pt x="747" y="1957"/>
                    <a:pt x="1087" y="1381"/>
                    <a:pt x="1358" y="1669"/>
                  </a:cubicBezTo>
                  <a:cubicBezTo>
                    <a:pt x="1630" y="1957"/>
                    <a:pt x="1834" y="3109"/>
                    <a:pt x="1970" y="5125"/>
                  </a:cubicBezTo>
                  <a:cubicBezTo>
                    <a:pt x="2106" y="7141"/>
                    <a:pt x="2174" y="10021"/>
                    <a:pt x="2208" y="12181"/>
                  </a:cubicBezTo>
                  <a:cubicBezTo>
                    <a:pt x="2242" y="14341"/>
                    <a:pt x="2242" y="15781"/>
                    <a:pt x="2242" y="15781"/>
                  </a:cubicBezTo>
                  <a:cubicBezTo>
                    <a:pt x="2242" y="15781"/>
                    <a:pt x="2242" y="14341"/>
                    <a:pt x="2343" y="12181"/>
                  </a:cubicBezTo>
                  <a:cubicBezTo>
                    <a:pt x="2445" y="10021"/>
                    <a:pt x="2649" y="7141"/>
                    <a:pt x="2887" y="5269"/>
                  </a:cubicBezTo>
                  <a:cubicBezTo>
                    <a:pt x="3125" y="3397"/>
                    <a:pt x="3396" y="2533"/>
                    <a:pt x="3702" y="2101"/>
                  </a:cubicBezTo>
                  <a:cubicBezTo>
                    <a:pt x="4008" y="1669"/>
                    <a:pt x="4347" y="1669"/>
                    <a:pt x="4619" y="3109"/>
                  </a:cubicBezTo>
                  <a:cubicBezTo>
                    <a:pt x="4891" y="4549"/>
                    <a:pt x="5094" y="7429"/>
                    <a:pt x="5196" y="9589"/>
                  </a:cubicBezTo>
                  <a:cubicBezTo>
                    <a:pt x="5298" y="11749"/>
                    <a:pt x="5298" y="13189"/>
                    <a:pt x="5434" y="13333"/>
                  </a:cubicBezTo>
                  <a:cubicBezTo>
                    <a:pt x="5570" y="13477"/>
                    <a:pt x="5842" y="12325"/>
                    <a:pt x="6079" y="11173"/>
                  </a:cubicBezTo>
                  <a:cubicBezTo>
                    <a:pt x="6317" y="10021"/>
                    <a:pt x="6521" y="8869"/>
                    <a:pt x="6758" y="7573"/>
                  </a:cubicBezTo>
                  <a:cubicBezTo>
                    <a:pt x="6996" y="6277"/>
                    <a:pt x="7268" y="4837"/>
                    <a:pt x="7404" y="5125"/>
                  </a:cubicBezTo>
                  <a:cubicBezTo>
                    <a:pt x="7540" y="5413"/>
                    <a:pt x="7540" y="7429"/>
                    <a:pt x="7608" y="9733"/>
                  </a:cubicBezTo>
                  <a:cubicBezTo>
                    <a:pt x="7675" y="12037"/>
                    <a:pt x="7811" y="14629"/>
                    <a:pt x="8015" y="16501"/>
                  </a:cubicBezTo>
                  <a:cubicBezTo>
                    <a:pt x="8219" y="18373"/>
                    <a:pt x="8491" y="19525"/>
                    <a:pt x="8796" y="20245"/>
                  </a:cubicBezTo>
                  <a:cubicBezTo>
                    <a:pt x="9102" y="20965"/>
                    <a:pt x="9442" y="21253"/>
                    <a:pt x="9781" y="21109"/>
                  </a:cubicBezTo>
                  <a:cubicBezTo>
                    <a:pt x="10121" y="20965"/>
                    <a:pt x="10460" y="20389"/>
                    <a:pt x="10698" y="19381"/>
                  </a:cubicBezTo>
                  <a:cubicBezTo>
                    <a:pt x="10936" y="18373"/>
                    <a:pt x="11072" y="16933"/>
                    <a:pt x="11309" y="16357"/>
                  </a:cubicBezTo>
                  <a:cubicBezTo>
                    <a:pt x="11547" y="15781"/>
                    <a:pt x="11887" y="16069"/>
                    <a:pt x="12226" y="16213"/>
                  </a:cubicBezTo>
                  <a:cubicBezTo>
                    <a:pt x="12566" y="16357"/>
                    <a:pt x="12906" y="16357"/>
                    <a:pt x="13245" y="16213"/>
                  </a:cubicBezTo>
                  <a:cubicBezTo>
                    <a:pt x="13585" y="16069"/>
                    <a:pt x="13925" y="15781"/>
                    <a:pt x="14162" y="14917"/>
                  </a:cubicBezTo>
                  <a:cubicBezTo>
                    <a:pt x="14400" y="14053"/>
                    <a:pt x="14536" y="12613"/>
                    <a:pt x="14468" y="11317"/>
                  </a:cubicBezTo>
                  <a:cubicBezTo>
                    <a:pt x="14400" y="10021"/>
                    <a:pt x="14128" y="8869"/>
                    <a:pt x="13551" y="8005"/>
                  </a:cubicBezTo>
                  <a:cubicBezTo>
                    <a:pt x="12974" y="7141"/>
                    <a:pt x="12091" y="6565"/>
                    <a:pt x="11445" y="6421"/>
                  </a:cubicBezTo>
                  <a:cubicBezTo>
                    <a:pt x="10800" y="6277"/>
                    <a:pt x="10392" y="6565"/>
                    <a:pt x="10155" y="7429"/>
                  </a:cubicBezTo>
                  <a:cubicBezTo>
                    <a:pt x="9917" y="8293"/>
                    <a:pt x="9849" y="9733"/>
                    <a:pt x="9917" y="11029"/>
                  </a:cubicBezTo>
                  <a:cubicBezTo>
                    <a:pt x="9985" y="12325"/>
                    <a:pt x="10189" y="13477"/>
                    <a:pt x="10868" y="14485"/>
                  </a:cubicBezTo>
                  <a:cubicBezTo>
                    <a:pt x="11547" y="15493"/>
                    <a:pt x="12702" y="16357"/>
                    <a:pt x="13619" y="16357"/>
                  </a:cubicBezTo>
                  <a:cubicBezTo>
                    <a:pt x="14536" y="16357"/>
                    <a:pt x="15215" y="15493"/>
                    <a:pt x="15725" y="13477"/>
                  </a:cubicBezTo>
                  <a:cubicBezTo>
                    <a:pt x="16234" y="11461"/>
                    <a:pt x="16574" y="8293"/>
                    <a:pt x="16743" y="5989"/>
                  </a:cubicBezTo>
                  <a:cubicBezTo>
                    <a:pt x="16913" y="3685"/>
                    <a:pt x="16913" y="2245"/>
                    <a:pt x="17083" y="1237"/>
                  </a:cubicBezTo>
                  <a:cubicBezTo>
                    <a:pt x="17253" y="229"/>
                    <a:pt x="17592" y="-347"/>
                    <a:pt x="18136" y="229"/>
                  </a:cubicBezTo>
                  <a:cubicBezTo>
                    <a:pt x="18679" y="805"/>
                    <a:pt x="19426" y="2533"/>
                    <a:pt x="20038" y="4981"/>
                  </a:cubicBezTo>
                  <a:cubicBezTo>
                    <a:pt x="20649" y="7429"/>
                    <a:pt x="21125" y="10597"/>
                    <a:pt x="21362" y="12901"/>
                  </a:cubicBezTo>
                  <a:cubicBezTo>
                    <a:pt x="21600" y="15205"/>
                    <a:pt x="21600" y="16645"/>
                    <a:pt x="21464" y="17797"/>
                  </a:cubicBezTo>
                  <a:cubicBezTo>
                    <a:pt x="21328" y="18949"/>
                    <a:pt x="21057" y="19813"/>
                    <a:pt x="20445" y="20389"/>
                  </a:cubicBezTo>
                  <a:cubicBezTo>
                    <a:pt x="19834" y="20965"/>
                    <a:pt x="18883" y="21253"/>
                    <a:pt x="18204" y="20245"/>
                  </a:cubicBezTo>
                  <a:cubicBezTo>
                    <a:pt x="17525" y="19237"/>
                    <a:pt x="17117" y="16933"/>
                    <a:pt x="16709" y="146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" name="Line"/>
            <p:cNvSpPr/>
            <p:nvPr/>
          </p:nvSpPr>
          <p:spPr>
            <a:xfrm>
              <a:off x="2719112" y="1174593"/>
              <a:ext cx="207567" cy="39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extrusionOk="0">
                  <a:moveTo>
                    <a:pt x="0" y="0"/>
                  </a:moveTo>
                  <a:cubicBezTo>
                    <a:pt x="0" y="3221"/>
                    <a:pt x="0" y="6442"/>
                    <a:pt x="360" y="9379"/>
                  </a:cubicBezTo>
                  <a:cubicBezTo>
                    <a:pt x="720" y="12316"/>
                    <a:pt x="1440" y="14968"/>
                    <a:pt x="1800" y="16768"/>
                  </a:cubicBezTo>
                  <a:cubicBezTo>
                    <a:pt x="2160" y="18568"/>
                    <a:pt x="2160" y="19516"/>
                    <a:pt x="2880" y="20274"/>
                  </a:cubicBezTo>
                  <a:cubicBezTo>
                    <a:pt x="3600" y="21032"/>
                    <a:pt x="5040" y="21600"/>
                    <a:pt x="8280" y="21316"/>
                  </a:cubicBezTo>
                  <a:cubicBezTo>
                    <a:pt x="11520" y="21032"/>
                    <a:pt x="16560" y="19895"/>
                    <a:pt x="21600" y="1875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" name="Line"/>
            <p:cNvSpPr/>
            <p:nvPr/>
          </p:nvSpPr>
          <p:spPr>
            <a:xfrm>
              <a:off x="2646464" y="1351023"/>
              <a:ext cx="21794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" name="Line"/>
            <p:cNvSpPr/>
            <p:nvPr/>
          </p:nvSpPr>
          <p:spPr>
            <a:xfrm>
              <a:off x="3445592" y="1316016"/>
              <a:ext cx="456646" cy="198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6" extrusionOk="0">
                  <a:moveTo>
                    <a:pt x="0" y="8098"/>
                  </a:moveTo>
                  <a:cubicBezTo>
                    <a:pt x="655" y="6634"/>
                    <a:pt x="1309" y="5170"/>
                    <a:pt x="1882" y="3705"/>
                  </a:cubicBezTo>
                  <a:cubicBezTo>
                    <a:pt x="2455" y="2241"/>
                    <a:pt x="2945" y="776"/>
                    <a:pt x="3600" y="227"/>
                  </a:cubicBezTo>
                  <a:cubicBezTo>
                    <a:pt x="4255" y="-322"/>
                    <a:pt x="5073" y="44"/>
                    <a:pt x="5645" y="2241"/>
                  </a:cubicBezTo>
                  <a:cubicBezTo>
                    <a:pt x="6218" y="4437"/>
                    <a:pt x="6545" y="8464"/>
                    <a:pt x="6791" y="11393"/>
                  </a:cubicBezTo>
                  <a:cubicBezTo>
                    <a:pt x="7036" y="14322"/>
                    <a:pt x="7200" y="16153"/>
                    <a:pt x="7282" y="16153"/>
                  </a:cubicBezTo>
                  <a:cubicBezTo>
                    <a:pt x="7364" y="16153"/>
                    <a:pt x="7364" y="14322"/>
                    <a:pt x="7691" y="11759"/>
                  </a:cubicBezTo>
                  <a:cubicBezTo>
                    <a:pt x="8018" y="9197"/>
                    <a:pt x="8673" y="5902"/>
                    <a:pt x="9573" y="3705"/>
                  </a:cubicBezTo>
                  <a:cubicBezTo>
                    <a:pt x="10473" y="1509"/>
                    <a:pt x="11618" y="410"/>
                    <a:pt x="12273" y="776"/>
                  </a:cubicBezTo>
                  <a:cubicBezTo>
                    <a:pt x="12927" y="1142"/>
                    <a:pt x="13091" y="2973"/>
                    <a:pt x="13255" y="5902"/>
                  </a:cubicBezTo>
                  <a:cubicBezTo>
                    <a:pt x="13418" y="8831"/>
                    <a:pt x="13582" y="12858"/>
                    <a:pt x="13909" y="15603"/>
                  </a:cubicBezTo>
                  <a:cubicBezTo>
                    <a:pt x="14236" y="18349"/>
                    <a:pt x="14727" y="19814"/>
                    <a:pt x="15464" y="20546"/>
                  </a:cubicBezTo>
                  <a:cubicBezTo>
                    <a:pt x="16200" y="21278"/>
                    <a:pt x="17182" y="21278"/>
                    <a:pt x="18245" y="19814"/>
                  </a:cubicBezTo>
                  <a:cubicBezTo>
                    <a:pt x="19309" y="18349"/>
                    <a:pt x="20455" y="15420"/>
                    <a:pt x="21600" y="124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" name="Line"/>
            <p:cNvSpPr/>
            <p:nvPr/>
          </p:nvSpPr>
          <p:spPr>
            <a:xfrm>
              <a:off x="4109803" y="1568967"/>
              <a:ext cx="72648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" name="Line"/>
            <p:cNvSpPr/>
            <p:nvPr/>
          </p:nvSpPr>
          <p:spPr>
            <a:xfrm>
              <a:off x="4774013" y="1351023"/>
              <a:ext cx="51124" cy="157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381" extrusionOk="0">
                  <a:moveTo>
                    <a:pt x="0" y="0"/>
                  </a:moveTo>
                  <a:cubicBezTo>
                    <a:pt x="5760" y="1409"/>
                    <a:pt x="11520" y="2817"/>
                    <a:pt x="15120" y="5635"/>
                  </a:cubicBezTo>
                  <a:cubicBezTo>
                    <a:pt x="18720" y="8452"/>
                    <a:pt x="20160" y="12678"/>
                    <a:pt x="20880" y="15965"/>
                  </a:cubicBezTo>
                  <a:cubicBezTo>
                    <a:pt x="21600" y="19252"/>
                    <a:pt x="21600" y="21600"/>
                    <a:pt x="18720" y="21365"/>
                  </a:cubicBezTo>
                  <a:cubicBezTo>
                    <a:pt x="15840" y="21130"/>
                    <a:pt x="10080" y="18313"/>
                    <a:pt x="4320" y="154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>
              <a:off x="4732500" y="1164214"/>
              <a:ext cx="3113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" name="Line"/>
            <p:cNvSpPr/>
            <p:nvPr/>
          </p:nvSpPr>
          <p:spPr>
            <a:xfrm>
              <a:off x="4981579" y="1402915"/>
              <a:ext cx="31135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" name="Line"/>
            <p:cNvSpPr/>
            <p:nvPr/>
          </p:nvSpPr>
          <p:spPr>
            <a:xfrm>
              <a:off x="5158010" y="1300130"/>
              <a:ext cx="269836" cy="268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0" extrusionOk="0">
                  <a:moveTo>
                    <a:pt x="0" y="8228"/>
                  </a:moveTo>
                  <a:cubicBezTo>
                    <a:pt x="2769" y="7951"/>
                    <a:pt x="5538" y="7674"/>
                    <a:pt x="7615" y="7120"/>
                  </a:cubicBezTo>
                  <a:cubicBezTo>
                    <a:pt x="9692" y="6566"/>
                    <a:pt x="11077" y="5735"/>
                    <a:pt x="11769" y="4628"/>
                  </a:cubicBezTo>
                  <a:cubicBezTo>
                    <a:pt x="12462" y="3520"/>
                    <a:pt x="12462" y="2135"/>
                    <a:pt x="11769" y="1305"/>
                  </a:cubicBezTo>
                  <a:cubicBezTo>
                    <a:pt x="11077" y="474"/>
                    <a:pt x="9692" y="197"/>
                    <a:pt x="8308" y="58"/>
                  </a:cubicBezTo>
                  <a:cubicBezTo>
                    <a:pt x="6923" y="-80"/>
                    <a:pt x="5538" y="-80"/>
                    <a:pt x="4154" y="1305"/>
                  </a:cubicBezTo>
                  <a:cubicBezTo>
                    <a:pt x="2769" y="2689"/>
                    <a:pt x="1385" y="5458"/>
                    <a:pt x="2215" y="8782"/>
                  </a:cubicBezTo>
                  <a:cubicBezTo>
                    <a:pt x="3046" y="12105"/>
                    <a:pt x="6092" y="15982"/>
                    <a:pt x="9692" y="18197"/>
                  </a:cubicBezTo>
                  <a:cubicBezTo>
                    <a:pt x="13292" y="20412"/>
                    <a:pt x="17446" y="20966"/>
                    <a:pt x="21600" y="215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" name="Line"/>
            <p:cNvSpPr/>
            <p:nvPr/>
          </p:nvSpPr>
          <p:spPr>
            <a:xfrm>
              <a:off x="5562763" y="1517076"/>
              <a:ext cx="4151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" name="Line"/>
            <p:cNvSpPr/>
            <p:nvPr/>
          </p:nvSpPr>
          <p:spPr>
            <a:xfrm>
              <a:off x="4317368" y="2459509"/>
              <a:ext cx="570807" cy="74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extrusionOk="0">
                  <a:moveTo>
                    <a:pt x="0" y="9401"/>
                  </a:moveTo>
                  <a:cubicBezTo>
                    <a:pt x="3404" y="8419"/>
                    <a:pt x="6807" y="7438"/>
                    <a:pt x="9884" y="5474"/>
                  </a:cubicBezTo>
                  <a:cubicBezTo>
                    <a:pt x="12960" y="3510"/>
                    <a:pt x="15709" y="565"/>
                    <a:pt x="17542" y="74"/>
                  </a:cubicBezTo>
                  <a:cubicBezTo>
                    <a:pt x="19375" y="-417"/>
                    <a:pt x="20291" y="1547"/>
                    <a:pt x="20815" y="5474"/>
                  </a:cubicBezTo>
                  <a:cubicBezTo>
                    <a:pt x="21338" y="9401"/>
                    <a:pt x="21469" y="15292"/>
                    <a:pt x="21600" y="211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" name="Line"/>
            <p:cNvSpPr/>
            <p:nvPr/>
          </p:nvSpPr>
          <p:spPr>
            <a:xfrm>
              <a:off x="4369260" y="2523770"/>
              <a:ext cx="467106" cy="46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580" extrusionOk="0">
                  <a:moveTo>
                    <a:pt x="0" y="0"/>
                  </a:moveTo>
                  <a:cubicBezTo>
                    <a:pt x="2065" y="1600"/>
                    <a:pt x="4129" y="3200"/>
                    <a:pt x="5956" y="4240"/>
                  </a:cubicBezTo>
                  <a:cubicBezTo>
                    <a:pt x="7782" y="5280"/>
                    <a:pt x="9371" y="5760"/>
                    <a:pt x="10482" y="6240"/>
                  </a:cubicBezTo>
                  <a:cubicBezTo>
                    <a:pt x="11594" y="6720"/>
                    <a:pt x="12229" y="7200"/>
                    <a:pt x="12229" y="7680"/>
                  </a:cubicBezTo>
                  <a:cubicBezTo>
                    <a:pt x="12229" y="8160"/>
                    <a:pt x="11594" y="8640"/>
                    <a:pt x="10165" y="10080"/>
                  </a:cubicBezTo>
                  <a:cubicBezTo>
                    <a:pt x="8735" y="11520"/>
                    <a:pt x="6512" y="13920"/>
                    <a:pt x="5082" y="15440"/>
                  </a:cubicBezTo>
                  <a:cubicBezTo>
                    <a:pt x="3653" y="16960"/>
                    <a:pt x="3018" y="17600"/>
                    <a:pt x="2382" y="18400"/>
                  </a:cubicBezTo>
                  <a:cubicBezTo>
                    <a:pt x="1747" y="19200"/>
                    <a:pt x="1112" y="20160"/>
                    <a:pt x="1191" y="20720"/>
                  </a:cubicBezTo>
                  <a:cubicBezTo>
                    <a:pt x="1271" y="21280"/>
                    <a:pt x="2065" y="21440"/>
                    <a:pt x="4844" y="21520"/>
                  </a:cubicBezTo>
                  <a:cubicBezTo>
                    <a:pt x="7624" y="21600"/>
                    <a:pt x="12388" y="21600"/>
                    <a:pt x="15168" y="21520"/>
                  </a:cubicBezTo>
                  <a:cubicBezTo>
                    <a:pt x="17947" y="21440"/>
                    <a:pt x="18741" y="21280"/>
                    <a:pt x="19535" y="21120"/>
                  </a:cubicBezTo>
                  <a:cubicBezTo>
                    <a:pt x="20329" y="20960"/>
                    <a:pt x="21124" y="20800"/>
                    <a:pt x="21362" y="20240"/>
                  </a:cubicBezTo>
                  <a:cubicBezTo>
                    <a:pt x="21600" y="19680"/>
                    <a:pt x="21282" y="18720"/>
                    <a:pt x="20965" y="177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" name="Line"/>
            <p:cNvSpPr/>
            <p:nvPr/>
          </p:nvSpPr>
          <p:spPr>
            <a:xfrm>
              <a:off x="4272157" y="3260629"/>
              <a:ext cx="107482" cy="16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176" extrusionOk="0">
                  <a:moveTo>
                    <a:pt x="2747" y="0"/>
                  </a:moveTo>
                  <a:cubicBezTo>
                    <a:pt x="2072" y="4320"/>
                    <a:pt x="1397" y="8640"/>
                    <a:pt x="722" y="12096"/>
                  </a:cubicBezTo>
                  <a:cubicBezTo>
                    <a:pt x="47" y="15552"/>
                    <a:pt x="-628" y="18144"/>
                    <a:pt x="1059" y="19656"/>
                  </a:cubicBezTo>
                  <a:cubicBezTo>
                    <a:pt x="2747" y="21168"/>
                    <a:pt x="6797" y="21600"/>
                    <a:pt x="10510" y="20736"/>
                  </a:cubicBezTo>
                  <a:cubicBezTo>
                    <a:pt x="14222" y="19872"/>
                    <a:pt x="17597" y="17712"/>
                    <a:pt x="20972" y="155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>
              <a:off x="4286233" y="3146468"/>
              <a:ext cx="5189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" name="Line"/>
            <p:cNvSpPr/>
            <p:nvPr/>
          </p:nvSpPr>
          <p:spPr>
            <a:xfrm>
              <a:off x="4576825" y="3281385"/>
              <a:ext cx="1660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" name="Line"/>
            <p:cNvSpPr/>
            <p:nvPr/>
          </p:nvSpPr>
          <p:spPr>
            <a:xfrm>
              <a:off x="4556069" y="3364412"/>
              <a:ext cx="186810" cy="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0"/>
                  </a:moveTo>
                  <a:cubicBezTo>
                    <a:pt x="1200" y="9600"/>
                    <a:pt x="2400" y="19200"/>
                    <a:pt x="6000" y="20400"/>
                  </a:cubicBezTo>
                  <a:cubicBezTo>
                    <a:pt x="9600" y="21600"/>
                    <a:pt x="15600" y="14400"/>
                    <a:pt x="21600" y="7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" name="Line"/>
            <p:cNvSpPr/>
            <p:nvPr/>
          </p:nvSpPr>
          <p:spPr>
            <a:xfrm>
              <a:off x="4915850" y="3291764"/>
              <a:ext cx="140586" cy="171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0" h="21432" extrusionOk="0">
                  <a:moveTo>
                    <a:pt x="12857" y="2592"/>
                  </a:moveTo>
                  <a:cubicBezTo>
                    <a:pt x="10286" y="3024"/>
                    <a:pt x="7714" y="3456"/>
                    <a:pt x="5143" y="4320"/>
                  </a:cubicBezTo>
                  <a:cubicBezTo>
                    <a:pt x="2571" y="5184"/>
                    <a:pt x="0" y="6480"/>
                    <a:pt x="0" y="9072"/>
                  </a:cubicBezTo>
                  <a:cubicBezTo>
                    <a:pt x="0" y="11664"/>
                    <a:pt x="2571" y="15552"/>
                    <a:pt x="5143" y="17928"/>
                  </a:cubicBezTo>
                  <a:cubicBezTo>
                    <a:pt x="7714" y="20304"/>
                    <a:pt x="10286" y="21168"/>
                    <a:pt x="12857" y="21384"/>
                  </a:cubicBezTo>
                  <a:cubicBezTo>
                    <a:pt x="15429" y="21600"/>
                    <a:pt x="18000" y="21168"/>
                    <a:pt x="19543" y="18576"/>
                  </a:cubicBezTo>
                  <a:cubicBezTo>
                    <a:pt x="21086" y="15984"/>
                    <a:pt x="21600" y="11232"/>
                    <a:pt x="19543" y="7776"/>
                  </a:cubicBezTo>
                  <a:cubicBezTo>
                    <a:pt x="17486" y="4320"/>
                    <a:pt x="12857" y="2160"/>
                    <a:pt x="8229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" name="Line"/>
            <p:cNvSpPr/>
            <p:nvPr/>
          </p:nvSpPr>
          <p:spPr>
            <a:xfrm>
              <a:off x="4431529" y="2129395"/>
              <a:ext cx="249080" cy="12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extrusionOk="0">
                  <a:moveTo>
                    <a:pt x="0" y="0"/>
                  </a:moveTo>
                  <a:cubicBezTo>
                    <a:pt x="1200" y="1705"/>
                    <a:pt x="2400" y="3411"/>
                    <a:pt x="3150" y="5684"/>
                  </a:cubicBezTo>
                  <a:cubicBezTo>
                    <a:pt x="3900" y="7958"/>
                    <a:pt x="4200" y="10800"/>
                    <a:pt x="4650" y="10800"/>
                  </a:cubicBezTo>
                  <a:cubicBezTo>
                    <a:pt x="5100" y="10800"/>
                    <a:pt x="5700" y="7958"/>
                    <a:pt x="6750" y="5400"/>
                  </a:cubicBezTo>
                  <a:cubicBezTo>
                    <a:pt x="7800" y="2842"/>
                    <a:pt x="9300" y="568"/>
                    <a:pt x="10350" y="853"/>
                  </a:cubicBezTo>
                  <a:cubicBezTo>
                    <a:pt x="11400" y="1137"/>
                    <a:pt x="12000" y="3979"/>
                    <a:pt x="12450" y="6821"/>
                  </a:cubicBezTo>
                  <a:cubicBezTo>
                    <a:pt x="12900" y="9663"/>
                    <a:pt x="13200" y="12505"/>
                    <a:pt x="13800" y="15063"/>
                  </a:cubicBezTo>
                  <a:cubicBezTo>
                    <a:pt x="14400" y="17621"/>
                    <a:pt x="15300" y="19895"/>
                    <a:pt x="16650" y="20747"/>
                  </a:cubicBezTo>
                  <a:cubicBezTo>
                    <a:pt x="18000" y="21600"/>
                    <a:pt x="19800" y="21032"/>
                    <a:pt x="21600" y="204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" name="Line"/>
            <p:cNvSpPr/>
            <p:nvPr/>
          </p:nvSpPr>
          <p:spPr>
            <a:xfrm>
              <a:off x="5547050" y="2566829"/>
              <a:ext cx="275171" cy="33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99" extrusionOk="0">
                  <a:moveTo>
                    <a:pt x="12566" y="1924"/>
                  </a:moveTo>
                  <a:cubicBezTo>
                    <a:pt x="11486" y="1024"/>
                    <a:pt x="10406" y="124"/>
                    <a:pt x="8651" y="12"/>
                  </a:cubicBezTo>
                  <a:cubicBezTo>
                    <a:pt x="6896" y="-101"/>
                    <a:pt x="4466" y="574"/>
                    <a:pt x="2711" y="2262"/>
                  </a:cubicBezTo>
                  <a:cubicBezTo>
                    <a:pt x="956" y="3949"/>
                    <a:pt x="-124" y="6649"/>
                    <a:pt x="11" y="9012"/>
                  </a:cubicBezTo>
                  <a:cubicBezTo>
                    <a:pt x="146" y="11374"/>
                    <a:pt x="1496" y="13399"/>
                    <a:pt x="3521" y="14411"/>
                  </a:cubicBezTo>
                  <a:cubicBezTo>
                    <a:pt x="5546" y="15424"/>
                    <a:pt x="8246" y="15424"/>
                    <a:pt x="10136" y="14411"/>
                  </a:cubicBezTo>
                  <a:cubicBezTo>
                    <a:pt x="12026" y="13399"/>
                    <a:pt x="13106" y="11374"/>
                    <a:pt x="13781" y="9799"/>
                  </a:cubicBezTo>
                  <a:cubicBezTo>
                    <a:pt x="14456" y="8224"/>
                    <a:pt x="14726" y="7099"/>
                    <a:pt x="14726" y="5974"/>
                  </a:cubicBezTo>
                  <a:cubicBezTo>
                    <a:pt x="14726" y="4849"/>
                    <a:pt x="14456" y="3724"/>
                    <a:pt x="14186" y="3724"/>
                  </a:cubicBezTo>
                  <a:cubicBezTo>
                    <a:pt x="13916" y="3724"/>
                    <a:pt x="13646" y="4849"/>
                    <a:pt x="14186" y="7662"/>
                  </a:cubicBezTo>
                  <a:cubicBezTo>
                    <a:pt x="14726" y="10474"/>
                    <a:pt x="16076" y="14974"/>
                    <a:pt x="17426" y="17562"/>
                  </a:cubicBezTo>
                  <a:cubicBezTo>
                    <a:pt x="18776" y="20149"/>
                    <a:pt x="20126" y="20824"/>
                    <a:pt x="21476" y="214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" name="Line"/>
            <p:cNvSpPr/>
            <p:nvPr/>
          </p:nvSpPr>
          <p:spPr>
            <a:xfrm>
              <a:off x="5982666" y="2824741"/>
              <a:ext cx="99012" cy="17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364" extrusionOk="0">
                  <a:moveTo>
                    <a:pt x="3441" y="0"/>
                  </a:moveTo>
                  <a:cubicBezTo>
                    <a:pt x="1952" y="5082"/>
                    <a:pt x="462" y="10165"/>
                    <a:pt x="89" y="13765"/>
                  </a:cubicBezTo>
                  <a:cubicBezTo>
                    <a:pt x="-283" y="17365"/>
                    <a:pt x="462" y="19482"/>
                    <a:pt x="3069" y="20541"/>
                  </a:cubicBezTo>
                  <a:cubicBezTo>
                    <a:pt x="5676" y="21600"/>
                    <a:pt x="10145" y="21600"/>
                    <a:pt x="13496" y="20753"/>
                  </a:cubicBezTo>
                  <a:cubicBezTo>
                    <a:pt x="16848" y="19906"/>
                    <a:pt x="19083" y="18212"/>
                    <a:pt x="21317" y="165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" name="Line"/>
            <p:cNvSpPr/>
            <p:nvPr/>
          </p:nvSpPr>
          <p:spPr>
            <a:xfrm>
              <a:off x="6009029" y="2679445"/>
              <a:ext cx="20758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" name="Line"/>
            <p:cNvSpPr/>
            <p:nvPr/>
          </p:nvSpPr>
          <p:spPr>
            <a:xfrm>
              <a:off x="6501610" y="2492635"/>
              <a:ext cx="171631" cy="381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78" extrusionOk="0">
                  <a:moveTo>
                    <a:pt x="4584" y="0"/>
                  </a:moveTo>
                  <a:cubicBezTo>
                    <a:pt x="3720" y="2530"/>
                    <a:pt x="2856" y="5059"/>
                    <a:pt x="1992" y="8173"/>
                  </a:cubicBezTo>
                  <a:cubicBezTo>
                    <a:pt x="1128" y="11286"/>
                    <a:pt x="264" y="14984"/>
                    <a:pt x="48" y="17319"/>
                  </a:cubicBezTo>
                  <a:cubicBezTo>
                    <a:pt x="-168" y="19654"/>
                    <a:pt x="264" y="20627"/>
                    <a:pt x="2856" y="21114"/>
                  </a:cubicBezTo>
                  <a:cubicBezTo>
                    <a:pt x="5448" y="21600"/>
                    <a:pt x="10200" y="21600"/>
                    <a:pt x="13656" y="21114"/>
                  </a:cubicBezTo>
                  <a:cubicBezTo>
                    <a:pt x="17112" y="20627"/>
                    <a:pt x="19272" y="19654"/>
                    <a:pt x="21432" y="186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" name="Line"/>
            <p:cNvSpPr/>
            <p:nvPr/>
          </p:nvSpPr>
          <p:spPr>
            <a:xfrm>
              <a:off x="6413783" y="2669066"/>
              <a:ext cx="176432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" name="Line"/>
            <p:cNvSpPr/>
            <p:nvPr/>
          </p:nvSpPr>
          <p:spPr>
            <a:xfrm>
              <a:off x="7628043" y="2129395"/>
              <a:ext cx="30271" cy="119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572" extrusionOk="0">
                  <a:moveTo>
                    <a:pt x="0" y="0"/>
                  </a:moveTo>
                  <a:cubicBezTo>
                    <a:pt x="0" y="1120"/>
                    <a:pt x="0" y="2241"/>
                    <a:pt x="1200" y="3859"/>
                  </a:cubicBezTo>
                  <a:cubicBezTo>
                    <a:pt x="2400" y="5478"/>
                    <a:pt x="4800" y="7594"/>
                    <a:pt x="6000" y="9648"/>
                  </a:cubicBezTo>
                  <a:cubicBezTo>
                    <a:pt x="7200" y="11703"/>
                    <a:pt x="7200" y="13695"/>
                    <a:pt x="9600" y="15562"/>
                  </a:cubicBezTo>
                  <a:cubicBezTo>
                    <a:pt x="12000" y="17429"/>
                    <a:pt x="16800" y="19172"/>
                    <a:pt x="19200" y="20199"/>
                  </a:cubicBezTo>
                  <a:cubicBezTo>
                    <a:pt x="21600" y="21227"/>
                    <a:pt x="21600" y="21538"/>
                    <a:pt x="19200" y="21569"/>
                  </a:cubicBezTo>
                  <a:cubicBezTo>
                    <a:pt x="16800" y="21600"/>
                    <a:pt x="12000" y="21351"/>
                    <a:pt x="7200" y="211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" name="Line"/>
            <p:cNvSpPr/>
            <p:nvPr/>
          </p:nvSpPr>
          <p:spPr>
            <a:xfrm>
              <a:off x="8608644" y="2587638"/>
              <a:ext cx="285551" cy="292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272" extrusionOk="0">
                  <a:moveTo>
                    <a:pt x="8989" y="4405"/>
                  </a:moveTo>
                  <a:cubicBezTo>
                    <a:pt x="9770" y="3400"/>
                    <a:pt x="10551" y="2396"/>
                    <a:pt x="10291" y="1642"/>
                  </a:cubicBezTo>
                  <a:cubicBezTo>
                    <a:pt x="10030" y="889"/>
                    <a:pt x="8729" y="386"/>
                    <a:pt x="7298" y="135"/>
                  </a:cubicBezTo>
                  <a:cubicBezTo>
                    <a:pt x="5867" y="-116"/>
                    <a:pt x="4305" y="-116"/>
                    <a:pt x="2874" y="1014"/>
                  </a:cubicBezTo>
                  <a:cubicBezTo>
                    <a:pt x="1442" y="2144"/>
                    <a:pt x="141" y="4405"/>
                    <a:pt x="11" y="6791"/>
                  </a:cubicBezTo>
                  <a:cubicBezTo>
                    <a:pt x="-119" y="9177"/>
                    <a:pt x="922" y="11689"/>
                    <a:pt x="2093" y="13196"/>
                  </a:cubicBezTo>
                  <a:cubicBezTo>
                    <a:pt x="3264" y="14703"/>
                    <a:pt x="4565" y="15205"/>
                    <a:pt x="6127" y="14577"/>
                  </a:cubicBezTo>
                  <a:cubicBezTo>
                    <a:pt x="7688" y="13949"/>
                    <a:pt x="9510" y="12191"/>
                    <a:pt x="10551" y="10684"/>
                  </a:cubicBezTo>
                  <a:cubicBezTo>
                    <a:pt x="11592" y="9177"/>
                    <a:pt x="11852" y="7921"/>
                    <a:pt x="11852" y="6665"/>
                  </a:cubicBezTo>
                  <a:cubicBezTo>
                    <a:pt x="11852" y="5410"/>
                    <a:pt x="11592" y="4154"/>
                    <a:pt x="11462" y="4154"/>
                  </a:cubicBezTo>
                  <a:cubicBezTo>
                    <a:pt x="11332" y="4154"/>
                    <a:pt x="11332" y="5410"/>
                    <a:pt x="11332" y="7921"/>
                  </a:cubicBezTo>
                  <a:cubicBezTo>
                    <a:pt x="11332" y="10433"/>
                    <a:pt x="11332" y="14200"/>
                    <a:pt x="11592" y="16712"/>
                  </a:cubicBezTo>
                  <a:cubicBezTo>
                    <a:pt x="11852" y="19224"/>
                    <a:pt x="12373" y="20479"/>
                    <a:pt x="14064" y="20982"/>
                  </a:cubicBezTo>
                  <a:cubicBezTo>
                    <a:pt x="15756" y="21484"/>
                    <a:pt x="18618" y="21233"/>
                    <a:pt x="21481" y="209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" name="Line"/>
            <p:cNvSpPr/>
            <p:nvPr/>
          </p:nvSpPr>
          <p:spPr>
            <a:xfrm>
              <a:off x="8989962" y="2783227"/>
              <a:ext cx="111799" cy="11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600" extrusionOk="0">
                  <a:moveTo>
                    <a:pt x="9371" y="0"/>
                  </a:moveTo>
                  <a:cubicBezTo>
                    <a:pt x="6098" y="3176"/>
                    <a:pt x="2826" y="6353"/>
                    <a:pt x="1189" y="9529"/>
                  </a:cubicBezTo>
                  <a:cubicBezTo>
                    <a:pt x="-447" y="12706"/>
                    <a:pt x="-447" y="15882"/>
                    <a:pt x="1517" y="18106"/>
                  </a:cubicBezTo>
                  <a:cubicBezTo>
                    <a:pt x="3480" y="20329"/>
                    <a:pt x="7408" y="21600"/>
                    <a:pt x="11008" y="21600"/>
                  </a:cubicBezTo>
                  <a:cubicBezTo>
                    <a:pt x="14608" y="21600"/>
                    <a:pt x="17880" y="20329"/>
                    <a:pt x="21153" y="190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" name="Line"/>
            <p:cNvSpPr/>
            <p:nvPr/>
          </p:nvSpPr>
          <p:spPr>
            <a:xfrm>
              <a:off x="9039490" y="2575662"/>
              <a:ext cx="1037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" name="Line"/>
            <p:cNvSpPr/>
            <p:nvPr/>
          </p:nvSpPr>
          <p:spPr>
            <a:xfrm>
              <a:off x="9563880" y="2558714"/>
              <a:ext cx="305874" cy="288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0981" extrusionOk="0">
                  <a:moveTo>
                    <a:pt x="16180" y="1230"/>
                  </a:moveTo>
                  <a:cubicBezTo>
                    <a:pt x="12580" y="476"/>
                    <a:pt x="8980" y="-277"/>
                    <a:pt x="6220" y="100"/>
                  </a:cubicBezTo>
                  <a:cubicBezTo>
                    <a:pt x="3460" y="476"/>
                    <a:pt x="1540" y="1983"/>
                    <a:pt x="580" y="4621"/>
                  </a:cubicBezTo>
                  <a:cubicBezTo>
                    <a:pt x="-380" y="7258"/>
                    <a:pt x="-380" y="11025"/>
                    <a:pt x="2380" y="14039"/>
                  </a:cubicBezTo>
                  <a:cubicBezTo>
                    <a:pt x="5140" y="17053"/>
                    <a:pt x="10660" y="19314"/>
                    <a:pt x="14020" y="20318"/>
                  </a:cubicBezTo>
                  <a:cubicBezTo>
                    <a:pt x="17380" y="21323"/>
                    <a:pt x="18580" y="21072"/>
                    <a:pt x="19420" y="20318"/>
                  </a:cubicBezTo>
                  <a:cubicBezTo>
                    <a:pt x="20260" y="19565"/>
                    <a:pt x="20740" y="18309"/>
                    <a:pt x="21220" y="170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" name="Line"/>
            <p:cNvSpPr/>
            <p:nvPr/>
          </p:nvSpPr>
          <p:spPr>
            <a:xfrm>
              <a:off x="9568783" y="2700201"/>
              <a:ext cx="21794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" name="Line"/>
            <p:cNvSpPr/>
            <p:nvPr/>
          </p:nvSpPr>
          <p:spPr>
            <a:xfrm>
              <a:off x="10310371" y="2534148"/>
              <a:ext cx="26407" cy="37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353" extrusionOk="0">
                  <a:moveTo>
                    <a:pt x="4409" y="0"/>
                  </a:moveTo>
                  <a:cubicBezTo>
                    <a:pt x="1709" y="1946"/>
                    <a:pt x="-991" y="3892"/>
                    <a:pt x="359" y="6811"/>
                  </a:cubicBezTo>
                  <a:cubicBezTo>
                    <a:pt x="1709" y="9730"/>
                    <a:pt x="7109" y="13622"/>
                    <a:pt x="11159" y="16443"/>
                  </a:cubicBezTo>
                  <a:cubicBezTo>
                    <a:pt x="15209" y="19265"/>
                    <a:pt x="17909" y="21016"/>
                    <a:pt x="19259" y="21308"/>
                  </a:cubicBezTo>
                  <a:cubicBezTo>
                    <a:pt x="20609" y="21600"/>
                    <a:pt x="20609" y="20432"/>
                    <a:pt x="20609" y="192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" name="Line"/>
            <p:cNvSpPr/>
            <p:nvPr/>
          </p:nvSpPr>
          <p:spPr>
            <a:xfrm>
              <a:off x="10364673" y="2505438"/>
              <a:ext cx="300750" cy="442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408" extrusionOk="0">
                  <a:moveTo>
                    <a:pt x="230" y="2395"/>
                  </a:moveTo>
                  <a:cubicBezTo>
                    <a:pt x="966" y="6413"/>
                    <a:pt x="1703" y="10432"/>
                    <a:pt x="2316" y="13027"/>
                  </a:cubicBezTo>
                  <a:cubicBezTo>
                    <a:pt x="2930" y="15623"/>
                    <a:pt x="3421" y="16795"/>
                    <a:pt x="3666" y="17799"/>
                  </a:cubicBezTo>
                  <a:cubicBezTo>
                    <a:pt x="3912" y="18804"/>
                    <a:pt x="3912" y="19641"/>
                    <a:pt x="3789" y="19641"/>
                  </a:cubicBezTo>
                  <a:cubicBezTo>
                    <a:pt x="3666" y="19641"/>
                    <a:pt x="3421" y="18804"/>
                    <a:pt x="2684" y="16460"/>
                  </a:cubicBezTo>
                  <a:cubicBezTo>
                    <a:pt x="1948" y="14116"/>
                    <a:pt x="721" y="10264"/>
                    <a:pt x="230" y="7502"/>
                  </a:cubicBezTo>
                  <a:cubicBezTo>
                    <a:pt x="-261" y="4739"/>
                    <a:pt x="-16" y="3064"/>
                    <a:pt x="1457" y="1976"/>
                  </a:cubicBezTo>
                  <a:cubicBezTo>
                    <a:pt x="2930" y="888"/>
                    <a:pt x="5630" y="385"/>
                    <a:pt x="8330" y="134"/>
                  </a:cubicBezTo>
                  <a:cubicBezTo>
                    <a:pt x="11030" y="-117"/>
                    <a:pt x="13730" y="-117"/>
                    <a:pt x="15816" y="1055"/>
                  </a:cubicBezTo>
                  <a:cubicBezTo>
                    <a:pt x="17903" y="2227"/>
                    <a:pt x="19375" y="4571"/>
                    <a:pt x="18394" y="6246"/>
                  </a:cubicBezTo>
                  <a:cubicBezTo>
                    <a:pt x="17412" y="7920"/>
                    <a:pt x="13975" y="8925"/>
                    <a:pt x="11644" y="9511"/>
                  </a:cubicBezTo>
                  <a:cubicBezTo>
                    <a:pt x="9312" y="10097"/>
                    <a:pt x="8084" y="10264"/>
                    <a:pt x="6489" y="10264"/>
                  </a:cubicBezTo>
                  <a:cubicBezTo>
                    <a:pt x="4894" y="10264"/>
                    <a:pt x="2930" y="10097"/>
                    <a:pt x="2684" y="10181"/>
                  </a:cubicBezTo>
                  <a:cubicBezTo>
                    <a:pt x="2439" y="10264"/>
                    <a:pt x="3912" y="10599"/>
                    <a:pt x="6980" y="12274"/>
                  </a:cubicBezTo>
                  <a:cubicBezTo>
                    <a:pt x="10048" y="13948"/>
                    <a:pt x="14712" y="16962"/>
                    <a:pt x="17534" y="18804"/>
                  </a:cubicBezTo>
                  <a:cubicBezTo>
                    <a:pt x="20357" y="20646"/>
                    <a:pt x="21339" y="21316"/>
                    <a:pt x="21339" y="21399"/>
                  </a:cubicBezTo>
                  <a:cubicBezTo>
                    <a:pt x="21339" y="21483"/>
                    <a:pt x="20357" y="20981"/>
                    <a:pt x="19375" y="204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>
              <a:off x="11519901" y="3104954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" name="Line"/>
            <p:cNvSpPr/>
            <p:nvPr/>
          </p:nvSpPr>
          <p:spPr>
            <a:xfrm>
              <a:off x="12578405" y="2072796"/>
              <a:ext cx="384523" cy="33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255" extrusionOk="0">
                  <a:moveTo>
                    <a:pt x="578" y="4928"/>
                  </a:moveTo>
                  <a:cubicBezTo>
                    <a:pt x="195" y="3386"/>
                    <a:pt x="-187" y="1843"/>
                    <a:pt x="100" y="961"/>
                  </a:cubicBezTo>
                  <a:cubicBezTo>
                    <a:pt x="386" y="79"/>
                    <a:pt x="1342" y="-141"/>
                    <a:pt x="4114" y="79"/>
                  </a:cubicBezTo>
                  <a:cubicBezTo>
                    <a:pt x="6886" y="300"/>
                    <a:pt x="11473" y="961"/>
                    <a:pt x="14340" y="1512"/>
                  </a:cubicBezTo>
                  <a:cubicBezTo>
                    <a:pt x="17208" y="2063"/>
                    <a:pt x="18355" y="2504"/>
                    <a:pt x="19406" y="2835"/>
                  </a:cubicBezTo>
                  <a:cubicBezTo>
                    <a:pt x="20457" y="3165"/>
                    <a:pt x="21413" y="3386"/>
                    <a:pt x="21222" y="3496"/>
                  </a:cubicBezTo>
                  <a:cubicBezTo>
                    <a:pt x="21031" y="3606"/>
                    <a:pt x="19693" y="3606"/>
                    <a:pt x="18450" y="3606"/>
                  </a:cubicBezTo>
                  <a:cubicBezTo>
                    <a:pt x="17208" y="3606"/>
                    <a:pt x="16061" y="3606"/>
                    <a:pt x="15009" y="4598"/>
                  </a:cubicBezTo>
                  <a:cubicBezTo>
                    <a:pt x="13958" y="5590"/>
                    <a:pt x="13002" y="7573"/>
                    <a:pt x="12525" y="9888"/>
                  </a:cubicBezTo>
                  <a:cubicBezTo>
                    <a:pt x="12047" y="12202"/>
                    <a:pt x="12047" y="14847"/>
                    <a:pt x="12047" y="17161"/>
                  </a:cubicBezTo>
                  <a:cubicBezTo>
                    <a:pt x="12047" y="19475"/>
                    <a:pt x="12047" y="21459"/>
                    <a:pt x="10326" y="21239"/>
                  </a:cubicBezTo>
                  <a:cubicBezTo>
                    <a:pt x="8606" y="21018"/>
                    <a:pt x="5165" y="18594"/>
                    <a:pt x="1725" y="16169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" name="Line"/>
            <p:cNvSpPr/>
            <p:nvPr/>
          </p:nvSpPr>
          <p:spPr>
            <a:xfrm>
              <a:off x="13050258" y="1814303"/>
              <a:ext cx="649085" cy="636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377" extrusionOk="0">
                  <a:moveTo>
                    <a:pt x="3634" y="1171"/>
                  </a:moveTo>
                  <a:cubicBezTo>
                    <a:pt x="3519" y="474"/>
                    <a:pt x="3404" y="-223"/>
                    <a:pt x="3231" y="67"/>
                  </a:cubicBezTo>
                  <a:cubicBezTo>
                    <a:pt x="3059" y="358"/>
                    <a:pt x="2829" y="1635"/>
                    <a:pt x="2485" y="3783"/>
                  </a:cubicBezTo>
                  <a:cubicBezTo>
                    <a:pt x="2140" y="5932"/>
                    <a:pt x="1680" y="8951"/>
                    <a:pt x="1278" y="11158"/>
                  </a:cubicBezTo>
                  <a:cubicBezTo>
                    <a:pt x="876" y="13364"/>
                    <a:pt x="531" y="14758"/>
                    <a:pt x="302" y="15803"/>
                  </a:cubicBezTo>
                  <a:cubicBezTo>
                    <a:pt x="72" y="16848"/>
                    <a:pt x="-43" y="17545"/>
                    <a:pt x="14" y="17603"/>
                  </a:cubicBezTo>
                  <a:cubicBezTo>
                    <a:pt x="72" y="17661"/>
                    <a:pt x="302" y="17080"/>
                    <a:pt x="704" y="16267"/>
                  </a:cubicBezTo>
                  <a:cubicBezTo>
                    <a:pt x="1106" y="15454"/>
                    <a:pt x="1680" y="14409"/>
                    <a:pt x="2197" y="13712"/>
                  </a:cubicBezTo>
                  <a:cubicBezTo>
                    <a:pt x="2714" y="13016"/>
                    <a:pt x="3174" y="12667"/>
                    <a:pt x="3519" y="12783"/>
                  </a:cubicBezTo>
                  <a:cubicBezTo>
                    <a:pt x="3863" y="12900"/>
                    <a:pt x="4093" y="13480"/>
                    <a:pt x="4323" y="14351"/>
                  </a:cubicBezTo>
                  <a:cubicBezTo>
                    <a:pt x="4553" y="15222"/>
                    <a:pt x="4783" y="16383"/>
                    <a:pt x="5414" y="17429"/>
                  </a:cubicBezTo>
                  <a:cubicBezTo>
                    <a:pt x="6046" y="18474"/>
                    <a:pt x="7080" y="19403"/>
                    <a:pt x="8287" y="19925"/>
                  </a:cubicBezTo>
                  <a:cubicBezTo>
                    <a:pt x="9493" y="20448"/>
                    <a:pt x="10872" y="20564"/>
                    <a:pt x="12136" y="20332"/>
                  </a:cubicBezTo>
                  <a:cubicBezTo>
                    <a:pt x="13400" y="20100"/>
                    <a:pt x="14548" y="19519"/>
                    <a:pt x="15295" y="18996"/>
                  </a:cubicBezTo>
                  <a:cubicBezTo>
                    <a:pt x="16042" y="18474"/>
                    <a:pt x="16387" y="18009"/>
                    <a:pt x="16674" y="17487"/>
                  </a:cubicBezTo>
                  <a:cubicBezTo>
                    <a:pt x="16961" y="16964"/>
                    <a:pt x="17191" y="16383"/>
                    <a:pt x="17076" y="15919"/>
                  </a:cubicBezTo>
                  <a:cubicBezTo>
                    <a:pt x="16961" y="15454"/>
                    <a:pt x="16502" y="15106"/>
                    <a:pt x="15927" y="14932"/>
                  </a:cubicBezTo>
                  <a:cubicBezTo>
                    <a:pt x="15353" y="14758"/>
                    <a:pt x="14663" y="14758"/>
                    <a:pt x="14261" y="15048"/>
                  </a:cubicBezTo>
                  <a:cubicBezTo>
                    <a:pt x="13859" y="15338"/>
                    <a:pt x="13744" y="15919"/>
                    <a:pt x="14319" y="16906"/>
                  </a:cubicBezTo>
                  <a:cubicBezTo>
                    <a:pt x="14893" y="17893"/>
                    <a:pt x="16157" y="19287"/>
                    <a:pt x="17478" y="20100"/>
                  </a:cubicBezTo>
                  <a:cubicBezTo>
                    <a:pt x="18800" y="20912"/>
                    <a:pt x="20178" y="21145"/>
                    <a:pt x="21557" y="2137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14274905" y="1859560"/>
              <a:ext cx="669833" cy="51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600" extrusionOk="0">
                  <a:moveTo>
                    <a:pt x="1517" y="0"/>
                  </a:moveTo>
                  <a:cubicBezTo>
                    <a:pt x="1071" y="2592"/>
                    <a:pt x="626" y="5184"/>
                    <a:pt x="348" y="8352"/>
                  </a:cubicBezTo>
                  <a:cubicBezTo>
                    <a:pt x="69" y="11520"/>
                    <a:pt x="-42" y="15264"/>
                    <a:pt x="14" y="17496"/>
                  </a:cubicBezTo>
                  <a:cubicBezTo>
                    <a:pt x="69" y="19728"/>
                    <a:pt x="292" y="20448"/>
                    <a:pt x="682" y="20808"/>
                  </a:cubicBezTo>
                  <a:cubicBezTo>
                    <a:pt x="1071" y="21168"/>
                    <a:pt x="1628" y="21168"/>
                    <a:pt x="2463" y="20952"/>
                  </a:cubicBezTo>
                  <a:cubicBezTo>
                    <a:pt x="3298" y="20736"/>
                    <a:pt x="4412" y="20304"/>
                    <a:pt x="5636" y="19656"/>
                  </a:cubicBezTo>
                  <a:cubicBezTo>
                    <a:pt x="6861" y="19008"/>
                    <a:pt x="8197" y="18144"/>
                    <a:pt x="9088" y="17496"/>
                  </a:cubicBezTo>
                  <a:cubicBezTo>
                    <a:pt x="9979" y="16848"/>
                    <a:pt x="10424" y="16416"/>
                    <a:pt x="10591" y="15840"/>
                  </a:cubicBezTo>
                  <a:cubicBezTo>
                    <a:pt x="10758" y="15264"/>
                    <a:pt x="10647" y="14544"/>
                    <a:pt x="10146" y="14184"/>
                  </a:cubicBezTo>
                  <a:cubicBezTo>
                    <a:pt x="9645" y="13824"/>
                    <a:pt x="8754" y="13824"/>
                    <a:pt x="7974" y="13968"/>
                  </a:cubicBezTo>
                  <a:cubicBezTo>
                    <a:pt x="7195" y="14112"/>
                    <a:pt x="6527" y="14400"/>
                    <a:pt x="6082" y="14904"/>
                  </a:cubicBezTo>
                  <a:cubicBezTo>
                    <a:pt x="5636" y="15408"/>
                    <a:pt x="5414" y="16128"/>
                    <a:pt x="5469" y="16776"/>
                  </a:cubicBezTo>
                  <a:cubicBezTo>
                    <a:pt x="5525" y="17424"/>
                    <a:pt x="5859" y="18000"/>
                    <a:pt x="6583" y="18504"/>
                  </a:cubicBezTo>
                  <a:cubicBezTo>
                    <a:pt x="7306" y="19008"/>
                    <a:pt x="8420" y="19440"/>
                    <a:pt x="9255" y="19584"/>
                  </a:cubicBezTo>
                  <a:cubicBezTo>
                    <a:pt x="10090" y="19728"/>
                    <a:pt x="10647" y="19584"/>
                    <a:pt x="10981" y="19152"/>
                  </a:cubicBezTo>
                  <a:cubicBezTo>
                    <a:pt x="11315" y="18720"/>
                    <a:pt x="11426" y="18000"/>
                    <a:pt x="11203" y="17352"/>
                  </a:cubicBezTo>
                  <a:cubicBezTo>
                    <a:pt x="10981" y="16704"/>
                    <a:pt x="10424" y="16128"/>
                    <a:pt x="10201" y="16200"/>
                  </a:cubicBezTo>
                  <a:cubicBezTo>
                    <a:pt x="9979" y="16272"/>
                    <a:pt x="10090" y="16992"/>
                    <a:pt x="10313" y="17640"/>
                  </a:cubicBezTo>
                  <a:cubicBezTo>
                    <a:pt x="10535" y="18288"/>
                    <a:pt x="10869" y="18864"/>
                    <a:pt x="11315" y="19368"/>
                  </a:cubicBezTo>
                  <a:cubicBezTo>
                    <a:pt x="11760" y="19872"/>
                    <a:pt x="12317" y="20304"/>
                    <a:pt x="13096" y="20376"/>
                  </a:cubicBezTo>
                  <a:cubicBezTo>
                    <a:pt x="13876" y="20448"/>
                    <a:pt x="14878" y="20160"/>
                    <a:pt x="15601" y="19728"/>
                  </a:cubicBezTo>
                  <a:cubicBezTo>
                    <a:pt x="16325" y="19296"/>
                    <a:pt x="16770" y="18720"/>
                    <a:pt x="17216" y="18072"/>
                  </a:cubicBezTo>
                  <a:cubicBezTo>
                    <a:pt x="17661" y="17424"/>
                    <a:pt x="18106" y="16704"/>
                    <a:pt x="18496" y="16776"/>
                  </a:cubicBezTo>
                  <a:cubicBezTo>
                    <a:pt x="18886" y="16848"/>
                    <a:pt x="19220" y="17712"/>
                    <a:pt x="19721" y="18648"/>
                  </a:cubicBezTo>
                  <a:cubicBezTo>
                    <a:pt x="20222" y="19584"/>
                    <a:pt x="20890" y="20592"/>
                    <a:pt x="21558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" name="Line"/>
            <p:cNvSpPr/>
            <p:nvPr/>
          </p:nvSpPr>
          <p:spPr>
            <a:xfrm>
              <a:off x="15034854" y="2178692"/>
              <a:ext cx="859877" cy="47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215" extrusionOk="0">
                  <a:moveTo>
                    <a:pt x="4747" y="1494"/>
                  </a:moveTo>
                  <a:cubicBezTo>
                    <a:pt x="4402" y="1035"/>
                    <a:pt x="4056" y="575"/>
                    <a:pt x="3667" y="269"/>
                  </a:cubicBezTo>
                  <a:cubicBezTo>
                    <a:pt x="3279" y="-38"/>
                    <a:pt x="2847" y="-191"/>
                    <a:pt x="2415" y="422"/>
                  </a:cubicBezTo>
                  <a:cubicBezTo>
                    <a:pt x="1983" y="1035"/>
                    <a:pt x="1551" y="2413"/>
                    <a:pt x="1594" y="3715"/>
                  </a:cubicBezTo>
                  <a:cubicBezTo>
                    <a:pt x="1637" y="5018"/>
                    <a:pt x="2155" y="6243"/>
                    <a:pt x="2674" y="6932"/>
                  </a:cubicBezTo>
                  <a:cubicBezTo>
                    <a:pt x="3192" y="7622"/>
                    <a:pt x="3711" y="7775"/>
                    <a:pt x="4229" y="7239"/>
                  </a:cubicBezTo>
                  <a:cubicBezTo>
                    <a:pt x="4747" y="6703"/>
                    <a:pt x="5266" y="5477"/>
                    <a:pt x="5309" y="4405"/>
                  </a:cubicBezTo>
                  <a:cubicBezTo>
                    <a:pt x="5352" y="3332"/>
                    <a:pt x="4920" y="2413"/>
                    <a:pt x="4791" y="2490"/>
                  </a:cubicBezTo>
                  <a:cubicBezTo>
                    <a:pt x="4661" y="2566"/>
                    <a:pt x="4834" y="3639"/>
                    <a:pt x="5136" y="5937"/>
                  </a:cubicBezTo>
                  <a:cubicBezTo>
                    <a:pt x="5439" y="8235"/>
                    <a:pt x="5871" y="11758"/>
                    <a:pt x="5914" y="14439"/>
                  </a:cubicBezTo>
                  <a:cubicBezTo>
                    <a:pt x="5957" y="17120"/>
                    <a:pt x="5611" y="18958"/>
                    <a:pt x="5007" y="20030"/>
                  </a:cubicBezTo>
                  <a:cubicBezTo>
                    <a:pt x="4402" y="21103"/>
                    <a:pt x="3538" y="21409"/>
                    <a:pt x="2674" y="21103"/>
                  </a:cubicBezTo>
                  <a:cubicBezTo>
                    <a:pt x="1810" y="20796"/>
                    <a:pt x="946" y="19877"/>
                    <a:pt x="471" y="18728"/>
                  </a:cubicBezTo>
                  <a:cubicBezTo>
                    <a:pt x="-5" y="17579"/>
                    <a:pt x="-91" y="16200"/>
                    <a:pt x="82" y="15205"/>
                  </a:cubicBezTo>
                  <a:cubicBezTo>
                    <a:pt x="255" y="14209"/>
                    <a:pt x="687" y="13596"/>
                    <a:pt x="2112" y="12754"/>
                  </a:cubicBezTo>
                  <a:cubicBezTo>
                    <a:pt x="3538" y="11911"/>
                    <a:pt x="5957" y="10839"/>
                    <a:pt x="7599" y="9920"/>
                  </a:cubicBezTo>
                  <a:cubicBezTo>
                    <a:pt x="9240" y="9000"/>
                    <a:pt x="10104" y="8235"/>
                    <a:pt x="10709" y="7622"/>
                  </a:cubicBezTo>
                  <a:cubicBezTo>
                    <a:pt x="11314" y="7009"/>
                    <a:pt x="11659" y="6549"/>
                    <a:pt x="11703" y="5860"/>
                  </a:cubicBezTo>
                  <a:cubicBezTo>
                    <a:pt x="11746" y="5171"/>
                    <a:pt x="11487" y="4252"/>
                    <a:pt x="11011" y="3715"/>
                  </a:cubicBezTo>
                  <a:cubicBezTo>
                    <a:pt x="10536" y="3179"/>
                    <a:pt x="9845" y="3026"/>
                    <a:pt x="9456" y="3332"/>
                  </a:cubicBezTo>
                  <a:cubicBezTo>
                    <a:pt x="9067" y="3639"/>
                    <a:pt x="8981" y="4405"/>
                    <a:pt x="9067" y="5094"/>
                  </a:cubicBezTo>
                  <a:cubicBezTo>
                    <a:pt x="9154" y="5783"/>
                    <a:pt x="9413" y="6396"/>
                    <a:pt x="9931" y="7239"/>
                  </a:cubicBezTo>
                  <a:cubicBezTo>
                    <a:pt x="10450" y="8081"/>
                    <a:pt x="11227" y="9154"/>
                    <a:pt x="12048" y="9843"/>
                  </a:cubicBezTo>
                  <a:cubicBezTo>
                    <a:pt x="12869" y="10532"/>
                    <a:pt x="13733" y="10839"/>
                    <a:pt x="14381" y="10915"/>
                  </a:cubicBezTo>
                  <a:cubicBezTo>
                    <a:pt x="15029" y="10992"/>
                    <a:pt x="15461" y="10839"/>
                    <a:pt x="15807" y="10379"/>
                  </a:cubicBezTo>
                  <a:cubicBezTo>
                    <a:pt x="16152" y="9920"/>
                    <a:pt x="16411" y="9154"/>
                    <a:pt x="16714" y="8005"/>
                  </a:cubicBezTo>
                  <a:cubicBezTo>
                    <a:pt x="17016" y="6856"/>
                    <a:pt x="17362" y="5324"/>
                    <a:pt x="17751" y="4405"/>
                  </a:cubicBezTo>
                  <a:cubicBezTo>
                    <a:pt x="18139" y="3486"/>
                    <a:pt x="18571" y="3179"/>
                    <a:pt x="19133" y="3409"/>
                  </a:cubicBezTo>
                  <a:cubicBezTo>
                    <a:pt x="19695" y="3639"/>
                    <a:pt x="20386" y="4405"/>
                    <a:pt x="20818" y="5171"/>
                  </a:cubicBezTo>
                  <a:cubicBezTo>
                    <a:pt x="21250" y="5937"/>
                    <a:pt x="21423" y="6703"/>
                    <a:pt x="21466" y="7469"/>
                  </a:cubicBezTo>
                  <a:cubicBezTo>
                    <a:pt x="21509" y="8235"/>
                    <a:pt x="21423" y="9000"/>
                    <a:pt x="20818" y="9460"/>
                  </a:cubicBezTo>
                  <a:cubicBezTo>
                    <a:pt x="20213" y="9920"/>
                    <a:pt x="19090" y="10073"/>
                    <a:pt x="18226" y="9920"/>
                  </a:cubicBezTo>
                  <a:cubicBezTo>
                    <a:pt x="17362" y="9766"/>
                    <a:pt x="16757" y="9307"/>
                    <a:pt x="16152" y="884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" name="Line"/>
            <p:cNvSpPr/>
            <p:nvPr/>
          </p:nvSpPr>
          <p:spPr>
            <a:xfrm>
              <a:off x="16028809" y="2015234"/>
              <a:ext cx="202837" cy="37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10" extrusionOk="0">
                  <a:moveTo>
                    <a:pt x="598" y="0"/>
                  </a:moveTo>
                  <a:cubicBezTo>
                    <a:pt x="232" y="3338"/>
                    <a:pt x="-134" y="6676"/>
                    <a:pt x="49" y="9916"/>
                  </a:cubicBezTo>
                  <a:cubicBezTo>
                    <a:pt x="232" y="13156"/>
                    <a:pt x="964" y="16298"/>
                    <a:pt x="1697" y="18360"/>
                  </a:cubicBezTo>
                  <a:cubicBezTo>
                    <a:pt x="2429" y="20422"/>
                    <a:pt x="3161" y="21404"/>
                    <a:pt x="5907" y="21502"/>
                  </a:cubicBezTo>
                  <a:cubicBezTo>
                    <a:pt x="8652" y="21600"/>
                    <a:pt x="13412" y="20815"/>
                    <a:pt x="16341" y="20029"/>
                  </a:cubicBezTo>
                  <a:cubicBezTo>
                    <a:pt x="19269" y="19244"/>
                    <a:pt x="20368" y="18458"/>
                    <a:pt x="21466" y="17673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" name="Line"/>
            <p:cNvSpPr/>
            <p:nvPr/>
          </p:nvSpPr>
          <p:spPr>
            <a:xfrm>
              <a:off x="15972188" y="2222800"/>
              <a:ext cx="18681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" name="Line"/>
            <p:cNvSpPr/>
            <p:nvPr/>
          </p:nvSpPr>
          <p:spPr>
            <a:xfrm>
              <a:off x="16922615" y="2233178"/>
              <a:ext cx="160051" cy="11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0869" extrusionOk="0">
                  <a:moveTo>
                    <a:pt x="581" y="0"/>
                  </a:moveTo>
                  <a:cubicBezTo>
                    <a:pt x="122" y="5554"/>
                    <a:pt x="-338" y="11109"/>
                    <a:pt x="351" y="15120"/>
                  </a:cubicBezTo>
                  <a:cubicBezTo>
                    <a:pt x="1041" y="19131"/>
                    <a:pt x="2879" y="21600"/>
                    <a:pt x="6556" y="20674"/>
                  </a:cubicBezTo>
                  <a:cubicBezTo>
                    <a:pt x="10232" y="19749"/>
                    <a:pt x="15747" y="15429"/>
                    <a:pt x="21262" y="11109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" name="Line"/>
            <p:cNvSpPr/>
            <p:nvPr/>
          </p:nvSpPr>
          <p:spPr>
            <a:xfrm>
              <a:off x="16947747" y="1994477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" name="Line"/>
            <p:cNvSpPr/>
            <p:nvPr/>
          </p:nvSpPr>
          <p:spPr>
            <a:xfrm>
              <a:off x="17715740" y="2181287"/>
              <a:ext cx="529295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71" y="1309"/>
                    <a:pt x="2541" y="2618"/>
                    <a:pt x="3671" y="4582"/>
                  </a:cubicBezTo>
                  <a:cubicBezTo>
                    <a:pt x="4800" y="6545"/>
                    <a:pt x="5788" y="9164"/>
                    <a:pt x="6282" y="11291"/>
                  </a:cubicBezTo>
                  <a:cubicBezTo>
                    <a:pt x="6776" y="13418"/>
                    <a:pt x="6776" y="15055"/>
                    <a:pt x="6071" y="16527"/>
                  </a:cubicBezTo>
                  <a:cubicBezTo>
                    <a:pt x="5365" y="18000"/>
                    <a:pt x="3953" y="19309"/>
                    <a:pt x="2753" y="20127"/>
                  </a:cubicBezTo>
                  <a:cubicBezTo>
                    <a:pt x="1553" y="20945"/>
                    <a:pt x="565" y="21273"/>
                    <a:pt x="353" y="20945"/>
                  </a:cubicBezTo>
                  <a:cubicBezTo>
                    <a:pt x="141" y="20618"/>
                    <a:pt x="706" y="19636"/>
                    <a:pt x="2400" y="17509"/>
                  </a:cubicBezTo>
                  <a:cubicBezTo>
                    <a:pt x="4094" y="15382"/>
                    <a:pt x="6918" y="12109"/>
                    <a:pt x="8682" y="10145"/>
                  </a:cubicBezTo>
                  <a:cubicBezTo>
                    <a:pt x="10447" y="8182"/>
                    <a:pt x="11153" y="7527"/>
                    <a:pt x="11647" y="8018"/>
                  </a:cubicBezTo>
                  <a:cubicBezTo>
                    <a:pt x="12141" y="8509"/>
                    <a:pt x="12424" y="10145"/>
                    <a:pt x="12635" y="11782"/>
                  </a:cubicBezTo>
                  <a:cubicBezTo>
                    <a:pt x="12847" y="13418"/>
                    <a:pt x="12988" y="15055"/>
                    <a:pt x="13482" y="16364"/>
                  </a:cubicBezTo>
                  <a:cubicBezTo>
                    <a:pt x="13976" y="17673"/>
                    <a:pt x="14824" y="18655"/>
                    <a:pt x="15600" y="18982"/>
                  </a:cubicBezTo>
                  <a:cubicBezTo>
                    <a:pt x="16376" y="19309"/>
                    <a:pt x="17082" y="18982"/>
                    <a:pt x="17647" y="18164"/>
                  </a:cubicBezTo>
                  <a:cubicBezTo>
                    <a:pt x="18212" y="17345"/>
                    <a:pt x="18635" y="16036"/>
                    <a:pt x="18918" y="14564"/>
                  </a:cubicBezTo>
                  <a:cubicBezTo>
                    <a:pt x="19200" y="13091"/>
                    <a:pt x="19341" y="11455"/>
                    <a:pt x="19482" y="11782"/>
                  </a:cubicBezTo>
                  <a:cubicBezTo>
                    <a:pt x="19624" y="12109"/>
                    <a:pt x="19765" y="14400"/>
                    <a:pt x="20118" y="16364"/>
                  </a:cubicBezTo>
                  <a:cubicBezTo>
                    <a:pt x="20471" y="18327"/>
                    <a:pt x="21035" y="1996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" name="Line"/>
            <p:cNvSpPr/>
            <p:nvPr/>
          </p:nvSpPr>
          <p:spPr>
            <a:xfrm>
              <a:off x="18397536" y="1805664"/>
              <a:ext cx="584357" cy="632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0994" extrusionOk="0">
                  <a:moveTo>
                    <a:pt x="5453" y="16267"/>
                  </a:moveTo>
                  <a:cubicBezTo>
                    <a:pt x="4309" y="15692"/>
                    <a:pt x="3166" y="15118"/>
                    <a:pt x="2276" y="14888"/>
                  </a:cubicBezTo>
                  <a:cubicBezTo>
                    <a:pt x="1387" y="14658"/>
                    <a:pt x="751" y="14773"/>
                    <a:pt x="370" y="15118"/>
                  </a:cubicBezTo>
                  <a:cubicBezTo>
                    <a:pt x="-11" y="15462"/>
                    <a:pt x="-138" y="16037"/>
                    <a:pt x="180" y="16898"/>
                  </a:cubicBezTo>
                  <a:cubicBezTo>
                    <a:pt x="497" y="17760"/>
                    <a:pt x="1260" y="18909"/>
                    <a:pt x="2848" y="19771"/>
                  </a:cubicBezTo>
                  <a:cubicBezTo>
                    <a:pt x="4436" y="20633"/>
                    <a:pt x="6850" y="21207"/>
                    <a:pt x="8820" y="20920"/>
                  </a:cubicBezTo>
                  <a:cubicBezTo>
                    <a:pt x="10789" y="20633"/>
                    <a:pt x="12314" y="19484"/>
                    <a:pt x="13394" y="16898"/>
                  </a:cubicBezTo>
                  <a:cubicBezTo>
                    <a:pt x="14474" y="14313"/>
                    <a:pt x="15109" y="10292"/>
                    <a:pt x="15427" y="7362"/>
                  </a:cubicBezTo>
                  <a:cubicBezTo>
                    <a:pt x="15744" y="4433"/>
                    <a:pt x="15744" y="2594"/>
                    <a:pt x="15744" y="1388"/>
                  </a:cubicBezTo>
                  <a:cubicBezTo>
                    <a:pt x="15744" y="181"/>
                    <a:pt x="15744" y="-393"/>
                    <a:pt x="15617" y="296"/>
                  </a:cubicBezTo>
                  <a:cubicBezTo>
                    <a:pt x="15490" y="986"/>
                    <a:pt x="15236" y="2939"/>
                    <a:pt x="14918" y="5467"/>
                  </a:cubicBezTo>
                  <a:cubicBezTo>
                    <a:pt x="14601" y="7994"/>
                    <a:pt x="14220" y="11096"/>
                    <a:pt x="13966" y="12935"/>
                  </a:cubicBezTo>
                  <a:cubicBezTo>
                    <a:pt x="13711" y="14773"/>
                    <a:pt x="13584" y="15347"/>
                    <a:pt x="13521" y="15979"/>
                  </a:cubicBezTo>
                  <a:cubicBezTo>
                    <a:pt x="13457" y="16611"/>
                    <a:pt x="13457" y="17301"/>
                    <a:pt x="13394" y="17933"/>
                  </a:cubicBezTo>
                  <a:cubicBezTo>
                    <a:pt x="13330" y="18564"/>
                    <a:pt x="13203" y="19139"/>
                    <a:pt x="13330" y="19139"/>
                  </a:cubicBezTo>
                  <a:cubicBezTo>
                    <a:pt x="13457" y="19139"/>
                    <a:pt x="13838" y="18564"/>
                    <a:pt x="14220" y="18047"/>
                  </a:cubicBezTo>
                  <a:cubicBezTo>
                    <a:pt x="14601" y="17530"/>
                    <a:pt x="14982" y="17071"/>
                    <a:pt x="15490" y="16726"/>
                  </a:cubicBezTo>
                  <a:cubicBezTo>
                    <a:pt x="15998" y="16381"/>
                    <a:pt x="16634" y="16152"/>
                    <a:pt x="17015" y="16324"/>
                  </a:cubicBezTo>
                  <a:cubicBezTo>
                    <a:pt x="17396" y="16496"/>
                    <a:pt x="17523" y="17071"/>
                    <a:pt x="18222" y="17875"/>
                  </a:cubicBezTo>
                  <a:cubicBezTo>
                    <a:pt x="18921" y="18679"/>
                    <a:pt x="20191" y="19713"/>
                    <a:pt x="21462" y="2074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" name="Line"/>
            <p:cNvSpPr/>
            <p:nvPr/>
          </p:nvSpPr>
          <p:spPr>
            <a:xfrm>
              <a:off x="19585614" y="1787768"/>
              <a:ext cx="475622" cy="652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458" extrusionOk="0">
                  <a:moveTo>
                    <a:pt x="2736" y="11567"/>
                  </a:moveTo>
                  <a:cubicBezTo>
                    <a:pt x="2267" y="11113"/>
                    <a:pt x="1797" y="10658"/>
                    <a:pt x="1328" y="10829"/>
                  </a:cubicBezTo>
                  <a:cubicBezTo>
                    <a:pt x="858" y="10999"/>
                    <a:pt x="389" y="11795"/>
                    <a:pt x="154" y="12932"/>
                  </a:cubicBezTo>
                  <a:cubicBezTo>
                    <a:pt x="-81" y="14069"/>
                    <a:pt x="-81" y="15546"/>
                    <a:pt x="389" y="16740"/>
                  </a:cubicBezTo>
                  <a:cubicBezTo>
                    <a:pt x="858" y="17934"/>
                    <a:pt x="1797" y="18843"/>
                    <a:pt x="3284" y="19241"/>
                  </a:cubicBezTo>
                  <a:cubicBezTo>
                    <a:pt x="4771" y="19639"/>
                    <a:pt x="6806" y="19525"/>
                    <a:pt x="8684" y="17991"/>
                  </a:cubicBezTo>
                  <a:cubicBezTo>
                    <a:pt x="10562" y="16456"/>
                    <a:pt x="12284" y="13500"/>
                    <a:pt x="12910" y="10431"/>
                  </a:cubicBezTo>
                  <a:cubicBezTo>
                    <a:pt x="13536" y="7361"/>
                    <a:pt x="13067" y="4178"/>
                    <a:pt x="12754" y="2302"/>
                  </a:cubicBezTo>
                  <a:cubicBezTo>
                    <a:pt x="12441" y="426"/>
                    <a:pt x="12284" y="-142"/>
                    <a:pt x="12206" y="29"/>
                  </a:cubicBezTo>
                  <a:cubicBezTo>
                    <a:pt x="12128" y="199"/>
                    <a:pt x="12128" y="1109"/>
                    <a:pt x="11736" y="3553"/>
                  </a:cubicBezTo>
                  <a:cubicBezTo>
                    <a:pt x="11345" y="5997"/>
                    <a:pt x="10562" y="9976"/>
                    <a:pt x="9936" y="12647"/>
                  </a:cubicBezTo>
                  <a:cubicBezTo>
                    <a:pt x="9310" y="15319"/>
                    <a:pt x="8841" y="16683"/>
                    <a:pt x="8606" y="17650"/>
                  </a:cubicBezTo>
                  <a:cubicBezTo>
                    <a:pt x="8371" y="18616"/>
                    <a:pt x="8371" y="19184"/>
                    <a:pt x="8606" y="19241"/>
                  </a:cubicBezTo>
                  <a:cubicBezTo>
                    <a:pt x="8841" y="19298"/>
                    <a:pt x="9310" y="18843"/>
                    <a:pt x="9858" y="18389"/>
                  </a:cubicBezTo>
                  <a:cubicBezTo>
                    <a:pt x="10406" y="17934"/>
                    <a:pt x="11032" y="17479"/>
                    <a:pt x="11658" y="17024"/>
                  </a:cubicBezTo>
                  <a:cubicBezTo>
                    <a:pt x="12284" y="16570"/>
                    <a:pt x="12910" y="16115"/>
                    <a:pt x="13458" y="16115"/>
                  </a:cubicBezTo>
                  <a:cubicBezTo>
                    <a:pt x="14006" y="16115"/>
                    <a:pt x="14476" y="16570"/>
                    <a:pt x="14789" y="17138"/>
                  </a:cubicBezTo>
                  <a:cubicBezTo>
                    <a:pt x="15102" y="17706"/>
                    <a:pt x="15258" y="18389"/>
                    <a:pt x="16354" y="19127"/>
                  </a:cubicBezTo>
                  <a:cubicBezTo>
                    <a:pt x="17449" y="19866"/>
                    <a:pt x="19484" y="20662"/>
                    <a:pt x="21519" y="2145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" name="Line"/>
            <p:cNvSpPr/>
            <p:nvPr/>
          </p:nvSpPr>
          <p:spPr>
            <a:xfrm>
              <a:off x="20098607" y="2022153"/>
              <a:ext cx="585326" cy="429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72" extrusionOk="0">
                  <a:moveTo>
                    <a:pt x="6593" y="14688"/>
                  </a:moveTo>
                  <a:cubicBezTo>
                    <a:pt x="5456" y="13651"/>
                    <a:pt x="4319" y="12614"/>
                    <a:pt x="3309" y="12096"/>
                  </a:cubicBezTo>
                  <a:cubicBezTo>
                    <a:pt x="2298" y="11578"/>
                    <a:pt x="1414" y="11578"/>
                    <a:pt x="783" y="12442"/>
                  </a:cubicBezTo>
                  <a:cubicBezTo>
                    <a:pt x="151" y="13306"/>
                    <a:pt x="-228" y="15034"/>
                    <a:pt x="151" y="16416"/>
                  </a:cubicBezTo>
                  <a:cubicBezTo>
                    <a:pt x="530" y="17798"/>
                    <a:pt x="1667" y="18835"/>
                    <a:pt x="2551" y="19354"/>
                  </a:cubicBezTo>
                  <a:cubicBezTo>
                    <a:pt x="3435" y="19872"/>
                    <a:pt x="4067" y="19872"/>
                    <a:pt x="4572" y="19526"/>
                  </a:cubicBezTo>
                  <a:cubicBezTo>
                    <a:pt x="5077" y="19181"/>
                    <a:pt x="5456" y="18490"/>
                    <a:pt x="5646" y="17453"/>
                  </a:cubicBezTo>
                  <a:cubicBezTo>
                    <a:pt x="5835" y="16416"/>
                    <a:pt x="5835" y="15034"/>
                    <a:pt x="5898" y="14861"/>
                  </a:cubicBezTo>
                  <a:cubicBezTo>
                    <a:pt x="5961" y="14688"/>
                    <a:pt x="6088" y="15725"/>
                    <a:pt x="6656" y="16848"/>
                  </a:cubicBezTo>
                  <a:cubicBezTo>
                    <a:pt x="7225" y="17971"/>
                    <a:pt x="8235" y="19181"/>
                    <a:pt x="9561" y="19354"/>
                  </a:cubicBezTo>
                  <a:cubicBezTo>
                    <a:pt x="10888" y="19526"/>
                    <a:pt x="12530" y="18662"/>
                    <a:pt x="13856" y="15984"/>
                  </a:cubicBezTo>
                  <a:cubicBezTo>
                    <a:pt x="15183" y="13306"/>
                    <a:pt x="16193" y="8813"/>
                    <a:pt x="16698" y="6134"/>
                  </a:cubicBezTo>
                  <a:cubicBezTo>
                    <a:pt x="17204" y="3456"/>
                    <a:pt x="17204" y="2592"/>
                    <a:pt x="17077" y="1728"/>
                  </a:cubicBezTo>
                  <a:cubicBezTo>
                    <a:pt x="16951" y="864"/>
                    <a:pt x="16698" y="0"/>
                    <a:pt x="16446" y="0"/>
                  </a:cubicBezTo>
                  <a:cubicBezTo>
                    <a:pt x="16193" y="0"/>
                    <a:pt x="15940" y="864"/>
                    <a:pt x="15751" y="3456"/>
                  </a:cubicBezTo>
                  <a:cubicBezTo>
                    <a:pt x="15561" y="6048"/>
                    <a:pt x="15435" y="10368"/>
                    <a:pt x="15372" y="13392"/>
                  </a:cubicBezTo>
                  <a:cubicBezTo>
                    <a:pt x="15309" y="16416"/>
                    <a:pt x="15309" y="18144"/>
                    <a:pt x="15498" y="19354"/>
                  </a:cubicBezTo>
                  <a:cubicBezTo>
                    <a:pt x="15688" y="20563"/>
                    <a:pt x="16067" y="21254"/>
                    <a:pt x="16951" y="21427"/>
                  </a:cubicBezTo>
                  <a:cubicBezTo>
                    <a:pt x="17835" y="21600"/>
                    <a:pt x="19225" y="21254"/>
                    <a:pt x="20046" y="20650"/>
                  </a:cubicBezTo>
                  <a:cubicBezTo>
                    <a:pt x="20867" y="20045"/>
                    <a:pt x="21119" y="19181"/>
                    <a:pt x="21372" y="1831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" name="Line"/>
            <p:cNvSpPr/>
            <p:nvPr/>
          </p:nvSpPr>
          <p:spPr>
            <a:xfrm>
              <a:off x="20455609" y="2233178"/>
              <a:ext cx="20756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" name="Line"/>
            <p:cNvSpPr/>
            <p:nvPr/>
          </p:nvSpPr>
          <p:spPr>
            <a:xfrm>
              <a:off x="19531941" y="2212421"/>
              <a:ext cx="18681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" name="Line"/>
            <p:cNvSpPr/>
            <p:nvPr/>
          </p:nvSpPr>
          <p:spPr>
            <a:xfrm>
              <a:off x="12616659" y="3024014"/>
              <a:ext cx="293933" cy="29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264" extrusionOk="0">
                  <a:moveTo>
                    <a:pt x="10038" y="5877"/>
                  </a:moveTo>
                  <a:cubicBezTo>
                    <a:pt x="10289" y="4621"/>
                    <a:pt x="10540" y="3365"/>
                    <a:pt x="10163" y="2361"/>
                  </a:cubicBezTo>
                  <a:cubicBezTo>
                    <a:pt x="9787" y="1356"/>
                    <a:pt x="8782" y="602"/>
                    <a:pt x="7526" y="226"/>
                  </a:cubicBezTo>
                  <a:cubicBezTo>
                    <a:pt x="6270" y="-151"/>
                    <a:pt x="4763" y="-151"/>
                    <a:pt x="3382" y="979"/>
                  </a:cubicBezTo>
                  <a:cubicBezTo>
                    <a:pt x="2000" y="2109"/>
                    <a:pt x="745" y="4370"/>
                    <a:pt x="242" y="6756"/>
                  </a:cubicBezTo>
                  <a:cubicBezTo>
                    <a:pt x="-260" y="9142"/>
                    <a:pt x="-9" y="11654"/>
                    <a:pt x="1247" y="13412"/>
                  </a:cubicBezTo>
                  <a:cubicBezTo>
                    <a:pt x="2503" y="15170"/>
                    <a:pt x="4763" y="16175"/>
                    <a:pt x="6898" y="15923"/>
                  </a:cubicBezTo>
                  <a:cubicBezTo>
                    <a:pt x="9033" y="15672"/>
                    <a:pt x="11042" y="14165"/>
                    <a:pt x="12173" y="12784"/>
                  </a:cubicBezTo>
                  <a:cubicBezTo>
                    <a:pt x="13303" y="11402"/>
                    <a:pt x="13554" y="10147"/>
                    <a:pt x="13554" y="8891"/>
                  </a:cubicBezTo>
                  <a:cubicBezTo>
                    <a:pt x="13554" y="7635"/>
                    <a:pt x="13303" y="6379"/>
                    <a:pt x="13177" y="6379"/>
                  </a:cubicBezTo>
                  <a:cubicBezTo>
                    <a:pt x="13052" y="6379"/>
                    <a:pt x="13052" y="7635"/>
                    <a:pt x="13052" y="9896"/>
                  </a:cubicBezTo>
                  <a:cubicBezTo>
                    <a:pt x="13052" y="12156"/>
                    <a:pt x="13052" y="15421"/>
                    <a:pt x="13428" y="17556"/>
                  </a:cubicBezTo>
                  <a:cubicBezTo>
                    <a:pt x="13805" y="19691"/>
                    <a:pt x="14559" y="20696"/>
                    <a:pt x="15940" y="21072"/>
                  </a:cubicBezTo>
                  <a:cubicBezTo>
                    <a:pt x="17321" y="21449"/>
                    <a:pt x="19331" y="21198"/>
                    <a:pt x="21340" y="20947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" name="Line"/>
            <p:cNvSpPr/>
            <p:nvPr/>
          </p:nvSpPr>
          <p:spPr>
            <a:xfrm>
              <a:off x="12985168" y="3239872"/>
              <a:ext cx="132992" cy="13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77" extrusionOk="0">
                  <a:moveTo>
                    <a:pt x="6337" y="0"/>
                  </a:moveTo>
                  <a:cubicBezTo>
                    <a:pt x="4122" y="1662"/>
                    <a:pt x="1906" y="3323"/>
                    <a:pt x="799" y="6646"/>
                  </a:cubicBezTo>
                  <a:cubicBezTo>
                    <a:pt x="-309" y="9969"/>
                    <a:pt x="-309" y="14954"/>
                    <a:pt x="1076" y="17723"/>
                  </a:cubicBezTo>
                  <a:cubicBezTo>
                    <a:pt x="2460" y="20492"/>
                    <a:pt x="5229" y="21046"/>
                    <a:pt x="7999" y="21323"/>
                  </a:cubicBezTo>
                  <a:cubicBezTo>
                    <a:pt x="10768" y="21600"/>
                    <a:pt x="13537" y="21600"/>
                    <a:pt x="15752" y="20492"/>
                  </a:cubicBezTo>
                  <a:cubicBezTo>
                    <a:pt x="17968" y="19385"/>
                    <a:pt x="19629" y="17169"/>
                    <a:pt x="21291" y="14954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" name="Line"/>
            <p:cNvSpPr/>
            <p:nvPr/>
          </p:nvSpPr>
          <p:spPr>
            <a:xfrm>
              <a:off x="13035131" y="3063441"/>
              <a:ext cx="3113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" name="Line"/>
            <p:cNvSpPr/>
            <p:nvPr/>
          </p:nvSpPr>
          <p:spPr>
            <a:xfrm>
              <a:off x="13502156" y="3125711"/>
              <a:ext cx="30443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00"/>
                  </a:moveTo>
                  <a:cubicBezTo>
                    <a:pt x="6382" y="4800"/>
                    <a:pt x="12764" y="2400"/>
                    <a:pt x="16568" y="1200"/>
                  </a:cubicBezTo>
                  <a:cubicBezTo>
                    <a:pt x="20373" y="0"/>
                    <a:pt x="21600" y="0"/>
                    <a:pt x="21600" y="0"/>
                  </a:cubicBezTo>
                  <a:cubicBezTo>
                    <a:pt x="21600" y="0"/>
                    <a:pt x="20373" y="0"/>
                    <a:pt x="18532" y="3600"/>
                  </a:cubicBezTo>
                  <a:cubicBezTo>
                    <a:pt x="16691" y="7200"/>
                    <a:pt x="14236" y="14400"/>
                    <a:pt x="11782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" name="Line"/>
            <p:cNvSpPr/>
            <p:nvPr/>
          </p:nvSpPr>
          <p:spPr>
            <a:xfrm>
              <a:off x="13533290" y="3239872"/>
              <a:ext cx="33580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extrusionOk="0">
                  <a:moveTo>
                    <a:pt x="0" y="21600"/>
                  </a:moveTo>
                  <a:cubicBezTo>
                    <a:pt x="5951" y="18000"/>
                    <a:pt x="11902" y="14400"/>
                    <a:pt x="15539" y="12600"/>
                  </a:cubicBezTo>
                  <a:cubicBezTo>
                    <a:pt x="19176" y="10800"/>
                    <a:pt x="20498" y="10800"/>
                    <a:pt x="21049" y="9000"/>
                  </a:cubicBezTo>
                  <a:cubicBezTo>
                    <a:pt x="21600" y="7200"/>
                    <a:pt x="21380" y="3600"/>
                    <a:pt x="21159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" name="Line"/>
            <p:cNvSpPr/>
            <p:nvPr/>
          </p:nvSpPr>
          <p:spPr>
            <a:xfrm>
              <a:off x="13616316" y="3001171"/>
              <a:ext cx="93406" cy="394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800" y="5684"/>
                    <a:pt x="12000" y="11368"/>
                    <a:pt x="8400" y="14874"/>
                  </a:cubicBezTo>
                  <a:cubicBezTo>
                    <a:pt x="4800" y="18379"/>
                    <a:pt x="2400" y="19705"/>
                    <a:pt x="1200" y="20463"/>
                  </a:cubicBezTo>
                  <a:cubicBezTo>
                    <a:pt x="0" y="21221"/>
                    <a:pt x="0" y="2141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" name="Line"/>
            <p:cNvSpPr/>
            <p:nvPr/>
          </p:nvSpPr>
          <p:spPr>
            <a:xfrm>
              <a:off x="14164590" y="3075446"/>
              <a:ext cx="293726" cy="26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0890" extrusionOk="0">
                  <a:moveTo>
                    <a:pt x="8962" y="2332"/>
                  </a:moveTo>
                  <a:cubicBezTo>
                    <a:pt x="7735" y="1785"/>
                    <a:pt x="6508" y="1239"/>
                    <a:pt x="4912" y="1649"/>
                  </a:cubicBezTo>
                  <a:cubicBezTo>
                    <a:pt x="3317" y="2059"/>
                    <a:pt x="1353" y="3426"/>
                    <a:pt x="494" y="6160"/>
                  </a:cubicBezTo>
                  <a:cubicBezTo>
                    <a:pt x="-365" y="8894"/>
                    <a:pt x="-120" y="12995"/>
                    <a:pt x="1353" y="15866"/>
                  </a:cubicBezTo>
                  <a:cubicBezTo>
                    <a:pt x="2826" y="18737"/>
                    <a:pt x="5526" y="20378"/>
                    <a:pt x="8103" y="20788"/>
                  </a:cubicBezTo>
                  <a:cubicBezTo>
                    <a:pt x="10680" y="21198"/>
                    <a:pt x="13135" y="20378"/>
                    <a:pt x="15344" y="18327"/>
                  </a:cubicBezTo>
                  <a:cubicBezTo>
                    <a:pt x="17553" y="16276"/>
                    <a:pt x="19517" y="12995"/>
                    <a:pt x="20376" y="10671"/>
                  </a:cubicBezTo>
                  <a:cubicBezTo>
                    <a:pt x="21235" y="8347"/>
                    <a:pt x="20990" y="6980"/>
                    <a:pt x="18903" y="5203"/>
                  </a:cubicBezTo>
                  <a:cubicBezTo>
                    <a:pt x="16817" y="3426"/>
                    <a:pt x="12890" y="1239"/>
                    <a:pt x="10312" y="418"/>
                  </a:cubicBezTo>
                  <a:cubicBezTo>
                    <a:pt x="7735" y="-402"/>
                    <a:pt x="6508" y="145"/>
                    <a:pt x="5280" y="692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" name="Line"/>
            <p:cNvSpPr/>
            <p:nvPr/>
          </p:nvSpPr>
          <p:spPr>
            <a:xfrm>
              <a:off x="15117708" y="3056030"/>
              <a:ext cx="413808" cy="212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0710" extrusionOk="0">
                  <a:moveTo>
                    <a:pt x="178" y="7810"/>
                  </a:moveTo>
                  <a:cubicBezTo>
                    <a:pt x="0" y="9497"/>
                    <a:pt x="-179" y="11185"/>
                    <a:pt x="357" y="13547"/>
                  </a:cubicBezTo>
                  <a:cubicBezTo>
                    <a:pt x="892" y="15910"/>
                    <a:pt x="2142" y="18947"/>
                    <a:pt x="3659" y="20129"/>
                  </a:cubicBezTo>
                  <a:cubicBezTo>
                    <a:pt x="5176" y="21310"/>
                    <a:pt x="6961" y="20635"/>
                    <a:pt x="8300" y="18610"/>
                  </a:cubicBezTo>
                  <a:cubicBezTo>
                    <a:pt x="9639" y="16585"/>
                    <a:pt x="10532" y="13210"/>
                    <a:pt x="11157" y="10679"/>
                  </a:cubicBezTo>
                  <a:cubicBezTo>
                    <a:pt x="11781" y="8148"/>
                    <a:pt x="12138" y="6460"/>
                    <a:pt x="12317" y="4772"/>
                  </a:cubicBezTo>
                  <a:cubicBezTo>
                    <a:pt x="12495" y="3085"/>
                    <a:pt x="12495" y="1397"/>
                    <a:pt x="12942" y="554"/>
                  </a:cubicBezTo>
                  <a:cubicBezTo>
                    <a:pt x="13388" y="-290"/>
                    <a:pt x="14280" y="-290"/>
                    <a:pt x="15619" y="1398"/>
                  </a:cubicBezTo>
                  <a:cubicBezTo>
                    <a:pt x="16958" y="3085"/>
                    <a:pt x="18743" y="6460"/>
                    <a:pt x="19814" y="8991"/>
                  </a:cubicBezTo>
                  <a:cubicBezTo>
                    <a:pt x="20885" y="11523"/>
                    <a:pt x="21242" y="13210"/>
                    <a:pt x="21332" y="14898"/>
                  </a:cubicBezTo>
                  <a:cubicBezTo>
                    <a:pt x="21421" y="16585"/>
                    <a:pt x="21242" y="18273"/>
                    <a:pt x="20439" y="19285"/>
                  </a:cubicBezTo>
                  <a:cubicBezTo>
                    <a:pt x="19636" y="20298"/>
                    <a:pt x="18208" y="20635"/>
                    <a:pt x="16333" y="19791"/>
                  </a:cubicBezTo>
                  <a:cubicBezTo>
                    <a:pt x="14459" y="18947"/>
                    <a:pt x="12138" y="16923"/>
                    <a:pt x="9818" y="1489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" name="Line"/>
            <p:cNvSpPr/>
            <p:nvPr/>
          </p:nvSpPr>
          <p:spPr>
            <a:xfrm>
              <a:off x="15079655" y="2980415"/>
              <a:ext cx="3113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" name="Line"/>
            <p:cNvSpPr/>
            <p:nvPr/>
          </p:nvSpPr>
          <p:spPr>
            <a:xfrm>
              <a:off x="16114100" y="3033954"/>
              <a:ext cx="377003" cy="193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0875" extrusionOk="0">
                  <a:moveTo>
                    <a:pt x="11283" y="5409"/>
                  </a:moveTo>
                  <a:cubicBezTo>
                    <a:pt x="10893" y="3547"/>
                    <a:pt x="10504" y="1685"/>
                    <a:pt x="9726" y="754"/>
                  </a:cubicBezTo>
                  <a:cubicBezTo>
                    <a:pt x="8948" y="-177"/>
                    <a:pt x="7780" y="-177"/>
                    <a:pt x="6223" y="382"/>
                  </a:cubicBezTo>
                  <a:cubicBezTo>
                    <a:pt x="4666" y="940"/>
                    <a:pt x="2721" y="2057"/>
                    <a:pt x="1456" y="4292"/>
                  </a:cubicBezTo>
                  <a:cubicBezTo>
                    <a:pt x="191" y="6526"/>
                    <a:pt x="-393" y="9878"/>
                    <a:pt x="288" y="13044"/>
                  </a:cubicBezTo>
                  <a:cubicBezTo>
                    <a:pt x="969" y="16209"/>
                    <a:pt x="2915" y="19189"/>
                    <a:pt x="6612" y="20306"/>
                  </a:cubicBezTo>
                  <a:cubicBezTo>
                    <a:pt x="10310" y="21423"/>
                    <a:pt x="15758" y="20678"/>
                    <a:pt x="21207" y="19933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" name="Line"/>
            <p:cNvSpPr/>
            <p:nvPr/>
          </p:nvSpPr>
          <p:spPr>
            <a:xfrm>
              <a:off x="16496723" y="2744503"/>
              <a:ext cx="824643" cy="51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331" extrusionOk="0">
                  <a:moveTo>
                    <a:pt x="3649" y="16732"/>
                  </a:moveTo>
                  <a:cubicBezTo>
                    <a:pt x="3378" y="16156"/>
                    <a:pt x="3107" y="15580"/>
                    <a:pt x="2746" y="15220"/>
                  </a:cubicBezTo>
                  <a:cubicBezTo>
                    <a:pt x="2384" y="14860"/>
                    <a:pt x="1932" y="14716"/>
                    <a:pt x="1480" y="14716"/>
                  </a:cubicBezTo>
                  <a:cubicBezTo>
                    <a:pt x="1029" y="14716"/>
                    <a:pt x="577" y="14860"/>
                    <a:pt x="306" y="15292"/>
                  </a:cubicBezTo>
                  <a:cubicBezTo>
                    <a:pt x="34" y="15724"/>
                    <a:pt x="-56" y="16444"/>
                    <a:pt x="34" y="17092"/>
                  </a:cubicBezTo>
                  <a:cubicBezTo>
                    <a:pt x="125" y="17740"/>
                    <a:pt x="396" y="18316"/>
                    <a:pt x="1029" y="18604"/>
                  </a:cubicBezTo>
                  <a:cubicBezTo>
                    <a:pt x="1661" y="18892"/>
                    <a:pt x="2655" y="18892"/>
                    <a:pt x="3288" y="18604"/>
                  </a:cubicBezTo>
                  <a:cubicBezTo>
                    <a:pt x="3921" y="18316"/>
                    <a:pt x="4192" y="17740"/>
                    <a:pt x="4372" y="17092"/>
                  </a:cubicBezTo>
                  <a:cubicBezTo>
                    <a:pt x="4553" y="16444"/>
                    <a:pt x="4644" y="15724"/>
                    <a:pt x="4553" y="15652"/>
                  </a:cubicBezTo>
                  <a:cubicBezTo>
                    <a:pt x="4463" y="15580"/>
                    <a:pt x="4192" y="16156"/>
                    <a:pt x="4101" y="16804"/>
                  </a:cubicBezTo>
                  <a:cubicBezTo>
                    <a:pt x="4011" y="17452"/>
                    <a:pt x="4101" y="18172"/>
                    <a:pt x="4508" y="18964"/>
                  </a:cubicBezTo>
                  <a:cubicBezTo>
                    <a:pt x="4915" y="19756"/>
                    <a:pt x="5638" y="20620"/>
                    <a:pt x="6225" y="21052"/>
                  </a:cubicBezTo>
                  <a:cubicBezTo>
                    <a:pt x="6813" y="21484"/>
                    <a:pt x="7264" y="21484"/>
                    <a:pt x="8033" y="20548"/>
                  </a:cubicBezTo>
                  <a:cubicBezTo>
                    <a:pt x="8801" y="19612"/>
                    <a:pt x="9885" y="17740"/>
                    <a:pt x="10654" y="15148"/>
                  </a:cubicBezTo>
                  <a:cubicBezTo>
                    <a:pt x="11422" y="12556"/>
                    <a:pt x="11874" y="9244"/>
                    <a:pt x="12100" y="7228"/>
                  </a:cubicBezTo>
                  <a:cubicBezTo>
                    <a:pt x="12326" y="5212"/>
                    <a:pt x="12326" y="4492"/>
                    <a:pt x="12326" y="3772"/>
                  </a:cubicBezTo>
                  <a:cubicBezTo>
                    <a:pt x="12326" y="3052"/>
                    <a:pt x="12326" y="2332"/>
                    <a:pt x="12145" y="1756"/>
                  </a:cubicBezTo>
                  <a:cubicBezTo>
                    <a:pt x="11964" y="1180"/>
                    <a:pt x="11603" y="748"/>
                    <a:pt x="11286" y="964"/>
                  </a:cubicBezTo>
                  <a:cubicBezTo>
                    <a:pt x="10970" y="1180"/>
                    <a:pt x="10699" y="2044"/>
                    <a:pt x="10473" y="4348"/>
                  </a:cubicBezTo>
                  <a:cubicBezTo>
                    <a:pt x="10247" y="6652"/>
                    <a:pt x="10066" y="10396"/>
                    <a:pt x="10292" y="13276"/>
                  </a:cubicBezTo>
                  <a:cubicBezTo>
                    <a:pt x="10518" y="16156"/>
                    <a:pt x="11151" y="18172"/>
                    <a:pt x="11693" y="19252"/>
                  </a:cubicBezTo>
                  <a:cubicBezTo>
                    <a:pt x="12235" y="20332"/>
                    <a:pt x="12687" y="20476"/>
                    <a:pt x="13320" y="20188"/>
                  </a:cubicBezTo>
                  <a:cubicBezTo>
                    <a:pt x="13952" y="19900"/>
                    <a:pt x="14766" y="19180"/>
                    <a:pt x="15760" y="17308"/>
                  </a:cubicBezTo>
                  <a:cubicBezTo>
                    <a:pt x="16754" y="15436"/>
                    <a:pt x="17929" y="12412"/>
                    <a:pt x="18607" y="9820"/>
                  </a:cubicBezTo>
                  <a:cubicBezTo>
                    <a:pt x="19285" y="7228"/>
                    <a:pt x="19465" y="5068"/>
                    <a:pt x="19465" y="3628"/>
                  </a:cubicBezTo>
                  <a:cubicBezTo>
                    <a:pt x="19465" y="2188"/>
                    <a:pt x="19285" y="1468"/>
                    <a:pt x="18968" y="892"/>
                  </a:cubicBezTo>
                  <a:cubicBezTo>
                    <a:pt x="18652" y="316"/>
                    <a:pt x="18200" y="-116"/>
                    <a:pt x="17839" y="28"/>
                  </a:cubicBezTo>
                  <a:cubicBezTo>
                    <a:pt x="17477" y="172"/>
                    <a:pt x="17206" y="892"/>
                    <a:pt x="16935" y="2980"/>
                  </a:cubicBezTo>
                  <a:cubicBezTo>
                    <a:pt x="16664" y="5068"/>
                    <a:pt x="16393" y="8524"/>
                    <a:pt x="16618" y="11620"/>
                  </a:cubicBezTo>
                  <a:cubicBezTo>
                    <a:pt x="16844" y="14716"/>
                    <a:pt x="17567" y="17452"/>
                    <a:pt x="18336" y="19036"/>
                  </a:cubicBezTo>
                  <a:cubicBezTo>
                    <a:pt x="19104" y="20620"/>
                    <a:pt x="19917" y="21052"/>
                    <a:pt x="20459" y="20980"/>
                  </a:cubicBezTo>
                  <a:cubicBezTo>
                    <a:pt x="21002" y="20908"/>
                    <a:pt x="21273" y="20332"/>
                    <a:pt x="21544" y="19756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" name="Line"/>
            <p:cNvSpPr/>
            <p:nvPr/>
          </p:nvSpPr>
          <p:spPr>
            <a:xfrm>
              <a:off x="17371408" y="3044681"/>
              <a:ext cx="282065" cy="20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92" extrusionOk="0">
                  <a:moveTo>
                    <a:pt x="1721" y="17072"/>
                  </a:moveTo>
                  <a:cubicBezTo>
                    <a:pt x="3828" y="14192"/>
                    <a:pt x="5936" y="11312"/>
                    <a:pt x="7253" y="8972"/>
                  </a:cubicBezTo>
                  <a:cubicBezTo>
                    <a:pt x="8570" y="6632"/>
                    <a:pt x="9097" y="4832"/>
                    <a:pt x="8833" y="3392"/>
                  </a:cubicBezTo>
                  <a:cubicBezTo>
                    <a:pt x="8570" y="1952"/>
                    <a:pt x="7516" y="872"/>
                    <a:pt x="6331" y="332"/>
                  </a:cubicBezTo>
                  <a:cubicBezTo>
                    <a:pt x="5145" y="-208"/>
                    <a:pt x="3828" y="-208"/>
                    <a:pt x="2511" y="1232"/>
                  </a:cubicBezTo>
                  <a:cubicBezTo>
                    <a:pt x="1194" y="2672"/>
                    <a:pt x="-123" y="5552"/>
                    <a:pt x="9" y="9152"/>
                  </a:cubicBezTo>
                  <a:cubicBezTo>
                    <a:pt x="140" y="12752"/>
                    <a:pt x="1721" y="17072"/>
                    <a:pt x="5540" y="19232"/>
                  </a:cubicBezTo>
                  <a:cubicBezTo>
                    <a:pt x="9360" y="21392"/>
                    <a:pt x="15418" y="21392"/>
                    <a:pt x="21477" y="21392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" name="Line"/>
            <p:cNvSpPr/>
            <p:nvPr/>
          </p:nvSpPr>
          <p:spPr>
            <a:xfrm>
              <a:off x="17725237" y="2790146"/>
              <a:ext cx="239584" cy="501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extrusionOk="0">
                  <a:moveTo>
                    <a:pt x="11187" y="16684"/>
                  </a:moveTo>
                  <a:cubicBezTo>
                    <a:pt x="11187" y="15939"/>
                    <a:pt x="11187" y="15194"/>
                    <a:pt x="10416" y="14822"/>
                  </a:cubicBezTo>
                  <a:cubicBezTo>
                    <a:pt x="9644" y="14450"/>
                    <a:pt x="8101" y="14450"/>
                    <a:pt x="6404" y="14599"/>
                  </a:cubicBezTo>
                  <a:cubicBezTo>
                    <a:pt x="4707" y="14748"/>
                    <a:pt x="2856" y="15046"/>
                    <a:pt x="1621" y="15567"/>
                  </a:cubicBezTo>
                  <a:cubicBezTo>
                    <a:pt x="387" y="16088"/>
                    <a:pt x="-230" y="16833"/>
                    <a:pt x="79" y="17503"/>
                  </a:cubicBezTo>
                  <a:cubicBezTo>
                    <a:pt x="387" y="18174"/>
                    <a:pt x="1621" y="18770"/>
                    <a:pt x="3781" y="19068"/>
                  </a:cubicBezTo>
                  <a:cubicBezTo>
                    <a:pt x="5941" y="19366"/>
                    <a:pt x="9027" y="19366"/>
                    <a:pt x="11804" y="17950"/>
                  </a:cubicBezTo>
                  <a:cubicBezTo>
                    <a:pt x="14581" y="16535"/>
                    <a:pt x="17050" y="13705"/>
                    <a:pt x="17667" y="10726"/>
                  </a:cubicBezTo>
                  <a:cubicBezTo>
                    <a:pt x="18284" y="7746"/>
                    <a:pt x="17050" y="4618"/>
                    <a:pt x="16124" y="2681"/>
                  </a:cubicBezTo>
                  <a:cubicBezTo>
                    <a:pt x="15199" y="745"/>
                    <a:pt x="14581" y="0"/>
                    <a:pt x="14273" y="0"/>
                  </a:cubicBezTo>
                  <a:cubicBezTo>
                    <a:pt x="13964" y="0"/>
                    <a:pt x="13964" y="745"/>
                    <a:pt x="14273" y="3128"/>
                  </a:cubicBezTo>
                  <a:cubicBezTo>
                    <a:pt x="14581" y="5512"/>
                    <a:pt x="15199" y="9534"/>
                    <a:pt x="16433" y="12886"/>
                  </a:cubicBezTo>
                  <a:cubicBezTo>
                    <a:pt x="17667" y="16237"/>
                    <a:pt x="19519" y="18919"/>
                    <a:pt x="2137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" name="Line"/>
            <p:cNvSpPr/>
            <p:nvPr/>
          </p:nvSpPr>
          <p:spPr>
            <a:xfrm>
              <a:off x="18691287" y="2781381"/>
              <a:ext cx="695360" cy="43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21" extrusionOk="0">
                  <a:moveTo>
                    <a:pt x="1925" y="8255"/>
                  </a:moveTo>
                  <a:cubicBezTo>
                    <a:pt x="1390" y="8425"/>
                    <a:pt x="855" y="8595"/>
                    <a:pt x="481" y="9786"/>
                  </a:cubicBezTo>
                  <a:cubicBezTo>
                    <a:pt x="107" y="10976"/>
                    <a:pt x="-107" y="13187"/>
                    <a:pt x="53" y="15143"/>
                  </a:cubicBezTo>
                  <a:cubicBezTo>
                    <a:pt x="214" y="17099"/>
                    <a:pt x="748" y="18800"/>
                    <a:pt x="1604" y="19735"/>
                  </a:cubicBezTo>
                  <a:cubicBezTo>
                    <a:pt x="2459" y="20671"/>
                    <a:pt x="3636" y="20841"/>
                    <a:pt x="4758" y="18715"/>
                  </a:cubicBezTo>
                  <a:cubicBezTo>
                    <a:pt x="5881" y="16589"/>
                    <a:pt x="6950" y="12167"/>
                    <a:pt x="7485" y="9020"/>
                  </a:cubicBezTo>
                  <a:cubicBezTo>
                    <a:pt x="8020" y="5874"/>
                    <a:pt x="8020" y="4003"/>
                    <a:pt x="7752" y="2557"/>
                  </a:cubicBezTo>
                  <a:cubicBezTo>
                    <a:pt x="7485" y="1112"/>
                    <a:pt x="6950" y="91"/>
                    <a:pt x="6683" y="6"/>
                  </a:cubicBezTo>
                  <a:cubicBezTo>
                    <a:pt x="6416" y="-79"/>
                    <a:pt x="6416" y="771"/>
                    <a:pt x="6469" y="3067"/>
                  </a:cubicBezTo>
                  <a:cubicBezTo>
                    <a:pt x="6523" y="5364"/>
                    <a:pt x="6630" y="9105"/>
                    <a:pt x="6897" y="11912"/>
                  </a:cubicBezTo>
                  <a:cubicBezTo>
                    <a:pt x="7164" y="14718"/>
                    <a:pt x="7592" y="16589"/>
                    <a:pt x="8287" y="17864"/>
                  </a:cubicBezTo>
                  <a:cubicBezTo>
                    <a:pt x="8982" y="19140"/>
                    <a:pt x="9944" y="19820"/>
                    <a:pt x="11067" y="19905"/>
                  </a:cubicBezTo>
                  <a:cubicBezTo>
                    <a:pt x="12190" y="19990"/>
                    <a:pt x="13473" y="19480"/>
                    <a:pt x="14436" y="19055"/>
                  </a:cubicBezTo>
                  <a:cubicBezTo>
                    <a:pt x="15398" y="18630"/>
                    <a:pt x="16040" y="18290"/>
                    <a:pt x="16521" y="17779"/>
                  </a:cubicBezTo>
                  <a:cubicBezTo>
                    <a:pt x="17002" y="17269"/>
                    <a:pt x="17323" y="16589"/>
                    <a:pt x="17643" y="15908"/>
                  </a:cubicBezTo>
                  <a:cubicBezTo>
                    <a:pt x="17964" y="15228"/>
                    <a:pt x="18285" y="14548"/>
                    <a:pt x="18339" y="13782"/>
                  </a:cubicBezTo>
                  <a:cubicBezTo>
                    <a:pt x="18392" y="13017"/>
                    <a:pt x="18178" y="12167"/>
                    <a:pt x="17804" y="11571"/>
                  </a:cubicBezTo>
                  <a:cubicBezTo>
                    <a:pt x="17430" y="10976"/>
                    <a:pt x="16895" y="10636"/>
                    <a:pt x="16360" y="10551"/>
                  </a:cubicBezTo>
                  <a:cubicBezTo>
                    <a:pt x="15826" y="10466"/>
                    <a:pt x="15291" y="10636"/>
                    <a:pt x="15024" y="11146"/>
                  </a:cubicBezTo>
                  <a:cubicBezTo>
                    <a:pt x="14756" y="11656"/>
                    <a:pt x="14756" y="12507"/>
                    <a:pt x="15291" y="14038"/>
                  </a:cubicBezTo>
                  <a:cubicBezTo>
                    <a:pt x="15826" y="15568"/>
                    <a:pt x="16895" y="17779"/>
                    <a:pt x="18018" y="19140"/>
                  </a:cubicBezTo>
                  <a:cubicBezTo>
                    <a:pt x="19141" y="20501"/>
                    <a:pt x="20317" y="21011"/>
                    <a:pt x="21493" y="2152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" name="Line"/>
            <p:cNvSpPr/>
            <p:nvPr/>
          </p:nvSpPr>
          <p:spPr>
            <a:xfrm>
              <a:off x="18504491" y="3094576"/>
              <a:ext cx="30097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" name="Line"/>
            <p:cNvSpPr/>
            <p:nvPr/>
          </p:nvSpPr>
          <p:spPr>
            <a:xfrm>
              <a:off x="19843369" y="2788273"/>
              <a:ext cx="632998" cy="482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529" extrusionOk="0">
                  <a:moveTo>
                    <a:pt x="4576" y="15049"/>
                  </a:moveTo>
                  <a:cubicBezTo>
                    <a:pt x="4106" y="14586"/>
                    <a:pt x="3637" y="14123"/>
                    <a:pt x="3108" y="13892"/>
                  </a:cubicBezTo>
                  <a:cubicBezTo>
                    <a:pt x="2580" y="13660"/>
                    <a:pt x="1993" y="13660"/>
                    <a:pt x="1406" y="13892"/>
                  </a:cubicBezTo>
                  <a:cubicBezTo>
                    <a:pt x="819" y="14123"/>
                    <a:pt x="232" y="14586"/>
                    <a:pt x="56" y="15203"/>
                  </a:cubicBezTo>
                  <a:cubicBezTo>
                    <a:pt x="-120" y="15820"/>
                    <a:pt x="115" y="16592"/>
                    <a:pt x="819" y="17132"/>
                  </a:cubicBezTo>
                  <a:cubicBezTo>
                    <a:pt x="1523" y="17672"/>
                    <a:pt x="2697" y="17980"/>
                    <a:pt x="3813" y="17826"/>
                  </a:cubicBezTo>
                  <a:cubicBezTo>
                    <a:pt x="4928" y="17672"/>
                    <a:pt x="5984" y="17055"/>
                    <a:pt x="6865" y="14663"/>
                  </a:cubicBezTo>
                  <a:cubicBezTo>
                    <a:pt x="7745" y="12272"/>
                    <a:pt x="8450" y="8106"/>
                    <a:pt x="8802" y="5638"/>
                  </a:cubicBezTo>
                  <a:cubicBezTo>
                    <a:pt x="9154" y="3169"/>
                    <a:pt x="9154" y="2398"/>
                    <a:pt x="9037" y="1626"/>
                  </a:cubicBezTo>
                  <a:cubicBezTo>
                    <a:pt x="8919" y="855"/>
                    <a:pt x="8684" y="83"/>
                    <a:pt x="8391" y="6"/>
                  </a:cubicBezTo>
                  <a:cubicBezTo>
                    <a:pt x="8097" y="-71"/>
                    <a:pt x="7745" y="546"/>
                    <a:pt x="7452" y="2012"/>
                  </a:cubicBezTo>
                  <a:cubicBezTo>
                    <a:pt x="7158" y="3478"/>
                    <a:pt x="6923" y="5792"/>
                    <a:pt x="6806" y="8569"/>
                  </a:cubicBezTo>
                  <a:cubicBezTo>
                    <a:pt x="6689" y="11346"/>
                    <a:pt x="6689" y="14586"/>
                    <a:pt x="6747" y="16592"/>
                  </a:cubicBezTo>
                  <a:cubicBezTo>
                    <a:pt x="6806" y="18598"/>
                    <a:pt x="6923" y="19369"/>
                    <a:pt x="7628" y="19986"/>
                  </a:cubicBezTo>
                  <a:cubicBezTo>
                    <a:pt x="8332" y="20603"/>
                    <a:pt x="9623" y="21066"/>
                    <a:pt x="11208" y="20758"/>
                  </a:cubicBezTo>
                  <a:cubicBezTo>
                    <a:pt x="12793" y="20449"/>
                    <a:pt x="14671" y="19369"/>
                    <a:pt x="15728" y="18443"/>
                  </a:cubicBezTo>
                  <a:cubicBezTo>
                    <a:pt x="16784" y="17518"/>
                    <a:pt x="17019" y="16746"/>
                    <a:pt x="17019" y="15975"/>
                  </a:cubicBezTo>
                  <a:cubicBezTo>
                    <a:pt x="17019" y="15203"/>
                    <a:pt x="16784" y="14432"/>
                    <a:pt x="16373" y="13969"/>
                  </a:cubicBezTo>
                  <a:cubicBezTo>
                    <a:pt x="15963" y="13506"/>
                    <a:pt x="15376" y="13352"/>
                    <a:pt x="14847" y="13506"/>
                  </a:cubicBezTo>
                  <a:cubicBezTo>
                    <a:pt x="14319" y="13660"/>
                    <a:pt x="13850" y="14123"/>
                    <a:pt x="13615" y="14740"/>
                  </a:cubicBezTo>
                  <a:cubicBezTo>
                    <a:pt x="13380" y="15358"/>
                    <a:pt x="13380" y="16129"/>
                    <a:pt x="13967" y="17132"/>
                  </a:cubicBezTo>
                  <a:cubicBezTo>
                    <a:pt x="14554" y="18135"/>
                    <a:pt x="15728" y="19369"/>
                    <a:pt x="17078" y="20140"/>
                  </a:cubicBezTo>
                  <a:cubicBezTo>
                    <a:pt x="18428" y="20912"/>
                    <a:pt x="19954" y="21220"/>
                    <a:pt x="21480" y="21529"/>
                  </a:cubicBezTo>
                </a:path>
              </a:pathLst>
            </a:custGeom>
            <a:noFill/>
            <a:ln w="381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" name="Line"/>
            <p:cNvSpPr/>
            <p:nvPr/>
          </p:nvSpPr>
          <p:spPr>
            <a:xfrm>
              <a:off x="20462306" y="3080030"/>
              <a:ext cx="1134915" cy="48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79" extrusionOk="0">
                  <a:moveTo>
                    <a:pt x="4010" y="2009"/>
                  </a:moveTo>
                  <a:cubicBezTo>
                    <a:pt x="3813" y="1400"/>
                    <a:pt x="3616" y="792"/>
                    <a:pt x="3156" y="411"/>
                  </a:cubicBezTo>
                  <a:cubicBezTo>
                    <a:pt x="2696" y="31"/>
                    <a:pt x="1974" y="-121"/>
                    <a:pt x="1515" y="107"/>
                  </a:cubicBezTo>
                  <a:cubicBezTo>
                    <a:pt x="1055" y="335"/>
                    <a:pt x="858" y="944"/>
                    <a:pt x="727" y="1628"/>
                  </a:cubicBezTo>
                  <a:cubicBezTo>
                    <a:pt x="596" y="2313"/>
                    <a:pt x="530" y="3073"/>
                    <a:pt x="760" y="3834"/>
                  </a:cubicBezTo>
                  <a:cubicBezTo>
                    <a:pt x="989" y="4594"/>
                    <a:pt x="1515" y="5355"/>
                    <a:pt x="1941" y="5735"/>
                  </a:cubicBezTo>
                  <a:cubicBezTo>
                    <a:pt x="2368" y="6116"/>
                    <a:pt x="2696" y="6116"/>
                    <a:pt x="2959" y="5811"/>
                  </a:cubicBezTo>
                  <a:cubicBezTo>
                    <a:pt x="3222" y="5507"/>
                    <a:pt x="3419" y="4899"/>
                    <a:pt x="3419" y="4290"/>
                  </a:cubicBezTo>
                  <a:cubicBezTo>
                    <a:pt x="3419" y="3682"/>
                    <a:pt x="3222" y="3073"/>
                    <a:pt x="3123" y="3149"/>
                  </a:cubicBezTo>
                  <a:cubicBezTo>
                    <a:pt x="3025" y="3225"/>
                    <a:pt x="3025" y="3986"/>
                    <a:pt x="3090" y="6344"/>
                  </a:cubicBezTo>
                  <a:cubicBezTo>
                    <a:pt x="3156" y="8702"/>
                    <a:pt x="3287" y="12656"/>
                    <a:pt x="3353" y="15090"/>
                  </a:cubicBezTo>
                  <a:cubicBezTo>
                    <a:pt x="3419" y="17524"/>
                    <a:pt x="3419" y="18437"/>
                    <a:pt x="3320" y="19197"/>
                  </a:cubicBezTo>
                  <a:cubicBezTo>
                    <a:pt x="3222" y="19958"/>
                    <a:pt x="3025" y="20566"/>
                    <a:pt x="2762" y="20947"/>
                  </a:cubicBezTo>
                  <a:cubicBezTo>
                    <a:pt x="2499" y="21327"/>
                    <a:pt x="2171" y="21479"/>
                    <a:pt x="1843" y="21479"/>
                  </a:cubicBezTo>
                  <a:cubicBezTo>
                    <a:pt x="1515" y="21479"/>
                    <a:pt x="1186" y="21327"/>
                    <a:pt x="891" y="21023"/>
                  </a:cubicBezTo>
                  <a:cubicBezTo>
                    <a:pt x="596" y="20718"/>
                    <a:pt x="333" y="20262"/>
                    <a:pt x="169" y="19654"/>
                  </a:cubicBezTo>
                  <a:cubicBezTo>
                    <a:pt x="5" y="19045"/>
                    <a:pt x="-61" y="18285"/>
                    <a:pt x="70" y="17220"/>
                  </a:cubicBezTo>
                  <a:cubicBezTo>
                    <a:pt x="202" y="16155"/>
                    <a:pt x="530" y="14786"/>
                    <a:pt x="1383" y="12961"/>
                  </a:cubicBezTo>
                  <a:cubicBezTo>
                    <a:pt x="2237" y="11135"/>
                    <a:pt x="3616" y="8854"/>
                    <a:pt x="4502" y="7409"/>
                  </a:cubicBezTo>
                  <a:cubicBezTo>
                    <a:pt x="5388" y="5964"/>
                    <a:pt x="5782" y="5355"/>
                    <a:pt x="6110" y="5279"/>
                  </a:cubicBezTo>
                  <a:cubicBezTo>
                    <a:pt x="6439" y="5203"/>
                    <a:pt x="6701" y="5659"/>
                    <a:pt x="6865" y="6268"/>
                  </a:cubicBezTo>
                  <a:cubicBezTo>
                    <a:pt x="7030" y="6876"/>
                    <a:pt x="7095" y="7637"/>
                    <a:pt x="7259" y="8473"/>
                  </a:cubicBezTo>
                  <a:cubicBezTo>
                    <a:pt x="7423" y="9310"/>
                    <a:pt x="7686" y="10223"/>
                    <a:pt x="7982" y="10755"/>
                  </a:cubicBezTo>
                  <a:cubicBezTo>
                    <a:pt x="8277" y="11287"/>
                    <a:pt x="8605" y="11440"/>
                    <a:pt x="9327" y="11135"/>
                  </a:cubicBezTo>
                  <a:cubicBezTo>
                    <a:pt x="10050" y="10831"/>
                    <a:pt x="11166" y="10071"/>
                    <a:pt x="11855" y="9386"/>
                  </a:cubicBezTo>
                  <a:cubicBezTo>
                    <a:pt x="12544" y="8702"/>
                    <a:pt x="12807" y="8093"/>
                    <a:pt x="12971" y="7409"/>
                  </a:cubicBezTo>
                  <a:cubicBezTo>
                    <a:pt x="13135" y="6724"/>
                    <a:pt x="13201" y="5964"/>
                    <a:pt x="13103" y="5355"/>
                  </a:cubicBezTo>
                  <a:cubicBezTo>
                    <a:pt x="13004" y="4747"/>
                    <a:pt x="12741" y="4290"/>
                    <a:pt x="12315" y="3986"/>
                  </a:cubicBezTo>
                  <a:cubicBezTo>
                    <a:pt x="11888" y="3682"/>
                    <a:pt x="11297" y="3530"/>
                    <a:pt x="10969" y="3834"/>
                  </a:cubicBezTo>
                  <a:cubicBezTo>
                    <a:pt x="10641" y="4138"/>
                    <a:pt x="10575" y="4899"/>
                    <a:pt x="10542" y="5659"/>
                  </a:cubicBezTo>
                  <a:cubicBezTo>
                    <a:pt x="10509" y="6420"/>
                    <a:pt x="10509" y="7180"/>
                    <a:pt x="10772" y="8169"/>
                  </a:cubicBezTo>
                  <a:cubicBezTo>
                    <a:pt x="11034" y="9158"/>
                    <a:pt x="11560" y="10375"/>
                    <a:pt x="12315" y="11135"/>
                  </a:cubicBezTo>
                  <a:cubicBezTo>
                    <a:pt x="13070" y="11896"/>
                    <a:pt x="14055" y="12200"/>
                    <a:pt x="15039" y="11744"/>
                  </a:cubicBezTo>
                  <a:cubicBezTo>
                    <a:pt x="16024" y="11287"/>
                    <a:pt x="17009" y="10071"/>
                    <a:pt x="17600" y="9158"/>
                  </a:cubicBezTo>
                  <a:cubicBezTo>
                    <a:pt x="18191" y="8245"/>
                    <a:pt x="18388" y="7637"/>
                    <a:pt x="18519" y="6952"/>
                  </a:cubicBezTo>
                  <a:cubicBezTo>
                    <a:pt x="18650" y="6268"/>
                    <a:pt x="18716" y="5507"/>
                    <a:pt x="18552" y="4747"/>
                  </a:cubicBezTo>
                  <a:cubicBezTo>
                    <a:pt x="18388" y="3986"/>
                    <a:pt x="17994" y="3225"/>
                    <a:pt x="17600" y="2845"/>
                  </a:cubicBezTo>
                  <a:cubicBezTo>
                    <a:pt x="17206" y="2465"/>
                    <a:pt x="16812" y="2465"/>
                    <a:pt x="16582" y="3073"/>
                  </a:cubicBezTo>
                  <a:cubicBezTo>
                    <a:pt x="16352" y="3682"/>
                    <a:pt x="16287" y="4899"/>
                    <a:pt x="16681" y="6420"/>
                  </a:cubicBezTo>
                  <a:cubicBezTo>
                    <a:pt x="17075" y="7941"/>
                    <a:pt x="17928" y="9766"/>
                    <a:pt x="18814" y="10983"/>
                  </a:cubicBezTo>
                  <a:cubicBezTo>
                    <a:pt x="19701" y="12200"/>
                    <a:pt x="20620" y="12809"/>
                    <a:pt x="21539" y="13417"/>
                  </a:cubicBezTo>
                </a:path>
              </a:pathLst>
            </a:custGeom>
            <a:noFill/>
            <a:ln w="38100" cap="rnd">
              <a:solidFill>
                <a:srgbClr val="FF6A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" name="Line"/>
            <p:cNvSpPr/>
            <p:nvPr/>
          </p:nvSpPr>
          <p:spPr>
            <a:xfrm>
              <a:off x="12700341" y="3703723"/>
              <a:ext cx="489076" cy="70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25" extrusionOk="0">
                  <a:moveTo>
                    <a:pt x="2836" y="9174"/>
                  </a:moveTo>
                  <a:cubicBezTo>
                    <a:pt x="1930" y="9174"/>
                    <a:pt x="1023" y="9174"/>
                    <a:pt x="495" y="9435"/>
                  </a:cubicBezTo>
                  <a:cubicBezTo>
                    <a:pt x="-34" y="9696"/>
                    <a:pt x="-185" y="10217"/>
                    <a:pt x="268" y="10687"/>
                  </a:cubicBezTo>
                  <a:cubicBezTo>
                    <a:pt x="721" y="11157"/>
                    <a:pt x="1779" y="11574"/>
                    <a:pt x="3516" y="11730"/>
                  </a:cubicBezTo>
                  <a:cubicBezTo>
                    <a:pt x="5253" y="11887"/>
                    <a:pt x="7670" y="11783"/>
                    <a:pt x="9105" y="11522"/>
                  </a:cubicBezTo>
                  <a:cubicBezTo>
                    <a:pt x="10539" y="11261"/>
                    <a:pt x="10993" y="10844"/>
                    <a:pt x="10993" y="10426"/>
                  </a:cubicBezTo>
                  <a:cubicBezTo>
                    <a:pt x="10993" y="10009"/>
                    <a:pt x="10539" y="9591"/>
                    <a:pt x="9029" y="9330"/>
                  </a:cubicBezTo>
                  <a:cubicBezTo>
                    <a:pt x="7518" y="9070"/>
                    <a:pt x="4951" y="8965"/>
                    <a:pt x="3214" y="8913"/>
                  </a:cubicBezTo>
                  <a:cubicBezTo>
                    <a:pt x="1477" y="8861"/>
                    <a:pt x="570" y="8861"/>
                    <a:pt x="495" y="8965"/>
                  </a:cubicBezTo>
                  <a:cubicBezTo>
                    <a:pt x="419" y="9070"/>
                    <a:pt x="1174" y="9278"/>
                    <a:pt x="3365" y="9278"/>
                  </a:cubicBezTo>
                  <a:cubicBezTo>
                    <a:pt x="5555" y="9278"/>
                    <a:pt x="9180" y="9070"/>
                    <a:pt x="11974" y="8548"/>
                  </a:cubicBezTo>
                  <a:cubicBezTo>
                    <a:pt x="14769" y="8026"/>
                    <a:pt x="16733" y="7191"/>
                    <a:pt x="18167" y="6252"/>
                  </a:cubicBezTo>
                  <a:cubicBezTo>
                    <a:pt x="19602" y="5313"/>
                    <a:pt x="20509" y="4270"/>
                    <a:pt x="20962" y="3487"/>
                  </a:cubicBezTo>
                  <a:cubicBezTo>
                    <a:pt x="21415" y="2704"/>
                    <a:pt x="21415" y="2183"/>
                    <a:pt x="21264" y="1661"/>
                  </a:cubicBezTo>
                  <a:cubicBezTo>
                    <a:pt x="21113" y="1139"/>
                    <a:pt x="20811" y="617"/>
                    <a:pt x="20056" y="304"/>
                  </a:cubicBezTo>
                  <a:cubicBezTo>
                    <a:pt x="19300" y="-9"/>
                    <a:pt x="18092" y="-113"/>
                    <a:pt x="17261" y="148"/>
                  </a:cubicBezTo>
                  <a:cubicBezTo>
                    <a:pt x="16430" y="409"/>
                    <a:pt x="15977" y="1035"/>
                    <a:pt x="15524" y="2861"/>
                  </a:cubicBezTo>
                  <a:cubicBezTo>
                    <a:pt x="15071" y="4687"/>
                    <a:pt x="14618" y="7713"/>
                    <a:pt x="14618" y="10583"/>
                  </a:cubicBezTo>
                  <a:cubicBezTo>
                    <a:pt x="14618" y="13452"/>
                    <a:pt x="15071" y="16165"/>
                    <a:pt x="15449" y="17783"/>
                  </a:cubicBezTo>
                  <a:cubicBezTo>
                    <a:pt x="15826" y="19400"/>
                    <a:pt x="16128" y="19922"/>
                    <a:pt x="16355" y="20444"/>
                  </a:cubicBezTo>
                  <a:cubicBezTo>
                    <a:pt x="16581" y="20965"/>
                    <a:pt x="16732" y="21487"/>
                    <a:pt x="16884" y="21278"/>
                  </a:cubicBezTo>
                  <a:cubicBezTo>
                    <a:pt x="17035" y="21070"/>
                    <a:pt x="17186" y="20130"/>
                    <a:pt x="17337" y="1919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" name="Line"/>
            <p:cNvSpPr/>
            <p:nvPr/>
          </p:nvSpPr>
          <p:spPr>
            <a:xfrm>
              <a:off x="13014375" y="4142783"/>
              <a:ext cx="217945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" name="Line"/>
            <p:cNvSpPr/>
            <p:nvPr/>
          </p:nvSpPr>
          <p:spPr>
            <a:xfrm>
              <a:off x="13753830" y="3738030"/>
              <a:ext cx="806912" cy="515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44" extrusionOk="0">
                  <a:moveTo>
                    <a:pt x="1039" y="10800"/>
                  </a:moveTo>
                  <a:cubicBezTo>
                    <a:pt x="669" y="11232"/>
                    <a:pt x="300" y="11664"/>
                    <a:pt x="116" y="12600"/>
                  </a:cubicBezTo>
                  <a:cubicBezTo>
                    <a:pt x="-69" y="13536"/>
                    <a:pt x="-69" y="14976"/>
                    <a:pt x="393" y="16488"/>
                  </a:cubicBezTo>
                  <a:cubicBezTo>
                    <a:pt x="854" y="18000"/>
                    <a:pt x="1777" y="19584"/>
                    <a:pt x="2654" y="20160"/>
                  </a:cubicBezTo>
                  <a:cubicBezTo>
                    <a:pt x="3531" y="20736"/>
                    <a:pt x="4362" y="20304"/>
                    <a:pt x="5285" y="18576"/>
                  </a:cubicBezTo>
                  <a:cubicBezTo>
                    <a:pt x="6208" y="16848"/>
                    <a:pt x="7223" y="13824"/>
                    <a:pt x="7593" y="10800"/>
                  </a:cubicBezTo>
                  <a:cubicBezTo>
                    <a:pt x="7962" y="7776"/>
                    <a:pt x="7685" y="4752"/>
                    <a:pt x="7362" y="2808"/>
                  </a:cubicBezTo>
                  <a:cubicBezTo>
                    <a:pt x="7039" y="864"/>
                    <a:pt x="6669" y="0"/>
                    <a:pt x="6439" y="0"/>
                  </a:cubicBezTo>
                  <a:cubicBezTo>
                    <a:pt x="6208" y="0"/>
                    <a:pt x="6116" y="864"/>
                    <a:pt x="6069" y="3672"/>
                  </a:cubicBezTo>
                  <a:cubicBezTo>
                    <a:pt x="6023" y="6480"/>
                    <a:pt x="6023" y="11232"/>
                    <a:pt x="6069" y="13968"/>
                  </a:cubicBezTo>
                  <a:cubicBezTo>
                    <a:pt x="6116" y="16704"/>
                    <a:pt x="6208" y="17424"/>
                    <a:pt x="6300" y="18144"/>
                  </a:cubicBezTo>
                  <a:cubicBezTo>
                    <a:pt x="6393" y="18864"/>
                    <a:pt x="6485" y="19584"/>
                    <a:pt x="6577" y="19584"/>
                  </a:cubicBezTo>
                  <a:cubicBezTo>
                    <a:pt x="6669" y="19584"/>
                    <a:pt x="6762" y="18864"/>
                    <a:pt x="6946" y="18144"/>
                  </a:cubicBezTo>
                  <a:cubicBezTo>
                    <a:pt x="7131" y="17424"/>
                    <a:pt x="7408" y="16704"/>
                    <a:pt x="7731" y="16128"/>
                  </a:cubicBezTo>
                  <a:cubicBezTo>
                    <a:pt x="8054" y="15552"/>
                    <a:pt x="8423" y="15120"/>
                    <a:pt x="8654" y="15264"/>
                  </a:cubicBezTo>
                  <a:cubicBezTo>
                    <a:pt x="8885" y="15408"/>
                    <a:pt x="8977" y="16128"/>
                    <a:pt x="9393" y="17280"/>
                  </a:cubicBezTo>
                  <a:cubicBezTo>
                    <a:pt x="9808" y="18432"/>
                    <a:pt x="10546" y="20016"/>
                    <a:pt x="11608" y="20808"/>
                  </a:cubicBezTo>
                  <a:cubicBezTo>
                    <a:pt x="12669" y="21600"/>
                    <a:pt x="14054" y="21600"/>
                    <a:pt x="15162" y="21096"/>
                  </a:cubicBezTo>
                  <a:cubicBezTo>
                    <a:pt x="16269" y="20592"/>
                    <a:pt x="17100" y="19584"/>
                    <a:pt x="17608" y="18720"/>
                  </a:cubicBezTo>
                  <a:cubicBezTo>
                    <a:pt x="18116" y="17856"/>
                    <a:pt x="18300" y="17136"/>
                    <a:pt x="18254" y="16416"/>
                  </a:cubicBezTo>
                  <a:cubicBezTo>
                    <a:pt x="18208" y="15696"/>
                    <a:pt x="17931" y="14976"/>
                    <a:pt x="17423" y="14472"/>
                  </a:cubicBezTo>
                  <a:cubicBezTo>
                    <a:pt x="16916" y="13968"/>
                    <a:pt x="16177" y="13680"/>
                    <a:pt x="15762" y="13896"/>
                  </a:cubicBezTo>
                  <a:cubicBezTo>
                    <a:pt x="15346" y="14112"/>
                    <a:pt x="15254" y="14832"/>
                    <a:pt x="15531" y="15768"/>
                  </a:cubicBezTo>
                  <a:cubicBezTo>
                    <a:pt x="15808" y="16704"/>
                    <a:pt x="16454" y="17856"/>
                    <a:pt x="17516" y="18792"/>
                  </a:cubicBezTo>
                  <a:cubicBezTo>
                    <a:pt x="18577" y="19728"/>
                    <a:pt x="20054" y="20448"/>
                    <a:pt x="21531" y="21168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" name="Line"/>
            <p:cNvSpPr/>
            <p:nvPr/>
          </p:nvSpPr>
          <p:spPr>
            <a:xfrm>
              <a:off x="13771990" y="4059757"/>
              <a:ext cx="9340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" name="Line"/>
            <p:cNvSpPr/>
            <p:nvPr/>
          </p:nvSpPr>
          <p:spPr>
            <a:xfrm>
              <a:off x="15141925" y="3989484"/>
              <a:ext cx="218836" cy="488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96" extrusionOk="0">
                  <a:moveTo>
                    <a:pt x="0" y="2178"/>
                  </a:moveTo>
                  <a:cubicBezTo>
                    <a:pt x="1350" y="5524"/>
                    <a:pt x="2700" y="8871"/>
                    <a:pt x="3881" y="11837"/>
                  </a:cubicBezTo>
                  <a:cubicBezTo>
                    <a:pt x="5062" y="14803"/>
                    <a:pt x="6075" y="17389"/>
                    <a:pt x="6750" y="19062"/>
                  </a:cubicBezTo>
                  <a:cubicBezTo>
                    <a:pt x="7425" y="20735"/>
                    <a:pt x="7762" y="21496"/>
                    <a:pt x="7594" y="21496"/>
                  </a:cubicBezTo>
                  <a:cubicBezTo>
                    <a:pt x="7425" y="21496"/>
                    <a:pt x="6750" y="20735"/>
                    <a:pt x="5906" y="18454"/>
                  </a:cubicBezTo>
                  <a:cubicBezTo>
                    <a:pt x="5062" y="16172"/>
                    <a:pt x="4050" y="12369"/>
                    <a:pt x="3712" y="9631"/>
                  </a:cubicBezTo>
                  <a:cubicBezTo>
                    <a:pt x="3375" y="6893"/>
                    <a:pt x="3712" y="5220"/>
                    <a:pt x="4725" y="3775"/>
                  </a:cubicBezTo>
                  <a:cubicBezTo>
                    <a:pt x="5737" y="2330"/>
                    <a:pt x="7425" y="1113"/>
                    <a:pt x="9112" y="504"/>
                  </a:cubicBezTo>
                  <a:cubicBezTo>
                    <a:pt x="10800" y="-104"/>
                    <a:pt x="12487" y="-104"/>
                    <a:pt x="14006" y="200"/>
                  </a:cubicBezTo>
                  <a:cubicBezTo>
                    <a:pt x="15525" y="504"/>
                    <a:pt x="16875" y="1113"/>
                    <a:pt x="18225" y="2254"/>
                  </a:cubicBezTo>
                  <a:cubicBezTo>
                    <a:pt x="19575" y="3395"/>
                    <a:pt x="20925" y="5068"/>
                    <a:pt x="21262" y="6285"/>
                  </a:cubicBezTo>
                  <a:cubicBezTo>
                    <a:pt x="21600" y="7502"/>
                    <a:pt x="20925" y="8262"/>
                    <a:pt x="19744" y="8719"/>
                  </a:cubicBezTo>
                  <a:cubicBezTo>
                    <a:pt x="18562" y="9175"/>
                    <a:pt x="16875" y="9327"/>
                    <a:pt x="13669" y="9251"/>
                  </a:cubicBezTo>
                  <a:cubicBezTo>
                    <a:pt x="10462" y="9175"/>
                    <a:pt x="5737" y="8871"/>
                    <a:pt x="1012" y="8566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" name="Line"/>
            <p:cNvSpPr/>
            <p:nvPr/>
          </p:nvSpPr>
          <p:spPr>
            <a:xfrm>
              <a:off x="15391003" y="4063216"/>
              <a:ext cx="178922" cy="12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600" extrusionOk="0">
                  <a:moveTo>
                    <a:pt x="0" y="17897"/>
                  </a:moveTo>
                  <a:cubicBezTo>
                    <a:pt x="4075" y="18514"/>
                    <a:pt x="8151" y="19131"/>
                    <a:pt x="11819" y="19131"/>
                  </a:cubicBezTo>
                  <a:cubicBezTo>
                    <a:pt x="15487" y="19131"/>
                    <a:pt x="18747" y="18514"/>
                    <a:pt x="20174" y="15429"/>
                  </a:cubicBezTo>
                  <a:cubicBezTo>
                    <a:pt x="21600" y="12343"/>
                    <a:pt x="21192" y="6789"/>
                    <a:pt x="19970" y="3703"/>
                  </a:cubicBezTo>
                  <a:cubicBezTo>
                    <a:pt x="18747" y="617"/>
                    <a:pt x="16709" y="0"/>
                    <a:pt x="14060" y="0"/>
                  </a:cubicBezTo>
                  <a:cubicBezTo>
                    <a:pt x="11411" y="0"/>
                    <a:pt x="8151" y="617"/>
                    <a:pt x="7132" y="4320"/>
                  </a:cubicBezTo>
                  <a:cubicBezTo>
                    <a:pt x="6113" y="8023"/>
                    <a:pt x="7336" y="14811"/>
                    <a:pt x="8558" y="2160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" name="Line"/>
            <p:cNvSpPr/>
            <p:nvPr/>
          </p:nvSpPr>
          <p:spPr>
            <a:xfrm>
              <a:off x="15660839" y="3717274"/>
              <a:ext cx="674589" cy="850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0" extrusionOk="0">
                  <a:moveTo>
                    <a:pt x="665" y="0"/>
                  </a:moveTo>
                  <a:cubicBezTo>
                    <a:pt x="332" y="351"/>
                    <a:pt x="0" y="702"/>
                    <a:pt x="0" y="1800"/>
                  </a:cubicBezTo>
                  <a:cubicBezTo>
                    <a:pt x="0" y="2898"/>
                    <a:pt x="332" y="4741"/>
                    <a:pt x="665" y="6410"/>
                  </a:cubicBezTo>
                  <a:cubicBezTo>
                    <a:pt x="997" y="8078"/>
                    <a:pt x="1329" y="9571"/>
                    <a:pt x="1551" y="10537"/>
                  </a:cubicBezTo>
                  <a:cubicBezTo>
                    <a:pt x="1772" y="11502"/>
                    <a:pt x="1883" y="11941"/>
                    <a:pt x="2215" y="12117"/>
                  </a:cubicBezTo>
                  <a:cubicBezTo>
                    <a:pt x="2548" y="12293"/>
                    <a:pt x="3102" y="12205"/>
                    <a:pt x="3655" y="11766"/>
                  </a:cubicBezTo>
                  <a:cubicBezTo>
                    <a:pt x="4209" y="11327"/>
                    <a:pt x="4763" y="10537"/>
                    <a:pt x="5151" y="9922"/>
                  </a:cubicBezTo>
                  <a:cubicBezTo>
                    <a:pt x="5538" y="9307"/>
                    <a:pt x="5760" y="8868"/>
                    <a:pt x="5871" y="9000"/>
                  </a:cubicBezTo>
                  <a:cubicBezTo>
                    <a:pt x="5982" y="9132"/>
                    <a:pt x="5982" y="9834"/>
                    <a:pt x="6148" y="10361"/>
                  </a:cubicBezTo>
                  <a:cubicBezTo>
                    <a:pt x="6314" y="10888"/>
                    <a:pt x="6646" y="11239"/>
                    <a:pt x="7089" y="11459"/>
                  </a:cubicBezTo>
                  <a:cubicBezTo>
                    <a:pt x="7532" y="11678"/>
                    <a:pt x="8086" y="11766"/>
                    <a:pt x="8474" y="11590"/>
                  </a:cubicBezTo>
                  <a:cubicBezTo>
                    <a:pt x="8862" y="11415"/>
                    <a:pt x="9083" y="10976"/>
                    <a:pt x="9194" y="10800"/>
                  </a:cubicBezTo>
                  <a:cubicBezTo>
                    <a:pt x="9305" y="10624"/>
                    <a:pt x="9305" y="10712"/>
                    <a:pt x="9415" y="11941"/>
                  </a:cubicBezTo>
                  <a:cubicBezTo>
                    <a:pt x="9526" y="13171"/>
                    <a:pt x="9748" y="15541"/>
                    <a:pt x="9582" y="17298"/>
                  </a:cubicBezTo>
                  <a:cubicBezTo>
                    <a:pt x="9415" y="19054"/>
                    <a:pt x="8862" y="20195"/>
                    <a:pt x="8252" y="20810"/>
                  </a:cubicBezTo>
                  <a:cubicBezTo>
                    <a:pt x="7643" y="21424"/>
                    <a:pt x="6978" y="21512"/>
                    <a:pt x="6369" y="21556"/>
                  </a:cubicBezTo>
                  <a:cubicBezTo>
                    <a:pt x="5760" y="21600"/>
                    <a:pt x="5206" y="21600"/>
                    <a:pt x="4708" y="21424"/>
                  </a:cubicBezTo>
                  <a:cubicBezTo>
                    <a:pt x="4209" y="21249"/>
                    <a:pt x="3766" y="20898"/>
                    <a:pt x="3434" y="20502"/>
                  </a:cubicBezTo>
                  <a:cubicBezTo>
                    <a:pt x="3102" y="20107"/>
                    <a:pt x="2880" y="19668"/>
                    <a:pt x="2714" y="19185"/>
                  </a:cubicBezTo>
                  <a:cubicBezTo>
                    <a:pt x="2548" y="18702"/>
                    <a:pt x="2437" y="18176"/>
                    <a:pt x="2658" y="17737"/>
                  </a:cubicBezTo>
                  <a:cubicBezTo>
                    <a:pt x="2880" y="17298"/>
                    <a:pt x="3434" y="16946"/>
                    <a:pt x="5262" y="16112"/>
                  </a:cubicBezTo>
                  <a:cubicBezTo>
                    <a:pt x="7089" y="15278"/>
                    <a:pt x="10191" y="13961"/>
                    <a:pt x="12018" y="13127"/>
                  </a:cubicBezTo>
                  <a:cubicBezTo>
                    <a:pt x="13846" y="12293"/>
                    <a:pt x="14400" y="11941"/>
                    <a:pt x="14843" y="11590"/>
                  </a:cubicBezTo>
                  <a:cubicBezTo>
                    <a:pt x="15286" y="11239"/>
                    <a:pt x="15618" y="10888"/>
                    <a:pt x="15951" y="10888"/>
                  </a:cubicBezTo>
                  <a:cubicBezTo>
                    <a:pt x="16283" y="10888"/>
                    <a:pt x="16615" y="11239"/>
                    <a:pt x="16837" y="11634"/>
                  </a:cubicBezTo>
                  <a:cubicBezTo>
                    <a:pt x="17058" y="12029"/>
                    <a:pt x="17169" y="12468"/>
                    <a:pt x="17280" y="12951"/>
                  </a:cubicBezTo>
                  <a:cubicBezTo>
                    <a:pt x="17391" y="13434"/>
                    <a:pt x="17502" y="13961"/>
                    <a:pt x="17502" y="14005"/>
                  </a:cubicBezTo>
                  <a:cubicBezTo>
                    <a:pt x="17502" y="14049"/>
                    <a:pt x="17391" y="13610"/>
                    <a:pt x="17446" y="12951"/>
                  </a:cubicBezTo>
                  <a:cubicBezTo>
                    <a:pt x="17502" y="12293"/>
                    <a:pt x="17723" y="11415"/>
                    <a:pt x="18055" y="10844"/>
                  </a:cubicBezTo>
                  <a:cubicBezTo>
                    <a:pt x="18388" y="10273"/>
                    <a:pt x="18831" y="10010"/>
                    <a:pt x="19274" y="10010"/>
                  </a:cubicBezTo>
                  <a:cubicBezTo>
                    <a:pt x="19717" y="10010"/>
                    <a:pt x="20160" y="10273"/>
                    <a:pt x="20548" y="10976"/>
                  </a:cubicBezTo>
                  <a:cubicBezTo>
                    <a:pt x="20935" y="11678"/>
                    <a:pt x="21268" y="12820"/>
                    <a:pt x="21600" y="1396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" name="Line"/>
            <p:cNvSpPr/>
            <p:nvPr/>
          </p:nvSpPr>
          <p:spPr>
            <a:xfrm>
              <a:off x="16435205" y="4083298"/>
              <a:ext cx="948431" cy="19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084" extrusionOk="0">
                  <a:moveTo>
                    <a:pt x="1265" y="8790"/>
                  </a:moveTo>
                  <a:cubicBezTo>
                    <a:pt x="873" y="9169"/>
                    <a:pt x="482" y="9548"/>
                    <a:pt x="521" y="10495"/>
                  </a:cubicBezTo>
                  <a:cubicBezTo>
                    <a:pt x="560" y="11442"/>
                    <a:pt x="1030" y="12958"/>
                    <a:pt x="1695" y="13906"/>
                  </a:cubicBezTo>
                  <a:cubicBezTo>
                    <a:pt x="2360" y="14853"/>
                    <a:pt x="3221" y="15232"/>
                    <a:pt x="3847" y="15421"/>
                  </a:cubicBezTo>
                  <a:cubicBezTo>
                    <a:pt x="4473" y="15611"/>
                    <a:pt x="4865" y="15611"/>
                    <a:pt x="5099" y="14663"/>
                  </a:cubicBezTo>
                  <a:cubicBezTo>
                    <a:pt x="5334" y="13716"/>
                    <a:pt x="5413" y="11821"/>
                    <a:pt x="5060" y="9737"/>
                  </a:cubicBezTo>
                  <a:cubicBezTo>
                    <a:pt x="4708" y="7653"/>
                    <a:pt x="3926" y="5379"/>
                    <a:pt x="3299" y="4053"/>
                  </a:cubicBezTo>
                  <a:cubicBezTo>
                    <a:pt x="2673" y="2727"/>
                    <a:pt x="2204" y="2348"/>
                    <a:pt x="1617" y="1969"/>
                  </a:cubicBezTo>
                  <a:cubicBezTo>
                    <a:pt x="1030" y="1590"/>
                    <a:pt x="326" y="1211"/>
                    <a:pt x="91" y="1969"/>
                  </a:cubicBezTo>
                  <a:cubicBezTo>
                    <a:pt x="-144" y="2727"/>
                    <a:pt x="91" y="4621"/>
                    <a:pt x="639" y="6327"/>
                  </a:cubicBezTo>
                  <a:cubicBezTo>
                    <a:pt x="1186" y="8032"/>
                    <a:pt x="2047" y="9548"/>
                    <a:pt x="3026" y="9548"/>
                  </a:cubicBezTo>
                  <a:cubicBezTo>
                    <a:pt x="4004" y="9548"/>
                    <a:pt x="5099" y="8032"/>
                    <a:pt x="5765" y="6516"/>
                  </a:cubicBezTo>
                  <a:cubicBezTo>
                    <a:pt x="6430" y="5000"/>
                    <a:pt x="6665" y="3485"/>
                    <a:pt x="6978" y="2158"/>
                  </a:cubicBezTo>
                  <a:cubicBezTo>
                    <a:pt x="7291" y="832"/>
                    <a:pt x="7682" y="-305"/>
                    <a:pt x="7995" y="74"/>
                  </a:cubicBezTo>
                  <a:cubicBezTo>
                    <a:pt x="8308" y="453"/>
                    <a:pt x="8543" y="2348"/>
                    <a:pt x="8699" y="4242"/>
                  </a:cubicBezTo>
                  <a:cubicBezTo>
                    <a:pt x="8856" y="6137"/>
                    <a:pt x="8934" y="8032"/>
                    <a:pt x="8973" y="9927"/>
                  </a:cubicBezTo>
                  <a:cubicBezTo>
                    <a:pt x="9013" y="11821"/>
                    <a:pt x="9013" y="13716"/>
                    <a:pt x="9130" y="13906"/>
                  </a:cubicBezTo>
                  <a:cubicBezTo>
                    <a:pt x="9247" y="14095"/>
                    <a:pt x="9482" y="12579"/>
                    <a:pt x="9717" y="10874"/>
                  </a:cubicBezTo>
                  <a:cubicBezTo>
                    <a:pt x="9952" y="9169"/>
                    <a:pt x="10186" y="7274"/>
                    <a:pt x="10499" y="5379"/>
                  </a:cubicBezTo>
                  <a:cubicBezTo>
                    <a:pt x="10813" y="3484"/>
                    <a:pt x="11204" y="1590"/>
                    <a:pt x="11478" y="1969"/>
                  </a:cubicBezTo>
                  <a:cubicBezTo>
                    <a:pt x="11752" y="2348"/>
                    <a:pt x="11908" y="5000"/>
                    <a:pt x="11986" y="7274"/>
                  </a:cubicBezTo>
                  <a:cubicBezTo>
                    <a:pt x="12065" y="9548"/>
                    <a:pt x="12065" y="11442"/>
                    <a:pt x="12143" y="13337"/>
                  </a:cubicBezTo>
                  <a:cubicBezTo>
                    <a:pt x="12221" y="15232"/>
                    <a:pt x="12378" y="17127"/>
                    <a:pt x="12613" y="17506"/>
                  </a:cubicBezTo>
                  <a:cubicBezTo>
                    <a:pt x="12847" y="17885"/>
                    <a:pt x="13160" y="16748"/>
                    <a:pt x="13434" y="15232"/>
                  </a:cubicBezTo>
                  <a:cubicBezTo>
                    <a:pt x="13708" y="13716"/>
                    <a:pt x="13943" y="11821"/>
                    <a:pt x="14139" y="9927"/>
                  </a:cubicBezTo>
                  <a:cubicBezTo>
                    <a:pt x="14334" y="8032"/>
                    <a:pt x="14491" y="6137"/>
                    <a:pt x="14647" y="6137"/>
                  </a:cubicBezTo>
                  <a:cubicBezTo>
                    <a:pt x="14804" y="6137"/>
                    <a:pt x="14960" y="8032"/>
                    <a:pt x="15078" y="9927"/>
                  </a:cubicBezTo>
                  <a:cubicBezTo>
                    <a:pt x="15195" y="11821"/>
                    <a:pt x="15273" y="13716"/>
                    <a:pt x="15391" y="15611"/>
                  </a:cubicBezTo>
                  <a:cubicBezTo>
                    <a:pt x="15508" y="17506"/>
                    <a:pt x="15665" y="19400"/>
                    <a:pt x="15939" y="20348"/>
                  </a:cubicBezTo>
                  <a:cubicBezTo>
                    <a:pt x="16213" y="21295"/>
                    <a:pt x="16604" y="21295"/>
                    <a:pt x="16956" y="20537"/>
                  </a:cubicBezTo>
                  <a:cubicBezTo>
                    <a:pt x="17308" y="19779"/>
                    <a:pt x="17621" y="18263"/>
                    <a:pt x="17973" y="16558"/>
                  </a:cubicBezTo>
                  <a:cubicBezTo>
                    <a:pt x="18326" y="14853"/>
                    <a:pt x="18717" y="12958"/>
                    <a:pt x="19108" y="13337"/>
                  </a:cubicBezTo>
                  <a:cubicBezTo>
                    <a:pt x="19499" y="13716"/>
                    <a:pt x="19891" y="16369"/>
                    <a:pt x="20282" y="17695"/>
                  </a:cubicBezTo>
                  <a:cubicBezTo>
                    <a:pt x="20673" y="19021"/>
                    <a:pt x="21065" y="19021"/>
                    <a:pt x="21456" y="1902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" name="Line"/>
            <p:cNvSpPr/>
            <p:nvPr/>
          </p:nvSpPr>
          <p:spPr>
            <a:xfrm>
              <a:off x="17290231" y="3987109"/>
              <a:ext cx="10379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" name="Line"/>
            <p:cNvSpPr/>
            <p:nvPr/>
          </p:nvSpPr>
          <p:spPr>
            <a:xfrm>
              <a:off x="17537317" y="3669202"/>
              <a:ext cx="541664" cy="587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461" extrusionOk="0">
                  <a:moveTo>
                    <a:pt x="2556" y="16914"/>
                  </a:moveTo>
                  <a:cubicBezTo>
                    <a:pt x="1868" y="16661"/>
                    <a:pt x="1180" y="16408"/>
                    <a:pt x="699" y="16598"/>
                  </a:cubicBezTo>
                  <a:cubicBezTo>
                    <a:pt x="217" y="16787"/>
                    <a:pt x="-58" y="17419"/>
                    <a:pt x="11" y="18114"/>
                  </a:cubicBezTo>
                  <a:cubicBezTo>
                    <a:pt x="80" y="18808"/>
                    <a:pt x="492" y="19566"/>
                    <a:pt x="1111" y="20008"/>
                  </a:cubicBezTo>
                  <a:cubicBezTo>
                    <a:pt x="1731" y="20450"/>
                    <a:pt x="2556" y="20577"/>
                    <a:pt x="3175" y="20387"/>
                  </a:cubicBezTo>
                  <a:cubicBezTo>
                    <a:pt x="3794" y="20198"/>
                    <a:pt x="4207" y="19693"/>
                    <a:pt x="4482" y="19124"/>
                  </a:cubicBezTo>
                  <a:cubicBezTo>
                    <a:pt x="4757" y="18556"/>
                    <a:pt x="4895" y="17924"/>
                    <a:pt x="5170" y="17924"/>
                  </a:cubicBezTo>
                  <a:cubicBezTo>
                    <a:pt x="5445" y="17924"/>
                    <a:pt x="5858" y="18556"/>
                    <a:pt x="7027" y="19061"/>
                  </a:cubicBezTo>
                  <a:cubicBezTo>
                    <a:pt x="8197" y="19566"/>
                    <a:pt x="10123" y="19945"/>
                    <a:pt x="11705" y="19566"/>
                  </a:cubicBezTo>
                  <a:cubicBezTo>
                    <a:pt x="13287" y="19187"/>
                    <a:pt x="14525" y="18050"/>
                    <a:pt x="15489" y="16093"/>
                  </a:cubicBezTo>
                  <a:cubicBezTo>
                    <a:pt x="16452" y="14135"/>
                    <a:pt x="17139" y="11356"/>
                    <a:pt x="17415" y="8893"/>
                  </a:cubicBezTo>
                  <a:cubicBezTo>
                    <a:pt x="17690" y="6429"/>
                    <a:pt x="17552" y="4282"/>
                    <a:pt x="17277" y="2956"/>
                  </a:cubicBezTo>
                  <a:cubicBezTo>
                    <a:pt x="17002" y="1629"/>
                    <a:pt x="16589" y="1124"/>
                    <a:pt x="16108" y="682"/>
                  </a:cubicBezTo>
                  <a:cubicBezTo>
                    <a:pt x="15626" y="240"/>
                    <a:pt x="15076" y="-139"/>
                    <a:pt x="14594" y="50"/>
                  </a:cubicBezTo>
                  <a:cubicBezTo>
                    <a:pt x="14113" y="240"/>
                    <a:pt x="13700" y="998"/>
                    <a:pt x="13425" y="2893"/>
                  </a:cubicBezTo>
                  <a:cubicBezTo>
                    <a:pt x="13150" y="4787"/>
                    <a:pt x="13012" y="7819"/>
                    <a:pt x="13218" y="10535"/>
                  </a:cubicBezTo>
                  <a:cubicBezTo>
                    <a:pt x="13425" y="13250"/>
                    <a:pt x="13975" y="15650"/>
                    <a:pt x="15420" y="17419"/>
                  </a:cubicBezTo>
                  <a:cubicBezTo>
                    <a:pt x="16864" y="19187"/>
                    <a:pt x="19203" y="20324"/>
                    <a:pt x="21542" y="21461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" name="Line"/>
            <p:cNvSpPr/>
            <p:nvPr/>
          </p:nvSpPr>
          <p:spPr>
            <a:xfrm>
              <a:off x="18224277" y="4215432"/>
              <a:ext cx="31135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" name="Line"/>
            <p:cNvSpPr/>
            <p:nvPr/>
          </p:nvSpPr>
          <p:spPr>
            <a:xfrm>
              <a:off x="10897205" y="1973721"/>
              <a:ext cx="223279" cy="1324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extrusionOk="0">
                  <a:moveTo>
                    <a:pt x="7975" y="0"/>
                  </a:moveTo>
                  <a:cubicBezTo>
                    <a:pt x="9305" y="169"/>
                    <a:pt x="10634" y="338"/>
                    <a:pt x="11465" y="705"/>
                  </a:cubicBezTo>
                  <a:cubicBezTo>
                    <a:pt x="12295" y="1072"/>
                    <a:pt x="12628" y="1636"/>
                    <a:pt x="13126" y="2707"/>
                  </a:cubicBezTo>
                  <a:cubicBezTo>
                    <a:pt x="13625" y="3779"/>
                    <a:pt x="14289" y="5358"/>
                    <a:pt x="14788" y="6570"/>
                  </a:cubicBezTo>
                  <a:cubicBezTo>
                    <a:pt x="15286" y="7783"/>
                    <a:pt x="15618" y="8629"/>
                    <a:pt x="16117" y="9193"/>
                  </a:cubicBezTo>
                  <a:cubicBezTo>
                    <a:pt x="16615" y="9757"/>
                    <a:pt x="17280" y="10039"/>
                    <a:pt x="18443" y="10292"/>
                  </a:cubicBezTo>
                  <a:cubicBezTo>
                    <a:pt x="19606" y="10546"/>
                    <a:pt x="21268" y="10772"/>
                    <a:pt x="21434" y="10969"/>
                  </a:cubicBezTo>
                  <a:cubicBezTo>
                    <a:pt x="21600" y="11167"/>
                    <a:pt x="20271" y="11336"/>
                    <a:pt x="18111" y="11759"/>
                  </a:cubicBezTo>
                  <a:cubicBezTo>
                    <a:pt x="15951" y="12182"/>
                    <a:pt x="12960" y="12858"/>
                    <a:pt x="11465" y="13620"/>
                  </a:cubicBezTo>
                  <a:cubicBezTo>
                    <a:pt x="9969" y="14381"/>
                    <a:pt x="9969" y="15227"/>
                    <a:pt x="10634" y="16327"/>
                  </a:cubicBezTo>
                  <a:cubicBezTo>
                    <a:pt x="11298" y="17427"/>
                    <a:pt x="12628" y="18780"/>
                    <a:pt x="13292" y="19598"/>
                  </a:cubicBezTo>
                  <a:cubicBezTo>
                    <a:pt x="13957" y="20416"/>
                    <a:pt x="13957" y="20698"/>
                    <a:pt x="13292" y="20923"/>
                  </a:cubicBezTo>
                  <a:cubicBezTo>
                    <a:pt x="12628" y="21149"/>
                    <a:pt x="11298" y="21318"/>
                    <a:pt x="9803" y="21431"/>
                  </a:cubicBezTo>
                  <a:cubicBezTo>
                    <a:pt x="8308" y="21544"/>
                    <a:pt x="6646" y="21600"/>
                    <a:pt x="4985" y="21600"/>
                  </a:cubicBezTo>
                  <a:cubicBezTo>
                    <a:pt x="3323" y="21600"/>
                    <a:pt x="1662" y="21544"/>
                    <a:pt x="831" y="21487"/>
                  </a:cubicBezTo>
                  <a:cubicBezTo>
                    <a:pt x="0" y="21431"/>
                    <a:pt x="0" y="21374"/>
                    <a:pt x="0" y="213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" name="Line"/>
            <p:cNvSpPr/>
            <p:nvPr/>
          </p:nvSpPr>
          <p:spPr>
            <a:xfrm>
              <a:off x="2003009" y="2569034"/>
              <a:ext cx="228706" cy="456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264" extrusionOk="0">
                  <a:moveTo>
                    <a:pt x="0" y="3694"/>
                  </a:moveTo>
                  <a:cubicBezTo>
                    <a:pt x="1271" y="7724"/>
                    <a:pt x="2541" y="11754"/>
                    <a:pt x="3335" y="14413"/>
                  </a:cubicBezTo>
                  <a:cubicBezTo>
                    <a:pt x="4129" y="17073"/>
                    <a:pt x="4447" y="18363"/>
                    <a:pt x="4765" y="19410"/>
                  </a:cubicBezTo>
                  <a:cubicBezTo>
                    <a:pt x="5082" y="20458"/>
                    <a:pt x="5400" y="21264"/>
                    <a:pt x="5400" y="21264"/>
                  </a:cubicBezTo>
                  <a:cubicBezTo>
                    <a:pt x="5400" y="21264"/>
                    <a:pt x="5082" y="20458"/>
                    <a:pt x="4129" y="18040"/>
                  </a:cubicBezTo>
                  <a:cubicBezTo>
                    <a:pt x="3176" y="15622"/>
                    <a:pt x="1588" y="11592"/>
                    <a:pt x="794" y="8771"/>
                  </a:cubicBezTo>
                  <a:cubicBezTo>
                    <a:pt x="0" y="5951"/>
                    <a:pt x="0" y="4339"/>
                    <a:pt x="0" y="3130"/>
                  </a:cubicBezTo>
                  <a:cubicBezTo>
                    <a:pt x="0" y="1921"/>
                    <a:pt x="0" y="1115"/>
                    <a:pt x="2065" y="551"/>
                  </a:cubicBezTo>
                  <a:cubicBezTo>
                    <a:pt x="4129" y="-14"/>
                    <a:pt x="8259" y="-336"/>
                    <a:pt x="11912" y="551"/>
                  </a:cubicBezTo>
                  <a:cubicBezTo>
                    <a:pt x="15565" y="1437"/>
                    <a:pt x="18741" y="3533"/>
                    <a:pt x="20171" y="5386"/>
                  </a:cubicBezTo>
                  <a:cubicBezTo>
                    <a:pt x="21600" y="7240"/>
                    <a:pt x="21282" y="8852"/>
                    <a:pt x="18424" y="9900"/>
                  </a:cubicBezTo>
                  <a:cubicBezTo>
                    <a:pt x="15565" y="10948"/>
                    <a:pt x="10165" y="11431"/>
                    <a:pt x="6829" y="11431"/>
                  </a:cubicBezTo>
                  <a:cubicBezTo>
                    <a:pt x="3494" y="11431"/>
                    <a:pt x="2224" y="10948"/>
                    <a:pt x="1588" y="10303"/>
                  </a:cubicBezTo>
                  <a:cubicBezTo>
                    <a:pt x="953" y="9658"/>
                    <a:pt x="953" y="8852"/>
                    <a:pt x="953" y="80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" name="Line"/>
            <p:cNvSpPr/>
            <p:nvPr/>
          </p:nvSpPr>
          <p:spPr>
            <a:xfrm>
              <a:off x="2362790" y="2575662"/>
              <a:ext cx="159135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22" y="0"/>
                  </a:moveTo>
                  <a:cubicBezTo>
                    <a:pt x="6574" y="0"/>
                    <a:pt x="4226" y="0"/>
                    <a:pt x="2583" y="581"/>
                  </a:cubicBezTo>
                  <a:cubicBezTo>
                    <a:pt x="939" y="1161"/>
                    <a:pt x="0" y="2323"/>
                    <a:pt x="0" y="5110"/>
                  </a:cubicBezTo>
                  <a:cubicBezTo>
                    <a:pt x="0" y="7897"/>
                    <a:pt x="939" y="12310"/>
                    <a:pt x="4696" y="15329"/>
                  </a:cubicBezTo>
                  <a:cubicBezTo>
                    <a:pt x="8452" y="18348"/>
                    <a:pt x="15026" y="1997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" name="Line"/>
            <p:cNvSpPr/>
            <p:nvPr/>
          </p:nvSpPr>
          <p:spPr>
            <a:xfrm>
              <a:off x="2627197" y="2575662"/>
              <a:ext cx="164564" cy="297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325" extrusionOk="0">
                  <a:moveTo>
                    <a:pt x="3856" y="0"/>
                  </a:moveTo>
                  <a:cubicBezTo>
                    <a:pt x="2506" y="5462"/>
                    <a:pt x="1156" y="10924"/>
                    <a:pt x="481" y="14276"/>
                  </a:cubicBezTo>
                  <a:cubicBezTo>
                    <a:pt x="-194" y="17628"/>
                    <a:pt x="-194" y="18869"/>
                    <a:pt x="706" y="19862"/>
                  </a:cubicBezTo>
                  <a:cubicBezTo>
                    <a:pt x="1606" y="20855"/>
                    <a:pt x="3406" y="21600"/>
                    <a:pt x="7006" y="21228"/>
                  </a:cubicBezTo>
                  <a:cubicBezTo>
                    <a:pt x="10606" y="20855"/>
                    <a:pt x="16006" y="19366"/>
                    <a:pt x="21406" y="178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" name="Line"/>
            <p:cNvSpPr/>
            <p:nvPr/>
          </p:nvSpPr>
          <p:spPr>
            <a:xfrm>
              <a:off x="2563437" y="2679445"/>
              <a:ext cx="166054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" name="Line"/>
            <p:cNvSpPr/>
            <p:nvPr/>
          </p:nvSpPr>
          <p:spPr>
            <a:xfrm>
              <a:off x="2874786" y="2544527"/>
              <a:ext cx="107855" cy="415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1600" extrusionOk="0">
                  <a:moveTo>
                    <a:pt x="0" y="0"/>
                  </a:moveTo>
                  <a:cubicBezTo>
                    <a:pt x="5891" y="1260"/>
                    <a:pt x="11782" y="2520"/>
                    <a:pt x="15709" y="5310"/>
                  </a:cubicBezTo>
                  <a:cubicBezTo>
                    <a:pt x="19636" y="8100"/>
                    <a:pt x="21600" y="12420"/>
                    <a:pt x="19636" y="15390"/>
                  </a:cubicBezTo>
                  <a:cubicBezTo>
                    <a:pt x="17673" y="18360"/>
                    <a:pt x="11782" y="19980"/>
                    <a:pt x="589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>
              <a:off x="3559753" y="2669066"/>
              <a:ext cx="29819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extrusionOk="0">
                  <a:moveTo>
                    <a:pt x="0" y="21600"/>
                  </a:moveTo>
                  <a:cubicBezTo>
                    <a:pt x="3724" y="14400"/>
                    <a:pt x="7448" y="7200"/>
                    <a:pt x="10552" y="7200"/>
                  </a:cubicBezTo>
                  <a:cubicBezTo>
                    <a:pt x="13655" y="7200"/>
                    <a:pt x="16138" y="14400"/>
                    <a:pt x="18000" y="18000"/>
                  </a:cubicBezTo>
                  <a:cubicBezTo>
                    <a:pt x="19862" y="21600"/>
                    <a:pt x="21103" y="21600"/>
                    <a:pt x="21352" y="18000"/>
                  </a:cubicBezTo>
                  <a:cubicBezTo>
                    <a:pt x="21600" y="14400"/>
                    <a:pt x="20855" y="7200"/>
                    <a:pt x="2011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" name="Line"/>
            <p:cNvSpPr/>
            <p:nvPr/>
          </p:nvSpPr>
          <p:spPr>
            <a:xfrm>
              <a:off x="3622023" y="2772849"/>
              <a:ext cx="2594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52" y="7200"/>
                    <a:pt x="2304" y="14400"/>
                    <a:pt x="5904" y="18000"/>
                  </a:cubicBezTo>
                  <a:cubicBezTo>
                    <a:pt x="9504" y="21600"/>
                    <a:pt x="15552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" name="Line"/>
            <p:cNvSpPr/>
            <p:nvPr/>
          </p:nvSpPr>
          <p:spPr>
            <a:xfrm>
              <a:off x="1626562" y="2274691"/>
              <a:ext cx="168883" cy="1235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600" extrusionOk="0">
                  <a:moveTo>
                    <a:pt x="19793" y="0"/>
                  </a:moveTo>
                  <a:cubicBezTo>
                    <a:pt x="17633" y="0"/>
                    <a:pt x="15473" y="0"/>
                    <a:pt x="12881" y="303"/>
                  </a:cubicBezTo>
                  <a:cubicBezTo>
                    <a:pt x="10289" y="605"/>
                    <a:pt x="7265" y="1210"/>
                    <a:pt x="5753" y="2087"/>
                  </a:cubicBezTo>
                  <a:cubicBezTo>
                    <a:pt x="4241" y="2965"/>
                    <a:pt x="4241" y="4114"/>
                    <a:pt x="5105" y="5203"/>
                  </a:cubicBezTo>
                  <a:cubicBezTo>
                    <a:pt x="5969" y="6292"/>
                    <a:pt x="7697" y="7321"/>
                    <a:pt x="8129" y="8138"/>
                  </a:cubicBezTo>
                  <a:cubicBezTo>
                    <a:pt x="8561" y="8955"/>
                    <a:pt x="7697" y="9560"/>
                    <a:pt x="5753" y="9983"/>
                  </a:cubicBezTo>
                  <a:cubicBezTo>
                    <a:pt x="3809" y="10407"/>
                    <a:pt x="785" y="10649"/>
                    <a:pt x="137" y="10861"/>
                  </a:cubicBezTo>
                  <a:cubicBezTo>
                    <a:pt x="-511" y="11072"/>
                    <a:pt x="1217" y="11254"/>
                    <a:pt x="3593" y="11587"/>
                  </a:cubicBezTo>
                  <a:cubicBezTo>
                    <a:pt x="5969" y="11919"/>
                    <a:pt x="8993" y="12403"/>
                    <a:pt x="10721" y="13008"/>
                  </a:cubicBezTo>
                  <a:cubicBezTo>
                    <a:pt x="12449" y="13613"/>
                    <a:pt x="12881" y="14339"/>
                    <a:pt x="12017" y="15277"/>
                  </a:cubicBezTo>
                  <a:cubicBezTo>
                    <a:pt x="11153" y="16215"/>
                    <a:pt x="8993" y="17365"/>
                    <a:pt x="7481" y="18303"/>
                  </a:cubicBezTo>
                  <a:cubicBezTo>
                    <a:pt x="5969" y="19240"/>
                    <a:pt x="5105" y="19966"/>
                    <a:pt x="5537" y="20450"/>
                  </a:cubicBezTo>
                  <a:cubicBezTo>
                    <a:pt x="5969" y="20934"/>
                    <a:pt x="7697" y="21176"/>
                    <a:pt x="10505" y="21328"/>
                  </a:cubicBezTo>
                  <a:cubicBezTo>
                    <a:pt x="13313" y="21479"/>
                    <a:pt x="17201" y="21539"/>
                    <a:pt x="2108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" name="Line"/>
            <p:cNvSpPr/>
            <p:nvPr/>
          </p:nvSpPr>
          <p:spPr>
            <a:xfrm>
              <a:off x="62269" y="2710579"/>
              <a:ext cx="41082" cy="476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08" extrusionOk="0">
                  <a:moveTo>
                    <a:pt x="0" y="0"/>
                  </a:moveTo>
                  <a:cubicBezTo>
                    <a:pt x="5400" y="4973"/>
                    <a:pt x="10800" y="9945"/>
                    <a:pt x="14400" y="13286"/>
                  </a:cubicBezTo>
                  <a:cubicBezTo>
                    <a:pt x="18000" y="16627"/>
                    <a:pt x="19800" y="18337"/>
                    <a:pt x="20700" y="19580"/>
                  </a:cubicBezTo>
                  <a:cubicBezTo>
                    <a:pt x="21600" y="20823"/>
                    <a:pt x="21600" y="21600"/>
                    <a:pt x="20700" y="21367"/>
                  </a:cubicBezTo>
                  <a:cubicBezTo>
                    <a:pt x="19800" y="21134"/>
                    <a:pt x="18000" y="19891"/>
                    <a:pt x="16200" y="1864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" name="Line"/>
            <p:cNvSpPr/>
            <p:nvPr/>
          </p:nvSpPr>
          <p:spPr>
            <a:xfrm>
              <a:off x="145296" y="2772849"/>
              <a:ext cx="57541" cy="453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extrusionOk="0">
                  <a:moveTo>
                    <a:pt x="0" y="0"/>
                  </a:moveTo>
                  <a:cubicBezTo>
                    <a:pt x="5082" y="4617"/>
                    <a:pt x="10165" y="9234"/>
                    <a:pt x="13341" y="12449"/>
                  </a:cubicBezTo>
                  <a:cubicBezTo>
                    <a:pt x="16518" y="15664"/>
                    <a:pt x="17788" y="17478"/>
                    <a:pt x="19059" y="18962"/>
                  </a:cubicBezTo>
                  <a:cubicBezTo>
                    <a:pt x="20329" y="20446"/>
                    <a:pt x="21600" y="21600"/>
                    <a:pt x="20965" y="21600"/>
                  </a:cubicBezTo>
                  <a:cubicBezTo>
                    <a:pt x="20329" y="21600"/>
                    <a:pt x="17788" y="20446"/>
                    <a:pt x="15247" y="19292"/>
                  </a:cubicBezTo>
                  <a:cubicBezTo>
                    <a:pt x="12706" y="18137"/>
                    <a:pt x="10165" y="16983"/>
                    <a:pt x="7624" y="158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" name="Line"/>
            <p:cNvSpPr/>
            <p:nvPr/>
          </p:nvSpPr>
          <p:spPr>
            <a:xfrm>
              <a:off x="83026" y="2710519"/>
              <a:ext cx="377243" cy="24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0821" extrusionOk="0">
                  <a:moveTo>
                    <a:pt x="0" y="9769"/>
                  </a:moveTo>
                  <a:cubicBezTo>
                    <a:pt x="0" y="7698"/>
                    <a:pt x="0" y="5627"/>
                    <a:pt x="1473" y="3555"/>
                  </a:cubicBezTo>
                  <a:cubicBezTo>
                    <a:pt x="2945" y="1484"/>
                    <a:pt x="5891" y="-587"/>
                    <a:pt x="9425" y="153"/>
                  </a:cubicBezTo>
                  <a:cubicBezTo>
                    <a:pt x="12960" y="892"/>
                    <a:pt x="17084" y="4443"/>
                    <a:pt x="19244" y="6958"/>
                  </a:cubicBezTo>
                  <a:cubicBezTo>
                    <a:pt x="21404" y="9473"/>
                    <a:pt x="21600" y="10953"/>
                    <a:pt x="21305" y="13024"/>
                  </a:cubicBezTo>
                  <a:cubicBezTo>
                    <a:pt x="21011" y="15095"/>
                    <a:pt x="20225" y="17758"/>
                    <a:pt x="17476" y="19238"/>
                  </a:cubicBezTo>
                  <a:cubicBezTo>
                    <a:pt x="14727" y="20717"/>
                    <a:pt x="10015" y="21013"/>
                    <a:pt x="7167" y="20717"/>
                  </a:cubicBezTo>
                  <a:cubicBezTo>
                    <a:pt x="4320" y="20421"/>
                    <a:pt x="3338" y="19534"/>
                    <a:pt x="2847" y="18202"/>
                  </a:cubicBezTo>
                  <a:cubicBezTo>
                    <a:pt x="2356" y="16871"/>
                    <a:pt x="2356" y="15095"/>
                    <a:pt x="2356" y="133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" name="Line"/>
            <p:cNvSpPr/>
            <p:nvPr/>
          </p:nvSpPr>
          <p:spPr>
            <a:xfrm>
              <a:off x="840641" y="2845497"/>
              <a:ext cx="2490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" name="Line"/>
            <p:cNvSpPr/>
            <p:nvPr/>
          </p:nvSpPr>
          <p:spPr>
            <a:xfrm>
              <a:off x="871776" y="2970036"/>
              <a:ext cx="2594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7200"/>
                    <a:pt x="11520" y="14400"/>
                    <a:pt x="15120" y="18000"/>
                  </a:cubicBezTo>
                  <a:cubicBezTo>
                    <a:pt x="18720" y="21600"/>
                    <a:pt x="2016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" name="Line"/>
            <p:cNvSpPr/>
            <p:nvPr/>
          </p:nvSpPr>
          <p:spPr>
            <a:xfrm>
              <a:off x="10378" y="4339971"/>
              <a:ext cx="207567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" name="Line"/>
            <p:cNvSpPr/>
            <p:nvPr/>
          </p:nvSpPr>
          <p:spPr>
            <a:xfrm>
              <a:off x="20756" y="4371106"/>
              <a:ext cx="207567" cy="14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840" y="5143"/>
                    <a:pt x="10080" y="10286"/>
                    <a:pt x="6480" y="13886"/>
                  </a:cubicBezTo>
                  <a:cubicBezTo>
                    <a:pt x="2880" y="17486"/>
                    <a:pt x="1440" y="1954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" name="Line"/>
            <p:cNvSpPr/>
            <p:nvPr/>
          </p:nvSpPr>
          <p:spPr>
            <a:xfrm>
              <a:off x="77326" y="4298457"/>
              <a:ext cx="57592" cy="31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extrusionOk="0">
                  <a:moveTo>
                    <a:pt x="5577" y="0"/>
                  </a:moveTo>
                  <a:cubicBezTo>
                    <a:pt x="1977" y="960"/>
                    <a:pt x="-1623" y="1920"/>
                    <a:pt x="777" y="5520"/>
                  </a:cubicBezTo>
                  <a:cubicBezTo>
                    <a:pt x="3177" y="9120"/>
                    <a:pt x="11577" y="15360"/>
                    <a:pt x="19977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" name="Line"/>
            <p:cNvSpPr/>
            <p:nvPr/>
          </p:nvSpPr>
          <p:spPr>
            <a:xfrm>
              <a:off x="772794" y="4202287"/>
              <a:ext cx="324525" cy="331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093" extrusionOk="0">
                  <a:moveTo>
                    <a:pt x="9234" y="2821"/>
                  </a:moveTo>
                  <a:cubicBezTo>
                    <a:pt x="6506" y="8111"/>
                    <a:pt x="3777" y="13400"/>
                    <a:pt x="2186" y="16596"/>
                  </a:cubicBezTo>
                  <a:cubicBezTo>
                    <a:pt x="594" y="19792"/>
                    <a:pt x="139" y="20894"/>
                    <a:pt x="26" y="20894"/>
                  </a:cubicBezTo>
                  <a:cubicBezTo>
                    <a:pt x="-88" y="20894"/>
                    <a:pt x="139" y="19792"/>
                    <a:pt x="1504" y="16706"/>
                  </a:cubicBezTo>
                  <a:cubicBezTo>
                    <a:pt x="2868" y="13621"/>
                    <a:pt x="5369" y="8551"/>
                    <a:pt x="6847" y="5245"/>
                  </a:cubicBezTo>
                  <a:cubicBezTo>
                    <a:pt x="8325" y="1939"/>
                    <a:pt x="8779" y="396"/>
                    <a:pt x="9348" y="66"/>
                  </a:cubicBezTo>
                  <a:cubicBezTo>
                    <a:pt x="9916" y="-265"/>
                    <a:pt x="10598" y="617"/>
                    <a:pt x="12076" y="3372"/>
                  </a:cubicBezTo>
                  <a:cubicBezTo>
                    <a:pt x="13554" y="6127"/>
                    <a:pt x="15828" y="10755"/>
                    <a:pt x="17306" y="13511"/>
                  </a:cubicBezTo>
                  <a:cubicBezTo>
                    <a:pt x="18784" y="16266"/>
                    <a:pt x="19466" y="17147"/>
                    <a:pt x="20148" y="18249"/>
                  </a:cubicBezTo>
                  <a:cubicBezTo>
                    <a:pt x="20830" y="19351"/>
                    <a:pt x="21512" y="20674"/>
                    <a:pt x="21285" y="21004"/>
                  </a:cubicBezTo>
                  <a:cubicBezTo>
                    <a:pt x="21057" y="21335"/>
                    <a:pt x="19920" y="20674"/>
                    <a:pt x="18784" y="2001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" name="Line"/>
            <p:cNvSpPr/>
            <p:nvPr/>
          </p:nvSpPr>
          <p:spPr>
            <a:xfrm>
              <a:off x="871776" y="4422997"/>
              <a:ext cx="145297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" name="Line"/>
            <p:cNvSpPr/>
            <p:nvPr/>
          </p:nvSpPr>
          <p:spPr>
            <a:xfrm>
              <a:off x="1289070" y="4142757"/>
              <a:ext cx="215782" cy="42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56" extrusionOk="0">
                  <a:moveTo>
                    <a:pt x="10072" y="13998"/>
                  </a:moveTo>
                  <a:cubicBezTo>
                    <a:pt x="8357" y="13826"/>
                    <a:pt x="6643" y="13653"/>
                    <a:pt x="4929" y="13739"/>
                  </a:cubicBezTo>
                  <a:cubicBezTo>
                    <a:pt x="3215" y="13826"/>
                    <a:pt x="1500" y="14171"/>
                    <a:pt x="643" y="14776"/>
                  </a:cubicBezTo>
                  <a:cubicBezTo>
                    <a:pt x="-214" y="15381"/>
                    <a:pt x="-214" y="16245"/>
                    <a:pt x="643" y="16850"/>
                  </a:cubicBezTo>
                  <a:cubicBezTo>
                    <a:pt x="1500" y="17454"/>
                    <a:pt x="3215" y="17800"/>
                    <a:pt x="5615" y="17627"/>
                  </a:cubicBezTo>
                  <a:cubicBezTo>
                    <a:pt x="8015" y="17454"/>
                    <a:pt x="11100" y="16763"/>
                    <a:pt x="12643" y="14776"/>
                  </a:cubicBezTo>
                  <a:cubicBezTo>
                    <a:pt x="14186" y="12789"/>
                    <a:pt x="14186" y="9506"/>
                    <a:pt x="13672" y="7000"/>
                  </a:cubicBezTo>
                  <a:cubicBezTo>
                    <a:pt x="13157" y="4494"/>
                    <a:pt x="12129" y="2766"/>
                    <a:pt x="11100" y="1557"/>
                  </a:cubicBezTo>
                  <a:cubicBezTo>
                    <a:pt x="10072" y="347"/>
                    <a:pt x="9043" y="-344"/>
                    <a:pt x="9043" y="174"/>
                  </a:cubicBezTo>
                  <a:cubicBezTo>
                    <a:pt x="9043" y="693"/>
                    <a:pt x="10072" y="2421"/>
                    <a:pt x="11443" y="5272"/>
                  </a:cubicBezTo>
                  <a:cubicBezTo>
                    <a:pt x="12815" y="8123"/>
                    <a:pt x="14529" y="12098"/>
                    <a:pt x="16243" y="14949"/>
                  </a:cubicBezTo>
                  <a:cubicBezTo>
                    <a:pt x="17957" y="17800"/>
                    <a:pt x="19672" y="19528"/>
                    <a:pt x="21386" y="2125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>
              <a:off x="1673066" y="4026777"/>
              <a:ext cx="547888" cy="502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343" extrusionOk="0">
                  <a:moveTo>
                    <a:pt x="3990" y="16829"/>
                  </a:moveTo>
                  <a:cubicBezTo>
                    <a:pt x="3311" y="17123"/>
                    <a:pt x="2632" y="17417"/>
                    <a:pt x="1953" y="17711"/>
                  </a:cubicBezTo>
                  <a:cubicBezTo>
                    <a:pt x="1273" y="18004"/>
                    <a:pt x="594" y="18298"/>
                    <a:pt x="255" y="18813"/>
                  </a:cubicBezTo>
                  <a:cubicBezTo>
                    <a:pt x="-85" y="19327"/>
                    <a:pt x="-85" y="20062"/>
                    <a:pt x="255" y="20502"/>
                  </a:cubicBezTo>
                  <a:cubicBezTo>
                    <a:pt x="594" y="20943"/>
                    <a:pt x="1273" y="21090"/>
                    <a:pt x="2089" y="21164"/>
                  </a:cubicBezTo>
                  <a:cubicBezTo>
                    <a:pt x="2904" y="21237"/>
                    <a:pt x="3855" y="21237"/>
                    <a:pt x="4534" y="19915"/>
                  </a:cubicBezTo>
                  <a:cubicBezTo>
                    <a:pt x="5213" y="18592"/>
                    <a:pt x="5621" y="15947"/>
                    <a:pt x="5621" y="12641"/>
                  </a:cubicBezTo>
                  <a:cubicBezTo>
                    <a:pt x="5621" y="9335"/>
                    <a:pt x="5213" y="5368"/>
                    <a:pt x="4873" y="3017"/>
                  </a:cubicBezTo>
                  <a:cubicBezTo>
                    <a:pt x="4534" y="666"/>
                    <a:pt x="4262" y="-69"/>
                    <a:pt x="4126" y="4"/>
                  </a:cubicBezTo>
                  <a:cubicBezTo>
                    <a:pt x="3990" y="78"/>
                    <a:pt x="3990" y="960"/>
                    <a:pt x="4262" y="3311"/>
                  </a:cubicBezTo>
                  <a:cubicBezTo>
                    <a:pt x="4534" y="5662"/>
                    <a:pt x="5077" y="9482"/>
                    <a:pt x="5553" y="12274"/>
                  </a:cubicBezTo>
                  <a:cubicBezTo>
                    <a:pt x="6028" y="15066"/>
                    <a:pt x="6436" y="16829"/>
                    <a:pt x="7183" y="18225"/>
                  </a:cubicBezTo>
                  <a:cubicBezTo>
                    <a:pt x="7930" y="19621"/>
                    <a:pt x="9017" y="20649"/>
                    <a:pt x="9900" y="21090"/>
                  </a:cubicBezTo>
                  <a:cubicBezTo>
                    <a:pt x="10783" y="21531"/>
                    <a:pt x="11462" y="21384"/>
                    <a:pt x="12277" y="20723"/>
                  </a:cubicBezTo>
                  <a:cubicBezTo>
                    <a:pt x="13092" y="20062"/>
                    <a:pt x="14043" y="18886"/>
                    <a:pt x="14587" y="17931"/>
                  </a:cubicBezTo>
                  <a:cubicBezTo>
                    <a:pt x="15130" y="16976"/>
                    <a:pt x="15266" y="16241"/>
                    <a:pt x="15266" y="16315"/>
                  </a:cubicBezTo>
                  <a:cubicBezTo>
                    <a:pt x="15266" y="16388"/>
                    <a:pt x="15130" y="17270"/>
                    <a:pt x="15266" y="18004"/>
                  </a:cubicBezTo>
                  <a:cubicBezTo>
                    <a:pt x="15402" y="18739"/>
                    <a:pt x="15809" y="19327"/>
                    <a:pt x="16624" y="19915"/>
                  </a:cubicBezTo>
                  <a:cubicBezTo>
                    <a:pt x="17440" y="20502"/>
                    <a:pt x="18662" y="21090"/>
                    <a:pt x="19545" y="21164"/>
                  </a:cubicBezTo>
                  <a:cubicBezTo>
                    <a:pt x="20428" y="21237"/>
                    <a:pt x="20972" y="20796"/>
                    <a:pt x="21515" y="2035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" name="Line"/>
            <p:cNvSpPr/>
            <p:nvPr/>
          </p:nvSpPr>
          <p:spPr>
            <a:xfrm>
              <a:off x="2075658" y="4122027"/>
              <a:ext cx="1" cy="31136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" name="Line"/>
            <p:cNvSpPr/>
            <p:nvPr/>
          </p:nvSpPr>
          <p:spPr>
            <a:xfrm>
              <a:off x="2303980" y="4070135"/>
              <a:ext cx="352863" cy="418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extrusionOk="0">
                  <a:moveTo>
                    <a:pt x="1271" y="0"/>
                  </a:moveTo>
                  <a:cubicBezTo>
                    <a:pt x="635" y="3187"/>
                    <a:pt x="0" y="6374"/>
                    <a:pt x="0" y="9472"/>
                  </a:cubicBezTo>
                  <a:cubicBezTo>
                    <a:pt x="0" y="12570"/>
                    <a:pt x="635" y="15580"/>
                    <a:pt x="1271" y="17528"/>
                  </a:cubicBezTo>
                  <a:cubicBezTo>
                    <a:pt x="1906" y="19475"/>
                    <a:pt x="2541" y="20361"/>
                    <a:pt x="3918" y="20892"/>
                  </a:cubicBezTo>
                  <a:cubicBezTo>
                    <a:pt x="5294" y="21423"/>
                    <a:pt x="7412" y="21600"/>
                    <a:pt x="8682" y="21246"/>
                  </a:cubicBezTo>
                  <a:cubicBezTo>
                    <a:pt x="9953" y="20892"/>
                    <a:pt x="10376" y="20007"/>
                    <a:pt x="10800" y="18856"/>
                  </a:cubicBezTo>
                  <a:cubicBezTo>
                    <a:pt x="11224" y="17705"/>
                    <a:pt x="11647" y="16289"/>
                    <a:pt x="12176" y="16023"/>
                  </a:cubicBezTo>
                  <a:cubicBezTo>
                    <a:pt x="12706" y="15757"/>
                    <a:pt x="13341" y="16643"/>
                    <a:pt x="14929" y="17528"/>
                  </a:cubicBezTo>
                  <a:cubicBezTo>
                    <a:pt x="16518" y="18413"/>
                    <a:pt x="19059" y="19298"/>
                    <a:pt x="21600" y="2018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" name="Line"/>
            <p:cNvSpPr/>
            <p:nvPr/>
          </p:nvSpPr>
          <p:spPr>
            <a:xfrm>
              <a:off x="2542681" y="4122027"/>
              <a:ext cx="72649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" name="Line"/>
            <p:cNvSpPr/>
            <p:nvPr/>
          </p:nvSpPr>
          <p:spPr>
            <a:xfrm>
              <a:off x="2283223" y="4277701"/>
              <a:ext cx="145298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" name="Line"/>
            <p:cNvSpPr/>
            <p:nvPr/>
          </p:nvSpPr>
          <p:spPr>
            <a:xfrm>
              <a:off x="2808402" y="4300109"/>
              <a:ext cx="512651" cy="205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28" extrusionOk="0">
                  <a:moveTo>
                    <a:pt x="2346" y="4148"/>
                  </a:moveTo>
                  <a:cubicBezTo>
                    <a:pt x="1622" y="4148"/>
                    <a:pt x="897" y="4148"/>
                    <a:pt x="462" y="5048"/>
                  </a:cubicBezTo>
                  <a:cubicBezTo>
                    <a:pt x="27" y="5948"/>
                    <a:pt x="-118" y="7748"/>
                    <a:pt x="99" y="9368"/>
                  </a:cubicBezTo>
                  <a:cubicBezTo>
                    <a:pt x="317" y="10988"/>
                    <a:pt x="897" y="12428"/>
                    <a:pt x="1984" y="13508"/>
                  </a:cubicBezTo>
                  <a:cubicBezTo>
                    <a:pt x="3071" y="14588"/>
                    <a:pt x="4666" y="15308"/>
                    <a:pt x="5753" y="15128"/>
                  </a:cubicBezTo>
                  <a:cubicBezTo>
                    <a:pt x="6840" y="14948"/>
                    <a:pt x="7420" y="13868"/>
                    <a:pt x="7420" y="12428"/>
                  </a:cubicBezTo>
                  <a:cubicBezTo>
                    <a:pt x="7420" y="10988"/>
                    <a:pt x="6840" y="9188"/>
                    <a:pt x="6116" y="7928"/>
                  </a:cubicBezTo>
                  <a:cubicBezTo>
                    <a:pt x="5391" y="6668"/>
                    <a:pt x="4521" y="5948"/>
                    <a:pt x="3724" y="5228"/>
                  </a:cubicBezTo>
                  <a:cubicBezTo>
                    <a:pt x="2926" y="4508"/>
                    <a:pt x="2201" y="3788"/>
                    <a:pt x="2201" y="3248"/>
                  </a:cubicBezTo>
                  <a:cubicBezTo>
                    <a:pt x="2201" y="2708"/>
                    <a:pt x="2926" y="2348"/>
                    <a:pt x="4159" y="1808"/>
                  </a:cubicBezTo>
                  <a:cubicBezTo>
                    <a:pt x="5391" y="1268"/>
                    <a:pt x="7130" y="548"/>
                    <a:pt x="8363" y="188"/>
                  </a:cubicBezTo>
                  <a:cubicBezTo>
                    <a:pt x="9595" y="-172"/>
                    <a:pt x="10320" y="-172"/>
                    <a:pt x="10827" y="1628"/>
                  </a:cubicBezTo>
                  <a:cubicBezTo>
                    <a:pt x="11334" y="3428"/>
                    <a:pt x="11624" y="7028"/>
                    <a:pt x="11769" y="9728"/>
                  </a:cubicBezTo>
                  <a:cubicBezTo>
                    <a:pt x="11914" y="12428"/>
                    <a:pt x="11914" y="14228"/>
                    <a:pt x="12132" y="14228"/>
                  </a:cubicBezTo>
                  <a:cubicBezTo>
                    <a:pt x="12349" y="14228"/>
                    <a:pt x="12784" y="12428"/>
                    <a:pt x="13291" y="10628"/>
                  </a:cubicBezTo>
                  <a:cubicBezTo>
                    <a:pt x="13799" y="8828"/>
                    <a:pt x="14379" y="7028"/>
                    <a:pt x="14959" y="5588"/>
                  </a:cubicBezTo>
                  <a:cubicBezTo>
                    <a:pt x="15538" y="4148"/>
                    <a:pt x="16118" y="3068"/>
                    <a:pt x="16698" y="3068"/>
                  </a:cubicBezTo>
                  <a:cubicBezTo>
                    <a:pt x="17278" y="3068"/>
                    <a:pt x="17858" y="4148"/>
                    <a:pt x="18655" y="7388"/>
                  </a:cubicBezTo>
                  <a:cubicBezTo>
                    <a:pt x="19452" y="10628"/>
                    <a:pt x="20467" y="16028"/>
                    <a:pt x="21482" y="2142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" name="Line"/>
            <p:cNvSpPr/>
            <p:nvPr/>
          </p:nvSpPr>
          <p:spPr>
            <a:xfrm>
              <a:off x="3943736" y="3965913"/>
              <a:ext cx="547550" cy="796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36" extrusionOk="0">
                  <a:moveTo>
                    <a:pt x="2818" y="12860"/>
                  </a:moveTo>
                  <a:cubicBezTo>
                    <a:pt x="3220" y="13233"/>
                    <a:pt x="3623" y="13605"/>
                    <a:pt x="4159" y="13791"/>
                  </a:cubicBezTo>
                  <a:cubicBezTo>
                    <a:pt x="4696" y="13978"/>
                    <a:pt x="5367" y="13978"/>
                    <a:pt x="6373" y="13745"/>
                  </a:cubicBezTo>
                  <a:cubicBezTo>
                    <a:pt x="7379" y="13512"/>
                    <a:pt x="8721" y="13047"/>
                    <a:pt x="9391" y="12581"/>
                  </a:cubicBezTo>
                  <a:cubicBezTo>
                    <a:pt x="10062" y="12116"/>
                    <a:pt x="10062" y="11650"/>
                    <a:pt x="9727" y="11324"/>
                  </a:cubicBezTo>
                  <a:cubicBezTo>
                    <a:pt x="9391" y="10998"/>
                    <a:pt x="8721" y="10812"/>
                    <a:pt x="7446" y="10672"/>
                  </a:cubicBezTo>
                  <a:cubicBezTo>
                    <a:pt x="6172" y="10533"/>
                    <a:pt x="4293" y="10440"/>
                    <a:pt x="3019" y="10440"/>
                  </a:cubicBezTo>
                  <a:cubicBezTo>
                    <a:pt x="1744" y="10440"/>
                    <a:pt x="1073" y="10533"/>
                    <a:pt x="604" y="10812"/>
                  </a:cubicBezTo>
                  <a:cubicBezTo>
                    <a:pt x="134" y="11091"/>
                    <a:pt x="-134" y="11557"/>
                    <a:pt x="67" y="11929"/>
                  </a:cubicBezTo>
                  <a:cubicBezTo>
                    <a:pt x="268" y="12302"/>
                    <a:pt x="939" y="12581"/>
                    <a:pt x="2683" y="12767"/>
                  </a:cubicBezTo>
                  <a:cubicBezTo>
                    <a:pt x="4427" y="12953"/>
                    <a:pt x="7245" y="13047"/>
                    <a:pt x="9928" y="12535"/>
                  </a:cubicBezTo>
                  <a:cubicBezTo>
                    <a:pt x="12611" y="12022"/>
                    <a:pt x="15160" y="10905"/>
                    <a:pt x="17106" y="9322"/>
                  </a:cubicBezTo>
                  <a:cubicBezTo>
                    <a:pt x="19051" y="7740"/>
                    <a:pt x="20393" y="5691"/>
                    <a:pt x="20929" y="4202"/>
                  </a:cubicBezTo>
                  <a:cubicBezTo>
                    <a:pt x="21466" y="2712"/>
                    <a:pt x="21198" y="1781"/>
                    <a:pt x="20862" y="1083"/>
                  </a:cubicBezTo>
                  <a:cubicBezTo>
                    <a:pt x="20527" y="385"/>
                    <a:pt x="20124" y="-81"/>
                    <a:pt x="19789" y="12"/>
                  </a:cubicBezTo>
                  <a:cubicBezTo>
                    <a:pt x="19454" y="105"/>
                    <a:pt x="19185" y="757"/>
                    <a:pt x="18917" y="2572"/>
                  </a:cubicBezTo>
                  <a:cubicBezTo>
                    <a:pt x="18649" y="4388"/>
                    <a:pt x="18380" y="7367"/>
                    <a:pt x="18380" y="10440"/>
                  </a:cubicBezTo>
                  <a:cubicBezTo>
                    <a:pt x="18380" y="13512"/>
                    <a:pt x="18649" y="16678"/>
                    <a:pt x="18984" y="18633"/>
                  </a:cubicBezTo>
                  <a:cubicBezTo>
                    <a:pt x="19319" y="20588"/>
                    <a:pt x="19722" y="21333"/>
                    <a:pt x="19856" y="21426"/>
                  </a:cubicBezTo>
                  <a:cubicBezTo>
                    <a:pt x="19990" y="21519"/>
                    <a:pt x="19856" y="20960"/>
                    <a:pt x="19722" y="2040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" name="Line"/>
            <p:cNvSpPr/>
            <p:nvPr/>
          </p:nvSpPr>
          <p:spPr>
            <a:xfrm>
              <a:off x="4379638" y="4485267"/>
              <a:ext cx="24908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" name="Line"/>
            <p:cNvSpPr/>
            <p:nvPr/>
          </p:nvSpPr>
          <p:spPr>
            <a:xfrm>
              <a:off x="5300506" y="4343855"/>
              <a:ext cx="490471" cy="482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356" extrusionOk="0">
                  <a:moveTo>
                    <a:pt x="121" y="747"/>
                  </a:moveTo>
                  <a:cubicBezTo>
                    <a:pt x="871" y="6109"/>
                    <a:pt x="1621" y="11471"/>
                    <a:pt x="1996" y="14534"/>
                  </a:cubicBezTo>
                  <a:cubicBezTo>
                    <a:pt x="2371" y="17598"/>
                    <a:pt x="2371" y="18364"/>
                    <a:pt x="2521" y="19283"/>
                  </a:cubicBezTo>
                  <a:cubicBezTo>
                    <a:pt x="2671" y="20202"/>
                    <a:pt x="2971" y="21275"/>
                    <a:pt x="3046" y="21351"/>
                  </a:cubicBezTo>
                  <a:cubicBezTo>
                    <a:pt x="3121" y="21428"/>
                    <a:pt x="2971" y="20509"/>
                    <a:pt x="2671" y="17905"/>
                  </a:cubicBezTo>
                  <a:cubicBezTo>
                    <a:pt x="2371" y="15300"/>
                    <a:pt x="1921" y="11011"/>
                    <a:pt x="1846" y="8100"/>
                  </a:cubicBezTo>
                  <a:cubicBezTo>
                    <a:pt x="1771" y="5190"/>
                    <a:pt x="2071" y="3658"/>
                    <a:pt x="2971" y="2432"/>
                  </a:cubicBezTo>
                  <a:cubicBezTo>
                    <a:pt x="3871" y="1207"/>
                    <a:pt x="5371" y="288"/>
                    <a:pt x="6421" y="58"/>
                  </a:cubicBezTo>
                  <a:cubicBezTo>
                    <a:pt x="7471" y="-172"/>
                    <a:pt x="8071" y="288"/>
                    <a:pt x="8596" y="1360"/>
                  </a:cubicBezTo>
                  <a:cubicBezTo>
                    <a:pt x="9121" y="2432"/>
                    <a:pt x="9571" y="4117"/>
                    <a:pt x="9721" y="5343"/>
                  </a:cubicBezTo>
                  <a:cubicBezTo>
                    <a:pt x="9871" y="6568"/>
                    <a:pt x="9721" y="7334"/>
                    <a:pt x="9196" y="7871"/>
                  </a:cubicBezTo>
                  <a:cubicBezTo>
                    <a:pt x="8671" y="8407"/>
                    <a:pt x="7771" y="8713"/>
                    <a:pt x="6346" y="8943"/>
                  </a:cubicBezTo>
                  <a:cubicBezTo>
                    <a:pt x="4921" y="9173"/>
                    <a:pt x="2971" y="9326"/>
                    <a:pt x="1696" y="9173"/>
                  </a:cubicBezTo>
                  <a:cubicBezTo>
                    <a:pt x="421" y="9019"/>
                    <a:pt x="-179" y="8560"/>
                    <a:pt x="46" y="8330"/>
                  </a:cubicBezTo>
                  <a:cubicBezTo>
                    <a:pt x="271" y="8100"/>
                    <a:pt x="1321" y="8100"/>
                    <a:pt x="4096" y="8177"/>
                  </a:cubicBezTo>
                  <a:cubicBezTo>
                    <a:pt x="6871" y="8254"/>
                    <a:pt x="11371" y="8407"/>
                    <a:pt x="14221" y="8407"/>
                  </a:cubicBezTo>
                  <a:cubicBezTo>
                    <a:pt x="17071" y="8407"/>
                    <a:pt x="18271" y="8254"/>
                    <a:pt x="19246" y="7947"/>
                  </a:cubicBezTo>
                  <a:cubicBezTo>
                    <a:pt x="20221" y="7641"/>
                    <a:pt x="20971" y="7181"/>
                    <a:pt x="21196" y="6568"/>
                  </a:cubicBezTo>
                  <a:cubicBezTo>
                    <a:pt x="21421" y="5956"/>
                    <a:pt x="21121" y="5190"/>
                    <a:pt x="20071" y="4654"/>
                  </a:cubicBezTo>
                  <a:cubicBezTo>
                    <a:pt x="19021" y="4117"/>
                    <a:pt x="17221" y="3811"/>
                    <a:pt x="15421" y="3734"/>
                  </a:cubicBezTo>
                  <a:cubicBezTo>
                    <a:pt x="13621" y="3658"/>
                    <a:pt x="11821" y="3811"/>
                    <a:pt x="10771" y="4271"/>
                  </a:cubicBezTo>
                  <a:cubicBezTo>
                    <a:pt x="9721" y="4730"/>
                    <a:pt x="9421" y="5496"/>
                    <a:pt x="9571" y="6109"/>
                  </a:cubicBezTo>
                  <a:cubicBezTo>
                    <a:pt x="9721" y="6722"/>
                    <a:pt x="10321" y="7181"/>
                    <a:pt x="10921" y="764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" name="Line"/>
            <p:cNvSpPr/>
            <p:nvPr/>
          </p:nvSpPr>
          <p:spPr>
            <a:xfrm>
              <a:off x="5905246" y="4049379"/>
              <a:ext cx="361703" cy="933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00" extrusionOk="0">
                  <a:moveTo>
                    <a:pt x="0" y="0"/>
                  </a:moveTo>
                  <a:cubicBezTo>
                    <a:pt x="206" y="2311"/>
                    <a:pt x="411" y="4623"/>
                    <a:pt x="617" y="6297"/>
                  </a:cubicBezTo>
                  <a:cubicBezTo>
                    <a:pt x="823" y="7970"/>
                    <a:pt x="1029" y="9007"/>
                    <a:pt x="1234" y="9764"/>
                  </a:cubicBezTo>
                  <a:cubicBezTo>
                    <a:pt x="1440" y="10521"/>
                    <a:pt x="1646" y="10999"/>
                    <a:pt x="2057" y="11398"/>
                  </a:cubicBezTo>
                  <a:cubicBezTo>
                    <a:pt x="2469" y="11796"/>
                    <a:pt x="3086" y="12115"/>
                    <a:pt x="3909" y="12155"/>
                  </a:cubicBezTo>
                  <a:cubicBezTo>
                    <a:pt x="4731" y="12195"/>
                    <a:pt x="5760" y="11956"/>
                    <a:pt x="6789" y="11438"/>
                  </a:cubicBezTo>
                  <a:cubicBezTo>
                    <a:pt x="7817" y="10920"/>
                    <a:pt x="8846" y="10123"/>
                    <a:pt x="9669" y="9485"/>
                  </a:cubicBezTo>
                  <a:cubicBezTo>
                    <a:pt x="10491" y="8847"/>
                    <a:pt x="11109" y="8369"/>
                    <a:pt x="11417" y="8329"/>
                  </a:cubicBezTo>
                  <a:cubicBezTo>
                    <a:pt x="11726" y="8289"/>
                    <a:pt x="11726" y="8688"/>
                    <a:pt x="11829" y="9086"/>
                  </a:cubicBezTo>
                  <a:cubicBezTo>
                    <a:pt x="11931" y="9485"/>
                    <a:pt x="12137" y="9883"/>
                    <a:pt x="12446" y="10282"/>
                  </a:cubicBezTo>
                  <a:cubicBezTo>
                    <a:pt x="12754" y="10680"/>
                    <a:pt x="13166" y="11079"/>
                    <a:pt x="13886" y="11318"/>
                  </a:cubicBezTo>
                  <a:cubicBezTo>
                    <a:pt x="14606" y="11557"/>
                    <a:pt x="15634" y="11637"/>
                    <a:pt x="16457" y="11517"/>
                  </a:cubicBezTo>
                  <a:cubicBezTo>
                    <a:pt x="17280" y="11398"/>
                    <a:pt x="17897" y="11079"/>
                    <a:pt x="18309" y="10720"/>
                  </a:cubicBezTo>
                  <a:cubicBezTo>
                    <a:pt x="18720" y="10362"/>
                    <a:pt x="18926" y="9963"/>
                    <a:pt x="19234" y="10083"/>
                  </a:cubicBezTo>
                  <a:cubicBezTo>
                    <a:pt x="19543" y="10202"/>
                    <a:pt x="19954" y="10840"/>
                    <a:pt x="20469" y="12354"/>
                  </a:cubicBezTo>
                  <a:cubicBezTo>
                    <a:pt x="20983" y="13869"/>
                    <a:pt x="21600" y="16260"/>
                    <a:pt x="21497" y="17894"/>
                  </a:cubicBezTo>
                  <a:cubicBezTo>
                    <a:pt x="21394" y="19528"/>
                    <a:pt x="20571" y="20404"/>
                    <a:pt x="19029" y="20923"/>
                  </a:cubicBezTo>
                  <a:cubicBezTo>
                    <a:pt x="17486" y="21441"/>
                    <a:pt x="15223" y="21600"/>
                    <a:pt x="12960" y="21441"/>
                  </a:cubicBezTo>
                  <a:cubicBezTo>
                    <a:pt x="10697" y="21281"/>
                    <a:pt x="8434" y="20803"/>
                    <a:pt x="7097" y="20325"/>
                  </a:cubicBezTo>
                  <a:cubicBezTo>
                    <a:pt x="5760" y="19846"/>
                    <a:pt x="5349" y="19368"/>
                    <a:pt x="5657" y="18970"/>
                  </a:cubicBezTo>
                  <a:cubicBezTo>
                    <a:pt x="5966" y="18571"/>
                    <a:pt x="6994" y="18252"/>
                    <a:pt x="9669" y="17615"/>
                  </a:cubicBezTo>
                  <a:cubicBezTo>
                    <a:pt x="12343" y="16977"/>
                    <a:pt x="16663" y="16021"/>
                    <a:pt x="20983" y="1506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" name="Line"/>
            <p:cNvSpPr/>
            <p:nvPr/>
          </p:nvSpPr>
          <p:spPr>
            <a:xfrm>
              <a:off x="6434540" y="4455674"/>
              <a:ext cx="518836" cy="214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239" extrusionOk="0">
                  <a:moveTo>
                    <a:pt x="0" y="1904"/>
                  </a:moveTo>
                  <a:cubicBezTo>
                    <a:pt x="429" y="3276"/>
                    <a:pt x="858" y="4647"/>
                    <a:pt x="1216" y="6190"/>
                  </a:cubicBezTo>
                  <a:cubicBezTo>
                    <a:pt x="1574" y="7733"/>
                    <a:pt x="1860" y="9447"/>
                    <a:pt x="2360" y="9790"/>
                  </a:cubicBezTo>
                  <a:cubicBezTo>
                    <a:pt x="2861" y="10133"/>
                    <a:pt x="3576" y="9104"/>
                    <a:pt x="4148" y="7561"/>
                  </a:cubicBezTo>
                  <a:cubicBezTo>
                    <a:pt x="4721" y="6018"/>
                    <a:pt x="5150" y="3961"/>
                    <a:pt x="5650" y="2418"/>
                  </a:cubicBezTo>
                  <a:cubicBezTo>
                    <a:pt x="6151" y="876"/>
                    <a:pt x="6723" y="-153"/>
                    <a:pt x="7224" y="18"/>
                  </a:cubicBezTo>
                  <a:cubicBezTo>
                    <a:pt x="7724" y="190"/>
                    <a:pt x="8154" y="1561"/>
                    <a:pt x="8654" y="4647"/>
                  </a:cubicBezTo>
                  <a:cubicBezTo>
                    <a:pt x="9155" y="7733"/>
                    <a:pt x="9727" y="12533"/>
                    <a:pt x="10371" y="15618"/>
                  </a:cubicBezTo>
                  <a:cubicBezTo>
                    <a:pt x="11015" y="18704"/>
                    <a:pt x="11730" y="20076"/>
                    <a:pt x="12803" y="20761"/>
                  </a:cubicBezTo>
                  <a:cubicBezTo>
                    <a:pt x="13875" y="21447"/>
                    <a:pt x="15306" y="21447"/>
                    <a:pt x="16736" y="20418"/>
                  </a:cubicBezTo>
                  <a:cubicBezTo>
                    <a:pt x="18167" y="19390"/>
                    <a:pt x="19597" y="17333"/>
                    <a:pt x="20456" y="15447"/>
                  </a:cubicBezTo>
                  <a:cubicBezTo>
                    <a:pt x="21314" y="13561"/>
                    <a:pt x="21600" y="11847"/>
                    <a:pt x="21385" y="10476"/>
                  </a:cubicBezTo>
                  <a:cubicBezTo>
                    <a:pt x="21171" y="9104"/>
                    <a:pt x="20456" y="8076"/>
                    <a:pt x="19454" y="7561"/>
                  </a:cubicBezTo>
                  <a:cubicBezTo>
                    <a:pt x="18453" y="7047"/>
                    <a:pt x="17166" y="7047"/>
                    <a:pt x="16450" y="7904"/>
                  </a:cubicBezTo>
                  <a:cubicBezTo>
                    <a:pt x="15735" y="8761"/>
                    <a:pt x="15592" y="10476"/>
                    <a:pt x="15735" y="12018"/>
                  </a:cubicBezTo>
                  <a:cubicBezTo>
                    <a:pt x="15878" y="13561"/>
                    <a:pt x="16307" y="14933"/>
                    <a:pt x="16736" y="1630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" name="Line"/>
            <p:cNvSpPr/>
            <p:nvPr/>
          </p:nvSpPr>
          <p:spPr>
            <a:xfrm>
              <a:off x="7119506" y="4475599"/>
              <a:ext cx="643455" cy="138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0" extrusionOk="0">
                  <a:moveTo>
                    <a:pt x="0" y="1437"/>
                  </a:moveTo>
                  <a:cubicBezTo>
                    <a:pt x="581" y="1951"/>
                    <a:pt x="1161" y="2466"/>
                    <a:pt x="1626" y="3751"/>
                  </a:cubicBezTo>
                  <a:cubicBezTo>
                    <a:pt x="2090" y="5037"/>
                    <a:pt x="2439" y="7094"/>
                    <a:pt x="2787" y="9151"/>
                  </a:cubicBezTo>
                  <a:cubicBezTo>
                    <a:pt x="3135" y="11209"/>
                    <a:pt x="3484" y="13266"/>
                    <a:pt x="3774" y="12494"/>
                  </a:cubicBezTo>
                  <a:cubicBezTo>
                    <a:pt x="4065" y="11723"/>
                    <a:pt x="4297" y="8123"/>
                    <a:pt x="4587" y="5294"/>
                  </a:cubicBezTo>
                  <a:cubicBezTo>
                    <a:pt x="4877" y="2466"/>
                    <a:pt x="5226" y="409"/>
                    <a:pt x="5632" y="151"/>
                  </a:cubicBezTo>
                  <a:cubicBezTo>
                    <a:pt x="6039" y="-106"/>
                    <a:pt x="6503" y="1437"/>
                    <a:pt x="6852" y="3494"/>
                  </a:cubicBezTo>
                  <a:cubicBezTo>
                    <a:pt x="7200" y="5551"/>
                    <a:pt x="7432" y="8123"/>
                    <a:pt x="7723" y="10437"/>
                  </a:cubicBezTo>
                  <a:cubicBezTo>
                    <a:pt x="8013" y="12751"/>
                    <a:pt x="8361" y="14809"/>
                    <a:pt x="8710" y="14551"/>
                  </a:cubicBezTo>
                  <a:cubicBezTo>
                    <a:pt x="9058" y="14294"/>
                    <a:pt x="9406" y="11723"/>
                    <a:pt x="9755" y="9151"/>
                  </a:cubicBezTo>
                  <a:cubicBezTo>
                    <a:pt x="10103" y="6580"/>
                    <a:pt x="10452" y="4009"/>
                    <a:pt x="10974" y="2209"/>
                  </a:cubicBezTo>
                  <a:cubicBezTo>
                    <a:pt x="11497" y="409"/>
                    <a:pt x="12194" y="-620"/>
                    <a:pt x="12600" y="409"/>
                  </a:cubicBezTo>
                  <a:cubicBezTo>
                    <a:pt x="13006" y="1437"/>
                    <a:pt x="13123" y="4523"/>
                    <a:pt x="13239" y="7351"/>
                  </a:cubicBezTo>
                  <a:cubicBezTo>
                    <a:pt x="13355" y="10180"/>
                    <a:pt x="13471" y="12751"/>
                    <a:pt x="13703" y="15066"/>
                  </a:cubicBezTo>
                  <a:cubicBezTo>
                    <a:pt x="13935" y="17380"/>
                    <a:pt x="14284" y="19437"/>
                    <a:pt x="14748" y="20209"/>
                  </a:cubicBezTo>
                  <a:cubicBezTo>
                    <a:pt x="15213" y="20980"/>
                    <a:pt x="15794" y="20466"/>
                    <a:pt x="16316" y="19437"/>
                  </a:cubicBezTo>
                  <a:cubicBezTo>
                    <a:pt x="16839" y="18409"/>
                    <a:pt x="17303" y="16866"/>
                    <a:pt x="17826" y="14809"/>
                  </a:cubicBezTo>
                  <a:cubicBezTo>
                    <a:pt x="18348" y="12751"/>
                    <a:pt x="18929" y="10180"/>
                    <a:pt x="19568" y="10951"/>
                  </a:cubicBezTo>
                  <a:cubicBezTo>
                    <a:pt x="20206" y="11723"/>
                    <a:pt x="20903" y="15837"/>
                    <a:pt x="21600" y="1995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" name="Line"/>
            <p:cNvSpPr/>
            <p:nvPr/>
          </p:nvSpPr>
          <p:spPr>
            <a:xfrm>
              <a:off x="7700691" y="4360727"/>
              <a:ext cx="1037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" name="Line"/>
            <p:cNvSpPr/>
            <p:nvPr/>
          </p:nvSpPr>
          <p:spPr>
            <a:xfrm>
              <a:off x="7931803" y="3889188"/>
              <a:ext cx="488863" cy="730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29" extrusionOk="0">
                  <a:moveTo>
                    <a:pt x="3956" y="16944"/>
                  </a:moveTo>
                  <a:cubicBezTo>
                    <a:pt x="3201" y="16944"/>
                    <a:pt x="2446" y="16944"/>
                    <a:pt x="1691" y="17046"/>
                  </a:cubicBezTo>
                  <a:cubicBezTo>
                    <a:pt x="935" y="17148"/>
                    <a:pt x="180" y="17352"/>
                    <a:pt x="29" y="17963"/>
                  </a:cubicBezTo>
                  <a:cubicBezTo>
                    <a:pt x="-122" y="18574"/>
                    <a:pt x="331" y="19593"/>
                    <a:pt x="935" y="20154"/>
                  </a:cubicBezTo>
                  <a:cubicBezTo>
                    <a:pt x="1540" y="20714"/>
                    <a:pt x="2295" y="20816"/>
                    <a:pt x="3050" y="20867"/>
                  </a:cubicBezTo>
                  <a:cubicBezTo>
                    <a:pt x="3805" y="20918"/>
                    <a:pt x="4561" y="20918"/>
                    <a:pt x="5014" y="20663"/>
                  </a:cubicBezTo>
                  <a:cubicBezTo>
                    <a:pt x="5467" y="20408"/>
                    <a:pt x="5618" y="19899"/>
                    <a:pt x="5693" y="19389"/>
                  </a:cubicBezTo>
                  <a:cubicBezTo>
                    <a:pt x="5769" y="18880"/>
                    <a:pt x="5769" y="18371"/>
                    <a:pt x="5920" y="18371"/>
                  </a:cubicBezTo>
                  <a:cubicBezTo>
                    <a:pt x="6071" y="18371"/>
                    <a:pt x="6373" y="18880"/>
                    <a:pt x="7355" y="19491"/>
                  </a:cubicBezTo>
                  <a:cubicBezTo>
                    <a:pt x="8337" y="20103"/>
                    <a:pt x="9998" y="20816"/>
                    <a:pt x="11584" y="21020"/>
                  </a:cubicBezTo>
                  <a:cubicBezTo>
                    <a:pt x="13170" y="21223"/>
                    <a:pt x="14681" y="20918"/>
                    <a:pt x="16267" y="19491"/>
                  </a:cubicBezTo>
                  <a:cubicBezTo>
                    <a:pt x="17853" y="18065"/>
                    <a:pt x="19514" y="15518"/>
                    <a:pt x="20421" y="12767"/>
                  </a:cubicBezTo>
                  <a:cubicBezTo>
                    <a:pt x="21327" y="10016"/>
                    <a:pt x="21478" y="7061"/>
                    <a:pt x="21251" y="5023"/>
                  </a:cubicBezTo>
                  <a:cubicBezTo>
                    <a:pt x="21025" y="2986"/>
                    <a:pt x="20421" y="1865"/>
                    <a:pt x="19816" y="1152"/>
                  </a:cubicBezTo>
                  <a:cubicBezTo>
                    <a:pt x="19212" y="438"/>
                    <a:pt x="18608" y="133"/>
                    <a:pt x="17928" y="31"/>
                  </a:cubicBezTo>
                  <a:cubicBezTo>
                    <a:pt x="17249" y="-71"/>
                    <a:pt x="16493" y="31"/>
                    <a:pt x="15663" y="1050"/>
                  </a:cubicBezTo>
                  <a:cubicBezTo>
                    <a:pt x="14832" y="2069"/>
                    <a:pt x="13926" y="4004"/>
                    <a:pt x="13397" y="6399"/>
                  </a:cubicBezTo>
                  <a:cubicBezTo>
                    <a:pt x="12868" y="8793"/>
                    <a:pt x="12717" y="11646"/>
                    <a:pt x="14001" y="14244"/>
                  </a:cubicBezTo>
                  <a:cubicBezTo>
                    <a:pt x="15285" y="16842"/>
                    <a:pt x="18004" y="19186"/>
                    <a:pt x="20723" y="21529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" name="Line"/>
            <p:cNvSpPr/>
            <p:nvPr/>
          </p:nvSpPr>
          <p:spPr>
            <a:xfrm>
              <a:off x="2013388" y="5378474"/>
              <a:ext cx="262885" cy="41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1109" extrusionOk="0">
                  <a:moveTo>
                    <a:pt x="831" y="3152"/>
                  </a:moveTo>
                  <a:cubicBezTo>
                    <a:pt x="1385" y="7047"/>
                    <a:pt x="1938" y="10942"/>
                    <a:pt x="2215" y="13332"/>
                  </a:cubicBezTo>
                  <a:cubicBezTo>
                    <a:pt x="2492" y="15722"/>
                    <a:pt x="2492" y="16608"/>
                    <a:pt x="2769" y="17847"/>
                  </a:cubicBezTo>
                  <a:cubicBezTo>
                    <a:pt x="3046" y="19086"/>
                    <a:pt x="3600" y="20680"/>
                    <a:pt x="3738" y="21034"/>
                  </a:cubicBezTo>
                  <a:cubicBezTo>
                    <a:pt x="3877" y="21388"/>
                    <a:pt x="3600" y="20503"/>
                    <a:pt x="3185" y="18113"/>
                  </a:cubicBezTo>
                  <a:cubicBezTo>
                    <a:pt x="2769" y="15722"/>
                    <a:pt x="2215" y="11827"/>
                    <a:pt x="1523" y="8995"/>
                  </a:cubicBezTo>
                  <a:cubicBezTo>
                    <a:pt x="831" y="6162"/>
                    <a:pt x="0" y="4391"/>
                    <a:pt x="0" y="3152"/>
                  </a:cubicBezTo>
                  <a:cubicBezTo>
                    <a:pt x="0" y="1913"/>
                    <a:pt x="831" y="1204"/>
                    <a:pt x="3046" y="673"/>
                  </a:cubicBezTo>
                  <a:cubicBezTo>
                    <a:pt x="5262" y="142"/>
                    <a:pt x="8862" y="-212"/>
                    <a:pt x="11908" y="142"/>
                  </a:cubicBezTo>
                  <a:cubicBezTo>
                    <a:pt x="14954" y="496"/>
                    <a:pt x="17446" y="1558"/>
                    <a:pt x="19108" y="2886"/>
                  </a:cubicBezTo>
                  <a:cubicBezTo>
                    <a:pt x="20769" y="4214"/>
                    <a:pt x="21600" y="5808"/>
                    <a:pt x="20631" y="7224"/>
                  </a:cubicBezTo>
                  <a:cubicBezTo>
                    <a:pt x="19662" y="8640"/>
                    <a:pt x="16892" y="9880"/>
                    <a:pt x="13985" y="10588"/>
                  </a:cubicBezTo>
                  <a:cubicBezTo>
                    <a:pt x="11077" y="11296"/>
                    <a:pt x="8031" y="11473"/>
                    <a:pt x="5677" y="10854"/>
                  </a:cubicBezTo>
                  <a:cubicBezTo>
                    <a:pt x="3323" y="10234"/>
                    <a:pt x="1662" y="8818"/>
                    <a:pt x="0" y="74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" name="Line"/>
            <p:cNvSpPr/>
            <p:nvPr/>
          </p:nvSpPr>
          <p:spPr>
            <a:xfrm>
              <a:off x="2531915" y="5388178"/>
              <a:ext cx="166441" cy="34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7" h="21600" extrusionOk="0">
                  <a:moveTo>
                    <a:pt x="7671" y="0"/>
                  </a:moveTo>
                  <a:cubicBezTo>
                    <a:pt x="5553" y="436"/>
                    <a:pt x="3436" y="873"/>
                    <a:pt x="1742" y="3273"/>
                  </a:cubicBezTo>
                  <a:cubicBezTo>
                    <a:pt x="48" y="5673"/>
                    <a:pt x="-1223" y="10036"/>
                    <a:pt x="1953" y="13418"/>
                  </a:cubicBezTo>
                  <a:cubicBezTo>
                    <a:pt x="5130" y="16800"/>
                    <a:pt x="12753" y="19200"/>
                    <a:pt x="2037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" name="Line"/>
            <p:cNvSpPr/>
            <p:nvPr/>
          </p:nvSpPr>
          <p:spPr>
            <a:xfrm>
              <a:off x="2903922" y="5367422"/>
              <a:ext cx="157674" cy="35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231" extrusionOk="0">
                  <a:moveTo>
                    <a:pt x="1680" y="0"/>
                  </a:moveTo>
                  <a:cubicBezTo>
                    <a:pt x="741" y="5033"/>
                    <a:pt x="-198" y="10066"/>
                    <a:pt x="37" y="13526"/>
                  </a:cubicBezTo>
                  <a:cubicBezTo>
                    <a:pt x="272" y="16986"/>
                    <a:pt x="1680" y="18874"/>
                    <a:pt x="3559" y="20027"/>
                  </a:cubicBezTo>
                  <a:cubicBezTo>
                    <a:pt x="5437" y="21181"/>
                    <a:pt x="7785" y="21600"/>
                    <a:pt x="10837" y="20866"/>
                  </a:cubicBezTo>
                  <a:cubicBezTo>
                    <a:pt x="13889" y="20132"/>
                    <a:pt x="17645" y="18245"/>
                    <a:pt x="21402" y="163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" name="Line"/>
            <p:cNvSpPr/>
            <p:nvPr/>
          </p:nvSpPr>
          <p:spPr>
            <a:xfrm>
              <a:off x="2781381" y="5508723"/>
              <a:ext cx="300972" cy="4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20296"/>
                  </a:moveTo>
                  <a:cubicBezTo>
                    <a:pt x="5710" y="12582"/>
                    <a:pt x="11421" y="4867"/>
                    <a:pt x="15021" y="1782"/>
                  </a:cubicBezTo>
                  <a:cubicBezTo>
                    <a:pt x="18621" y="-1304"/>
                    <a:pt x="20110" y="239"/>
                    <a:pt x="21600" y="17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" name="Line"/>
            <p:cNvSpPr/>
            <p:nvPr/>
          </p:nvSpPr>
          <p:spPr>
            <a:xfrm>
              <a:off x="3279539" y="5336286"/>
              <a:ext cx="157447" cy="435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600" extrusionOk="0">
                  <a:moveTo>
                    <a:pt x="2757" y="0"/>
                  </a:moveTo>
                  <a:cubicBezTo>
                    <a:pt x="7813" y="686"/>
                    <a:pt x="12868" y="1371"/>
                    <a:pt x="16315" y="3429"/>
                  </a:cubicBezTo>
                  <a:cubicBezTo>
                    <a:pt x="19762" y="5486"/>
                    <a:pt x="21600" y="8914"/>
                    <a:pt x="20681" y="11914"/>
                  </a:cubicBezTo>
                  <a:cubicBezTo>
                    <a:pt x="19762" y="14914"/>
                    <a:pt x="16085" y="17486"/>
                    <a:pt x="12179" y="19029"/>
                  </a:cubicBezTo>
                  <a:cubicBezTo>
                    <a:pt x="8272" y="20571"/>
                    <a:pt x="4136" y="210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" name="Line"/>
            <p:cNvSpPr/>
            <p:nvPr/>
          </p:nvSpPr>
          <p:spPr>
            <a:xfrm>
              <a:off x="3922993" y="5507068"/>
              <a:ext cx="280215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867" y="2735"/>
                    <a:pt x="11733" y="-1585"/>
                    <a:pt x="15333" y="575"/>
                  </a:cubicBezTo>
                  <a:cubicBezTo>
                    <a:pt x="18933" y="2735"/>
                    <a:pt x="20267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" name="Line"/>
            <p:cNvSpPr/>
            <p:nvPr/>
          </p:nvSpPr>
          <p:spPr>
            <a:xfrm>
              <a:off x="3954128" y="5647635"/>
              <a:ext cx="332106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850" y="10800"/>
                    <a:pt x="11700" y="21600"/>
                    <a:pt x="15300" y="21600"/>
                  </a:cubicBezTo>
                  <a:cubicBezTo>
                    <a:pt x="18900" y="21600"/>
                    <a:pt x="20250" y="10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" name="Line"/>
            <p:cNvSpPr/>
            <p:nvPr/>
          </p:nvSpPr>
          <p:spPr>
            <a:xfrm>
              <a:off x="4805148" y="5325909"/>
              <a:ext cx="456728" cy="6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0" y="3600"/>
                  </a:moveTo>
                  <a:cubicBezTo>
                    <a:pt x="5522" y="2400"/>
                    <a:pt x="11044" y="1200"/>
                    <a:pt x="14292" y="600"/>
                  </a:cubicBezTo>
                  <a:cubicBezTo>
                    <a:pt x="17540" y="0"/>
                    <a:pt x="18514" y="0"/>
                    <a:pt x="19408" y="0"/>
                  </a:cubicBezTo>
                  <a:cubicBezTo>
                    <a:pt x="20301" y="0"/>
                    <a:pt x="21113" y="0"/>
                    <a:pt x="21356" y="3600"/>
                  </a:cubicBezTo>
                  <a:cubicBezTo>
                    <a:pt x="21600" y="7200"/>
                    <a:pt x="21275" y="14400"/>
                    <a:pt x="2095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" name="Line"/>
            <p:cNvSpPr/>
            <p:nvPr/>
          </p:nvSpPr>
          <p:spPr>
            <a:xfrm>
              <a:off x="4766442" y="5325909"/>
              <a:ext cx="464216" cy="52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17" extrusionOk="0">
                  <a:moveTo>
                    <a:pt x="1790" y="0"/>
                  </a:moveTo>
                  <a:cubicBezTo>
                    <a:pt x="990" y="284"/>
                    <a:pt x="190" y="568"/>
                    <a:pt x="30" y="1066"/>
                  </a:cubicBezTo>
                  <a:cubicBezTo>
                    <a:pt x="-130" y="1563"/>
                    <a:pt x="350" y="2274"/>
                    <a:pt x="1390" y="2984"/>
                  </a:cubicBezTo>
                  <a:cubicBezTo>
                    <a:pt x="2430" y="3695"/>
                    <a:pt x="4030" y="4405"/>
                    <a:pt x="5470" y="5045"/>
                  </a:cubicBezTo>
                  <a:cubicBezTo>
                    <a:pt x="6910" y="5684"/>
                    <a:pt x="8190" y="6253"/>
                    <a:pt x="9070" y="6821"/>
                  </a:cubicBezTo>
                  <a:cubicBezTo>
                    <a:pt x="9950" y="7389"/>
                    <a:pt x="10430" y="7958"/>
                    <a:pt x="10430" y="8526"/>
                  </a:cubicBezTo>
                  <a:cubicBezTo>
                    <a:pt x="10430" y="9095"/>
                    <a:pt x="9950" y="9663"/>
                    <a:pt x="8510" y="11439"/>
                  </a:cubicBezTo>
                  <a:cubicBezTo>
                    <a:pt x="7070" y="13216"/>
                    <a:pt x="4670" y="16200"/>
                    <a:pt x="3150" y="17905"/>
                  </a:cubicBezTo>
                  <a:cubicBezTo>
                    <a:pt x="1630" y="19611"/>
                    <a:pt x="990" y="20037"/>
                    <a:pt x="1150" y="20250"/>
                  </a:cubicBezTo>
                  <a:cubicBezTo>
                    <a:pt x="1310" y="20463"/>
                    <a:pt x="2270" y="20463"/>
                    <a:pt x="5070" y="20676"/>
                  </a:cubicBezTo>
                  <a:cubicBezTo>
                    <a:pt x="7870" y="20889"/>
                    <a:pt x="12510" y="21316"/>
                    <a:pt x="15550" y="21458"/>
                  </a:cubicBezTo>
                  <a:cubicBezTo>
                    <a:pt x="18590" y="21600"/>
                    <a:pt x="20030" y="21458"/>
                    <a:pt x="21470" y="213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" name="Line"/>
            <p:cNvSpPr/>
            <p:nvPr/>
          </p:nvSpPr>
          <p:spPr>
            <a:xfrm>
              <a:off x="4749558" y="6176928"/>
              <a:ext cx="107482" cy="9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034" extrusionOk="0">
                  <a:moveTo>
                    <a:pt x="722" y="0"/>
                  </a:moveTo>
                  <a:cubicBezTo>
                    <a:pt x="47" y="4629"/>
                    <a:pt x="-628" y="9257"/>
                    <a:pt x="1059" y="13114"/>
                  </a:cubicBezTo>
                  <a:cubicBezTo>
                    <a:pt x="2747" y="16971"/>
                    <a:pt x="6797" y="20057"/>
                    <a:pt x="10510" y="20829"/>
                  </a:cubicBezTo>
                  <a:cubicBezTo>
                    <a:pt x="14222" y="21600"/>
                    <a:pt x="17597" y="20057"/>
                    <a:pt x="20972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" name="Line"/>
            <p:cNvSpPr/>
            <p:nvPr/>
          </p:nvSpPr>
          <p:spPr>
            <a:xfrm>
              <a:off x="4732500" y="6052388"/>
              <a:ext cx="7264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" name="Line"/>
            <p:cNvSpPr/>
            <p:nvPr/>
          </p:nvSpPr>
          <p:spPr>
            <a:xfrm>
              <a:off x="5012713" y="6176928"/>
              <a:ext cx="1556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" name="Line"/>
            <p:cNvSpPr/>
            <p:nvPr/>
          </p:nvSpPr>
          <p:spPr>
            <a:xfrm>
              <a:off x="5012713" y="6259955"/>
              <a:ext cx="176432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" name="Line"/>
            <p:cNvSpPr/>
            <p:nvPr/>
          </p:nvSpPr>
          <p:spPr>
            <a:xfrm>
              <a:off x="5334441" y="6218441"/>
              <a:ext cx="166053" cy="8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extrusionOk="0">
                  <a:moveTo>
                    <a:pt x="5400" y="2700"/>
                  </a:moveTo>
                  <a:cubicBezTo>
                    <a:pt x="3150" y="4500"/>
                    <a:pt x="900" y="6300"/>
                    <a:pt x="450" y="9000"/>
                  </a:cubicBezTo>
                  <a:cubicBezTo>
                    <a:pt x="0" y="11700"/>
                    <a:pt x="1350" y="15300"/>
                    <a:pt x="3150" y="17550"/>
                  </a:cubicBezTo>
                  <a:cubicBezTo>
                    <a:pt x="4950" y="19800"/>
                    <a:pt x="7200" y="20700"/>
                    <a:pt x="9900" y="21150"/>
                  </a:cubicBezTo>
                  <a:cubicBezTo>
                    <a:pt x="12600" y="21600"/>
                    <a:pt x="15750" y="21600"/>
                    <a:pt x="18000" y="19800"/>
                  </a:cubicBezTo>
                  <a:cubicBezTo>
                    <a:pt x="20250" y="18000"/>
                    <a:pt x="21600" y="14400"/>
                    <a:pt x="21600" y="10800"/>
                  </a:cubicBezTo>
                  <a:cubicBezTo>
                    <a:pt x="21600" y="7200"/>
                    <a:pt x="20250" y="3600"/>
                    <a:pt x="16425" y="1800"/>
                  </a:cubicBezTo>
                  <a:cubicBezTo>
                    <a:pt x="12600" y="0"/>
                    <a:pt x="6300" y="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" name="Line"/>
            <p:cNvSpPr/>
            <p:nvPr/>
          </p:nvSpPr>
          <p:spPr>
            <a:xfrm>
              <a:off x="4836283" y="4986884"/>
              <a:ext cx="186810" cy="172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456"/>
                  </a:moveTo>
                  <a:cubicBezTo>
                    <a:pt x="1200" y="1728"/>
                    <a:pt x="2400" y="0"/>
                    <a:pt x="3600" y="0"/>
                  </a:cubicBezTo>
                  <a:cubicBezTo>
                    <a:pt x="4800" y="0"/>
                    <a:pt x="6000" y="1728"/>
                    <a:pt x="6800" y="3672"/>
                  </a:cubicBezTo>
                  <a:cubicBezTo>
                    <a:pt x="7600" y="5616"/>
                    <a:pt x="8000" y="7776"/>
                    <a:pt x="8200" y="9936"/>
                  </a:cubicBezTo>
                  <a:cubicBezTo>
                    <a:pt x="8400" y="12096"/>
                    <a:pt x="8400" y="14256"/>
                    <a:pt x="8400" y="14256"/>
                  </a:cubicBezTo>
                  <a:cubicBezTo>
                    <a:pt x="8400" y="14256"/>
                    <a:pt x="8400" y="12096"/>
                    <a:pt x="9000" y="10152"/>
                  </a:cubicBezTo>
                  <a:cubicBezTo>
                    <a:pt x="9600" y="8208"/>
                    <a:pt x="10800" y="6480"/>
                    <a:pt x="12400" y="5184"/>
                  </a:cubicBezTo>
                  <a:cubicBezTo>
                    <a:pt x="14000" y="3888"/>
                    <a:pt x="16000" y="3024"/>
                    <a:pt x="17600" y="3888"/>
                  </a:cubicBezTo>
                  <a:cubicBezTo>
                    <a:pt x="19200" y="4752"/>
                    <a:pt x="20400" y="7344"/>
                    <a:pt x="21000" y="10584"/>
                  </a:cubicBezTo>
                  <a:cubicBezTo>
                    <a:pt x="21600" y="13824"/>
                    <a:pt x="21600" y="1771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>
              <a:off x="5804004" y="5556553"/>
              <a:ext cx="215405" cy="288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175" extrusionOk="0">
                  <a:moveTo>
                    <a:pt x="14148" y="4403"/>
                  </a:moveTo>
                  <a:cubicBezTo>
                    <a:pt x="13462" y="3133"/>
                    <a:pt x="12777" y="1862"/>
                    <a:pt x="11234" y="973"/>
                  </a:cubicBezTo>
                  <a:cubicBezTo>
                    <a:pt x="9691" y="83"/>
                    <a:pt x="7291" y="-425"/>
                    <a:pt x="5234" y="464"/>
                  </a:cubicBezTo>
                  <a:cubicBezTo>
                    <a:pt x="3177" y="1354"/>
                    <a:pt x="1462" y="3641"/>
                    <a:pt x="605" y="5420"/>
                  </a:cubicBezTo>
                  <a:cubicBezTo>
                    <a:pt x="-252" y="7199"/>
                    <a:pt x="-252" y="8469"/>
                    <a:pt x="948" y="9994"/>
                  </a:cubicBezTo>
                  <a:cubicBezTo>
                    <a:pt x="2148" y="11519"/>
                    <a:pt x="4548" y="13297"/>
                    <a:pt x="7119" y="13551"/>
                  </a:cubicBezTo>
                  <a:cubicBezTo>
                    <a:pt x="9691" y="13806"/>
                    <a:pt x="12434" y="12535"/>
                    <a:pt x="14148" y="11264"/>
                  </a:cubicBezTo>
                  <a:cubicBezTo>
                    <a:pt x="15862" y="9994"/>
                    <a:pt x="16548" y="8723"/>
                    <a:pt x="16719" y="7453"/>
                  </a:cubicBezTo>
                  <a:cubicBezTo>
                    <a:pt x="16891" y="6182"/>
                    <a:pt x="16548" y="4911"/>
                    <a:pt x="16205" y="4911"/>
                  </a:cubicBezTo>
                  <a:cubicBezTo>
                    <a:pt x="15862" y="4911"/>
                    <a:pt x="15519" y="6182"/>
                    <a:pt x="15348" y="8088"/>
                  </a:cubicBezTo>
                  <a:cubicBezTo>
                    <a:pt x="15177" y="9994"/>
                    <a:pt x="15177" y="12535"/>
                    <a:pt x="16205" y="14822"/>
                  </a:cubicBezTo>
                  <a:cubicBezTo>
                    <a:pt x="17234" y="17109"/>
                    <a:pt x="19291" y="19142"/>
                    <a:pt x="21348" y="211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" name="Line"/>
            <p:cNvSpPr/>
            <p:nvPr/>
          </p:nvSpPr>
          <p:spPr>
            <a:xfrm>
              <a:off x="6143947" y="5813688"/>
              <a:ext cx="83027" cy="71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0"/>
                  </a:moveTo>
                  <a:cubicBezTo>
                    <a:pt x="1800" y="7855"/>
                    <a:pt x="3600" y="15709"/>
                    <a:pt x="7200" y="18655"/>
                  </a:cubicBezTo>
                  <a:cubicBezTo>
                    <a:pt x="10800" y="21600"/>
                    <a:pt x="16200" y="19636"/>
                    <a:pt x="21600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" name="Line"/>
            <p:cNvSpPr/>
            <p:nvPr/>
          </p:nvSpPr>
          <p:spPr>
            <a:xfrm>
              <a:off x="6164704" y="5647635"/>
              <a:ext cx="2075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" name="Line"/>
            <p:cNvSpPr/>
            <p:nvPr/>
          </p:nvSpPr>
          <p:spPr>
            <a:xfrm>
              <a:off x="6652484" y="5481583"/>
              <a:ext cx="145297" cy="39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3086" y="0"/>
                  </a:moveTo>
                  <a:cubicBezTo>
                    <a:pt x="2057" y="5116"/>
                    <a:pt x="1029" y="10232"/>
                    <a:pt x="514" y="13358"/>
                  </a:cubicBezTo>
                  <a:cubicBezTo>
                    <a:pt x="0" y="16484"/>
                    <a:pt x="0" y="17621"/>
                    <a:pt x="0" y="18663"/>
                  </a:cubicBezTo>
                  <a:cubicBezTo>
                    <a:pt x="0" y="19705"/>
                    <a:pt x="0" y="20653"/>
                    <a:pt x="1286" y="21126"/>
                  </a:cubicBezTo>
                  <a:cubicBezTo>
                    <a:pt x="2571" y="21600"/>
                    <a:pt x="5143" y="21600"/>
                    <a:pt x="8743" y="21032"/>
                  </a:cubicBezTo>
                  <a:cubicBezTo>
                    <a:pt x="12343" y="20463"/>
                    <a:pt x="16971" y="19326"/>
                    <a:pt x="21600" y="181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" name="Line"/>
            <p:cNvSpPr/>
            <p:nvPr/>
          </p:nvSpPr>
          <p:spPr>
            <a:xfrm>
              <a:off x="6579836" y="5658014"/>
              <a:ext cx="18681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" name="Line"/>
            <p:cNvSpPr/>
            <p:nvPr/>
          </p:nvSpPr>
          <p:spPr>
            <a:xfrm>
              <a:off x="7067615" y="5450447"/>
              <a:ext cx="93405" cy="95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0" y="0"/>
                  </a:moveTo>
                  <a:cubicBezTo>
                    <a:pt x="0" y="5400"/>
                    <a:pt x="0" y="10800"/>
                    <a:pt x="1600" y="14657"/>
                  </a:cubicBezTo>
                  <a:cubicBezTo>
                    <a:pt x="3200" y="18514"/>
                    <a:pt x="6400" y="20829"/>
                    <a:pt x="10000" y="21214"/>
                  </a:cubicBezTo>
                  <a:cubicBezTo>
                    <a:pt x="13600" y="21600"/>
                    <a:pt x="17600" y="20057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" name="Line"/>
            <p:cNvSpPr/>
            <p:nvPr/>
          </p:nvSpPr>
          <p:spPr>
            <a:xfrm>
              <a:off x="7129885" y="5201369"/>
              <a:ext cx="20758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" name="Line"/>
            <p:cNvSpPr/>
            <p:nvPr/>
          </p:nvSpPr>
          <p:spPr>
            <a:xfrm>
              <a:off x="7596908" y="5990119"/>
              <a:ext cx="51893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" name="Line"/>
            <p:cNvSpPr/>
            <p:nvPr/>
          </p:nvSpPr>
          <p:spPr>
            <a:xfrm>
              <a:off x="6838372" y="2419987"/>
              <a:ext cx="135840" cy="11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077" extrusionOk="0">
                  <a:moveTo>
                    <a:pt x="1764" y="0"/>
                  </a:moveTo>
                  <a:cubicBezTo>
                    <a:pt x="684" y="5554"/>
                    <a:pt x="-396" y="11109"/>
                    <a:pt x="144" y="15120"/>
                  </a:cubicBezTo>
                  <a:cubicBezTo>
                    <a:pt x="684" y="19131"/>
                    <a:pt x="2844" y="21600"/>
                    <a:pt x="6624" y="20983"/>
                  </a:cubicBezTo>
                  <a:cubicBezTo>
                    <a:pt x="10404" y="20366"/>
                    <a:pt x="15804" y="16663"/>
                    <a:pt x="21204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" name="Line"/>
            <p:cNvSpPr/>
            <p:nvPr/>
          </p:nvSpPr>
          <p:spPr>
            <a:xfrm>
              <a:off x="6828914" y="2243556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" name="Line"/>
            <p:cNvSpPr/>
            <p:nvPr/>
          </p:nvSpPr>
          <p:spPr>
            <a:xfrm>
              <a:off x="8657037" y="5432055"/>
              <a:ext cx="351319" cy="64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30" extrusionOk="0">
                  <a:moveTo>
                    <a:pt x="11340" y="1636"/>
                  </a:moveTo>
                  <a:cubicBezTo>
                    <a:pt x="11129" y="1065"/>
                    <a:pt x="10917" y="493"/>
                    <a:pt x="10176" y="208"/>
                  </a:cubicBezTo>
                  <a:cubicBezTo>
                    <a:pt x="9434" y="-78"/>
                    <a:pt x="8164" y="-78"/>
                    <a:pt x="6576" y="265"/>
                  </a:cubicBezTo>
                  <a:cubicBezTo>
                    <a:pt x="4987" y="608"/>
                    <a:pt x="3081" y="1293"/>
                    <a:pt x="1811" y="2208"/>
                  </a:cubicBezTo>
                  <a:cubicBezTo>
                    <a:pt x="540" y="3122"/>
                    <a:pt x="-95" y="4265"/>
                    <a:pt x="11" y="5008"/>
                  </a:cubicBezTo>
                  <a:cubicBezTo>
                    <a:pt x="117" y="5751"/>
                    <a:pt x="964" y="6093"/>
                    <a:pt x="2446" y="6322"/>
                  </a:cubicBezTo>
                  <a:cubicBezTo>
                    <a:pt x="3929" y="6551"/>
                    <a:pt x="6046" y="6665"/>
                    <a:pt x="7952" y="6436"/>
                  </a:cubicBezTo>
                  <a:cubicBezTo>
                    <a:pt x="9858" y="6208"/>
                    <a:pt x="11552" y="5636"/>
                    <a:pt x="12293" y="4893"/>
                  </a:cubicBezTo>
                  <a:cubicBezTo>
                    <a:pt x="13034" y="4151"/>
                    <a:pt x="12823" y="3236"/>
                    <a:pt x="12717" y="3065"/>
                  </a:cubicBezTo>
                  <a:cubicBezTo>
                    <a:pt x="12611" y="2893"/>
                    <a:pt x="12611" y="3465"/>
                    <a:pt x="12717" y="5522"/>
                  </a:cubicBezTo>
                  <a:cubicBezTo>
                    <a:pt x="12823" y="7579"/>
                    <a:pt x="13034" y="11122"/>
                    <a:pt x="13140" y="13808"/>
                  </a:cubicBezTo>
                  <a:cubicBezTo>
                    <a:pt x="13246" y="16493"/>
                    <a:pt x="13246" y="18322"/>
                    <a:pt x="13034" y="19522"/>
                  </a:cubicBezTo>
                  <a:cubicBezTo>
                    <a:pt x="12823" y="20722"/>
                    <a:pt x="12399" y="21293"/>
                    <a:pt x="12717" y="21408"/>
                  </a:cubicBezTo>
                  <a:cubicBezTo>
                    <a:pt x="13034" y="21522"/>
                    <a:pt x="14093" y="21179"/>
                    <a:pt x="15681" y="20665"/>
                  </a:cubicBezTo>
                  <a:cubicBezTo>
                    <a:pt x="17270" y="20151"/>
                    <a:pt x="19387" y="19465"/>
                    <a:pt x="21505" y="187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9207434" y="5408934"/>
              <a:ext cx="216054" cy="33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600" extrusionOk="0">
                  <a:moveTo>
                    <a:pt x="11966" y="1350"/>
                  </a:moveTo>
                  <a:cubicBezTo>
                    <a:pt x="10278" y="675"/>
                    <a:pt x="8590" y="0"/>
                    <a:pt x="7072" y="0"/>
                  </a:cubicBezTo>
                  <a:cubicBezTo>
                    <a:pt x="5553" y="0"/>
                    <a:pt x="4203" y="675"/>
                    <a:pt x="2684" y="2813"/>
                  </a:cubicBezTo>
                  <a:cubicBezTo>
                    <a:pt x="1166" y="4950"/>
                    <a:pt x="-522" y="8550"/>
                    <a:pt x="153" y="11813"/>
                  </a:cubicBezTo>
                  <a:cubicBezTo>
                    <a:pt x="828" y="15075"/>
                    <a:pt x="3865" y="18000"/>
                    <a:pt x="7747" y="19575"/>
                  </a:cubicBezTo>
                  <a:cubicBezTo>
                    <a:pt x="11628" y="21150"/>
                    <a:pt x="16353" y="21375"/>
                    <a:pt x="2107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9597927" y="5394833"/>
              <a:ext cx="168044" cy="354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064" extrusionOk="0">
                  <a:moveTo>
                    <a:pt x="1576" y="838"/>
                  </a:moveTo>
                  <a:cubicBezTo>
                    <a:pt x="3340" y="221"/>
                    <a:pt x="5103" y="-396"/>
                    <a:pt x="5323" y="324"/>
                  </a:cubicBezTo>
                  <a:cubicBezTo>
                    <a:pt x="5544" y="1044"/>
                    <a:pt x="4221" y="3101"/>
                    <a:pt x="2899" y="6290"/>
                  </a:cubicBezTo>
                  <a:cubicBezTo>
                    <a:pt x="1576" y="9478"/>
                    <a:pt x="254" y="13798"/>
                    <a:pt x="33" y="16473"/>
                  </a:cubicBezTo>
                  <a:cubicBezTo>
                    <a:pt x="-187" y="19147"/>
                    <a:pt x="695" y="20175"/>
                    <a:pt x="2458" y="20690"/>
                  </a:cubicBezTo>
                  <a:cubicBezTo>
                    <a:pt x="4221" y="21204"/>
                    <a:pt x="6866" y="21204"/>
                    <a:pt x="10172" y="20587"/>
                  </a:cubicBezTo>
                  <a:cubicBezTo>
                    <a:pt x="13478" y="19970"/>
                    <a:pt x="17446" y="18735"/>
                    <a:pt x="21413" y="175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" name="Line"/>
            <p:cNvSpPr/>
            <p:nvPr/>
          </p:nvSpPr>
          <p:spPr>
            <a:xfrm>
              <a:off x="9506513" y="5552232"/>
              <a:ext cx="249080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5700" y="11040"/>
                    <a:pt x="11400" y="1783"/>
                    <a:pt x="15000" y="240"/>
                  </a:cubicBezTo>
                  <a:cubicBezTo>
                    <a:pt x="18600" y="-1303"/>
                    <a:pt x="20100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" name="Line"/>
            <p:cNvSpPr/>
            <p:nvPr/>
          </p:nvSpPr>
          <p:spPr>
            <a:xfrm>
              <a:off x="9807483" y="5398556"/>
              <a:ext cx="100802" cy="43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2" h="21600" extrusionOk="0">
                  <a:moveTo>
                    <a:pt x="0" y="0"/>
                  </a:moveTo>
                  <a:cubicBezTo>
                    <a:pt x="3484" y="0"/>
                    <a:pt x="6968" y="0"/>
                    <a:pt x="10103" y="429"/>
                  </a:cubicBezTo>
                  <a:cubicBezTo>
                    <a:pt x="13239" y="857"/>
                    <a:pt x="16026" y="1714"/>
                    <a:pt x="18116" y="4029"/>
                  </a:cubicBezTo>
                  <a:cubicBezTo>
                    <a:pt x="20206" y="6343"/>
                    <a:pt x="21600" y="10114"/>
                    <a:pt x="18465" y="13286"/>
                  </a:cubicBezTo>
                  <a:cubicBezTo>
                    <a:pt x="15329" y="16457"/>
                    <a:pt x="7665" y="1902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" name="Line"/>
            <p:cNvSpPr/>
            <p:nvPr/>
          </p:nvSpPr>
          <p:spPr>
            <a:xfrm>
              <a:off x="10284885" y="5554231"/>
              <a:ext cx="3009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" name="Line"/>
            <p:cNvSpPr/>
            <p:nvPr/>
          </p:nvSpPr>
          <p:spPr>
            <a:xfrm>
              <a:off x="10347154" y="5658014"/>
              <a:ext cx="300972" cy="1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62" y="10800"/>
                    <a:pt x="10924" y="21600"/>
                    <a:pt x="14524" y="21600"/>
                  </a:cubicBezTo>
                  <a:cubicBezTo>
                    <a:pt x="18124" y="21600"/>
                    <a:pt x="19862" y="10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" name="Line"/>
            <p:cNvSpPr/>
            <p:nvPr/>
          </p:nvSpPr>
          <p:spPr>
            <a:xfrm>
              <a:off x="11125527" y="5222126"/>
              <a:ext cx="536891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0" y="6171"/>
                  </a:moveTo>
                  <a:cubicBezTo>
                    <a:pt x="3462" y="4114"/>
                    <a:pt x="6923" y="2057"/>
                    <a:pt x="10246" y="1029"/>
                  </a:cubicBezTo>
                  <a:cubicBezTo>
                    <a:pt x="13569" y="0"/>
                    <a:pt x="16754" y="0"/>
                    <a:pt x="18692" y="0"/>
                  </a:cubicBezTo>
                  <a:cubicBezTo>
                    <a:pt x="20631" y="0"/>
                    <a:pt x="21323" y="0"/>
                    <a:pt x="21462" y="3600"/>
                  </a:cubicBezTo>
                  <a:cubicBezTo>
                    <a:pt x="21600" y="7200"/>
                    <a:pt x="21185" y="14400"/>
                    <a:pt x="2076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" name="Line"/>
            <p:cNvSpPr/>
            <p:nvPr/>
          </p:nvSpPr>
          <p:spPr>
            <a:xfrm>
              <a:off x="11146282" y="5274017"/>
              <a:ext cx="590025" cy="5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extrusionOk="0">
                  <a:moveTo>
                    <a:pt x="0" y="0"/>
                  </a:moveTo>
                  <a:cubicBezTo>
                    <a:pt x="632" y="1164"/>
                    <a:pt x="1263" y="2328"/>
                    <a:pt x="2400" y="3686"/>
                  </a:cubicBezTo>
                  <a:cubicBezTo>
                    <a:pt x="3537" y="5044"/>
                    <a:pt x="5179" y="6596"/>
                    <a:pt x="6253" y="7566"/>
                  </a:cubicBezTo>
                  <a:cubicBezTo>
                    <a:pt x="7326" y="8537"/>
                    <a:pt x="7832" y="8925"/>
                    <a:pt x="8021" y="9442"/>
                  </a:cubicBezTo>
                  <a:cubicBezTo>
                    <a:pt x="8211" y="9959"/>
                    <a:pt x="8084" y="10606"/>
                    <a:pt x="7326" y="11705"/>
                  </a:cubicBezTo>
                  <a:cubicBezTo>
                    <a:pt x="6568" y="12805"/>
                    <a:pt x="5179" y="14357"/>
                    <a:pt x="4042" y="15715"/>
                  </a:cubicBezTo>
                  <a:cubicBezTo>
                    <a:pt x="2905" y="17073"/>
                    <a:pt x="2021" y="18237"/>
                    <a:pt x="1453" y="19143"/>
                  </a:cubicBezTo>
                  <a:cubicBezTo>
                    <a:pt x="884" y="20048"/>
                    <a:pt x="632" y="20695"/>
                    <a:pt x="1011" y="21018"/>
                  </a:cubicBezTo>
                  <a:cubicBezTo>
                    <a:pt x="1390" y="21341"/>
                    <a:pt x="2400" y="21341"/>
                    <a:pt x="4989" y="21406"/>
                  </a:cubicBezTo>
                  <a:cubicBezTo>
                    <a:pt x="7579" y="21471"/>
                    <a:pt x="11747" y="21600"/>
                    <a:pt x="14589" y="21600"/>
                  </a:cubicBezTo>
                  <a:cubicBezTo>
                    <a:pt x="17432" y="21600"/>
                    <a:pt x="18947" y="21471"/>
                    <a:pt x="19958" y="21212"/>
                  </a:cubicBezTo>
                  <a:cubicBezTo>
                    <a:pt x="20968" y="20953"/>
                    <a:pt x="21474" y="20565"/>
                    <a:pt x="21537" y="20048"/>
                  </a:cubicBezTo>
                  <a:cubicBezTo>
                    <a:pt x="21600" y="19531"/>
                    <a:pt x="21221" y="18884"/>
                    <a:pt x="20842" y="182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" name="Line"/>
            <p:cNvSpPr/>
            <p:nvPr/>
          </p:nvSpPr>
          <p:spPr>
            <a:xfrm>
              <a:off x="11158203" y="6125037"/>
              <a:ext cx="133377" cy="138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146" extrusionOk="0">
                  <a:moveTo>
                    <a:pt x="4738" y="0"/>
                  </a:moveTo>
                  <a:cubicBezTo>
                    <a:pt x="2522" y="2107"/>
                    <a:pt x="307" y="4215"/>
                    <a:pt x="30" y="7639"/>
                  </a:cubicBezTo>
                  <a:cubicBezTo>
                    <a:pt x="-247" y="11063"/>
                    <a:pt x="1415" y="15805"/>
                    <a:pt x="4184" y="18439"/>
                  </a:cubicBezTo>
                  <a:cubicBezTo>
                    <a:pt x="6953" y="21073"/>
                    <a:pt x="10830" y="21600"/>
                    <a:pt x="13876" y="20810"/>
                  </a:cubicBezTo>
                  <a:cubicBezTo>
                    <a:pt x="16922" y="20019"/>
                    <a:pt x="19138" y="17912"/>
                    <a:pt x="21353" y="1580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11208553" y="5990119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11416119" y="6135415"/>
              <a:ext cx="176432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11436876" y="6208063"/>
              <a:ext cx="15567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920" y="7200"/>
                    <a:pt x="3840" y="14400"/>
                    <a:pt x="7440" y="18000"/>
                  </a:cubicBezTo>
                  <a:cubicBezTo>
                    <a:pt x="11040" y="21600"/>
                    <a:pt x="1632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" name="Shape"/>
            <p:cNvSpPr/>
            <p:nvPr/>
          </p:nvSpPr>
          <p:spPr>
            <a:xfrm>
              <a:off x="11812421" y="6156172"/>
              <a:ext cx="110138" cy="99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319" extrusionOk="0">
                  <a:moveTo>
                    <a:pt x="7490" y="0"/>
                  </a:moveTo>
                  <a:cubicBezTo>
                    <a:pt x="4871" y="2234"/>
                    <a:pt x="2253" y="4469"/>
                    <a:pt x="944" y="7448"/>
                  </a:cubicBezTo>
                  <a:cubicBezTo>
                    <a:pt x="-365" y="10428"/>
                    <a:pt x="-365" y="14152"/>
                    <a:pt x="1271" y="16759"/>
                  </a:cubicBezTo>
                  <a:cubicBezTo>
                    <a:pt x="2908" y="19365"/>
                    <a:pt x="6180" y="20855"/>
                    <a:pt x="9780" y="21228"/>
                  </a:cubicBezTo>
                  <a:cubicBezTo>
                    <a:pt x="13380" y="21600"/>
                    <a:pt x="17308" y="20855"/>
                    <a:pt x="19271" y="18621"/>
                  </a:cubicBezTo>
                  <a:cubicBezTo>
                    <a:pt x="21235" y="16386"/>
                    <a:pt x="21235" y="12662"/>
                    <a:pt x="19926" y="9683"/>
                  </a:cubicBezTo>
                  <a:cubicBezTo>
                    <a:pt x="18617" y="6703"/>
                    <a:pt x="15999" y="4469"/>
                    <a:pt x="13708" y="2979"/>
                  </a:cubicBezTo>
                  <a:cubicBezTo>
                    <a:pt x="11417" y="1490"/>
                    <a:pt x="9453" y="745"/>
                    <a:pt x="749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" name="Line"/>
            <p:cNvSpPr/>
            <p:nvPr/>
          </p:nvSpPr>
          <p:spPr>
            <a:xfrm>
              <a:off x="11270822" y="4910777"/>
              <a:ext cx="259458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0"/>
                    <a:pt x="2880" y="0"/>
                    <a:pt x="4320" y="1920"/>
                  </a:cubicBezTo>
                  <a:cubicBezTo>
                    <a:pt x="5760" y="3840"/>
                    <a:pt x="7200" y="7680"/>
                    <a:pt x="7776" y="11040"/>
                  </a:cubicBezTo>
                  <a:cubicBezTo>
                    <a:pt x="8352" y="14400"/>
                    <a:pt x="8064" y="17280"/>
                    <a:pt x="7920" y="17520"/>
                  </a:cubicBezTo>
                  <a:cubicBezTo>
                    <a:pt x="7776" y="17760"/>
                    <a:pt x="7776" y="15360"/>
                    <a:pt x="8208" y="13200"/>
                  </a:cubicBezTo>
                  <a:cubicBezTo>
                    <a:pt x="8640" y="11040"/>
                    <a:pt x="9504" y="9120"/>
                    <a:pt x="10368" y="7200"/>
                  </a:cubicBezTo>
                  <a:cubicBezTo>
                    <a:pt x="11232" y="5280"/>
                    <a:pt x="12096" y="3360"/>
                    <a:pt x="12960" y="3360"/>
                  </a:cubicBezTo>
                  <a:cubicBezTo>
                    <a:pt x="13824" y="3360"/>
                    <a:pt x="14688" y="5280"/>
                    <a:pt x="15120" y="7440"/>
                  </a:cubicBezTo>
                  <a:cubicBezTo>
                    <a:pt x="15552" y="9600"/>
                    <a:pt x="15552" y="12000"/>
                    <a:pt x="15552" y="14400"/>
                  </a:cubicBezTo>
                  <a:cubicBezTo>
                    <a:pt x="15552" y="16800"/>
                    <a:pt x="15552" y="19200"/>
                    <a:pt x="16560" y="20400"/>
                  </a:cubicBezTo>
                  <a:cubicBezTo>
                    <a:pt x="17568" y="21600"/>
                    <a:pt x="19584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" name="Line"/>
            <p:cNvSpPr/>
            <p:nvPr/>
          </p:nvSpPr>
          <p:spPr>
            <a:xfrm>
              <a:off x="12505840" y="5284395"/>
              <a:ext cx="205844" cy="391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448" extrusionOk="0">
                  <a:moveTo>
                    <a:pt x="2124" y="0"/>
                  </a:moveTo>
                  <a:cubicBezTo>
                    <a:pt x="1770" y="4737"/>
                    <a:pt x="1416" y="9474"/>
                    <a:pt x="1239" y="12316"/>
                  </a:cubicBezTo>
                  <a:cubicBezTo>
                    <a:pt x="1062" y="15158"/>
                    <a:pt x="1062" y="16105"/>
                    <a:pt x="1062" y="17053"/>
                  </a:cubicBezTo>
                  <a:cubicBezTo>
                    <a:pt x="1062" y="18000"/>
                    <a:pt x="1062" y="18947"/>
                    <a:pt x="1239" y="18947"/>
                  </a:cubicBezTo>
                  <a:cubicBezTo>
                    <a:pt x="1416" y="18947"/>
                    <a:pt x="1770" y="18000"/>
                    <a:pt x="3187" y="16863"/>
                  </a:cubicBezTo>
                  <a:cubicBezTo>
                    <a:pt x="4603" y="15726"/>
                    <a:pt x="7082" y="14400"/>
                    <a:pt x="9206" y="13547"/>
                  </a:cubicBezTo>
                  <a:cubicBezTo>
                    <a:pt x="11331" y="12695"/>
                    <a:pt x="13102" y="12316"/>
                    <a:pt x="15226" y="12884"/>
                  </a:cubicBezTo>
                  <a:cubicBezTo>
                    <a:pt x="17351" y="13453"/>
                    <a:pt x="19830" y="14968"/>
                    <a:pt x="20715" y="16200"/>
                  </a:cubicBezTo>
                  <a:cubicBezTo>
                    <a:pt x="21600" y="17432"/>
                    <a:pt x="20892" y="18379"/>
                    <a:pt x="17882" y="19326"/>
                  </a:cubicBezTo>
                  <a:cubicBezTo>
                    <a:pt x="14872" y="20274"/>
                    <a:pt x="9561" y="21221"/>
                    <a:pt x="6197" y="21411"/>
                  </a:cubicBezTo>
                  <a:cubicBezTo>
                    <a:pt x="2833" y="21600"/>
                    <a:pt x="1416" y="21032"/>
                    <a:pt x="0" y="204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" name="Line"/>
            <p:cNvSpPr/>
            <p:nvPr/>
          </p:nvSpPr>
          <p:spPr>
            <a:xfrm>
              <a:off x="12837945" y="5595744"/>
              <a:ext cx="134918" cy="110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400"/>
                    <a:pt x="0" y="10800"/>
                    <a:pt x="831" y="14850"/>
                  </a:cubicBezTo>
                  <a:cubicBezTo>
                    <a:pt x="1662" y="18900"/>
                    <a:pt x="3323" y="21600"/>
                    <a:pt x="6923" y="21600"/>
                  </a:cubicBezTo>
                  <a:cubicBezTo>
                    <a:pt x="10523" y="21600"/>
                    <a:pt x="16062" y="18900"/>
                    <a:pt x="21600" y="16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" name="Line"/>
            <p:cNvSpPr/>
            <p:nvPr/>
          </p:nvSpPr>
          <p:spPr>
            <a:xfrm>
              <a:off x="12889836" y="5419313"/>
              <a:ext cx="1" cy="31135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" name="Line"/>
            <p:cNvSpPr/>
            <p:nvPr/>
          </p:nvSpPr>
          <p:spPr>
            <a:xfrm>
              <a:off x="13399345" y="5253260"/>
              <a:ext cx="175459" cy="425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26" extrusionOk="0">
                  <a:moveTo>
                    <a:pt x="11316" y="0"/>
                  </a:moveTo>
                  <a:cubicBezTo>
                    <a:pt x="7505" y="5226"/>
                    <a:pt x="3693" y="10452"/>
                    <a:pt x="1787" y="13500"/>
                  </a:cubicBezTo>
                  <a:cubicBezTo>
                    <a:pt x="-119" y="16548"/>
                    <a:pt x="-119" y="17419"/>
                    <a:pt x="93" y="18290"/>
                  </a:cubicBezTo>
                  <a:cubicBezTo>
                    <a:pt x="305" y="19161"/>
                    <a:pt x="728" y="20032"/>
                    <a:pt x="1999" y="20642"/>
                  </a:cubicBezTo>
                  <a:cubicBezTo>
                    <a:pt x="3269" y="21252"/>
                    <a:pt x="5387" y="21600"/>
                    <a:pt x="8775" y="21339"/>
                  </a:cubicBezTo>
                  <a:cubicBezTo>
                    <a:pt x="12163" y="21077"/>
                    <a:pt x="16822" y="20206"/>
                    <a:pt x="21481" y="193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" name="Line"/>
            <p:cNvSpPr/>
            <p:nvPr/>
          </p:nvSpPr>
          <p:spPr>
            <a:xfrm>
              <a:off x="13346480" y="5502339"/>
              <a:ext cx="176432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" name="Line"/>
            <p:cNvSpPr/>
            <p:nvPr/>
          </p:nvSpPr>
          <p:spPr>
            <a:xfrm>
              <a:off x="13859746" y="5222126"/>
              <a:ext cx="109434" cy="122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14" extrusionOk="0">
                  <a:moveTo>
                    <a:pt x="1102" y="0"/>
                  </a:moveTo>
                  <a:cubicBezTo>
                    <a:pt x="427" y="4200"/>
                    <a:pt x="-248" y="8400"/>
                    <a:pt x="89" y="12000"/>
                  </a:cubicBezTo>
                  <a:cubicBezTo>
                    <a:pt x="427" y="15600"/>
                    <a:pt x="1777" y="18600"/>
                    <a:pt x="4139" y="20100"/>
                  </a:cubicBezTo>
                  <a:cubicBezTo>
                    <a:pt x="6502" y="21600"/>
                    <a:pt x="9877" y="21600"/>
                    <a:pt x="12914" y="20700"/>
                  </a:cubicBezTo>
                  <a:cubicBezTo>
                    <a:pt x="15952" y="19800"/>
                    <a:pt x="18652" y="18000"/>
                    <a:pt x="21352" y="16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" name="Line"/>
            <p:cNvSpPr/>
            <p:nvPr/>
          </p:nvSpPr>
          <p:spPr>
            <a:xfrm>
              <a:off x="13917287" y="5045695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" name="Line"/>
            <p:cNvSpPr/>
            <p:nvPr/>
          </p:nvSpPr>
          <p:spPr>
            <a:xfrm>
              <a:off x="1264009" y="6632806"/>
              <a:ext cx="790893" cy="485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337" extrusionOk="0">
                  <a:moveTo>
                    <a:pt x="1180" y="9161"/>
                  </a:moveTo>
                  <a:cubicBezTo>
                    <a:pt x="1554" y="7488"/>
                    <a:pt x="1928" y="5814"/>
                    <a:pt x="2161" y="4521"/>
                  </a:cubicBezTo>
                  <a:cubicBezTo>
                    <a:pt x="2395" y="3228"/>
                    <a:pt x="2489" y="2316"/>
                    <a:pt x="2395" y="1555"/>
                  </a:cubicBezTo>
                  <a:cubicBezTo>
                    <a:pt x="2302" y="795"/>
                    <a:pt x="2021" y="186"/>
                    <a:pt x="1647" y="34"/>
                  </a:cubicBezTo>
                  <a:cubicBezTo>
                    <a:pt x="1273" y="-118"/>
                    <a:pt x="806" y="186"/>
                    <a:pt x="432" y="2164"/>
                  </a:cubicBezTo>
                  <a:cubicBezTo>
                    <a:pt x="58" y="4141"/>
                    <a:pt x="-223" y="7792"/>
                    <a:pt x="245" y="10682"/>
                  </a:cubicBezTo>
                  <a:cubicBezTo>
                    <a:pt x="712" y="13572"/>
                    <a:pt x="1928" y="15702"/>
                    <a:pt x="3050" y="16919"/>
                  </a:cubicBezTo>
                  <a:cubicBezTo>
                    <a:pt x="4172" y="18136"/>
                    <a:pt x="5200" y="18440"/>
                    <a:pt x="5948" y="18364"/>
                  </a:cubicBezTo>
                  <a:cubicBezTo>
                    <a:pt x="6696" y="18288"/>
                    <a:pt x="7164" y="17831"/>
                    <a:pt x="7538" y="17299"/>
                  </a:cubicBezTo>
                  <a:cubicBezTo>
                    <a:pt x="7912" y="16767"/>
                    <a:pt x="8193" y="16158"/>
                    <a:pt x="8193" y="15321"/>
                  </a:cubicBezTo>
                  <a:cubicBezTo>
                    <a:pt x="8193" y="14485"/>
                    <a:pt x="7912" y="13420"/>
                    <a:pt x="7772" y="13496"/>
                  </a:cubicBezTo>
                  <a:cubicBezTo>
                    <a:pt x="7632" y="13572"/>
                    <a:pt x="7632" y="14789"/>
                    <a:pt x="7725" y="15778"/>
                  </a:cubicBezTo>
                  <a:cubicBezTo>
                    <a:pt x="7819" y="16766"/>
                    <a:pt x="8006" y="17527"/>
                    <a:pt x="8567" y="18212"/>
                  </a:cubicBezTo>
                  <a:cubicBezTo>
                    <a:pt x="9128" y="18896"/>
                    <a:pt x="10063" y="19505"/>
                    <a:pt x="10951" y="19581"/>
                  </a:cubicBezTo>
                  <a:cubicBezTo>
                    <a:pt x="11839" y="19657"/>
                    <a:pt x="12681" y="19200"/>
                    <a:pt x="13522" y="17755"/>
                  </a:cubicBezTo>
                  <a:cubicBezTo>
                    <a:pt x="14364" y="16310"/>
                    <a:pt x="15206" y="13876"/>
                    <a:pt x="15673" y="11443"/>
                  </a:cubicBezTo>
                  <a:cubicBezTo>
                    <a:pt x="16141" y="9009"/>
                    <a:pt x="16234" y="6575"/>
                    <a:pt x="16187" y="4902"/>
                  </a:cubicBezTo>
                  <a:cubicBezTo>
                    <a:pt x="16141" y="3228"/>
                    <a:pt x="15954" y="2316"/>
                    <a:pt x="15860" y="2240"/>
                  </a:cubicBezTo>
                  <a:cubicBezTo>
                    <a:pt x="15767" y="2164"/>
                    <a:pt x="15767" y="2924"/>
                    <a:pt x="15720" y="5282"/>
                  </a:cubicBezTo>
                  <a:cubicBezTo>
                    <a:pt x="15673" y="7640"/>
                    <a:pt x="15580" y="11595"/>
                    <a:pt x="15673" y="14561"/>
                  </a:cubicBezTo>
                  <a:cubicBezTo>
                    <a:pt x="15767" y="17527"/>
                    <a:pt x="16047" y="19505"/>
                    <a:pt x="16468" y="20493"/>
                  </a:cubicBezTo>
                  <a:cubicBezTo>
                    <a:pt x="16889" y="21482"/>
                    <a:pt x="17450" y="21482"/>
                    <a:pt x="18198" y="21102"/>
                  </a:cubicBezTo>
                  <a:cubicBezTo>
                    <a:pt x="18946" y="20721"/>
                    <a:pt x="19881" y="19961"/>
                    <a:pt x="20442" y="19505"/>
                  </a:cubicBezTo>
                  <a:cubicBezTo>
                    <a:pt x="21003" y="19048"/>
                    <a:pt x="21190" y="18896"/>
                    <a:pt x="21377" y="187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" name="Line"/>
            <p:cNvSpPr/>
            <p:nvPr/>
          </p:nvSpPr>
          <p:spPr>
            <a:xfrm>
              <a:off x="1795444" y="6908894"/>
              <a:ext cx="238701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4070" y="11918"/>
                    <a:pt x="8139" y="3818"/>
                    <a:pt x="11739" y="1118"/>
                  </a:cubicBezTo>
                  <a:cubicBezTo>
                    <a:pt x="15339" y="-1582"/>
                    <a:pt x="18470" y="1118"/>
                    <a:pt x="21600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" name="Line"/>
            <p:cNvSpPr/>
            <p:nvPr/>
          </p:nvSpPr>
          <p:spPr>
            <a:xfrm>
              <a:off x="3155000" y="6812843"/>
              <a:ext cx="287976" cy="446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64" extrusionOk="0">
                  <a:moveTo>
                    <a:pt x="771" y="3353"/>
                  </a:moveTo>
                  <a:cubicBezTo>
                    <a:pt x="1800" y="7507"/>
                    <a:pt x="2829" y="11661"/>
                    <a:pt x="3600" y="14402"/>
                  </a:cubicBezTo>
                  <a:cubicBezTo>
                    <a:pt x="4371" y="17144"/>
                    <a:pt x="4886" y="18473"/>
                    <a:pt x="5271" y="19553"/>
                  </a:cubicBezTo>
                  <a:cubicBezTo>
                    <a:pt x="5657" y="20633"/>
                    <a:pt x="5914" y="21464"/>
                    <a:pt x="5914" y="21464"/>
                  </a:cubicBezTo>
                  <a:cubicBezTo>
                    <a:pt x="5914" y="21464"/>
                    <a:pt x="5657" y="20633"/>
                    <a:pt x="5271" y="18224"/>
                  </a:cubicBezTo>
                  <a:cubicBezTo>
                    <a:pt x="4886" y="15815"/>
                    <a:pt x="4371" y="11827"/>
                    <a:pt x="3729" y="8919"/>
                  </a:cubicBezTo>
                  <a:cubicBezTo>
                    <a:pt x="3086" y="6012"/>
                    <a:pt x="2314" y="4184"/>
                    <a:pt x="2057" y="2855"/>
                  </a:cubicBezTo>
                  <a:cubicBezTo>
                    <a:pt x="1800" y="1526"/>
                    <a:pt x="2057" y="695"/>
                    <a:pt x="3214" y="279"/>
                  </a:cubicBezTo>
                  <a:cubicBezTo>
                    <a:pt x="4371" y="-136"/>
                    <a:pt x="6429" y="-136"/>
                    <a:pt x="9257" y="612"/>
                  </a:cubicBezTo>
                  <a:cubicBezTo>
                    <a:pt x="12086" y="1359"/>
                    <a:pt x="15686" y="2855"/>
                    <a:pt x="17871" y="4101"/>
                  </a:cubicBezTo>
                  <a:cubicBezTo>
                    <a:pt x="20057" y="5347"/>
                    <a:pt x="20829" y="6344"/>
                    <a:pt x="21214" y="7258"/>
                  </a:cubicBezTo>
                  <a:cubicBezTo>
                    <a:pt x="21600" y="8172"/>
                    <a:pt x="21600" y="9002"/>
                    <a:pt x="19286" y="9667"/>
                  </a:cubicBezTo>
                  <a:cubicBezTo>
                    <a:pt x="16971" y="10332"/>
                    <a:pt x="12343" y="10830"/>
                    <a:pt x="8743" y="10747"/>
                  </a:cubicBezTo>
                  <a:cubicBezTo>
                    <a:pt x="5143" y="10664"/>
                    <a:pt x="2571" y="9999"/>
                    <a:pt x="0" y="933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" name="Line"/>
            <p:cNvSpPr/>
            <p:nvPr/>
          </p:nvSpPr>
          <p:spPr>
            <a:xfrm>
              <a:off x="3621317" y="6850597"/>
              <a:ext cx="166759" cy="27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1399" extrusionOk="0">
                  <a:moveTo>
                    <a:pt x="13048" y="893"/>
                  </a:moveTo>
                  <a:cubicBezTo>
                    <a:pt x="10888" y="346"/>
                    <a:pt x="8728" y="-201"/>
                    <a:pt x="6568" y="72"/>
                  </a:cubicBezTo>
                  <a:cubicBezTo>
                    <a:pt x="4408" y="346"/>
                    <a:pt x="2248" y="1439"/>
                    <a:pt x="952" y="3353"/>
                  </a:cubicBezTo>
                  <a:cubicBezTo>
                    <a:pt x="-344" y="5267"/>
                    <a:pt x="-776" y="8002"/>
                    <a:pt x="2680" y="11146"/>
                  </a:cubicBezTo>
                  <a:cubicBezTo>
                    <a:pt x="6136" y="14290"/>
                    <a:pt x="13480" y="17845"/>
                    <a:pt x="20824" y="213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" name="Line"/>
            <p:cNvSpPr/>
            <p:nvPr/>
          </p:nvSpPr>
          <p:spPr>
            <a:xfrm>
              <a:off x="3975580" y="6851517"/>
              <a:ext cx="175737" cy="299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89" extrusionOk="0">
                  <a:moveTo>
                    <a:pt x="1186" y="0"/>
                  </a:moveTo>
                  <a:cubicBezTo>
                    <a:pt x="762" y="3972"/>
                    <a:pt x="339" y="7945"/>
                    <a:pt x="127" y="11172"/>
                  </a:cubicBezTo>
                  <a:cubicBezTo>
                    <a:pt x="-85" y="14400"/>
                    <a:pt x="-85" y="16883"/>
                    <a:pt x="550" y="18621"/>
                  </a:cubicBezTo>
                  <a:cubicBezTo>
                    <a:pt x="1186" y="20359"/>
                    <a:pt x="2456" y="21352"/>
                    <a:pt x="5209" y="21476"/>
                  </a:cubicBezTo>
                  <a:cubicBezTo>
                    <a:pt x="7962" y="21600"/>
                    <a:pt x="12197" y="20855"/>
                    <a:pt x="15162" y="20110"/>
                  </a:cubicBezTo>
                  <a:cubicBezTo>
                    <a:pt x="18127" y="19366"/>
                    <a:pt x="19821" y="18621"/>
                    <a:pt x="21515" y="1787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" name="Line"/>
            <p:cNvSpPr/>
            <p:nvPr/>
          </p:nvSpPr>
          <p:spPr>
            <a:xfrm>
              <a:off x="3922993" y="6986434"/>
              <a:ext cx="26983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" name="Line"/>
            <p:cNvSpPr/>
            <p:nvPr/>
          </p:nvSpPr>
          <p:spPr>
            <a:xfrm>
              <a:off x="4265477" y="6830760"/>
              <a:ext cx="119497" cy="456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851" y="0"/>
                  </a:moveTo>
                  <a:cubicBezTo>
                    <a:pt x="6171" y="0"/>
                    <a:pt x="10491" y="0"/>
                    <a:pt x="14194" y="736"/>
                  </a:cubicBezTo>
                  <a:cubicBezTo>
                    <a:pt x="17897" y="1473"/>
                    <a:pt x="20983" y="2945"/>
                    <a:pt x="21291" y="5891"/>
                  </a:cubicBezTo>
                  <a:cubicBezTo>
                    <a:pt x="21600" y="8836"/>
                    <a:pt x="19131" y="13255"/>
                    <a:pt x="15120" y="16118"/>
                  </a:cubicBezTo>
                  <a:cubicBezTo>
                    <a:pt x="11109" y="18982"/>
                    <a:pt x="5554" y="2029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6" name="Line"/>
            <p:cNvSpPr/>
            <p:nvPr/>
          </p:nvSpPr>
          <p:spPr>
            <a:xfrm>
              <a:off x="4794769" y="7027948"/>
              <a:ext cx="370763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0" h="21600" extrusionOk="0">
                  <a:moveTo>
                    <a:pt x="0" y="21600"/>
                  </a:moveTo>
                  <a:cubicBezTo>
                    <a:pt x="7889" y="14400"/>
                    <a:pt x="15777" y="7200"/>
                    <a:pt x="18689" y="3600"/>
                  </a:cubicBezTo>
                  <a:cubicBezTo>
                    <a:pt x="21600" y="0"/>
                    <a:pt x="19534" y="0"/>
                    <a:pt x="1746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" name="Line"/>
            <p:cNvSpPr/>
            <p:nvPr/>
          </p:nvSpPr>
          <p:spPr>
            <a:xfrm>
              <a:off x="4981579" y="6903408"/>
              <a:ext cx="62271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5520"/>
                    <a:pt x="9600" y="11040"/>
                    <a:pt x="13200" y="14640"/>
                  </a:cubicBezTo>
                  <a:cubicBezTo>
                    <a:pt x="16800" y="18240"/>
                    <a:pt x="19200" y="1992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" name="Line"/>
            <p:cNvSpPr/>
            <p:nvPr/>
          </p:nvSpPr>
          <p:spPr>
            <a:xfrm>
              <a:off x="5727457" y="6899468"/>
              <a:ext cx="333465" cy="53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419" extrusionOk="0">
                  <a:moveTo>
                    <a:pt x="9904" y="1395"/>
                  </a:moveTo>
                  <a:cubicBezTo>
                    <a:pt x="7940" y="845"/>
                    <a:pt x="5976" y="295"/>
                    <a:pt x="4449" y="88"/>
                  </a:cubicBezTo>
                  <a:cubicBezTo>
                    <a:pt x="2922" y="-118"/>
                    <a:pt x="1831" y="20"/>
                    <a:pt x="958" y="707"/>
                  </a:cubicBezTo>
                  <a:cubicBezTo>
                    <a:pt x="86" y="1395"/>
                    <a:pt x="-569" y="2634"/>
                    <a:pt x="740" y="3803"/>
                  </a:cubicBezTo>
                  <a:cubicBezTo>
                    <a:pt x="2049" y="4972"/>
                    <a:pt x="5322" y="6073"/>
                    <a:pt x="7504" y="6623"/>
                  </a:cubicBezTo>
                  <a:cubicBezTo>
                    <a:pt x="9686" y="7174"/>
                    <a:pt x="10776" y="7174"/>
                    <a:pt x="11649" y="6899"/>
                  </a:cubicBezTo>
                  <a:cubicBezTo>
                    <a:pt x="12522" y="6623"/>
                    <a:pt x="13176" y="6073"/>
                    <a:pt x="13504" y="5454"/>
                  </a:cubicBezTo>
                  <a:cubicBezTo>
                    <a:pt x="13831" y="4835"/>
                    <a:pt x="13831" y="4147"/>
                    <a:pt x="13395" y="3321"/>
                  </a:cubicBezTo>
                  <a:cubicBezTo>
                    <a:pt x="12958" y="2496"/>
                    <a:pt x="12086" y="1533"/>
                    <a:pt x="11649" y="1395"/>
                  </a:cubicBezTo>
                  <a:cubicBezTo>
                    <a:pt x="11213" y="1258"/>
                    <a:pt x="11213" y="1946"/>
                    <a:pt x="11431" y="3665"/>
                  </a:cubicBezTo>
                  <a:cubicBezTo>
                    <a:pt x="11649" y="5385"/>
                    <a:pt x="12086" y="8137"/>
                    <a:pt x="12413" y="11026"/>
                  </a:cubicBezTo>
                  <a:cubicBezTo>
                    <a:pt x="12740" y="13915"/>
                    <a:pt x="12958" y="16942"/>
                    <a:pt x="12958" y="18799"/>
                  </a:cubicBezTo>
                  <a:cubicBezTo>
                    <a:pt x="12958" y="20657"/>
                    <a:pt x="12740" y="21344"/>
                    <a:pt x="12958" y="21413"/>
                  </a:cubicBezTo>
                  <a:cubicBezTo>
                    <a:pt x="13176" y="21482"/>
                    <a:pt x="13831" y="20932"/>
                    <a:pt x="15249" y="20037"/>
                  </a:cubicBezTo>
                  <a:cubicBezTo>
                    <a:pt x="16667" y="19143"/>
                    <a:pt x="18849" y="17905"/>
                    <a:pt x="21031" y="166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" name="Line"/>
            <p:cNvSpPr/>
            <p:nvPr/>
          </p:nvSpPr>
          <p:spPr>
            <a:xfrm>
              <a:off x="6187700" y="6827301"/>
              <a:ext cx="111923" cy="33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380" extrusionOk="0">
                  <a:moveTo>
                    <a:pt x="15285" y="221"/>
                  </a:moveTo>
                  <a:cubicBezTo>
                    <a:pt x="12012" y="0"/>
                    <a:pt x="8740" y="-220"/>
                    <a:pt x="6122" y="441"/>
                  </a:cubicBezTo>
                  <a:cubicBezTo>
                    <a:pt x="3503" y="1102"/>
                    <a:pt x="1540" y="2645"/>
                    <a:pt x="558" y="5400"/>
                  </a:cubicBezTo>
                  <a:cubicBezTo>
                    <a:pt x="-424" y="8156"/>
                    <a:pt x="-424" y="12123"/>
                    <a:pt x="3176" y="14988"/>
                  </a:cubicBezTo>
                  <a:cubicBezTo>
                    <a:pt x="6776" y="17853"/>
                    <a:pt x="13976" y="19617"/>
                    <a:pt x="21176" y="213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" name="Line"/>
            <p:cNvSpPr/>
            <p:nvPr/>
          </p:nvSpPr>
          <p:spPr>
            <a:xfrm>
              <a:off x="6491195" y="6893030"/>
              <a:ext cx="130154" cy="298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96" extrusionOk="0">
                  <a:moveTo>
                    <a:pt x="2628" y="0"/>
                  </a:moveTo>
                  <a:cubicBezTo>
                    <a:pt x="1491" y="5959"/>
                    <a:pt x="354" y="11917"/>
                    <a:pt x="70" y="15517"/>
                  </a:cubicBezTo>
                  <a:cubicBezTo>
                    <a:pt x="-214" y="19117"/>
                    <a:pt x="354" y="20359"/>
                    <a:pt x="2060" y="20979"/>
                  </a:cubicBezTo>
                  <a:cubicBezTo>
                    <a:pt x="3765" y="21600"/>
                    <a:pt x="6607" y="21600"/>
                    <a:pt x="10018" y="20483"/>
                  </a:cubicBezTo>
                  <a:cubicBezTo>
                    <a:pt x="13428" y="19366"/>
                    <a:pt x="17407" y="17131"/>
                    <a:pt x="21386" y="148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" name="Line"/>
            <p:cNvSpPr/>
            <p:nvPr/>
          </p:nvSpPr>
          <p:spPr>
            <a:xfrm>
              <a:off x="6424161" y="7017570"/>
              <a:ext cx="238701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0"/>
                  </a:moveTo>
                  <a:cubicBezTo>
                    <a:pt x="4383" y="9257"/>
                    <a:pt x="8765" y="18514"/>
                    <a:pt x="12365" y="20057"/>
                  </a:cubicBezTo>
                  <a:cubicBezTo>
                    <a:pt x="15965" y="21600"/>
                    <a:pt x="18783" y="15429"/>
                    <a:pt x="21600" y="925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" name="Line"/>
            <p:cNvSpPr/>
            <p:nvPr/>
          </p:nvSpPr>
          <p:spPr>
            <a:xfrm>
              <a:off x="6828914" y="6820382"/>
              <a:ext cx="91697" cy="435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7" h="21600" extrusionOk="0">
                  <a:moveTo>
                    <a:pt x="0" y="0"/>
                  </a:moveTo>
                  <a:cubicBezTo>
                    <a:pt x="3857" y="0"/>
                    <a:pt x="7714" y="0"/>
                    <a:pt x="10800" y="343"/>
                  </a:cubicBezTo>
                  <a:cubicBezTo>
                    <a:pt x="13886" y="686"/>
                    <a:pt x="16200" y="1371"/>
                    <a:pt x="18129" y="4200"/>
                  </a:cubicBezTo>
                  <a:cubicBezTo>
                    <a:pt x="20057" y="7029"/>
                    <a:pt x="21600" y="12000"/>
                    <a:pt x="19286" y="15257"/>
                  </a:cubicBezTo>
                  <a:cubicBezTo>
                    <a:pt x="16971" y="18514"/>
                    <a:pt x="10800" y="20057"/>
                    <a:pt x="462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" name="Line"/>
            <p:cNvSpPr/>
            <p:nvPr/>
          </p:nvSpPr>
          <p:spPr>
            <a:xfrm>
              <a:off x="7410099" y="6986434"/>
              <a:ext cx="360460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0" y="0"/>
                  </a:moveTo>
                  <a:cubicBezTo>
                    <a:pt x="6377" y="0"/>
                    <a:pt x="12754" y="0"/>
                    <a:pt x="16457" y="0"/>
                  </a:cubicBezTo>
                  <a:cubicBezTo>
                    <a:pt x="20160" y="0"/>
                    <a:pt x="21189" y="0"/>
                    <a:pt x="21394" y="3600"/>
                  </a:cubicBezTo>
                  <a:cubicBezTo>
                    <a:pt x="21600" y="7200"/>
                    <a:pt x="20983" y="14400"/>
                    <a:pt x="2036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" name="Line"/>
            <p:cNvSpPr/>
            <p:nvPr/>
          </p:nvSpPr>
          <p:spPr>
            <a:xfrm>
              <a:off x="7503503" y="7090218"/>
              <a:ext cx="342485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109" y="3600"/>
                    <a:pt x="12218" y="7200"/>
                    <a:pt x="15818" y="10800"/>
                  </a:cubicBezTo>
                  <a:cubicBezTo>
                    <a:pt x="19418" y="14400"/>
                    <a:pt x="20509" y="18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" name="Line"/>
            <p:cNvSpPr/>
            <p:nvPr/>
          </p:nvSpPr>
          <p:spPr>
            <a:xfrm>
              <a:off x="8510198" y="6823841"/>
              <a:ext cx="518915" cy="89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62"/>
                  </a:moveTo>
                  <a:cubicBezTo>
                    <a:pt x="4464" y="831"/>
                    <a:pt x="8928" y="0"/>
                    <a:pt x="11952" y="0"/>
                  </a:cubicBezTo>
                  <a:cubicBezTo>
                    <a:pt x="14976" y="0"/>
                    <a:pt x="16560" y="831"/>
                    <a:pt x="17928" y="1246"/>
                  </a:cubicBezTo>
                  <a:cubicBezTo>
                    <a:pt x="19296" y="1662"/>
                    <a:pt x="20448" y="1662"/>
                    <a:pt x="21024" y="4985"/>
                  </a:cubicBezTo>
                  <a:cubicBezTo>
                    <a:pt x="21600" y="8308"/>
                    <a:pt x="21600" y="1495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6" name="Line"/>
            <p:cNvSpPr/>
            <p:nvPr/>
          </p:nvSpPr>
          <p:spPr>
            <a:xfrm>
              <a:off x="8504862" y="6841139"/>
              <a:ext cx="482738" cy="601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79" extrusionOk="0">
                  <a:moveTo>
                    <a:pt x="238" y="0"/>
                  </a:moveTo>
                  <a:cubicBezTo>
                    <a:pt x="238" y="621"/>
                    <a:pt x="238" y="1241"/>
                    <a:pt x="1009" y="2048"/>
                  </a:cubicBezTo>
                  <a:cubicBezTo>
                    <a:pt x="1780" y="2855"/>
                    <a:pt x="3323" y="3848"/>
                    <a:pt x="4635" y="4779"/>
                  </a:cubicBezTo>
                  <a:cubicBezTo>
                    <a:pt x="5946" y="5710"/>
                    <a:pt x="7026" y="6579"/>
                    <a:pt x="7875" y="7324"/>
                  </a:cubicBezTo>
                  <a:cubicBezTo>
                    <a:pt x="8723" y="8069"/>
                    <a:pt x="9340" y="8690"/>
                    <a:pt x="9418" y="9248"/>
                  </a:cubicBezTo>
                  <a:cubicBezTo>
                    <a:pt x="9495" y="9807"/>
                    <a:pt x="9032" y="10303"/>
                    <a:pt x="8106" y="11483"/>
                  </a:cubicBezTo>
                  <a:cubicBezTo>
                    <a:pt x="7180" y="12662"/>
                    <a:pt x="5792" y="14524"/>
                    <a:pt x="4558" y="16014"/>
                  </a:cubicBezTo>
                  <a:cubicBezTo>
                    <a:pt x="3323" y="17503"/>
                    <a:pt x="2243" y="18621"/>
                    <a:pt x="1395" y="19366"/>
                  </a:cubicBezTo>
                  <a:cubicBezTo>
                    <a:pt x="546" y="20110"/>
                    <a:pt x="-71" y="20483"/>
                    <a:pt x="6" y="20793"/>
                  </a:cubicBezTo>
                  <a:cubicBezTo>
                    <a:pt x="83" y="21103"/>
                    <a:pt x="855" y="21352"/>
                    <a:pt x="3863" y="21476"/>
                  </a:cubicBezTo>
                  <a:cubicBezTo>
                    <a:pt x="6872" y="21600"/>
                    <a:pt x="12118" y="21600"/>
                    <a:pt x="15435" y="21538"/>
                  </a:cubicBezTo>
                  <a:cubicBezTo>
                    <a:pt x="18752" y="21476"/>
                    <a:pt x="20140" y="21352"/>
                    <a:pt x="21529" y="212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7" name="Line"/>
            <p:cNvSpPr/>
            <p:nvPr/>
          </p:nvSpPr>
          <p:spPr>
            <a:xfrm>
              <a:off x="8437549" y="7723293"/>
              <a:ext cx="114163" cy="85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extrusionOk="0">
                  <a:moveTo>
                    <a:pt x="0" y="0"/>
                  </a:moveTo>
                  <a:cubicBezTo>
                    <a:pt x="0" y="5184"/>
                    <a:pt x="0" y="10368"/>
                    <a:pt x="1309" y="14256"/>
                  </a:cubicBezTo>
                  <a:cubicBezTo>
                    <a:pt x="2618" y="18144"/>
                    <a:pt x="5236" y="20736"/>
                    <a:pt x="8836" y="21168"/>
                  </a:cubicBezTo>
                  <a:cubicBezTo>
                    <a:pt x="12436" y="21600"/>
                    <a:pt x="17018" y="19872"/>
                    <a:pt x="21600" y="181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>
              <a:off x="8437549" y="7567619"/>
              <a:ext cx="5189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9" name="Line"/>
            <p:cNvSpPr/>
            <p:nvPr/>
          </p:nvSpPr>
          <p:spPr>
            <a:xfrm>
              <a:off x="8676250" y="7640267"/>
              <a:ext cx="15567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0" name="Line"/>
            <p:cNvSpPr/>
            <p:nvPr/>
          </p:nvSpPr>
          <p:spPr>
            <a:xfrm>
              <a:off x="8707385" y="7692159"/>
              <a:ext cx="18681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1" name="Line"/>
            <p:cNvSpPr/>
            <p:nvPr/>
          </p:nvSpPr>
          <p:spPr>
            <a:xfrm>
              <a:off x="9110154" y="7661023"/>
              <a:ext cx="159616" cy="16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1313" extrusionOk="0">
                  <a:moveTo>
                    <a:pt x="9708" y="0"/>
                  </a:moveTo>
                  <a:cubicBezTo>
                    <a:pt x="7458" y="460"/>
                    <a:pt x="5208" y="919"/>
                    <a:pt x="3408" y="3217"/>
                  </a:cubicBezTo>
                  <a:cubicBezTo>
                    <a:pt x="1608" y="5515"/>
                    <a:pt x="258" y="9651"/>
                    <a:pt x="33" y="12868"/>
                  </a:cubicBezTo>
                  <a:cubicBezTo>
                    <a:pt x="-192" y="16085"/>
                    <a:pt x="708" y="18383"/>
                    <a:pt x="3408" y="19762"/>
                  </a:cubicBezTo>
                  <a:cubicBezTo>
                    <a:pt x="6108" y="21140"/>
                    <a:pt x="10608" y="21600"/>
                    <a:pt x="13758" y="21140"/>
                  </a:cubicBezTo>
                  <a:cubicBezTo>
                    <a:pt x="16908" y="20681"/>
                    <a:pt x="18708" y="19302"/>
                    <a:pt x="19833" y="16775"/>
                  </a:cubicBezTo>
                  <a:cubicBezTo>
                    <a:pt x="20958" y="14247"/>
                    <a:pt x="21408" y="10570"/>
                    <a:pt x="19158" y="7583"/>
                  </a:cubicBezTo>
                  <a:cubicBezTo>
                    <a:pt x="16908" y="4596"/>
                    <a:pt x="11958" y="2298"/>
                    <a:pt x="7008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2" name="Line"/>
            <p:cNvSpPr/>
            <p:nvPr/>
          </p:nvSpPr>
          <p:spPr>
            <a:xfrm>
              <a:off x="8624359" y="6418418"/>
              <a:ext cx="269836" cy="163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extrusionOk="0">
                  <a:moveTo>
                    <a:pt x="0" y="5037"/>
                  </a:moveTo>
                  <a:cubicBezTo>
                    <a:pt x="831" y="2787"/>
                    <a:pt x="1662" y="537"/>
                    <a:pt x="2631" y="87"/>
                  </a:cubicBezTo>
                  <a:cubicBezTo>
                    <a:pt x="3600" y="-363"/>
                    <a:pt x="4708" y="987"/>
                    <a:pt x="5538" y="2787"/>
                  </a:cubicBezTo>
                  <a:cubicBezTo>
                    <a:pt x="6369" y="4587"/>
                    <a:pt x="6923" y="6837"/>
                    <a:pt x="7338" y="9537"/>
                  </a:cubicBezTo>
                  <a:cubicBezTo>
                    <a:pt x="7754" y="12237"/>
                    <a:pt x="8031" y="15387"/>
                    <a:pt x="8308" y="15837"/>
                  </a:cubicBezTo>
                  <a:cubicBezTo>
                    <a:pt x="8585" y="16287"/>
                    <a:pt x="8862" y="14037"/>
                    <a:pt x="9415" y="12012"/>
                  </a:cubicBezTo>
                  <a:cubicBezTo>
                    <a:pt x="9969" y="9987"/>
                    <a:pt x="10800" y="8187"/>
                    <a:pt x="11908" y="7062"/>
                  </a:cubicBezTo>
                  <a:cubicBezTo>
                    <a:pt x="13015" y="5937"/>
                    <a:pt x="14400" y="5487"/>
                    <a:pt x="15369" y="7737"/>
                  </a:cubicBezTo>
                  <a:cubicBezTo>
                    <a:pt x="16338" y="9987"/>
                    <a:pt x="16892" y="14937"/>
                    <a:pt x="17862" y="17637"/>
                  </a:cubicBezTo>
                  <a:cubicBezTo>
                    <a:pt x="18831" y="20337"/>
                    <a:pt x="20215" y="20787"/>
                    <a:pt x="21600" y="2123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3" name="Line"/>
            <p:cNvSpPr/>
            <p:nvPr/>
          </p:nvSpPr>
          <p:spPr>
            <a:xfrm>
              <a:off x="9822662" y="7072300"/>
              <a:ext cx="306549" cy="318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409" extrusionOk="0">
                  <a:moveTo>
                    <a:pt x="11187" y="3293"/>
                  </a:moveTo>
                  <a:cubicBezTo>
                    <a:pt x="10707" y="2132"/>
                    <a:pt x="10227" y="970"/>
                    <a:pt x="9027" y="390"/>
                  </a:cubicBezTo>
                  <a:cubicBezTo>
                    <a:pt x="7827" y="-191"/>
                    <a:pt x="5907" y="-191"/>
                    <a:pt x="4107" y="854"/>
                  </a:cubicBezTo>
                  <a:cubicBezTo>
                    <a:pt x="2307" y="1899"/>
                    <a:pt x="627" y="3990"/>
                    <a:pt x="147" y="6196"/>
                  </a:cubicBezTo>
                  <a:cubicBezTo>
                    <a:pt x="-333" y="8403"/>
                    <a:pt x="387" y="10725"/>
                    <a:pt x="1947" y="12235"/>
                  </a:cubicBezTo>
                  <a:cubicBezTo>
                    <a:pt x="3507" y="13744"/>
                    <a:pt x="5907" y="14441"/>
                    <a:pt x="8187" y="14209"/>
                  </a:cubicBezTo>
                  <a:cubicBezTo>
                    <a:pt x="10467" y="13977"/>
                    <a:pt x="12627" y="12815"/>
                    <a:pt x="13947" y="11654"/>
                  </a:cubicBezTo>
                  <a:cubicBezTo>
                    <a:pt x="15267" y="10493"/>
                    <a:pt x="15747" y="9332"/>
                    <a:pt x="15987" y="7938"/>
                  </a:cubicBezTo>
                  <a:cubicBezTo>
                    <a:pt x="16227" y="6544"/>
                    <a:pt x="16227" y="4919"/>
                    <a:pt x="15867" y="4570"/>
                  </a:cubicBezTo>
                  <a:cubicBezTo>
                    <a:pt x="15507" y="4222"/>
                    <a:pt x="14787" y="5151"/>
                    <a:pt x="14307" y="6777"/>
                  </a:cubicBezTo>
                  <a:cubicBezTo>
                    <a:pt x="13827" y="8403"/>
                    <a:pt x="13587" y="10725"/>
                    <a:pt x="14787" y="13280"/>
                  </a:cubicBezTo>
                  <a:cubicBezTo>
                    <a:pt x="15987" y="15835"/>
                    <a:pt x="18627" y="18622"/>
                    <a:pt x="21267" y="214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4" name="Line"/>
            <p:cNvSpPr/>
            <p:nvPr/>
          </p:nvSpPr>
          <p:spPr>
            <a:xfrm>
              <a:off x="10264128" y="7308162"/>
              <a:ext cx="93406" cy="75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1" extrusionOk="0">
                  <a:moveTo>
                    <a:pt x="0" y="0"/>
                  </a:moveTo>
                  <a:cubicBezTo>
                    <a:pt x="0" y="6574"/>
                    <a:pt x="0" y="13148"/>
                    <a:pt x="2400" y="16904"/>
                  </a:cubicBezTo>
                  <a:cubicBezTo>
                    <a:pt x="4800" y="20661"/>
                    <a:pt x="9600" y="21600"/>
                    <a:pt x="13200" y="18783"/>
                  </a:cubicBezTo>
                  <a:cubicBezTo>
                    <a:pt x="16800" y="15965"/>
                    <a:pt x="19200" y="9391"/>
                    <a:pt x="21600" y="28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5" name="Line"/>
            <p:cNvSpPr/>
            <p:nvPr/>
          </p:nvSpPr>
          <p:spPr>
            <a:xfrm>
              <a:off x="10305641" y="7121352"/>
              <a:ext cx="207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6" name="Line"/>
            <p:cNvSpPr/>
            <p:nvPr/>
          </p:nvSpPr>
          <p:spPr>
            <a:xfrm>
              <a:off x="10741530" y="7183622"/>
              <a:ext cx="28021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7" name="Line"/>
            <p:cNvSpPr/>
            <p:nvPr/>
          </p:nvSpPr>
          <p:spPr>
            <a:xfrm>
              <a:off x="10855691" y="7079839"/>
              <a:ext cx="62271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8" name="Line"/>
            <p:cNvSpPr/>
            <p:nvPr/>
          </p:nvSpPr>
          <p:spPr>
            <a:xfrm>
              <a:off x="11343470" y="7038327"/>
              <a:ext cx="231149" cy="35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392" extrusionOk="0">
                  <a:moveTo>
                    <a:pt x="0" y="0"/>
                  </a:moveTo>
                  <a:cubicBezTo>
                    <a:pt x="1271" y="623"/>
                    <a:pt x="2541" y="1246"/>
                    <a:pt x="3335" y="3323"/>
                  </a:cubicBezTo>
                  <a:cubicBezTo>
                    <a:pt x="4129" y="5400"/>
                    <a:pt x="4447" y="8931"/>
                    <a:pt x="4606" y="11527"/>
                  </a:cubicBezTo>
                  <a:cubicBezTo>
                    <a:pt x="4765" y="14123"/>
                    <a:pt x="4765" y="15785"/>
                    <a:pt x="4765" y="17135"/>
                  </a:cubicBezTo>
                  <a:cubicBezTo>
                    <a:pt x="4765" y="18485"/>
                    <a:pt x="4765" y="19523"/>
                    <a:pt x="5082" y="19523"/>
                  </a:cubicBezTo>
                  <a:cubicBezTo>
                    <a:pt x="5400" y="19523"/>
                    <a:pt x="6035" y="18485"/>
                    <a:pt x="7147" y="16927"/>
                  </a:cubicBezTo>
                  <a:cubicBezTo>
                    <a:pt x="8259" y="15369"/>
                    <a:pt x="9847" y="13292"/>
                    <a:pt x="11753" y="11735"/>
                  </a:cubicBezTo>
                  <a:cubicBezTo>
                    <a:pt x="13659" y="10177"/>
                    <a:pt x="15882" y="9138"/>
                    <a:pt x="17471" y="9035"/>
                  </a:cubicBezTo>
                  <a:cubicBezTo>
                    <a:pt x="19059" y="8931"/>
                    <a:pt x="20012" y="9762"/>
                    <a:pt x="20647" y="11215"/>
                  </a:cubicBezTo>
                  <a:cubicBezTo>
                    <a:pt x="21282" y="12669"/>
                    <a:pt x="21600" y="14746"/>
                    <a:pt x="20488" y="16512"/>
                  </a:cubicBezTo>
                  <a:cubicBezTo>
                    <a:pt x="19376" y="18277"/>
                    <a:pt x="16835" y="19731"/>
                    <a:pt x="14771" y="20562"/>
                  </a:cubicBezTo>
                  <a:cubicBezTo>
                    <a:pt x="12706" y="21392"/>
                    <a:pt x="11118" y="21600"/>
                    <a:pt x="9053" y="21185"/>
                  </a:cubicBezTo>
                  <a:cubicBezTo>
                    <a:pt x="6988" y="20769"/>
                    <a:pt x="4447" y="19731"/>
                    <a:pt x="1906" y="186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9" name="Line"/>
            <p:cNvSpPr/>
            <p:nvPr/>
          </p:nvSpPr>
          <p:spPr>
            <a:xfrm>
              <a:off x="11675576" y="7308162"/>
              <a:ext cx="83027" cy="86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61" extrusionOk="0">
                  <a:moveTo>
                    <a:pt x="0" y="0"/>
                  </a:moveTo>
                  <a:cubicBezTo>
                    <a:pt x="2700" y="8000"/>
                    <a:pt x="5400" y="16000"/>
                    <a:pt x="9000" y="18800"/>
                  </a:cubicBezTo>
                  <a:cubicBezTo>
                    <a:pt x="12600" y="21600"/>
                    <a:pt x="17100" y="19200"/>
                    <a:pt x="21600" y="168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0" name="Line"/>
            <p:cNvSpPr/>
            <p:nvPr/>
          </p:nvSpPr>
          <p:spPr>
            <a:xfrm>
              <a:off x="11706710" y="7131731"/>
              <a:ext cx="51893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1" name="Line"/>
            <p:cNvSpPr/>
            <p:nvPr/>
          </p:nvSpPr>
          <p:spPr>
            <a:xfrm>
              <a:off x="12101086" y="6976057"/>
              <a:ext cx="142216" cy="591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extrusionOk="0">
                  <a:moveTo>
                    <a:pt x="4629" y="0"/>
                  </a:moveTo>
                  <a:cubicBezTo>
                    <a:pt x="8229" y="253"/>
                    <a:pt x="11829" y="505"/>
                    <a:pt x="15171" y="2084"/>
                  </a:cubicBezTo>
                  <a:cubicBezTo>
                    <a:pt x="18514" y="3663"/>
                    <a:pt x="21600" y="6568"/>
                    <a:pt x="21086" y="9600"/>
                  </a:cubicBezTo>
                  <a:cubicBezTo>
                    <a:pt x="20571" y="12632"/>
                    <a:pt x="16457" y="15789"/>
                    <a:pt x="12343" y="17811"/>
                  </a:cubicBezTo>
                  <a:cubicBezTo>
                    <a:pt x="8229" y="19832"/>
                    <a:pt x="4114" y="2071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2" name="Line"/>
            <p:cNvSpPr/>
            <p:nvPr/>
          </p:nvSpPr>
          <p:spPr>
            <a:xfrm>
              <a:off x="9498785" y="7007191"/>
              <a:ext cx="204916" cy="44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6" h="21600" extrusionOk="0">
                  <a:moveTo>
                    <a:pt x="12275" y="0"/>
                  </a:moveTo>
                  <a:cubicBezTo>
                    <a:pt x="8791" y="1005"/>
                    <a:pt x="5307" y="2009"/>
                    <a:pt x="2868" y="4102"/>
                  </a:cubicBezTo>
                  <a:cubicBezTo>
                    <a:pt x="430" y="6195"/>
                    <a:pt x="-964" y="9377"/>
                    <a:pt x="778" y="12223"/>
                  </a:cubicBezTo>
                  <a:cubicBezTo>
                    <a:pt x="2520" y="15070"/>
                    <a:pt x="7397" y="17581"/>
                    <a:pt x="11230" y="19088"/>
                  </a:cubicBezTo>
                  <a:cubicBezTo>
                    <a:pt x="15062" y="20595"/>
                    <a:pt x="17849" y="21098"/>
                    <a:pt x="20636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3" name="Line"/>
            <p:cNvSpPr/>
            <p:nvPr/>
          </p:nvSpPr>
          <p:spPr>
            <a:xfrm>
              <a:off x="12817957" y="6976057"/>
              <a:ext cx="165284" cy="45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80" extrusionOk="0">
                  <a:moveTo>
                    <a:pt x="5300" y="0"/>
                  </a:moveTo>
                  <a:cubicBezTo>
                    <a:pt x="3500" y="5400"/>
                    <a:pt x="1700" y="10800"/>
                    <a:pt x="800" y="13991"/>
                  </a:cubicBezTo>
                  <a:cubicBezTo>
                    <a:pt x="-100" y="17182"/>
                    <a:pt x="-100" y="18164"/>
                    <a:pt x="125" y="19064"/>
                  </a:cubicBezTo>
                  <a:cubicBezTo>
                    <a:pt x="350" y="19964"/>
                    <a:pt x="800" y="20782"/>
                    <a:pt x="2375" y="21191"/>
                  </a:cubicBezTo>
                  <a:cubicBezTo>
                    <a:pt x="3950" y="21600"/>
                    <a:pt x="6650" y="21600"/>
                    <a:pt x="10025" y="21027"/>
                  </a:cubicBezTo>
                  <a:cubicBezTo>
                    <a:pt x="13400" y="20455"/>
                    <a:pt x="17450" y="19309"/>
                    <a:pt x="21500" y="181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>
              <a:off x="12723783" y="7214757"/>
              <a:ext cx="26983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5" name="Line"/>
            <p:cNvSpPr/>
            <p:nvPr/>
          </p:nvSpPr>
          <p:spPr>
            <a:xfrm>
              <a:off x="13238322" y="6903408"/>
              <a:ext cx="87404" cy="12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267" extrusionOk="0">
                  <a:moveTo>
                    <a:pt x="1050" y="0"/>
                  </a:moveTo>
                  <a:cubicBezTo>
                    <a:pt x="220" y="5684"/>
                    <a:pt x="-611" y="11368"/>
                    <a:pt x="635" y="15063"/>
                  </a:cubicBezTo>
                  <a:cubicBezTo>
                    <a:pt x="1881" y="18758"/>
                    <a:pt x="5204" y="20463"/>
                    <a:pt x="8943" y="21032"/>
                  </a:cubicBezTo>
                  <a:cubicBezTo>
                    <a:pt x="12681" y="21600"/>
                    <a:pt x="16835" y="21032"/>
                    <a:pt x="20989" y="2046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6" name="Line"/>
            <p:cNvSpPr/>
            <p:nvPr/>
          </p:nvSpPr>
          <p:spPr>
            <a:xfrm>
              <a:off x="13284211" y="6695843"/>
              <a:ext cx="10378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7" name="Line"/>
            <p:cNvSpPr/>
            <p:nvPr/>
          </p:nvSpPr>
          <p:spPr>
            <a:xfrm>
              <a:off x="13616316" y="7463836"/>
              <a:ext cx="311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8" name="Line"/>
            <p:cNvSpPr/>
            <p:nvPr/>
          </p:nvSpPr>
          <p:spPr>
            <a:xfrm>
              <a:off x="0" y="8003507"/>
              <a:ext cx="207566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9" name="Line"/>
            <p:cNvSpPr/>
            <p:nvPr/>
          </p:nvSpPr>
          <p:spPr>
            <a:xfrm>
              <a:off x="0" y="8013886"/>
              <a:ext cx="207566" cy="13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>
              <a:off x="83026" y="7951616"/>
              <a:ext cx="72649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>
              <a:off x="696887" y="7885886"/>
              <a:ext cx="303408" cy="358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512" extrusionOk="0">
                  <a:moveTo>
                    <a:pt x="18822" y="831"/>
                  </a:moveTo>
                  <a:cubicBezTo>
                    <a:pt x="16395" y="415"/>
                    <a:pt x="13968" y="0"/>
                    <a:pt x="12027" y="0"/>
                  </a:cubicBezTo>
                  <a:cubicBezTo>
                    <a:pt x="10085" y="0"/>
                    <a:pt x="8629" y="415"/>
                    <a:pt x="7780" y="1142"/>
                  </a:cubicBezTo>
                  <a:cubicBezTo>
                    <a:pt x="6930" y="1869"/>
                    <a:pt x="6688" y="2908"/>
                    <a:pt x="8022" y="4465"/>
                  </a:cubicBezTo>
                  <a:cubicBezTo>
                    <a:pt x="9357" y="6023"/>
                    <a:pt x="12270" y="8100"/>
                    <a:pt x="14696" y="10073"/>
                  </a:cubicBezTo>
                  <a:cubicBezTo>
                    <a:pt x="17123" y="12046"/>
                    <a:pt x="19065" y="13915"/>
                    <a:pt x="20157" y="15369"/>
                  </a:cubicBezTo>
                  <a:cubicBezTo>
                    <a:pt x="21249" y="16823"/>
                    <a:pt x="21492" y="17862"/>
                    <a:pt x="21128" y="18692"/>
                  </a:cubicBezTo>
                  <a:cubicBezTo>
                    <a:pt x="20764" y="19523"/>
                    <a:pt x="19793" y="20146"/>
                    <a:pt x="17245" y="20665"/>
                  </a:cubicBezTo>
                  <a:cubicBezTo>
                    <a:pt x="14696" y="21185"/>
                    <a:pt x="10571" y="21600"/>
                    <a:pt x="7658" y="21496"/>
                  </a:cubicBezTo>
                  <a:cubicBezTo>
                    <a:pt x="4746" y="21392"/>
                    <a:pt x="3047" y="20769"/>
                    <a:pt x="1834" y="20042"/>
                  </a:cubicBezTo>
                  <a:cubicBezTo>
                    <a:pt x="620" y="19315"/>
                    <a:pt x="-108" y="18485"/>
                    <a:pt x="13" y="17758"/>
                  </a:cubicBezTo>
                  <a:cubicBezTo>
                    <a:pt x="135" y="17031"/>
                    <a:pt x="1105" y="16408"/>
                    <a:pt x="2076" y="1578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>
              <a:off x="1119235" y="8044938"/>
              <a:ext cx="240322" cy="186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217" extrusionOk="0">
                  <a:moveTo>
                    <a:pt x="17483" y="1188"/>
                  </a:moveTo>
                  <a:cubicBezTo>
                    <a:pt x="14441" y="402"/>
                    <a:pt x="11399" y="-383"/>
                    <a:pt x="8509" y="206"/>
                  </a:cubicBezTo>
                  <a:cubicBezTo>
                    <a:pt x="5618" y="795"/>
                    <a:pt x="2880" y="2759"/>
                    <a:pt x="1359" y="4722"/>
                  </a:cubicBezTo>
                  <a:cubicBezTo>
                    <a:pt x="-162" y="6686"/>
                    <a:pt x="-466" y="8650"/>
                    <a:pt x="751" y="10810"/>
                  </a:cubicBezTo>
                  <a:cubicBezTo>
                    <a:pt x="1968" y="12970"/>
                    <a:pt x="4706" y="15326"/>
                    <a:pt x="8357" y="17093"/>
                  </a:cubicBezTo>
                  <a:cubicBezTo>
                    <a:pt x="12007" y="18861"/>
                    <a:pt x="16571" y="20039"/>
                    <a:pt x="21134" y="21217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>
              <a:off x="1555061" y="7667942"/>
              <a:ext cx="603624" cy="541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541" extrusionOk="0">
                  <a:moveTo>
                    <a:pt x="4478" y="17060"/>
                  </a:moveTo>
                  <a:cubicBezTo>
                    <a:pt x="3864" y="16785"/>
                    <a:pt x="3250" y="16510"/>
                    <a:pt x="2453" y="16716"/>
                  </a:cubicBezTo>
                  <a:cubicBezTo>
                    <a:pt x="1655" y="16922"/>
                    <a:pt x="673" y="17610"/>
                    <a:pt x="244" y="18298"/>
                  </a:cubicBezTo>
                  <a:cubicBezTo>
                    <a:pt x="-186" y="18986"/>
                    <a:pt x="-63" y="19674"/>
                    <a:pt x="734" y="20224"/>
                  </a:cubicBezTo>
                  <a:cubicBezTo>
                    <a:pt x="1532" y="20775"/>
                    <a:pt x="3005" y="21187"/>
                    <a:pt x="4048" y="21394"/>
                  </a:cubicBezTo>
                  <a:cubicBezTo>
                    <a:pt x="5091" y="21600"/>
                    <a:pt x="5705" y="21600"/>
                    <a:pt x="6196" y="21325"/>
                  </a:cubicBezTo>
                  <a:cubicBezTo>
                    <a:pt x="6687" y="21050"/>
                    <a:pt x="7055" y="20499"/>
                    <a:pt x="6994" y="20018"/>
                  </a:cubicBezTo>
                  <a:cubicBezTo>
                    <a:pt x="6932" y="19536"/>
                    <a:pt x="6441" y="19124"/>
                    <a:pt x="6380" y="19261"/>
                  </a:cubicBezTo>
                  <a:cubicBezTo>
                    <a:pt x="6319" y="19399"/>
                    <a:pt x="6687" y="20087"/>
                    <a:pt x="7300" y="20431"/>
                  </a:cubicBezTo>
                  <a:cubicBezTo>
                    <a:pt x="7914" y="20775"/>
                    <a:pt x="8773" y="20775"/>
                    <a:pt x="9632" y="20293"/>
                  </a:cubicBezTo>
                  <a:cubicBezTo>
                    <a:pt x="10491" y="19811"/>
                    <a:pt x="11350" y="18848"/>
                    <a:pt x="12332" y="16303"/>
                  </a:cubicBezTo>
                  <a:cubicBezTo>
                    <a:pt x="13314" y="13758"/>
                    <a:pt x="14419" y="9631"/>
                    <a:pt x="14971" y="6879"/>
                  </a:cubicBezTo>
                  <a:cubicBezTo>
                    <a:pt x="15523" y="4127"/>
                    <a:pt x="15523" y="2752"/>
                    <a:pt x="15400" y="1720"/>
                  </a:cubicBezTo>
                  <a:cubicBezTo>
                    <a:pt x="15278" y="688"/>
                    <a:pt x="15032" y="0"/>
                    <a:pt x="14725" y="0"/>
                  </a:cubicBezTo>
                  <a:cubicBezTo>
                    <a:pt x="14419" y="0"/>
                    <a:pt x="14050" y="688"/>
                    <a:pt x="14050" y="3027"/>
                  </a:cubicBezTo>
                  <a:cubicBezTo>
                    <a:pt x="14050" y="5366"/>
                    <a:pt x="14419" y="9355"/>
                    <a:pt x="14725" y="12176"/>
                  </a:cubicBezTo>
                  <a:cubicBezTo>
                    <a:pt x="15032" y="14996"/>
                    <a:pt x="15278" y="16647"/>
                    <a:pt x="15891" y="17885"/>
                  </a:cubicBezTo>
                  <a:cubicBezTo>
                    <a:pt x="16505" y="19124"/>
                    <a:pt x="17487" y="19949"/>
                    <a:pt x="18469" y="20293"/>
                  </a:cubicBezTo>
                  <a:cubicBezTo>
                    <a:pt x="19450" y="20637"/>
                    <a:pt x="20432" y="20499"/>
                    <a:pt x="21414" y="2036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>
              <a:off x="2147150" y="8055399"/>
              <a:ext cx="499314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600" extrusionOk="0">
                  <a:moveTo>
                    <a:pt x="6264" y="2160"/>
                  </a:moveTo>
                  <a:cubicBezTo>
                    <a:pt x="5672" y="1080"/>
                    <a:pt x="5080" y="0"/>
                    <a:pt x="4044" y="0"/>
                  </a:cubicBezTo>
                  <a:cubicBezTo>
                    <a:pt x="3009" y="0"/>
                    <a:pt x="1529" y="1080"/>
                    <a:pt x="716" y="2700"/>
                  </a:cubicBezTo>
                  <a:cubicBezTo>
                    <a:pt x="-98" y="4320"/>
                    <a:pt x="-246" y="6480"/>
                    <a:pt x="420" y="8640"/>
                  </a:cubicBezTo>
                  <a:cubicBezTo>
                    <a:pt x="1086" y="10800"/>
                    <a:pt x="2565" y="12960"/>
                    <a:pt x="3675" y="13860"/>
                  </a:cubicBezTo>
                  <a:cubicBezTo>
                    <a:pt x="4784" y="14760"/>
                    <a:pt x="5524" y="14400"/>
                    <a:pt x="6042" y="13320"/>
                  </a:cubicBezTo>
                  <a:cubicBezTo>
                    <a:pt x="6559" y="12240"/>
                    <a:pt x="6855" y="10440"/>
                    <a:pt x="6855" y="8640"/>
                  </a:cubicBezTo>
                  <a:cubicBezTo>
                    <a:pt x="6855" y="6840"/>
                    <a:pt x="6559" y="5040"/>
                    <a:pt x="6338" y="5040"/>
                  </a:cubicBezTo>
                  <a:cubicBezTo>
                    <a:pt x="6116" y="5040"/>
                    <a:pt x="5968" y="6840"/>
                    <a:pt x="6116" y="8640"/>
                  </a:cubicBezTo>
                  <a:cubicBezTo>
                    <a:pt x="6264" y="10440"/>
                    <a:pt x="6707" y="12240"/>
                    <a:pt x="7595" y="14040"/>
                  </a:cubicBezTo>
                  <a:cubicBezTo>
                    <a:pt x="8483" y="15840"/>
                    <a:pt x="9814" y="17640"/>
                    <a:pt x="10998" y="17100"/>
                  </a:cubicBezTo>
                  <a:cubicBezTo>
                    <a:pt x="12181" y="16560"/>
                    <a:pt x="13217" y="13680"/>
                    <a:pt x="14105" y="11520"/>
                  </a:cubicBezTo>
                  <a:cubicBezTo>
                    <a:pt x="14992" y="9360"/>
                    <a:pt x="15732" y="7920"/>
                    <a:pt x="16324" y="8460"/>
                  </a:cubicBezTo>
                  <a:cubicBezTo>
                    <a:pt x="16916" y="9000"/>
                    <a:pt x="17359" y="11520"/>
                    <a:pt x="18173" y="14040"/>
                  </a:cubicBezTo>
                  <a:cubicBezTo>
                    <a:pt x="18987" y="16560"/>
                    <a:pt x="20170" y="19080"/>
                    <a:pt x="21354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>
              <a:off x="3134243" y="8112333"/>
              <a:ext cx="498159" cy="171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extrusionOk="0">
                  <a:moveTo>
                    <a:pt x="0" y="4554"/>
                  </a:moveTo>
                  <a:cubicBezTo>
                    <a:pt x="600" y="3258"/>
                    <a:pt x="1200" y="1962"/>
                    <a:pt x="1800" y="1962"/>
                  </a:cubicBezTo>
                  <a:cubicBezTo>
                    <a:pt x="2400" y="1962"/>
                    <a:pt x="3000" y="3258"/>
                    <a:pt x="3450" y="4986"/>
                  </a:cubicBezTo>
                  <a:cubicBezTo>
                    <a:pt x="3900" y="6714"/>
                    <a:pt x="4200" y="8874"/>
                    <a:pt x="4425" y="11034"/>
                  </a:cubicBezTo>
                  <a:cubicBezTo>
                    <a:pt x="4650" y="13194"/>
                    <a:pt x="4800" y="15354"/>
                    <a:pt x="5025" y="14922"/>
                  </a:cubicBezTo>
                  <a:cubicBezTo>
                    <a:pt x="5250" y="14490"/>
                    <a:pt x="5550" y="11466"/>
                    <a:pt x="5925" y="8874"/>
                  </a:cubicBezTo>
                  <a:cubicBezTo>
                    <a:pt x="6300" y="6282"/>
                    <a:pt x="6750" y="4122"/>
                    <a:pt x="7350" y="2610"/>
                  </a:cubicBezTo>
                  <a:cubicBezTo>
                    <a:pt x="7950" y="1098"/>
                    <a:pt x="8700" y="234"/>
                    <a:pt x="9300" y="666"/>
                  </a:cubicBezTo>
                  <a:cubicBezTo>
                    <a:pt x="9900" y="1098"/>
                    <a:pt x="10350" y="2826"/>
                    <a:pt x="10725" y="4770"/>
                  </a:cubicBezTo>
                  <a:cubicBezTo>
                    <a:pt x="11100" y="6714"/>
                    <a:pt x="11400" y="8874"/>
                    <a:pt x="11700" y="11034"/>
                  </a:cubicBezTo>
                  <a:cubicBezTo>
                    <a:pt x="12000" y="13194"/>
                    <a:pt x="12300" y="15354"/>
                    <a:pt x="12600" y="15354"/>
                  </a:cubicBezTo>
                  <a:cubicBezTo>
                    <a:pt x="12900" y="15354"/>
                    <a:pt x="13200" y="13194"/>
                    <a:pt x="13500" y="10818"/>
                  </a:cubicBezTo>
                  <a:cubicBezTo>
                    <a:pt x="13800" y="8442"/>
                    <a:pt x="14100" y="5850"/>
                    <a:pt x="14475" y="3690"/>
                  </a:cubicBezTo>
                  <a:cubicBezTo>
                    <a:pt x="14850" y="1530"/>
                    <a:pt x="15300" y="-198"/>
                    <a:pt x="15600" y="18"/>
                  </a:cubicBezTo>
                  <a:cubicBezTo>
                    <a:pt x="15900" y="234"/>
                    <a:pt x="16050" y="2394"/>
                    <a:pt x="16575" y="6066"/>
                  </a:cubicBezTo>
                  <a:cubicBezTo>
                    <a:pt x="17100" y="9738"/>
                    <a:pt x="18000" y="14922"/>
                    <a:pt x="18900" y="17730"/>
                  </a:cubicBezTo>
                  <a:cubicBezTo>
                    <a:pt x="19800" y="20538"/>
                    <a:pt x="20700" y="20970"/>
                    <a:pt x="21600" y="2140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>
              <a:off x="3694671" y="7549942"/>
              <a:ext cx="944425" cy="735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extrusionOk="0">
                  <a:moveTo>
                    <a:pt x="0" y="18381"/>
                  </a:moveTo>
                  <a:cubicBezTo>
                    <a:pt x="316" y="19289"/>
                    <a:pt x="633" y="20198"/>
                    <a:pt x="989" y="20753"/>
                  </a:cubicBezTo>
                  <a:cubicBezTo>
                    <a:pt x="1345" y="21308"/>
                    <a:pt x="1741" y="21510"/>
                    <a:pt x="2136" y="21460"/>
                  </a:cubicBezTo>
                  <a:cubicBezTo>
                    <a:pt x="2532" y="21409"/>
                    <a:pt x="2927" y="21106"/>
                    <a:pt x="3086" y="20551"/>
                  </a:cubicBezTo>
                  <a:cubicBezTo>
                    <a:pt x="3244" y="19996"/>
                    <a:pt x="3165" y="19189"/>
                    <a:pt x="3086" y="19037"/>
                  </a:cubicBezTo>
                  <a:cubicBezTo>
                    <a:pt x="3007" y="18886"/>
                    <a:pt x="2927" y="19390"/>
                    <a:pt x="3007" y="19845"/>
                  </a:cubicBezTo>
                  <a:cubicBezTo>
                    <a:pt x="3086" y="20299"/>
                    <a:pt x="3323" y="20703"/>
                    <a:pt x="3837" y="21005"/>
                  </a:cubicBezTo>
                  <a:cubicBezTo>
                    <a:pt x="4352" y="21308"/>
                    <a:pt x="5143" y="21510"/>
                    <a:pt x="5815" y="21258"/>
                  </a:cubicBezTo>
                  <a:cubicBezTo>
                    <a:pt x="6488" y="21005"/>
                    <a:pt x="7042" y="20299"/>
                    <a:pt x="7556" y="18936"/>
                  </a:cubicBezTo>
                  <a:cubicBezTo>
                    <a:pt x="8070" y="17574"/>
                    <a:pt x="8545" y="15555"/>
                    <a:pt x="8862" y="12981"/>
                  </a:cubicBezTo>
                  <a:cubicBezTo>
                    <a:pt x="9178" y="10407"/>
                    <a:pt x="9336" y="7278"/>
                    <a:pt x="9415" y="5461"/>
                  </a:cubicBezTo>
                  <a:cubicBezTo>
                    <a:pt x="9495" y="3645"/>
                    <a:pt x="9495" y="3140"/>
                    <a:pt x="9495" y="2635"/>
                  </a:cubicBezTo>
                  <a:cubicBezTo>
                    <a:pt x="9495" y="2131"/>
                    <a:pt x="9495" y="1626"/>
                    <a:pt x="9336" y="1071"/>
                  </a:cubicBezTo>
                  <a:cubicBezTo>
                    <a:pt x="9178" y="516"/>
                    <a:pt x="8862" y="-90"/>
                    <a:pt x="8624" y="11"/>
                  </a:cubicBezTo>
                  <a:cubicBezTo>
                    <a:pt x="8387" y="112"/>
                    <a:pt x="8229" y="919"/>
                    <a:pt x="8070" y="2686"/>
                  </a:cubicBezTo>
                  <a:cubicBezTo>
                    <a:pt x="7912" y="4452"/>
                    <a:pt x="7754" y="7177"/>
                    <a:pt x="7714" y="9701"/>
                  </a:cubicBezTo>
                  <a:cubicBezTo>
                    <a:pt x="7675" y="12224"/>
                    <a:pt x="7754" y="14546"/>
                    <a:pt x="8070" y="16110"/>
                  </a:cubicBezTo>
                  <a:cubicBezTo>
                    <a:pt x="8387" y="17674"/>
                    <a:pt x="8941" y="18482"/>
                    <a:pt x="9653" y="18936"/>
                  </a:cubicBezTo>
                  <a:cubicBezTo>
                    <a:pt x="10365" y="19390"/>
                    <a:pt x="11235" y="19491"/>
                    <a:pt x="11868" y="19491"/>
                  </a:cubicBezTo>
                  <a:cubicBezTo>
                    <a:pt x="12501" y="19491"/>
                    <a:pt x="12897" y="19390"/>
                    <a:pt x="13213" y="19138"/>
                  </a:cubicBezTo>
                  <a:cubicBezTo>
                    <a:pt x="13530" y="18886"/>
                    <a:pt x="13767" y="18482"/>
                    <a:pt x="14004" y="17422"/>
                  </a:cubicBezTo>
                  <a:cubicBezTo>
                    <a:pt x="14242" y="16362"/>
                    <a:pt x="14479" y="14646"/>
                    <a:pt x="14598" y="13486"/>
                  </a:cubicBezTo>
                  <a:cubicBezTo>
                    <a:pt x="14716" y="12325"/>
                    <a:pt x="14716" y="11719"/>
                    <a:pt x="14637" y="11114"/>
                  </a:cubicBezTo>
                  <a:cubicBezTo>
                    <a:pt x="14558" y="10508"/>
                    <a:pt x="14400" y="9903"/>
                    <a:pt x="14321" y="9903"/>
                  </a:cubicBezTo>
                  <a:cubicBezTo>
                    <a:pt x="14242" y="9903"/>
                    <a:pt x="14242" y="10508"/>
                    <a:pt x="14242" y="12073"/>
                  </a:cubicBezTo>
                  <a:cubicBezTo>
                    <a:pt x="14242" y="13637"/>
                    <a:pt x="14242" y="16160"/>
                    <a:pt x="14440" y="17826"/>
                  </a:cubicBezTo>
                  <a:cubicBezTo>
                    <a:pt x="14637" y="19491"/>
                    <a:pt x="15033" y="20299"/>
                    <a:pt x="15429" y="20703"/>
                  </a:cubicBezTo>
                  <a:cubicBezTo>
                    <a:pt x="15824" y="21106"/>
                    <a:pt x="16220" y="21106"/>
                    <a:pt x="16734" y="20703"/>
                  </a:cubicBezTo>
                  <a:cubicBezTo>
                    <a:pt x="17248" y="20299"/>
                    <a:pt x="17881" y="19491"/>
                    <a:pt x="18198" y="18835"/>
                  </a:cubicBezTo>
                  <a:cubicBezTo>
                    <a:pt x="18514" y="18179"/>
                    <a:pt x="18514" y="17674"/>
                    <a:pt x="18514" y="17775"/>
                  </a:cubicBezTo>
                  <a:cubicBezTo>
                    <a:pt x="18514" y="17876"/>
                    <a:pt x="18514" y="18583"/>
                    <a:pt x="19029" y="19088"/>
                  </a:cubicBezTo>
                  <a:cubicBezTo>
                    <a:pt x="19543" y="19592"/>
                    <a:pt x="20571" y="19895"/>
                    <a:pt x="21600" y="2019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>
              <a:off x="4566448" y="7961994"/>
              <a:ext cx="2075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>
              <a:off x="4244720" y="8086533"/>
              <a:ext cx="20756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>
              <a:off x="4732500" y="7660602"/>
              <a:ext cx="518915" cy="84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extrusionOk="0">
                  <a:moveTo>
                    <a:pt x="0" y="11120"/>
                  </a:moveTo>
                  <a:cubicBezTo>
                    <a:pt x="144" y="10679"/>
                    <a:pt x="288" y="10238"/>
                    <a:pt x="504" y="10326"/>
                  </a:cubicBezTo>
                  <a:cubicBezTo>
                    <a:pt x="720" y="10414"/>
                    <a:pt x="1008" y="11032"/>
                    <a:pt x="1296" y="12222"/>
                  </a:cubicBezTo>
                  <a:cubicBezTo>
                    <a:pt x="1584" y="13412"/>
                    <a:pt x="1872" y="15175"/>
                    <a:pt x="2088" y="16542"/>
                  </a:cubicBezTo>
                  <a:cubicBezTo>
                    <a:pt x="2304" y="17908"/>
                    <a:pt x="2448" y="18878"/>
                    <a:pt x="2736" y="19716"/>
                  </a:cubicBezTo>
                  <a:cubicBezTo>
                    <a:pt x="3024" y="20553"/>
                    <a:pt x="3456" y="21259"/>
                    <a:pt x="3672" y="21391"/>
                  </a:cubicBezTo>
                  <a:cubicBezTo>
                    <a:pt x="3888" y="21523"/>
                    <a:pt x="3888" y="21082"/>
                    <a:pt x="3528" y="19760"/>
                  </a:cubicBezTo>
                  <a:cubicBezTo>
                    <a:pt x="3168" y="18437"/>
                    <a:pt x="2448" y="16233"/>
                    <a:pt x="2088" y="14690"/>
                  </a:cubicBezTo>
                  <a:cubicBezTo>
                    <a:pt x="1728" y="13147"/>
                    <a:pt x="1728" y="12266"/>
                    <a:pt x="1944" y="11561"/>
                  </a:cubicBezTo>
                  <a:cubicBezTo>
                    <a:pt x="2160" y="10855"/>
                    <a:pt x="2592" y="10326"/>
                    <a:pt x="3168" y="10018"/>
                  </a:cubicBezTo>
                  <a:cubicBezTo>
                    <a:pt x="3744" y="9709"/>
                    <a:pt x="4464" y="9621"/>
                    <a:pt x="5040" y="9753"/>
                  </a:cubicBezTo>
                  <a:cubicBezTo>
                    <a:pt x="5616" y="9885"/>
                    <a:pt x="6048" y="10238"/>
                    <a:pt x="6336" y="10635"/>
                  </a:cubicBezTo>
                  <a:cubicBezTo>
                    <a:pt x="6624" y="11032"/>
                    <a:pt x="6768" y="11472"/>
                    <a:pt x="6768" y="11913"/>
                  </a:cubicBezTo>
                  <a:cubicBezTo>
                    <a:pt x="6768" y="12354"/>
                    <a:pt x="6624" y="12795"/>
                    <a:pt x="5976" y="13192"/>
                  </a:cubicBezTo>
                  <a:cubicBezTo>
                    <a:pt x="5328" y="13588"/>
                    <a:pt x="4176" y="13941"/>
                    <a:pt x="3816" y="13941"/>
                  </a:cubicBezTo>
                  <a:cubicBezTo>
                    <a:pt x="3456" y="13941"/>
                    <a:pt x="3888" y="13588"/>
                    <a:pt x="5256" y="12707"/>
                  </a:cubicBezTo>
                  <a:cubicBezTo>
                    <a:pt x="6624" y="11825"/>
                    <a:pt x="8928" y="10414"/>
                    <a:pt x="10512" y="8695"/>
                  </a:cubicBezTo>
                  <a:cubicBezTo>
                    <a:pt x="12096" y="6976"/>
                    <a:pt x="12960" y="4948"/>
                    <a:pt x="13392" y="3670"/>
                  </a:cubicBezTo>
                  <a:cubicBezTo>
                    <a:pt x="13824" y="2392"/>
                    <a:pt x="13824" y="1863"/>
                    <a:pt x="13464" y="1290"/>
                  </a:cubicBezTo>
                  <a:cubicBezTo>
                    <a:pt x="13104" y="716"/>
                    <a:pt x="12384" y="99"/>
                    <a:pt x="11880" y="11"/>
                  </a:cubicBezTo>
                  <a:cubicBezTo>
                    <a:pt x="11376" y="-77"/>
                    <a:pt x="11088" y="364"/>
                    <a:pt x="10800" y="1819"/>
                  </a:cubicBezTo>
                  <a:cubicBezTo>
                    <a:pt x="10512" y="3273"/>
                    <a:pt x="10224" y="5742"/>
                    <a:pt x="10224" y="7902"/>
                  </a:cubicBezTo>
                  <a:cubicBezTo>
                    <a:pt x="10224" y="10062"/>
                    <a:pt x="10512" y="11913"/>
                    <a:pt x="10872" y="13059"/>
                  </a:cubicBezTo>
                  <a:cubicBezTo>
                    <a:pt x="11232" y="14205"/>
                    <a:pt x="11664" y="14646"/>
                    <a:pt x="12600" y="14823"/>
                  </a:cubicBezTo>
                  <a:cubicBezTo>
                    <a:pt x="13536" y="14999"/>
                    <a:pt x="14976" y="14911"/>
                    <a:pt x="15912" y="14690"/>
                  </a:cubicBezTo>
                  <a:cubicBezTo>
                    <a:pt x="16848" y="14470"/>
                    <a:pt x="17280" y="14117"/>
                    <a:pt x="17640" y="13721"/>
                  </a:cubicBezTo>
                  <a:cubicBezTo>
                    <a:pt x="18000" y="13324"/>
                    <a:pt x="18288" y="12883"/>
                    <a:pt x="18936" y="12883"/>
                  </a:cubicBezTo>
                  <a:cubicBezTo>
                    <a:pt x="19584" y="12883"/>
                    <a:pt x="20592" y="13324"/>
                    <a:pt x="21600" y="1376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>
              <a:off x="5137253" y="7961994"/>
              <a:ext cx="72649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29" y="14400"/>
                    <a:pt x="2057" y="7200"/>
                    <a:pt x="5657" y="3600"/>
                  </a:cubicBezTo>
                  <a:cubicBezTo>
                    <a:pt x="9257" y="0"/>
                    <a:pt x="15429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1" name="Line"/>
            <p:cNvSpPr/>
            <p:nvPr/>
          </p:nvSpPr>
          <p:spPr>
            <a:xfrm>
              <a:off x="5423838" y="8106370"/>
              <a:ext cx="128548" cy="187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0" h="21312" extrusionOk="0">
                  <a:moveTo>
                    <a:pt x="20580" y="1283"/>
                  </a:moveTo>
                  <a:cubicBezTo>
                    <a:pt x="17811" y="497"/>
                    <a:pt x="15042" y="-288"/>
                    <a:pt x="11165" y="105"/>
                  </a:cubicBezTo>
                  <a:cubicBezTo>
                    <a:pt x="7288" y="497"/>
                    <a:pt x="2303" y="2068"/>
                    <a:pt x="642" y="4817"/>
                  </a:cubicBezTo>
                  <a:cubicBezTo>
                    <a:pt x="-1020" y="7567"/>
                    <a:pt x="642" y="11494"/>
                    <a:pt x="4518" y="14439"/>
                  </a:cubicBezTo>
                  <a:cubicBezTo>
                    <a:pt x="8395" y="17385"/>
                    <a:pt x="14488" y="19348"/>
                    <a:pt x="20580" y="2131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2" name="Line"/>
            <p:cNvSpPr/>
            <p:nvPr/>
          </p:nvSpPr>
          <p:spPr>
            <a:xfrm>
              <a:off x="5589878" y="7837021"/>
              <a:ext cx="678610" cy="51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303" extrusionOk="0">
                  <a:moveTo>
                    <a:pt x="5390" y="15467"/>
                  </a:moveTo>
                  <a:cubicBezTo>
                    <a:pt x="4403" y="14895"/>
                    <a:pt x="3417" y="14323"/>
                    <a:pt x="2539" y="14108"/>
                  </a:cubicBezTo>
                  <a:cubicBezTo>
                    <a:pt x="1662" y="13894"/>
                    <a:pt x="895" y="14037"/>
                    <a:pt x="456" y="14537"/>
                  </a:cubicBezTo>
                  <a:cubicBezTo>
                    <a:pt x="18" y="15038"/>
                    <a:pt x="-92" y="15896"/>
                    <a:pt x="72" y="16540"/>
                  </a:cubicBezTo>
                  <a:cubicBezTo>
                    <a:pt x="237" y="17184"/>
                    <a:pt x="676" y="17613"/>
                    <a:pt x="1443" y="17899"/>
                  </a:cubicBezTo>
                  <a:cubicBezTo>
                    <a:pt x="2211" y="18185"/>
                    <a:pt x="3307" y="18328"/>
                    <a:pt x="4020" y="18113"/>
                  </a:cubicBezTo>
                  <a:cubicBezTo>
                    <a:pt x="4732" y="17899"/>
                    <a:pt x="5061" y="17327"/>
                    <a:pt x="5061" y="16683"/>
                  </a:cubicBezTo>
                  <a:cubicBezTo>
                    <a:pt x="5061" y="16039"/>
                    <a:pt x="4732" y="15324"/>
                    <a:pt x="4568" y="15324"/>
                  </a:cubicBezTo>
                  <a:cubicBezTo>
                    <a:pt x="4403" y="15324"/>
                    <a:pt x="4403" y="16039"/>
                    <a:pt x="4568" y="16683"/>
                  </a:cubicBezTo>
                  <a:cubicBezTo>
                    <a:pt x="4732" y="17327"/>
                    <a:pt x="5061" y="17899"/>
                    <a:pt x="5719" y="18399"/>
                  </a:cubicBezTo>
                  <a:cubicBezTo>
                    <a:pt x="6377" y="18900"/>
                    <a:pt x="7364" y="19329"/>
                    <a:pt x="8405" y="19115"/>
                  </a:cubicBezTo>
                  <a:cubicBezTo>
                    <a:pt x="9447" y="18900"/>
                    <a:pt x="10544" y="18042"/>
                    <a:pt x="11366" y="16111"/>
                  </a:cubicBezTo>
                  <a:cubicBezTo>
                    <a:pt x="12188" y="14180"/>
                    <a:pt x="12736" y="11176"/>
                    <a:pt x="12901" y="8529"/>
                  </a:cubicBezTo>
                  <a:cubicBezTo>
                    <a:pt x="13065" y="5883"/>
                    <a:pt x="12846" y="3594"/>
                    <a:pt x="12462" y="2092"/>
                  </a:cubicBezTo>
                  <a:cubicBezTo>
                    <a:pt x="12079" y="590"/>
                    <a:pt x="11530" y="-125"/>
                    <a:pt x="11256" y="18"/>
                  </a:cubicBezTo>
                  <a:cubicBezTo>
                    <a:pt x="10982" y="161"/>
                    <a:pt x="10982" y="1162"/>
                    <a:pt x="10982" y="3880"/>
                  </a:cubicBezTo>
                  <a:cubicBezTo>
                    <a:pt x="10982" y="6598"/>
                    <a:pt x="10982" y="11033"/>
                    <a:pt x="11366" y="14251"/>
                  </a:cubicBezTo>
                  <a:cubicBezTo>
                    <a:pt x="11750" y="17470"/>
                    <a:pt x="12517" y="19472"/>
                    <a:pt x="13175" y="20474"/>
                  </a:cubicBezTo>
                  <a:cubicBezTo>
                    <a:pt x="13833" y="21475"/>
                    <a:pt x="14381" y="21475"/>
                    <a:pt x="15094" y="20974"/>
                  </a:cubicBezTo>
                  <a:cubicBezTo>
                    <a:pt x="15806" y="20474"/>
                    <a:pt x="16684" y="19472"/>
                    <a:pt x="17232" y="18614"/>
                  </a:cubicBezTo>
                  <a:cubicBezTo>
                    <a:pt x="17780" y="17756"/>
                    <a:pt x="17999" y="17041"/>
                    <a:pt x="18383" y="17041"/>
                  </a:cubicBezTo>
                  <a:cubicBezTo>
                    <a:pt x="18767" y="17041"/>
                    <a:pt x="19315" y="17756"/>
                    <a:pt x="19863" y="18113"/>
                  </a:cubicBezTo>
                  <a:cubicBezTo>
                    <a:pt x="20412" y="18471"/>
                    <a:pt x="20960" y="18471"/>
                    <a:pt x="21508" y="1847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>
              <a:off x="6143947" y="7972373"/>
              <a:ext cx="7265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>
              <a:off x="5853355" y="8107290"/>
              <a:ext cx="26983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>
              <a:off x="6423716" y="8139019"/>
              <a:ext cx="529739" cy="165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23" extrusionOk="0">
                  <a:moveTo>
                    <a:pt x="860" y="3973"/>
                  </a:moveTo>
                  <a:cubicBezTo>
                    <a:pt x="439" y="5773"/>
                    <a:pt x="18" y="7573"/>
                    <a:pt x="18" y="9373"/>
                  </a:cubicBezTo>
                  <a:cubicBezTo>
                    <a:pt x="18" y="11173"/>
                    <a:pt x="439" y="12973"/>
                    <a:pt x="1421" y="14323"/>
                  </a:cubicBezTo>
                  <a:cubicBezTo>
                    <a:pt x="2403" y="15673"/>
                    <a:pt x="3946" y="16573"/>
                    <a:pt x="5068" y="16573"/>
                  </a:cubicBezTo>
                  <a:cubicBezTo>
                    <a:pt x="6190" y="16573"/>
                    <a:pt x="6891" y="15673"/>
                    <a:pt x="7242" y="14098"/>
                  </a:cubicBezTo>
                  <a:cubicBezTo>
                    <a:pt x="7592" y="12523"/>
                    <a:pt x="7592" y="10273"/>
                    <a:pt x="6891" y="8023"/>
                  </a:cubicBezTo>
                  <a:cubicBezTo>
                    <a:pt x="6190" y="5773"/>
                    <a:pt x="4787" y="3523"/>
                    <a:pt x="3735" y="2173"/>
                  </a:cubicBezTo>
                  <a:cubicBezTo>
                    <a:pt x="2683" y="823"/>
                    <a:pt x="1982" y="373"/>
                    <a:pt x="1281" y="148"/>
                  </a:cubicBezTo>
                  <a:cubicBezTo>
                    <a:pt x="579" y="-77"/>
                    <a:pt x="-122" y="-77"/>
                    <a:pt x="18" y="373"/>
                  </a:cubicBezTo>
                  <a:cubicBezTo>
                    <a:pt x="159" y="823"/>
                    <a:pt x="1140" y="1723"/>
                    <a:pt x="2753" y="2398"/>
                  </a:cubicBezTo>
                  <a:cubicBezTo>
                    <a:pt x="4366" y="3073"/>
                    <a:pt x="6610" y="3523"/>
                    <a:pt x="8083" y="3073"/>
                  </a:cubicBezTo>
                  <a:cubicBezTo>
                    <a:pt x="9556" y="2623"/>
                    <a:pt x="10257" y="1273"/>
                    <a:pt x="10888" y="1273"/>
                  </a:cubicBezTo>
                  <a:cubicBezTo>
                    <a:pt x="11520" y="1273"/>
                    <a:pt x="12081" y="2623"/>
                    <a:pt x="12291" y="4423"/>
                  </a:cubicBezTo>
                  <a:cubicBezTo>
                    <a:pt x="12501" y="6223"/>
                    <a:pt x="12361" y="8473"/>
                    <a:pt x="12291" y="11173"/>
                  </a:cubicBezTo>
                  <a:cubicBezTo>
                    <a:pt x="12221" y="13873"/>
                    <a:pt x="12221" y="17023"/>
                    <a:pt x="12501" y="17698"/>
                  </a:cubicBezTo>
                  <a:cubicBezTo>
                    <a:pt x="12782" y="18373"/>
                    <a:pt x="13343" y="16573"/>
                    <a:pt x="13834" y="14773"/>
                  </a:cubicBezTo>
                  <a:cubicBezTo>
                    <a:pt x="14325" y="12973"/>
                    <a:pt x="14746" y="11173"/>
                    <a:pt x="15166" y="9148"/>
                  </a:cubicBezTo>
                  <a:cubicBezTo>
                    <a:pt x="15587" y="7123"/>
                    <a:pt x="16008" y="4873"/>
                    <a:pt x="16709" y="6223"/>
                  </a:cubicBezTo>
                  <a:cubicBezTo>
                    <a:pt x="17410" y="7573"/>
                    <a:pt x="18392" y="12523"/>
                    <a:pt x="19234" y="15673"/>
                  </a:cubicBezTo>
                  <a:cubicBezTo>
                    <a:pt x="20075" y="18823"/>
                    <a:pt x="20777" y="20173"/>
                    <a:pt x="21478" y="2152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7316694" y="8231830"/>
              <a:ext cx="20758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7" name="Line"/>
            <p:cNvSpPr/>
            <p:nvPr/>
          </p:nvSpPr>
          <p:spPr>
            <a:xfrm>
              <a:off x="7337451" y="8377125"/>
              <a:ext cx="31136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8" name="Line"/>
            <p:cNvSpPr/>
            <p:nvPr/>
          </p:nvSpPr>
          <p:spPr>
            <a:xfrm>
              <a:off x="8568520" y="8572320"/>
              <a:ext cx="263405" cy="251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475" extrusionOk="0">
                  <a:moveTo>
                    <a:pt x="14439" y="5497"/>
                  </a:moveTo>
                  <a:cubicBezTo>
                    <a:pt x="14993" y="4017"/>
                    <a:pt x="15547" y="2538"/>
                    <a:pt x="15131" y="1502"/>
                  </a:cubicBezTo>
                  <a:cubicBezTo>
                    <a:pt x="14716" y="467"/>
                    <a:pt x="13331" y="-125"/>
                    <a:pt x="10839" y="23"/>
                  </a:cubicBezTo>
                  <a:cubicBezTo>
                    <a:pt x="8347" y="171"/>
                    <a:pt x="4747" y="1059"/>
                    <a:pt x="2531" y="2834"/>
                  </a:cubicBezTo>
                  <a:cubicBezTo>
                    <a:pt x="316" y="4609"/>
                    <a:pt x="-515" y="7272"/>
                    <a:pt x="316" y="10231"/>
                  </a:cubicBezTo>
                  <a:cubicBezTo>
                    <a:pt x="1147" y="13190"/>
                    <a:pt x="3639" y="16445"/>
                    <a:pt x="6823" y="18516"/>
                  </a:cubicBezTo>
                  <a:cubicBezTo>
                    <a:pt x="10008" y="20587"/>
                    <a:pt x="13885" y="21475"/>
                    <a:pt x="16377" y="21475"/>
                  </a:cubicBezTo>
                  <a:cubicBezTo>
                    <a:pt x="18870" y="21475"/>
                    <a:pt x="19977" y="20587"/>
                    <a:pt x="21085" y="197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9" name="Line"/>
            <p:cNvSpPr/>
            <p:nvPr/>
          </p:nvSpPr>
          <p:spPr>
            <a:xfrm>
              <a:off x="9039490" y="8740366"/>
              <a:ext cx="1037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0" name="Line"/>
            <p:cNvSpPr/>
            <p:nvPr/>
          </p:nvSpPr>
          <p:spPr>
            <a:xfrm>
              <a:off x="9496135" y="8517605"/>
              <a:ext cx="41514" cy="40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0" extrusionOk="0">
                  <a:moveTo>
                    <a:pt x="0" y="1903"/>
                  </a:moveTo>
                  <a:cubicBezTo>
                    <a:pt x="0" y="804"/>
                    <a:pt x="0" y="-294"/>
                    <a:pt x="900" y="72"/>
                  </a:cubicBezTo>
                  <a:cubicBezTo>
                    <a:pt x="1800" y="438"/>
                    <a:pt x="3600" y="2269"/>
                    <a:pt x="6300" y="5655"/>
                  </a:cubicBezTo>
                  <a:cubicBezTo>
                    <a:pt x="9000" y="9042"/>
                    <a:pt x="12600" y="13984"/>
                    <a:pt x="14400" y="17004"/>
                  </a:cubicBezTo>
                  <a:cubicBezTo>
                    <a:pt x="16200" y="20025"/>
                    <a:pt x="16200" y="21123"/>
                    <a:pt x="17100" y="21214"/>
                  </a:cubicBezTo>
                  <a:cubicBezTo>
                    <a:pt x="18000" y="21306"/>
                    <a:pt x="19800" y="20391"/>
                    <a:pt x="20700" y="18743"/>
                  </a:cubicBezTo>
                  <a:cubicBezTo>
                    <a:pt x="21600" y="17096"/>
                    <a:pt x="21600" y="14716"/>
                    <a:pt x="21600" y="123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1" name="Line"/>
            <p:cNvSpPr/>
            <p:nvPr/>
          </p:nvSpPr>
          <p:spPr>
            <a:xfrm>
              <a:off x="9465000" y="8504486"/>
              <a:ext cx="315021" cy="23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052" extrusionOk="0">
                  <a:moveTo>
                    <a:pt x="1394" y="15710"/>
                  </a:moveTo>
                  <a:cubicBezTo>
                    <a:pt x="697" y="11641"/>
                    <a:pt x="0" y="7571"/>
                    <a:pt x="929" y="4754"/>
                  </a:cubicBezTo>
                  <a:cubicBezTo>
                    <a:pt x="1858" y="1936"/>
                    <a:pt x="4413" y="371"/>
                    <a:pt x="7665" y="58"/>
                  </a:cubicBezTo>
                  <a:cubicBezTo>
                    <a:pt x="10916" y="-255"/>
                    <a:pt x="14865" y="684"/>
                    <a:pt x="17535" y="3345"/>
                  </a:cubicBezTo>
                  <a:cubicBezTo>
                    <a:pt x="20206" y="6006"/>
                    <a:pt x="21600" y="10388"/>
                    <a:pt x="21019" y="13675"/>
                  </a:cubicBezTo>
                  <a:cubicBezTo>
                    <a:pt x="20439" y="16962"/>
                    <a:pt x="17884" y="19154"/>
                    <a:pt x="14865" y="20249"/>
                  </a:cubicBezTo>
                  <a:cubicBezTo>
                    <a:pt x="11845" y="21345"/>
                    <a:pt x="8361" y="21345"/>
                    <a:pt x="5806" y="20093"/>
                  </a:cubicBezTo>
                  <a:cubicBezTo>
                    <a:pt x="3252" y="18841"/>
                    <a:pt x="1626" y="16336"/>
                    <a:pt x="0" y="138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2" name="Line"/>
            <p:cNvSpPr/>
            <p:nvPr/>
          </p:nvSpPr>
          <p:spPr>
            <a:xfrm>
              <a:off x="9987374" y="8595069"/>
              <a:ext cx="204107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20" y="0"/>
                  </a:moveTo>
                  <a:cubicBezTo>
                    <a:pt x="6590" y="313"/>
                    <a:pt x="4759" y="626"/>
                    <a:pt x="3112" y="2348"/>
                  </a:cubicBezTo>
                  <a:cubicBezTo>
                    <a:pt x="1464" y="4070"/>
                    <a:pt x="0" y="7200"/>
                    <a:pt x="0" y="10174"/>
                  </a:cubicBezTo>
                  <a:cubicBezTo>
                    <a:pt x="0" y="13148"/>
                    <a:pt x="1464" y="15965"/>
                    <a:pt x="5308" y="17843"/>
                  </a:cubicBezTo>
                  <a:cubicBezTo>
                    <a:pt x="9153" y="19722"/>
                    <a:pt x="15376" y="2066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3" name="Line"/>
            <p:cNvSpPr/>
            <p:nvPr/>
          </p:nvSpPr>
          <p:spPr>
            <a:xfrm>
              <a:off x="10336777" y="8529341"/>
              <a:ext cx="115082" cy="364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472" extrusionOk="0">
                  <a:moveTo>
                    <a:pt x="7624" y="2038"/>
                  </a:moveTo>
                  <a:cubicBezTo>
                    <a:pt x="6353" y="1019"/>
                    <a:pt x="5082" y="0"/>
                    <a:pt x="4447" y="0"/>
                  </a:cubicBezTo>
                  <a:cubicBezTo>
                    <a:pt x="3812" y="0"/>
                    <a:pt x="3812" y="1019"/>
                    <a:pt x="2859" y="3770"/>
                  </a:cubicBezTo>
                  <a:cubicBezTo>
                    <a:pt x="1906" y="6521"/>
                    <a:pt x="0" y="11004"/>
                    <a:pt x="0" y="14264"/>
                  </a:cubicBezTo>
                  <a:cubicBezTo>
                    <a:pt x="0" y="17525"/>
                    <a:pt x="1906" y="19562"/>
                    <a:pt x="4765" y="20581"/>
                  </a:cubicBezTo>
                  <a:cubicBezTo>
                    <a:pt x="7624" y="21600"/>
                    <a:pt x="11435" y="21600"/>
                    <a:pt x="14612" y="21294"/>
                  </a:cubicBezTo>
                  <a:cubicBezTo>
                    <a:pt x="17788" y="20989"/>
                    <a:pt x="20329" y="20377"/>
                    <a:pt x="20965" y="19562"/>
                  </a:cubicBezTo>
                  <a:cubicBezTo>
                    <a:pt x="21600" y="18747"/>
                    <a:pt x="20329" y="17728"/>
                    <a:pt x="19059" y="167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4" name="Line"/>
            <p:cNvSpPr/>
            <p:nvPr/>
          </p:nvSpPr>
          <p:spPr>
            <a:xfrm>
              <a:off x="10243372" y="8709231"/>
              <a:ext cx="2594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592" y="14400"/>
                    <a:pt x="5184" y="7200"/>
                    <a:pt x="8784" y="3600"/>
                  </a:cubicBezTo>
                  <a:cubicBezTo>
                    <a:pt x="12384" y="0"/>
                    <a:pt x="16992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5" name="Line"/>
            <p:cNvSpPr/>
            <p:nvPr/>
          </p:nvSpPr>
          <p:spPr>
            <a:xfrm>
              <a:off x="10772665" y="8595069"/>
              <a:ext cx="174281" cy="35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600" extrusionOk="0">
                  <a:moveTo>
                    <a:pt x="12462" y="0"/>
                  </a:moveTo>
                  <a:cubicBezTo>
                    <a:pt x="15785" y="2541"/>
                    <a:pt x="19108" y="5082"/>
                    <a:pt x="20354" y="7941"/>
                  </a:cubicBezTo>
                  <a:cubicBezTo>
                    <a:pt x="21600" y="10800"/>
                    <a:pt x="20769" y="13976"/>
                    <a:pt x="18277" y="16200"/>
                  </a:cubicBezTo>
                  <a:cubicBezTo>
                    <a:pt x="15785" y="18424"/>
                    <a:pt x="11631" y="19694"/>
                    <a:pt x="8308" y="20435"/>
                  </a:cubicBezTo>
                  <a:cubicBezTo>
                    <a:pt x="4985" y="21176"/>
                    <a:pt x="2492" y="2138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6" name="Line"/>
            <p:cNvSpPr/>
            <p:nvPr/>
          </p:nvSpPr>
          <p:spPr>
            <a:xfrm>
              <a:off x="11405741" y="8729988"/>
              <a:ext cx="33210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7" name="Line"/>
            <p:cNvSpPr/>
            <p:nvPr/>
          </p:nvSpPr>
          <p:spPr>
            <a:xfrm>
              <a:off x="11468010" y="8875283"/>
              <a:ext cx="32172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8" name="Line"/>
            <p:cNvSpPr/>
            <p:nvPr/>
          </p:nvSpPr>
          <p:spPr>
            <a:xfrm>
              <a:off x="12422812" y="8380585"/>
              <a:ext cx="601943" cy="10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90"/>
                  </a:moveTo>
                  <a:cubicBezTo>
                    <a:pt x="3972" y="745"/>
                    <a:pt x="7945" y="0"/>
                    <a:pt x="10862" y="0"/>
                  </a:cubicBezTo>
                  <a:cubicBezTo>
                    <a:pt x="13779" y="0"/>
                    <a:pt x="15641" y="745"/>
                    <a:pt x="17255" y="4469"/>
                  </a:cubicBezTo>
                  <a:cubicBezTo>
                    <a:pt x="18869" y="8193"/>
                    <a:pt x="20234" y="1489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9" name="Line"/>
            <p:cNvSpPr/>
            <p:nvPr/>
          </p:nvSpPr>
          <p:spPr>
            <a:xfrm>
              <a:off x="12422812" y="8408261"/>
              <a:ext cx="589935" cy="601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extrusionOk="0">
                  <a:moveTo>
                    <a:pt x="0" y="0"/>
                  </a:moveTo>
                  <a:cubicBezTo>
                    <a:pt x="2021" y="2359"/>
                    <a:pt x="4042" y="4717"/>
                    <a:pt x="5242" y="6145"/>
                  </a:cubicBezTo>
                  <a:cubicBezTo>
                    <a:pt x="6442" y="7572"/>
                    <a:pt x="6821" y="8069"/>
                    <a:pt x="7389" y="8503"/>
                  </a:cubicBezTo>
                  <a:cubicBezTo>
                    <a:pt x="7958" y="8938"/>
                    <a:pt x="8716" y="9310"/>
                    <a:pt x="9095" y="9807"/>
                  </a:cubicBezTo>
                  <a:cubicBezTo>
                    <a:pt x="9474" y="10303"/>
                    <a:pt x="9474" y="10924"/>
                    <a:pt x="8716" y="11793"/>
                  </a:cubicBezTo>
                  <a:cubicBezTo>
                    <a:pt x="7958" y="12662"/>
                    <a:pt x="6442" y="13779"/>
                    <a:pt x="5053" y="14897"/>
                  </a:cubicBezTo>
                  <a:cubicBezTo>
                    <a:pt x="3663" y="16014"/>
                    <a:pt x="2400" y="17131"/>
                    <a:pt x="1642" y="18000"/>
                  </a:cubicBezTo>
                  <a:cubicBezTo>
                    <a:pt x="884" y="18869"/>
                    <a:pt x="632" y="19490"/>
                    <a:pt x="821" y="19924"/>
                  </a:cubicBezTo>
                  <a:cubicBezTo>
                    <a:pt x="1011" y="20359"/>
                    <a:pt x="1642" y="20607"/>
                    <a:pt x="4232" y="20855"/>
                  </a:cubicBezTo>
                  <a:cubicBezTo>
                    <a:pt x="6821" y="21103"/>
                    <a:pt x="11368" y="21352"/>
                    <a:pt x="14337" y="21476"/>
                  </a:cubicBezTo>
                  <a:cubicBezTo>
                    <a:pt x="17305" y="21600"/>
                    <a:pt x="18695" y="21600"/>
                    <a:pt x="19768" y="21538"/>
                  </a:cubicBezTo>
                  <a:cubicBezTo>
                    <a:pt x="20842" y="21476"/>
                    <a:pt x="21600" y="21352"/>
                    <a:pt x="21537" y="21352"/>
                  </a:cubicBezTo>
                  <a:cubicBezTo>
                    <a:pt x="21474" y="21352"/>
                    <a:pt x="20589" y="21476"/>
                    <a:pt x="1970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0" name="Line"/>
            <p:cNvSpPr/>
            <p:nvPr/>
          </p:nvSpPr>
          <p:spPr>
            <a:xfrm>
              <a:off x="12379301" y="9228146"/>
              <a:ext cx="74648" cy="125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171" extrusionOk="0">
                  <a:moveTo>
                    <a:pt x="3512" y="0"/>
                  </a:moveTo>
                  <a:cubicBezTo>
                    <a:pt x="1549" y="5254"/>
                    <a:pt x="-415" y="10508"/>
                    <a:pt x="76" y="14303"/>
                  </a:cubicBezTo>
                  <a:cubicBezTo>
                    <a:pt x="567" y="18097"/>
                    <a:pt x="3512" y="20432"/>
                    <a:pt x="7440" y="21016"/>
                  </a:cubicBezTo>
                  <a:cubicBezTo>
                    <a:pt x="11367" y="21600"/>
                    <a:pt x="16276" y="20432"/>
                    <a:pt x="21185" y="192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1" name="Line"/>
            <p:cNvSpPr/>
            <p:nvPr/>
          </p:nvSpPr>
          <p:spPr>
            <a:xfrm>
              <a:off x="12370921" y="9103606"/>
              <a:ext cx="3113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12599243" y="9207389"/>
              <a:ext cx="18681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3" name="Line"/>
            <p:cNvSpPr/>
            <p:nvPr/>
          </p:nvSpPr>
          <p:spPr>
            <a:xfrm>
              <a:off x="12588866" y="9280037"/>
              <a:ext cx="21794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4" name="Line"/>
            <p:cNvSpPr/>
            <p:nvPr/>
          </p:nvSpPr>
          <p:spPr>
            <a:xfrm>
              <a:off x="12806809" y="9223329"/>
              <a:ext cx="195647" cy="89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0775" extrusionOk="0">
                  <a:moveTo>
                    <a:pt x="9095" y="15514"/>
                  </a:moveTo>
                  <a:cubicBezTo>
                    <a:pt x="10611" y="17914"/>
                    <a:pt x="12126" y="20314"/>
                    <a:pt x="13832" y="20714"/>
                  </a:cubicBezTo>
                  <a:cubicBezTo>
                    <a:pt x="15537" y="21114"/>
                    <a:pt x="17432" y="19514"/>
                    <a:pt x="18947" y="17114"/>
                  </a:cubicBezTo>
                  <a:cubicBezTo>
                    <a:pt x="20463" y="14714"/>
                    <a:pt x="21600" y="11514"/>
                    <a:pt x="21411" y="8714"/>
                  </a:cubicBezTo>
                  <a:cubicBezTo>
                    <a:pt x="21221" y="5914"/>
                    <a:pt x="19705" y="3514"/>
                    <a:pt x="16863" y="1914"/>
                  </a:cubicBezTo>
                  <a:cubicBezTo>
                    <a:pt x="14021" y="314"/>
                    <a:pt x="9853" y="-486"/>
                    <a:pt x="6821" y="314"/>
                  </a:cubicBezTo>
                  <a:cubicBezTo>
                    <a:pt x="3789" y="1114"/>
                    <a:pt x="1895" y="3514"/>
                    <a:pt x="0" y="59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>
              <a:off x="12536974" y="8077696"/>
              <a:ext cx="290593" cy="185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extrusionOk="0">
                  <a:moveTo>
                    <a:pt x="0" y="8222"/>
                  </a:moveTo>
                  <a:cubicBezTo>
                    <a:pt x="514" y="6222"/>
                    <a:pt x="1029" y="4222"/>
                    <a:pt x="1800" y="2622"/>
                  </a:cubicBezTo>
                  <a:cubicBezTo>
                    <a:pt x="2571" y="1022"/>
                    <a:pt x="3600" y="-178"/>
                    <a:pt x="4500" y="22"/>
                  </a:cubicBezTo>
                  <a:cubicBezTo>
                    <a:pt x="5400" y="222"/>
                    <a:pt x="6171" y="1822"/>
                    <a:pt x="6686" y="3622"/>
                  </a:cubicBezTo>
                  <a:cubicBezTo>
                    <a:pt x="7200" y="5422"/>
                    <a:pt x="7457" y="7422"/>
                    <a:pt x="7714" y="10222"/>
                  </a:cubicBezTo>
                  <a:cubicBezTo>
                    <a:pt x="7971" y="13022"/>
                    <a:pt x="8229" y="16622"/>
                    <a:pt x="8486" y="17422"/>
                  </a:cubicBezTo>
                  <a:cubicBezTo>
                    <a:pt x="8743" y="18222"/>
                    <a:pt x="9000" y="16222"/>
                    <a:pt x="9514" y="14222"/>
                  </a:cubicBezTo>
                  <a:cubicBezTo>
                    <a:pt x="10029" y="12222"/>
                    <a:pt x="10800" y="10222"/>
                    <a:pt x="11571" y="8422"/>
                  </a:cubicBezTo>
                  <a:cubicBezTo>
                    <a:pt x="12343" y="6622"/>
                    <a:pt x="13114" y="5022"/>
                    <a:pt x="14014" y="4822"/>
                  </a:cubicBezTo>
                  <a:cubicBezTo>
                    <a:pt x="14914" y="4622"/>
                    <a:pt x="15943" y="5822"/>
                    <a:pt x="17229" y="8822"/>
                  </a:cubicBezTo>
                  <a:cubicBezTo>
                    <a:pt x="18514" y="11822"/>
                    <a:pt x="20057" y="16622"/>
                    <a:pt x="21600" y="214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6" name="Line"/>
            <p:cNvSpPr/>
            <p:nvPr/>
          </p:nvSpPr>
          <p:spPr>
            <a:xfrm>
              <a:off x="13624709" y="8601848"/>
              <a:ext cx="271821" cy="180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209" extrusionOk="0">
                  <a:moveTo>
                    <a:pt x="14101" y="6537"/>
                  </a:moveTo>
                  <a:cubicBezTo>
                    <a:pt x="13827" y="4500"/>
                    <a:pt x="13554" y="2462"/>
                    <a:pt x="12734" y="1239"/>
                  </a:cubicBezTo>
                  <a:cubicBezTo>
                    <a:pt x="11913" y="17"/>
                    <a:pt x="10546" y="-391"/>
                    <a:pt x="8496" y="424"/>
                  </a:cubicBezTo>
                  <a:cubicBezTo>
                    <a:pt x="6445" y="1239"/>
                    <a:pt x="3711" y="3277"/>
                    <a:pt x="2070" y="5315"/>
                  </a:cubicBezTo>
                  <a:cubicBezTo>
                    <a:pt x="430" y="7352"/>
                    <a:pt x="-117" y="9390"/>
                    <a:pt x="20" y="11224"/>
                  </a:cubicBezTo>
                  <a:cubicBezTo>
                    <a:pt x="156" y="13058"/>
                    <a:pt x="977" y="14688"/>
                    <a:pt x="4668" y="16318"/>
                  </a:cubicBezTo>
                  <a:cubicBezTo>
                    <a:pt x="8359" y="17949"/>
                    <a:pt x="14921" y="19579"/>
                    <a:pt x="21483" y="212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7" name="Line"/>
            <p:cNvSpPr/>
            <p:nvPr/>
          </p:nvSpPr>
          <p:spPr>
            <a:xfrm>
              <a:off x="14189416" y="8587231"/>
              <a:ext cx="319434" cy="308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424" extrusionOk="0">
                  <a:moveTo>
                    <a:pt x="14324" y="3424"/>
                  </a:moveTo>
                  <a:cubicBezTo>
                    <a:pt x="13865" y="2224"/>
                    <a:pt x="13405" y="1024"/>
                    <a:pt x="12601" y="424"/>
                  </a:cubicBezTo>
                  <a:cubicBezTo>
                    <a:pt x="11797" y="-176"/>
                    <a:pt x="10648" y="-176"/>
                    <a:pt x="8580" y="664"/>
                  </a:cubicBezTo>
                  <a:cubicBezTo>
                    <a:pt x="6512" y="1504"/>
                    <a:pt x="3524" y="3184"/>
                    <a:pt x="1801" y="4624"/>
                  </a:cubicBezTo>
                  <a:cubicBezTo>
                    <a:pt x="78" y="6064"/>
                    <a:pt x="-382" y="7264"/>
                    <a:pt x="307" y="8704"/>
                  </a:cubicBezTo>
                  <a:cubicBezTo>
                    <a:pt x="997" y="10144"/>
                    <a:pt x="2835" y="11824"/>
                    <a:pt x="4903" y="12904"/>
                  </a:cubicBezTo>
                  <a:cubicBezTo>
                    <a:pt x="6971" y="13984"/>
                    <a:pt x="9269" y="14464"/>
                    <a:pt x="11107" y="13624"/>
                  </a:cubicBezTo>
                  <a:cubicBezTo>
                    <a:pt x="12946" y="12784"/>
                    <a:pt x="14324" y="10624"/>
                    <a:pt x="14899" y="8584"/>
                  </a:cubicBezTo>
                  <a:cubicBezTo>
                    <a:pt x="15473" y="6544"/>
                    <a:pt x="15244" y="4624"/>
                    <a:pt x="14784" y="4144"/>
                  </a:cubicBezTo>
                  <a:cubicBezTo>
                    <a:pt x="14324" y="3664"/>
                    <a:pt x="13635" y="4624"/>
                    <a:pt x="13290" y="6424"/>
                  </a:cubicBezTo>
                  <a:cubicBezTo>
                    <a:pt x="12946" y="8224"/>
                    <a:pt x="12946" y="10864"/>
                    <a:pt x="13750" y="13504"/>
                  </a:cubicBezTo>
                  <a:cubicBezTo>
                    <a:pt x="14554" y="16144"/>
                    <a:pt x="16163" y="18784"/>
                    <a:pt x="17541" y="20104"/>
                  </a:cubicBezTo>
                  <a:cubicBezTo>
                    <a:pt x="18920" y="21424"/>
                    <a:pt x="20069" y="21424"/>
                    <a:pt x="21218" y="214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8" name="Line"/>
            <p:cNvSpPr/>
            <p:nvPr/>
          </p:nvSpPr>
          <p:spPr>
            <a:xfrm>
              <a:off x="14591875" y="8833688"/>
              <a:ext cx="134919" cy="10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97" extrusionOk="0">
                  <a:moveTo>
                    <a:pt x="0" y="2107"/>
                  </a:moveTo>
                  <a:cubicBezTo>
                    <a:pt x="2769" y="714"/>
                    <a:pt x="5538" y="-680"/>
                    <a:pt x="6646" y="365"/>
                  </a:cubicBezTo>
                  <a:cubicBezTo>
                    <a:pt x="7754" y="1410"/>
                    <a:pt x="7200" y="4894"/>
                    <a:pt x="7200" y="8726"/>
                  </a:cubicBezTo>
                  <a:cubicBezTo>
                    <a:pt x="7200" y="12559"/>
                    <a:pt x="7754" y="16739"/>
                    <a:pt x="9415" y="18830"/>
                  </a:cubicBezTo>
                  <a:cubicBezTo>
                    <a:pt x="11077" y="20920"/>
                    <a:pt x="13846" y="20920"/>
                    <a:pt x="16062" y="18830"/>
                  </a:cubicBezTo>
                  <a:cubicBezTo>
                    <a:pt x="18277" y="16739"/>
                    <a:pt x="19938" y="12559"/>
                    <a:pt x="21600" y="83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9" name="Line"/>
            <p:cNvSpPr/>
            <p:nvPr/>
          </p:nvSpPr>
          <p:spPr>
            <a:xfrm>
              <a:off x="14654146" y="8667718"/>
              <a:ext cx="1037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0" name="Line"/>
            <p:cNvSpPr/>
            <p:nvPr/>
          </p:nvSpPr>
          <p:spPr>
            <a:xfrm>
              <a:off x="14986251" y="8480908"/>
              <a:ext cx="130688" cy="59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0" h="21600" extrusionOk="0">
                  <a:moveTo>
                    <a:pt x="0" y="0"/>
                  </a:moveTo>
                  <a:cubicBezTo>
                    <a:pt x="6480" y="1895"/>
                    <a:pt x="12960" y="3789"/>
                    <a:pt x="16740" y="6379"/>
                  </a:cubicBezTo>
                  <a:cubicBezTo>
                    <a:pt x="20520" y="8968"/>
                    <a:pt x="21600" y="12253"/>
                    <a:pt x="18900" y="14905"/>
                  </a:cubicBezTo>
                  <a:cubicBezTo>
                    <a:pt x="16200" y="17558"/>
                    <a:pt x="9720" y="19579"/>
                    <a:pt x="324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1" name="Line"/>
            <p:cNvSpPr/>
            <p:nvPr/>
          </p:nvSpPr>
          <p:spPr>
            <a:xfrm>
              <a:off x="13403204" y="8470530"/>
              <a:ext cx="233870" cy="48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0" h="21600" extrusionOk="0">
                  <a:moveTo>
                    <a:pt x="13454" y="0"/>
                  </a:moveTo>
                  <a:cubicBezTo>
                    <a:pt x="9134" y="2145"/>
                    <a:pt x="4814" y="4289"/>
                    <a:pt x="2346" y="6817"/>
                  </a:cubicBezTo>
                  <a:cubicBezTo>
                    <a:pt x="-123" y="9345"/>
                    <a:pt x="-740" y="12255"/>
                    <a:pt x="957" y="14553"/>
                  </a:cubicBezTo>
                  <a:cubicBezTo>
                    <a:pt x="2654" y="16851"/>
                    <a:pt x="6666" y="18536"/>
                    <a:pt x="10369" y="19608"/>
                  </a:cubicBezTo>
                  <a:cubicBezTo>
                    <a:pt x="14071" y="20681"/>
                    <a:pt x="17466" y="21140"/>
                    <a:pt x="2086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2" name="Line"/>
            <p:cNvSpPr/>
            <p:nvPr/>
          </p:nvSpPr>
          <p:spPr>
            <a:xfrm>
              <a:off x="15599866" y="8532800"/>
              <a:ext cx="164757" cy="41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26" extrusionOk="0">
                  <a:moveTo>
                    <a:pt x="6581" y="0"/>
                  </a:moveTo>
                  <a:cubicBezTo>
                    <a:pt x="4331" y="4998"/>
                    <a:pt x="2081" y="9997"/>
                    <a:pt x="956" y="13031"/>
                  </a:cubicBezTo>
                  <a:cubicBezTo>
                    <a:pt x="-169" y="16066"/>
                    <a:pt x="-169" y="17137"/>
                    <a:pt x="281" y="18119"/>
                  </a:cubicBezTo>
                  <a:cubicBezTo>
                    <a:pt x="731" y="19101"/>
                    <a:pt x="1631" y="19993"/>
                    <a:pt x="3206" y="20618"/>
                  </a:cubicBezTo>
                  <a:cubicBezTo>
                    <a:pt x="4781" y="21243"/>
                    <a:pt x="7031" y="21600"/>
                    <a:pt x="10181" y="21064"/>
                  </a:cubicBezTo>
                  <a:cubicBezTo>
                    <a:pt x="13331" y="20529"/>
                    <a:pt x="17381" y="19101"/>
                    <a:pt x="21431" y="176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3" name="Line"/>
            <p:cNvSpPr/>
            <p:nvPr/>
          </p:nvSpPr>
          <p:spPr>
            <a:xfrm>
              <a:off x="15484408" y="8729988"/>
              <a:ext cx="259458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320" y="14400"/>
                    <a:pt x="8640" y="7200"/>
                    <a:pt x="12240" y="3600"/>
                  </a:cubicBezTo>
                  <a:cubicBezTo>
                    <a:pt x="15840" y="0"/>
                    <a:pt x="18720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4" name="Line"/>
            <p:cNvSpPr/>
            <p:nvPr/>
          </p:nvSpPr>
          <p:spPr>
            <a:xfrm>
              <a:off x="16033538" y="8439395"/>
              <a:ext cx="115082" cy="132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168" extrusionOk="0">
                  <a:moveTo>
                    <a:pt x="2075" y="0"/>
                  </a:moveTo>
                  <a:cubicBezTo>
                    <a:pt x="805" y="2769"/>
                    <a:pt x="-466" y="5538"/>
                    <a:pt x="169" y="9138"/>
                  </a:cubicBezTo>
                  <a:cubicBezTo>
                    <a:pt x="805" y="12738"/>
                    <a:pt x="3346" y="17169"/>
                    <a:pt x="6205" y="19385"/>
                  </a:cubicBezTo>
                  <a:cubicBezTo>
                    <a:pt x="9063" y="21600"/>
                    <a:pt x="12240" y="21600"/>
                    <a:pt x="14781" y="20215"/>
                  </a:cubicBezTo>
                  <a:cubicBezTo>
                    <a:pt x="17322" y="18831"/>
                    <a:pt x="19228" y="16062"/>
                    <a:pt x="21134" y="132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5" name="Line"/>
            <p:cNvSpPr/>
            <p:nvPr/>
          </p:nvSpPr>
          <p:spPr>
            <a:xfrm>
              <a:off x="16086350" y="8242208"/>
              <a:ext cx="1037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6" name="Line"/>
            <p:cNvSpPr/>
            <p:nvPr/>
          </p:nvSpPr>
          <p:spPr>
            <a:xfrm>
              <a:off x="16179753" y="9010201"/>
              <a:ext cx="1038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7" name="Line"/>
            <p:cNvSpPr/>
            <p:nvPr/>
          </p:nvSpPr>
          <p:spPr>
            <a:xfrm>
              <a:off x="62269" y="9572170"/>
              <a:ext cx="405192" cy="363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194" extrusionOk="0">
                  <a:moveTo>
                    <a:pt x="0" y="4149"/>
                  </a:moveTo>
                  <a:cubicBezTo>
                    <a:pt x="0" y="3140"/>
                    <a:pt x="0" y="2131"/>
                    <a:pt x="458" y="1323"/>
                  </a:cubicBezTo>
                  <a:cubicBezTo>
                    <a:pt x="915" y="516"/>
                    <a:pt x="1831" y="-90"/>
                    <a:pt x="3936" y="11"/>
                  </a:cubicBezTo>
                  <a:cubicBezTo>
                    <a:pt x="6041" y="112"/>
                    <a:pt x="9336" y="919"/>
                    <a:pt x="11990" y="1626"/>
                  </a:cubicBezTo>
                  <a:cubicBezTo>
                    <a:pt x="14644" y="2332"/>
                    <a:pt x="16658" y="2938"/>
                    <a:pt x="18305" y="2938"/>
                  </a:cubicBezTo>
                  <a:cubicBezTo>
                    <a:pt x="19953" y="2938"/>
                    <a:pt x="21234" y="2332"/>
                    <a:pt x="21417" y="1929"/>
                  </a:cubicBezTo>
                  <a:cubicBezTo>
                    <a:pt x="21600" y="1525"/>
                    <a:pt x="20685" y="1323"/>
                    <a:pt x="19129" y="1525"/>
                  </a:cubicBezTo>
                  <a:cubicBezTo>
                    <a:pt x="17573" y="1727"/>
                    <a:pt x="15376" y="2332"/>
                    <a:pt x="13912" y="3645"/>
                  </a:cubicBezTo>
                  <a:cubicBezTo>
                    <a:pt x="12447" y="4957"/>
                    <a:pt x="11715" y="6975"/>
                    <a:pt x="11258" y="9196"/>
                  </a:cubicBezTo>
                  <a:cubicBezTo>
                    <a:pt x="10800" y="11417"/>
                    <a:pt x="10617" y="13839"/>
                    <a:pt x="10708" y="15959"/>
                  </a:cubicBezTo>
                  <a:cubicBezTo>
                    <a:pt x="10800" y="18078"/>
                    <a:pt x="11166" y="19895"/>
                    <a:pt x="10800" y="20703"/>
                  </a:cubicBezTo>
                  <a:cubicBezTo>
                    <a:pt x="10434" y="21510"/>
                    <a:pt x="9336" y="21308"/>
                    <a:pt x="7688" y="20198"/>
                  </a:cubicBezTo>
                  <a:cubicBezTo>
                    <a:pt x="6041" y="19088"/>
                    <a:pt x="3844" y="17069"/>
                    <a:pt x="1647" y="150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8" name="Line"/>
            <p:cNvSpPr/>
            <p:nvPr/>
          </p:nvSpPr>
          <p:spPr>
            <a:xfrm>
              <a:off x="525833" y="9342307"/>
              <a:ext cx="1051668" cy="605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96" extrusionOk="0">
                  <a:moveTo>
                    <a:pt x="2195" y="0"/>
                  </a:moveTo>
                  <a:cubicBezTo>
                    <a:pt x="1699" y="4664"/>
                    <a:pt x="1204" y="9327"/>
                    <a:pt x="885" y="12395"/>
                  </a:cubicBezTo>
                  <a:cubicBezTo>
                    <a:pt x="566" y="15464"/>
                    <a:pt x="425" y="16936"/>
                    <a:pt x="319" y="17980"/>
                  </a:cubicBezTo>
                  <a:cubicBezTo>
                    <a:pt x="212" y="19023"/>
                    <a:pt x="141" y="19636"/>
                    <a:pt x="71" y="19636"/>
                  </a:cubicBezTo>
                  <a:cubicBezTo>
                    <a:pt x="0" y="19636"/>
                    <a:pt x="-71" y="19023"/>
                    <a:pt x="141" y="17980"/>
                  </a:cubicBezTo>
                  <a:cubicBezTo>
                    <a:pt x="354" y="16936"/>
                    <a:pt x="850" y="15464"/>
                    <a:pt x="1204" y="14482"/>
                  </a:cubicBezTo>
                  <a:cubicBezTo>
                    <a:pt x="1558" y="13500"/>
                    <a:pt x="1770" y="13009"/>
                    <a:pt x="2018" y="12948"/>
                  </a:cubicBezTo>
                  <a:cubicBezTo>
                    <a:pt x="2266" y="12886"/>
                    <a:pt x="2549" y="13255"/>
                    <a:pt x="2691" y="13930"/>
                  </a:cubicBezTo>
                  <a:cubicBezTo>
                    <a:pt x="2833" y="14605"/>
                    <a:pt x="2833" y="15586"/>
                    <a:pt x="3045" y="16630"/>
                  </a:cubicBezTo>
                  <a:cubicBezTo>
                    <a:pt x="3258" y="17673"/>
                    <a:pt x="3682" y="18777"/>
                    <a:pt x="4497" y="19268"/>
                  </a:cubicBezTo>
                  <a:cubicBezTo>
                    <a:pt x="5311" y="19759"/>
                    <a:pt x="6515" y="19636"/>
                    <a:pt x="7400" y="19207"/>
                  </a:cubicBezTo>
                  <a:cubicBezTo>
                    <a:pt x="8286" y="18777"/>
                    <a:pt x="8852" y="18041"/>
                    <a:pt x="9206" y="17366"/>
                  </a:cubicBezTo>
                  <a:cubicBezTo>
                    <a:pt x="9560" y="16691"/>
                    <a:pt x="9702" y="16077"/>
                    <a:pt x="9560" y="15525"/>
                  </a:cubicBezTo>
                  <a:cubicBezTo>
                    <a:pt x="9419" y="14973"/>
                    <a:pt x="8994" y="14482"/>
                    <a:pt x="8604" y="14236"/>
                  </a:cubicBezTo>
                  <a:cubicBezTo>
                    <a:pt x="8215" y="13991"/>
                    <a:pt x="7861" y="13991"/>
                    <a:pt x="7507" y="14052"/>
                  </a:cubicBezTo>
                  <a:cubicBezTo>
                    <a:pt x="7153" y="14114"/>
                    <a:pt x="6799" y="14236"/>
                    <a:pt x="6515" y="14543"/>
                  </a:cubicBezTo>
                  <a:cubicBezTo>
                    <a:pt x="6232" y="14850"/>
                    <a:pt x="6019" y="15341"/>
                    <a:pt x="5913" y="15893"/>
                  </a:cubicBezTo>
                  <a:cubicBezTo>
                    <a:pt x="5807" y="16445"/>
                    <a:pt x="5807" y="17059"/>
                    <a:pt x="6126" y="17857"/>
                  </a:cubicBezTo>
                  <a:cubicBezTo>
                    <a:pt x="6444" y="18655"/>
                    <a:pt x="7082" y="19636"/>
                    <a:pt x="8002" y="20373"/>
                  </a:cubicBezTo>
                  <a:cubicBezTo>
                    <a:pt x="8923" y="21109"/>
                    <a:pt x="10127" y="21600"/>
                    <a:pt x="11083" y="21477"/>
                  </a:cubicBezTo>
                  <a:cubicBezTo>
                    <a:pt x="12039" y="21355"/>
                    <a:pt x="12747" y="20618"/>
                    <a:pt x="13208" y="20005"/>
                  </a:cubicBezTo>
                  <a:cubicBezTo>
                    <a:pt x="13668" y="19391"/>
                    <a:pt x="13880" y="18900"/>
                    <a:pt x="14022" y="18348"/>
                  </a:cubicBezTo>
                  <a:cubicBezTo>
                    <a:pt x="14164" y="17795"/>
                    <a:pt x="14235" y="17182"/>
                    <a:pt x="14270" y="17182"/>
                  </a:cubicBezTo>
                  <a:cubicBezTo>
                    <a:pt x="14305" y="17182"/>
                    <a:pt x="14305" y="17795"/>
                    <a:pt x="14341" y="18532"/>
                  </a:cubicBezTo>
                  <a:cubicBezTo>
                    <a:pt x="14376" y="19268"/>
                    <a:pt x="14447" y="20127"/>
                    <a:pt x="14624" y="20373"/>
                  </a:cubicBezTo>
                  <a:cubicBezTo>
                    <a:pt x="14801" y="20618"/>
                    <a:pt x="15084" y="20250"/>
                    <a:pt x="15332" y="19820"/>
                  </a:cubicBezTo>
                  <a:cubicBezTo>
                    <a:pt x="15580" y="19391"/>
                    <a:pt x="15793" y="18900"/>
                    <a:pt x="16076" y="18470"/>
                  </a:cubicBezTo>
                  <a:cubicBezTo>
                    <a:pt x="16359" y="18041"/>
                    <a:pt x="16713" y="17673"/>
                    <a:pt x="17067" y="17673"/>
                  </a:cubicBezTo>
                  <a:cubicBezTo>
                    <a:pt x="17421" y="17673"/>
                    <a:pt x="17776" y="18041"/>
                    <a:pt x="18342" y="18532"/>
                  </a:cubicBezTo>
                  <a:cubicBezTo>
                    <a:pt x="18909" y="19023"/>
                    <a:pt x="19688" y="19636"/>
                    <a:pt x="20254" y="19820"/>
                  </a:cubicBezTo>
                  <a:cubicBezTo>
                    <a:pt x="20821" y="20005"/>
                    <a:pt x="21175" y="19759"/>
                    <a:pt x="21529" y="195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9" name="Line"/>
            <p:cNvSpPr/>
            <p:nvPr/>
          </p:nvSpPr>
          <p:spPr>
            <a:xfrm>
              <a:off x="2355871" y="9591385"/>
              <a:ext cx="62271" cy="320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extrusionOk="0">
                  <a:moveTo>
                    <a:pt x="0" y="0"/>
                  </a:moveTo>
                  <a:cubicBezTo>
                    <a:pt x="1200" y="5055"/>
                    <a:pt x="2400" y="10111"/>
                    <a:pt x="3000" y="13328"/>
                  </a:cubicBezTo>
                  <a:cubicBezTo>
                    <a:pt x="3600" y="16545"/>
                    <a:pt x="3600" y="17923"/>
                    <a:pt x="4200" y="19187"/>
                  </a:cubicBezTo>
                  <a:cubicBezTo>
                    <a:pt x="4800" y="20451"/>
                    <a:pt x="6000" y="21600"/>
                    <a:pt x="9000" y="21255"/>
                  </a:cubicBezTo>
                  <a:cubicBezTo>
                    <a:pt x="12000" y="20911"/>
                    <a:pt x="16800" y="19072"/>
                    <a:pt x="21600" y="1723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0" name="Line"/>
            <p:cNvSpPr/>
            <p:nvPr/>
          </p:nvSpPr>
          <p:spPr>
            <a:xfrm>
              <a:off x="2428519" y="9570629"/>
              <a:ext cx="67123" cy="408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446" extrusionOk="0">
                  <a:moveTo>
                    <a:pt x="0" y="0"/>
                  </a:moveTo>
                  <a:cubicBezTo>
                    <a:pt x="4320" y="4901"/>
                    <a:pt x="8640" y="9802"/>
                    <a:pt x="11880" y="12978"/>
                  </a:cubicBezTo>
                  <a:cubicBezTo>
                    <a:pt x="15120" y="16155"/>
                    <a:pt x="17280" y="17607"/>
                    <a:pt x="18900" y="18877"/>
                  </a:cubicBezTo>
                  <a:cubicBezTo>
                    <a:pt x="20520" y="20148"/>
                    <a:pt x="21600" y="21237"/>
                    <a:pt x="20520" y="21418"/>
                  </a:cubicBezTo>
                  <a:cubicBezTo>
                    <a:pt x="19440" y="21600"/>
                    <a:pt x="16200" y="20874"/>
                    <a:pt x="13500" y="19876"/>
                  </a:cubicBezTo>
                  <a:cubicBezTo>
                    <a:pt x="10800" y="18877"/>
                    <a:pt x="8640" y="17607"/>
                    <a:pt x="6480" y="163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1" name="Line"/>
            <p:cNvSpPr/>
            <p:nvPr/>
          </p:nvSpPr>
          <p:spPr>
            <a:xfrm>
              <a:off x="2366250" y="9498634"/>
              <a:ext cx="313776" cy="296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0562" extrusionOk="0">
                  <a:moveTo>
                    <a:pt x="1409" y="9315"/>
                  </a:moveTo>
                  <a:cubicBezTo>
                    <a:pt x="939" y="8115"/>
                    <a:pt x="470" y="6915"/>
                    <a:pt x="1057" y="5355"/>
                  </a:cubicBezTo>
                  <a:cubicBezTo>
                    <a:pt x="1643" y="3795"/>
                    <a:pt x="3287" y="1875"/>
                    <a:pt x="5987" y="795"/>
                  </a:cubicBezTo>
                  <a:cubicBezTo>
                    <a:pt x="8687" y="-285"/>
                    <a:pt x="12443" y="-525"/>
                    <a:pt x="15496" y="1755"/>
                  </a:cubicBezTo>
                  <a:cubicBezTo>
                    <a:pt x="18548" y="4035"/>
                    <a:pt x="20896" y="8835"/>
                    <a:pt x="21248" y="12315"/>
                  </a:cubicBezTo>
                  <a:cubicBezTo>
                    <a:pt x="21600" y="15795"/>
                    <a:pt x="19957" y="17955"/>
                    <a:pt x="17257" y="19275"/>
                  </a:cubicBezTo>
                  <a:cubicBezTo>
                    <a:pt x="14557" y="20595"/>
                    <a:pt x="10800" y="21075"/>
                    <a:pt x="7748" y="19875"/>
                  </a:cubicBezTo>
                  <a:cubicBezTo>
                    <a:pt x="4696" y="18675"/>
                    <a:pt x="2348" y="15795"/>
                    <a:pt x="0" y="129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2" name="Line"/>
            <p:cNvSpPr/>
            <p:nvPr/>
          </p:nvSpPr>
          <p:spPr>
            <a:xfrm>
              <a:off x="2771003" y="9403686"/>
              <a:ext cx="321728" cy="12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6" extrusionOk="0">
                  <a:moveTo>
                    <a:pt x="0" y="5404"/>
                  </a:moveTo>
                  <a:cubicBezTo>
                    <a:pt x="697" y="3069"/>
                    <a:pt x="1394" y="734"/>
                    <a:pt x="2323" y="150"/>
                  </a:cubicBezTo>
                  <a:cubicBezTo>
                    <a:pt x="3252" y="-434"/>
                    <a:pt x="4413" y="734"/>
                    <a:pt x="5110" y="2777"/>
                  </a:cubicBezTo>
                  <a:cubicBezTo>
                    <a:pt x="5806" y="4820"/>
                    <a:pt x="6039" y="7739"/>
                    <a:pt x="6155" y="11242"/>
                  </a:cubicBezTo>
                  <a:cubicBezTo>
                    <a:pt x="6271" y="14744"/>
                    <a:pt x="6271" y="18831"/>
                    <a:pt x="6271" y="19415"/>
                  </a:cubicBezTo>
                  <a:cubicBezTo>
                    <a:pt x="6271" y="19998"/>
                    <a:pt x="6271" y="17080"/>
                    <a:pt x="6619" y="14452"/>
                  </a:cubicBezTo>
                  <a:cubicBezTo>
                    <a:pt x="6968" y="11825"/>
                    <a:pt x="7665" y="9490"/>
                    <a:pt x="8477" y="7447"/>
                  </a:cubicBezTo>
                  <a:cubicBezTo>
                    <a:pt x="9290" y="5404"/>
                    <a:pt x="10219" y="3653"/>
                    <a:pt x="11032" y="3944"/>
                  </a:cubicBezTo>
                  <a:cubicBezTo>
                    <a:pt x="11845" y="4236"/>
                    <a:pt x="12542" y="6571"/>
                    <a:pt x="13123" y="9490"/>
                  </a:cubicBezTo>
                  <a:cubicBezTo>
                    <a:pt x="13703" y="12409"/>
                    <a:pt x="14168" y="15912"/>
                    <a:pt x="15561" y="17955"/>
                  </a:cubicBezTo>
                  <a:cubicBezTo>
                    <a:pt x="16955" y="19998"/>
                    <a:pt x="19277" y="20582"/>
                    <a:pt x="21600" y="211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3" name="Line"/>
            <p:cNvSpPr/>
            <p:nvPr/>
          </p:nvSpPr>
          <p:spPr>
            <a:xfrm>
              <a:off x="3763792" y="9496331"/>
              <a:ext cx="646982" cy="47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365" extrusionOk="0">
                  <a:moveTo>
                    <a:pt x="461" y="2851"/>
                  </a:moveTo>
                  <a:cubicBezTo>
                    <a:pt x="232" y="1616"/>
                    <a:pt x="2" y="382"/>
                    <a:pt x="59" y="74"/>
                  </a:cubicBezTo>
                  <a:cubicBezTo>
                    <a:pt x="117" y="-235"/>
                    <a:pt x="461" y="382"/>
                    <a:pt x="691" y="2774"/>
                  </a:cubicBezTo>
                  <a:cubicBezTo>
                    <a:pt x="921" y="5165"/>
                    <a:pt x="1036" y="9331"/>
                    <a:pt x="1093" y="11799"/>
                  </a:cubicBezTo>
                  <a:cubicBezTo>
                    <a:pt x="1151" y="14268"/>
                    <a:pt x="1151" y="15039"/>
                    <a:pt x="1208" y="15811"/>
                  </a:cubicBezTo>
                  <a:cubicBezTo>
                    <a:pt x="1266" y="16582"/>
                    <a:pt x="1381" y="17354"/>
                    <a:pt x="1438" y="17354"/>
                  </a:cubicBezTo>
                  <a:cubicBezTo>
                    <a:pt x="1496" y="17354"/>
                    <a:pt x="1496" y="16582"/>
                    <a:pt x="1898" y="15348"/>
                  </a:cubicBezTo>
                  <a:cubicBezTo>
                    <a:pt x="2300" y="14114"/>
                    <a:pt x="3104" y="12416"/>
                    <a:pt x="3793" y="11491"/>
                  </a:cubicBezTo>
                  <a:cubicBezTo>
                    <a:pt x="4483" y="10565"/>
                    <a:pt x="5057" y="10411"/>
                    <a:pt x="5632" y="10334"/>
                  </a:cubicBezTo>
                  <a:cubicBezTo>
                    <a:pt x="6206" y="10256"/>
                    <a:pt x="6781" y="10256"/>
                    <a:pt x="7125" y="10642"/>
                  </a:cubicBezTo>
                  <a:cubicBezTo>
                    <a:pt x="7470" y="11028"/>
                    <a:pt x="7585" y="11799"/>
                    <a:pt x="7585" y="12571"/>
                  </a:cubicBezTo>
                  <a:cubicBezTo>
                    <a:pt x="7585" y="13342"/>
                    <a:pt x="7470" y="14114"/>
                    <a:pt x="6551" y="15194"/>
                  </a:cubicBezTo>
                  <a:cubicBezTo>
                    <a:pt x="5632" y="16274"/>
                    <a:pt x="3908" y="17662"/>
                    <a:pt x="2702" y="18356"/>
                  </a:cubicBezTo>
                  <a:cubicBezTo>
                    <a:pt x="1496" y="19051"/>
                    <a:pt x="806" y="19051"/>
                    <a:pt x="404" y="18665"/>
                  </a:cubicBezTo>
                  <a:cubicBezTo>
                    <a:pt x="2" y="18279"/>
                    <a:pt x="-113" y="17508"/>
                    <a:pt x="117" y="17045"/>
                  </a:cubicBezTo>
                  <a:cubicBezTo>
                    <a:pt x="347" y="16582"/>
                    <a:pt x="921" y="16428"/>
                    <a:pt x="2932" y="16505"/>
                  </a:cubicBezTo>
                  <a:cubicBezTo>
                    <a:pt x="4942" y="16582"/>
                    <a:pt x="8389" y="16891"/>
                    <a:pt x="10687" y="16891"/>
                  </a:cubicBezTo>
                  <a:cubicBezTo>
                    <a:pt x="12985" y="16891"/>
                    <a:pt x="14134" y="16582"/>
                    <a:pt x="14938" y="16119"/>
                  </a:cubicBezTo>
                  <a:cubicBezTo>
                    <a:pt x="15742" y="15656"/>
                    <a:pt x="16202" y="15039"/>
                    <a:pt x="16259" y="14345"/>
                  </a:cubicBezTo>
                  <a:cubicBezTo>
                    <a:pt x="16317" y="13651"/>
                    <a:pt x="15972" y="12879"/>
                    <a:pt x="15513" y="12416"/>
                  </a:cubicBezTo>
                  <a:cubicBezTo>
                    <a:pt x="15053" y="11954"/>
                    <a:pt x="14478" y="11799"/>
                    <a:pt x="13847" y="11645"/>
                  </a:cubicBezTo>
                  <a:cubicBezTo>
                    <a:pt x="13215" y="11491"/>
                    <a:pt x="12525" y="11336"/>
                    <a:pt x="11893" y="11336"/>
                  </a:cubicBezTo>
                  <a:cubicBezTo>
                    <a:pt x="11261" y="11336"/>
                    <a:pt x="10687" y="11491"/>
                    <a:pt x="10400" y="11954"/>
                  </a:cubicBezTo>
                  <a:cubicBezTo>
                    <a:pt x="10113" y="12416"/>
                    <a:pt x="10113" y="13188"/>
                    <a:pt x="10630" y="14345"/>
                  </a:cubicBezTo>
                  <a:cubicBezTo>
                    <a:pt x="11147" y="15502"/>
                    <a:pt x="12181" y="17045"/>
                    <a:pt x="14076" y="18279"/>
                  </a:cubicBezTo>
                  <a:cubicBezTo>
                    <a:pt x="15972" y="19514"/>
                    <a:pt x="18730" y="20439"/>
                    <a:pt x="21487" y="213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4" name="Line"/>
            <p:cNvSpPr/>
            <p:nvPr/>
          </p:nvSpPr>
          <p:spPr>
            <a:xfrm>
              <a:off x="4542231" y="9719385"/>
              <a:ext cx="440196" cy="24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331" extrusionOk="0">
                  <a:moveTo>
                    <a:pt x="9209" y="2367"/>
                  </a:moveTo>
                  <a:cubicBezTo>
                    <a:pt x="8707" y="1184"/>
                    <a:pt x="8205" y="0"/>
                    <a:pt x="6949" y="0"/>
                  </a:cubicBezTo>
                  <a:cubicBezTo>
                    <a:pt x="5693" y="0"/>
                    <a:pt x="3684" y="1184"/>
                    <a:pt x="2260" y="3107"/>
                  </a:cubicBezTo>
                  <a:cubicBezTo>
                    <a:pt x="837" y="5030"/>
                    <a:pt x="0" y="7693"/>
                    <a:pt x="0" y="10208"/>
                  </a:cubicBezTo>
                  <a:cubicBezTo>
                    <a:pt x="0" y="12723"/>
                    <a:pt x="837" y="15090"/>
                    <a:pt x="3600" y="17014"/>
                  </a:cubicBezTo>
                  <a:cubicBezTo>
                    <a:pt x="6363" y="18937"/>
                    <a:pt x="11051" y="20416"/>
                    <a:pt x="13898" y="21008"/>
                  </a:cubicBezTo>
                  <a:cubicBezTo>
                    <a:pt x="16744" y="21600"/>
                    <a:pt x="17749" y="21304"/>
                    <a:pt x="18670" y="20712"/>
                  </a:cubicBezTo>
                  <a:cubicBezTo>
                    <a:pt x="19591" y="20121"/>
                    <a:pt x="20428" y="19233"/>
                    <a:pt x="20930" y="18049"/>
                  </a:cubicBezTo>
                  <a:cubicBezTo>
                    <a:pt x="21433" y="16866"/>
                    <a:pt x="21600" y="15386"/>
                    <a:pt x="20344" y="14203"/>
                  </a:cubicBezTo>
                  <a:cubicBezTo>
                    <a:pt x="19088" y="13019"/>
                    <a:pt x="16409" y="12132"/>
                    <a:pt x="14651" y="11688"/>
                  </a:cubicBezTo>
                  <a:cubicBezTo>
                    <a:pt x="12893" y="11244"/>
                    <a:pt x="12056" y="11244"/>
                    <a:pt x="11470" y="11984"/>
                  </a:cubicBezTo>
                  <a:cubicBezTo>
                    <a:pt x="10884" y="12723"/>
                    <a:pt x="10549" y="14203"/>
                    <a:pt x="10884" y="15682"/>
                  </a:cubicBezTo>
                  <a:cubicBezTo>
                    <a:pt x="11219" y="17162"/>
                    <a:pt x="12223" y="18641"/>
                    <a:pt x="13228" y="201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5" name="Line"/>
            <p:cNvSpPr/>
            <p:nvPr/>
          </p:nvSpPr>
          <p:spPr>
            <a:xfrm>
              <a:off x="5054227" y="9747878"/>
              <a:ext cx="1129534" cy="21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0791" extrusionOk="0">
                  <a:moveTo>
                    <a:pt x="0" y="5813"/>
                  </a:moveTo>
                  <a:cubicBezTo>
                    <a:pt x="264" y="4504"/>
                    <a:pt x="528" y="3195"/>
                    <a:pt x="958" y="2868"/>
                  </a:cubicBezTo>
                  <a:cubicBezTo>
                    <a:pt x="1387" y="2540"/>
                    <a:pt x="1982" y="3195"/>
                    <a:pt x="2444" y="5159"/>
                  </a:cubicBezTo>
                  <a:cubicBezTo>
                    <a:pt x="2906" y="7122"/>
                    <a:pt x="3237" y="10395"/>
                    <a:pt x="3402" y="12850"/>
                  </a:cubicBezTo>
                  <a:cubicBezTo>
                    <a:pt x="3567" y="15304"/>
                    <a:pt x="3567" y="16940"/>
                    <a:pt x="3600" y="16940"/>
                  </a:cubicBezTo>
                  <a:cubicBezTo>
                    <a:pt x="3633" y="16940"/>
                    <a:pt x="3699" y="15304"/>
                    <a:pt x="3930" y="12850"/>
                  </a:cubicBezTo>
                  <a:cubicBezTo>
                    <a:pt x="4161" y="10395"/>
                    <a:pt x="4558" y="7122"/>
                    <a:pt x="4954" y="4995"/>
                  </a:cubicBezTo>
                  <a:cubicBezTo>
                    <a:pt x="5350" y="2868"/>
                    <a:pt x="5747" y="1886"/>
                    <a:pt x="5978" y="2213"/>
                  </a:cubicBezTo>
                  <a:cubicBezTo>
                    <a:pt x="6209" y="2540"/>
                    <a:pt x="6275" y="4177"/>
                    <a:pt x="6308" y="5813"/>
                  </a:cubicBezTo>
                  <a:cubicBezTo>
                    <a:pt x="6341" y="7450"/>
                    <a:pt x="6341" y="9086"/>
                    <a:pt x="6341" y="10722"/>
                  </a:cubicBezTo>
                  <a:cubicBezTo>
                    <a:pt x="6341" y="12359"/>
                    <a:pt x="6341" y="13995"/>
                    <a:pt x="6374" y="13995"/>
                  </a:cubicBezTo>
                  <a:cubicBezTo>
                    <a:pt x="6407" y="13995"/>
                    <a:pt x="6473" y="12359"/>
                    <a:pt x="6572" y="10722"/>
                  </a:cubicBezTo>
                  <a:cubicBezTo>
                    <a:pt x="6672" y="9086"/>
                    <a:pt x="6804" y="7450"/>
                    <a:pt x="7068" y="5322"/>
                  </a:cubicBezTo>
                  <a:cubicBezTo>
                    <a:pt x="7332" y="3195"/>
                    <a:pt x="7728" y="577"/>
                    <a:pt x="7960" y="86"/>
                  </a:cubicBezTo>
                  <a:cubicBezTo>
                    <a:pt x="8191" y="-405"/>
                    <a:pt x="8257" y="1231"/>
                    <a:pt x="8422" y="4177"/>
                  </a:cubicBezTo>
                  <a:cubicBezTo>
                    <a:pt x="8587" y="7122"/>
                    <a:pt x="8851" y="11377"/>
                    <a:pt x="9281" y="14322"/>
                  </a:cubicBezTo>
                  <a:cubicBezTo>
                    <a:pt x="9710" y="17268"/>
                    <a:pt x="10305" y="18904"/>
                    <a:pt x="10932" y="19559"/>
                  </a:cubicBezTo>
                  <a:cubicBezTo>
                    <a:pt x="11560" y="20213"/>
                    <a:pt x="12220" y="19886"/>
                    <a:pt x="12815" y="18250"/>
                  </a:cubicBezTo>
                  <a:cubicBezTo>
                    <a:pt x="13409" y="16613"/>
                    <a:pt x="13938" y="13668"/>
                    <a:pt x="14235" y="11377"/>
                  </a:cubicBezTo>
                  <a:cubicBezTo>
                    <a:pt x="14532" y="9086"/>
                    <a:pt x="14598" y="7450"/>
                    <a:pt x="14499" y="6140"/>
                  </a:cubicBezTo>
                  <a:cubicBezTo>
                    <a:pt x="14400" y="4831"/>
                    <a:pt x="14136" y="3850"/>
                    <a:pt x="13938" y="4177"/>
                  </a:cubicBezTo>
                  <a:cubicBezTo>
                    <a:pt x="13739" y="4504"/>
                    <a:pt x="13607" y="6140"/>
                    <a:pt x="13541" y="7777"/>
                  </a:cubicBezTo>
                  <a:cubicBezTo>
                    <a:pt x="13475" y="9413"/>
                    <a:pt x="13475" y="11050"/>
                    <a:pt x="13673" y="13013"/>
                  </a:cubicBezTo>
                  <a:cubicBezTo>
                    <a:pt x="13872" y="14977"/>
                    <a:pt x="14268" y="17268"/>
                    <a:pt x="14730" y="18577"/>
                  </a:cubicBezTo>
                  <a:cubicBezTo>
                    <a:pt x="15193" y="19886"/>
                    <a:pt x="15721" y="20213"/>
                    <a:pt x="16283" y="18740"/>
                  </a:cubicBezTo>
                  <a:cubicBezTo>
                    <a:pt x="16844" y="17268"/>
                    <a:pt x="17439" y="13995"/>
                    <a:pt x="18000" y="11213"/>
                  </a:cubicBezTo>
                  <a:cubicBezTo>
                    <a:pt x="18561" y="8431"/>
                    <a:pt x="19090" y="6140"/>
                    <a:pt x="19519" y="4831"/>
                  </a:cubicBezTo>
                  <a:cubicBezTo>
                    <a:pt x="19949" y="3522"/>
                    <a:pt x="20279" y="3195"/>
                    <a:pt x="20543" y="3686"/>
                  </a:cubicBezTo>
                  <a:cubicBezTo>
                    <a:pt x="20807" y="4177"/>
                    <a:pt x="21006" y="5486"/>
                    <a:pt x="21171" y="7286"/>
                  </a:cubicBezTo>
                  <a:cubicBezTo>
                    <a:pt x="21336" y="9086"/>
                    <a:pt x="21468" y="11377"/>
                    <a:pt x="21534" y="13831"/>
                  </a:cubicBezTo>
                  <a:cubicBezTo>
                    <a:pt x="21600" y="16286"/>
                    <a:pt x="21600" y="18904"/>
                    <a:pt x="21237" y="20050"/>
                  </a:cubicBezTo>
                  <a:cubicBezTo>
                    <a:pt x="20873" y="21195"/>
                    <a:pt x="20147" y="20868"/>
                    <a:pt x="19519" y="20050"/>
                  </a:cubicBezTo>
                  <a:cubicBezTo>
                    <a:pt x="18892" y="19231"/>
                    <a:pt x="18363" y="17922"/>
                    <a:pt x="17835" y="1661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6" name="Line"/>
            <p:cNvSpPr/>
            <p:nvPr/>
          </p:nvSpPr>
          <p:spPr>
            <a:xfrm>
              <a:off x="6858219" y="9811569"/>
              <a:ext cx="250910" cy="23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397" extrusionOk="0">
                  <a:moveTo>
                    <a:pt x="9787" y="2614"/>
                  </a:moveTo>
                  <a:cubicBezTo>
                    <a:pt x="8620" y="1675"/>
                    <a:pt x="7452" y="736"/>
                    <a:pt x="6139" y="267"/>
                  </a:cubicBezTo>
                  <a:cubicBezTo>
                    <a:pt x="4825" y="-203"/>
                    <a:pt x="3366" y="-203"/>
                    <a:pt x="2052" y="1519"/>
                  </a:cubicBezTo>
                  <a:cubicBezTo>
                    <a:pt x="739" y="3240"/>
                    <a:pt x="-429" y="6684"/>
                    <a:pt x="155" y="9345"/>
                  </a:cubicBezTo>
                  <a:cubicBezTo>
                    <a:pt x="739" y="12006"/>
                    <a:pt x="3074" y="13884"/>
                    <a:pt x="5701" y="14354"/>
                  </a:cubicBezTo>
                  <a:cubicBezTo>
                    <a:pt x="8328" y="14823"/>
                    <a:pt x="11247" y="13884"/>
                    <a:pt x="12998" y="12632"/>
                  </a:cubicBezTo>
                  <a:cubicBezTo>
                    <a:pt x="14749" y="11380"/>
                    <a:pt x="15333" y="9814"/>
                    <a:pt x="15041" y="8406"/>
                  </a:cubicBezTo>
                  <a:cubicBezTo>
                    <a:pt x="14749" y="6997"/>
                    <a:pt x="13582" y="5745"/>
                    <a:pt x="12852" y="6058"/>
                  </a:cubicBezTo>
                  <a:cubicBezTo>
                    <a:pt x="12122" y="6371"/>
                    <a:pt x="11830" y="8249"/>
                    <a:pt x="13290" y="11067"/>
                  </a:cubicBezTo>
                  <a:cubicBezTo>
                    <a:pt x="14749" y="13884"/>
                    <a:pt x="17960" y="17640"/>
                    <a:pt x="21171" y="213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7" name="Line"/>
            <p:cNvSpPr/>
            <p:nvPr/>
          </p:nvSpPr>
          <p:spPr>
            <a:xfrm>
              <a:off x="7586529" y="9831134"/>
              <a:ext cx="819886" cy="248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extrusionOk="0">
                  <a:moveTo>
                    <a:pt x="0" y="6209"/>
                  </a:moveTo>
                  <a:cubicBezTo>
                    <a:pt x="273" y="5009"/>
                    <a:pt x="547" y="3809"/>
                    <a:pt x="1139" y="3509"/>
                  </a:cubicBezTo>
                  <a:cubicBezTo>
                    <a:pt x="1732" y="3209"/>
                    <a:pt x="2643" y="3809"/>
                    <a:pt x="3418" y="6209"/>
                  </a:cubicBezTo>
                  <a:cubicBezTo>
                    <a:pt x="4192" y="8609"/>
                    <a:pt x="4830" y="12809"/>
                    <a:pt x="5286" y="15659"/>
                  </a:cubicBezTo>
                  <a:cubicBezTo>
                    <a:pt x="5742" y="18509"/>
                    <a:pt x="6015" y="20009"/>
                    <a:pt x="6243" y="20009"/>
                  </a:cubicBezTo>
                  <a:cubicBezTo>
                    <a:pt x="6471" y="20009"/>
                    <a:pt x="6653" y="18509"/>
                    <a:pt x="6790" y="17009"/>
                  </a:cubicBezTo>
                  <a:cubicBezTo>
                    <a:pt x="6927" y="15509"/>
                    <a:pt x="7018" y="14009"/>
                    <a:pt x="7291" y="11309"/>
                  </a:cubicBezTo>
                  <a:cubicBezTo>
                    <a:pt x="7565" y="8609"/>
                    <a:pt x="8020" y="4709"/>
                    <a:pt x="8613" y="3359"/>
                  </a:cubicBezTo>
                  <a:cubicBezTo>
                    <a:pt x="9205" y="2009"/>
                    <a:pt x="9934" y="3209"/>
                    <a:pt x="11119" y="4709"/>
                  </a:cubicBezTo>
                  <a:cubicBezTo>
                    <a:pt x="12304" y="6209"/>
                    <a:pt x="13944" y="8009"/>
                    <a:pt x="15038" y="9059"/>
                  </a:cubicBezTo>
                  <a:cubicBezTo>
                    <a:pt x="16132" y="10109"/>
                    <a:pt x="16678" y="10409"/>
                    <a:pt x="17180" y="10559"/>
                  </a:cubicBezTo>
                  <a:cubicBezTo>
                    <a:pt x="17681" y="10709"/>
                    <a:pt x="18137" y="10709"/>
                    <a:pt x="18501" y="9809"/>
                  </a:cubicBezTo>
                  <a:cubicBezTo>
                    <a:pt x="18866" y="8909"/>
                    <a:pt x="19139" y="7109"/>
                    <a:pt x="19094" y="5609"/>
                  </a:cubicBezTo>
                  <a:cubicBezTo>
                    <a:pt x="19048" y="4109"/>
                    <a:pt x="18684" y="2909"/>
                    <a:pt x="18228" y="2009"/>
                  </a:cubicBezTo>
                  <a:cubicBezTo>
                    <a:pt x="17772" y="1109"/>
                    <a:pt x="17225" y="509"/>
                    <a:pt x="16724" y="209"/>
                  </a:cubicBezTo>
                  <a:cubicBezTo>
                    <a:pt x="16223" y="-91"/>
                    <a:pt x="15767" y="-91"/>
                    <a:pt x="15357" y="359"/>
                  </a:cubicBezTo>
                  <a:cubicBezTo>
                    <a:pt x="14947" y="809"/>
                    <a:pt x="14582" y="1709"/>
                    <a:pt x="14354" y="3359"/>
                  </a:cubicBezTo>
                  <a:cubicBezTo>
                    <a:pt x="14127" y="5009"/>
                    <a:pt x="14035" y="7409"/>
                    <a:pt x="15266" y="10559"/>
                  </a:cubicBezTo>
                  <a:cubicBezTo>
                    <a:pt x="16496" y="13709"/>
                    <a:pt x="19048" y="17609"/>
                    <a:pt x="21600" y="215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8" name="Line"/>
            <p:cNvSpPr/>
            <p:nvPr/>
          </p:nvSpPr>
          <p:spPr>
            <a:xfrm>
              <a:off x="8548906" y="9964105"/>
              <a:ext cx="376424" cy="13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0836" extrusionOk="0">
                  <a:moveTo>
                    <a:pt x="13708" y="5128"/>
                  </a:moveTo>
                  <a:cubicBezTo>
                    <a:pt x="11941" y="2913"/>
                    <a:pt x="10173" y="698"/>
                    <a:pt x="8111" y="144"/>
                  </a:cubicBezTo>
                  <a:cubicBezTo>
                    <a:pt x="6050" y="-410"/>
                    <a:pt x="3693" y="698"/>
                    <a:pt x="2122" y="2359"/>
                  </a:cubicBezTo>
                  <a:cubicBezTo>
                    <a:pt x="551" y="4021"/>
                    <a:pt x="-234" y="6236"/>
                    <a:pt x="61" y="9282"/>
                  </a:cubicBezTo>
                  <a:cubicBezTo>
                    <a:pt x="355" y="12328"/>
                    <a:pt x="1730" y="16205"/>
                    <a:pt x="4970" y="18421"/>
                  </a:cubicBezTo>
                  <a:cubicBezTo>
                    <a:pt x="8210" y="20636"/>
                    <a:pt x="13315" y="21190"/>
                    <a:pt x="16359" y="20636"/>
                  </a:cubicBezTo>
                  <a:cubicBezTo>
                    <a:pt x="19402" y="20082"/>
                    <a:pt x="20384" y="18421"/>
                    <a:pt x="21366" y="167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9" name="Line"/>
            <p:cNvSpPr/>
            <p:nvPr/>
          </p:nvSpPr>
          <p:spPr>
            <a:xfrm>
              <a:off x="8970301" y="9565293"/>
              <a:ext cx="712644" cy="56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extrusionOk="0">
                  <a:moveTo>
                    <a:pt x="839" y="999"/>
                  </a:moveTo>
                  <a:cubicBezTo>
                    <a:pt x="524" y="469"/>
                    <a:pt x="210" y="-61"/>
                    <a:pt x="105" y="5"/>
                  </a:cubicBezTo>
                  <a:cubicBezTo>
                    <a:pt x="0" y="72"/>
                    <a:pt x="105" y="734"/>
                    <a:pt x="105" y="2854"/>
                  </a:cubicBezTo>
                  <a:cubicBezTo>
                    <a:pt x="105" y="4975"/>
                    <a:pt x="0" y="8552"/>
                    <a:pt x="0" y="11402"/>
                  </a:cubicBezTo>
                  <a:cubicBezTo>
                    <a:pt x="0" y="14251"/>
                    <a:pt x="105" y="16371"/>
                    <a:pt x="315" y="17762"/>
                  </a:cubicBezTo>
                  <a:cubicBezTo>
                    <a:pt x="524" y="19154"/>
                    <a:pt x="839" y="19816"/>
                    <a:pt x="1311" y="20346"/>
                  </a:cubicBezTo>
                  <a:cubicBezTo>
                    <a:pt x="1783" y="20876"/>
                    <a:pt x="2412" y="21274"/>
                    <a:pt x="2988" y="21406"/>
                  </a:cubicBezTo>
                  <a:cubicBezTo>
                    <a:pt x="3565" y="21539"/>
                    <a:pt x="4089" y="21406"/>
                    <a:pt x="4614" y="21141"/>
                  </a:cubicBezTo>
                  <a:cubicBezTo>
                    <a:pt x="5138" y="20876"/>
                    <a:pt x="5662" y="20479"/>
                    <a:pt x="6344" y="20015"/>
                  </a:cubicBezTo>
                  <a:cubicBezTo>
                    <a:pt x="7025" y="19551"/>
                    <a:pt x="7864" y="19021"/>
                    <a:pt x="8755" y="18690"/>
                  </a:cubicBezTo>
                  <a:cubicBezTo>
                    <a:pt x="9647" y="18359"/>
                    <a:pt x="10590" y="18226"/>
                    <a:pt x="10905" y="17895"/>
                  </a:cubicBezTo>
                  <a:cubicBezTo>
                    <a:pt x="11219" y="17564"/>
                    <a:pt x="10905" y="17033"/>
                    <a:pt x="10223" y="16702"/>
                  </a:cubicBezTo>
                  <a:cubicBezTo>
                    <a:pt x="9542" y="16371"/>
                    <a:pt x="8493" y="16238"/>
                    <a:pt x="7654" y="16172"/>
                  </a:cubicBezTo>
                  <a:cubicBezTo>
                    <a:pt x="6816" y="16106"/>
                    <a:pt x="6186" y="16106"/>
                    <a:pt x="5715" y="16371"/>
                  </a:cubicBezTo>
                  <a:cubicBezTo>
                    <a:pt x="5243" y="16636"/>
                    <a:pt x="4928" y="17166"/>
                    <a:pt x="5085" y="17630"/>
                  </a:cubicBezTo>
                  <a:cubicBezTo>
                    <a:pt x="5243" y="18094"/>
                    <a:pt x="5872" y="18491"/>
                    <a:pt x="7392" y="18491"/>
                  </a:cubicBezTo>
                  <a:cubicBezTo>
                    <a:pt x="8913" y="18491"/>
                    <a:pt x="11324" y="18094"/>
                    <a:pt x="12845" y="17696"/>
                  </a:cubicBezTo>
                  <a:cubicBezTo>
                    <a:pt x="14365" y="17298"/>
                    <a:pt x="14994" y="16901"/>
                    <a:pt x="15571" y="16901"/>
                  </a:cubicBezTo>
                  <a:cubicBezTo>
                    <a:pt x="16148" y="16901"/>
                    <a:pt x="16672" y="17298"/>
                    <a:pt x="16986" y="17829"/>
                  </a:cubicBezTo>
                  <a:cubicBezTo>
                    <a:pt x="17301" y="18359"/>
                    <a:pt x="17406" y="19021"/>
                    <a:pt x="17983" y="19551"/>
                  </a:cubicBezTo>
                  <a:cubicBezTo>
                    <a:pt x="18559" y="20081"/>
                    <a:pt x="19608" y="20479"/>
                    <a:pt x="20289" y="20413"/>
                  </a:cubicBezTo>
                  <a:cubicBezTo>
                    <a:pt x="20971" y="20346"/>
                    <a:pt x="21285" y="19816"/>
                    <a:pt x="21600" y="192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0" name="Line"/>
            <p:cNvSpPr/>
            <p:nvPr/>
          </p:nvSpPr>
          <p:spPr>
            <a:xfrm>
              <a:off x="8914950" y="9805871"/>
              <a:ext cx="238702" cy="1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635" y="10800"/>
                    <a:pt x="11270" y="0"/>
                    <a:pt x="14870" y="0"/>
                  </a:cubicBezTo>
                  <a:cubicBezTo>
                    <a:pt x="18470" y="0"/>
                    <a:pt x="20035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1" name="Line"/>
            <p:cNvSpPr/>
            <p:nvPr/>
          </p:nvSpPr>
          <p:spPr>
            <a:xfrm>
              <a:off x="10201859" y="9919490"/>
              <a:ext cx="531788" cy="50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48" extrusionOk="0">
                  <a:moveTo>
                    <a:pt x="0" y="168"/>
                  </a:moveTo>
                  <a:cubicBezTo>
                    <a:pt x="1394" y="603"/>
                    <a:pt x="2787" y="1038"/>
                    <a:pt x="4111" y="1763"/>
                  </a:cubicBezTo>
                  <a:cubicBezTo>
                    <a:pt x="5435" y="2487"/>
                    <a:pt x="6689" y="3502"/>
                    <a:pt x="7386" y="4372"/>
                  </a:cubicBezTo>
                  <a:cubicBezTo>
                    <a:pt x="8083" y="5242"/>
                    <a:pt x="8222" y="5967"/>
                    <a:pt x="7525" y="6691"/>
                  </a:cubicBezTo>
                  <a:cubicBezTo>
                    <a:pt x="6828" y="7416"/>
                    <a:pt x="5295" y="8141"/>
                    <a:pt x="3972" y="8648"/>
                  </a:cubicBezTo>
                  <a:cubicBezTo>
                    <a:pt x="2648" y="9156"/>
                    <a:pt x="1533" y="9446"/>
                    <a:pt x="1254" y="9228"/>
                  </a:cubicBezTo>
                  <a:cubicBezTo>
                    <a:pt x="975" y="9011"/>
                    <a:pt x="1533" y="8286"/>
                    <a:pt x="3205" y="6981"/>
                  </a:cubicBezTo>
                  <a:cubicBezTo>
                    <a:pt x="4877" y="5677"/>
                    <a:pt x="7665" y="3792"/>
                    <a:pt x="9406" y="2705"/>
                  </a:cubicBezTo>
                  <a:cubicBezTo>
                    <a:pt x="11148" y="1618"/>
                    <a:pt x="11845" y="1328"/>
                    <a:pt x="12403" y="893"/>
                  </a:cubicBezTo>
                  <a:cubicBezTo>
                    <a:pt x="12960" y="458"/>
                    <a:pt x="13378" y="-122"/>
                    <a:pt x="13587" y="23"/>
                  </a:cubicBezTo>
                  <a:cubicBezTo>
                    <a:pt x="13796" y="168"/>
                    <a:pt x="13796" y="1038"/>
                    <a:pt x="14005" y="3357"/>
                  </a:cubicBezTo>
                  <a:cubicBezTo>
                    <a:pt x="14214" y="5677"/>
                    <a:pt x="14632" y="9446"/>
                    <a:pt x="14911" y="12273"/>
                  </a:cubicBezTo>
                  <a:cubicBezTo>
                    <a:pt x="15190" y="15099"/>
                    <a:pt x="15329" y="16984"/>
                    <a:pt x="15399" y="18506"/>
                  </a:cubicBezTo>
                  <a:cubicBezTo>
                    <a:pt x="15468" y="20028"/>
                    <a:pt x="15468" y="21188"/>
                    <a:pt x="15399" y="21333"/>
                  </a:cubicBezTo>
                  <a:cubicBezTo>
                    <a:pt x="15329" y="21478"/>
                    <a:pt x="15190" y="20608"/>
                    <a:pt x="14841" y="18434"/>
                  </a:cubicBezTo>
                  <a:cubicBezTo>
                    <a:pt x="14493" y="16259"/>
                    <a:pt x="13935" y="12780"/>
                    <a:pt x="14145" y="9663"/>
                  </a:cubicBezTo>
                  <a:cubicBezTo>
                    <a:pt x="14354" y="6546"/>
                    <a:pt x="15329" y="3792"/>
                    <a:pt x="16165" y="2270"/>
                  </a:cubicBezTo>
                  <a:cubicBezTo>
                    <a:pt x="17001" y="748"/>
                    <a:pt x="17698" y="458"/>
                    <a:pt x="18395" y="458"/>
                  </a:cubicBezTo>
                  <a:cubicBezTo>
                    <a:pt x="19092" y="458"/>
                    <a:pt x="19788" y="748"/>
                    <a:pt x="20276" y="1255"/>
                  </a:cubicBezTo>
                  <a:cubicBezTo>
                    <a:pt x="20764" y="1763"/>
                    <a:pt x="21043" y="2487"/>
                    <a:pt x="21252" y="3212"/>
                  </a:cubicBezTo>
                  <a:cubicBezTo>
                    <a:pt x="21461" y="3937"/>
                    <a:pt x="21600" y="4662"/>
                    <a:pt x="20903" y="5387"/>
                  </a:cubicBezTo>
                  <a:cubicBezTo>
                    <a:pt x="20206" y="6112"/>
                    <a:pt x="18674" y="6836"/>
                    <a:pt x="17280" y="6764"/>
                  </a:cubicBezTo>
                  <a:cubicBezTo>
                    <a:pt x="15886" y="6691"/>
                    <a:pt x="14632" y="5822"/>
                    <a:pt x="13378" y="495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2" name="Line"/>
            <p:cNvSpPr/>
            <p:nvPr/>
          </p:nvSpPr>
          <p:spPr>
            <a:xfrm>
              <a:off x="10888124" y="9946143"/>
              <a:ext cx="175134" cy="164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353" extrusionOk="0">
                  <a:moveTo>
                    <a:pt x="11276" y="3803"/>
                  </a:moveTo>
                  <a:cubicBezTo>
                    <a:pt x="9582" y="2453"/>
                    <a:pt x="7888" y="1103"/>
                    <a:pt x="5982" y="428"/>
                  </a:cubicBezTo>
                  <a:cubicBezTo>
                    <a:pt x="4076" y="-247"/>
                    <a:pt x="1959" y="-247"/>
                    <a:pt x="900" y="1328"/>
                  </a:cubicBezTo>
                  <a:cubicBezTo>
                    <a:pt x="-159" y="2903"/>
                    <a:pt x="-159" y="6053"/>
                    <a:pt x="265" y="8753"/>
                  </a:cubicBezTo>
                  <a:cubicBezTo>
                    <a:pt x="688" y="11453"/>
                    <a:pt x="1535" y="13703"/>
                    <a:pt x="3017" y="15053"/>
                  </a:cubicBezTo>
                  <a:cubicBezTo>
                    <a:pt x="4500" y="16403"/>
                    <a:pt x="6617" y="16853"/>
                    <a:pt x="8735" y="16628"/>
                  </a:cubicBezTo>
                  <a:cubicBezTo>
                    <a:pt x="10853" y="16403"/>
                    <a:pt x="12970" y="15503"/>
                    <a:pt x="14029" y="15278"/>
                  </a:cubicBezTo>
                  <a:cubicBezTo>
                    <a:pt x="15088" y="15053"/>
                    <a:pt x="15088" y="15503"/>
                    <a:pt x="16147" y="16628"/>
                  </a:cubicBezTo>
                  <a:cubicBezTo>
                    <a:pt x="17206" y="17753"/>
                    <a:pt x="19323" y="19553"/>
                    <a:pt x="21441" y="213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3" name="Line"/>
            <p:cNvSpPr/>
            <p:nvPr/>
          </p:nvSpPr>
          <p:spPr>
            <a:xfrm>
              <a:off x="11248192" y="9957406"/>
              <a:ext cx="479276" cy="29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00" extrusionOk="0">
                  <a:moveTo>
                    <a:pt x="6564" y="1290"/>
                  </a:moveTo>
                  <a:cubicBezTo>
                    <a:pt x="5946" y="545"/>
                    <a:pt x="5329" y="-200"/>
                    <a:pt x="4249" y="48"/>
                  </a:cubicBezTo>
                  <a:cubicBezTo>
                    <a:pt x="3169" y="297"/>
                    <a:pt x="1626" y="1538"/>
                    <a:pt x="778" y="3400"/>
                  </a:cubicBezTo>
                  <a:cubicBezTo>
                    <a:pt x="-71" y="5262"/>
                    <a:pt x="-225" y="7745"/>
                    <a:pt x="315" y="9731"/>
                  </a:cubicBezTo>
                  <a:cubicBezTo>
                    <a:pt x="855" y="11717"/>
                    <a:pt x="2089" y="13207"/>
                    <a:pt x="4249" y="14076"/>
                  </a:cubicBezTo>
                  <a:cubicBezTo>
                    <a:pt x="6409" y="14945"/>
                    <a:pt x="9495" y="15193"/>
                    <a:pt x="11424" y="14945"/>
                  </a:cubicBezTo>
                  <a:cubicBezTo>
                    <a:pt x="13352" y="14697"/>
                    <a:pt x="14124" y="13952"/>
                    <a:pt x="14741" y="13083"/>
                  </a:cubicBezTo>
                  <a:cubicBezTo>
                    <a:pt x="15358" y="12214"/>
                    <a:pt x="15821" y="11221"/>
                    <a:pt x="15975" y="10103"/>
                  </a:cubicBezTo>
                  <a:cubicBezTo>
                    <a:pt x="16129" y="8986"/>
                    <a:pt x="15975" y="7745"/>
                    <a:pt x="15281" y="6876"/>
                  </a:cubicBezTo>
                  <a:cubicBezTo>
                    <a:pt x="14586" y="6007"/>
                    <a:pt x="13352" y="5510"/>
                    <a:pt x="12658" y="6131"/>
                  </a:cubicBezTo>
                  <a:cubicBezTo>
                    <a:pt x="11964" y="6752"/>
                    <a:pt x="11809" y="8490"/>
                    <a:pt x="12735" y="10724"/>
                  </a:cubicBezTo>
                  <a:cubicBezTo>
                    <a:pt x="13661" y="12959"/>
                    <a:pt x="15666" y="15690"/>
                    <a:pt x="17286" y="17552"/>
                  </a:cubicBezTo>
                  <a:cubicBezTo>
                    <a:pt x="18906" y="19414"/>
                    <a:pt x="20141" y="20407"/>
                    <a:pt x="21375" y="214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4" name="Line"/>
            <p:cNvSpPr/>
            <p:nvPr/>
          </p:nvSpPr>
          <p:spPr>
            <a:xfrm>
              <a:off x="12329409" y="10016896"/>
              <a:ext cx="321727" cy="264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extrusionOk="0">
                  <a:moveTo>
                    <a:pt x="0" y="5049"/>
                  </a:moveTo>
                  <a:cubicBezTo>
                    <a:pt x="1161" y="8135"/>
                    <a:pt x="2323" y="11221"/>
                    <a:pt x="3484" y="13605"/>
                  </a:cubicBezTo>
                  <a:cubicBezTo>
                    <a:pt x="4645" y="15990"/>
                    <a:pt x="5806" y="17673"/>
                    <a:pt x="6503" y="17673"/>
                  </a:cubicBezTo>
                  <a:cubicBezTo>
                    <a:pt x="7200" y="17673"/>
                    <a:pt x="7432" y="15990"/>
                    <a:pt x="7664" y="14447"/>
                  </a:cubicBezTo>
                  <a:cubicBezTo>
                    <a:pt x="7897" y="12904"/>
                    <a:pt x="8129" y="11501"/>
                    <a:pt x="8245" y="10099"/>
                  </a:cubicBezTo>
                  <a:cubicBezTo>
                    <a:pt x="8361" y="8696"/>
                    <a:pt x="8361" y="7293"/>
                    <a:pt x="8593" y="7293"/>
                  </a:cubicBezTo>
                  <a:cubicBezTo>
                    <a:pt x="8826" y="7293"/>
                    <a:pt x="9290" y="8696"/>
                    <a:pt x="10103" y="10940"/>
                  </a:cubicBezTo>
                  <a:cubicBezTo>
                    <a:pt x="10916" y="13184"/>
                    <a:pt x="12077" y="16270"/>
                    <a:pt x="13239" y="18374"/>
                  </a:cubicBezTo>
                  <a:cubicBezTo>
                    <a:pt x="14400" y="20478"/>
                    <a:pt x="15561" y="21600"/>
                    <a:pt x="16374" y="21460"/>
                  </a:cubicBezTo>
                  <a:cubicBezTo>
                    <a:pt x="17187" y="21319"/>
                    <a:pt x="17652" y="19917"/>
                    <a:pt x="18465" y="16130"/>
                  </a:cubicBezTo>
                  <a:cubicBezTo>
                    <a:pt x="19277" y="12343"/>
                    <a:pt x="20439" y="6171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5" name="Line"/>
            <p:cNvSpPr/>
            <p:nvPr/>
          </p:nvSpPr>
          <p:spPr>
            <a:xfrm>
              <a:off x="12796431" y="10131057"/>
              <a:ext cx="10379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6" name="Line"/>
            <p:cNvSpPr/>
            <p:nvPr/>
          </p:nvSpPr>
          <p:spPr>
            <a:xfrm>
              <a:off x="12765297" y="9975382"/>
              <a:ext cx="31135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7" name="Line"/>
            <p:cNvSpPr/>
            <p:nvPr/>
          </p:nvSpPr>
          <p:spPr>
            <a:xfrm>
              <a:off x="13007456" y="9923491"/>
              <a:ext cx="193730" cy="335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extrusionOk="0">
                  <a:moveTo>
                    <a:pt x="8871" y="0"/>
                  </a:moveTo>
                  <a:cubicBezTo>
                    <a:pt x="6171" y="2424"/>
                    <a:pt x="3471" y="4849"/>
                    <a:pt x="1929" y="7824"/>
                  </a:cubicBezTo>
                  <a:cubicBezTo>
                    <a:pt x="386" y="10800"/>
                    <a:pt x="0" y="14327"/>
                    <a:pt x="0" y="16641"/>
                  </a:cubicBezTo>
                  <a:cubicBezTo>
                    <a:pt x="0" y="18955"/>
                    <a:pt x="386" y="20057"/>
                    <a:pt x="1543" y="20718"/>
                  </a:cubicBezTo>
                  <a:cubicBezTo>
                    <a:pt x="2700" y="21380"/>
                    <a:pt x="4629" y="21600"/>
                    <a:pt x="8100" y="21049"/>
                  </a:cubicBezTo>
                  <a:cubicBezTo>
                    <a:pt x="11571" y="20498"/>
                    <a:pt x="16586" y="19176"/>
                    <a:pt x="21600" y="1785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8" name="Line"/>
            <p:cNvSpPr/>
            <p:nvPr/>
          </p:nvSpPr>
          <p:spPr>
            <a:xfrm>
              <a:off x="12941726" y="10120679"/>
              <a:ext cx="19718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9" name="Line"/>
            <p:cNvSpPr/>
            <p:nvPr/>
          </p:nvSpPr>
          <p:spPr>
            <a:xfrm>
              <a:off x="13306016" y="9715925"/>
              <a:ext cx="362192" cy="55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68" extrusionOk="0">
                  <a:moveTo>
                    <a:pt x="3641" y="0"/>
                  </a:moveTo>
                  <a:cubicBezTo>
                    <a:pt x="2818" y="4267"/>
                    <a:pt x="1995" y="8533"/>
                    <a:pt x="1378" y="11467"/>
                  </a:cubicBezTo>
                  <a:cubicBezTo>
                    <a:pt x="761" y="14400"/>
                    <a:pt x="349" y="16000"/>
                    <a:pt x="144" y="17200"/>
                  </a:cubicBezTo>
                  <a:cubicBezTo>
                    <a:pt x="-62" y="18400"/>
                    <a:pt x="-62" y="19200"/>
                    <a:pt x="247" y="19267"/>
                  </a:cubicBezTo>
                  <a:cubicBezTo>
                    <a:pt x="555" y="19333"/>
                    <a:pt x="1172" y="18667"/>
                    <a:pt x="1789" y="18067"/>
                  </a:cubicBezTo>
                  <a:cubicBezTo>
                    <a:pt x="2407" y="17467"/>
                    <a:pt x="3024" y="16933"/>
                    <a:pt x="3847" y="16400"/>
                  </a:cubicBezTo>
                  <a:cubicBezTo>
                    <a:pt x="4669" y="15867"/>
                    <a:pt x="5698" y="15333"/>
                    <a:pt x="6521" y="15333"/>
                  </a:cubicBezTo>
                  <a:cubicBezTo>
                    <a:pt x="7344" y="15333"/>
                    <a:pt x="7961" y="15867"/>
                    <a:pt x="8372" y="16533"/>
                  </a:cubicBezTo>
                  <a:cubicBezTo>
                    <a:pt x="8784" y="17200"/>
                    <a:pt x="8989" y="18000"/>
                    <a:pt x="9401" y="18867"/>
                  </a:cubicBezTo>
                  <a:cubicBezTo>
                    <a:pt x="9812" y="19733"/>
                    <a:pt x="10429" y="20667"/>
                    <a:pt x="11355" y="21133"/>
                  </a:cubicBezTo>
                  <a:cubicBezTo>
                    <a:pt x="12281" y="21600"/>
                    <a:pt x="13515" y="21600"/>
                    <a:pt x="15264" y="21000"/>
                  </a:cubicBezTo>
                  <a:cubicBezTo>
                    <a:pt x="17012" y="20400"/>
                    <a:pt x="19275" y="19200"/>
                    <a:pt x="21538" y="180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0" name="Line"/>
            <p:cNvSpPr/>
            <p:nvPr/>
          </p:nvSpPr>
          <p:spPr>
            <a:xfrm>
              <a:off x="14211312" y="9592264"/>
              <a:ext cx="1145620" cy="75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98" extrusionOk="0">
                  <a:moveTo>
                    <a:pt x="1104" y="11757"/>
                  </a:moveTo>
                  <a:cubicBezTo>
                    <a:pt x="714" y="12542"/>
                    <a:pt x="325" y="13328"/>
                    <a:pt x="131" y="14310"/>
                  </a:cubicBezTo>
                  <a:cubicBezTo>
                    <a:pt x="-64" y="15292"/>
                    <a:pt x="-64" y="16470"/>
                    <a:pt x="293" y="17402"/>
                  </a:cubicBezTo>
                  <a:cubicBezTo>
                    <a:pt x="650" y="18335"/>
                    <a:pt x="1363" y="19022"/>
                    <a:pt x="2206" y="19022"/>
                  </a:cubicBezTo>
                  <a:cubicBezTo>
                    <a:pt x="3049" y="19022"/>
                    <a:pt x="4022" y="18335"/>
                    <a:pt x="4768" y="16764"/>
                  </a:cubicBezTo>
                  <a:cubicBezTo>
                    <a:pt x="5514" y="15193"/>
                    <a:pt x="6033" y="12739"/>
                    <a:pt x="6325" y="10481"/>
                  </a:cubicBezTo>
                  <a:cubicBezTo>
                    <a:pt x="6617" y="8222"/>
                    <a:pt x="6682" y="6161"/>
                    <a:pt x="6714" y="4737"/>
                  </a:cubicBezTo>
                  <a:cubicBezTo>
                    <a:pt x="6747" y="3313"/>
                    <a:pt x="6747" y="2528"/>
                    <a:pt x="6682" y="1742"/>
                  </a:cubicBezTo>
                  <a:cubicBezTo>
                    <a:pt x="6617" y="957"/>
                    <a:pt x="6487" y="172"/>
                    <a:pt x="6390" y="24"/>
                  </a:cubicBezTo>
                  <a:cubicBezTo>
                    <a:pt x="6293" y="-123"/>
                    <a:pt x="6228" y="368"/>
                    <a:pt x="6033" y="2479"/>
                  </a:cubicBezTo>
                  <a:cubicBezTo>
                    <a:pt x="5839" y="4590"/>
                    <a:pt x="5514" y="8321"/>
                    <a:pt x="5287" y="11168"/>
                  </a:cubicBezTo>
                  <a:cubicBezTo>
                    <a:pt x="5060" y="14015"/>
                    <a:pt x="4931" y="15979"/>
                    <a:pt x="4866" y="17255"/>
                  </a:cubicBezTo>
                  <a:cubicBezTo>
                    <a:pt x="4801" y="18532"/>
                    <a:pt x="4801" y="19121"/>
                    <a:pt x="4833" y="19170"/>
                  </a:cubicBezTo>
                  <a:cubicBezTo>
                    <a:pt x="4866" y="19219"/>
                    <a:pt x="4931" y="18728"/>
                    <a:pt x="5158" y="18041"/>
                  </a:cubicBezTo>
                  <a:cubicBezTo>
                    <a:pt x="5385" y="17353"/>
                    <a:pt x="5774" y="16470"/>
                    <a:pt x="6131" y="15832"/>
                  </a:cubicBezTo>
                  <a:cubicBezTo>
                    <a:pt x="6487" y="15193"/>
                    <a:pt x="6812" y="14801"/>
                    <a:pt x="6974" y="14850"/>
                  </a:cubicBezTo>
                  <a:cubicBezTo>
                    <a:pt x="7136" y="14899"/>
                    <a:pt x="7136" y="15390"/>
                    <a:pt x="7266" y="16077"/>
                  </a:cubicBezTo>
                  <a:cubicBezTo>
                    <a:pt x="7395" y="16764"/>
                    <a:pt x="7655" y="17648"/>
                    <a:pt x="8109" y="18237"/>
                  </a:cubicBezTo>
                  <a:cubicBezTo>
                    <a:pt x="8563" y="18826"/>
                    <a:pt x="9212" y="19121"/>
                    <a:pt x="9860" y="19121"/>
                  </a:cubicBezTo>
                  <a:cubicBezTo>
                    <a:pt x="10509" y="19121"/>
                    <a:pt x="11158" y="18826"/>
                    <a:pt x="11612" y="18532"/>
                  </a:cubicBezTo>
                  <a:cubicBezTo>
                    <a:pt x="12066" y="18237"/>
                    <a:pt x="12325" y="17942"/>
                    <a:pt x="12487" y="17501"/>
                  </a:cubicBezTo>
                  <a:cubicBezTo>
                    <a:pt x="12650" y="17059"/>
                    <a:pt x="12714" y="16470"/>
                    <a:pt x="12617" y="16028"/>
                  </a:cubicBezTo>
                  <a:cubicBezTo>
                    <a:pt x="12520" y="15586"/>
                    <a:pt x="12260" y="15292"/>
                    <a:pt x="12066" y="15390"/>
                  </a:cubicBezTo>
                  <a:cubicBezTo>
                    <a:pt x="11871" y="15488"/>
                    <a:pt x="11741" y="15979"/>
                    <a:pt x="11774" y="16470"/>
                  </a:cubicBezTo>
                  <a:cubicBezTo>
                    <a:pt x="11806" y="16961"/>
                    <a:pt x="12001" y="17452"/>
                    <a:pt x="12390" y="18041"/>
                  </a:cubicBezTo>
                  <a:cubicBezTo>
                    <a:pt x="12779" y="18630"/>
                    <a:pt x="13363" y="19317"/>
                    <a:pt x="13979" y="19562"/>
                  </a:cubicBezTo>
                  <a:cubicBezTo>
                    <a:pt x="14595" y="19808"/>
                    <a:pt x="15244" y="19612"/>
                    <a:pt x="15925" y="18875"/>
                  </a:cubicBezTo>
                  <a:cubicBezTo>
                    <a:pt x="16606" y="18139"/>
                    <a:pt x="17320" y="16862"/>
                    <a:pt x="17839" y="15930"/>
                  </a:cubicBezTo>
                  <a:cubicBezTo>
                    <a:pt x="18358" y="14997"/>
                    <a:pt x="18682" y="14408"/>
                    <a:pt x="19006" y="14064"/>
                  </a:cubicBezTo>
                  <a:cubicBezTo>
                    <a:pt x="19331" y="13721"/>
                    <a:pt x="19655" y="13622"/>
                    <a:pt x="19947" y="13721"/>
                  </a:cubicBezTo>
                  <a:cubicBezTo>
                    <a:pt x="20239" y="13819"/>
                    <a:pt x="20498" y="14113"/>
                    <a:pt x="20758" y="15046"/>
                  </a:cubicBezTo>
                  <a:cubicBezTo>
                    <a:pt x="21017" y="15979"/>
                    <a:pt x="21277" y="17550"/>
                    <a:pt x="21406" y="18630"/>
                  </a:cubicBezTo>
                  <a:cubicBezTo>
                    <a:pt x="21536" y="19710"/>
                    <a:pt x="21536" y="20299"/>
                    <a:pt x="21082" y="20741"/>
                  </a:cubicBezTo>
                  <a:cubicBezTo>
                    <a:pt x="20628" y="21182"/>
                    <a:pt x="19720" y="21477"/>
                    <a:pt x="18909" y="21379"/>
                  </a:cubicBezTo>
                  <a:cubicBezTo>
                    <a:pt x="18098" y="21281"/>
                    <a:pt x="17385" y="20790"/>
                    <a:pt x="16671" y="2029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1" name="Line"/>
            <p:cNvSpPr/>
            <p:nvPr/>
          </p:nvSpPr>
          <p:spPr>
            <a:xfrm>
              <a:off x="14145609" y="10120679"/>
              <a:ext cx="14529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>
              <a:off x="15582863" y="10142029"/>
              <a:ext cx="316678" cy="227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544" extrusionOk="0">
                  <a:moveTo>
                    <a:pt x="1770" y="5835"/>
                  </a:moveTo>
                  <a:cubicBezTo>
                    <a:pt x="4353" y="5180"/>
                    <a:pt x="6935" y="4526"/>
                    <a:pt x="8931" y="3708"/>
                  </a:cubicBezTo>
                  <a:cubicBezTo>
                    <a:pt x="10927" y="2889"/>
                    <a:pt x="12336" y="1908"/>
                    <a:pt x="12453" y="1253"/>
                  </a:cubicBezTo>
                  <a:cubicBezTo>
                    <a:pt x="12570" y="599"/>
                    <a:pt x="11396" y="271"/>
                    <a:pt x="9518" y="108"/>
                  </a:cubicBezTo>
                  <a:cubicBezTo>
                    <a:pt x="7640" y="-56"/>
                    <a:pt x="5057" y="-56"/>
                    <a:pt x="3179" y="271"/>
                  </a:cubicBezTo>
                  <a:cubicBezTo>
                    <a:pt x="1301" y="599"/>
                    <a:pt x="127" y="1253"/>
                    <a:pt x="9" y="3544"/>
                  </a:cubicBezTo>
                  <a:cubicBezTo>
                    <a:pt x="-108" y="5835"/>
                    <a:pt x="831" y="9762"/>
                    <a:pt x="4588" y="13035"/>
                  </a:cubicBezTo>
                  <a:cubicBezTo>
                    <a:pt x="8344" y="16308"/>
                    <a:pt x="14918" y="18926"/>
                    <a:pt x="21492" y="2154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3" name="Line"/>
            <p:cNvSpPr/>
            <p:nvPr/>
          </p:nvSpPr>
          <p:spPr>
            <a:xfrm>
              <a:off x="16548708" y="9830086"/>
              <a:ext cx="801550" cy="550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500" extrusionOk="0">
                  <a:moveTo>
                    <a:pt x="682" y="0"/>
                  </a:moveTo>
                  <a:cubicBezTo>
                    <a:pt x="404" y="4320"/>
                    <a:pt x="125" y="8640"/>
                    <a:pt x="33" y="11543"/>
                  </a:cubicBezTo>
                  <a:cubicBezTo>
                    <a:pt x="-60" y="14445"/>
                    <a:pt x="33" y="15930"/>
                    <a:pt x="496" y="16943"/>
                  </a:cubicBezTo>
                  <a:cubicBezTo>
                    <a:pt x="960" y="17955"/>
                    <a:pt x="1794" y="18495"/>
                    <a:pt x="2628" y="18427"/>
                  </a:cubicBezTo>
                  <a:cubicBezTo>
                    <a:pt x="3463" y="18360"/>
                    <a:pt x="4297" y="17685"/>
                    <a:pt x="4900" y="17077"/>
                  </a:cubicBezTo>
                  <a:cubicBezTo>
                    <a:pt x="5502" y="16470"/>
                    <a:pt x="5873" y="15930"/>
                    <a:pt x="6058" y="15255"/>
                  </a:cubicBezTo>
                  <a:cubicBezTo>
                    <a:pt x="6244" y="14580"/>
                    <a:pt x="6244" y="13770"/>
                    <a:pt x="6290" y="13703"/>
                  </a:cubicBezTo>
                  <a:cubicBezTo>
                    <a:pt x="6337" y="13635"/>
                    <a:pt x="6429" y="14310"/>
                    <a:pt x="6568" y="14985"/>
                  </a:cubicBezTo>
                  <a:cubicBezTo>
                    <a:pt x="6707" y="15660"/>
                    <a:pt x="6893" y="16335"/>
                    <a:pt x="7125" y="17010"/>
                  </a:cubicBezTo>
                  <a:cubicBezTo>
                    <a:pt x="7356" y="17685"/>
                    <a:pt x="7634" y="18360"/>
                    <a:pt x="7959" y="18495"/>
                  </a:cubicBezTo>
                  <a:cubicBezTo>
                    <a:pt x="8283" y="18630"/>
                    <a:pt x="8654" y="18225"/>
                    <a:pt x="8886" y="17685"/>
                  </a:cubicBezTo>
                  <a:cubicBezTo>
                    <a:pt x="9118" y="17145"/>
                    <a:pt x="9210" y="16470"/>
                    <a:pt x="9257" y="15525"/>
                  </a:cubicBezTo>
                  <a:cubicBezTo>
                    <a:pt x="9303" y="14580"/>
                    <a:pt x="9303" y="13365"/>
                    <a:pt x="9396" y="13095"/>
                  </a:cubicBezTo>
                  <a:cubicBezTo>
                    <a:pt x="9488" y="12825"/>
                    <a:pt x="9674" y="13500"/>
                    <a:pt x="9952" y="14647"/>
                  </a:cubicBezTo>
                  <a:cubicBezTo>
                    <a:pt x="10230" y="15795"/>
                    <a:pt x="10601" y="17415"/>
                    <a:pt x="10925" y="18562"/>
                  </a:cubicBezTo>
                  <a:cubicBezTo>
                    <a:pt x="11250" y="19710"/>
                    <a:pt x="11528" y="20385"/>
                    <a:pt x="11899" y="20857"/>
                  </a:cubicBezTo>
                  <a:cubicBezTo>
                    <a:pt x="12270" y="21330"/>
                    <a:pt x="12733" y="21600"/>
                    <a:pt x="13104" y="21465"/>
                  </a:cubicBezTo>
                  <a:cubicBezTo>
                    <a:pt x="13475" y="21330"/>
                    <a:pt x="13753" y="20790"/>
                    <a:pt x="14077" y="19643"/>
                  </a:cubicBezTo>
                  <a:cubicBezTo>
                    <a:pt x="14402" y="18495"/>
                    <a:pt x="14773" y="16740"/>
                    <a:pt x="15097" y="15593"/>
                  </a:cubicBezTo>
                  <a:cubicBezTo>
                    <a:pt x="15422" y="14445"/>
                    <a:pt x="15700" y="13905"/>
                    <a:pt x="16024" y="13838"/>
                  </a:cubicBezTo>
                  <a:cubicBezTo>
                    <a:pt x="16349" y="13770"/>
                    <a:pt x="16719" y="14175"/>
                    <a:pt x="17322" y="14917"/>
                  </a:cubicBezTo>
                  <a:cubicBezTo>
                    <a:pt x="17925" y="15660"/>
                    <a:pt x="18759" y="16740"/>
                    <a:pt x="19501" y="17348"/>
                  </a:cubicBezTo>
                  <a:cubicBezTo>
                    <a:pt x="20242" y="17955"/>
                    <a:pt x="20891" y="18090"/>
                    <a:pt x="21216" y="17820"/>
                  </a:cubicBezTo>
                  <a:cubicBezTo>
                    <a:pt x="21540" y="17550"/>
                    <a:pt x="21540" y="16875"/>
                    <a:pt x="21355" y="16335"/>
                  </a:cubicBezTo>
                  <a:cubicBezTo>
                    <a:pt x="21169" y="15795"/>
                    <a:pt x="20798" y="15390"/>
                    <a:pt x="20057" y="14917"/>
                  </a:cubicBezTo>
                  <a:cubicBezTo>
                    <a:pt x="19315" y="14445"/>
                    <a:pt x="18203" y="13905"/>
                    <a:pt x="17415" y="13703"/>
                  </a:cubicBezTo>
                  <a:cubicBezTo>
                    <a:pt x="16627" y="13500"/>
                    <a:pt x="16163" y="13635"/>
                    <a:pt x="16024" y="14040"/>
                  </a:cubicBezTo>
                  <a:cubicBezTo>
                    <a:pt x="15885" y="14445"/>
                    <a:pt x="16070" y="15120"/>
                    <a:pt x="16256" y="1579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4" name="Line"/>
            <p:cNvSpPr/>
            <p:nvPr/>
          </p:nvSpPr>
          <p:spPr>
            <a:xfrm>
              <a:off x="16397698" y="10099922"/>
              <a:ext cx="280214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5" name="Line"/>
            <p:cNvSpPr/>
            <p:nvPr/>
          </p:nvSpPr>
          <p:spPr>
            <a:xfrm>
              <a:off x="17913976" y="9819708"/>
              <a:ext cx="165005" cy="494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extrusionOk="0">
                  <a:moveTo>
                    <a:pt x="2564" y="0"/>
                  </a:moveTo>
                  <a:cubicBezTo>
                    <a:pt x="1664" y="5287"/>
                    <a:pt x="764" y="10573"/>
                    <a:pt x="314" y="13972"/>
                  </a:cubicBezTo>
                  <a:cubicBezTo>
                    <a:pt x="-136" y="17371"/>
                    <a:pt x="-136" y="18881"/>
                    <a:pt x="539" y="19938"/>
                  </a:cubicBezTo>
                  <a:cubicBezTo>
                    <a:pt x="1214" y="20996"/>
                    <a:pt x="2564" y="21600"/>
                    <a:pt x="6164" y="21600"/>
                  </a:cubicBezTo>
                  <a:cubicBezTo>
                    <a:pt x="9764" y="21600"/>
                    <a:pt x="15614" y="20996"/>
                    <a:pt x="21464" y="2039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6" name="Line"/>
            <p:cNvSpPr/>
            <p:nvPr/>
          </p:nvSpPr>
          <p:spPr>
            <a:xfrm>
              <a:off x="18139753" y="10173164"/>
              <a:ext cx="260957" cy="155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050" extrusionOk="0">
                  <a:moveTo>
                    <a:pt x="16111" y="1328"/>
                  </a:moveTo>
                  <a:cubicBezTo>
                    <a:pt x="13025" y="389"/>
                    <a:pt x="9939" y="-550"/>
                    <a:pt x="7134" y="389"/>
                  </a:cubicBezTo>
                  <a:cubicBezTo>
                    <a:pt x="4329" y="1328"/>
                    <a:pt x="1804" y="4146"/>
                    <a:pt x="682" y="6728"/>
                  </a:cubicBezTo>
                  <a:cubicBezTo>
                    <a:pt x="-440" y="9311"/>
                    <a:pt x="-159" y="11659"/>
                    <a:pt x="1383" y="13772"/>
                  </a:cubicBezTo>
                  <a:cubicBezTo>
                    <a:pt x="2926" y="15885"/>
                    <a:pt x="5731" y="17763"/>
                    <a:pt x="7835" y="18467"/>
                  </a:cubicBezTo>
                  <a:cubicBezTo>
                    <a:pt x="9939" y="19172"/>
                    <a:pt x="11342" y="18702"/>
                    <a:pt x="12464" y="17293"/>
                  </a:cubicBezTo>
                  <a:cubicBezTo>
                    <a:pt x="13586" y="15885"/>
                    <a:pt x="14428" y="13537"/>
                    <a:pt x="14428" y="10485"/>
                  </a:cubicBezTo>
                  <a:cubicBezTo>
                    <a:pt x="14428" y="7433"/>
                    <a:pt x="13586" y="3676"/>
                    <a:pt x="13446" y="3207"/>
                  </a:cubicBezTo>
                  <a:cubicBezTo>
                    <a:pt x="13305" y="2737"/>
                    <a:pt x="13867" y="5554"/>
                    <a:pt x="15269" y="9076"/>
                  </a:cubicBezTo>
                  <a:cubicBezTo>
                    <a:pt x="16672" y="12598"/>
                    <a:pt x="18916" y="16824"/>
                    <a:pt x="21160" y="210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7" name="Line"/>
            <p:cNvSpPr/>
            <p:nvPr/>
          </p:nvSpPr>
          <p:spPr>
            <a:xfrm>
              <a:off x="18514868" y="10079165"/>
              <a:ext cx="373620" cy="270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extrusionOk="0">
                  <a:moveTo>
                    <a:pt x="0" y="1641"/>
                  </a:moveTo>
                  <a:cubicBezTo>
                    <a:pt x="2000" y="6835"/>
                    <a:pt x="4000" y="12030"/>
                    <a:pt x="5400" y="15038"/>
                  </a:cubicBezTo>
                  <a:cubicBezTo>
                    <a:pt x="6800" y="18046"/>
                    <a:pt x="7600" y="18866"/>
                    <a:pt x="8100" y="18592"/>
                  </a:cubicBezTo>
                  <a:cubicBezTo>
                    <a:pt x="8600" y="18319"/>
                    <a:pt x="8800" y="16952"/>
                    <a:pt x="8900" y="14765"/>
                  </a:cubicBezTo>
                  <a:cubicBezTo>
                    <a:pt x="9000" y="12577"/>
                    <a:pt x="9000" y="9570"/>
                    <a:pt x="9000" y="7382"/>
                  </a:cubicBezTo>
                  <a:cubicBezTo>
                    <a:pt x="9000" y="5195"/>
                    <a:pt x="9000" y="3828"/>
                    <a:pt x="9200" y="3828"/>
                  </a:cubicBezTo>
                  <a:cubicBezTo>
                    <a:pt x="9400" y="3828"/>
                    <a:pt x="9800" y="5195"/>
                    <a:pt x="10500" y="7929"/>
                  </a:cubicBezTo>
                  <a:cubicBezTo>
                    <a:pt x="11200" y="10663"/>
                    <a:pt x="12200" y="14765"/>
                    <a:pt x="13000" y="17499"/>
                  </a:cubicBezTo>
                  <a:cubicBezTo>
                    <a:pt x="13800" y="20233"/>
                    <a:pt x="14400" y="21600"/>
                    <a:pt x="15000" y="21327"/>
                  </a:cubicBezTo>
                  <a:cubicBezTo>
                    <a:pt x="15600" y="21053"/>
                    <a:pt x="16200" y="19139"/>
                    <a:pt x="16900" y="15722"/>
                  </a:cubicBezTo>
                  <a:cubicBezTo>
                    <a:pt x="17600" y="12304"/>
                    <a:pt x="18400" y="7382"/>
                    <a:pt x="19200" y="4511"/>
                  </a:cubicBezTo>
                  <a:cubicBezTo>
                    <a:pt x="20000" y="1641"/>
                    <a:pt x="20800" y="82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8" name="Line"/>
            <p:cNvSpPr/>
            <p:nvPr/>
          </p:nvSpPr>
          <p:spPr>
            <a:xfrm>
              <a:off x="19002648" y="10156577"/>
              <a:ext cx="186811" cy="22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5" extrusionOk="0">
                  <a:moveTo>
                    <a:pt x="21600" y="1513"/>
                  </a:moveTo>
                  <a:cubicBezTo>
                    <a:pt x="19600" y="859"/>
                    <a:pt x="17600" y="204"/>
                    <a:pt x="15600" y="41"/>
                  </a:cubicBezTo>
                  <a:cubicBezTo>
                    <a:pt x="13600" y="-123"/>
                    <a:pt x="11600" y="204"/>
                    <a:pt x="10000" y="1186"/>
                  </a:cubicBezTo>
                  <a:cubicBezTo>
                    <a:pt x="8400" y="2168"/>
                    <a:pt x="7200" y="3804"/>
                    <a:pt x="8800" y="6422"/>
                  </a:cubicBezTo>
                  <a:cubicBezTo>
                    <a:pt x="10400" y="9041"/>
                    <a:pt x="14800" y="12641"/>
                    <a:pt x="17600" y="15095"/>
                  </a:cubicBezTo>
                  <a:cubicBezTo>
                    <a:pt x="20400" y="17550"/>
                    <a:pt x="21600" y="18859"/>
                    <a:pt x="21200" y="19841"/>
                  </a:cubicBezTo>
                  <a:cubicBezTo>
                    <a:pt x="20800" y="20822"/>
                    <a:pt x="18800" y="21477"/>
                    <a:pt x="15200" y="20822"/>
                  </a:cubicBezTo>
                  <a:cubicBezTo>
                    <a:pt x="11600" y="20168"/>
                    <a:pt x="6400" y="18204"/>
                    <a:pt x="3600" y="16241"/>
                  </a:cubicBezTo>
                  <a:cubicBezTo>
                    <a:pt x="800" y="14277"/>
                    <a:pt x="400" y="12313"/>
                    <a:pt x="0" y="1035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9" name="Line"/>
            <p:cNvSpPr/>
            <p:nvPr/>
          </p:nvSpPr>
          <p:spPr>
            <a:xfrm>
              <a:off x="19334753" y="10349001"/>
              <a:ext cx="1038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0" name="Line"/>
            <p:cNvSpPr/>
            <p:nvPr/>
          </p:nvSpPr>
          <p:spPr>
            <a:xfrm>
              <a:off x="477401" y="2549205"/>
              <a:ext cx="176432" cy="99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6" extrusionOk="0">
                  <a:moveTo>
                    <a:pt x="0" y="3346"/>
                  </a:moveTo>
                  <a:cubicBezTo>
                    <a:pt x="1694" y="5506"/>
                    <a:pt x="3388" y="7666"/>
                    <a:pt x="5082" y="7666"/>
                  </a:cubicBezTo>
                  <a:cubicBezTo>
                    <a:pt x="6776" y="7666"/>
                    <a:pt x="8471" y="5506"/>
                    <a:pt x="10165" y="3346"/>
                  </a:cubicBezTo>
                  <a:cubicBezTo>
                    <a:pt x="11859" y="1186"/>
                    <a:pt x="13553" y="-974"/>
                    <a:pt x="14824" y="466"/>
                  </a:cubicBezTo>
                  <a:cubicBezTo>
                    <a:pt x="16094" y="1906"/>
                    <a:pt x="16941" y="6946"/>
                    <a:pt x="18000" y="10906"/>
                  </a:cubicBezTo>
                  <a:cubicBezTo>
                    <a:pt x="19059" y="14866"/>
                    <a:pt x="20329" y="17746"/>
                    <a:pt x="21600" y="206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Example: The vector space of real-valued functions on a set S."/>
          <p:cNvSpPr txBox="1">
            <a:spLocks noGrp="1"/>
          </p:cNvSpPr>
          <p:nvPr>
            <p:ph type="body" idx="1"/>
          </p:nvPr>
        </p:nvSpPr>
        <p:spPr>
          <a:xfrm>
            <a:off x="1270000" y="1013883"/>
            <a:ext cx="21844000" cy="11688234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Example: The vector space of real-valued functions on a set S. </a:t>
            </a:r>
          </a:p>
        </p:txBody>
      </p:sp>
      <p:grpSp>
        <p:nvGrpSpPr>
          <p:cNvPr id="757" name="Drawing"/>
          <p:cNvGrpSpPr/>
          <p:nvPr/>
        </p:nvGrpSpPr>
        <p:grpSpPr>
          <a:xfrm>
            <a:off x="2014214" y="2110622"/>
            <a:ext cx="21835096" cy="10447110"/>
            <a:chOff x="0" y="0"/>
            <a:chExt cx="21835095" cy="10447108"/>
          </a:xfrm>
        </p:grpSpPr>
        <p:sp>
          <p:nvSpPr>
            <p:cNvPr id="494" name="Line"/>
            <p:cNvSpPr/>
            <p:nvPr/>
          </p:nvSpPr>
          <p:spPr>
            <a:xfrm>
              <a:off x="0" y="363219"/>
              <a:ext cx="1047382" cy="54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357" extrusionOk="0">
                  <a:moveTo>
                    <a:pt x="6185" y="665"/>
                  </a:moveTo>
                  <a:cubicBezTo>
                    <a:pt x="5829" y="258"/>
                    <a:pt x="5472" y="-150"/>
                    <a:pt x="5258" y="54"/>
                  </a:cubicBezTo>
                  <a:cubicBezTo>
                    <a:pt x="5044" y="258"/>
                    <a:pt x="4973" y="1073"/>
                    <a:pt x="4866" y="3042"/>
                  </a:cubicBezTo>
                  <a:cubicBezTo>
                    <a:pt x="4759" y="5012"/>
                    <a:pt x="4617" y="8137"/>
                    <a:pt x="4260" y="10922"/>
                  </a:cubicBezTo>
                  <a:cubicBezTo>
                    <a:pt x="3904" y="13707"/>
                    <a:pt x="3333" y="16152"/>
                    <a:pt x="2906" y="17646"/>
                  </a:cubicBezTo>
                  <a:cubicBezTo>
                    <a:pt x="2478" y="19141"/>
                    <a:pt x="2193" y="19684"/>
                    <a:pt x="1872" y="19956"/>
                  </a:cubicBezTo>
                  <a:cubicBezTo>
                    <a:pt x="1551" y="20227"/>
                    <a:pt x="1195" y="20227"/>
                    <a:pt x="910" y="19956"/>
                  </a:cubicBezTo>
                  <a:cubicBezTo>
                    <a:pt x="625" y="19684"/>
                    <a:pt x="411" y="19141"/>
                    <a:pt x="268" y="18529"/>
                  </a:cubicBezTo>
                  <a:cubicBezTo>
                    <a:pt x="126" y="17918"/>
                    <a:pt x="54" y="17239"/>
                    <a:pt x="19" y="16559"/>
                  </a:cubicBezTo>
                  <a:cubicBezTo>
                    <a:pt x="-17" y="15880"/>
                    <a:pt x="-17" y="15201"/>
                    <a:pt x="161" y="14929"/>
                  </a:cubicBezTo>
                  <a:cubicBezTo>
                    <a:pt x="339" y="14658"/>
                    <a:pt x="696" y="14793"/>
                    <a:pt x="1444" y="15541"/>
                  </a:cubicBezTo>
                  <a:cubicBezTo>
                    <a:pt x="2193" y="16288"/>
                    <a:pt x="3333" y="17646"/>
                    <a:pt x="4688" y="18461"/>
                  </a:cubicBezTo>
                  <a:cubicBezTo>
                    <a:pt x="6042" y="19276"/>
                    <a:pt x="7611" y="19548"/>
                    <a:pt x="8716" y="19141"/>
                  </a:cubicBezTo>
                  <a:cubicBezTo>
                    <a:pt x="9821" y="18733"/>
                    <a:pt x="10462" y="17646"/>
                    <a:pt x="10783" y="16627"/>
                  </a:cubicBezTo>
                  <a:cubicBezTo>
                    <a:pt x="11104" y="15608"/>
                    <a:pt x="11104" y="14658"/>
                    <a:pt x="10926" y="14046"/>
                  </a:cubicBezTo>
                  <a:cubicBezTo>
                    <a:pt x="10747" y="13435"/>
                    <a:pt x="10391" y="13163"/>
                    <a:pt x="10034" y="12959"/>
                  </a:cubicBezTo>
                  <a:cubicBezTo>
                    <a:pt x="9678" y="12756"/>
                    <a:pt x="9322" y="12620"/>
                    <a:pt x="9072" y="12892"/>
                  </a:cubicBezTo>
                  <a:cubicBezTo>
                    <a:pt x="8823" y="13163"/>
                    <a:pt x="8680" y="13842"/>
                    <a:pt x="8751" y="14861"/>
                  </a:cubicBezTo>
                  <a:cubicBezTo>
                    <a:pt x="8823" y="15880"/>
                    <a:pt x="9108" y="17239"/>
                    <a:pt x="9642" y="18461"/>
                  </a:cubicBezTo>
                  <a:cubicBezTo>
                    <a:pt x="10177" y="19684"/>
                    <a:pt x="10961" y="20771"/>
                    <a:pt x="11817" y="21042"/>
                  </a:cubicBezTo>
                  <a:cubicBezTo>
                    <a:pt x="12672" y="21314"/>
                    <a:pt x="13599" y="20771"/>
                    <a:pt x="14454" y="19073"/>
                  </a:cubicBezTo>
                  <a:cubicBezTo>
                    <a:pt x="15310" y="17375"/>
                    <a:pt x="16094" y="14522"/>
                    <a:pt x="16522" y="13027"/>
                  </a:cubicBezTo>
                  <a:cubicBezTo>
                    <a:pt x="16949" y="11533"/>
                    <a:pt x="17021" y="11397"/>
                    <a:pt x="17021" y="12416"/>
                  </a:cubicBezTo>
                  <a:cubicBezTo>
                    <a:pt x="17021" y="13435"/>
                    <a:pt x="16949" y="15608"/>
                    <a:pt x="16949" y="17035"/>
                  </a:cubicBezTo>
                  <a:cubicBezTo>
                    <a:pt x="16949" y="18461"/>
                    <a:pt x="17021" y="19141"/>
                    <a:pt x="17199" y="19752"/>
                  </a:cubicBezTo>
                  <a:cubicBezTo>
                    <a:pt x="17377" y="20363"/>
                    <a:pt x="17662" y="20907"/>
                    <a:pt x="17983" y="21178"/>
                  </a:cubicBezTo>
                  <a:cubicBezTo>
                    <a:pt x="18304" y="21450"/>
                    <a:pt x="18660" y="21450"/>
                    <a:pt x="19266" y="20907"/>
                  </a:cubicBezTo>
                  <a:cubicBezTo>
                    <a:pt x="19872" y="20363"/>
                    <a:pt x="20728" y="19276"/>
                    <a:pt x="21583" y="181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5" name="Line"/>
            <p:cNvSpPr/>
            <p:nvPr/>
          </p:nvSpPr>
          <p:spPr>
            <a:xfrm>
              <a:off x="787924" y="691515"/>
              <a:ext cx="19718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6" name="Line"/>
            <p:cNvSpPr/>
            <p:nvPr/>
          </p:nvSpPr>
          <p:spPr>
            <a:xfrm>
              <a:off x="1815374" y="478349"/>
              <a:ext cx="325896" cy="500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25" extrusionOk="0">
                  <a:moveTo>
                    <a:pt x="20463" y="2903"/>
                  </a:moveTo>
                  <a:cubicBezTo>
                    <a:pt x="20463" y="2163"/>
                    <a:pt x="20463" y="1423"/>
                    <a:pt x="19895" y="906"/>
                  </a:cubicBezTo>
                  <a:cubicBezTo>
                    <a:pt x="19326" y="388"/>
                    <a:pt x="18189" y="92"/>
                    <a:pt x="16484" y="18"/>
                  </a:cubicBezTo>
                  <a:cubicBezTo>
                    <a:pt x="14779" y="-56"/>
                    <a:pt x="12505" y="92"/>
                    <a:pt x="10459" y="684"/>
                  </a:cubicBezTo>
                  <a:cubicBezTo>
                    <a:pt x="8413" y="1276"/>
                    <a:pt x="6594" y="2311"/>
                    <a:pt x="5912" y="3495"/>
                  </a:cubicBezTo>
                  <a:cubicBezTo>
                    <a:pt x="5229" y="4678"/>
                    <a:pt x="5684" y="6010"/>
                    <a:pt x="8072" y="7637"/>
                  </a:cubicBezTo>
                  <a:cubicBezTo>
                    <a:pt x="10459" y="9265"/>
                    <a:pt x="14779" y="11188"/>
                    <a:pt x="17394" y="12815"/>
                  </a:cubicBezTo>
                  <a:cubicBezTo>
                    <a:pt x="20008" y="14443"/>
                    <a:pt x="20918" y="15774"/>
                    <a:pt x="21259" y="16810"/>
                  </a:cubicBezTo>
                  <a:cubicBezTo>
                    <a:pt x="21600" y="17845"/>
                    <a:pt x="21373" y="18585"/>
                    <a:pt x="20804" y="19177"/>
                  </a:cubicBezTo>
                  <a:cubicBezTo>
                    <a:pt x="20236" y="19769"/>
                    <a:pt x="19326" y="20212"/>
                    <a:pt x="17394" y="20656"/>
                  </a:cubicBezTo>
                  <a:cubicBezTo>
                    <a:pt x="15461" y="21100"/>
                    <a:pt x="12505" y="21544"/>
                    <a:pt x="9777" y="21396"/>
                  </a:cubicBezTo>
                  <a:cubicBezTo>
                    <a:pt x="7048" y="21248"/>
                    <a:pt x="4547" y="20508"/>
                    <a:pt x="2956" y="19399"/>
                  </a:cubicBezTo>
                  <a:cubicBezTo>
                    <a:pt x="1364" y="18289"/>
                    <a:pt x="682" y="16810"/>
                    <a:pt x="0" y="153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7" name="Line"/>
            <p:cNvSpPr/>
            <p:nvPr/>
          </p:nvSpPr>
          <p:spPr>
            <a:xfrm>
              <a:off x="2800888" y="419830"/>
              <a:ext cx="571231" cy="500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531" extrusionOk="0">
                  <a:moveTo>
                    <a:pt x="3139" y="3208"/>
                  </a:moveTo>
                  <a:cubicBezTo>
                    <a:pt x="2749" y="2612"/>
                    <a:pt x="2358" y="2017"/>
                    <a:pt x="2033" y="1346"/>
                  </a:cubicBezTo>
                  <a:cubicBezTo>
                    <a:pt x="1708" y="676"/>
                    <a:pt x="1447" y="-69"/>
                    <a:pt x="1317" y="5"/>
                  </a:cubicBezTo>
                  <a:cubicBezTo>
                    <a:pt x="1187" y="80"/>
                    <a:pt x="1187" y="974"/>
                    <a:pt x="1187" y="4400"/>
                  </a:cubicBezTo>
                  <a:cubicBezTo>
                    <a:pt x="1187" y="7826"/>
                    <a:pt x="1187" y="13785"/>
                    <a:pt x="1382" y="15796"/>
                  </a:cubicBezTo>
                  <a:cubicBezTo>
                    <a:pt x="1578" y="17807"/>
                    <a:pt x="1968" y="15870"/>
                    <a:pt x="2749" y="14604"/>
                  </a:cubicBezTo>
                  <a:cubicBezTo>
                    <a:pt x="3529" y="13338"/>
                    <a:pt x="4700" y="12742"/>
                    <a:pt x="5611" y="12668"/>
                  </a:cubicBezTo>
                  <a:cubicBezTo>
                    <a:pt x="6522" y="12593"/>
                    <a:pt x="7173" y="13040"/>
                    <a:pt x="7433" y="13636"/>
                  </a:cubicBezTo>
                  <a:cubicBezTo>
                    <a:pt x="7693" y="14232"/>
                    <a:pt x="7563" y="14977"/>
                    <a:pt x="6913" y="15796"/>
                  </a:cubicBezTo>
                  <a:cubicBezTo>
                    <a:pt x="6262" y="16615"/>
                    <a:pt x="5091" y="17509"/>
                    <a:pt x="4180" y="18105"/>
                  </a:cubicBezTo>
                  <a:cubicBezTo>
                    <a:pt x="3269" y="18701"/>
                    <a:pt x="2619" y="18999"/>
                    <a:pt x="1838" y="19148"/>
                  </a:cubicBezTo>
                  <a:cubicBezTo>
                    <a:pt x="1057" y="19297"/>
                    <a:pt x="146" y="19297"/>
                    <a:pt x="16" y="19222"/>
                  </a:cubicBezTo>
                  <a:cubicBezTo>
                    <a:pt x="-114" y="19148"/>
                    <a:pt x="537" y="18999"/>
                    <a:pt x="2553" y="19073"/>
                  </a:cubicBezTo>
                  <a:cubicBezTo>
                    <a:pt x="4570" y="19148"/>
                    <a:pt x="7953" y="19445"/>
                    <a:pt x="10556" y="19222"/>
                  </a:cubicBezTo>
                  <a:cubicBezTo>
                    <a:pt x="13158" y="18999"/>
                    <a:pt x="14980" y="18254"/>
                    <a:pt x="16021" y="17509"/>
                  </a:cubicBezTo>
                  <a:cubicBezTo>
                    <a:pt x="17062" y="16764"/>
                    <a:pt x="17322" y="16019"/>
                    <a:pt x="17322" y="15274"/>
                  </a:cubicBezTo>
                  <a:cubicBezTo>
                    <a:pt x="17322" y="14530"/>
                    <a:pt x="17062" y="13785"/>
                    <a:pt x="16606" y="13263"/>
                  </a:cubicBezTo>
                  <a:cubicBezTo>
                    <a:pt x="16151" y="12742"/>
                    <a:pt x="15500" y="12444"/>
                    <a:pt x="14785" y="12295"/>
                  </a:cubicBezTo>
                  <a:cubicBezTo>
                    <a:pt x="14069" y="12146"/>
                    <a:pt x="13288" y="12146"/>
                    <a:pt x="12768" y="12519"/>
                  </a:cubicBezTo>
                  <a:cubicBezTo>
                    <a:pt x="12247" y="12891"/>
                    <a:pt x="11987" y="13636"/>
                    <a:pt x="12182" y="14753"/>
                  </a:cubicBezTo>
                  <a:cubicBezTo>
                    <a:pt x="12378" y="15870"/>
                    <a:pt x="13028" y="17360"/>
                    <a:pt x="14655" y="18552"/>
                  </a:cubicBezTo>
                  <a:cubicBezTo>
                    <a:pt x="16281" y="19743"/>
                    <a:pt x="18884" y="20637"/>
                    <a:pt x="21486" y="215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8" name="Line"/>
            <p:cNvSpPr/>
            <p:nvPr/>
          </p:nvSpPr>
          <p:spPr>
            <a:xfrm>
              <a:off x="3778416" y="733028"/>
              <a:ext cx="278670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extrusionOk="0">
                  <a:moveTo>
                    <a:pt x="9481" y="0"/>
                  </a:moveTo>
                  <a:cubicBezTo>
                    <a:pt x="6814" y="379"/>
                    <a:pt x="4148" y="758"/>
                    <a:pt x="2414" y="1895"/>
                  </a:cubicBezTo>
                  <a:cubicBezTo>
                    <a:pt x="681" y="3032"/>
                    <a:pt x="-119" y="4926"/>
                    <a:pt x="14" y="7579"/>
                  </a:cubicBezTo>
                  <a:cubicBezTo>
                    <a:pt x="148" y="10232"/>
                    <a:pt x="1214" y="13642"/>
                    <a:pt x="3081" y="15726"/>
                  </a:cubicBezTo>
                  <a:cubicBezTo>
                    <a:pt x="4948" y="17811"/>
                    <a:pt x="7614" y="18568"/>
                    <a:pt x="9614" y="18758"/>
                  </a:cubicBezTo>
                  <a:cubicBezTo>
                    <a:pt x="11614" y="18947"/>
                    <a:pt x="12948" y="18568"/>
                    <a:pt x="13881" y="17432"/>
                  </a:cubicBezTo>
                  <a:cubicBezTo>
                    <a:pt x="14814" y="16295"/>
                    <a:pt x="15348" y="14400"/>
                    <a:pt x="15481" y="12505"/>
                  </a:cubicBezTo>
                  <a:cubicBezTo>
                    <a:pt x="15614" y="10611"/>
                    <a:pt x="15348" y="8716"/>
                    <a:pt x="14548" y="7389"/>
                  </a:cubicBezTo>
                  <a:cubicBezTo>
                    <a:pt x="13748" y="6063"/>
                    <a:pt x="12414" y="5305"/>
                    <a:pt x="11748" y="5874"/>
                  </a:cubicBezTo>
                  <a:cubicBezTo>
                    <a:pt x="11081" y="6442"/>
                    <a:pt x="11081" y="8337"/>
                    <a:pt x="11348" y="10232"/>
                  </a:cubicBezTo>
                  <a:cubicBezTo>
                    <a:pt x="11614" y="12126"/>
                    <a:pt x="12148" y="14021"/>
                    <a:pt x="13881" y="15916"/>
                  </a:cubicBezTo>
                  <a:cubicBezTo>
                    <a:pt x="15614" y="17811"/>
                    <a:pt x="18548" y="19705"/>
                    <a:pt x="2148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9" name="Line"/>
            <p:cNvSpPr/>
            <p:nvPr/>
          </p:nvSpPr>
          <p:spPr>
            <a:xfrm>
              <a:off x="4606672" y="418220"/>
              <a:ext cx="1027914" cy="500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562" extrusionOk="0">
                  <a:moveTo>
                    <a:pt x="2827" y="9981"/>
                  </a:moveTo>
                  <a:cubicBezTo>
                    <a:pt x="3333" y="9981"/>
                    <a:pt x="3838" y="9981"/>
                    <a:pt x="4308" y="10949"/>
                  </a:cubicBezTo>
                  <a:cubicBezTo>
                    <a:pt x="4777" y="11917"/>
                    <a:pt x="5211" y="13854"/>
                    <a:pt x="4922" y="15716"/>
                  </a:cubicBezTo>
                  <a:cubicBezTo>
                    <a:pt x="4633" y="17578"/>
                    <a:pt x="3622" y="19366"/>
                    <a:pt x="2935" y="20334"/>
                  </a:cubicBezTo>
                  <a:cubicBezTo>
                    <a:pt x="2249" y="21302"/>
                    <a:pt x="1888" y="21451"/>
                    <a:pt x="1454" y="21526"/>
                  </a:cubicBezTo>
                  <a:cubicBezTo>
                    <a:pt x="1021" y="21600"/>
                    <a:pt x="515" y="21600"/>
                    <a:pt x="226" y="21153"/>
                  </a:cubicBezTo>
                  <a:cubicBezTo>
                    <a:pt x="-63" y="20706"/>
                    <a:pt x="-135" y="19812"/>
                    <a:pt x="371" y="18993"/>
                  </a:cubicBezTo>
                  <a:cubicBezTo>
                    <a:pt x="876" y="18174"/>
                    <a:pt x="1960" y="17429"/>
                    <a:pt x="3549" y="16684"/>
                  </a:cubicBezTo>
                  <a:cubicBezTo>
                    <a:pt x="5139" y="15939"/>
                    <a:pt x="7234" y="15194"/>
                    <a:pt x="8498" y="14599"/>
                  </a:cubicBezTo>
                  <a:cubicBezTo>
                    <a:pt x="9762" y="14003"/>
                    <a:pt x="10195" y="13556"/>
                    <a:pt x="10268" y="13109"/>
                  </a:cubicBezTo>
                  <a:cubicBezTo>
                    <a:pt x="10340" y="12662"/>
                    <a:pt x="10051" y="12215"/>
                    <a:pt x="9726" y="11992"/>
                  </a:cubicBezTo>
                  <a:cubicBezTo>
                    <a:pt x="9401" y="11768"/>
                    <a:pt x="9040" y="11768"/>
                    <a:pt x="8714" y="11992"/>
                  </a:cubicBezTo>
                  <a:cubicBezTo>
                    <a:pt x="8389" y="12215"/>
                    <a:pt x="8100" y="12662"/>
                    <a:pt x="7920" y="13258"/>
                  </a:cubicBezTo>
                  <a:cubicBezTo>
                    <a:pt x="7739" y="13854"/>
                    <a:pt x="7667" y="14599"/>
                    <a:pt x="7739" y="15269"/>
                  </a:cubicBezTo>
                  <a:cubicBezTo>
                    <a:pt x="7811" y="15939"/>
                    <a:pt x="8028" y="16535"/>
                    <a:pt x="8787" y="17280"/>
                  </a:cubicBezTo>
                  <a:cubicBezTo>
                    <a:pt x="9545" y="18025"/>
                    <a:pt x="10846" y="18919"/>
                    <a:pt x="12146" y="18472"/>
                  </a:cubicBezTo>
                  <a:cubicBezTo>
                    <a:pt x="13446" y="18025"/>
                    <a:pt x="14747" y="16237"/>
                    <a:pt x="15613" y="13556"/>
                  </a:cubicBezTo>
                  <a:cubicBezTo>
                    <a:pt x="16480" y="10874"/>
                    <a:pt x="16914" y="7299"/>
                    <a:pt x="17131" y="5139"/>
                  </a:cubicBezTo>
                  <a:cubicBezTo>
                    <a:pt x="17347" y="2979"/>
                    <a:pt x="17347" y="2234"/>
                    <a:pt x="17311" y="1490"/>
                  </a:cubicBezTo>
                  <a:cubicBezTo>
                    <a:pt x="17275" y="745"/>
                    <a:pt x="17203" y="0"/>
                    <a:pt x="17094" y="0"/>
                  </a:cubicBezTo>
                  <a:cubicBezTo>
                    <a:pt x="16986" y="0"/>
                    <a:pt x="16842" y="745"/>
                    <a:pt x="16733" y="3054"/>
                  </a:cubicBezTo>
                  <a:cubicBezTo>
                    <a:pt x="16625" y="5363"/>
                    <a:pt x="16553" y="9236"/>
                    <a:pt x="16516" y="11917"/>
                  </a:cubicBezTo>
                  <a:cubicBezTo>
                    <a:pt x="16480" y="14599"/>
                    <a:pt x="16480" y="16088"/>
                    <a:pt x="16516" y="17280"/>
                  </a:cubicBezTo>
                  <a:cubicBezTo>
                    <a:pt x="16553" y="18472"/>
                    <a:pt x="16625" y="19366"/>
                    <a:pt x="16842" y="19887"/>
                  </a:cubicBezTo>
                  <a:cubicBezTo>
                    <a:pt x="17058" y="20408"/>
                    <a:pt x="17420" y="20557"/>
                    <a:pt x="17961" y="20557"/>
                  </a:cubicBezTo>
                  <a:cubicBezTo>
                    <a:pt x="18503" y="20557"/>
                    <a:pt x="19226" y="20408"/>
                    <a:pt x="19840" y="19738"/>
                  </a:cubicBezTo>
                  <a:cubicBezTo>
                    <a:pt x="20454" y="19068"/>
                    <a:pt x="20959" y="17876"/>
                    <a:pt x="21465" y="1668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0" name="Line"/>
            <p:cNvSpPr/>
            <p:nvPr/>
          </p:nvSpPr>
          <p:spPr>
            <a:xfrm>
              <a:off x="5302480" y="670759"/>
              <a:ext cx="238702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252" y="14400"/>
                    <a:pt x="2504" y="7200"/>
                    <a:pt x="6104" y="3600"/>
                  </a:cubicBezTo>
                  <a:cubicBezTo>
                    <a:pt x="9704" y="0"/>
                    <a:pt x="15652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1" name="Line"/>
            <p:cNvSpPr/>
            <p:nvPr/>
          </p:nvSpPr>
          <p:spPr>
            <a:xfrm>
              <a:off x="5759125" y="899081"/>
              <a:ext cx="20757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2" name="Line"/>
            <p:cNvSpPr/>
            <p:nvPr/>
          </p:nvSpPr>
          <p:spPr>
            <a:xfrm>
              <a:off x="6537050" y="333322"/>
              <a:ext cx="830710" cy="495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67" extrusionOk="0">
                  <a:moveTo>
                    <a:pt x="818" y="10581"/>
                  </a:moveTo>
                  <a:cubicBezTo>
                    <a:pt x="1177" y="8331"/>
                    <a:pt x="1535" y="6081"/>
                    <a:pt x="1715" y="4506"/>
                  </a:cubicBezTo>
                  <a:cubicBezTo>
                    <a:pt x="1894" y="2931"/>
                    <a:pt x="1894" y="2031"/>
                    <a:pt x="1715" y="1806"/>
                  </a:cubicBezTo>
                  <a:cubicBezTo>
                    <a:pt x="1535" y="1581"/>
                    <a:pt x="1177" y="2031"/>
                    <a:pt x="773" y="3981"/>
                  </a:cubicBezTo>
                  <a:cubicBezTo>
                    <a:pt x="370" y="5931"/>
                    <a:pt x="-78" y="9381"/>
                    <a:pt x="12" y="12306"/>
                  </a:cubicBezTo>
                  <a:cubicBezTo>
                    <a:pt x="101" y="15231"/>
                    <a:pt x="729" y="17631"/>
                    <a:pt x="1759" y="19131"/>
                  </a:cubicBezTo>
                  <a:cubicBezTo>
                    <a:pt x="2790" y="20631"/>
                    <a:pt x="4224" y="21231"/>
                    <a:pt x="5479" y="20931"/>
                  </a:cubicBezTo>
                  <a:cubicBezTo>
                    <a:pt x="6734" y="20631"/>
                    <a:pt x="7809" y="19431"/>
                    <a:pt x="8437" y="18456"/>
                  </a:cubicBezTo>
                  <a:cubicBezTo>
                    <a:pt x="9064" y="17481"/>
                    <a:pt x="9243" y="16731"/>
                    <a:pt x="9378" y="15981"/>
                  </a:cubicBezTo>
                  <a:cubicBezTo>
                    <a:pt x="9512" y="15231"/>
                    <a:pt x="9602" y="14481"/>
                    <a:pt x="9467" y="13881"/>
                  </a:cubicBezTo>
                  <a:cubicBezTo>
                    <a:pt x="9333" y="13281"/>
                    <a:pt x="8974" y="12831"/>
                    <a:pt x="8571" y="12756"/>
                  </a:cubicBezTo>
                  <a:cubicBezTo>
                    <a:pt x="8168" y="12681"/>
                    <a:pt x="7720" y="12981"/>
                    <a:pt x="7451" y="13806"/>
                  </a:cubicBezTo>
                  <a:cubicBezTo>
                    <a:pt x="7182" y="14631"/>
                    <a:pt x="7092" y="15981"/>
                    <a:pt x="7182" y="16956"/>
                  </a:cubicBezTo>
                  <a:cubicBezTo>
                    <a:pt x="7271" y="17931"/>
                    <a:pt x="7540" y="18531"/>
                    <a:pt x="8257" y="19131"/>
                  </a:cubicBezTo>
                  <a:cubicBezTo>
                    <a:pt x="8974" y="19731"/>
                    <a:pt x="10139" y="20331"/>
                    <a:pt x="11260" y="20331"/>
                  </a:cubicBezTo>
                  <a:cubicBezTo>
                    <a:pt x="12380" y="20331"/>
                    <a:pt x="13456" y="19731"/>
                    <a:pt x="14397" y="18156"/>
                  </a:cubicBezTo>
                  <a:cubicBezTo>
                    <a:pt x="15338" y="16581"/>
                    <a:pt x="16144" y="14031"/>
                    <a:pt x="16682" y="11106"/>
                  </a:cubicBezTo>
                  <a:cubicBezTo>
                    <a:pt x="17220" y="8181"/>
                    <a:pt x="17489" y="4881"/>
                    <a:pt x="17578" y="2856"/>
                  </a:cubicBezTo>
                  <a:cubicBezTo>
                    <a:pt x="17668" y="831"/>
                    <a:pt x="17578" y="81"/>
                    <a:pt x="17399" y="6"/>
                  </a:cubicBezTo>
                  <a:cubicBezTo>
                    <a:pt x="17220" y="-69"/>
                    <a:pt x="16951" y="531"/>
                    <a:pt x="16817" y="2331"/>
                  </a:cubicBezTo>
                  <a:cubicBezTo>
                    <a:pt x="16682" y="4131"/>
                    <a:pt x="16682" y="7131"/>
                    <a:pt x="16682" y="9756"/>
                  </a:cubicBezTo>
                  <a:cubicBezTo>
                    <a:pt x="16682" y="12381"/>
                    <a:pt x="16682" y="14631"/>
                    <a:pt x="16861" y="16431"/>
                  </a:cubicBezTo>
                  <a:cubicBezTo>
                    <a:pt x="17041" y="18231"/>
                    <a:pt x="17399" y="19581"/>
                    <a:pt x="18027" y="20406"/>
                  </a:cubicBezTo>
                  <a:cubicBezTo>
                    <a:pt x="18654" y="21231"/>
                    <a:pt x="19550" y="21531"/>
                    <a:pt x="20178" y="21456"/>
                  </a:cubicBezTo>
                  <a:cubicBezTo>
                    <a:pt x="20805" y="21381"/>
                    <a:pt x="21163" y="20931"/>
                    <a:pt x="21522" y="204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3" name="Line"/>
            <p:cNvSpPr/>
            <p:nvPr/>
          </p:nvSpPr>
          <p:spPr>
            <a:xfrm>
              <a:off x="7118680" y="577354"/>
              <a:ext cx="28021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4" name="Line"/>
            <p:cNvSpPr/>
            <p:nvPr/>
          </p:nvSpPr>
          <p:spPr>
            <a:xfrm>
              <a:off x="8172374" y="359410"/>
              <a:ext cx="264351" cy="445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396" extrusionOk="0">
                  <a:moveTo>
                    <a:pt x="397" y="1495"/>
                  </a:moveTo>
                  <a:cubicBezTo>
                    <a:pt x="1239" y="6812"/>
                    <a:pt x="2080" y="12129"/>
                    <a:pt x="2501" y="15203"/>
                  </a:cubicBezTo>
                  <a:cubicBezTo>
                    <a:pt x="2922" y="18277"/>
                    <a:pt x="2922" y="19108"/>
                    <a:pt x="2922" y="19938"/>
                  </a:cubicBezTo>
                  <a:cubicBezTo>
                    <a:pt x="2922" y="20769"/>
                    <a:pt x="2922" y="21600"/>
                    <a:pt x="2922" y="21351"/>
                  </a:cubicBezTo>
                  <a:cubicBezTo>
                    <a:pt x="2922" y="21102"/>
                    <a:pt x="2922" y="19772"/>
                    <a:pt x="2641" y="17280"/>
                  </a:cubicBezTo>
                  <a:cubicBezTo>
                    <a:pt x="2361" y="14788"/>
                    <a:pt x="1800" y="11132"/>
                    <a:pt x="1379" y="8889"/>
                  </a:cubicBezTo>
                  <a:cubicBezTo>
                    <a:pt x="958" y="6646"/>
                    <a:pt x="678" y="5815"/>
                    <a:pt x="397" y="4985"/>
                  </a:cubicBezTo>
                  <a:cubicBezTo>
                    <a:pt x="117" y="4154"/>
                    <a:pt x="-164" y="3323"/>
                    <a:pt x="117" y="2575"/>
                  </a:cubicBezTo>
                  <a:cubicBezTo>
                    <a:pt x="397" y="1828"/>
                    <a:pt x="1239" y="1163"/>
                    <a:pt x="4885" y="748"/>
                  </a:cubicBezTo>
                  <a:cubicBezTo>
                    <a:pt x="8532" y="332"/>
                    <a:pt x="14984" y="166"/>
                    <a:pt x="2143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5" name="Line"/>
            <p:cNvSpPr/>
            <p:nvPr/>
          </p:nvSpPr>
          <p:spPr>
            <a:xfrm>
              <a:off x="8177266" y="587733"/>
              <a:ext cx="2594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6" name="Line"/>
            <p:cNvSpPr/>
            <p:nvPr/>
          </p:nvSpPr>
          <p:spPr>
            <a:xfrm>
              <a:off x="9017476" y="305673"/>
              <a:ext cx="675021" cy="44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22" extrusionOk="0">
                  <a:moveTo>
                    <a:pt x="1006" y="2082"/>
                  </a:moveTo>
                  <a:cubicBezTo>
                    <a:pt x="786" y="1085"/>
                    <a:pt x="565" y="88"/>
                    <a:pt x="565" y="5"/>
                  </a:cubicBezTo>
                  <a:cubicBezTo>
                    <a:pt x="565" y="-78"/>
                    <a:pt x="786" y="753"/>
                    <a:pt x="951" y="3660"/>
                  </a:cubicBezTo>
                  <a:cubicBezTo>
                    <a:pt x="1116" y="6568"/>
                    <a:pt x="1226" y="11553"/>
                    <a:pt x="1282" y="14460"/>
                  </a:cubicBezTo>
                  <a:cubicBezTo>
                    <a:pt x="1337" y="17368"/>
                    <a:pt x="1337" y="18199"/>
                    <a:pt x="1337" y="18199"/>
                  </a:cubicBezTo>
                  <a:cubicBezTo>
                    <a:pt x="1337" y="18199"/>
                    <a:pt x="1337" y="17368"/>
                    <a:pt x="1722" y="16205"/>
                  </a:cubicBezTo>
                  <a:cubicBezTo>
                    <a:pt x="2108" y="15042"/>
                    <a:pt x="2880" y="13547"/>
                    <a:pt x="3541" y="12550"/>
                  </a:cubicBezTo>
                  <a:cubicBezTo>
                    <a:pt x="4202" y="11553"/>
                    <a:pt x="4753" y="11054"/>
                    <a:pt x="5304" y="10805"/>
                  </a:cubicBezTo>
                  <a:cubicBezTo>
                    <a:pt x="5855" y="10556"/>
                    <a:pt x="6406" y="10556"/>
                    <a:pt x="6792" y="10971"/>
                  </a:cubicBezTo>
                  <a:cubicBezTo>
                    <a:pt x="7177" y="11387"/>
                    <a:pt x="7398" y="12217"/>
                    <a:pt x="6516" y="13547"/>
                  </a:cubicBezTo>
                  <a:cubicBezTo>
                    <a:pt x="5635" y="14876"/>
                    <a:pt x="3651" y="16704"/>
                    <a:pt x="2273" y="17617"/>
                  </a:cubicBezTo>
                  <a:cubicBezTo>
                    <a:pt x="896" y="18531"/>
                    <a:pt x="124" y="18531"/>
                    <a:pt x="14" y="18365"/>
                  </a:cubicBezTo>
                  <a:cubicBezTo>
                    <a:pt x="-96" y="18199"/>
                    <a:pt x="455" y="17867"/>
                    <a:pt x="1722" y="17784"/>
                  </a:cubicBezTo>
                  <a:cubicBezTo>
                    <a:pt x="2990" y="17700"/>
                    <a:pt x="4973" y="17867"/>
                    <a:pt x="7067" y="18033"/>
                  </a:cubicBezTo>
                  <a:cubicBezTo>
                    <a:pt x="9161" y="18199"/>
                    <a:pt x="11365" y="18365"/>
                    <a:pt x="12743" y="18199"/>
                  </a:cubicBezTo>
                  <a:cubicBezTo>
                    <a:pt x="14120" y="18033"/>
                    <a:pt x="14671" y="17534"/>
                    <a:pt x="15002" y="16870"/>
                  </a:cubicBezTo>
                  <a:cubicBezTo>
                    <a:pt x="15333" y="16205"/>
                    <a:pt x="15443" y="15374"/>
                    <a:pt x="15333" y="14544"/>
                  </a:cubicBezTo>
                  <a:cubicBezTo>
                    <a:pt x="15222" y="13713"/>
                    <a:pt x="14892" y="12882"/>
                    <a:pt x="14286" y="12300"/>
                  </a:cubicBezTo>
                  <a:cubicBezTo>
                    <a:pt x="13680" y="11719"/>
                    <a:pt x="12798" y="11387"/>
                    <a:pt x="12357" y="12051"/>
                  </a:cubicBezTo>
                  <a:cubicBezTo>
                    <a:pt x="11916" y="12716"/>
                    <a:pt x="11916" y="14377"/>
                    <a:pt x="12357" y="15873"/>
                  </a:cubicBezTo>
                  <a:cubicBezTo>
                    <a:pt x="12798" y="17368"/>
                    <a:pt x="13680" y="18697"/>
                    <a:pt x="15277" y="19611"/>
                  </a:cubicBezTo>
                  <a:cubicBezTo>
                    <a:pt x="16875" y="20525"/>
                    <a:pt x="19190" y="21024"/>
                    <a:pt x="21504" y="215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7" name="Line"/>
            <p:cNvSpPr/>
            <p:nvPr/>
          </p:nvSpPr>
          <p:spPr>
            <a:xfrm>
              <a:off x="10252924" y="154945"/>
              <a:ext cx="736860" cy="578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extrusionOk="0">
                  <a:moveTo>
                    <a:pt x="0" y="11456"/>
                  </a:moveTo>
                  <a:cubicBezTo>
                    <a:pt x="304" y="13899"/>
                    <a:pt x="608" y="16342"/>
                    <a:pt x="1217" y="17949"/>
                  </a:cubicBezTo>
                  <a:cubicBezTo>
                    <a:pt x="1825" y="19556"/>
                    <a:pt x="2738" y="20328"/>
                    <a:pt x="3701" y="20456"/>
                  </a:cubicBezTo>
                  <a:cubicBezTo>
                    <a:pt x="4665" y="20585"/>
                    <a:pt x="5679" y="20071"/>
                    <a:pt x="6541" y="17821"/>
                  </a:cubicBezTo>
                  <a:cubicBezTo>
                    <a:pt x="7403" y="15571"/>
                    <a:pt x="8113" y="11585"/>
                    <a:pt x="8315" y="8692"/>
                  </a:cubicBezTo>
                  <a:cubicBezTo>
                    <a:pt x="8518" y="5799"/>
                    <a:pt x="8214" y="3999"/>
                    <a:pt x="7859" y="2585"/>
                  </a:cubicBezTo>
                  <a:cubicBezTo>
                    <a:pt x="7504" y="1171"/>
                    <a:pt x="7099" y="142"/>
                    <a:pt x="6896" y="14"/>
                  </a:cubicBezTo>
                  <a:cubicBezTo>
                    <a:pt x="6693" y="-115"/>
                    <a:pt x="6693" y="656"/>
                    <a:pt x="6693" y="3614"/>
                  </a:cubicBezTo>
                  <a:cubicBezTo>
                    <a:pt x="6693" y="6571"/>
                    <a:pt x="6693" y="11714"/>
                    <a:pt x="6693" y="14671"/>
                  </a:cubicBezTo>
                  <a:cubicBezTo>
                    <a:pt x="6693" y="17628"/>
                    <a:pt x="6693" y="18399"/>
                    <a:pt x="6693" y="19106"/>
                  </a:cubicBezTo>
                  <a:cubicBezTo>
                    <a:pt x="6693" y="19814"/>
                    <a:pt x="6693" y="20456"/>
                    <a:pt x="6744" y="20392"/>
                  </a:cubicBezTo>
                  <a:cubicBezTo>
                    <a:pt x="6794" y="20328"/>
                    <a:pt x="6896" y="19556"/>
                    <a:pt x="7200" y="19171"/>
                  </a:cubicBezTo>
                  <a:cubicBezTo>
                    <a:pt x="7504" y="18785"/>
                    <a:pt x="8011" y="18785"/>
                    <a:pt x="9532" y="19042"/>
                  </a:cubicBezTo>
                  <a:cubicBezTo>
                    <a:pt x="11054" y="19299"/>
                    <a:pt x="13589" y="19814"/>
                    <a:pt x="15363" y="19814"/>
                  </a:cubicBezTo>
                  <a:cubicBezTo>
                    <a:pt x="17138" y="19814"/>
                    <a:pt x="18152" y="19299"/>
                    <a:pt x="18710" y="18721"/>
                  </a:cubicBezTo>
                  <a:cubicBezTo>
                    <a:pt x="19268" y="18142"/>
                    <a:pt x="19369" y="17499"/>
                    <a:pt x="19217" y="16921"/>
                  </a:cubicBezTo>
                  <a:cubicBezTo>
                    <a:pt x="19065" y="16342"/>
                    <a:pt x="18659" y="15828"/>
                    <a:pt x="18203" y="15506"/>
                  </a:cubicBezTo>
                  <a:cubicBezTo>
                    <a:pt x="17746" y="15185"/>
                    <a:pt x="17239" y="15056"/>
                    <a:pt x="16732" y="14864"/>
                  </a:cubicBezTo>
                  <a:cubicBezTo>
                    <a:pt x="16225" y="14671"/>
                    <a:pt x="15718" y="14414"/>
                    <a:pt x="15262" y="14478"/>
                  </a:cubicBezTo>
                  <a:cubicBezTo>
                    <a:pt x="14806" y="14542"/>
                    <a:pt x="14400" y="14928"/>
                    <a:pt x="14349" y="15442"/>
                  </a:cubicBezTo>
                  <a:cubicBezTo>
                    <a:pt x="14299" y="15956"/>
                    <a:pt x="14603" y="16599"/>
                    <a:pt x="15414" y="17564"/>
                  </a:cubicBezTo>
                  <a:cubicBezTo>
                    <a:pt x="16225" y="18528"/>
                    <a:pt x="17544" y="19814"/>
                    <a:pt x="18659" y="20521"/>
                  </a:cubicBezTo>
                  <a:cubicBezTo>
                    <a:pt x="19775" y="21228"/>
                    <a:pt x="20687" y="21356"/>
                    <a:pt x="21600" y="214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8" name="Line"/>
            <p:cNvSpPr/>
            <p:nvPr/>
          </p:nvSpPr>
          <p:spPr>
            <a:xfrm>
              <a:off x="10169897" y="566976"/>
              <a:ext cx="311350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9" name="Line"/>
            <p:cNvSpPr/>
            <p:nvPr/>
          </p:nvSpPr>
          <p:spPr>
            <a:xfrm>
              <a:off x="11404921" y="264156"/>
              <a:ext cx="944418" cy="466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17" extrusionOk="0">
                  <a:moveTo>
                    <a:pt x="1892" y="9614"/>
                  </a:moveTo>
                  <a:cubicBezTo>
                    <a:pt x="2601" y="9773"/>
                    <a:pt x="3311" y="9932"/>
                    <a:pt x="3823" y="10805"/>
                  </a:cubicBezTo>
                  <a:cubicBezTo>
                    <a:pt x="4336" y="11679"/>
                    <a:pt x="4651" y="13267"/>
                    <a:pt x="4651" y="14776"/>
                  </a:cubicBezTo>
                  <a:cubicBezTo>
                    <a:pt x="4651" y="16285"/>
                    <a:pt x="4336" y="17714"/>
                    <a:pt x="3784" y="18588"/>
                  </a:cubicBezTo>
                  <a:cubicBezTo>
                    <a:pt x="3232" y="19461"/>
                    <a:pt x="2444" y="19779"/>
                    <a:pt x="1813" y="19938"/>
                  </a:cubicBezTo>
                  <a:cubicBezTo>
                    <a:pt x="1182" y="20097"/>
                    <a:pt x="709" y="20097"/>
                    <a:pt x="394" y="19700"/>
                  </a:cubicBezTo>
                  <a:cubicBezTo>
                    <a:pt x="79" y="19302"/>
                    <a:pt x="-79" y="18508"/>
                    <a:pt x="39" y="18032"/>
                  </a:cubicBezTo>
                  <a:cubicBezTo>
                    <a:pt x="157" y="17555"/>
                    <a:pt x="552" y="17397"/>
                    <a:pt x="1931" y="16920"/>
                  </a:cubicBezTo>
                  <a:cubicBezTo>
                    <a:pt x="3311" y="16444"/>
                    <a:pt x="5676" y="15650"/>
                    <a:pt x="7095" y="15094"/>
                  </a:cubicBezTo>
                  <a:cubicBezTo>
                    <a:pt x="8514" y="14538"/>
                    <a:pt x="8987" y="14220"/>
                    <a:pt x="9381" y="13823"/>
                  </a:cubicBezTo>
                  <a:cubicBezTo>
                    <a:pt x="9775" y="13426"/>
                    <a:pt x="10090" y="12950"/>
                    <a:pt x="10130" y="12394"/>
                  </a:cubicBezTo>
                  <a:cubicBezTo>
                    <a:pt x="10169" y="11838"/>
                    <a:pt x="9933" y="11202"/>
                    <a:pt x="9617" y="10726"/>
                  </a:cubicBezTo>
                  <a:cubicBezTo>
                    <a:pt x="9302" y="10250"/>
                    <a:pt x="8908" y="9932"/>
                    <a:pt x="8514" y="9773"/>
                  </a:cubicBezTo>
                  <a:cubicBezTo>
                    <a:pt x="8120" y="9614"/>
                    <a:pt x="7725" y="9614"/>
                    <a:pt x="7410" y="10011"/>
                  </a:cubicBezTo>
                  <a:cubicBezTo>
                    <a:pt x="7095" y="10408"/>
                    <a:pt x="6858" y="11202"/>
                    <a:pt x="6779" y="12314"/>
                  </a:cubicBezTo>
                  <a:cubicBezTo>
                    <a:pt x="6701" y="13426"/>
                    <a:pt x="6779" y="14855"/>
                    <a:pt x="7489" y="16285"/>
                  </a:cubicBezTo>
                  <a:cubicBezTo>
                    <a:pt x="8198" y="17714"/>
                    <a:pt x="9539" y="19144"/>
                    <a:pt x="10879" y="19461"/>
                  </a:cubicBezTo>
                  <a:cubicBezTo>
                    <a:pt x="12219" y="19779"/>
                    <a:pt x="13559" y="18985"/>
                    <a:pt x="14663" y="17158"/>
                  </a:cubicBezTo>
                  <a:cubicBezTo>
                    <a:pt x="15766" y="15332"/>
                    <a:pt x="16633" y="12473"/>
                    <a:pt x="17067" y="10091"/>
                  </a:cubicBezTo>
                  <a:cubicBezTo>
                    <a:pt x="17501" y="7708"/>
                    <a:pt x="17501" y="5802"/>
                    <a:pt x="17501" y="4452"/>
                  </a:cubicBezTo>
                  <a:cubicBezTo>
                    <a:pt x="17501" y="3102"/>
                    <a:pt x="17501" y="2308"/>
                    <a:pt x="17382" y="1514"/>
                  </a:cubicBezTo>
                  <a:cubicBezTo>
                    <a:pt x="17264" y="720"/>
                    <a:pt x="17028" y="-74"/>
                    <a:pt x="16909" y="5"/>
                  </a:cubicBezTo>
                  <a:cubicBezTo>
                    <a:pt x="16791" y="85"/>
                    <a:pt x="16791" y="1038"/>
                    <a:pt x="16752" y="3658"/>
                  </a:cubicBezTo>
                  <a:cubicBezTo>
                    <a:pt x="16712" y="6279"/>
                    <a:pt x="16633" y="10567"/>
                    <a:pt x="16633" y="13505"/>
                  </a:cubicBezTo>
                  <a:cubicBezTo>
                    <a:pt x="16633" y="16444"/>
                    <a:pt x="16712" y="18032"/>
                    <a:pt x="17146" y="19144"/>
                  </a:cubicBezTo>
                  <a:cubicBezTo>
                    <a:pt x="17579" y="20255"/>
                    <a:pt x="18368" y="20891"/>
                    <a:pt x="18959" y="21208"/>
                  </a:cubicBezTo>
                  <a:cubicBezTo>
                    <a:pt x="19550" y="21526"/>
                    <a:pt x="19944" y="21526"/>
                    <a:pt x="20339" y="20891"/>
                  </a:cubicBezTo>
                  <a:cubicBezTo>
                    <a:pt x="20733" y="20255"/>
                    <a:pt x="21127" y="18985"/>
                    <a:pt x="21521" y="1771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0" name="Line"/>
            <p:cNvSpPr/>
            <p:nvPr/>
          </p:nvSpPr>
          <p:spPr>
            <a:xfrm>
              <a:off x="12089881" y="504706"/>
              <a:ext cx="249080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1" name="Line"/>
            <p:cNvSpPr/>
            <p:nvPr/>
          </p:nvSpPr>
          <p:spPr>
            <a:xfrm>
              <a:off x="12891258" y="156888"/>
              <a:ext cx="563810" cy="815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78" extrusionOk="0">
                  <a:moveTo>
                    <a:pt x="1093" y="10804"/>
                  </a:moveTo>
                  <a:cubicBezTo>
                    <a:pt x="2271" y="11259"/>
                    <a:pt x="3449" y="11715"/>
                    <a:pt x="4497" y="11943"/>
                  </a:cubicBezTo>
                  <a:cubicBezTo>
                    <a:pt x="5544" y="12171"/>
                    <a:pt x="6460" y="12171"/>
                    <a:pt x="7180" y="12034"/>
                  </a:cubicBezTo>
                  <a:cubicBezTo>
                    <a:pt x="7900" y="11897"/>
                    <a:pt x="8424" y="11624"/>
                    <a:pt x="8555" y="11259"/>
                  </a:cubicBezTo>
                  <a:cubicBezTo>
                    <a:pt x="8686" y="10895"/>
                    <a:pt x="8424" y="10439"/>
                    <a:pt x="7377" y="10029"/>
                  </a:cubicBezTo>
                  <a:cubicBezTo>
                    <a:pt x="6329" y="9619"/>
                    <a:pt x="4497" y="9254"/>
                    <a:pt x="3057" y="9117"/>
                  </a:cubicBezTo>
                  <a:cubicBezTo>
                    <a:pt x="1617" y="8981"/>
                    <a:pt x="569" y="9072"/>
                    <a:pt x="177" y="9345"/>
                  </a:cubicBezTo>
                  <a:cubicBezTo>
                    <a:pt x="-216" y="9619"/>
                    <a:pt x="46" y="10074"/>
                    <a:pt x="962" y="10530"/>
                  </a:cubicBezTo>
                  <a:cubicBezTo>
                    <a:pt x="1879" y="10986"/>
                    <a:pt x="3449" y="11442"/>
                    <a:pt x="5544" y="11624"/>
                  </a:cubicBezTo>
                  <a:cubicBezTo>
                    <a:pt x="7639" y="11806"/>
                    <a:pt x="10257" y="11715"/>
                    <a:pt x="12875" y="10804"/>
                  </a:cubicBezTo>
                  <a:cubicBezTo>
                    <a:pt x="15493" y="9892"/>
                    <a:pt x="18111" y="8161"/>
                    <a:pt x="19551" y="6793"/>
                  </a:cubicBezTo>
                  <a:cubicBezTo>
                    <a:pt x="20991" y="5426"/>
                    <a:pt x="21253" y="4424"/>
                    <a:pt x="21319" y="3467"/>
                  </a:cubicBezTo>
                  <a:cubicBezTo>
                    <a:pt x="21384" y="2510"/>
                    <a:pt x="21253" y="1599"/>
                    <a:pt x="20991" y="961"/>
                  </a:cubicBezTo>
                  <a:cubicBezTo>
                    <a:pt x="20729" y="323"/>
                    <a:pt x="20337" y="-42"/>
                    <a:pt x="20009" y="4"/>
                  </a:cubicBezTo>
                  <a:cubicBezTo>
                    <a:pt x="19682" y="49"/>
                    <a:pt x="19420" y="505"/>
                    <a:pt x="19093" y="2373"/>
                  </a:cubicBezTo>
                  <a:cubicBezTo>
                    <a:pt x="18766" y="4242"/>
                    <a:pt x="18373" y="7523"/>
                    <a:pt x="18373" y="10804"/>
                  </a:cubicBezTo>
                  <a:cubicBezTo>
                    <a:pt x="18373" y="14085"/>
                    <a:pt x="18766" y="17366"/>
                    <a:pt x="19093" y="19234"/>
                  </a:cubicBezTo>
                  <a:cubicBezTo>
                    <a:pt x="19420" y="21102"/>
                    <a:pt x="19682" y="21558"/>
                    <a:pt x="19813" y="21467"/>
                  </a:cubicBezTo>
                  <a:cubicBezTo>
                    <a:pt x="19944" y="21376"/>
                    <a:pt x="19944" y="20738"/>
                    <a:pt x="20009" y="20145"/>
                  </a:cubicBezTo>
                  <a:cubicBezTo>
                    <a:pt x="20075" y="19553"/>
                    <a:pt x="20206" y="19006"/>
                    <a:pt x="20337" y="184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2" name="Line"/>
            <p:cNvSpPr/>
            <p:nvPr/>
          </p:nvSpPr>
          <p:spPr>
            <a:xfrm>
              <a:off x="13335276" y="650002"/>
              <a:ext cx="280215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3" name="Line"/>
            <p:cNvSpPr/>
            <p:nvPr/>
          </p:nvSpPr>
          <p:spPr>
            <a:xfrm>
              <a:off x="14207052" y="470171"/>
              <a:ext cx="633077" cy="231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extrusionOk="0">
                  <a:moveTo>
                    <a:pt x="0" y="3171"/>
                  </a:moveTo>
                  <a:cubicBezTo>
                    <a:pt x="354" y="6665"/>
                    <a:pt x="708" y="10159"/>
                    <a:pt x="1003" y="13018"/>
                  </a:cubicBezTo>
                  <a:cubicBezTo>
                    <a:pt x="1298" y="15877"/>
                    <a:pt x="1534" y="18101"/>
                    <a:pt x="1652" y="18418"/>
                  </a:cubicBezTo>
                  <a:cubicBezTo>
                    <a:pt x="1770" y="18736"/>
                    <a:pt x="1770" y="17148"/>
                    <a:pt x="1948" y="14765"/>
                  </a:cubicBezTo>
                  <a:cubicBezTo>
                    <a:pt x="2125" y="12383"/>
                    <a:pt x="2479" y="9206"/>
                    <a:pt x="2833" y="6983"/>
                  </a:cubicBezTo>
                  <a:cubicBezTo>
                    <a:pt x="3187" y="4759"/>
                    <a:pt x="3541" y="3489"/>
                    <a:pt x="4780" y="3648"/>
                  </a:cubicBezTo>
                  <a:cubicBezTo>
                    <a:pt x="6020" y="3806"/>
                    <a:pt x="8144" y="5395"/>
                    <a:pt x="10210" y="6506"/>
                  </a:cubicBezTo>
                  <a:cubicBezTo>
                    <a:pt x="12275" y="7618"/>
                    <a:pt x="14282" y="8253"/>
                    <a:pt x="15580" y="8412"/>
                  </a:cubicBezTo>
                  <a:cubicBezTo>
                    <a:pt x="16879" y="8571"/>
                    <a:pt x="17469" y="8253"/>
                    <a:pt x="17882" y="7301"/>
                  </a:cubicBezTo>
                  <a:cubicBezTo>
                    <a:pt x="18295" y="6348"/>
                    <a:pt x="18531" y="4759"/>
                    <a:pt x="18413" y="3489"/>
                  </a:cubicBezTo>
                  <a:cubicBezTo>
                    <a:pt x="18295" y="2218"/>
                    <a:pt x="17823" y="1265"/>
                    <a:pt x="17174" y="630"/>
                  </a:cubicBezTo>
                  <a:cubicBezTo>
                    <a:pt x="16525" y="-5"/>
                    <a:pt x="15698" y="-323"/>
                    <a:pt x="15108" y="471"/>
                  </a:cubicBezTo>
                  <a:cubicBezTo>
                    <a:pt x="14518" y="1265"/>
                    <a:pt x="14164" y="3171"/>
                    <a:pt x="13987" y="4918"/>
                  </a:cubicBezTo>
                  <a:cubicBezTo>
                    <a:pt x="13810" y="6665"/>
                    <a:pt x="13810" y="8253"/>
                    <a:pt x="14695" y="10953"/>
                  </a:cubicBezTo>
                  <a:cubicBezTo>
                    <a:pt x="15580" y="13653"/>
                    <a:pt x="17351" y="17465"/>
                    <a:pt x="18649" y="19371"/>
                  </a:cubicBezTo>
                  <a:cubicBezTo>
                    <a:pt x="19948" y="21277"/>
                    <a:pt x="20774" y="21277"/>
                    <a:pt x="21600" y="212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4" name="Line"/>
            <p:cNvSpPr/>
            <p:nvPr/>
          </p:nvSpPr>
          <p:spPr>
            <a:xfrm>
              <a:off x="14920947" y="59765"/>
              <a:ext cx="531502" cy="665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185" extrusionOk="0">
                  <a:moveTo>
                    <a:pt x="6778" y="16489"/>
                  </a:moveTo>
                  <a:cubicBezTo>
                    <a:pt x="5245" y="16489"/>
                    <a:pt x="3712" y="16489"/>
                    <a:pt x="2597" y="16544"/>
                  </a:cubicBezTo>
                  <a:cubicBezTo>
                    <a:pt x="1482" y="16599"/>
                    <a:pt x="785" y="16709"/>
                    <a:pt x="367" y="17095"/>
                  </a:cubicBezTo>
                  <a:cubicBezTo>
                    <a:pt x="-51" y="17481"/>
                    <a:pt x="-190" y="18142"/>
                    <a:pt x="367" y="18693"/>
                  </a:cubicBezTo>
                  <a:cubicBezTo>
                    <a:pt x="925" y="19244"/>
                    <a:pt x="2179" y="19685"/>
                    <a:pt x="3154" y="19905"/>
                  </a:cubicBezTo>
                  <a:cubicBezTo>
                    <a:pt x="4130" y="20126"/>
                    <a:pt x="4827" y="20126"/>
                    <a:pt x="5384" y="19905"/>
                  </a:cubicBezTo>
                  <a:cubicBezTo>
                    <a:pt x="5942" y="19685"/>
                    <a:pt x="6360" y="19244"/>
                    <a:pt x="6360" y="18693"/>
                  </a:cubicBezTo>
                  <a:cubicBezTo>
                    <a:pt x="6360" y="18142"/>
                    <a:pt x="5942" y="17481"/>
                    <a:pt x="5733" y="17536"/>
                  </a:cubicBezTo>
                  <a:cubicBezTo>
                    <a:pt x="5524" y="17591"/>
                    <a:pt x="5524" y="18362"/>
                    <a:pt x="5663" y="19024"/>
                  </a:cubicBezTo>
                  <a:cubicBezTo>
                    <a:pt x="5802" y="19685"/>
                    <a:pt x="6081" y="20236"/>
                    <a:pt x="6917" y="20677"/>
                  </a:cubicBezTo>
                  <a:cubicBezTo>
                    <a:pt x="7753" y="21117"/>
                    <a:pt x="9147" y="21448"/>
                    <a:pt x="10819" y="20897"/>
                  </a:cubicBezTo>
                  <a:cubicBezTo>
                    <a:pt x="12491" y="20346"/>
                    <a:pt x="14442" y="18913"/>
                    <a:pt x="15836" y="16599"/>
                  </a:cubicBezTo>
                  <a:cubicBezTo>
                    <a:pt x="17229" y="14285"/>
                    <a:pt x="18065" y="11089"/>
                    <a:pt x="18414" y="8499"/>
                  </a:cubicBezTo>
                  <a:cubicBezTo>
                    <a:pt x="18762" y="5909"/>
                    <a:pt x="18623" y="3926"/>
                    <a:pt x="18274" y="2658"/>
                  </a:cubicBezTo>
                  <a:cubicBezTo>
                    <a:pt x="17926" y="1391"/>
                    <a:pt x="17369" y="840"/>
                    <a:pt x="16742" y="454"/>
                  </a:cubicBezTo>
                  <a:cubicBezTo>
                    <a:pt x="16114" y="68"/>
                    <a:pt x="15418" y="-152"/>
                    <a:pt x="15000" y="124"/>
                  </a:cubicBezTo>
                  <a:cubicBezTo>
                    <a:pt x="14582" y="399"/>
                    <a:pt x="14442" y="1170"/>
                    <a:pt x="14373" y="3209"/>
                  </a:cubicBezTo>
                  <a:cubicBezTo>
                    <a:pt x="14303" y="5248"/>
                    <a:pt x="14303" y="8554"/>
                    <a:pt x="14721" y="11364"/>
                  </a:cubicBezTo>
                  <a:cubicBezTo>
                    <a:pt x="15139" y="14175"/>
                    <a:pt x="15975" y="16489"/>
                    <a:pt x="16742" y="17811"/>
                  </a:cubicBezTo>
                  <a:cubicBezTo>
                    <a:pt x="17508" y="19134"/>
                    <a:pt x="18205" y="19464"/>
                    <a:pt x="18971" y="19464"/>
                  </a:cubicBezTo>
                  <a:cubicBezTo>
                    <a:pt x="19738" y="19464"/>
                    <a:pt x="20574" y="19134"/>
                    <a:pt x="21410" y="188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5" name="Line"/>
            <p:cNvSpPr/>
            <p:nvPr/>
          </p:nvSpPr>
          <p:spPr>
            <a:xfrm>
              <a:off x="15618499" y="587733"/>
              <a:ext cx="19718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6" name="Line"/>
            <p:cNvSpPr/>
            <p:nvPr/>
          </p:nvSpPr>
          <p:spPr>
            <a:xfrm>
              <a:off x="16106279" y="535841"/>
              <a:ext cx="226833" cy="164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00" extrusionOk="0">
                  <a:moveTo>
                    <a:pt x="0" y="4050"/>
                  </a:moveTo>
                  <a:cubicBezTo>
                    <a:pt x="1636" y="3150"/>
                    <a:pt x="3273" y="2250"/>
                    <a:pt x="4745" y="2475"/>
                  </a:cubicBezTo>
                  <a:cubicBezTo>
                    <a:pt x="6218" y="2700"/>
                    <a:pt x="7527" y="4050"/>
                    <a:pt x="9164" y="6750"/>
                  </a:cubicBezTo>
                  <a:cubicBezTo>
                    <a:pt x="10800" y="9450"/>
                    <a:pt x="12764" y="13500"/>
                    <a:pt x="14236" y="16425"/>
                  </a:cubicBezTo>
                  <a:cubicBezTo>
                    <a:pt x="15709" y="19350"/>
                    <a:pt x="16691" y="21150"/>
                    <a:pt x="17836" y="21375"/>
                  </a:cubicBezTo>
                  <a:cubicBezTo>
                    <a:pt x="18982" y="21600"/>
                    <a:pt x="20291" y="20250"/>
                    <a:pt x="20945" y="18450"/>
                  </a:cubicBezTo>
                  <a:cubicBezTo>
                    <a:pt x="21600" y="16650"/>
                    <a:pt x="21600" y="14400"/>
                    <a:pt x="21109" y="11250"/>
                  </a:cubicBezTo>
                  <a:cubicBezTo>
                    <a:pt x="20618" y="8100"/>
                    <a:pt x="19636" y="4050"/>
                    <a:pt x="18655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7" name="Line"/>
            <p:cNvSpPr/>
            <p:nvPr/>
          </p:nvSpPr>
          <p:spPr>
            <a:xfrm>
              <a:off x="16482048" y="0"/>
              <a:ext cx="765845" cy="736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88" extrusionOk="0">
                  <a:moveTo>
                    <a:pt x="3427" y="17451"/>
                  </a:moveTo>
                  <a:cubicBezTo>
                    <a:pt x="2943" y="17350"/>
                    <a:pt x="2458" y="17249"/>
                    <a:pt x="1829" y="17400"/>
                  </a:cubicBezTo>
                  <a:cubicBezTo>
                    <a:pt x="1199" y="17552"/>
                    <a:pt x="424" y="17955"/>
                    <a:pt x="134" y="18409"/>
                  </a:cubicBezTo>
                  <a:cubicBezTo>
                    <a:pt x="-157" y="18864"/>
                    <a:pt x="37" y="19368"/>
                    <a:pt x="618" y="19722"/>
                  </a:cubicBezTo>
                  <a:cubicBezTo>
                    <a:pt x="1199" y="20075"/>
                    <a:pt x="2168" y="20277"/>
                    <a:pt x="2846" y="20226"/>
                  </a:cubicBezTo>
                  <a:cubicBezTo>
                    <a:pt x="3524" y="20176"/>
                    <a:pt x="3911" y="19873"/>
                    <a:pt x="4153" y="19469"/>
                  </a:cubicBezTo>
                  <a:cubicBezTo>
                    <a:pt x="4395" y="19066"/>
                    <a:pt x="4492" y="18561"/>
                    <a:pt x="4541" y="18561"/>
                  </a:cubicBezTo>
                  <a:cubicBezTo>
                    <a:pt x="4589" y="18561"/>
                    <a:pt x="4589" y="19066"/>
                    <a:pt x="4783" y="19469"/>
                  </a:cubicBezTo>
                  <a:cubicBezTo>
                    <a:pt x="4977" y="19873"/>
                    <a:pt x="5364" y="20176"/>
                    <a:pt x="6091" y="20378"/>
                  </a:cubicBezTo>
                  <a:cubicBezTo>
                    <a:pt x="6817" y="20580"/>
                    <a:pt x="7882" y="20681"/>
                    <a:pt x="8803" y="20378"/>
                  </a:cubicBezTo>
                  <a:cubicBezTo>
                    <a:pt x="9723" y="20075"/>
                    <a:pt x="10498" y="19368"/>
                    <a:pt x="11224" y="17350"/>
                  </a:cubicBezTo>
                  <a:cubicBezTo>
                    <a:pt x="11951" y="15331"/>
                    <a:pt x="12629" y="12000"/>
                    <a:pt x="12968" y="9224"/>
                  </a:cubicBezTo>
                  <a:cubicBezTo>
                    <a:pt x="13307" y="6449"/>
                    <a:pt x="13307" y="4228"/>
                    <a:pt x="13210" y="2866"/>
                  </a:cubicBezTo>
                  <a:cubicBezTo>
                    <a:pt x="13113" y="1503"/>
                    <a:pt x="12919" y="998"/>
                    <a:pt x="12629" y="595"/>
                  </a:cubicBezTo>
                  <a:cubicBezTo>
                    <a:pt x="12338" y="191"/>
                    <a:pt x="11951" y="-112"/>
                    <a:pt x="11612" y="39"/>
                  </a:cubicBezTo>
                  <a:cubicBezTo>
                    <a:pt x="11273" y="191"/>
                    <a:pt x="10982" y="796"/>
                    <a:pt x="10643" y="2613"/>
                  </a:cubicBezTo>
                  <a:cubicBezTo>
                    <a:pt x="10304" y="4430"/>
                    <a:pt x="9917" y="7458"/>
                    <a:pt x="9771" y="10284"/>
                  </a:cubicBezTo>
                  <a:cubicBezTo>
                    <a:pt x="9626" y="13110"/>
                    <a:pt x="9723" y="15735"/>
                    <a:pt x="10062" y="17501"/>
                  </a:cubicBezTo>
                  <a:cubicBezTo>
                    <a:pt x="10401" y="19267"/>
                    <a:pt x="10982" y="20176"/>
                    <a:pt x="11515" y="20731"/>
                  </a:cubicBezTo>
                  <a:cubicBezTo>
                    <a:pt x="12047" y="21286"/>
                    <a:pt x="12532" y="21488"/>
                    <a:pt x="13016" y="21488"/>
                  </a:cubicBezTo>
                  <a:cubicBezTo>
                    <a:pt x="13500" y="21488"/>
                    <a:pt x="13985" y="21286"/>
                    <a:pt x="14566" y="20781"/>
                  </a:cubicBezTo>
                  <a:cubicBezTo>
                    <a:pt x="15147" y="20277"/>
                    <a:pt x="15825" y="19469"/>
                    <a:pt x="16213" y="18763"/>
                  </a:cubicBezTo>
                  <a:cubicBezTo>
                    <a:pt x="16600" y="18056"/>
                    <a:pt x="16697" y="17451"/>
                    <a:pt x="16697" y="17400"/>
                  </a:cubicBezTo>
                  <a:cubicBezTo>
                    <a:pt x="16697" y="17350"/>
                    <a:pt x="16600" y="17854"/>
                    <a:pt x="16552" y="18359"/>
                  </a:cubicBezTo>
                  <a:cubicBezTo>
                    <a:pt x="16503" y="18864"/>
                    <a:pt x="16503" y="19368"/>
                    <a:pt x="16648" y="19823"/>
                  </a:cubicBezTo>
                  <a:cubicBezTo>
                    <a:pt x="16794" y="20277"/>
                    <a:pt x="17084" y="20681"/>
                    <a:pt x="17472" y="20882"/>
                  </a:cubicBezTo>
                  <a:cubicBezTo>
                    <a:pt x="17859" y="21084"/>
                    <a:pt x="18343" y="21084"/>
                    <a:pt x="18634" y="20832"/>
                  </a:cubicBezTo>
                  <a:cubicBezTo>
                    <a:pt x="18925" y="20580"/>
                    <a:pt x="19021" y="20075"/>
                    <a:pt x="19070" y="19469"/>
                  </a:cubicBezTo>
                  <a:cubicBezTo>
                    <a:pt x="19118" y="18864"/>
                    <a:pt x="19118" y="18157"/>
                    <a:pt x="19215" y="18056"/>
                  </a:cubicBezTo>
                  <a:cubicBezTo>
                    <a:pt x="19312" y="17955"/>
                    <a:pt x="19506" y="18460"/>
                    <a:pt x="19893" y="19116"/>
                  </a:cubicBezTo>
                  <a:cubicBezTo>
                    <a:pt x="20281" y="19772"/>
                    <a:pt x="20862" y="20580"/>
                    <a:pt x="21443" y="2138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8" name="Line"/>
            <p:cNvSpPr/>
            <p:nvPr/>
          </p:nvSpPr>
          <p:spPr>
            <a:xfrm>
              <a:off x="17382809" y="567920"/>
              <a:ext cx="290594" cy="206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extrusionOk="0">
                  <a:moveTo>
                    <a:pt x="0" y="11782"/>
                  </a:moveTo>
                  <a:cubicBezTo>
                    <a:pt x="3600" y="9622"/>
                    <a:pt x="7200" y="7462"/>
                    <a:pt x="9386" y="5662"/>
                  </a:cubicBezTo>
                  <a:cubicBezTo>
                    <a:pt x="11571" y="3862"/>
                    <a:pt x="12343" y="2422"/>
                    <a:pt x="12086" y="1522"/>
                  </a:cubicBezTo>
                  <a:cubicBezTo>
                    <a:pt x="11829" y="622"/>
                    <a:pt x="10543" y="262"/>
                    <a:pt x="9257" y="82"/>
                  </a:cubicBezTo>
                  <a:cubicBezTo>
                    <a:pt x="7971" y="-98"/>
                    <a:pt x="6686" y="-98"/>
                    <a:pt x="5400" y="1342"/>
                  </a:cubicBezTo>
                  <a:cubicBezTo>
                    <a:pt x="4114" y="2782"/>
                    <a:pt x="2829" y="5662"/>
                    <a:pt x="2571" y="8722"/>
                  </a:cubicBezTo>
                  <a:cubicBezTo>
                    <a:pt x="2314" y="11782"/>
                    <a:pt x="3086" y="15022"/>
                    <a:pt x="6429" y="17182"/>
                  </a:cubicBezTo>
                  <a:cubicBezTo>
                    <a:pt x="9771" y="19342"/>
                    <a:pt x="15686" y="20422"/>
                    <a:pt x="21600" y="215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9" name="Line"/>
            <p:cNvSpPr/>
            <p:nvPr/>
          </p:nvSpPr>
          <p:spPr>
            <a:xfrm>
              <a:off x="17738266" y="274534"/>
              <a:ext cx="267243" cy="49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62" extrusionOk="0">
                  <a:moveTo>
                    <a:pt x="12253" y="18080"/>
                  </a:moveTo>
                  <a:cubicBezTo>
                    <a:pt x="11423" y="17480"/>
                    <a:pt x="10592" y="16880"/>
                    <a:pt x="9346" y="16580"/>
                  </a:cubicBezTo>
                  <a:cubicBezTo>
                    <a:pt x="8100" y="16280"/>
                    <a:pt x="6438" y="16280"/>
                    <a:pt x="4777" y="16280"/>
                  </a:cubicBezTo>
                  <a:cubicBezTo>
                    <a:pt x="3115" y="16280"/>
                    <a:pt x="1454" y="16280"/>
                    <a:pt x="623" y="16655"/>
                  </a:cubicBezTo>
                  <a:cubicBezTo>
                    <a:pt x="-208" y="17030"/>
                    <a:pt x="-208" y="17780"/>
                    <a:pt x="623" y="18305"/>
                  </a:cubicBezTo>
                  <a:cubicBezTo>
                    <a:pt x="1454" y="18830"/>
                    <a:pt x="3115" y="19130"/>
                    <a:pt x="5469" y="19280"/>
                  </a:cubicBezTo>
                  <a:cubicBezTo>
                    <a:pt x="7823" y="19430"/>
                    <a:pt x="10869" y="19430"/>
                    <a:pt x="13084" y="18455"/>
                  </a:cubicBezTo>
                  <a:cubicBezTo>
                    <a:pt x="15300" y="17480"/>
                    <a:pt x="16684" y="15530"/>
                    <a:pt x="17100" y="12905"/>
                  </a:cubicBezTo>
                  <a:cubicBezTo>
                    <a:pt x="17515" y="10280"/>
                    <a:pt x="16961" y="6980"/>
                    <a:pt x="16546" y="4955"/>
                  </a:cubicBezTo>
                  <a:cubicBezTo>
                    <a:pt x="16130" y="2930"/>
                    <a:pt x="15854" y="2180"/>
                    <a:pt x="15161" y="1430"/>
                  </a:cubicBezTo>
                  <a:cubicBezTo>
                    <a:pt x="14469" y="680"/>
                    <a:pt x="13361" y="-70"/>
                    <a:pt x="12807" y="5"/>
                  </a:cubicBezTo>
                  <a:cubicBezTo>
                    <a:pt x="12253" y="80"/>
                    <a:pt x="12253" y="980"/>
                    <a:pt x="12669" y="3680"/>
                  </a:cubicBezTo>
                  <a:cubicBezTo>
                    <a:pt x="13084" y="6380"/>
                    <a:pt x="13915" y="10880"/>
                    <a:pt x="14607" y="13880"/>
                  </a:cubicBezTo>
                  <a:cubicBezTo>
                    <a:pt x="15300" y="16880"/>
                    <a:pt x="15853" y="18380"/>
                    <a:pt x="16546" y="19505"/>
                  </a:cubicBezTo>
                  <a:cubicBezTo>
                    <a:pt x="17238" y="20630"/>
                    <a:pt x="18069" y="21380"/>
                    <a:pt x="18900" y="21455"/>
                  </a:cubicBezTo>
                  <a:cubicBezTo>
                    <a:pt x="19730" y="21530"/>
                    <a:pt x="20561" y="20930"/>
                    <a:pt x="21392" y="2033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0" name="Line"/>
            <p:cNvSpPr/>
            <p:nvPr/>
          </p:nvSpPr>
          <p:spPr>
            <a:xfrm>
              <a:off x="18597070" y="245373"/>
              <a:ext cx="383997" cy="709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extrusionOk="0">
                  <a:moveTo>
                    <a:pt x="21600" y="1242"/>
                  </a:moveTo>
                  <a:cubicBezTo>
                    <a:pt x="21016" y="723"/>
                    <a:pt x="20432" y="204"/>
                    <a:pt x="19654" y="48"/>
                  </a:cubicBezTo>
                  <a:cubicBezTo>
                    <a:pt x="18876" y="-108"/>
                    <a:pt x="17903" y="100"/>
                    <a:pt x="17416" y="879"/>
                  </a:cubicBezTo>
                  <a:cubicBezTo>
                    <a:pt x="16930" y="1657"/>
                    <a:pt x="16930" y="3007"/>
                    <a:pt x="16735" y="5759"/>
                  </a:cubicBezTo>
                  <a:cubicBezTo>
                    <a:pt x="16540" y="8511"/>
                    <a:pt x="16151" y="12665"/>
                    <a:pt x="15178" y="15521"/>
                  </a:cubicBezTo>
                  <a:cubicBezTo>
                    <a:pt x="14205" y="18377"/>
                    <a:pt x="12649" y="19934"/>
                    <a:pt x="10897" y="20713"/>
                  </a:cubicBezTo>
                  <a:cubicBezTo>
                    <a:pt x="9146" y="21492"/>
                    <a:pt x="7200" y="21492"/>
                    <a:pt x="5351" y="20817"/>
                  </a:cubicBezTo>
                  <a:cubicBezTo>
                    <a:pt x="3503" y="20142"/>
                    <a:pt x="1751" y="18792"/>
                    <a:pt x="0" y="1744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1" name="Line"/>
            <p:cNvSpPr/>
            <p:nvPr/>
          </p:nvSpPr>
          <p:spPr>
            <a:xfrm>
              <a:off x="18576313" y="566976"/>
              <a:ext cx="851020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371" y="2000"/>
                    <a:pt x="4741" y="4000"/>
                    <a:pt x="6190" y="5200"/>
                  </a:cubicBezTo>
                  <a:cubicBezTo>
                    <a:pt x="7639" y="6400"/>
                    <a:pt x="8166" y="6800"/>
                    <a:pt x="8868" y="7000"/>
                  </a:cubicBezTo>
                  <a:cubicBezTo>
                    <a:pt x="9571" y="7200"/>
                    <a:pt x="10449" y="7200"/>
                    <a:pt x="10800" y="8200"/>
                  </a:cubicBezTo>
                  <a:cubicBezTo>
                    <a:pt x="11151" y="9200"/>
                    <a:pt x="10976" y="11200"/>
                    <a:pt x="11063" y="13000"/>
                  </a:cubicBezTo>
                  <a:cubicBezTo>
                    <a:pt x="11151" y="14800"/>
                    <a:pt x="11502" y="16400"/>
                    <a:pt x="11898" y="17400"/>
                  </a:cubicBezTo>
                  <a:cubicBezTo>
                    <a:pt x="12293" y="18400"/>
                    <a:pt x="12732" y="18800"/>
                    <a:pt x="12995" y="18000"/>
                  </a:cubicBezTo>
                  <a:cubicBezTo>
                    <a:pt x="13259" y="17200"/>
                    <a:pt x="13346" y="15200"/>
                    <a:pt x="13259" y="13000"/>
                  </a:cubicBezTo>
                  <a:cubicBezTo>
                    <a:pt x="13171" y="10800"/>
                    <a:pt x="12907" y="8400"/>
                    <a:pt x="12907" y="8200"/>
                  </a:cubicBezTo>
                  <a:cubicBezTo>
                    <a:pt x="12907" y="8000"/>
                    <a:pt x="13171" y="10000"/>
                    <a:pt x="13478" y="11600"/>
                  </a:cubicBezTo>
                  <a:cubicBezTo>
                    <a:pt x="13785" y="13200"/>
                    <a:pt x="14137" y="14400"/>
                    <a:pt x="14488" y="15800"/>
                  </a:cubicBezTo>
                  <a:cubicBezTo>
                    <a:pt x="14839" y="17200"/>
                    <a:pt x="15190" y="18800"/>
                    <a:pt x="15585" y="19000"/>
                  </a:cubicBezTo>
                  <a:cubicBezTo>
                    <a:pt x="15980" y="19200"/>
                    <a:pt x="16420" y="18000"/>
                    <a:pt x="16683" y="16400"/>
                  </a:cubicBezTo>
                  <a:cubicBezTo>
                    <a:pt x="16946" y="14800"/>
                    <a:pt x="17034" y="12800"/>
                    <a:pt x="17298" y="12200"/>
                  </a:cubicBezTo>
                  <a:cubicBezTo>
                    <a:pt x="17561" y="11600"/>
                    <a:pt x="18000" y="12400"/>
                    <a:pt x="18220" y="14400"/>
                  </a:cubicBezTo>
                  <a:cubicBezTo>
                    <a:pt x="18439" y="16400"/>
                    <a:pt x="18439" y="19600"/>
                    <a:pt x="18483" y="20200"/>
                  </a:cubicBezTo>
                  <a:cubicBezTo>
                    <a:pt x="18527" y="20800"/>
                    <a:pt x="18615" y="18800"/>
                    <a:pt x="18746" y="16800"/>
                  </a:cubicBezTo>
                  <a:cubicBezTo>
                    <a:pt x="18878" y="14800"/>
                    <a:pt x="19054" y="12800"/>
                    <a:pt x="19405" y="11200"/>
                  </a:cubicBezTo>
                  <a:cubicBezTo>
                    <a:pt x="19756" y="9600"/>
                    <a:pt x="20283" y="8400"/>
                    <a:pt x="20590" y="9000"/>
                  </a:cubicBezTo>
                  <a:cubicBezTo>
                    <a:pt x="20898" y="9600"/>
                    <a:pt x="20985" y="12000"/>
                    <a:pt x="21117" y="14400"/>
                  </a:cubicBezTo>
                  <a:cubicBezTo>
                    <a:pt x="21249" y="16800"/>
                    <a:pt x="21424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2" name="Line"/>
            <p:cNvSpPr/>
            <p:nvPr/>
          </p:nvSpPr>
          <p:spPr>
            <a:xfrm>
              <a:off x="19545323" y="308389"/>
              <a:ext cx="650004" cy="495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210" extrusionOk="0">
                  <a:moveTo>
                    <a:pt x="4330" y="16829"/>
                  </a:moveTo>
                  <a:cubicBezTo>
                    <a:pt x="4216" y="16089"/>
                    <a:pt x="4102" y="15349"/>
                    <a:pt x="3759" y="14905"/>
                  </a:cubicBezTo>
                  <a:cubicBezTo>
                    <a:pt x="3416" y="14462"/>
                    <a:pt x="2844" y="14314"/>
                    <a:pt x="2273" y="14314"/>
                  </a:cubicBezTo>
                  <a:cubicBezTo>
                    <a:pt x="1702" y="14314"/>
                    <a:pt x="1130" y="14462"/>
                    <a:pt x="673" y="14905"/>
                  </a:cubicBezTo>
                  <a:cubicBezTo>
                    <a:pt x="216" y="15349"/>
                    <a:pt x="-127" y="16089"/>
                    <a:pt x="44" y="17051"/>
                  </a:cubicBezTo>
                  <a:cubicBezTo>
                    <a:pt x="216" y="18012"/>
                    <a:pt x="902" y="19196"/>
                    <a:pt x="2673" y="19788"/>
                  </a:cubicBezTo>
                  <a:cubicBezTo>
                    <a:pt x="4444" y="20379"/>
                    <a:pt x="7302" y="20379"/>
                    <a:pt x="9130" y="19714"/>
                  </a:cubicBezTo>
                  <a:cubicBezTo>
                    <a:pt x="10959" y="19048"/>
                    <a:pt x="11759" y="17716"/>
                    <a:pt x="12102" y="15571"/>
                  </a:cubicBezTo>
                  <a:cubicBezTo>
                    <a:pt x="12444" y="13426"/>
                    <a:pt x="12330" y="10467"/>
                    <a:pt x="12216" y="8174"/>
                  </a:cubicBezTo>
                  <a:cubicBezTo>
                    <a:pt x="12102" y="5881"/>
                    <a:pt x="11987" y="4253"/>
                    <a:pt x="11930" y="2848"/>
                  </a:cubicBezTo>
                  <a:cubicBezTo>
                    <a:pt x="11873" y="1442"/>
                    <a:pt x="11873" y="259"/>
                    <a:pt x="11873" y="37"/>
                  </a:cubicBezTo>
                  <a:cubicBezTo>
                    <a:pt x="11873" y="-185"/>
                    <a:pt x="11873" y="555"/>
                    <a:pt x="11930" y="3440"/>
                  </a:cubicBezTo>
                  <a:cubicBezTo>
                    <a:pt x="11987" y="6325"/>
                    <a:pt x="12102" y="11355"/>
                    <a:pt x="12159" y="14240"/>
                  </a:cubicBezTo>
                  <a:cubicBezTo>
                    <a:pt x="12216" y="17125"/>
                    <a:pt x="12216" y="17864"/>
                    <a:pt x="12273" y="18604"/>
                  </a:cubicBezTo>
                  <a:cubicBezTo>
                    <a:pt x="12330" y="19344"/>
                    <a:pt x="12444" y="20083"/>
                    <a:pt x="12787" y="20601"/>
                  </a:cubicBezTo>
                  <a:cubicBezTo>
                    <a:pt x="13130" y="21119"/>
                    <a:pt x="13702" y="21415"/>
                    <a:pt x="14444" y="21045"/>
                  </a:cubicBezTo>
                  <a:cubicBezTo>
                    <a:pt x="15187" y="20675"/>
                    <a:pt x="16102" y="19640"/>
                    <a:pt x="16730" y="18826"/>
                  </a:cubicBezTo>
                  <a:cubicBezTo>
                    <a:pt x="17359" y="18012"/>
                    <a:pt x="17702" y="17420"/>
                    <a:pt x="17873" y="17494"/>
                  </a:cubicBezTo>
                  <a:cubicBezTo>
                    <a:pt x="18044" y="17568"/>
                    <a:pt x="18044" y="18308"/>
                    <a:pt x="18216" y="18974"/>
                  </a:cubicBezTo>
                  <a:cubicBezTo>
                    <a:pt x="18387" y="19640"/>
                    <a:pt x="18730" y="20231"/>
                    <a:pt x="19302" y="20527"/>
                  </a:cubicBezTo>
                  <a:cubicBezTo>
                    <a:pt x="19873" y="20823"/>
                    <a:pt x="20673" y="20823"/>
                    <a:pt x="21473" y="208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3" name="Line"/>
            <p:cNvSpPr/>
            <p:nvPr/>
          </p:nvSpPr>
          <p:spPr>
            <a:xfrm>
              <a:off x="20101920" y="494328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4" name="Line"/>
            <p:cNvSpPr/>
            <p:nvPr/>
          </p:nvSpPr>
          <p:spPr>
            <a:xfrm>
              <a:off x="19832086" y="608489"/>
              <a:ext cx="176432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5" name="Line"/>
            <p:cNvSpPr/>
            <p:nvPr/>
          </p:nvSpPr>
          <p:spPr>
            <a:xfrm>
              <a:off x="20219092" y="548760"/>
              <a:ext cx="809899" cy="24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040" extrusionOk="0">
                  <a:moveTo>
                    <a:pt x="1293" y="15548"/>
                  </a:moveTo>
                  <a:cubicBezTo>
                    <a:pt x="1751" y="15548"/>
                    <a:pt x="2208" y="15548"/>
                    <a:pt x="2803" y="15402"/>
                  </a:cubicBezTo>
                  <a:cubicBezTo>
                    <a:pt x="3398" y="15256"/>
                    <a:pt x="4130" y="14964"/>
                    <a:pt x="4405" y="13505"/>
                  </a:cubicBezTo>
                  <a:cubicBezTo>
                    <a:pt x="4679" y="12045"/>
                    <a:pt x="4496" y="9418"/>
                    <a:pt x="3856" y="7667"/>
                  </a:cubicBezTo>
                  <a:cubicBezTo>
                    <a:pt x="3215" y="5916"/>
                    <a:pt x="2117" y="5040"/>
                    <a:pt x="1384" y="5040"/>
                  </a:cubicBezTo>
                  <a:cubicBezTo>
                    <a:pt x="652" y="5040"/>
                    <a:pt x="286" y="5916"/>
                    <a:pt x="103" y="7083"/>
                  </a:cubicBezTo>
                  <a:cubicBezTo>
                    <a:pt x="-80" y="8251"/>
                    <a:pt x="-80" y="9710"/>
                    <a:pt x="606" y="11462"/>
                  </a:cubicBezTo>
                  <a:cubicBezTo>
                    <a:pt x="1293" y="13213"/>
                    <a:pt x="2666" y="15256"/>
                    <a:pt x="3718" y="15548"/>
                  </a:cubicBezTo>
                  <a:cubicBezTo>
                    <a:pt x="4771" y="15840"/>
                    <a:pt x="5503" y="14381"/>
                    <a:pt x="6052" y="13213"/>
                  </a:cubicBezTo>
                  <a:cubicBezTo>
                    <a:pt x="6601" y="12045"/>
                    <a:pt x="6967" y="11170"/>
                    <a:pt x="7379" y="10440"/>
                  </a:cubicBezTo>
                  <a:cubicBezTo>
                    <a:pt x="7791" y="9710"/>
                    <a:pt x="8249" y="9127"/>
                    <a:pt x="8523" y="9564"/>
                  </a:cubicBezTo>
                  <a:cubicBezTo>
                    <a:pt x="8798" y="10002"/>
                    <a:pt x="8889" y="11462"/>
                    <a:pt x="8935" y="13213"/>
                  </a:cubicBezTo>
                  <a:cubicBezTo>
                    <a:pt x="8981" y="14964"/>
                    <a:pt x="8981" y="17008"/>
                    <a:pt x="9073" y="17300"/>
                  </a:cubicBezTo>
                  <a:cubicBezTo>
                    <a:pt x="9164" y="17591"/>
                    <a:pt x="9347" y="16132"/>
                    <a:pt x="9576" y="14672"/>
                  </a:cubicBezTo>
                  <a:cubicBezTo>
                    <a:pt x="9805" y="13213"/>
                    <a:pt x="10079" y="11754"/>
                    <a:pt x="10400" y="10440"/>
                  </a:cubicBezTo>
                  <a:cubicBezTo>
                    <a:pt x="10720" y="9127"/>
                    <a:pt x="11086" y="7959"/>
                    <a:pt x="11315" y="8251"/>
                  </a:cubicBezTo>
                  <a:cubicBezTo>
                    <a:pt x="11544" y="8543"/>
                    <a:pt x="11635" y="10294"/>
                    <a:pt x="11727" y="11900"/>
                  </a:cubicBezTo>
                  <a:cubicBezTo>
                    <a:pt x="11818" y="13505"/>
                    <a:pt x="11910" y="14964"/>
                    <a:pt x="12139" y="16570"/>
                  </a:cubicBezTo>
                  <a:cubicBezTo>
                    <a:pt x="12367" y="18175"/>
                    <a:pt x="12734" y="19927"/>
                    <a:pt x="13145" y="20656"/>
                  </a:cubicBezTo>
                  <a:cubicBezTo>
                    <a:pt x="13557" y="21386"/>
                    <a:pt x="14015" y="21094"/>
                    <a:pt x="14518" y="19635"/>
                  </a:cubicBezTo>
                  <a:cubicBezTo>
                    <a:pt x="15022" y="18175"/>
                    <a:pt x="15571" y="15548"/>
                    <a:pt x="15983" y="12775"/>
                  </a:cubicBezTo>
                  <a:cubicBezTo>
                    <a:pt x="16395" y="10002"/>
                    <a:pt x="16669" y="7083"/>
                    <a:pt x="16852" y="4894"/>
                  </a:cubicBezTo>
                  <a:cubicBezTo>
                    <a:pt x="17035" y="2705"/>
                    <a:pt x="17127" y="1245"/>
                    <a:pt x="17401" y="516"/>
                  </a:cubicBezTo>
                  <a:cubicBezTo>
                    <a:pt x="17676" y="-214"/>
                    <a:pt x="18134" y="-214"/>
                    <a:pt x="18683" y="808"/>
                  </a:cubicBezTo>
                  <a:cubicBezTo>
                    <a:pt x="19232" y="1829"/>
                    <a:pt x="19873" y="3872"/>
                    <a:pt x="20330" y="5770"/>
                  </a:cubicBezTo>
                  <a:cubicBezTo>
                    <a:pt x="20788" y="7667"/>
                    <a:pt x="21062" y="9418"/>
                    <a:pt x="21245" y="11316"/>
                  </a:cubicBezTo>
                  <a:cubicBezTo>
                    <a:pt x="21428" y="13213"/>
                    <a:pt x="21520" y="15256"/>
                    <a:pt x="21291" y="16570"/>
                  </a:cubicBezTo>
                  <a:cubicBezTo>
                    <a:pt x="21062" y="17883"/>
                    <a:pt x="20513" y="18467"/>
                    <a:pt x="19598" y="18175"/>
                  </a:cubicBezTo>
                  <a:cubicBezTo>
                    <a:pt x="18683" y="17883"/>
                    <a:pt x="17401" y="16716"/>
                    <a:pt x="16120" y="1554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6" name="Line"/>
            <p:cNvSpPr/>
            <p:nvPr/>
          </p:nvSpPr>
          <p:spPr>
            <a:xfrm>
              <a:off x="113253" y="1824397"/>
              <a:ext cx="622780" cy="188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011" extrusionOk="0">
                  <a:moveTo>
                    <a:pt x="360" y="5602"/>
                  </a:moveTo>
                  <a:cubicBezTo>
                    <a:pt x="122" y="7530"/>
                    <a:pt x="-117" y="9459"/>
                    <a:pt x="62" y="11002"/>
                  </a:cubicBezTo>
                  <a:cubicBezTo>
                    <a:pt x="241" y="12545"/>
                    <a:pt x="838" y="13702"/>
                    <a:pt x="1733" y="14666"/>
                  </a:cubicBezTo>
                  <a:cubicBezTo>
                    <a:pt x="2628" y="15630"/>
                    <a:pt x="3821" y="16402"/>
                    <a:pt x="4477" y="15630"/>
                  </a:cubicBezTo>
                  <a:cubicBezTo>
                    <a:pt x="5134" y="14859"/>
                    <a:pt x="5253" y="12545"/>
                    <a:pt x="5074" y="10809"/>
                  </a:cubicBezTo>
                  <a:cubicBezTo>
                    <a:pt x="4895" y="9073"/>
                    <a:pt x="4418" y="7916"/>
                    <a:pt x="3881" y="6952"/>
                  </a:cubicBezTo>
                  <a:cubicBezTo>
                    <a:pt x="3344" y="5987"/>
                    <a:pt x="2747" y="5216"/>
                    <a:pt x="2150" y="4637"/>
                  </a:cubicBezTo>
                  <a:cubicBezTo>
                    <a:pt x="1554" y="4059"/>
                    <a:pt x="957" y="3673"/>
                    <a:pt x="957" y="3480"/>
                  </a:cubicBezTo>
                  <a:cubicBezTo>
                    <a:pt x="957" y="3287"/>
                    <a:pt x="1554" y="3287"/>
                    <a:pt x="3045" y="2709"/>
                  </a:cubicBezTo>
                  <a:cubicBezTo>
                    <a:pt x="4537" y="2130"/>
                    <a:pt x="6924" y="973"/>
                    <a:pt x="8475" y="395"/>
                  </a:cubicBezTo>
                  <a:cubicBezTo>
                    <a:pt x="10027" y="-184"/>
                    <a:pt x="10743" y="-184"/>
                    <a:pt x="11160" y="780"/>
                  </a:cubicBezTo>
                  <a:cubicBezTo>
                    <a:pt x="11578" y="1745"/>
                    <a:pt x="11697" y="3673"/>
                    <a:pt x="11817" y="5602"/>
                  </a:cubicBezTo>
                  <a:cubicBezTo>
                    <a:pt x="11936" y="7530"/>
                    <a:pt x="12055" y="9459"/>
                    <a:pt x="12354" y="9652"/>
                  </a:cubicBezTo>
                  <a:cubicBezTo>
                    <a:pt x="12652" y="9845"/>
                    <a:pt x="13129" y="8302"/>
                    <a:pt x="13666" y="7916"/>
                  </a:cubicBezTo>
                  <a:cubicBezTo>
                    <a:pt x="14203" y="7530"/>
                    <a:pt x="14800" y="8302"/>
                    <a:pt x="15218" y="9845"/>
                  </a:cubicBezTo>
                  <a:cubicBezTo>
                    <a:pt x="15635" y="11387"/>
                    <a:pt x="15874" y="13702"/>
                    <a:pt x="16173" y="15630"/>
                  </a:cubicBezTo>
                  <a:cubicBezTo>
                    <a:pt x="16471" y="17559"/>
                    <a:pt x="16829" y="19102"/>
                    <a:pt x="17306" y="20066"/>
                  </a:cubicBezTo>
                  <a:cubicBezTo>
                    <a:pt x="17784" y="21030"/>
                    <a:pt x="18380" y="21416"/>
                    <a:pt x="19096" y="20452"/>
                  </a:cubicBezTo>
                  <a:cubicBezTo>
                    <a:pt x="19812" y="19487"/>
                    <a:pt x="20648" y="17173"/>
                    <a:pt x="21483" y="148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7" name="Line"/>
            <p:cNvSpPr/>
            <p:nvPr/>
          </p:nvSpPr>
          <p:spPr>
            <a:xfrm>
              <a:off x="1462513" y="1668544"/>
              <a:ext cx="320180" cy="441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214" extrusionOk="0">
                  <a:moveTo>
                    <a:pt x="18116" y="3418"/>
                  </a:moveTo>
                  <a:cubicBezTo>
                    <a:pt x="18116" y="2587"/>
                    <a:pt x="18116" y="1757"/>
                    <a:pt x="17535" y="1175"/>
                  </a:cubicBezTo>
                  <a:cubicBezTo>
                    <a:pt x="16955" y="594"/>
                    <a:pt x="15794" y="261"/>
                    <a:pt x="14052" y="95"/>
                  </a:cubicBezTo>
                  <a:cubicBezTo>
                    <a:pt x="12310" y="-71"/>
                    <a:pt x="9987" y="-71"/>
                    <a:pt x="8013" y="511"/>
                  </a:cubicBezTo>
                  <a:cubicBezTo>
                    <a:pt x="6039" y="1092"/>
                    <a:pt x="4413" y="2255"/>
                    <a:pt x="3716" y="3252"/>
                  </a:cubicBezTo>
                  <a:cubicBezTo>
                    <a:pt x="3019" y="4249"/>
                    <a:pt x="3252" y="5080"/>
                    <a:pt x="6039" y="6824"/>
                  </a:cubicBezTo>
                  <a:cubicBezTo>
                    <a:pt x="8826" y="8569"/>
                    <a:pt x="14168" y="11227"/>
                    <a:pt x="17303" y="13304"/>
                  </a:cubicBezTo>
                  <a:cubicBezTo>
                    <a:pt x="20439" y="15381"/>
                    <a:pt x="21368" y="16877"/>
                    <a:pt x="21484" y="18040"/>
                  </a:cubicBezTo>
                  <a:cubicBezTo>
                    <a:pt x="21600" y="19203"/>
                    <a:pt x="20903" y="20034"/>
                    <a:pt x="18813" y="20615"/>
                  </a:cubicBezTo>
                  <a:cubicBezTo>
                    <a:pt x="16723" y="21197"/>
                    <a:pt x="13239" y="21529"/>
                    <a:pt x="10103" y="20781"/>
                  </a:cubicBezTo>
                  <a:cubicBezTo>
                    <a:pt x="6968" y="20034"/>
                    <a:pt x="4181" y="18206"/>
                    <a:pt x="2555" y="16711"/>
                  </a:cubicBezTo>
                  <a:cubicBezTo>
                    <a:pt x="929" y="15215"/>
                    <a:pt x="465" y="14052"/>
                    <a:pt x="0" y="1288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8" name="Line"/>
            <p:cNvSpPr/>
            <p:nvPr/>
          </p:nvSpPr>
          <p:spPr>
            <a:xfrm>
              <a:off x="2126723" y="2134098"/>
              <a:ext cx="93406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9" name="Line"/>
            <p:cNvSpPr/>
            <p:nvPr/>
          </p:nvSpPr>
          <p:spPr>
            <a:xfrm>
              <a:off x="2728664" y="1947288"/>
              <a:ext cx="31136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0" name="Line"/>
            <p:cNvSpPr/>
            <p:nvPr/>
          </p:nvSpPr>
          <p:spPr>
            <a:xfrm>
              <a:off x="2656016" y="1781236"/>
              <a:ext cx="10379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1" name="Line"/>
            <p:cNvSpPr/>
            <p:nvPr/>
          </p:nvSpPr>
          <p:spPr>
            <a:xfrm>
              <a:off x="2905095" y="2009558"/>
              <a:ext cx="41514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2" name="Line"/>
            <p:cNvSpPr/>
            <p:nvPr/>
          </p:nvSpPr>
          <p:spPr>
            <a:xfrm>
              <a:off x="3060769" y="1814615"/>
              <a:ext cx="259458" cy="226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extrusionOk="0">
                  <a:moveTo>
                    <a:pt x="0" y="13533"/>
                  </a:moveTo>
                  <a:cubicBezTo>
                    <a:pt x="2016" y="11243"/>
                    <a:pt x="4032" y="8952"/>
                    <a:pt x="5328" y="6661"/>
                  </a:cubicBezTo>
                  <a:cubicBezTo>
                    <a:pt x="6624" y="4370"/>
                    <a:pt x="7200" y="2079"/>
                    <a:pt x="6768" y="933"/>
                  </a:cubicBezTo>
                  <a:cubicBezTo>
                    <a:pt x="6336" y="-212"/>
                    <a:pt x="4896" y="-212"/>
                    <a:pt x="3744" y="443"/>
                  </a:cubicBezTo>
                  <a:cubicBezTo>
                    <a:pt x="2592" y="1097"/>
                    <a:pt x="1728" y="2406"/>
                    <a:pt x="1296" y="4697"/>
                  </a:cubicBezTo>
                  <a:cubicBezTo>
                    <a:pt x="864" y="6988"/>
                    <a:pt x="864" y="10261"/>
                    <a:pt x="2016" y="13206"/>
                  </a:cubicBezTo>
                  <a:cubicBezTo>
                    <a:pt x="3168" y="16152"/>
                    <a:pt x="5472" y="18770"/>
                    <a:pt x="8928" y="20079"/>
                  </a:cubicBezTo>
                  <a:cubicBezTo>
                    <a:pt x="12384" y="21388"/>
                    <a:pt x="16992" y="21388"/>
                    <a:pt x="21600" y="213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3" name="Line"/>
            <p:cNvSpPr/>
            <p:nvPr/>
          </p:nvSpPr>
          <p:spPr>
            <a:xfrm>
              <a:off x="3433753" y="2030315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4" name="Line"/>
            <p:cNvSpPr/>
            <p:nvPr/>
          </p:nvSpPr>
          <p:spPr>
            <a:xfrm>
              <a:off x="1755893" y="2972741"/>
              <a:ext cx="353534" cy="451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530" extrusionOk="0">
                  <a:moveTo>
                    <a:pt x="460" y="4052"/>
                  </a:moveTo>
                  <a:cubicBezTo>
                    <a:pt x="1509" y="8174"/>
                    <a:pt x="2557" y="12296"/>
                    <a:pt x="3291" y="14935"/>
                  </a:cubicBezTo>
                  <a:cubicBezTo>
                    <a:pt x="4025" y="17573"/>
                    <a:pt x="4445" y="18727"/>
                    <a:pt x="4654" y="19716"/>
                  </a:cubicBezTo>
                  <a:cubicBezTo>
                    <a:pt x="4864" y="20706"/>
                    <a:pt x="4864" y="21530"/>
                    <a:pt x="4759" y="21530"/>
                  </a:cubicBezTo>
                  <a:cubicBezTo>
                    <a:pt x="4654" y="21530"/>
                    <a:pt x="4445" y="20706"/>
                    <a:pt x="3815" y="17903"/>
                  </a:cubicBezTo>
                  <a:cubicBezTo>
                    <a:pt x="3186" y="15099"/>
                    <a:pt x="2138" y="10318"/>
                    <a:pt x="1299" y="7432"/>
                  </a:cubicBezTo>
                  <a:cubicBezTo>
                    <a:pt x="460" y="4547"/>
                    <a:pt x="-169" y="3557"/>
                    <a:pt x="41" y="3063"/>
                  </a:cubicBezTo>
                  <a:cubicBezTo>
                    <a:pt x="250" y="2568"/>
                    <a:pt x="1299" y="2568"/>
                    <a:pt x="3920" y="2403"/>
                  </a:cubicBezTo>
                  <a:cubicBezTo>
                    <a:pt x="6542" y="2238"/>
                    <a:pt x="10736" y="1909"/>
                    <a:pt x="13567" y="1661"/>
                  </a:cubicBezTo>
                  <a:cubicBezTo>
                    <a:pt x="16398" y="1414"/>
                    <a:pt x="17866" y="1249"/>
                    <a:pt x="19124" y="919"/>
                  </a:cubicBezTo>
                  <a:cubicBezTo>
                    <a:pt x="20382" y="590"/>
                    <a:pt x="21431" y="95"/>
                    <a:pt x="21431" y="12"/>
                  </a:cubicBezTo>
                  <a:cubicBezTo>
                    <a:pt x="21431" y="-70"/>
                    <a:pt x="20382" y="260"/>
                    <a:pt x="19334" y="5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5" name="Line"/>
            <p:cNvSpPr/>
            <p:nvPr/>
          </p:nvSpPr>
          <p:spPr>
            <a:xfrm>
              <a:off x="1815374" y="3203062"/>
              <a:ext cx="280215" cy="3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0"/>
                  </a:moveTo>
                  <a:cubicBezTo>
                    <a:pt x="2400" y="8640"/>
                    <a:pt x="4800" y="17280"/>
                    <a:pt x="8400" y="19440"/>
                  </a:cubicBezTo>
                  <a:cubicBezTo>
                    <a:pt x="12000" y="21600"/>
                    <a:pt x="16800" y="17280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6" name="Line"/>
            <p:cNvSpPr/>
            <p:nvPr/>
          </p:nvSpPr>
          <p:spPr>
            <a:xfrm>
              <a:off x="2552233" y="3057765"/>
              <a:ext cx="28206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extrusionOk="0">
                  <a:moveTo>
                    <a:pt x="0" y="0"/>
                  </a:moveTo>
                  <a:cubicBezTo>
                    <a:pt x="6322" y="0"/>
                    <a:pt x="12644" y="0"/>
                    <a:pt x="16463" y="0"/>
                  </a:cubicBezTo>
                  <a:cubicBezTo>
                    <a:pt x="20283" y="0"/>
                    <a:pt x="21600" y="0"/>
                    <a:pt x="21468" y="1800"/>
                  </a:cubicBezTo>
                  <a:cubicBezTo>
                    <a:pt x="21337" y="3600"/>
                    <a:pt x="19756" y="7200"/>
                    <a:pt x="18702" y="10800"/>
                  </a:cubicBezTo>
                  <a:cubicBezTo>
                    <a:pt x="17649" y="14400"/>
                    <a:pt x="17122" y="18000"/>
                    <a:pt x="1659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7" name="Line"/>
            <p:cNvSpPr/>
            <p:nvPr/>
          </p:nvSpPr>
          <p:spPr>
            <a:xfrm>
              <a:off x="2604124" y="3171927"/>
              <a:ext cx="30097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8" name="Line"/>
            <p:cNvSpPr/>
            <p:nvPr/>
          </p:nvSpPr>
          <p:spPr>
            <a:xfrm>
              <a:off x="3494010" y="2518095"/>
              <a:ext cx="168701" cy="1089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600" extrusionOk="0">
                  <a:moveTo>
                    <a:pt x="5515" y="0"/>
                  </a:moveTo>
                  <a:cubicBezTo>
                    <a:pt x="3787" y="206"/>
                    <a:pt x="2059" y="411"/>
                    <a:pt x="979" y="960"/>
                  </a:cubicBezTo>
                  <a:cubicBezTo>
                    <a:pt x="-101" y="1509"/>
                    <a:pt x="-533" y="2400"/>
                    <a:pt x="979" y="3463"/>
                  </a:cubicBezTo>
                  <a:cubicBezTo>
                    <a:pt x="2491" y="4526"/>
                    <a:pt x="5947" y="5760"/>
                    <a:pt x="7891" y="6583"/>
                  </a:cubicBezTo>
                  <a:cubicBezTo>
                    <a:pt x="9835" y="7406"/>
                    <a:pt x="10267" y="7817"/>
                    <a:pt x="10267" y="8194"/>
                  </a:cubicBezTo>
                  <a:cubicBezTo>
                    <a:pt x="10267" y="8571"/>
                    <a:pt x="9835" y="8914"/>
                    <a:pt x="8755" y="9189"/>
                  </a:cubicBezTo>
                  <a:cubicBezTo>
                    <a:pt x="7675" y="9463"/>
                    <a:pt x="5947" y="9669"/>
                    <a:pt x="4003" y="9806"/>
                  </a:cubicBezTo>
                  <a:cubicBezTo>
                    <a:pt x="2059" y="9943"/>
                    <a:pt x="-101" y="10011"/>
                    <a:pt x="115" y="10114"/>
                  </a:cubicBezTo>
                  <a:cubicBezTo>
                    <a:pt x="331" y="10217"/>
                    <a:pt x="2923" y="10354"/>
                    <a:pt x="5083" y="10560"/>
                  </a:cubicBezTo>
                  <a:cubicBezTo>
                    <a:pt x="7243" y="10766"/>
                    <a:pt x="8971" y="11040"/>
                    <a:pt x="10051" y="11520"/>
                  </a:cubicBezTo>
                  <a:cubicBezTo>
                    <a:pt x="11131" y="12000"/>
                    <a:pt x="11563" y="12686"/>
                    <a:pt x="10267" y="13783"/>
                  </a:cubicBezTo>
                  <a:cubicBezTo>
                    <a:pt x="8971" y="14880"/>
                    <a:pt x="5947" y="16389"/>
                    <a:pt x="4003" y="17520"/>
                  </a:cubicBezTo>
                  <a:cubicBezTo>
                    <a:pt x="2059" y="18651"/>
                    <a:pt x="1195" y="19406"/>
                    <a:pt x="2923" y="20023"/>
                  </a:cubicBezTo>
                  <a:cubicBezTo>
                    <a:pt x="4651" y="20640"/>
                    <a:pt x="8971" y="21120"/>
                    <a:pt x="12427" y="21360"/>
                  </a:cubicBezTo>
                  <a:cubicBezTo>
                    <a:pt x="15883" y="21600"/>
                    <a:pt x="18475" y="21600"/>
                    <a:pt x="2106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9" name="Line"/>
            <p:cNvSpPr/>
            <p:nvPr/>
          </p:nvSpPr>
          <p:spPr>
            <a:xfrm>
              <a:off x="4223138" y="2774025"/>
              <a:ext cx="311350" cy="67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extrusionOk="0">
                  <a:moveTo>
                    <a:pt x="21600" y="1427"/>
                  </a:moveTo>
                  <a:cubicBezTo>
                    <a:pt x="21120" y="879"/>
                    <a:pt x="20640" y="331"/>
                    <a:pt x="19800" y="111"/>
                  </a:cubicBezTo>
                  <a:cubicBezTo>
                    <a:pt x="18960" y="-108"/>
                    <a:pt x="17760" y="2"/>
                    <a:pt x="16920" y="385"/>
                  </a:cubicBezTo>
                  <a:cubicBezTo>
                    <a:pt x="16080" y="769"/>
                    <a:pt x="15600" y="1427"/>
                    <a:pt x="15480" y="3675"/>
                  </a:cubicBezTo>
                  <a:cubicBezTo>
                    <a:pt x="15360" y="5922"/>
                    <a:pt x="15600" y="9760"/>
                    <a:pt x="15840" y="12666"/>
                  </a:cubicBezTo>
                  <a:cubicBezTo>
                    <a:pt x="16080" y="15571"/>
                    <a:pt x="16320" y="17545"/>
                    <a:pt x="15480" y="18970"/>
                  </a:cubicBezTo>
                  <a:cubicBezTo>
                    <a:pt x="14640" y="20396"/>
                    <a:pt x="12720" y="21273"/>
                    <a:pt x="10320" y="21382"/>
                  </a:cubicBezTo>
                  <a:cubicBezTo>
                    <a:pt x="7920" y="21492"/>
                    <a:pt x="5040" y="20834"/>
                    <a:pt x="3240" y="20231"/>
                  </a:cubicBezTo>
                  <a:cubicBezTo>
                    <a:pt x="1440" y="19628"/>
                    <a:pt x="720" y="19080"/>
                    <a:pt x="0" y="185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0" name="Line"/>
            <p:cNvSpPr/>
            <p:nvPr/>
          </p:nvSpPr>
          <p:spPr>
            <a:xfrm>
              <a:off x="4192003" y="3130413"/>
              <a:ext cx="352863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1" name="Line"/>
            <p:cNvSpPr/>
            <p:nvPr/>
          </p:nvSpPr>
          <p:spPr>
            <a:xfrm>
              <a:off x="4825079" y="3047387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2" name="Line"/>
            <p:cNvSpPr/>
            <p:nvPr/>
          </p:nvSpPr>
          <p:spPr>
            <a:xfrm>
              <a:off x="4856213" y="3171927"/>
              <a:ext cx="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3" name="Line"/>
            <p:cNvSpPr/>
            <p:nvPr/>
          </p:nvSpPr>
          <p:spPr>
            <a:xfrm>
              <a:off x="5364750" y="2847711"/>
              <a:ext cx="321728" cy="4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extrusionOk="0">
                  <a:moveTo>
                    <a:pt x="21600" y="2738"/>
                  </a:moveTo>
                  <a:cubicBezTo>
                    <a:pt x="20903" y="1867"/>
                    <a:pt x="20206" y="996"/>
                    <a:pt x="18697" y="474"/>
                  </a:cubicBezTo>
                  <a:cubicBezTo>
                    <a:pt x="17187" y="-49"/>
                    <a:pt x="14865" y="-223"/>
                    <a:pt x="12890" y="387"/>
                  </a:cubicBezTo>
                  <a:cubicBezTo>
                    <a:pt x="10916" y="996"/>
                    <a:pt x="9290" y="2390"/>
                    <a:pt x="9058" y="3871"/>
                  </a:cubicBezTo>
                  <a:cubicBezTo>
                    <a:pt x="8826" y="5351"/>
                    <a:pt x="9987" y="6919"/>
                    <a:pt x="12077" y="8835"/>
                  </a:cubicBezTo>
                  <a:cubicBezTo>
                    <a:pt x="14168" y="10751"/>
                    <a:pt x="17187" y="13016"/>
                    <a:pt x="18813" y="14671"/>
                  </a:cubicBezTo>
                  <a:cubicBezTo>
                    <a:pt x="20439" y="16325"/>
                    <a:pt x="20671" y="17371"/>
                    <a:pt x="20671" y="18329"/>
                  </a:cubicBezTo>
                  <a:cubicBezTo>
                    <a:pt x="20671" y="19287"/>
                    <a:pt x="20439" y="20158"/>
                    <a:pt x="19626" y="20680"/>
                  </a:cubicBezTo>
                  <a:cubicBezTo>
                    <a:pt x="18813" y="21203"/>
                    <a:pt x="17419" y="21377"/>
                    <a:pt x="15213" y="21377"/>
                  </a:cubicBezTo>
                  <a:cubicBezTo>
                    <a:pt x="13006" y="21377"/>
                    <a:pt x="9987" y="21203"/>
                    <a:pt x="7316" y="20158"/>
                  </a:cubicBezTo>
                  <a:cubicBezTo>
                    <a:pt x="4645" y="19112"/>
                    <a:pt x="2323" y="17196"/>
                    <a:pt x="0" y="1528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4" name="Line"/>
            <p:cNvSpPr/>
            <p:nvPr/>
          </p:nvSpPr>
          <p:spPr>
            <a:xfrm>
              <a:off x="6195013" y="3026596"/>
              <a:ext cx="513872" cy="19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231" extrusionOk="0">
                  <a:moveTo>
                    <a:pt x="0" y="5590"/>
                  </a:moveTo>
                  <a:cubicBezTo>
                    <a:pt x="4349" y="5962"/>
                    <a:pt x="8698" y="6334"/>
                    <a:pt x="12032" y="6707"/>
                  </a:cubicBezTo>
                  <a:cubicBezTo>
                    <a:pt x="15366" y="7079"/>
                    <a:pt x="17686" y="7452"/>
                    <a:pt x="19208" y="7638"/>
                  </a:cubicBezTo>
                  <a:cubicBezTo>
                    <a:pt x="20730" y="7824"/>
                    <a:pt x="21455" y="7824"/>
                    <a:pt x="21528" y="7265"/>
                  </a:cubicBezTo>
                  <a:cubicBezTo>
                    <a:pt x="21600" y="6707"/>
                    <a:pt x="21020" y="5590"/>
                    <a:pt x="20223" y="4100"/>
                  </a:cubicBezTo>
                  <a:cubicBezTo>
                    <a:pt x="19426" y="2610"/>
                    <a:pt x="18411" y="748"/>
                    <a:pt x="18266" y="190"/>
                  </a:cubicBezTo>
                  <a:cubicBezTo>
                    <a:pt x="18121" y="-369"/>
                    <a:pt x="18846" y="376"/>
                    <a:pt x="19426" y="1493"/>
                  </a:cubicBezTo>
                  <a:cubicBezTo>
                    <a:pt x="20005" y="2610"/>
                    <a:pt x="20440" y="4100"/>
                    <a:pt x="20295" y="7079"/>
                  </a:cubicBezTo>
                  <a:cubicBezTo>
                    <a:pt x="20150" y="10059"/>
                    <a:pt x="19426" y="14528"/>
                    <a:pt x="18701" y="17134"/>
                  </a:cubicBezTo>
                  <a:cubicBezTo>
                    <a:pt x="17976" y="19741"/>
                    <a:pt x="17251" y="20486"/>
                    <a:pt x="16526" y="212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5" name="Line"/>
            <p:cNvSpPr/>
            <p:nvPr/>
          </p:nvSpPr>
          <p:spPr>
            <a:xfrm>
              <a:off x="7212085" y="2953983"/>
              <a:ext cx="67920" cy="320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88" extrusionOk="0">
                  <a:moveTo>
                    <a:pt x="0" y="0"/>
                  </a:moveTo>
                  <a:cubicBezTo>
                    <a:pt x="5400" y="5574"/>
                    <a:pt x="10800" y="11148"/>
                    <a:pt x="14580" y="15097"/>
                  </a:cubicBezTo>
                  <a:cubicBezTo>
                    <a:pt x="18360" y="19045"/>
                    <a:pt x="20520" y="21368"/>
                    <a:pt x="21060" y="21484"/>
                  </a:cubicBezTo>
                  <a:cubicBezTo>
                    <a:pt x="21600" y="21600"/>
                    <a:pt x="20520" y="19510"/>
                    <a:pt x="19440" y="174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6" name="Line"/>
            <p:cNvSpPr/>
            <p:nvPr/>
          </p:nvSpPr>
          <p:spPr>
            <a:xfrm>
              <a:off x="7284733" y="2985118"/>
              <a:ext cx="78249" cy="289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288" extrusionOk="0">
                  <a:moveTo>
                    <a:pt x="0" y="0"/>
                  </a:moveTo>
                  <a:cubicBezTo>
                    <a:pt x="6574" y="5591"/>
                    <a:pt x="13148" y="11181"/>
                    <a:pt x="16904" y="14993"/>
                  </a:cubicBezTo>
                  <a:cubicBezTo>
                    <a:pt x="20661" y="18805"/>
                    <a:pt x="21600" y="20838"/>
                    <a:pt x="21130" y="21219"/>
                  </a:cubicBezTo>
                  <a:cubicBezTo>
                    <a:pt x="20661" y="21600"/>
                    <a:pt x="18783" y="20329"/>
                    <a:pt x="16904" y="1905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7" name="Line"/>
            <p:cNvSpPr/>
            <p:nvPr/>
          </p:nvSpPr>
          <p:spPr>
            <a:xfrm>
              <a:off x="7253598" y="2894520"/>
              <a:ext cx="415133" cy="440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extrusionOk="0">
                  <a:moveTo>
                    <a:pt x="0" y="5390"/>
                  </a:moveTo>
                  <a:cubicBezTo>
                    <a:pt x="0" y="4217"/>
                    <a:pt x="0" y="3045"/>
                    <a:pt x="1620" y="2041"/>
                  </a:cubicBezTo>
                  <a:cubicBezTo>
                    <a:pt x="3240" y="1036"/>
                    <a:pt x="6480" y="199"/>
                    <a:pt x="8910" y="31"/>
                  </a:cubicBezTo>
                  <a:cubicBezTo>
                    <a:pt x="11340" y="-136"/>
                    <a:pt x="12960" y="366"/>
                    <a:pt x="14040" y="1455"/>
                  </a:cubicBezTo>
                  <a:cubicBezTo>
                    <a:pt x="15120" y="2543"/>
                    <a:pt x="15660" y="4217"/>
                    <a:pt x="15030" y="5641"/>
                  </a:cubicBezTo>
                  <a:cubicBezTo>
                    <a:pt x="14400" y="7064"/>
                    <a:pt x="12600" y="8236"/>
                    <a:pt x="11160" y="8906"/>
                  </a:cubicBezTo>
                  <a:cubicBezTo>
                    <a:pt x="9720" y="9576"/>
                    <a:pt x="8640" y="9743"/>
                    <a:pt x="7560" y="9743"/>
                  </a:cubicBezTo>
                  <a:cubicBezTo>
                    <a:pt x="6480" y="9743"/>
                    <a:pt x="5400" y="9576"/>
                    <a:pt x="5310" y="9408"/>
                  </a:cubicBezTo>
                  <a:cubicBezTo>
                    <a:pt x="5220" y="9241"/>
                    <a:pt x="6120" y="9073"/>
                    <a:pt x="7290" y="9576"/>
                  </a:cubicBezTo>
                  <a:cubicBezTo>
                    <a:pt x="8460" y="10078"/>
                    <a:pt x="9900" y="11250"/>
                    <a:pt x="11880" y="13176"/>
                  </a:cubicBezTo>
                  <a:cubicBezTo>
                    <a:pt x="13860" y="15101"/>
                    <a:pt x="16380" y="17780"/>
                    <a:pt x="18000" y="19371"/>
                  </a:cubicBezTo>
                  <a:cubicBezTo>
                    <a:pt x="19620" y="20962"/>
                    <a:pt x="20340" y="21464"/>
                    <a:pt x="20790" y="21297"/>
                  </a:cubicBezTo>
                  <a:cubicBezTo>
                    <a:pt x="21240" y="21129"/>
                    <a:pt x="21420" y="20292"/>
                    <a:pt x="21510" y="19538"/>
                  </a:cubicBezTo>
                  <a:cubicBezTo>
                    <a:pt x="21600" y="18785"/>
                    <a:pt x="21600" y="18115"/>
                    <a:pt x="21600" y="174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8" name="Line"/>
            <p:cNvSpPr/>
            <p:nvPr/>
          </p:nvSpPr>
          <p:spPr>
            <a:xfrm>
              <a:off x="8731145" y="3012139"/>
              <a:ext cx="535842" cy="222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331" extrusionOk="0">
                  <a:moveTo>
                    <a:pt x="4001" y="3386"/>
                  </a:moveTo>
                  <a:cubicBezTo>
                    <a:pt x="3585" y="2057"/>
                    <a:pt x="3170" y="728"/>
                    <a:pt x="2616" y="229"/>
                  </a:cubicBezTo>
                  <a:cubicBezTo>
                    <a:pt x="2062" y="-269"/>
                    <a:pt x="1370" y="63"/>
                    <a:pt x="816" y="1060"/>
                  </a:cubicBezTo>
                  <a:cubicBezTo>
                    <a:pt x="262" y="2057"/>
                    <a:pt x="-153" y="3719"/>
                    <a:pt x="55" y="6045"/>
                  </a:cubicBezTo>
                  <a:cubicBezTo>
                    <a:pt x="262" y="8371"/>
                    <a:pt x="1093" y="11362"/>
                    <a:pt x="1855" y="13023"/>
                  </a:cubicBezTo>
                  <a:cubicBezTo>
                    <a:pt x="2616" y="14685"/>
                    <a:pt x="3309" y="15017"/>
                    <a:pt x="3862" y="14519"/>
                  </a:cubicBezTo>
                  <a:cubicBezTo>
                    <a:pt x="4416" y="14020"/>
                    <a:pt x="4832" y="12691"/>
                    <a:pt x="5039" y="11196"/>
                  </a:cubicBezTo>
                  <a:cubicBezTo>
                    <a:pt x="5247" y="9700"/>
                    <a:pt x="5247" y="8039"/>
                    <a:pt x="5316" y="8205"/>
                  </a:cubicBezTo>
                  <a:cubicBezTo>
                    <a:pt x="5385" y="8371"/>
                    <a:pt x="5524" y="10365"/>
                    <a:pt x="5870" y="11860"/>
                  </a:cubicBezTo>
                  <a:cubicBezTo>
                    <a:pt x="6216" y="13356"/>
                    <a:pt x="6770" y="14353"/>
                    <a:pt x="7670" y="15349"/>
                  </a:cubicBezTo>
                  <a:cubicBezTo>
                    <a:pt x="8570" y="16346"/>
                    <a:pt x="9816" y="17343"/>
                    <a:pt x="10855" y="16513"/>
                  </a:cubicBezTo>
                  <a:cubicBezTo>
                    <a:pt x="11893" y="15682"/>
                    <a:pt x="12724" y="13023"/>
                    <a:pt x="13209" y="10863"/>
                  </a:cubicBezTo>
                  <a:cubicBezTo>
                    <a:pt x="13693" y="8703"/>
                    <a:pt x="13832" y="7042"/>
                    <a:pt x="14109" y="6876"/>
                  </a:cubicBezTo>
                  <a:cubicBezTo>
                    <a:pt x="14385" y="6709"/>
                    <a:pt x="14801" y="8039"/>
                    <a:pt x="15147" y="9534"/>
                  </a:cubicBezTo>
                  <a:cubicBezTo>
                    <a:pt x="15493" y="11029"/>
                    <a:pt x="15770" y="12691"/>
                    <a:pt x="16047" y="14685"/>
                  </a:cubicBezTo>
                  <a:cubicBezTo>
                    <a:pt x="16324" y="16679"/>
                    <a:pt x="16601" y="19005"/>
                    <a:pt x="16739" y="19337"/>
                  </a:cubicBezTo>
                  <a:cubicBezTo>
                    <a:pt x="16878" y="19669"/>
                    <a:pt x="16878" y="18008"/>
                    <a:pt x="17016" y="16346"/>
                  </a:cubicBezTo>
                  <a:cubicBezTo>
                    <a:pt x="17155" y="14685"/>
                    <a:pt x="17432" y="13023"/>
                    <a:pt x="17709" y="11362"/>
                  </a:cubicBezTo>
                  <a:cubicBezTo>
                    <a:pt x="17985" y="9700"/>
                    <a:pt x="18262" y="8039"/>
                    <a:pt x="18609" y="7873"/>
                  </a:cubicBezTo>
                  <a:cubicBezTo>
                    <a:pt x="18955" y="7706"/>
                    <a:pt x="19370" y="9036"/>
                    <a:pt x="19855" y="11528"/>
                  </a:cubicBezTo>
                  <a:cubicBezTo>
                    <a:pt x="20339" y="14020"/>
                    <a:pt x="20893" y="17676"/>
                    <a:pt x="21447" y="2133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9" name="Line"/>
            <p:cNvSpPr/>
            <p:nvPr/>
          </p:nvSpPr>
          <p:spPr>
            <a:xfrm>
              <a:off x="9279013" y="3087051"/>
              <a:ext cx="197543" cy="52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82" extrusionOk="0">
                  <a:moveTo>
                    <a:pt x="6526" y="75"/>
                  </a:moveTo>
                  <a:cubicBezTo>
                    <a:pt x="6526" y="777"/>
                    <a:pt x="6526" y="1478"/>
                    <a:pt x="6899" y="2179"/>
                  </a:cubicBezTo>
                  <a:cubicBezTo>
                    <a:pt x="7271" y="2880"/>
                    <a:pt x="8016" y="3582"/>
                    <a:pt x="10251" y="3792"/>
                  </a:cubicBezTo>
                  <a:cubicBezTo>
                    <a:pt x="12485" y="4003"/>
                    <a:pt x="16209" y="3722"/>
                    <a:pt x="18257" y="3231"/>
                  </a:cubicBezTo>
                  <a:cubicBezTo>
                    <a:pt x="20306" y="2740"/>
                    <a:pt x="20678" y="2039"/>
                    <a:pt x="20678" y="1338"/>
                  </a:cubicBezTo>
                  <a:cubicBezTo>
                    <a:pt x="20678" y="636"/>
                    <a:pt x="20306" y="-65"/>
                    <a:pt x="20120" y="5"/>
                  </a:cubicBezTo>
                  <a:cubicBezTo>
                    <a:pt x="19933" y="75"/>
                    <a:pt x="19933" y="917"/>
                    <a:pt x="20306" y="3301"/>
                  </a:cubicBezTo>
                  <a:cubicBezTo>
                    <a:pt x="20678" y="5686"/>
                    <a:pt x="21423" y="9613"/>
                    <a:pt x="21237" y="12699"/>
                  </a:cubicBezTo>
                  <a:cubicBezTo>
                    <a:pt x="21051" y="15784"/>
                    <a:pt x="19933" y="18029"/>
                    <a:pt x="18444" y="19361"/>
                  </a:cubicBezTo>
                  <a:cubicBezTo>
                    <a:pt x="16954" y="20693"/>
                    <a:pt x="15092" y="21114"/>
                    <a:pt x="13230" y="21325"/>
                  </a:cubicBezTo>
                  <a:cubicBezTo>
                    <a:pt x="11368" y="21535"/>
                    <a:pt x="9506" y="21535"/>
                    <a:pt x="7830" y="21325"/>
                  </a:cubicBezTo>
                  <a:cubicBezTo>
                    <a:pt x="6154" y="21114"/>
                    <a:pt x="4664" y="20693"/>
                    <a:pt x="3361" y="20132"/>
                  </a:cubicBezTo>
                  <a:cubicBezTo>
                    <a:pt x="2057" y="19571"/>
                    <a:pt x="940" y="18870"/>
                    <a:pt x="382" y="18169"/>
                  </a:cubicBezTo>
                  <a:cubicBezTo>
                    <a:pt x="-177" y="17467"/>
                    <a:pt x="-177" y="16766"/>
                    <a:pt x="754" y="16205"/>
                  </a:cubicBezTo>
                  <a:cubicBezTo>
                    <a:pt x="1685" y="15644"/>
                    <a:pt x="3547" y="15223"/>
                    <a:pt x="6899" y="14873"/>
                  </a:cubicBezTo>
                  <a:cubicBezTo>
                    <a:pt x="10251" y="14522"/>
                    <a:pt x="15092" y="14241"/>
                    <a:pt x="19933" y="1396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0" name="Line"/>
            <p:cNvSpPr/>
            <p:nvPr/>
          </p:nvSpPr>
          <p:spPr>
            <a:xfrm>
              <a:off x="10003845" y="3008040"/>
              <a:ext cx="435889" cy="246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extrusionOk="0">
                  <a:moveTo>
                    <a:pt x="0" y="2512"/>
                  </a:moveTo>
                  <a:cubicBezTo>
                    <a:pt x="686" y="1612"/>
                    <a:pt x="1371" y="712"/>
                    <a:pt x="2143" y="262"/>
                  </a:cubicBezTo>
                  <a:cubicBezTo>
                    <a:pt x="2914" y="-188"/>
                    <a:pt x="3771" y="-188"/>
                    <a:pt x="4543" y="1312"/>
                  </a:cubicBezTo>
                  <a:cubicBezTo>
                    <a:pt x="5314" y="2812"/>
                    <a:pt x="6000" y="5812"/>
                    <a:pt x="6257" y="8512"/>
                  </a:cubicBezTo>
                  <a:cubicBezTo>
                    <a:pt x="6514" y="11212"/>
                    <a:pt x="6343" y="13612"/>
                    <a:pt x="6171" y="14062"/>
                  </a:cubicBezTo>
                  <a:cubicBezTo>
                    <a:pt x="6000" y="14512"/>
                    <a:pt x="5829" y="13012"/>
                    <a:pt x="5914" y="11512"/>
                  </a:cubicBezTo>
                  <a:cubicBezTo>
                    <a:pt x="6000" y="10012"/>
                    <a:pt x="6343" y="8512"/>
                    <a:pt x="6771" y="7162"/>
                  </a:cubicBezTo>
                  <a:cubicBezTo>
                    <a:pt x="7200" y="5812"/>
                    <a:pt x="7714" y="4612"/>
                    <a:pt x="8400" y="4012"/>
                  </a:cubicBezTo>
                  <a:cubicBezTo>
                    <a:pt x="9086" y="3412"/>
                    <a:pt x="9943" y="3412"/>
                    <a:pt x="10457" y="4162"/>
                  </a:cubicBezTo>
                  <a:cubicBezTo>
                    <a:pt x="10971" y="4912"/>
                    <a:pt x="11143" y="6412"/>
                    <a:pt x="11314" y="8362"/>
                  </a:cubicBezTo>
                  <a:cubicBezTo>
                    <a:pt x="11486" y="10312"/>
                    <a:pt x="11657" y="12712"/>
                    <a:pt x="11914" y="13162"/>
                  </a:cubicBezTo>
                  <a:cubicBezTo>
                    <a:pt x="12171" y="13612"/>
                    <a:pt x="12514" y="12112"/>
                    <a:pt x="12857" y="10612"/>
                  </a:cubicBezTo>
                  <a:cubicBezTo>
                    <a:pt x="13200" y="9112"/>
                    <a:pt x="13543" y="7612"/>
                    <a:pt x="13971" y="6262"/>
                  </a:cubicBezTo>
                  <a:cubicBezTo>
                    <a:pt x="14400" y="4912"/>
                    <a:pt x="14914" y="3712"/>
                    <a:pt x="15514" y="3562"/>
                  </a:cubicBezTo>
                  <a:cubicBezTo>
                    <a:pt x="16114" y="3412"/>
                    <a:pt x="16800" y="4312"/>
                    <a:pt x="17229" y="6412"/>
                  </a:cubicBezTo>
                  <a:cubicBezTo>
                    <a:pt x="17657" y="8512"/>
                    <a:pt x="17829" y="11812"/>
                    <a:pt x="18086" y="14362"/>
                  </a:cubicBezTo>
                  <a:cubicBezTo>
                    <a:pt x="18343" y="16912"/>
                    <a:pt x="18686" y="18712"/>
                    <a:pt x="19286" y="19762"/>
                  </a:cubicBezTo>
                  <a:cubicBezTo>
                    <a:pt x="19886" y="20812"/>
                    <a:pt x="20743" y="21112"/>
                    <a:pt x="21600" y="214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1" name="Line"/>
            <p:cNvSpPr/>
            <p:nvPr/>
          </p:nvSpPr>
          <p:spPr>
            <a:xfrm>
              <a:off x="10530331" y="3088900"/>
              <a:ext cx="189617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extrusionOk="0">
                  <a:moveTo>
                    <a:pt x="16513" y="5400"/>
                  </a:moveTo>
                  <a:cubicBezTo>
                    <a:pt x="14971" y="3600"/>
                    <a:pt x="13428" y="1800"/>
                    <a:pt x="11692" y="900"/>
                  </a:cubicBezTo>
                  <a:cubicBezTo>
                    <a:pt x="9956" y="0"/>
                    <a:pt x="8028" y="0"/>
                    <a:pt x="6099" y="0"/>
                  </a:cubicBezTo>
                  <a:cubicBezTo>
                    <a:pt x="4171" y="0"/>
                    <a:pt x="2242" y="0"/>
                    <a:pt x="1085" y="1500"/>
                  </a:cubicBezTo>
                  <a:cubicBezTo>
                    <a:pt x="-72" y="3000"/>
                    <a:pt x="-458" y="6000"/>
                    <a:pt x="699" y="9600"/>
                  </a:cubicBezTo>
                  <a:cubicBezTo>
                    <a:pt x="1856" y="13200"/>
                    <a:pt x="4556" y="17400"/>
                    <a:pt x="6871" y="19500"/>
                  </a:cubicBezTo>
                  <a:cubicBezTo>
                    <a:pt x="9185" y="21600"/>
                    <a:pt x="11113" y="21600"/>
                    <a:pt x="12656" y="20400"/>
                  </a:cubicBezTo>
                  <a:cubicBezTo>
                    <a:pt x="14199" y="19200"/>
                    <a:pt x="15356" y="16800"/>
                    <a:pt x="15549" y="13800"/>
                  </a:cubicBezTo>
                  <a:cubicBezTo>
                    <a:pt x="15742" y="10800"/>
                    <a:pt x="14971" y="7200"/>
                    <a:pt x="14585" y="6900"/>
                  </a:cubicBezTo>
                  <a:cubicBezTo>
                    <a:pt x="14199" y="6600"/>
                    <a:pt x="14199" y="9600"/>
                    <a:pt x="15356" y="12600"/>
                  </a:cubicBezTo>
                  <a:cubicBezTo>
                    <a:pt x="16513" y="15600"/>
                    <a:pt x="18828" y="18600"/>
                    <a:pt x="2114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2" name="Line"/>
            <p:cNvSpPr/>
            <p:nvPr/>
          </p:nvSpPr>
          <p:spPr>
            <a:xfrm>
              <a:off x="10885999" y="3047387"/>
              <a:ext cx="172973" cy="510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extrusionOk="0">
                  <a:moveTo>
                    <a:pt x="0" y="0"/>
                  </a:moveTo>
                  <a:cubicBezTo>
                    <a:pt x="864" y="4670"/>
                    <a:pt x="1728" y="9341"/>
                    <a:pt x="2376" y="12478"/>
                  </a:cubicBezTo>
                  <a:cubicBezTo>
                    <a:pt x="3024" y="15616"/>
                    <a:pt x="3456" y="17222"/>
                    <a:pt x="4320" y="18681"/>
                  </a:cubicBezTo>
                  <a:cubicBezTo>
                    <a:pt x="5184" y="20141"/>
                    <a:pt x="6480" y="21454"/>
                    <a:pt x="6264" y="21527"/>
                  </a:cubicBezTo>
                  <a:cubicBezTo>
                    <a:pt x="6048" y="21600"/>
                    <a:pt x="4320" y="20432"/>
                    <a:pt x="2808" y="18316"/>
                  </a:cubicBezTo>
                  <a:cubicBezTo>
                    <a:pt x="1296" y="16200"/>
                    <a:pt x="0" y="13135"/>
                    <a:pt x="0" y="10289"/>
                  </a:cubicBezTo>
                  <a:cubicBezTo>
                    <a:pt x="0" y="7443"/>
                    <a:pt x="1296" y="4816"/>
                    <a:pt x="3024" y="3284"/>
                  </a:cubicBezTo>
                  <a:cubicBezTo>
                    <a:pt x="4752" y="1751"/>
                    <a:pt x="6912" y="1314"/>
                    <a:pt x="9072" y="1095"/>
                  </a:cubicBezTo>
                  <a:cubicBezTo>
                    <a:pt x="11232" y="876"/>
                    <a:pt x="13392" y="876"/>
                    <a:pt x="15336" y="1168"/>
                  </a:cubicBezTo>
                  <a:cubicBezTo>
                    <a:pt x="17280" y="1459"/>
                    <a:pt x="19008" y="2043"/>
                    <a:pt x="20088" y="2700"/>
                  </a:cubicBezTo>
                  <a:cubicBezTo>
                    <a:pt x="21168" y="3357"/>
                    <a:pt x="21600" y="4086"/>
                    <a:pt x="21600" y="4816"/>
                  </a:cubicBezTo>
                  <a:cubicBezTo>
                    <a:pt x="21600" y="5546"/>
                    <a:pt x="21168" y="6276"/>
                    <a:pt x="19872" y="6786"/>
                  </a:cubicBezTo>
                  <a:cubicBezTo>
                    <a:pt x="18576" y="7297"/>
                    <a:pt x="16416" y="7589"/>
                    <a:pt x="13176" y="7662"/>
                  </a:cubicBezTo>
                  <a:cubicBezTo>
                    <a:pt x="9936" y="7735"/>
                    <a:pt x="5616" y="7589"/>
                    <a:pt x="1296" y="74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3" name="Line"/>
            <p:cNvSpPr/>
            <p:nvPr/>
          </p:nvSpPr>
          <p:spPr>
            <a:xfrm>
              <a:off x="11154935" y="3057765"/>
              <a:ext cx="436790" cy="468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40" extrusionOk="0">
                  <a:moveTo>
                    <a:pt x="44" y="0"/>
                  </a:moveTo>
                  <a:cubicBezTo>
                    <a:pt x="895" y="5676"/>
                    <a:pt x="1745" y="11352"/>
                    <a:pt x="2170" y="14584"/>
                  </a:cubicBezTo>
                  <a:cubicBezTo>
                    <a:pt x="2595" y="17816"/>
                    <a:pt x="2595" y="18604"/>
                    <a:pt x="2765" y="19550"/>
                  </a:cubicBezTo>
                  <a:cubicBezTo>
                    <a:pt x="2935" y="20496"/>
                    <a:pt x="3276" y="21600"/>
                    <a:pt x="3106" y="21285"/>
                  </a:cubicBezTo>
                  <a:cubicBezTo>
                    <a:pt x="2935" y="20969"/>
                    <a:pt x="2255" y="19235"/>
                    <a:pt x="1575" y="16712"/>
                  </a:cubicBezTo>
                  <a:cubicBezTo>
                    <a:pt x="894" y="14190"/>
                    <a:pt x="214" y="10879"/>
                    <a:pt x="44" y="8356"/>
                  </a:cubicBezTo>
                  <a:cubicBezTo>
                    <a:pt x="-126" y="5834"/>
                    <a:pt x="214" y="4099"/>
                    <a:pt x="724" y="2917"/>
                  </a:cubicBezTo>
                  <a:cubicBezTo>
                    <a:pt x="1235" y="1734"/>
                    <a:pt x="1915" y="1104"/>
                    <a:pt x="2680" y="788"/>
                  </a:cubicBezTo>
                  <a:cubicBezTo>
                    <a:pt x="3446" y="473"/>
                    <a:pt x="4296" y="473"/>
                    <a:pt x="5061" y="788"/>
                  </a:cubicBezTo>
                  <a:cubicBezTo>
                    <a:pt x="5827" y="1104"/>
                    <a:pt x="6507" y="1734"/>
                    <a:pt x="6932" y="2601"/>
                  </a:cubicBezTo>
                  <a:cubicBezTo>
                    <a:pt x="7357" y="3469"/>
                    <a:pt x="7528" y="4572"/>
                    <a:pt x="7357" y="5439"/>
                  </a:cubicBezTo>
                  <a:cubicBezTo>
                    <a:pt x="7187" y="6307"/>
                    <a:pt x="6677" y="6937"/>
                    <a:pt x="5997" y="7410"/>
                  </a:cubicBezTo>
                  <a:cubicBezTo>
                    <a:pt x="5317" y="7883"/>
                    <a:pt x="4466" y="8199"/>
                    <a:pt x="3616" y="8356"/>
                  </a:cubicBezTo>
                  <a:cubicBezTo>
                    <a:pt x="2765" y="8514"/>
                    <a:pt x="1915" y="8514"/>
                    <a:pt x="1575" y="8120"/>
                  </a:cubicBezTo>
                  <a:cubicBezTo>
                    <a:pt x="1235" y="7726"/>
                    <a:pt x="1405" y="6937"/>
                    <a:pt x="2340" y="6385"/>
                  </a:cubicBezTo>
                  <a:cubicBezTo>
                    <a:pt x="3276" y="5834"/>
                    <a:pt x="4976" y="5518"/>
                    <a:pt x="6847" y="5282"/>
                  </a:cubicBezTo>
                  <a:cubicBezTo>
                    <a:pt x="8718" y="5045"/>
                    <a:pt x="10759" y="4888"/>
                    <a:pt x="12205" y="4493"/>
                  </a:cubicBezTo>
                  <a:cubicBezTo>
                    <a:pt x="13650" y="4099"/>
                    <a:pt x="14501" y="3469"/>
                    <a:pt x="14841" y="3547"/>
                  </a:cubicBezTo>
                  <a:cubicBezTo>
                    <a:pt x="15181" y="3626"/>
                    <a:pt x="15011" y="4415"/>
                    <a:pt x="15266" y="5203"/>
                  </a:cubicBezTo>
                  <a:cubicBezTo>
                    <a:pt x="15521" y="5991"/>
                    <a:pt x="16202" y="6780"/>
                    <a:pt x="16967" y="7253"/>
                  </a:cubicBezTo>
                  <a:cubicBezTo>
                    <a:pt x="17732" y="7726"/>
                    <a:pt x="18583" y="7883"/>
                    <a:pt x="19348" y="7489"/>
                  </a:cubicBezTo>
                  <a:cubicBezTo>
                    <a:pt x="20113" y="7095"/>
                    <a:pt x="20794" y="6149"/>
                    <a:pt x="21474" y="52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4" name="Line"/>
            <p:cNvSpPr/>
            <p:nvPr/>
          </p:nvSpPr>
          <p:spPr>
            <a:xfrm>
              <a:off x="11389199" y="2907577"/>
              <a:ext cx="36472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0018" extrusionOk="0">
                  <a:moveTo>
                    <a:pt x="14811" y="20018"/>
                  </a:moveTo>
                  <a:cubicBezTo>
                    <a:pt x="6957" y="11918"/>
                    <a:pt x="-898" y="3818"/>
                    <a:pt x="84" y="1118"/>
                  </a:cubicBezTo>
                  <a:cubicBezTo>
                    <a:pt x="1066" y="-1582"/>
                    <a:pt x="10884" y="1118"/>
                    <a:pt x="20702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5" name="Line"/>
            <p:cNvSpPr/>
            <p:nvPr/>
          </p:nvSpPr>
          <p:spPr>
            <a:xfrm>
              <a:off x="11643615" y="3047387"/>
              <a:ext cx="166053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250"/>
                    <a:pt x="0" y="4500"/>
                    <a:pt x="0" y="6750"/>
                  </a:cubicBezTo>
                  <a:cubicBezTo>
                    <a:pt x="0" y="9000"/>
                    <a:pt x="0" y="11250"/>
                    <a:pt x="1125" y="12600"/>
                  </a:cubicBezTo>
                  <a:cubicBezTo>
                    <a:pt x="2250" y="13950"/>
                    <a:pt x="4500" y="14400"/>
                    <a:pt x="6525" y="13950"/>
                  </a:cubicBezTo>
                  <a:cubicBezTo>
                    <a:pt x="8550" y="13500"/>
                    <a:pt x="10350" y="12150"/>
                    <a:pt x="12375" y="11700"/>
                  </a:cubicBezTo>
                  <a:cubicBezTo>
                    <a:pt x="14400" y="11250"/>
                    <a:pt x="16650" y="11700"/>
                    <a:pt x="18225" y="13500"/>
                  </a:cubicBezTo>
                  <a:cubicBezTo>
                    <a:pt x="19800" y="15300"/>
                    <a:pt x="20700" y="1845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6" name="Line"/>
            <p:cNvSpPr/>
            <p:nvPr/>
          </p:nvSpPr>
          <p:spPr>
            <a:xfrm>
              <a:off x="11973150" y="3033409"/>
              <a:ext cx="268660" cy="62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375" extrusionOk="0">
                  <a:moveTo>
                    <a:pt x="17211" y="1548"/>
                  </a:moveTo>
                  <a:cubicBezTo>
                    <a:pt x="16671" y="954"/>
                    <a:pt x="16131" y="361"/>
                    <a:pt x="14646" y="123"/>
                  </a:cubicBezTo>
                  <a:cubicBezTo>
                    <a:pt x="13161" y="-114"/>
                    <a:pt x="10731" y="5"/>
                    <a:pt x="9246" y="361"/>
                  </a:cubicBezTo>
                  <a:cubicBezTo>
                    <a:pt x="7761" y="717"/>
                    <a:pt x="7221" y="1310"/>
                    <a:pt x="7356" y="2141"/>
                  </a:cubicBezTo>
                  <a:cubicBezTo>
                    <a:pt x="7491" y="2972"/>
                    <a:pt x="8301" y="4040"/>
                    <a:pt x="9381" y="4693"/>
                  </a:cubicBezTo>
                  <a:cubicBezTo>
                    <a:pt x="10461" y="5345"/>
                    <a:pt x="11811" y="5583"/>
                    <a:pt x="13161" y="5642"/>
                  </a:cubicBezTo>
                  <a:cubicBezTo>
                    <a:pt x="14511" y="5701"/>
                    <a:pt x="15861" y="5583"/>
                    <a:pt x="16671" y="5227"/>
                  </a:cubicBezTo>
                  <a:cubicBezTo>
                    <a:pt x="17481" y="4871"/>
                    <a:pt x="17751" y="4277"/>
                    <a:pt x="17481" y="3565"/>
                  </a:cubicBezTo>
                  <a:cubicBezTo>
                    <a:pt x="17211" y="2853"/>
                    <a:pt x="16401" y="2022"/>
                    <a:pt x="15996" y="1904"/>
                  </a:cubicBezTo>
                  <a:cubicBezTo>
                    <a:pt x="15591" y="1785"/>
                    <a:pt x="15591" y="2378"/>
                    <a:pt x="16536" y="4337"/>
                  </a:cubicBezTo>
                  <a:cubicBezTo>
                    <a:pt x="17481" y="6295"/>
                    <a:pt x="19371" y="9618"/>
                    <a:pt x="20316" y="12288"/>
                  </a:cubicBezTo>
                  <a:cubicBezTo>
                    <a:pt x="21261" y="14959"/>
                    <a:pt x="21261" y="16976"/>
                    <a:pt x="19776" y="18400"/>
                  </a:cubicBezTo>
                  <a:cubicBezTo>
                    <a:pt x="18291" y="19824"/>
                    <a:pt x="15321" y="20655"/>
                    <a:pt x="12486" y="21071"/>
                  </a:cubicBezTo>
                  <a:cubicBezTo>
                    <a:pt x="9651" y="21486"/>
                    <a:pt x="6951" y="21486"/>
                    <a:pt x="4791" y="21011"/>
                  </a:cubicBezTo>
                  <a:cubicBezTo>
                    <a:pt x="2631" y="20537"/>
                    <a:pt x="1011" y="19587"/>
                    <a:pt x="336" y="18816"/>
                  </a:cubicBezTo>
                  <a:cubicBezTo>
                    <a:pt x="-339" y="18044"/>
                    <a:pt x="-69" y="17451"/>
                    <a:pt x="1821" y="16620"/>
                  </a:cubicBezTo>
                  <a:cubicBezTo>
                    <a:pt x="3711" y="15789"/>
                    <a:pt x="7221" y="14721"/>
                    <a:pt x="10191" y="14128"/>
                  </a:cubicBezTo>
                  <a:cubicBezTo>
                    <a:pt x="13161" y="13534"/>
                    <a:pt x="15591" y="13416"/>
                    <a:pt x="18021" y="132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7" name="Line"/>
            <p:cNvSpPr/>
            <p:nvPr/>
          </p:nvSpPr>
          <p:spPr>
            <a:xfrm>
              <a:off x="12619174" y="2476581"/>
              <a:ext cx="195261" cy="105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543" extrusionOk="0">
                  <a:moveTo>
                    <a:pt x="15916" y="0"/>
                  </a:moveTo>
                  <a:cubicBezTo>
                    <a:pt x="17811" y="141"/>
                    <a:pt x="19705" y="282"/>
                    <a:pt x="20653" y="812"/>
                  </a:cubicBezTo>
                  <a:cubicBezTo>
                    <a:pt x="21600" y="1341"/>
                    <a:pt x="21600" y="2259"/>
                    <a:pt x="20842" y="3776"/>
                  </a:cubicBezTo>
                  <a:cubicBezTo>
                    <a:pt x="20084" y="5294"/>
                    <a:pt x="18568" y="7412"/>
                    <a:pt x="17810" y="9247"/>
                  </a:cubicBezTo>
                  <a:cubicBezTo>
                    <a:pt x="17053" y="11082"/>
                    <a:pt x="17053" y="12635"/>
                    <a:pt x="17810" y="13835"/>
                  </a:cubicBezTo>
                  <a:cubicBezTo>
                    <a:pt x="18568" y="15035"/>
                    <a:pt x="20084" y="15882"/>
                    <a:pt x="20653" y="16871"/>
                  </a:cubicBezTo>
                  <a:cubicBezTo>
                    <a:pt x="21221" y="17859"/>
                    <a:pt x="20842" y="18988"/>
                    <a:pt x="19137" y="19800"/>
                  </a:cubicBezTo>
                  <a:cubicBezTo>
                    <a:pt x="17432" y="20612"/>
                    <a:pt x="14400" y="21106"/>
                    <a:pt x="11937" y="21353"/>
                  </a:cubicBezTo>
                  <a:cubicBezTo>
                    <a:pt x="9474" y="21600"/>
                    <a:pt x="7579" y="21600"/>
                    <a:pt x="5684" y="21388"/>
                  </a:cubicBezTo>
                  <a:cubicBezTo>
                    <a:pt x="3789" y="21176"/>
                    <a:pt x="1895" y="20753"/>
                    <a:pt x="0" y="203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8" name="Line"/>
            <p:cNvSpPr/>
            <p:nvPr/>
          </p:nvSpPr>
          <p:spPr>
            <a:xfrm>
              <a:off x="13106954" y="3410627"/>
              <a:ext cx="2075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9" name="Line"/>
            <p:cNvSpPr/>
            <p:nvPr/>
          </p:nvSpPr>
          <p:spPr>
            <a:xfrm>
              <a:off x="154848" y="4624888"/>
              <a:ext cx="269837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769" y="1200"/>
                    <a:pt x="5538" y="2400"/>
                    <a:pt x="9138" y="6000"/>
                  </a:cubicBezTo>
                  <a:cubicBezTo>
                    <a:pt x="12738" y="9600"/>
                    <a:pt x="17169" y="15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0" name="Line"/>
            <p:cNvSpPr/>
            <p:nvPr/>
          </p:nvSpPr>
          <p:spPr>
            <a:xfrm>
              <a:off x="175605" y="4656022"/>
              <a:ext cx="228323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1" name="Line"/>
            <p:cNvSpPr/>
            <p:nvPr/>
          </p:nvSpPr>
          <p:spPr>
            <a:xfrm>
              <a:off x="275928" y="4552240"/>
              <a:ext cx="13839" cy="308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21600" y="0"/>
                  </a:moveTo>
                  <a:cubicBezTo>
                    <a:pt x="10800" y="3840"/>
                    <a:pt x="0" y="7680"/>
                    <a:pt x="0" y="10800"/>
                  </a:cubicBezTo>
                  <a:cubicBezTo>
                    <a:pt x="0" y="13920"/>
                    <a:pt x="10800" y="16320"/>
                    <a:pt x="16200" y="18120"/>
                  </a:cubicBezTo>
                  <a:cubicBezTo>
                    <a:pt x="21600" y="19920"/>
                    <a:pt x="21600" y="21120"/>
                    <a:pt x="21600" y="21360"/>
                  </a:cubicBezTo>
                  <a:cubicBezTo>
                    <a:pt x="21600" y="21600"/>
                    <a:pt x="21600" y="20880"/>
                    <a:pt x="21600" y="2016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2" name="Line"/>
            <p:cNvSpPr/>
            <p:nvPr/>
          </p:nvSpPr>
          <p:spPr>
            <a:xfrm>
              <a:off x="973876" y="4457157"/>
              <a:ext cx="346801" cy="313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046" extrusionOk="0">
                  <a:moveTo>
                    <a:pt x="10318" y="1506"/>
                  </a:moveTo>
                  <a:cubicBezTo>
                    <a:pt x="8607" y="3364"/>
                    <a:pt x="6896" y="5222"/>
                    <a:pt x="5506" y="7313"/>
                  </a:cubicBezTo>
                  <a:cubicBezTo>
                    <a:pt x="4116" y="9403"/>
                    <a:pt x="3047" y="11725"/>
                    <a:pt x="2085" y="13700"/>
                  </a:cubicBezTo>
                  <a:cubicBezTo>
                    <a:pt x="1122" y="15674"/>
                    <a:pt x="267" y="17300"/>
                    <a:pt x="53" y="17532"/>
                  </a:cubicBezTo>
                  <a:cubicBezTo>
                    <a:pt x="-161" y="17764"/>
                    <a:pt x="267" y="16603"/>
                    <a:pt x="1443" y="14164"/>
                  </a:cubicBezTo>
                  <a:cubicBezTo>
                    <a:pt x="2619" y="11725"/>
                    <a:pt x="4544" y="8009"/>
                    <a:pt x="5827" y="5222"/>
                  </a:cubicBezTo>
                  <a:cubicBezTo>
                    <a:pt x="7110" y="2435"/>
                    <a:pt x="7752" y="577"/>
                    <a:pt x="8393" y="113"/>
                  </a:cubicBezTo>
                  <a:cubicBezTo>
                    <a:pt x="9035" y="-352"/>
                    <a:pt x="9677" y="577"/>
                    <a:pt x="11494" y="3713"/>
                  </a:cubicBezTo>
                  <a:cubicBezTo>
                    <a:pt x="13312" y="6848"/>
                    <a:pt x="16306" y="12190"/>
                    <a:pt x="18338" y="15674"/>
                  </a:cubicBezTo>
                  <a:cubicBezTo>
                    <a:pt x="20370" y="19158"/>
                    <a:pt x="21439" y="20783"/>
                    <a:pt x="21439" y="21016"/>
                  </a:cubicBezTo>
                  <a:cubicBezTo>
                    <a:pt x="21439" y="21248"/>
                    <a:pt x="20370" y="20087"/>
                    <a:pt x="19300" y="1892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3" name="Line"/>
            <p:cNvSpPr/>
            <p:nvPr/>
          </p:nvSpPr>
          <p:spPr>
            <a:xfrm>
              <a:off x="1047381" y="4635265"/>
              <a:ext cx="176432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4" name="Line"/>
            <p:cNvSpPr/>
            <p:nvPr/>
          </p:nvSpPr>
          <p:spPr>
            <a:xfrm>
              <a:off x="1427778" y="4342827"/>
              <a:ext cx="242301" cy="437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521" extrusionOk="0">
                  <a:moveTo>
                    <a:pt x="9443" y="15908"/>
                  </a:moveTo>
                  <a:cubicBezTo>
                    <a:pt x="7922" y="15738"/>
                    <a:pt x="6401" y="15568"/>
                    <a:pt x="4880" y="15568"/>
                  </a:cubicBezTo>
                  <a:cubicBezTo>
                    <a:pt x="3359" y="15568"/>
                    <a:pt x="1838" y="15738"/>
                    <a:pt x="925" y="16249"/>
                  </a:cubicBezTo>
                  <a:cubicBezTo>
                    <a:pt x="12" y="16759"/>
                    <a:pt x="-292" y="17609"/>
                    <a:pt x="316" y="18204"/>
                  </a:cubicBezTo>
                  <a:cubicBezTo>
                    <a:pt x="925" y="18800"/>
                    <a:pt x="2446" y="19140"/>
                    <a:pt x="3967" y="19310"/>
                  </a:cubicBezTo>
                  <a:cubicBezTo>
                    <a:pt x="5488" y="19480"/>
                    <a:pt x="7009" y="19480"/>
                    <a:pt x="8531" y="18289"/>
                  </a:cubicBezTo>
                  <a:cubicBezTo>
                    <a:pt x="10052" y="17099"/>
                    <a:pt x="11573" y="14718"/>
                    <a:pt x="12029" y="11741"/>
                  </a:cubicBezTo>
                  <a:cubicBezTo>
                    <a:pt x="12485" y="8765"/>
                    <a:pt x="11877" y="5193"/>
                    <a:pt x="11116" y="2982"/>
                  </a:cubicBezTo>
                  <a:cubicBezTo>
                    <a:pt x="10356" y="771"/>
                    <a:pt x="9443" y="-79"/>
                    <a:pt x="9139" y="6"/>
                  </a:cubicBezTo>
                  <a:cubicBezTo>
                    <a:pt x="8835" y="91"/>
                    <a:pt x="9139" y="1112"/>
                    <a:pt x="10204" y="4088"/>
                  </a:cubicBezTo>
                  <a:cubicBezTo>
                    <a:pt x="11269" y="7064"/>
                    <a:pt x="13094" y="11997"/>
                    <a:pt x="15071" y="15228"/>
                  </a:cubicBezTo>
                  <a:cubicBezTo>
                    <a:pt x="17049" y="18460"/>
                    <a:pt x="19178" y="19990"/>
                    <a:pt x="21308" y="2152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5" name="Line"/>
            <p:cNvSpPr/>
            <p:nvPr/>
          </p:nvSpPr>
          <p:spPr>
            <a:xfrm>
              <a:off x="1783349" y="4273654"/>
              <a:ext cx="478293" cy="552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30" extrusionOk="0">
                  <a:moveTo>
                    <a:pt x="4702" y="15231"/>
                  </a:moveTo>
                  <a:cubicBezTo>
                    <a:pt x="4081" y="14829"/>
                    <a:pt x="3459" y="14426"/>
                    <a:pt x="2760" y="14225"/>
                  </a:cubicBezTo>
                  <a:cubicBezTo>
                    <a:pt x="2061" y="14024"/>
                    <a:pt x="1284" y="14024"/>
                    <a:pt x="740" y="14426"/>
                  </a:cubicBezTo>
                  <a:cubicBezTo>
                    <a:pt x="196" y="14829"/>
                    <a:pt x="-115" y="15634"/>
                    <a:pt x="40" y="16238"/>
                  </a:cubicBezTo>
                  <a:cubicBezTo>
                    <a:pt x="196" y="16841"/>
                    <a:pt x="817" y="17244"/>
                    <a:pt x="1905" y="17378"/>
                  </a:cubicBezTo>
                  <a:cubicBezTo>
                    <a:pt x="2993" y="17512"/>
                    <a:pt x="4547" y="17378"/>
                    <a:pt x="5635" y="17110"/>
                  </a:cubicBezTo>
                  <a:cubicBezTo>
                    <a:pt x="6722" y="16841"/>
                    <a:pt x="7344" y="16439"/>
                    <a:pt x="7810" y="14896"/>
                  </a:cubicBezTo>
                  <a:cubicBezTo>
                    <a:pt x="8276" y="13353"/>
                    <a:pt x="8587" y="10670"/>
                    <a:pt x="8587" y="8590"/>
                  </a:cubicBezTo>
                  <a:cubicBezTo>
                    <a:pt x="8587" y="6511"/>
                    <a:pt x="8276" y="5035"/>
                    <a:pt x="8043" y="3962"/>
                  </a:cubicBezTo>
                  <a:cubicBezTo>
                    <a:pt x="7810" y="2889"/>
                    <a:pt x="7655" y="2218"/>
                    <a:pt x="7189" y="1480"/>
                  </a:cubicBezTo>
                  <a:cubicBezTo>
                    <a:pt x="6722" y="742"/>
                    <a:pt x="5945" y="-63"/>
                    <a:pt x="5635" y="4"/>
                  </a:cubicBezTo>
                  <a:cubicBezTo>
                    <a:pt x="5324" y="71"/>
                    <a:pt x="5479" y="1010"/>
                    <a:pt x="6023" y="3694"/>
                  </a:cubicBezTo>
                  <a:cubicBezTo>
                    <a:pt x="6567" y="6377"/>
                    <a:pt x="7499" y="10804"/>
                    <a:pt x="8199" y="13756"/>
                  </a:cubicBezTo>
                  <a:cubicBezTo>
                    <a:pt x="8898" y="16707"/>
                    <a:pt x="9364" y="18183"/>
                    <a:pt x="9830" y="19189"/>
                  </a:cubicBezTo>
                  <a:cubicBezTo>
                    <a:pt x="10297" y="20195"/>
                    <a:pt x="10763" y="20732"/>
                    <a:pt x="11462" y="21067"/>
                  </a:cubicBezTo>
                  <a:cubicBezTo>
                    <a:pt x="12161" y="21403"/>
                    <a:pt x="13094" y="21537"/>
                    <a:pt x="13793" y="21336"/>
                  </a:cubicBezTo>
                  <a:cubicBezTo>
                    <a:pt x="14492" y="21135"/>
                    <a:pt x="14958" y="20598"/>
                    <a:pt x="15425" y="19994"/>
                  </a:cubicBezTo>
                  <a:cubicBezTo>
                    <a:pt x="15891" y="19390"/>
                    <a:pt x="16357" y="18720"/>
                    <a:pt x="16590" y="18049"/>
                  </a:cubicBezTo>
                  <a:cubicBezTo>
                    <a:pt x="16823" y="17378"/>
                    <a:pt x="16823" y="16707"/>
                    <a:pt x="17212" y="16707"/>
                  </a:cubicBezTo>
                  <a:cubicBezTo>
                    <a:pt x="17600" y="16707"/>
                    <a:pt x="18377" y="17378"/>
                    <a:pt x="19154" y="17848"/>
                  </a:cubicBezTo>
                  <a:cubicBezTo>
                    <a:pt x="19931" y="18317"/>
                    <a:pt x="20708" y="18585"/>
                    <a:pt x="21485" y="1885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6" name="Line"/>
            <p:cNvSpPr/>
            <p:nvPr/>
          </p:nvSpPr>
          <p:spPr>
            <a:xfrm>
              <a:off x="2126723" y="4406944"/>
              <a:ext cx="31136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7" name="Line"/>
            <p:cNvSpPr/>
            <p:nvPr/>
          </p:nvSpPr>
          <p:spPr>
            <a:xfrm>
              <a:off x="2377100" y="4313539"/>
              <a:ext cx="299673" cy="4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519" extrusionOk="0">
                  <a:moveTo>
                    <a:pt x="3631" y="0"/>
                  </a:moveTo>
                  <a:cubicBezTo>
                    <a:pt x="2390" y="157"/>
                    <a:pt x="1148" y="313"/>
                    <a:pt x="528" y="783"/>
                  </a:cubicBezTo>
                  <a:cubicBezTo>
                    <a:pt x="-93" y="1252"/>
                    <a:pt x="-93" y="2035"/>
                    <a:pt x="155" y="4930"/>
                  </a:cubicBezTo>
                  <a:cubicBezTo>
                    <a:pt x="404" y="7826"/>
                    <a:pt x="900" y="12835"/>
                    <a:pt x="1397" y="15730"/>
                  </a:cubicBezTo>
                  <a:cubicBezTo>
                    <a:pt x="1893" y="18626"/>
                    <a:pt x="2390" y="19409"/>
                    <a:pt x="3135" y="20035"/>
                  </a:cubicBezTo>
                  <a:cubicBezTo>
                    <a:pt x="3879" y="20661"/>
                    <a:pt x="4873" y="21130"/>
                    <a:pt x="5990" y="21365"/>
                  </a:cubicBezTo>
                  <a:cubicBezTo>
                    <a:pt x="7107" y="21600"/>
                    <a:pt x="8348" y="21600"/>
                    <a:pt x="9590" y="21130"/>
                  </a:cubicBezTo>
                  <a:cubicBezTo>
                    <a:pt x="10831" y="20661"/>
                    <a:pt x="12073" y="19722"/>
                    <a:pt x="12942" y="18861"/>
                  </a:cubicBezTo>
                  <a:cubicBezTo>
                    <a:pt x="13810" y="18000"/>
                    <a:pt x="14307" y="17217"/>
                    <a:pt x="15052" y="17452"/>
                  </a:cubicBezTo>
                  <a:cubicBezTo>
                    <a:pt x="15797" y="17687"/>
                    <a:pt x="16790" y="18939"/>
                    <a:pt x="17907" y="19643"/>
                  </a:cubicBezTo>
                  <a:cubicBezTo>
                    <a:pt x="19024" y="20348"/>
                    <a:pt x="20266" y="20504"/>
                    <a:pt x="21507" y="2066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8" name="Line"/>
            <p:cNvSpPr/>
            <p:nvPr/>
          </p:nvSpPr>
          <p:spPr>
            <a:xfrm>
              <a:off x="2624881" y="4386187"/>
              <a:ext cx="5189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9" name="Line"/>
            <p:cNvSpPr/>
            <p:nvPr/>
          </p:nvSpPr>
          <p:spPr>
            <a:xfrm>
              <a:off x="2303154" y="4552240"/>
              <a:ext cx="186810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0" name="Line"/>
            <p:cNvSpPr/>
            <p:nvPr/>
          </p:nvSpPr>
          <p:spPr>
            <a:xfrm>
              <a:off x="2697529" y="4567661"/>
              <a:ext cx="550050" cy="17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extrusionOk="0">
                  <a:moveTo>
                    <a:pt x="0" y="14922"/>
                  </a:moveTo>
                  <a:cubicBezTo>
                    <a:pt x="1358" y="14922"/>
                    <a:pt x="2717" y="14922"/>
                    <a:pt x="3804" y="14490"/>
                  </a:cubicBezTo>
                  <a:cubicBezTo>
                    <a:pt x="4891" y="14058"/>
                    <a:pt x="5706" y="13194"/>
                    <a:pt x="6113" y="11682"/>
                  </a:cubicBezTo>
                  <a:cubicBezTo>
                    <a:pt x="6521" y="10170"/>
                    <a:pt x="6521" y="8010"/>
                    <a:pt x="6113" y="6498"/>
                  </a:cubicBezTo>
                  <a:cubicBezTo>
                    <a:pt x="5706" y="4986"/>
                    <a:pt x="4891" y="4122"/>
                    <a:pt x="4143" y="3690"/>
                  </a:cubicBezTo>
                  <a:cubicBezTo>
                    <a:pt x="3396" y="3258"/>
                    <a:pt x="2717" y="3258"/>
                    <a:pt x="2106" y="3906"/>
                  </a:cubicBezTo>
                  <a:cubicBezTo>
                    <a:pt x="1494" y="4554"/>
                    <a:pt x="951" y="5850"/>
                    <a:pt x="951" y="7362"/>
                  </a:cubicBezTo>
                  <a:cubicBezTo>
                    <a:pt x="951" y="8874"/>
                    <a:pt x="1494" y="10602"/>
                    <a:pt x="2513" y="11898"/>
                  </a:cubicBezTo>
                  <a:cubicBezTo>
                    <a:pt x="3532" y="13194"/>
                    <a:pt x="5026" y="14058"/>
                    <a:pt x="6385" y="12546"/>
                  </a:cubicBezTo>
                  <a:cubicBezTo>
                    <a:pt x="7743" y="11034"/>
                    <a:pt x="8966" y="7146"/>
                    <a:pt x="9849" y="4338"/>
                  </a:cubicBezTo>
                  <a:cubicBezTo>
                    <a:pt x="10732" y="1530"/>
                    <a:pt x="11275" y="-198"/>
                    <a:pt x="11683" y="18"/>
                  </a:cubicBezTo>
                  <a:cubicBezTo>
                    <a:pt x="12091" y="234"/>
                    <a:pt x="12362" y="2394"/>
                    <a:pt x="12566" y="4554"/>
                  </a:cubicBezTo>
                  <a:cubicBezTo>
                    <a:pt x="12770" y="6714"/>
                    <a:pt x="12906" y="8874"/>
                    <a:pt x="12974" y="11034"/>
                  </a:cubicBezTo>
                  <a:cubicBezTo>
                    <a:pt x="13042" y="13194"/>
                    <a:pt x="13042" y="15354"/>
                    <a:pt x="13109" y="15354"/>
                  </a:cubicBezTo>
                  <a:cubicBezTo>
                    <a:pt x="13177" y="15354"/>
                    <a:pt x="13313" y="13194"/>
                    <a:pt x="13653" y="11250"/>
                  </a:cubicBezTo>
                  <a:cubicBezTo>
                    <a:pt x="13992" y="9306"/>
                    <a:pt x="14536" y="7578"/>
                    <a:pt x="15147" y="6282"/>
                  </a:cubicBezTo>
                  <a:cubicBezTo>
                    <a:pt x="15758" y="4986"/>
                    <a:pt x="16438" y="4122"/>
                    <a:pt x="16981" y="4554"/>
                  </a:cubicBezTo>
                  <a:cubicBezTo>
                    <a:pt x="17525" y="4986"/>
                    <a:pt x="17932" y="6714"/>
                    <a:pt x="18679" y="9738"/>
                  </a:cubicBezTo>
                  <a:cubicBezTo>
                    <a:pt x="19426" y="12762"/>
                    <a:pt x="20513" y="17082"/>
                    <a:pt x="21600" y="21402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1" name="Line"/>
            <p:cNvSpPr/>
            <p:nvPr/>
          </p:nvSpPr>
          <p:spPr>
            <a:xfrm>
              <a:off x="3852978" y="4102000"/>
              <a:ext cx="611888" cy="877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00" extrusionOk="0">
                  <a:moveTo>
                    <a:pt x="2791" y="13512"/>
                  </a:moveTo>
                  <a:cubicBezTo>
                    <a:pt x="3155" y="13850"/>
                    <a:pt x="3519" y="14187"/>
                    <a:pt x="4611" y="14230"/>
                  </a:cubicBezTo>
                  <a:cubicBezTo>
                    <a:pt x="5703" y="14272"/>
                    <a:pt x="7524" y="14019"/>
                    <a:pt x="8434" y="13681"/>
                  </a:cubicBezTo>
                  <a:cubicBezTo>
                    <a:pt x="9344" y="13344"/>
                    <a:pt x="9344" y="12922"/>
                    <a:pt x="8616" y="12500"/>
                  </a:cubicBezTo>
                  <a:cubicBezTo>
                    <a:pt x="7888" y="12078"/>
                    <a:pt x="6431" y="11656"/>
                    <a:pt x="5036" y="11445"/>
                  </a:cubicBezTo>
                  <a:cubicBezTo>
                    <a:pt x="3640" y="11234"/>
                    <a:pt x="2306" y="11234"/>
                    <a:pt x="1396" y="11361"/>
                  </a:cubicBezTo>
                  <a:cubicBezTo>
                    <a:pt x="485" y="11487"/>
                    <a:pt x="0" y="11740"/>
                    <a:pt x="0" y="11994"/>
                  </a:cubicBezTo>
                  <a:cubicBezTo>
                    <a:pt x="0" y="12247"/>
                    <a:pt x="485" y="12500"/>
                    <a:pt x="2184" y="12669"/>
                  </a:cubicBezTo>
                  <a:cubicBezTo>
                    <a:pt x="3883" y="12837"/>
                    <a:pt x="6796" y="12922"/>
                    <a:pt x="9769" y="12415"/>
                  </a:cubicBezTo>
                  <a:cubicBezTo>
                    <a:pt x="12742" y="11909"/>
                    <a:pt x="15775" y="10812"/>
                    <a:pt x="17778" y="9673"/>
                  </a:cubicBezTo>
                  <a:cubicBezTo>
                    <a:pt x="19780" y="8534"/>
                    <a:pt x="20751" y="7353"/>
                    <a:pt x="21175" y="6130"/>
                  </a:cubicBezTo>
                  <a:cubicBezTo>
                    <a:pt x="21600" y="4906"/>
                    <a:pt x="21479" y="3641"/>
                    <a:pt x="21297" y="2797"/>
                  </a:cubicBezTo>
                  <a:cubicBezTo>
                    <a:pt x="21115" y="1953"/>
                    <a:pt x="20872" y="1531"/>
                    <a:pt x="20569" y="1067"/>
                  </a:cubicBezTo>
                  <a:cubicBezTo>
                    <a:pt x="20265" y="603"/>
                    <a:pt x="19901" y="97"/>
                    <a:pt x="19476" y="12"/>
                  </a:cubicBezTo>
                  <a:cubicBezTo>
                    <a:pt x="19052" y="-72"/>
                    <a:pt x="18566" y="265"/>
                    <a:pt x="18020" y="1151"/>
                  </a:cubicBezTo>
                  <a:cubicBezTo>
                    <a:pt x="17474" y="2037"/>
                    <a:pt x="16867" y="3472"/>
                    <a:pt x="16564" y="5834"/>
                  </a:cubicBezTo>
                  <a:cubicBezTo>
                    <a:pt x="16261" y="8197"/>
                    <a:pt x="16261" y="11487"/>
                    <a:pt x="16503" y="14145"/>
                  </a:cubicBezTo>
                  <a:cubicBezTo>
                    <a:pt x="16746" y="16803"/>
                    <a:pt x="17231" y="18828"/>
                    <a:pt x="17656" y="20009"/>
                  </a:cubicBezTo>
                  <a:cubicBezTo>
                    <a:pt x="18081" y="21191"/>
                    <a:pt x="18445" y="21528"/>
                    <a:pt x="18566" y="21359"/>
                  </a:cubicBezTo>
                  <a:cubicBezTo>
                    <a:pt x="18688" y="21190"/>
                    <a:pt x="18566" y="20515"/>
                    <a:pt x="18445" y="1984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2" name="Line"/>
            <p:cNvSpPr/>
            <p:nvPr/>
          </p:nvSpPr>
          <p:spPr>
            <a:xfrm>
              <a:off x="4264651" y="4645644"/>
              <a:ext cx="290593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3" name="Line"/>
            <p:cNvSpPr/>
            <p:nvPr/>
          </p:nvSpPr>
          <p:spPr>
            <a:xfrm>
              <a:off x="5105293" y="4252811"/>
              <a:ext cx="311349" cy="662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0" extrusionOk="0">
                  <a:moveTo>
                    <a:pt x="21600" y="2987"/>
                  </a:moveTo>
                  <a:cubicBezTo>
                    <a:pt x="21600" y="2200"/>
                    <a:pt x="21600" y="1412"/>
                    <a:pt x="21120" y="850"/>
                  </a:cubicBezTo>
                  <a:cubicBezTo>
                    <a:pt x="20640" y="288"/>
                    <a:pt x="19680" y="-50"/>
                    <a:pt x="18840" y="6"/>
                  </a:cubicBezTo>
                  <a:cubicBezTo>
                    <a:pt x="18000" y="63"/>
                    <a:pt x="17280" y="513"/>
                    <a:pt x="16800" y="1694"/>
                  </a:cubicBezTo>
                  <a:cubicBezTo>
                    <a:pt x="16320" y="2875"/>
                    <a:pt x="16080" y="4788"/>
                    <a:pt x="16560" y="7488"/>
                  </a:cubicBezTo>
                  <a:cubicBezTo>
                    <a:pt x="17040" y="10188"/>
                    <a:pt x="18240" y="13675"/>
                    <a:pt x="18840" y="16038"/>
                  </a:cubicBezTo>
                  <a:cubicBezTo>
                    <a:pt x="19440" y="18400"/>
                    <a:pt x="19440" y="19638"/>
                    <a:pt x="18960" y="20425"/>
                  </a:cubicBezTo>
                  <a:cubicBezTo>
                    <a:pt x="18480" y="21213"/>
                    <a:pt x="17520" y="21550"/>
                    <a:pt x="15000" y="21550"/>
                  </a:cubicBezTo>
                  <a:cubicBezTo>
                    <a:pt x="12480" y="21550"/>
                    <a:pt x="8400" y="21213"/>
                    <a:pt x="5640" y="20594"/>
                  </a:cubicBezTo>
                  <a:cubicBezTo>
                    <a:pt x="2880" y="19975"/>
                    <a:pt x="1440" y="19075"/>
                    <a:pt x="0" y="1817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4" name="Line"/>
            <p:cNvSpPr/>
            <p:nvPr/>
          </p:nvSpPr>
          <p:spPr>
            <a:xfrm>
              <a:off x="5126049" y="4595293"/>
              <a:ext cx="902912" cy="143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extrusionOk="0">
                  <a:moveTo>
                    <a:pt x="0" y="2857"/>
                  </a:moveTo>
                  <a:cubicBezTo>
                    <a:pt x="2317" y="3371"/>
                    <a:pt x="4634" y="3885"/>
                    <a:pt x="6000" y="4142"/>
                  </a:cubicBezTo>
                  <a:cubicBezTo>
                    <a:pt x="7366" y="4400"/>
                    <a:pt x="7779" y="4400"/>
                    <a:pt x="8193" y="4400"/>
                  </a:cubicBezTo>
                  <a:cubicBezTo>
                    <a:pt x="8607" y="4400"/>
                    <a:pt x="9021" y="4400"/>
                    <a:pt x="9186" y="5685"/>
                  </a:cubicBezTo>
                  <a:cubicBezTo>
                    <a:pt x="9352" y="6971"/>
                    <a:pt x="9269" y="9542"/>
                    <a:pt x="9352" y="11857"/>
                  </a:cubicBezTo>
                  <a:cubicBezTo>
                    <a:pt x="9434" y="14171"/>
                    <a:pt x="9683" y="16228"/>
                    <a:pt x="10055" y="17514"/>
                  </a:cubicBezTo>
                  <a:cubicBezTo>
                    <a:pt x="10428" y="18800"/>
                    <a:pt x="10924" y="19314"/>
                    <a:pt x="11379" y="19314"/>
                  </a:cubicBezTo>
                  <a:cubicBezTo>
                    <a:pt x="11834" y="19314"/>
                    <a:pt x="12248" y="18800"/>
                    <a:pt x="12538" y="17257"/>
                  </a:cubicBezTo>
                  <a:cubicBezTo>
                    <a:pt x="12828" y="15714"/>
                    <a:pt x="12993" y="13142"/>
                    <a:pt x="13076" y="10571"/>
                  </a:cubicBezTo>
                  <a:cubicBezTo>
                    <a:pt x="13159" y="8000"/>
                    <a:pt x="13159" y="5428"/>
                    <a:pt x="13200" y="5428"/>
                  </a:cubicBezTo>
                  <a:cubicBezTo>
                    <a:pt x="13241" y="5428"/>
                    <a:pt x="13324" y="8000"/>
                    <a:pt x="13490" y="10571"/>
                  </a:cubicBezTo>
                  <a:cubicBezTo>
                    <a:pt x="13655" y="13142"/>
                    <a:pt x="13903" y="15714"/>
                    <a:pt x="14193" y="17771"/>
                  </a:cubicBezTo>
                  <a:cubicBezTo>
                    <a:pt x="14483" y="19828"/>
                    <a:pt x="14814" y="21371"/>
                    <a:pt x="15021" y="20857"/>
                  </a:cubicBezTo>
                  <a:cubicBezTo>
                    <a:pt x="15228" y="20342"/>
                    <a:pt x="15310" y="17771"/>
                    <a:pt x="15476" y="14685"/>
                  </a:cubicBezTo>
                  <a:cubicBezTo>
                    <a:pt x="15641" y="11600"/>
                    <a:pt x="15890" y="8000"/>
                    <a:pt x="16138" y="5171"/>
                  </a:cubicBezTo>
                  <a:cubicBezTo>
                    <a:pt x="16386" y="2342"/>
                    <a:pt x="16634" y="285"/>
                    <a:pt x="16924" y="28"/>
                  </a:cubicBezTo>
                  <a:cubicBezTo>
                    <a:pt x="17214" y="-229"/>
                    <a:pt x="17545" y="1314"/>
                    <a:pt x="17752" y="3371"/>
                  </a:cubicBezTo>
                  <a:cubicBezTo>
                    <a:pt x="17959" y="5428"/>
                    <a:pt x="18041" y="8000"/>
                    <a:pt x="18124" y="10571"/>
                  </a:cubicBezTo>
                  <a:cubicBezTo>
                    <a:pt x="18207" y="13142"/>
                    <a:pt x="18290" y="15714"/>
                    <a:pt x="18372" y="15714"/>
                  </a:cubicBezTo>
                  <a:cubicBezTo>
                    <a:pt x="18455" y="15714"/>
                    <a:pt x="18538" y="13142"/>
                    <a:pt x="18828" y="10828"/>
                  </a:cubicBezTo>
                  <a:cubicBezTo>
                    <a:pt x="19117" y="8514"/>
                    <a:pt x="19614" y="6457"/>
                    <a:pt x="20028" y="6457"/>
                  </a:cubicBezTo>
                  <a:cubicBezTo>
                    <a:pt x="20441" y="6457"/>
                    <a:pt x="20772" y="8514"/>
                    <a:pt x="21021" y="11342"/>
                  </a:cubicBezTo>
                  <a:cubicBezTo>
                    <a:pt x="21269" y="14171"/>
                    <a:pt x="21434" y="17771"/>
                    <a:pt x="21600" y="2137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5" name="Line"/>
            <p:cNvSpPr/>
            <p:nvPr/>
          </p:nvSpPr>
          <p:spPr>
            <a:xfrm>
              <a:off x="6255533" y="4209756"/>
              <a:ext cx="665961" cy="5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552" extrusionOk="0">
                  <a:moveTo>
                    <a:pt x="4065" y="16391"/>
                  </a:moveTo>
                  <a:cubicBezTo>
                    <a:pt x="3620" y="16009"/>
                    <a:pt x="3174" y="15628"/>
                    <a:pt x="2506" y="15438"/>
                  </a:cubicBezTo>
                  <a:cubicBezTo>
                    <a:pt x="1838" y="15247"/>
                    <a:pt x="947" y="15247"/>
                    <a:pt x="446" y="15565"/>
                  </a:cubicBezTo>
                  <a:cubicBezTo>
                    <a:pt x="-55" y="15882"/>
                    <a:pt x="-166" y="16518"/>
                    <a:pt x="279" y="17216"/>
                  </a:cubicBezTo>
                  <a:cubicBezTo>
                    <a:pt x="725" y="17915"/>
                    <a:pt x="1727" y="18678"/>
                    <a:pt x="2896" y="19186"/>
                  </a:cubicBezTo>
                  <a:cubicBezTo>
                    <a:pt x="4065" y="19694"/>
                    <a:pt x="5401" y="19948"/>
                    <a:pt x="6793" y="19059"/>
                  </a:cubicBezTo>
                  <a:cubicBezTo>
                    <a:pt x="8185" y="18169"/>
                    <a:pt x="9632" y="16136"/>
                    <a:pt x="10356" y="13024"/>
                  </a:cubicBezTo>
                  <a:cubicBezTo>
                    <a:pt x="11079" y="9911"/>
                    <a:pt x="11079" y="5718"/>
                    <a:pt x="11079" y="3240"/>
                  </a:cubicBezTo>
                  <a:cubicBezTo>
                    <a:pt x="11079" y="762"/>
                    <a:pt x="11079" y="0"/>
                    <a:pt x="11079" y="0"/>
                  </a:cubicBezTo>
                  <a:cubicBezTo>
                    <a:pt x="11079" y="0"/>
                    <a:pt x="11079" y="762"/>
                    <a:pt x="10968" y="2414"/>
                  </a:cubicBezTo>
                  <a:cubicBezTo>
                    <a:pt x="10857" y="4066"/>
                    <a:pt x="10634" y="6607"/>
                    <a:pt x="10523" y="9275"/>
                  </a:cubicBezTo>
                  <a:cubicBezTo>
                    <a:pt x="10411" y="11944"/>
                    <a:pt x="10411" y="14739"/>
                    <a:pt x="10523" y="16454"/>
                  </a:cubicBezTo>
                  <a:cubicBezTo>
                    <a:pt x="10634" y="18169"/>
                    <a:pt x="10857" y="18805"/>
                    <a:pt x="11079" y="19440"/>
                  </a:cubicBezTo>
                  <a:cubicBezTo>
                    <a:pt x="11302" y="20075"/>
                    <a:pt x="11525" y="20711"/>
                    <a:pt x="11914" y="21092"/>
                  </a:cubicBezTo>
                  <a:cubicBezTo>
                    <a:pt x="12304" y="21473"/>
                    <a:pt x="12861" y="21600"/>
                    <a:pt x="13417" y="21536"/>
                  </a:cubicBezTo>
                  <a:cubicBezTo>
                    <a:pt x="13974" y="21473"/>
                    <a:pt x="14531" y="21219"/>
                    <a:pt x="15032" y="20520"/>
                  </a:cubicBezTo>
                  <a:cubicBezTo>
                    <a:pt x="15533" y="19821"/>
                    <a:pt x="15978" y="18678"/>
                    <a:pt x="16257" y="18424"/>
                  </a:cubicBezTo>
                  <a:cubicBezTo>
                    <a:pt x="16535" y="18169"/>
                    <a:pt x="16646" y="18805"/>
                    <a:pt x="16925" y="19313"/>
                  </a:cubicBezTo>
                  <a:cubicBezTo>
                    <a:pt x="17203" y="19821"/>
                    <a:pt x="17648" y="20202"/>
                    <a:pt x="18428" y="20393"/>
                  </a:cubicBezTo>
                  <a:cubicBezTo>
                    <a:pt x="19207" y="20584"/>
                    <a:pt x="20321" y="20584"/>
                    <a:pt x="21434" y="2058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6" name="Line"/>
            <p:cNvSpPr/>
            <p:nvPr/>
          </p:nvSpPr>
          <p:spPr>
            <a:xfrm>
              <a:off x="6786575" y="4406944"/>
              <a:ext cx="62271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7" name="Line"/>
            <p:cNvSpPr/>
            <p:nvPr/>
          </p:nvSpPr>
          <p:spPr>
            <a:xfrm>
              <a:off x="6495983" y="4541861"/>
              <a:ext cx="259459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8" name="Line"/>
            <p:cNvSpPr/>
            <p:nvPr/>
          </p:nvSpPr>
          <p:spPr>
            <a:xfrm>
              <a:off x="6934839" y="4516348"/>
              <a:ext cx="799762" cy="23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157" extrusionOk="0">
                  <a:moveTo>
                    <a:pt x="476" y="11533"/>
                  </a:moveTo>
                  <a:cubicBezTo>
                    <a:pt x="1125" y="14001"/>
                    <a:pt x="1774" y="16470"/>
                    <a:pt x="2330" y="17704"/>
                  </a:cubicBezTo>
                  <a:cubicBezTo>
                    <a:pt x="2887" y="18938"/>
                    <a:pt x="3350" y="18938"/>
                    <a:pt x="3675" y="18167"/>
                  </a:cubicBezTo>
                  <a:cubicBezTo>
                    <a:pt x="3999" y="17396"/>
                    <a:pt x="4184" y="15853"/>
                    <a:pt x="4231" y="14310"/>
                  </a:cubicBezTo>
                  <a:cubicBezTo>
                    <a:pt x="4277" y="12767"/>
                    <a:pt x="4184" y="11224"/>
                    <a:pt x="3906" y="10144"/>
                  </a:cubicBezTo>
                  <a:cubicBezTo>
                    <a:pt x="3628" y="9064"/>
                    <a:pt x="3165" y="8447"/>
                    <a:pt x="2701" y="7984"/>
                  </a:cubicBezTo>
                  <a:cubicBezTo>
                    <a:pt x="2238" y="7521"/>
                    <a:pt x="1774" y="7213"/>
                    <a:pt x="1311" y="7213"/>
                  </a:cubicBezTo>
                  <a:cubicBezTo>
                    <a:pt x="847" y="7213"/>
                    <a:pt x="384" y="7521"/>
                    <a:pt x="152" y="8447"/>
                  </a:cubicBezTo>
                  <a:cubicBezTo>
                    <a:pt x="-80" y="9373"/>
                    <a:pt x="-80" y="10916"/>
                    <a:pt x="384" y="12304"/>
                  </a:cubicBezTo>
                  <a:cubicBezTo>
                    <a:pt x="847" y="13693"/>
                    <a:pt x="1774" y="14927"/>
                    <a:pt x="2887" y="14773"/>
                  </a:cubicBezTo>
                  <a:cubicBezTo>
                    <a:pt x="3999" y="14618"/>
                    <a:pt x="5297" y="13076"/>
                    <a:pt x="6085" y="11687"/>
                  </a:cubicBezTo>
                  <a:cubicBezTo>
                    <a:pt x="6873" y="10298"/>
                    <a:pt x="7151" y="9064"/>
                    <a:pt x="7475" y="8910"/>
                  </a:cubicBezTo>
                  <a:cubicBezTo>
                    <a:pt x="7800" y="8756"/>
                    <a:pt x="8171" y="9681"/>
                    <a:pt x="8356" y="10916"/>
                  </a:cubicBezTo>
                  <a:cubicBezTo>
                    <a:pt x="8541" y="12150"/>
                    <a:pt x="8541" y="13693"/>
                    <a:pt x="8541" y="15544"/>
                  </a:cubicBezTo>
                  <a:cubicBezTo>
                    <a:pt x="8541" y="17396"/>
                    <a:pt x="8541" y="19556"/>
                    <a:pt x="8727" y="20173"/>
                  </a:cubicBezTo>
                  <a:cubicBezTo>
                    <a:pt x="8912" y="20790"/>
                    <a:pt x="9283" y="19864"/>
                    <a:pt x="9561" y="18630"/>
                  </a:cubicBezTo>
                  <a:cubicBezTo>
                    <a:pt x="9839" y="17396"/>
                    <a:pt x="10025" y="15853"/>
                    <a:pt x="10210" y="14310"/>
                  </a:cubicBezTo>
                  <a:cubicBezTo>
                    <a:pt x="10396" y="12767"/>
                    <a:pt x="10581" y="11224"/>
                    <a:pt x="10813" y="9836"/>
                  </a:cubicBezTo>
                  <a:cubicBezTo>
                    <a:pt x="11044" y="8447"/>
                    <a:pt x="11323" y="7213"/>
                    <a:pt x="11601" y="7367"/>
                  </a:cubicBezTo>
                  <a:cubicBezTo>
                    <a:pt x="11879" y="7521"/>
                    <a:pt x="12157" y="9064"/>
                    <a:pt x="12342" y="10761"/>
                  </a:cubicBezTo>
                  <a:cubicBezTo>
                    <a:pt x="12528" y="12458"/>
                    <a:pt x="12620" y="14310"/>
                    <a:pt x="12806" y="16007"/>
                  </a:cubicBezTo>
                  <a:cubicBezTo>
                    <a:pt x="12991" y="17704"/>
                    <a:pt x="13269" y="19247"/>
                    <a:pt x="13640" y="20173"/>
                  </a:cubicBezTo>
                  <a:cubicBezTo>
                    <a:pt x="14011" y="21098"/>
                    <a:pt x="14475" y="21407"/>
                    <a:pt x="14845" y="20944"/>
                  </a:cubicBezTo>
                  <a:cubicBezTo>
                    <a:pt x="15216" y="20481"/>
                    <a:pt x="15494" y="19247"/>
                    <a:pt x="15911" y="16470"/>
                  </a:cubicBezTo>
                  <a:cubicBezTo>
                    <a:pt x="16329" y="13693"/>
                    <a:pt x="16885" y="9373"/>
                    <a:pt x="17163" y="6441"/>
                  </a:cubicBezTo>
                  <a:cubicBezTo>
                    <a:pt x="17441" y="3510"/>
                    <a:pt x="17441" y="1967"/>
                    <a:pt x="17673" y="1041"/>
                  </a:cubicBezTo>
                  <a:cubicBezTo>
                    <a:pt x="17905" y="116"/>
                    <a:pt x="18368" y="-193"/>
                    <a:pt x="18785" y="116"/>
                  </a:cubicBezTo>
                  <a:cubicBezTo>
                    <a:pt x="19202" y="424"/>
                    <a:pt x="19573" y="1350"/>
                    <a:pt x="19990" y="3510"/>
                  </a:cubicBezTo>
                  <a:cubicBezTo>
                    <a:pt x="20408" y="5670"/>
                    <a:pt x="20871" y="9064"/>
                    <a:pt x="21149" y="11996"/>
                  </a:cubicBezTo>
                  <a:cubicBezTo>
                    <a:pt x="21427" y="14927"/>
                    <a:pt x="21520" y="17396"/>
                    <a:pt x="21335" y="18938"/>
                  </a:cubicBezTo>
                  <a:cubicBezTo>
                    <a:pt x="21149" y="20481"/>
                    <a:pt x="20686" y="21098"/>
                    <a:pt x="19759" y="20327"/>
                  </a:cubicBezTo>
                  <a:cubicBezTo>
                    <a:pt x="18832" y="19556"/>
                    <a:pt x="17441" y="17396"/>
                    <a:pt x="16050" y="1523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9" name="Line"/>
            <p:cNvSpPr/>
            <p:nvPr/>
          </p:nvSpPr>
          <p:spPr>
            <a:xfrm>
              <a:off x="8789585" y="4252567"/>
              <a:ext cx="342485" cy="597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extrusionOk="0">
                  <a:moveTo>
                    <a:pt x="21600" y="2560"/>
                  </a:moveTo>
                  <a:cubicBezTo>
                    <a:pt x="21600" y="1939"/>
                    <a:pt x="21600" y="1319"/>
                    <a:pt x="21055" y="884"/>
                  </a:cubicBezTo>
                  <a:cubicBezTo>
                    <a:pt x="20509" y="450"/>
                    <a:pt x="19418" y="201"/>
                    <a:pt x="18327" y="77"/>
                  </a:cubicBezTo>
                  <a:cubicBezTo>
                    <a:pt x="17236" y="-47"/>
                    <a:pt x="16145" y="-47"/>
                    <a:pt x="15273" y="263"/>
                  </a:cubicBezTo>
                  <a:cubicBezTo>
                    <a:pt x="14400" y="574"/>
                    <a:pt x="13745" y="1194"/>
                    <a:pt x="13309" y="3367"/>
                  </a:cubicBezTo>
                  <a:cubicBezTo>
                    <a:pt x="12873" y="5539"/>
                    <a:pt x="12655" y="9263"/>
                    <a:pt x="12327" y="12429"/>
                  </a:cubicBezTo>
                  <a:cubicBezTo>
                    <a:pt x="12000" y="15594"/>
                    <a:pt x="11564" y="18201"/>
                    <a:pt x="10909" y="19691"/>
                  </a:cubicBezTo>
                  <a:cubicBezTo>
                    <a:pt x="10255" y="21181"/>
                    <a:pt x="9382" y="21553"/>
                    <a:pt x="7745" y="21429"/>
                  </a:cubicBezTo>
                  <a:cubicBezTo>
                    <a:pt x="6109" y="21305"/>
                    <a:pt x="3709" y="20684"/>
                    <a:pt x="2291" y="20063"/>
                  </a:cubicBezTo>
                  <a:cubicBezTo>
                    <a:pt x="873" y="19443"/>
                    <a:pt x="436" y="18822"/>
                    <a:pt x="0" y="1820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0" name="Line"/>
            <p:cNvSpPr/>
            <p:nvPr/>
          </p:nvSpPr>
          <p:spPr>
            <a:xfrm>
              <a:off x="8748072" y="4531482"/>
              <a:ext cx="38399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838" y="14400"/>
                    <a:pt x="11676" y="7200"/>
                    <a:pt x="15276" y="3600"/>
                  </a:cubicBezTo>
                  <a:cubicBezTo>
                    <a:pt x="18876" y="0"/>
                    <a:pt x="20238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1" name="Line"/>
            <p:cNvSpPr/>
            <p:nvPr/>
          </p:nvSpPr>
          <p:spPr>
            <a:xfrm>
              <a:off x="9381148" y="4749426"/>
              <a:ext cx="10379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2" name="Line"/>
            <p:cNvSpPr/>
            <p:nvPr/>
          </p:nvSpPr>
          <p:spPr>
            <a:xfrm>
              <a:off x="9947786" y="4354161"/>
              <a:ext cx="222113" cy="602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508" extrusionOk="0">
                  <a:moveTo>
                    <a:pt x="16351" y="2253"/>
                  </a:moveTo>
                  <a:cubicBezTo>
                    <a:pt x="16351" y="1636"/>
                    <a:pt x="16351" y="1019"/>
                    <a:pt x="15521" y="587"/>
                  </a:cubicBezTo>
                  <a:cubicBezTo>
                    <a:pt x="14690" y="155"/>
                    <a:pt x="13028" y="-92"/>
                    <a:pt x="10702" y="31"/>
                  </a:cubicBezTo>
                  <a:cubicBezTo>
                    <a:pt x="8376" y="155"/>
                    <a:pt x="5385" y="649"/>
                    <a:pt x="3558" y="1204"/>
                  </a:cubicBezTo>
                  <a:cubicBezTo>
                    <a:pt x="1730" y="1759"/>
                    <a:pt x="1065" y="2377"/>
                    <a:pt x="1564" y="3179"/>
                  </a:cubicBezTo>
                  <a:cubicBezTo>
                    <a:pt x="2062" y="3981"/>
                    <a:pt x="3724" y="4969"/>
                    <a:pt x="6216" y="5462"/>
                  </a:cubicBezTo>
                  <a:cubicBezTo>
                    <a:pt x="8708" y="5956"/>
                    <a:pt x="12031" y="5956"/>
                    <a:pt x="14358" y="5771"/>
                  </a:cubicBezTo>
                  <a:cubicBezTo>
                    <a:pt x="16684" y="5586"/>
                    <a:pt x="18013" y="5215"/>
                    <a:pt x="18179" y="4660"/>
                  </a:cubicBezTo>
                  <a:cubicBezTo>
                    <a:pt x="18345" y="4105"/>
                    <a:pt x="17348" y="3364"/>
                    <a:pt x="16850" y="3302"/>
                  </a:cubicBezTo>
                  <a:cubicBezTo>
                    <a:pt x="16351" y="3241"/>
                    <a:pt x="16351" y="3858"/>
                    <a:pt x="17182" y="5956"/>
                  </a:cubicBezTo>
                  <a:cubicBezTo>
                    <a:pt x="18013" y="8054"/>
                    <a:pt x="19674" y="11634"/>
                    <a:pt x="20505" y="14041"/>
                  </a:cubicBezTo>
                  <a:cubicBezTo>
                    <a:pt x="21336" y="16447"/>
                    <a:pt x="21336" y="17682"/>
                    <a:pt x="21336" y="18607"/>
                  </a:cubicBezTo>
                  <a:cubicBezTo>
                    <a:pt x="21336" y="19533"/>
                    <a:pt x="21336" y="20150"/>
                    <a:pt x="20339" y="20644"/>
                  </a:cubicBezTo>
                  <a:cubicBezTo>
                    <a:pt x="19342" y="21138"/>
                    <a:pt x="17348" y="21508"/>
                    <a:pt x="14524" y="21508"/>
                  </a:cubicBezTo>
                  <a:cubicBezTo>
                    <a:pt x="11699" y="21508"/>
                    <a:pt x="8044" y="21138"/>
                    <a:pt x="5551" y="20706"/>
                  </a:cubicBezTo>
                  <a:cubicBezTo>
                    <a:pt x="3059" y="20274"/>
                    <a:pt x="1730" y="19780"/>
                    <a:pt x="899" y="19163"/>
                  </a:cubicBezTo>
                  <a:cubicBezTo>
                    <a:pt x="68" y="18546"/>
                    <a:pt x="-264" y="17805"/>
                    <a:pt x="234" y="17250"/>
                  </a:cubicBezTo>
                  <a:cubicBezTo>
                    <a:pt x="733" y="16694"/>
                    <a:pt x="2062" y="16324"/>
                    <a:pt x="5718" y="15707"/>
                  </a:cubicBezTo>
                  <a:cubicBezTo>
                    <a:pt x="9373" y="15090"/>
                    <a:pt x="15354" y="14226"/>
                    <a:pt x="21336" y="1336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3" name="Line"/>
            <p:cNvSpPr/>
            <p:nvPr/>
          </p:nvSpPr>
          <p:spPr>
            <a:xfrm>
              <a:off x="10647299" y="4521105"/>
              <a:ext cx="10379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4" name="Line"/>
            <p:cNvSpPr/>
            <p:nvPr/>
          </p:nvSpPr>
          <p:spPr>
            <a:xfrm>
              <a:off x="10668056" y="4687157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5" name="Line"/>
            <p:cNvSpPr/>
            <p:nvPr/>
          </p:nvSpPr>
          <p:spPr>
            <a:xfrm>
              <a:off x="11436049" y="4323917"/>
              <a:ext cx="299043" cy="440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91" extrusionOk="0">
                  <a:moveTo>
                    <a:pt x="20855" y="3544"/>
                  </a:moveTo>
                  <a:cubicBezTo>
                    <a:pt x="20607" y="2700"/>
                    <a:pt x="20359" y="1856"/>
                    <a:pt x="18993" y="1181"/>
                  </a:cubicBezTo>
                  <a:cubicBezTo>
                    <a:pt x="17628" y="506"/>
                    <a:pt x="15145" y="0"/>
                    <a:pt x="12662" y="0"/>
                  </a:cubicBezTo>
                  <a:cubicBezTo>
                    <a:pt x="10179" y="0"/>
                    <a:pt x="7697" y="506"/>
                    <a:pt x="6207" y="1181"/>
                  </a:cubicBezTo>
                  <a:cubicBezTo>
                    <a:pt x="4717" y="1856"/>
                    <a:pt x="4221" y="2700"/>
                    <a:pt x="4593" y="3797"/>
                  </a:cubicBezTo>
                  <a:cubicBezTo>
                    <a:pt x="4966" y="4894"/>
                    <a:pt x="6207" y="6244"/>
                    <a:pt x="8690" y="7931"/>
                  </a:cubicBezTo>
                  <a:cubicBezTo>
                    <a:pt x="11172" y="9619"/>
                    <a:pt x="14897" y="11644"/>
                    <a:pt x="17255" y="13078"/>
                  </a:cubicBezTo>
                  <a:cubicBezTo>
                    <a:pt x="19614" y="14513"/>
                    <a:pt x="20607" y="15356"/>
                    <a:pt x="21103" y="16453"/>
                  </a:cubicBezTo>
                  <a:cubicBezTo>
                    <a:pt x="21600" y="17550"/>
                    <a:pt x="21600" y="18900"/>
                    <a:pt x="20979" y="19828"/>
                  </a:cubicBezTo>
                  <a:cubicBezTo>
                    <a:pt x="20359" y="20756"/>
                    <a:pt x="19117" y="21263"/>
                    <a:pt x="16634" y="21431"/>
                  </a:cubicBezTo>
                  <a:cubicBezTo>
                    <a:pt x="14152" y="21600"/>
                    <a:pt x="10428" y="21431"/>
                    <a:pt x="7448" y="20672"/>
                  </a:cubicBezTo>
                  <a:cubicBezTo>
                    <a:pt x="4469" y="19913"/>
                    <a:pt x="2234" y="18563"/>
                    <a:pt x="1117" y="17466"/>
                  </a:cubicBezTo>
                  <a:cubicBezTo>
                    <a:pt x="0" y="16369"/>
                    <a:pt x="0" y="15525"/>
                    <a:pt x="0" y="146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6" name="Line"/>
            <p:cNvSpPr/>
            <p:nvPr/>
          </p:nvSpPr>
          <p:spPr>
            <a:xfrm>
              <a:off x="12079503" y="4519108"/>
              <a:ext cx="709720" cy="147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88" extrusionOk="0">
                  <a:moveTo>
                    <a:pt x="0" y="9332"/>
                  </a:moveTo>
                  <a:cubicBezTo>
                    <a:pt x="2936" y="8328"/>
                    <a:pt x="5872" y="7323"/>
                    <a:pt x="9227" y="6821"/>
                  </a:cubicBezTo>
                  <a:cubicBezTo>
                    <a:pt x="12583" y="6318"/>
                    <a:pt x="16357" y="6318"/>
                    <a:pt x="18559" y="6318"/>
                  </a:cubicBezTo>
                  <a:cubicBezTo>
                    <a:pt x="20761" y="6318"/>
                    <a:pt x="21390" y="6318"/>
                    <a:pt x="21495" y="5565"/>
                  </a:cubicBezTo>
                  <a:cubicBezTo>
                    <a:pt x="21600" y="4811"/>
                    <a:pt x="21181" y="3304"/>
                    <a:pt x="20709" y="2048"/>
                  </a:cubicBezTo>
                  <a:cubicBezTo>
                    <a:pt x="20237" y="793"/>
                    <a:pt x="19713" y="-212"/>
                    <a:pt x="19660" y="39"/>
                  </a:cubicBezTo>
                  <a:cubicBezTo>
                    <a:pt x="19608" y="290"/>
                    <a:pt x="20027" y="1797"/>
                    <a:pt x="20289" y="3807"/>
                  </a:cubicBezTo>
                  <a:cubicBezTo>
                    <a:pt x="20551" y="5816"/>
                    <a:pt x="20656" y="8328"/>
                    <a:pt x="20027" y="11341"/>
                  </a:cubicBezTo>
                  <a:cubicBezTo>
                    <a:pt x="19398" y="14355"/>
                    <a:pt x="18035" y="17872"/>
                    <a:pt x="16672" y="2138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7" name="Line"/>
            <p:cNvSpPr/>
            <p:nvPr/>
          </p:nvSpPr>
          <p:spPr>
            <a:xfrm>
              <a:off x="13241872" y="4438078"/>
              <a:ext cx="79567" cy="294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574" y="6353"/>
                    <a:pt x="13148" y="12706"/>
                    <a:pt x="16904" y="16518"/>
                  </a:cubicBezTo>
                  <a:cubicBezTo>
                    <a:pt x="20661" y="20329"/>
                    <a:pt x="21600" y="21600"/>
                    <a:pt x="21600" y="21600"/>
                  </a:cubicBezTo>
                  <a:cubicBezTo>
                    <a:pt x="21600" y="21600"/>
                    <a:pt x="20661" y="20329"/>
                    <a:pt x="19722" y="19186"/>
                  </a:cubicBezTo>
                  <a:cubicBezTo>
                    <a:pt x="18783" y="18042"/>
                    <a:pt x="17844" y="17026"/>
                    <a:pt x="16904" y="1600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8" name="Line"/>
            <p:cNvSpPr/>
            <p:nvPr/>
          </p:nvSpPr>
          <p:spPr>
            <a:xfrm>
              <a:off x="13314521" y="4386186"/>
              <a:ext cx="102735" cy="32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600" extrusionOk="0">
                  <a:moveTo>
                    <a:pt x="0" y="0"/>
                  </a:moveTo>
                  <a:cubicBezTo>
                    <a:pt x="5040" y="3677"/>
                    <a:pt x="10080" y="7353"/>
                    <a:pt x="13680" y="10570"/>
                  </a:cubicBezTo>
                  <a:cubicBezTo>
                    <a:pt x="17280" y="13787"/>
                    <a:pt x="19440" y="16545"/>
                    <a:pt x="20520" y="18498"/>
                  </a:cubicBezTo>
                  <a:cubicBezTo>
                    <a:pt x="21600" y="20451"/>
                    <a:pt x="21600" y="21600"/>
                    <a:pt x="20880" y="21600"/>
                  </a:cubicBezTo>
                  <a:cubicBezTo>
                    <a:pt x="20160" y="21600"/>
                    <a:pt x="18720" y="20451"/>
                    <a:pt x="17280" y="1930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9" name="Line"/>
            <p:cNvSpPr/>
            <p:nvPr/>
          </p:nvSpPr>
          <p:spPr>
            <a:xfrm>
              <a:off x="13262628" y="4331725"/>
              <a:ext cx="412352" cy="425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79" extrusionOk="0">
                  <a:moveTo>
                    <a:pt x="0" y="5831"/>
                  </a:moveTo>
                  <a:cubicBezTo>
                    <a:pt x="0" y="4794"/>
                    <a:pt x="0" y="3757"/>
                    <a:pt x="1260" y="2721"/>
                  </a:cubicBezTo>
                  <a:cubicBezTo>
                    <a:pt x="2520" y="1684"/>
                    <a:pt x="5040" y="647"/>
                    <a:pt x="7650" y="215"/>
                  </a:cubicBezTo>
                  <a:cubicBezTo>
                    <a:pt x="10260" y="-217"/>
                    <a:pt x="12960" y="-44"/>
                    <a:pt x="14580" y="1165"/>
                  </a:cubicBezTo>
                  <a:cubicBezTo>
                    <a:pt x="16200" y="2375"/>
                    <a:pt x="16740" y="4621"/>
                    <a:pt x="16020" y="6349"/>
                  </a:cubicBezTo>
                  <a:cubicBezTo>
                    <a:pt x="15300" y="8077"/>
                    <a:pt x="13320" y="9287"/>
                    <a:pt x="11790" y="9978"/>
                  </a:cubicBezTo>
                  <a:cubicBezTo>
                    <a:pt x="10260" y="10669"/>
                    <a:pt x="9180" y="10842"/>
                    <a:pt x="8100" y="11015"/>
                  </a:cubicBezTo>
                  <a:cubicBezTo>
                    <a:pt x="7020" y="11188"/>
                    <a:pt x="5940" y="11361"/>
                    <a:pt x="5850" y="11361"/>
                  </a:cubicBezTo>
                  <a:cubicBezTo>
                    <a:pt x="5760" y="11361"/>
                    <a:pt x="6660" y="11188"/>
                    <a:pt x="8370" y="12052"/>
                  </a:cubicBezTo>
                  <a:cubicBezTo>
                    <a:pt x="10080" y="12916"/>
                    <a:pt x="12600" y="14817"/>
                    <a:pt x="14580" y="16545"/>
                  </a:cubicBezTo>
                  <a:cubicBezTo>
                    <a:pt x="16560" y="18273"/>
                    <a:pt x="18000" y="19828"/>
                    <a:pt x="19170" y="20605"/>
                  </a:cubicBezTo>
                  <a:cubicBezTo>
                    <a:pt x="20340" y="21383"/>
                    <a:pt x="21240" y="21383"/>
                    <a:pt x="21420" y="21124"/>
                  </a:cubicBezTo>
                  <a:cubicBezTo>
                    <a:pt x="21600" y="20865"/>
                    <a:pt x="21060" y="20346"/>
                    <a:pt x="20520" y="198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0" name="Line"/>
            <p:cNvSpPr/>
            <p:nvPr/>
          </p:nvSpPr>
          <p:spPr>
            <a:xfrm>
              <a:off x="13926838" y="4759805"/>
              <a:ext cx="38734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extrusionOk="0">
                  <a:moveTo>
                    <a:pt x="10800" y="0"/>
                  </a:moveTo>
                  <a:cubicBezTo>
                    <a:pt x="16200" y="1920"/>
                    <a:pt x="21600" y="3840"/>
                    <a:pt x="19800" y="7440"/>
                  </a:cubicBezTo>
                  <a:cubicBezTo>
                    <a:pt x="18000" y="11040"/>
                    <a:pt x="9000" y="1632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1" name="Line"/>
            <p:cNvSpPr/>
            <p:nvPr/>
          </p:nvSpPr>
          <p:spPr>
            <a:xfrm>
              <a:off x="7938565" y="4572996"/>
              <a:ext cx="311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2" name="Line"/>
            <p:cNvSpPr/>
            <p:nvPr/>
          </p:nvSpPr>
          <p:spPr>
            <a:xfrm>
              <a:off x="7938565" y="4728671"/>
              <a:ext cx="20758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3" name="Line"/>
            <p:cNvSpPr/>
            <p:nvPr/>
          </p:nvSpPr>
          <p:spPr>
            <a:xfrm>
              <a:off x="14461589" y="4027663"/>
              <a:ext cx="913427" cy="92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90" extrusionOk="0">
                  <a:moveTo>
                    <a:pt x="3283" y="12463"/>
                  </a:moveTo>
                  <a:cubicBezTo>
                    <a:pt x="3039" y="12141"/>
                    <a:pt x="2795" y="11818"/>
                    <a:pt x="2470" y="11657"/>
                  </a:cubicBezTo>
                  <a:cubicBezTo>
                    <a:pt x="2146" y="11496"/>
                    <a:pt x="1740" y="11496"/>
                    <a:pt x="1374" y="11617"/>
                  </a:cubicBezTo>
                  <a:cubicBezTo>
                    <a:pt x="1009" y="11738"/>
                    <a:pt x="684" y="11980"/>
                    <a:pt x="400" y="12302"/>
                  </a:cubicBezTo>
                  <a:cubicBezTo>
                    <a:pt x="116" y="12624"/>
                    <a:pt x="-128" y="13027"/>
                    <a:pt x="75" y="13430"/>
                  </a:cubicBezTo>
                  <a:cubicBezTo>
                    <a:pt x="278" y="13833"/>
                    <a:pt x="928" y="14236"/>
                    <a:pt x="1699" y="14317"/>
                  </a:cubicBezTo>
                  <a:cubicBezTo>
                    <a:pt x="2471" y="14397"/>
                    <a:pt x="3364" y="14156"/>
                    <a:pt x="4176" y="13068"/>
                  </a:cubicBezTo>
                  <a:cubicBezTo>
                    <a:pt x="4988" y="11980"/>
                    <a:pt x="5719" y="10045"/>
                    <a:pt x="6003" y="8433"/>
                  </a:cubicBezTo>
                  <a:cubicBezTo>
                    <a:pt x="6287" y="6821"/>
                    <a:pt x="6125" y="5532"/>
                    <a:pt x="5881" y="4524"/>
                  </a:cubicBezTo>
                  <a:cubicBezTo>
                    <a:pt x="5637" y="3517"/>
                    <a:pt x="5313" y="2791"/>
                    <a:pt x="5150" y="2630"/>
                  </a:cubicBezTo>
                  <a:cubicBezTo>
                    <a:pt x="4988" y="2469"/>
                    <a:pt x="4988" y="2872"/>
                    <a:pt x="5028" y="4645"/>
                  </a:cubicBezTo>
                  <a:cubicBezTo>
                    <a:pt x="5069" y="6418"/>
                    <a:pt x="5150" y="9562"/>
                    <a:pt x="5434" y="11577"/>
                  </a:cubicBezTo>
                  <a:cubicBezTo>
                    <a:pt x="5719" y="13591"/>
                    <a:pt x="6206" y="14478"/>
                    <a:pt x="6815" y="14921"/>
                  </a:cubicBezTo>
                  <a:cubicBezTo>
                    <a:pt x="7424" y="15365"/>
                    <a:pt x="8155" y="15365"/>
                    <a:pt x="8764" y="15163"/>
                  </a:cubicBezTo>
                  <a:cubicBezTo>
                    <a:pt x="9373" y="14962"/>
                    <a:pt x="9860" y="14559"/>
                    <a:pt x="10225" y="14156"/>
                  </a:cubicBezTo>
                  <a:cubicBezTo>
                    <a:pt x="10591" y="13753"/>
                    <a:pt x="10834" y="13350"/>
                    <a:pt x="10997" y="12947"/>
                  </a:cubicBezTo>
                  <a:cubicBezTo>
                    <a:pt x="11159" y="12544"/>
                    <a:pt x="11240" y="12141"/>
                    <a:pt x="11159" y="11778"/>
                  </a:cubicBezTo>
                  <a:cubicBezTo>
                    <a:pt x="11078" y="11415"/>
                    <a:pt x="10834" y="11093"/>
                    <a:pt x="10510" y="10972"/>
                  </a:cubicBezTo>
                  <a:cubicBezTo>
                    <a:pt x="10185" y="10851"/>
                    <a:pt x="9779" y="10932"/>
                    <a:pt x="9495" y="11174"/>
                  </a:cubicBezTo>
                  <a:cubicBezTo>
                    <a:pt x="9210" y="11415"/>
                    <a:pt x="9048" y="11818"/>
                    <a:pt x="8967" y="12221"/>
                  </a:cubicBezTo>
                  <a:cubicBezTo>
                    <a:pt x="8886" y="12624"/>
                    <a:pt x="8886" y="13027"/>
                    <a:pt x="9048" y="13390"/>
                  </a:cubicBezTo>
                  <a:cubicBezTo>
                    <a:pt x="9210" y="13753"/>
                    <a:pt x="9535" y="14075"/>
                    <a:pt x="10428" y="14357"/>
                  </a:cubicBezTo>
                  <a:cubicBezTo>
                    <a:pt x="11322" y="14639"/>
                    <a:pt x="12783" y="14881"/>
                    <a:pt x="14367" y="14317"/>
                  </a:cubicBezTo>
                  <a:cubicBezTo>
                    <a:pt x="15950" y="13753"/>
                    <a:pt x="17655" y="12383"/>
                    <a:pt x="18833" y="10891"/>
                  </a:cubicBezTo>
                  <a:cubicBezTo>
                    <a:pt x="20010" y="9400"/>
                    <a:pt x="20660" y="7789"/>
                    <a:pt x="21025" y="6217"/>
                  </a:cubicBezTo>
                  <a:cubicBezTo>
                    <a:pt x="21391" y="4645"/>
                    <a:pt x="21472" y="3114"/>
                    <a:pt x="21431" y="2147"/>
                  </a:cubicBezTo>
                  <a:cubicBezTo>
                    <a:pt x="21391" y="1180"/>
                    <a:pt x="21228" y="777"/>
                    <a:pt x="20944" y="454"/>
                  </a:cubicBezTo>
                  <a:cubicBezTo>
                    <a:pt x="20660" y="132"/>
                    <a:pt x="20254" y="-110"/>
                    <a:pt x="19929" y="51"/>
                  </a:cubicBezTo>
                  <a:cubicBezTo>
                    <a:pt x="19604" y="212"/>
                    <a:pt x="19361" y="777"/>
                    <a:pt x="19077" y="2268"/>
                  </a:cubicBezTo>
                  <a:cubicBezTo>
                    <a:pt x="18792" y="3759"/>
                    <a:pt x="18467" y="6177"/>
                    <a:pt x="18386" y="8836"/>
                  </a:cubicBezTo>
                  <a:cubicBezTo>
                    <a:pt x="18305" y="11496"/>
                    <a:pt x="18467" y="14397"/>
                    <a:pt x="18630" y="16412"/>
                  </a:cubicBezTo>
                  <a:cubicBezTo>
                    <a:pt x="18792" y="18427"/>
                    <a:pt x="18955" y="19556"/>
                    <a:pt x="19117" y="20321"/>
                  </a:cubicBezTo>
                  <a:cubicBezTo>
                    <a:pt x="19280" y="21087"/>
                    <a:pt x="19442" y="21490"/>
                    <a:pt x="19523" y="21490"/>
                  </a:cubicBezTo>
                  <a:cubicBezTo>
                    <a:pt x="19604" y="21490"/>
                    <a:pt x="19604" y="21087"/>
                    <a:pt x="19645" y="20200"/>
                  </a:cubicBezTo>
                  <a:cubicBezTo>
                    <a:pt x="19686" y="19314"/>
                    <a:pt x="19767" y="17944"/>
                    <a:pt x="19848" y="1657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4" name="Line"/>
            <p:cNvSpPr/>
            <p:nvPr/>
          </p:nvSpPr>
          <p:spPr>
            <a:xfrm>
              <a:off x="15141099" y="4526146"/>
              <a:ext cx="425510" cy="111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70" extrusionOk="0">
                  <a:moveTo>
                    <a:pt x="0" y="980"/>
                  </a:moveTo>
                  <a:cubicBezTo>
                    <a:pt x="1580" y="3521"/>
                    <a:pt x="3161" y="6062"/>
                    <a:pt x="5707" y="6697"/>
                  </a:cubicBezTo>
                  <a:cubicBezTo>
                    <a:pt x="8254" y="7332"/>
                    <a:pt x="11766" y="6062"/>
                    <a:pt x="13785" y="4156"/>
                  </a:cubicBezTo>
                  <a:cubicBezTo>
                    <a:pt x="15805" y="2250"/>
                    <a:pt x="16332" y="-291"/>
                    <a:pt x="16420" y="27"/>
                  </a:cubicBezTo>
                  <a:cubicBezTo>
                    <a:pt x="16507" y="344"/>
                    <a:pt x="16156" y="3521"/>
                    <a:pt x="16420" y="7650"/>
                  </a:cubicBezTo>
                  <a:cubicBezTo>
                    <a:pt x="16683" y="11780"/>
                    <a:pt x="17561" y="16862"/>
                    <a:pt x="18439" y="19085"/>
                  </a:cubicBezTo>
                  <a:cubicBezTo>
                    <a:pt x="19317" y="21309"/>
                    <a:pt x="20195" y="20674"/>
                    <a:pt x="20722" y="18450"/>
                  </a:cubicBezTo>
                  <a:cubicBezTo>
                    <a:pt x="21249" y="16227"/>
                    <a:pt x="21424" y="12415"/>
                    <a:pt x="21600" y="860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5" name="Line"/>
            <p:cNvSpPr/>
            <p:nvPr/>
          </p:nvSpPr>
          <p:spPr>
            <a:xfrm>
              <a:off x="15410934" y="4375808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6" name="Line"/>
            <p:cNvSpPr/>
            <p:nvPr/>
          </p:nvSpPr>
          <p:spPr>
            <a:xfrm>
              <a:off x="15628879" y="4469213"/>
              <a:ext cx="643454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6" y="1636"/>
                    <a:pt x="232" y="3273"/>
                    <a:pt x="348" y="4909"/>
                  </a:cubicBezTo>
                  <a:cubicBezTo>
                    <a:pt x="464" y="6545"/>
                    <a:pt x="581" y="8182"/>
                    <a:pt x="929" y="8673"/>
                  </a:cubicBezTo>
                  <a:cubicBezTo>
                    <a:pt x="1277" y="9164"/>
                    <a:pt x="1858" y="8509"/>
                    <a:pt x="2323" y="7364"/>
                  </a:cubicBezTo>
                  <a:cubicBezTo>
                    <a:pt x="2787" y="6218"/>
                    <a:pt x="3135" y="4582"/>
                    <a:pt x="3600" y="3436"/>
                  </a:cubicBezTo>
                  <a:cubicBezTo>
                    <a:pt x="4065" y="2291"/>
                    <a:pt x="4645" y="1636"/>
                    <a:pt x="4994" y="2127"/>
                  </a:cubicBezTo>
                  <a:cubicBezTo>
                    <a:pt x="5342" y="2618"/>
                    <a:pt x="5458" y="4255"/>
                    <a:pt x="5690" y="6709"/>
                  </a:cubicBezTo>
                  <a:cubicBezTo>
                    <a:pt x="5923" y="9164"/>
                    <a:pt x="6271" y="12436"/>
                    <a:pt x="6677" y="14727"/>
                  </a:cubicBezTo>
                  <a:cubicBezTo>
                    <a:pt x="7084" y="17018"/>
                    <a:pt x="7548" y="18327"/>
                    <a:pt x="8535" y="18818"/>
                  </a:cubicBezTo>
                  <a:cubicBezTo>
                    <a:pt x="9523" y="19309"/>
                    <a:pt x="11032" y="18982"/>
                    <a:pt x="12252" y="17673"/>
                  </a:cubicBezTo>
                  <a:cubicBezTo>
                    <a:pt x="13471" y="16364"/>
                    <a:pt x="14400" y="14073"/>
                    <a:pt x="14981" y="12109"/>
                  </a:cubicBezTo>
                  <a:cubicBezTo>
                    <a:pt x="15561" y="10145"/>
                    <a:pt x="15794" y="8509"/>
                    <a:pt x="15794" y="6873"/>
                  </a:cubicBezTo>
                  <a:cubicBezTo>
                    <a:pt x="15794" y="5236"/>
                    <a:pt x="15561" y="3600"/>
                    <a:pt x="15039" y="2618"/>
                  </a:cubicBezTo>
                  <a:cubicBezTo>
                    <a:pt x="14516" y="1636"/>
                    <a:pt x="13703" y="1309"/>
                    <a:pt x="13239" y="2455"/>
                  </a:cubicBezTo>
                  <a:cubicBezTo>
                    <a:pt x="12774" y="3600"/>
                    <a:pt x="12658" y="6218"/>
                    <a:pt x="13006" y="8836"/>
                  </a:cubicBezTo>
                  <a:cubicBezTo>
                    <a:pt x="13355" y="11455"/>
                    <a:pt x="14168" y="14073"/>
                    <a:pt x="15677" y="16200"/>
                  </a:cubicBezTo>
                  <a:cubicBezTo>
                    <a:pt x="17187" y="18327"/>
                    <a:pt x="19394" y="1996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7" name="Line"/>
            <p:cNvSpPr/>
            <p:nvPr/>
          </p:nvSpPr>
          <p:spPr>
            <a:xfrm>
              <a:off x="2946608" y="5679873"/>
              <a:ext cx="342484" cy="63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extrusionOk="0">
                  <a:moveTo>
                    <a:pt x="21600" y="1523"/>
                  </a:moveTo>
                  <a:cubicBezTo>
                    <a:pt x="20073" y="939"/>
                    <a:pt x="18545" y="355"/>
                    <a:pt x="17018" y="122"/>
                  </a:cubicBezTo>
                  <a:cubicBezTo>
                    <a:pt x="15491" y="-112"/>
                    <a:pt x="13964" y="5"/>
                    <a:pt x="13091" y="355"/>
                  </a:cubicBezTo>
                  <a:cubicBezTo>
                    <a:pt x="12218" y="705"/>
                    <a:pt x="12000" y="1289"/>
                    <a:pt x="12436" y="2924"/>
                  </a:cubicBezTo>
                  <a:cubicBezTo>
                    <a:pt x="12873" y="4558"/>
                    <a:pt x="13964" y="7244"/>
                    <a:pt x="14727" y="10046"/>
                  </a:cubicBezTo>
                  <a:cubicBezTo>
                    <a:pt x="15491" y="12848"/>
                    <a:pt x="15927" y="15767"/>
                    <a:pt x="14945" y="17693"/>
                  </a:cubicBezTo>
                  <a:cubicBezTo>
                    <a:pt x="13964" y="19620"/>
                    <a:pt x="11564" y="20554"/>
                    <a:pt x="9709" y="21021"/>
                  </a:cubicBezTo>
                  <a:cubicBezTo>
                    <a:pt x="7855" y="21488"/>
                    <a:pt x="6545" y="21488"/>
                    <a:pt x="5018" y="20787"/>
                  </a:cubicBezTo>
                  <a:cubicBezTo>
                    <a:pt x="3491" y="20087"/>
                    <a:pt x="1745" y="18686"/>
                    <a:pt x="0" y="172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8" name="Line"/>
            <p:cNvSpPr/>
            <p:nvPr/>
          </p:nvSpPr>
          <p:spPr>
            <a:xfrm>
              <a:off x="2905095" y="5984444"/>
              <a:ext cx="394376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05" y="7200"/>
                    <a:pt x="10611" y="14400"/>
                    <a:pt x="14211" y="18000"/>
                  </a:cubicBezTo>
                  <a:cubicBezTo>
                    <a:pt x="17811" y="21600"/>
                    <a:pt x="19705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9" name="Line"/>
            <p:cNvSpPr/>
            <p:nvPr/>
          </p:nvSpPr>
          <p:spPr>
            <a:xfrm>
              <a:off x="3610818" y="5961688"/>
              <a:ext cx="249080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11040"/>
                  </a:moveTo>
                  <a:cubicBezTo>
                    <a:pt x="3300" y="4868"/>
                    <a:pt x="6600" y="-1303"/>
                    <a:pt x="10200" y="240"/>
                  </a:cubicBezTo>
                  <a:cubicBezTo>
                    <a:pt x="13800" y="1783"/>
                    <a:pt x="17700" y="11040"/>
                    <a:pt x="21600" y="2029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0" name="Line"/>
            <p:cNvSpPr/>
            <p:nvPr/>
          </p:nvSpPr>
          <p:spPr>
            <a:xfrm>
              <a:off x="3714602" y="5849525"/>
              <a:ext cx="31136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4469"/>
                    <a:pt x="9600" y="8938"/>
                    <a:pt x="13200" y="12538"/>
                  </a:cubicBezTo>
                  <a:cubicBezTo>
                    <a:pt x="16800" y="16138"/>
                    <a:pt x="19200" y="1886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1" name="Line"/>
            <p:cNvSpPr/>
            <p:nvPr/>
          </p:nvSpPr>
          <p:spPr>
            <a:xfrm>
              <a:off x="4008161" y="5811472"/>
              <a:ext cx="225356" cy="56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551" extrusionOk="0">
                  <a:moveTo>
                    <a:pt x="15428" y="2239"/>
                  </a:moveTo>
                  <a:cubicBezTo>
                    <a:pt x="15101" y="1580"/>
                    <a:pt x="14774" y="922"/>
                    <a:pt x="13792" y="527"/>
                  </a:cubicBezTo>
                  <a:cubicBezTo>
                    <a:pt x="12810" y="132"/>
                    <a:pt x="11174" y="0"/>
                    <a:pt x="9537" y="0"/>
                  </a:cubicBezTo>
                  <a:cubicBezTo>
                    <a:pt x="7901" y="0"/>
                    <a:pt x="6264" y="132"/>
                    <a:pt x="4628" y="790"/>
                  </a:cubicBezTo>
                  <a:cubicBezTo>
                    <a:pt x="2992" y="1449"/>
                    <a:pt x="1355" y="2634"/>
                    <a:pt x="537" y="3556"/>
                  </a:cubicBezTo>
                  <a:cubicBezTo>
                    <a:pt x="-281" y="4478"/>
                    <a:pt x="-281" y="5137"/>
                    <a:pt x="1355" y="5729"/>
                  </a:cubicBezTo>
                  <a:cubicBezTo>
                    <a:pt x="2992" y="6322"/>
                    <a:pt x="6264" y="6849"/>
                    <a:pt x="9374" y="6915"/>
                  </a:cubicBezTo>
                  <a:cubicBezTo>
                    <a:pt x="12483" y="6980"/>
                    <a:pt x="15428" y="6585"/>
                    <a:pt x="17064" y="6059"/>
                  </a:cubicBezTo>
                  <a:cubicBezTo>
                    <a:pt x="18701" y="5532"/>
                    <a:pt x="19028" y="4873"/>
                    <a:pt x="18374" y="4280"/>
                  </a:cubicBezTo>
                  <a:cubicBezTo>
                    <a:pt x="17719" y="3688"/>
                    <a:pt x="16083" y="3161"/>
                    <a:pt x="15264" y="3227"/>
                  </a:cubicBezTo>
                  <a:cubicBezTo>
                    <a:pt x="14446" y="3293"/>
                    <a:pt x="14446" y="3951"/>
                    <a:pt x="15592" y="5927"/>
                  </a:cubicBezTo>
                  <a:cubicBezTo>
                    <a:pt x="16737" y="7902"/>
                    <a:pt x="19028" y="11195"/>
                    <a:pt x="20174" y="13500"/>
                  </a:cubicBezTo>
                  <a:cubicBezTo>
                    <a:pt x="21319" y="15805"/>
                    <a:pt x="21319" y="17122"/>
                    <a:pt x="21319" y="18110"/>
                  </a:cubicBezTo>
                  <a:cubicBezTo>
                    <a:pt x="21319" y="19098"/>
                    <a:pt x="21319" y="19756"/>
                    <a:pt x="20501" y="20283"/>
                  </a:cubicBezTo>
                  <a:cubicBezTo>
                    <a:pt x="19683" y="20810"/>
                    <a:pt x="18046" y="21205"/>
                    <a:pt x="16410" y="21402"/>
                  </a:cubicBezTo>
                  <a:cubicBezTo>
                    <a:pt x="14774" y="21600"/>
                    <a:pt x="13137" y="21600"/>
                    <a:pt x="11501" y="21402"/>
                  </a:cubicBezTo>
                  <a:cubicBezTo>
                    <a:pt x="9864" y="21205"/>
                    <a:pt x="8228" y="20810"/>
                    <a:pt x="6919" y="20349"/>
                  </a:cubicBezTo>
                  <a:cubicBezTo>
                    <a:pt x="5610" y="19888"/>
                    <a:pt x="4628" y="19361"/>
                    <a:pt x="4137" y="18637"/>
                  </a:cubicBezTo>
                  <a:cubicBezTo>
                    <a:pt x="3646" y="17912"/>
                    <a:pt x="3646" y="16990"/>
                    <a:pt x="4792" y="15937"/>
                  </a:cubicBezTo>
                  <a:cubicBezTo>
                    <a:pt x="5937" y="14883"/>
                    <a:pt x="8228" y="13698"/>
                    <a:pt x="11174" y="12907"/>
                  </a:cubicBezTo>
                  <a:cubicBezTo>
                    <a:pt x="14119" y="12117"/>
                    <a:pt x="17719" y="11722"/>
                    <a:pt x="21319" y="113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2" name="Line"/>
            <p:cNvSpPr/>
            <p:nvPr/>
          </p:nvSpPr>
          <p:spPr>
            <a:xfrm>
              <a:off x="4389190" y="5735364"/>
              <a:ext cx="192376" cy="55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1600" extrusionOk="0">
                  <a:moveTo>
                    <a:pt x="0" y="0"/>
                  </a:moveTo>
                  <a:cubicBezTo>
                    <a:pt x="5959" y="951"/>
                    <a:pt x="11917" y="1902"/>
                    <a:pt x="15828" y="4279"/>
                  </a:cubicBezTo>
                  <a:cubicBezTo>
                    <a:pt x="19738" y="6657"/>
                    <a:pt x="21600" y="10460"/>
                    <a:pt x="20297" y="13449"/>
                  </a:cubicBezTo>
                  <a:cubicBezTo>
                    <a:pt x="18993" y="16438"/>
                    <a:pt x="14524" y="18611"/>
                    <a:pt x="11359" y="19834"/>
                  </a:cubicBezTo>
                  <a:cubicBezTo>
                    <a:pt x="8193" y="21057"/>
                    <a:pt x="6331" y="21328"/>
                    <a:pt x="446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3" name="Line"/>
            <p:cNvSpPr/>
            <p:nvPr/>
          </p:nvSpPr>
          <p:spPr>
            <a:xfrm>
              <a:off x="2480684" y="5631581"/>
              <a:ext cx="144198" cy="498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600" extrusionOk="0">
                  <a:moveTo>
                    <a:pt x="20938" y="0"/>
                  </a:moveTo>
                  <a:cubicBezTo>
                    <a:pt x="16417" y="750"/>
                    <a:pt x="11896" y="1500"/>
                    <a:pt x="7626" y="3750"/>
                  </a:cubicBezTo>
                  <a:cubicBezTo>
                    <a:pt x="3357" y="6000"/>
                    <a:pt x="-662" y="9750"/>
                    <a:pt x="91" y="12825"/>
                  </a:cubicBezTo>
                  <a:cubicBezTo>
                    <a:pt x="845" y="15900"/>
                    <a:pt x="6371" y="18300"/>
                    <a:pt x="10389" y="19650"/>
                  </a:cubicBezTo>
                  <a:cubicBezTo>
                    <a:pt x="14408" y="21000"/>
                    <a:pt x="16919" y="21300"/>
                    <a:pt x="1943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4" name="Line"/>
            <p:cNvSpPr/>
            <p:nvPr/>
          </p:nvSpPr>
          <p:spPr>
            <a:xfrm>
              <a:off x="4959996" y="5870282"/>
              <a:ext cx="1038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5" name="Line"/>
            <p:cNvSpPr/>
            <p:nvPr/>
          </p:nvSpPr>
          <p:spPr>
            <a:xfrm>
              <a:off x="4949618" y="6057092"/>
              <a:ext cx="41514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6" name="Line"/>
            <p:cNvSpPr/>
            <p:nvPr/>
          </p:nvSpPr>
          <p:spPr>
            <a:xfrm>
              <a:off x="5561937" y="5706315"/>
              <a:ext cx="392132" cy="459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251" extrusionOk="0">
                  <a:moveTo>
                    <a:pt x="19895" y="3744"/>
                  </a:moveTo>
                  <a:cubicBezTo>
                    <a:pt x="19516" y="2944"/>
                    <a:pt x="19137" y="2144"/>
                    <a:pt x="18000" y="1504"/>
                  </a:cubicBezTo>
                  <a:cubicBezTo>
                    <a:pt x="16863" y="864"/>
                    <a:pt x="14968" y="384"/>
                    <a:pt x="13547" y="144"/>
                  </a:cubicBezTo>
                  <a:cubicBezTo>
                    <a:pt x="12126" y="-96"/>
                    <a:pt x="11179" y="-96"/>
                    <a:pt x="10326" y="624"/>
                  </a:cubicBezTo>
                  <a:cubicBezTo>
                    <a:pt x="9474" y="1344"/>
                    <a:pt x="8716" y="2784"/>
                    <a:pt x="9947" y="4704"/>
                  </a:cubicBezTo>
                  <a:cubicBezTo>
                    <a:pt x="11179" y="6624"/>
                    <a:pt x="14400" y="9024"/>
                    <a:pt x="16674" y="11024"/>
                  </a:cubicBezTo>
                  <a:cubicBezTo>
                    <a:pt x="18947" y="13024"/>
                    <a:pt x="20274" y="14624"/>
                    <a:pt x="20937" y="15824"/>
                  </a:cubicBezTo>
                  <a:cubicBezTo>
                    <a:pt x="21600" y="17024"/>
                    <a:pt x="21600" y="17824"/>
                    <a:pt x="21221" y="18544"/>
                  </a:cubicBezTo>
                  <a:cubicBezTo>
                    <a:pt x="20842" y="19264"/>
                    <a:pt x="20084" y="19904"/>
                    <a:pt x="18095" y="20464"/>
                  </a:cubicBezTo>
                  <a:cubicBezTo>
                    <a:pt x="16105" y="21024"/>
                    <a:pt x="12884" y="21504"/>
                    <a:pt x="10137" y="21104"/>
                  </a:cubicBezTo>
                  <a:cubicBezTo>
                    <a:pt x="7389" y="20704"/>
                    <a:pt x="5116" y="19424"/>
                    <a:pt x="3505" y="18304"/>
                  </a:cubicBezTo>
                  <a:cubicBezTo>
                    <a:pt x="1895" y="17184"/>
                    <a:pt x="947" y="16224"/>
                    <a:pt x="0" y="152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7" name="Line"/>
            <p:cNvSpPr/>
            <p:nvPr/>
          </p:nvSpPr>
          <p:spPr>
            <a:xfrm>
              <a:off x="6329930" y="5890148"/>
              <a:ext cx="470484" cy="15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extrusionOk="0">
                  <a:moveTo>
                    <a:pt x="0" y="8573"/>
                  </a:moveTo>
                  <a:cubicBezTo>
                    <a:pt x="2065" y="7164"/>
                    <a:pt x="4129" y="5755"/>
                    <a:pt x="7068" y="5521"/>
                  </a:cubicBezTo>
                  <a:cubicBezTo>
                    <a:pt x="10006" y="5286"/>
                    <a:pt x="13818" y="6225"/>
                    <a:pt x="16121" y="6694"/>
                  </a:cubicBezTo>
                  <a:cubicBezTo>
                    <a:pt x="18424" y="7164"/>
                    <a:pt x="19218" y="7164"/>
                    <a:pt x="20012" y="7164"/>
                  </a:cubicBezTo>
                  <a:cubicBezTo>
                    <a:pt x="20806" y="7164"/>
                    <a:pt x="21600" y="7164"/>
                    <a:pt x="21600" y="6694"/>
                  </a:cubicBezTo>
                  <a:cubicBezTo>
                    <a:pt x="21600" y="6225"/>
                    <a:pt x="20806" y="5286"/>
                    <a:pt x="19853" y="3877"/>
                  </a:cubicBezTo>
                  <a:cubicBezTo>
                    <a:pt x="18900" y="2468"/>
                    <a:pt x="17788" y="590"/>
                    <a:pt x="17629" y="121"/>
                  </a:cubicBezTo>
                  <a:cubicBezTo>
                    <a:pt x="17471" y="-349"/>
                    <a:pt x="18265" y="590"/>
                    <a:pt x="18821" y="2234"/>
                  </a:cubicBezTo>
                  <a:cubicBezTo>
                    <a:pt x="19376" y="3877"/>
                    <a:pt x="19694" y="6225"/>
                    <a:pt x="19218" y="9512"/>
                  </a:cubicBezTo>
                  <a:cubicBezTo>
                    <a:pt x="18741" y="12799"/>
                    <a:pt x="17471" y="17025"/>
                    <a:pt x="16200" y="212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8" name="Line"/>
            <p:cNvSpPr/>
            <p:nvPr/>
          </p:nvSpPr>
          <p:spPr>
            <a:xfrm>
              <a:off x="7232842" y="5787256"/>
              <a:ext cx="51892" cy="341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extrusionOk="0">
                  <a:moveTo>
                    <a:pt x="0" y="0"/>
                  </a:moveTo>
                  <a:cubicBezTo>
                    <a:pt x="5760" y="5184"/>
                    <a:pt x="11520" y="10368"/>
                    <a:pt x="15120" y="13608"/>
                  </a:cubicBezTo>
                  <a:cubicBezTo>
                    <a:pt x="18720" y="16848"/>
                    <a:pt x="20160" y="18144"/>
                    <a:pt x="20880" y="19332"/>
                  </a:cubicBezTo>
                  <a:cubicBezTo>
                    <a:pt x="21600" y="20520"/>
                    <a:pt x="21600" y="21600"/>
                    <a:pt x="21600" y="21276"/>
                  </a:cubicBezTo>
                  <a:cubicBezTo>
                    <a:pt x="21600" y="20952"/>
                    <a:pt x="21600" y="19224"/>
                    <a:pt x="21600" y="1749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9" name="Line"/>
            <p:cNvSpPr/>
            <p:nvPr/>
          </p:nvSpPr>
          <p:spPr>
            <a:xfrm>
              <a:off x="7284733" y="5818391"/>
              <a:ext cx="72056" cy="33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96" extrusionOk="0">
                  <a:moveTo>
                    <a:pt x="0" y="0"/>
                  </a:moveTo>
                  <a:cubicBezTo>
                    <a:pt x="6171" y="6235"/>
                    <a:pt x="12343" y="12470"/>
                    <a:pt x="15943" y="16256"/>
                  </a:cubicBezTo>
                  <a:cubicBezTo>
                    <a:pt x="19543" y="20041"/>
                    <a:pt x="20571" y="21377"/>
                    <a:pt x="21086" y="21489"/>
                  </a:cubicBezTo>
                  <a:cubicBezTo>
                    <a:pt x="21600" y="21600"/>
                    <a:pt x="21600" y="20487"/>
                    <a:pt x="20571" y="19596"/>
                  </a:cubicBezTo>
                  <a:cubicBezTo>
                    <a:pt x="19543" y="18705"/>
                    <a:pt x="17486" y="18037"/>
                    <a:pt x="15429" y="1736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0" name="Line"/>
            <p:cNvSpPr/>
            <p:nvPr/>
          </p:nvSpPr>
          <p:spPr>
            <a:xfrm>
              <a:off x="7263976" y="5714608"/>
              <a:ext cx="363324" cy="4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534" extrusionOk="0">
                  <a:moveTo>
                    <a:pt x="0" y="4196"/>
                  </a:moveTo>
                  <a:cubicBezTo>
                    <a:pt x="0" y="3419"/>
                    <a:pt x="0" y="2642"/>
                    <a:pt x="1121" y="1787"/>
                  </a:cubicBezTo>
                  <a:cubicBezTo>
                    <a:pt x="2242" y="932"/>
                    <a:pt x="4483" y="0"/>
                    <a:pt x="7336" y="0"/>
                  </a:cubicBezTo>
                  <a:cubicBezTo>
                    <a:pt x="10189" y="0"/>
                    <a:pt x="13653" y="932"/>
                    <a:pt x="15792" y="2176"/>
                  </a:cubicBezTo>
                  <a:cubicBezTo>
                    <a:pt x="17932" y="3419"/>
                    <a:pt x="18747" y="4973"/>
                    <a:pt x="18441" y="6371"/>
                  </a:cubicBezTo>
                  <a:cubicBezTo>
                    <a:pt x="18136" y="7770"/>
                    <a:pt x="16709" y="9013"/>
                    <a:pt x="14570" y="9790"/>
                  </a:cubicBezTo>
                  <a:cubicBezTo>
                    <a:pt x="12430" y="10567"/>
                    <a:pt x="9577" y="10878"/>
                    <a:pt x="7540" y="10955"/>
                  </a:cubicBezTo>
                  <a:cubicBezTo>
                    <a:pt x="5502" y="11033"/>
                    <a:pt x="4279" y="10878"/>
                    <a:pt x="4177" y="10722"/>
                  </a:cubicBezTo>
                  <a:cubicBezTo>
                    <a:pt x="4075" y="10567"/>
                    <a:pt x="5094" y="10412"/>
                    <a:pt x="6928" y="11344"/>
                  </a:cubicBezTo>
                  <a:cubicBezTo>
                    <a:pt x="8762" y="12276"/>
                    <a:pt x="11411" y="14296"/>
                    <a:pt x="13551" y="16006"/>
                  </a:cubicBezTo>
                  <a:cubicBezTo>
                    <a:pt x="15691" y="17715"/>
                    <a:pt x="17321" y="19114"/>
                    <a:pt x="18645" y="20046"/>
                  </a:cubicBezTo>
                  <a:cubicBezTo>
                    <a:pt x="19970" y="20978"/>
                    <a:pt x="20989" y="21445"/>
                    <a:pt x="21294" y="21522"/>
                  </a:cubicBezTo>
                  <a:cubicBezTo>
                    <a:pt x="21600" y="21600"/>
                    <a:pt x="21192" y="21289"/>
                    <a:pt x="20785" y="2097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1" name="Line"/>
            <p:cNvSpPr/>
            <p:nvPr/>
          </p:nvSpPr>
          <p:spPr>
            <a:xfrm>
              <a:off x="9266986" y="5724987"/>
              <a:ext cx="225028" cy="428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424" extrusionOk="0">
                  <a:moveTo>
                    <a:pt x="0" y="0"/>
                  </a:moveTo>
                  <a:cubicBezTo>
                    <a:pt x="655" y="2765"/>
                    <a:pt x="1309" y="5530"/>
                    <a:pt x="1800" y="8294"/>
                  </a:cubicBezTo>
                  <a:cubicBezTo>
                    <a:pt x="2291" y="11059"/>
                    <a:pt x="2618" y="13824"/>
                    <a:pt x="2945" y="15638"/>
                  </a:cubicBezTo>
                  <a:cubicBezTo>
                    <a:pt x="3273" y="17453"/>
                    <a:pt x="3600" y="18317"/>
                    <a:pt x="3600" y="18317"/>
                  </a:cubicBezTo>
                  <a:cubicBezTo>
                    <a:pt x="3600" y="18317"/>
                    <a:pt x="3273" y="17453"/>
                    <a:pt x="3109" y="16502"/>
                  </a:cubicBezTo>
                  <a:cubicBezTo>
                    <a:pt x="2945" y="15552"/>
                    <a:pt x="2945" y="14515"/>
                    <a:pt x="4255" y="13392"/>
                  </a:cubicBezTo>
                  <a:cubicBezTo>
                    <a:pt x="5564" y="12269"/>
                    <a:pt x="8182" y="11059"/>
                    <a:pt x="10309" y="10454"/>
                  </a:cubicBezTo>
                  <a:cubicBezTo>
                    <a:pt x="12436" y="9850"/>
                    <a:pt x="14073" y="9850"/>
                    <a:pt x="15873" y="10627"/>
                  </a:cubicBezTo>
                  <a:cubicBezTo>
                    <a:pt x="17673" y="11405"/>
                    <a:pt x="19636" y="12960"/>
                    <a:pt x="20618" y="14170"/>
                  </a:cubicBezTo>
                  <a:cubicBezTo>
                    <a:pt x="21600" y="15379"/>
                    <a:pt x="21600" y="16243"/>
                    <a:pt x="19964" y="17366"/>
                  </a:cubicBezTo>
                  <a:cubicBezTo>
                    <a:pt x="18327" y="18490"/>
                    <a:pt x="15055" y="19872"/>
                    <a:pt x="12436" y="20650"/>
                  </a:cubicBezTo>
                  <a:cubicBezTo>
                    <a:pt x="9818" y="21427"/>
                    <a:pt x="7855" y="21600"/>
                    <a:pt x="6545" y="21254"/>
                  </a:cubicBezTo>
                  <a:cubicBezTo>
                    <a:pt x="5236" y="20909"/>
                    <a:pt x="4582" y="20045"/>
                    <a:pt x="4745" y="19267"/>
                  </a:cubicBezTo>
                  <a:cubicBezTo>
                    <a:pt x="4909" y="18490"/>
                    <a:pt x="5891" y="17798"/>
                    <a:pt x="6873" y="1710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2" name="Line"/>
            <p:cNvSpPr/>
            <p:nvPr/>
          </p:nvSpPr>
          <p:spPr>
            <a:xfrm>
              <a:off x="9491080" y="5953308"/>
              <a:ext cx="279653" cy="558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541" extrusionOk="0">
                  <a:moveTo>
                    <a:pt x="7434" y="0"/>
                  </a:moveTo>
                  <a:cubicBezTo>
                    <a:pt x="8224" y="1333"/>
                    <a:pt x="9014" y="2667"/>
                    <a:pt x="10068" y="3467"/>
                  </a:cubicBezTo>
                  <a:cubicBezTo>
                    <a:pt x="11122" y="4267"/>
                    <a:pt x="12439" y="4533"/>
                    <a:pt x="14283" y="4400"/>
                  </a:cubicBezTo>
                  <a:cubicBezTo>
                    <a:pt x="16127" y="4267"/>
                    <a:pt x="18497" y="3733"/>
                    <a:pt x="19815" y="3133"/>
                  </a:cubicBezTo>
                  <a:cubicBezTo>
                    <a:pt x="21132" y="2533"/>
                    <a:pt x="21395" y="1867"/>
                    <a:pt x="21263" y="1867"/>
                  </a:cubicBezTo>
                  <a:cubicBezTo>
                    <a:pt x="21132" y="1867"/>
                    <a:pt x="20605" y="2533"/>
                    <a:pt x="20473" y="4667"/>
                  </a:cubicBezTo>
                  <a:cubicBezTo>
                    <a:pt x="20341" y="6800"/>
                    <a:pt x="20605" y="10400"/>
                    <a:pt x="20473" y="13267"/>
                  </a:cubicBezTo>
                  <a:cubicBezTo>
                    <a:pt x="20341" y="16133"/>
                    <a:pt x="19814" y="18267"/>
                    <a:pt x="18234" y="19600"/>
                  </a:cubicBezTo>
                  <a:cubicBezTo>
                    <a:pt x="16654" y="20933"/>
                    <a:pt x="14019" y="21467"/>
                    <a:pt x="11254" y="21533"/>
                  </a:cubicBezTo>
                  <a:cubicBezTo>
                    <a:pt x="8488" y="21600"/>
                    <a:pt x="5590" y="21200"/>
                    <a:pt x="3746" y="20733"/>
                  </a:cubicBezTo>
                  <a:cubicBezTo>
                    <a:pt x="1902" y="20267"/>
                    <a:pt x="1112" y="19733"/>
                    <a:pt x="585" y="19133"/>
                  </a:cubicBezTo>
                  <a:cubicBezTo>
                    <a:pt x="58" y="18533"/>
                    <a:pt x="-205" y="17867"/>
                    <a:pt x="190" y="17333"/>
                  </a:cubicBezTo>
                  <a:cubicBezTo>
                    <a:pt x="585" y="16800"/>
                    <a:pt x="1639" y="16400"/>
                    <a:pt x="4536" y="16067"/>
                  </a:cubicBezTo>
                  <a:cubicBezTo>
                    <a:pt x="7434" y="15733"/>
                    <a:pt x="12175" y="15467"/>
                    <a:pt x="16917" y="15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3" name="Line"/>
            <p:cNvSpPr/>
            <p:nvPr/>
          </p:nvSpPr>
          <p:spPr>
            <a:xfrm>
              <a:off x="11218105" y="5860672"/>
              <a:ext cx="311349" cy="556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extrusionOk="0">
                  <a:moveTo>
                    <a:pt x="21600" y="3170"/>
                  </a:moveTo>
                  <a:cubicBezTo>
                    <a:pt x="21600" y="2237"/>
                    <a:pt x="21600" y="1303"/>
                    <a:pt x="21000" y="770"/>
                  </a:cubicBezTo>
                  <a:cubicBezTo>
                    <a:pt x="20400" y="237"/>
                    <a:pt x="19200" y="103"/>
                    <a:pt x="18000" y="37"/>
                  </a:cubicBezTo>
                  <a:cubicBezTo>
                    <a:pt x="16800" y="-30"/>
                    <a:pt x="15600" y="-30"/>
                    <a:pt x="14520" y="237"/>
                  </a:cubicBezTo>
                  <a:cubicBezTo>
                    <a:pt x="13440" y="503"/>
                    <a:pt x="12480" y="1037"/>
                    <a:pt x="12000" y="2837"/>
                  </a:cubicBezTo>
                  <a:cubicBezTo>
                    <a:pt x="11520" y="4637"/>
                    <a:pt x="11520" y="7703"/>
                    <a:pt x="11760" y="10437"/>
                  </a:cubicBezTo>
                  <a:cubicBezTo>
                    <a:pt x="12000" y="13170"/>
                    <a:pt x="12480" y="15570"/>
                    <a:pt x="12720" y="17103"/>
                  </a:cubicBezTo>
                  <a:cubicBezTo>
                    <a:pt x="12960" y="18637"/>
                    <a:pt x="12960" y="19303"/>
                    <a:pt x="12480" y="19903"/>
                  </a:cubicBezTo>
                  <a:cubicBezTo>
                    <a:pt x="12000" y="20503"/>
                    <a:pt x="11040" y="21037"/>
                    <a:pt x="9960" y="21303"/>
                  </a:cubicBezTo>
                  <a:cubicBezTo>
                    <a:pt x="8880" y="21570"/>
                    <a:pt x="7680" y="21570"/>
                    <a:pt x="6000" y="20703"/>
                  </a:cubicBezTo>
                  <a:cubicBezTo>
                    <a:pt x="4320" y="19837"/>
                    <a:pt x="2160" y="18103"/>
                    <a:pt x="0" y="1637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4" name="Line"/>
            <p:cNvSpPr/>
            <p:nvPr/>
          </p:nvSpPr>
          <p:spPr>
            <a:xfrm>
              <a:off x="11166213" y="6088226"/>
              <a:ext cx="33210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75" y="4800"/>
                    <a:pt x="10350" y="9600"/>
                    <a:pt x="13950" y="13200"/>
                  </a:cubicBezTo>
                  <a:cubicBezTo>
                    <a:pt x="17550" y="16800"/>
                    <a:pt x="19575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5" name="Line"/>
            <p:cNvSpPr/>
            <p:nvPr/>
          </p:nvSpPr>
          <p:spPr>
            <a:xfrm>
              <a:off x="11757775" y="6127741"/>
              <a:ext cx="280215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2400" y="11040"/>
                    <a:pt x="4800" y="1783"/>
                    <a:pt x="8400" y="240"/>
                  </a:cubicBezTo>
                  <a:cubicBezTo>
                    <a:pt x="12000" y="-1303"/>
                    <a:pt x="16800" y="4868"/>
                    <a:pt x="21600" y="1104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6" name="Line"/>
            <p:cNvSpPr/>
            <p:nvPr/>
          </p:nvSpPr>
          <p:spPr>
            <a:xfrm>
              <a:off x="11892694" y="5984444"/>
              <a:ext cx="41514" cy="35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6141"/>
                    <a:pt x="14400" y="12282"/>
                    <a:pt x="18000" y="15882"/>
                  </a:cubicBezTo>
                  <a:cubicBezTo>
                    <a:pt x="21600" y="19482"/>
                    <a:pt x="21600" y="2054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7" name="Line"/>
            <p:cNvSpPr/>
            <p:nvPr/>
          </p:nvSpPr>
          <p:spPr>
            <a:xfrm>
              <a:off x="12336984" y="5974834"/>
              <a:ext cx="224678" cy="532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58" extrusionOk="0">
                  <a:moveTo>
                    <a:pt x="12951" y="2477"/>
                  </a:moveTo>
                  <a:cubicBezTo>
                    <a:pt x="12624" y="1781"/>
                    <a:pt x="12296" y="1084"/>
                    <a:pt x="11315" y="666"/>
                  </a:cubicBezTo>
                  <a:cubicBezTo>
                    <a:pt x="10333" y="248"/>
                    <a:pt x="8696" y="108"/>
                    <a:pt x="7060" y="39"/>
                  </a:cubicBezTo>
                  <a:cubicBezTo>
                    <a:pt x="5424" y="-31"/>
                    <a:pt x="3787" y="-31"/>
                    <a:pt x="2478" y="248"/>
                  </a:cubicBezTo>
                  <a:cubicBezTo>
                    <a:pt x="1169" y="526"/>
                    <a:pt x="187" y="1084"/>
                    <a:pt x="24" y="1990"/>
                  </a:cubicBezTo>
                  <a:cubicBezTo>
                    <a:pt x="-140" y="2895"/>
                    <a:pt x="515" y="4150"/>
                    <a:pt x="3296" y="5055"/>
                  </a:cubicBezTo>
                  <a:cubicBezTo>
                    <a:pt x="6078" y="5961"/>
                    <a:pt x="10987" y="6519"/>
                    <a:pt x="14260" y="6658"/>
                  </a:cubicBezTo>
                  <a:cubicBezTo>
                    <a:pt x="17533" y="6797"/>
                    <a:pt x="19169" y="6519"/>
                    <a:pt x="20151" y="6031"/>
                  </a:cubicBezTo>
                  <a:cubicBezTo>
                    <a:pt x="21133" y="5543"/>
                    <a:pt x="21460" y="4846"/>
                    <a:pt x="21133" y="4150"/>
                  </a:cubicBezTo>
                  <a:cubicBezTo>
                    <a:pt x="20805" y="3453"/>
                    <a:pt x="19824" y="2756"/>
                    <a:pt x="18678" y="2617"/>
                  </a:cubicBezTo>
                  <a:cubicBezTo>
                    <a:pt x="17533" y="2477"/>
                    <a:pt x="16224" y="2895"/>
                    <a:pt x="15896" y="4080"/>
                  </a:cubicBezTo>
                  <a:cubicBezTo>
                    <a:pt x="15569" y="5264"/>
                    <a:pt x="16224" y="7215"/>
                    <a:pt x="17042" y="9584"/>
                  </a:cubicBezTo>
                  <a:cubicBezTo>
                    <a:pt x="17860" y="11954"/>
                    <a:pt x="18842" y="14741"/>
                    <a:pt x="19333" y="16483"/>
                  </a:cubicBezTo>
                  <a:cubicBezTo>
                    <a:pt x="19824" y="18224"/>
                    <a:pt x="19824" y="18921"/>
                    <a:pt x="19333" y="19548"/>
                  </a:cubicBezTo>
                  <a:cubicBezTo>
                    <a:pt x="18842" y="20175"/>
                    <a:pt x="17860" y="20733"/>
                    <a:pt x="16551" y="21081"/>
                  </a:cubicBezTo>
                  <a:cubicBezTo>
                    <a:pt x="15242" y="21430"/>
                    <a:pt x="13605" y="21569"/>
                    <a:pt x="11315" y="21360"/>
                  </a:cubicBezTo>
                  <a:cubicBezTo>
                    <a:pt x="9024" y="21151"/>
                    <a:pt x="6078" y="20594"/>
                    <a:pt x="4115" y="20036"/>
                  </a:cubicBezTo>
                  <a:cubicBezTo>
                    <a:pt x="2151" y="19479"/>
                    <a:pt x="1169" y="18921"/>
                    <a:pt x="678" y="18294"/>
                  </a:cubicBezTo>
                  <a:cubicBezTo>
                    <a:pt x="187" y="17667"/>
                    <a:pt x="187" y="16970"/>
                    <a:pt x="1660" y="16134"/>
                  </a:cubicBezTo>
                  <a:cubicBezTo>
                    <a:pt x="3133" y="15298"/>
                    <a:pt x="6078" y="14323"/>
                    <a:pt x="9024" y="13695"/>
                  </a:cubicBezTo>
                  <a:cubicBezTo>
                    <a:pt x="11969" y="13068"/>
                    <a:pt x="14915" y="12790"/>
                    <a:pt x="17860" y="125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8" name="Line"/>
            <p:cNvSpPr/>
            <p:nvPr/>
          </p:nvSpPr>
          <p:spPr>
            <a:xfrm>
              <a:off x="12785226" y="5891039"/>
              <a:ext cx="182786" cy="643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600" extrusionOk="0">
                  <a:moveTo>
                    <a:pt x="2356" y="0"/>
                  </a:moveTo>
                  <a:cubicBezTo>
                    <a:pt x="8247" y="1626"/>
                    <a:pt x="14138" y="3252"/>
                    <a:pt x="17476" y="5690"/>
                  </a:cubicBezTo>
                  <a:cubicBezTo>
                    <a:pt x="20815" y="8129"/>
                    <a:pt x="21600" y="11381"/>
                    <a:pt x="19833" y="14052"/>
                  </a:cubicBezTo>
                  <a:cubicBezTo>
                    <a:pt x="18065" y="16723"/>
                    <a:pt x="13746" y="18813"/>
                    <a:pt x="10015" y="19974"/>
                  </a:cubicBezTo>
                  <a:cubicBezTo>
                    <a:pt x="6284" y="21135"/>
                    <a:pt x="3142" y="2136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9" name="Line"/>
            <p:cNvSpPr/>
            <p:nvPr/>
          </p:nvSpPr>
          <p:spPr>
            <a:xfrm>
              <a:off x="10802779" y="5839147"/>
              <a:ext cx="155869" cy="47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7" h="21600" extrusionOk="0">
                  <a:moveTo>
                    <a:pt x="13813" y="0"/>
                  </a:moveTo>
                  <a:cubicBezTo>
                    <a:pt x="8758" y="2817"/>
                    <a:pt x="3703" y="5635"/>
                    <a:pt x="1405" y="8217"/>
                  </a:cubicBezTo>
                  <a:cubicBezTo>
                    <a:pt x="-893" y="10800"/>
                    <a:pt x="-433" y="13148"/>
                    <a:pt x="3243" y="15339"/>
                  </a:cubicBezTo>
                  <a:cubicBezTo>
                    <a:pt x="6920" y="17530"/>
                    <a:pt x="13813" y="19565"/>
                    <a:pt x="20707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0" name="Line"/>
            <p:cNvSpPr/>
            <p:nvPr/>
          </p:nvSpPr>
          <p:spPr>
            <a:xfrm>
              <a:off x="13288487" y="5953308"/>
              <a:ext cx="223221" cy="38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600" extrusionOk="0">
                  <a:moveTo>
                    <a:pt x="10476" y="0"/>
                  </a:moveTo>
                  <a:cubicBezTo>
                    <a:pt x="8814" y="0"/>
                    <a:pt x="7153" y="0"/>
                    <a:pt x="4993" y="1557"/>
                  </a:cubicBezTo>
                  <a:cubicBezTo>
                    <a:pt x="2833" y="3114"/>
                    <a:pt x="174" y="6227"/>
                    <a:pt x="8" y="9341"/>
                  </a:cubicBezTo>
                  <a:cubicBezTo>
                    <a:pt x="-158" y="12454"/>
                    <a:pt x="2168" y="15568"/>
                    <a:pt x="6156" y="17611"/>
                  </a:cubicBezTo>
                  <a:cubicBezTo>
                    <a:pt x="10144" y="19654"/>
                    <a:pt x="15793" y="20627"/>
                    <a:pt x="2144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1" name="Line"/>
            <p:cNvSpPr/>
            <p:nvPr/>
          </p:nvSpPr>
          <p:spPr>
            <a:xfrm>
              <a:off x="14072135" y="5859904"/>
              <a:ext cx="225346" cy="61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600" extrusionOk="0">
                  <a:moveTo>
                    <a:pt x="0" y="0"/>
                  </a:moveTo>
                  <a:cubicBezTo>
                    <a:pt x="4513" y="488"/>
                    <a:pt x="9027" y="976"/>
                    <a:pt x="12734" y="2746"/>
                  </a:cubicBezTo>
                  <a:cubicBezTo>
                    <a:pt x="16442" y="4515"/>
                    <a:pt x="19343" y="7566"/>
                    <a:pt x="20472" y="10373"/>
                  </a:cubicBezTo>
                  <a:cubicBezTo>
                    <a:pt x="21600" y="13180"/>
                    <a:pt x="20955" y="15742"/>
                    <a:pt x="18215" y="17573"/>
                  </a:cubicBezTo>
                  <a:cubicBezTo>
                    <a:pt x="15475" y="19403"/>
                    <a:pt x="10639" y="20502"/>
                    <a:pt x="580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2" name="Line"/>
            <p:cNvSpPr/>
            <p:nvPr/>
          </p:nvSpPr>
          <p:spPr>
            <a:xfrm>
              <a:off x="14611806" y="6051442"/>
              <a:ext cx="290592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5914" y="2735"/>
                    <a:pt x="11829" y="-1585"/>
                    <a:pt x="15429" y="575"/>
                  </a:cubicBezTo>
                  <a:cubicBezTo>
                    <a:pt x="19029" y="2735"/>
                    <a:pt x="20314" y="11375"/>
                    <a:pt x="21600" y="2001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3" name="Line"/>
            <p:cNvSpPr/>
            <p:nvPr/>
          </p:nvSpPr>
          <p:spPr>
            <a:xfrm>
              <a:off x="14622184" y="6160875"/>
              <a:ext cx="321728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4" name="Line"/>
            <p:cNvSpPr/>
            <p:nvPr/>
          </p:nvSpPr>
          <p:spPr>
            <a:xfrm>
              <a:off x="15691148" y="5753193"/>
              <a:ext cx="300972" cy="66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extrusionOk="0">
                  <a:moveTo>
                    <a:pt x="21600" y="1423"/>
                  </a:moveTo>
                  <a:cubicBezTo>
                    <a:pt x="21103" y="869"/>
                    <a:pt x="20607" y="315"/>
                    <a:pt x="19738" y="94"/>
                  </a:cubicBezTo>
                  <a:cubicBezTo>
                    <a:pt x="18869" y="-128"/>
                    <a:pt x="17628" y="-17"/>
                    <a:pt x="16634" y="1090"/>
                  </a:cubicBezTo>
                  <a:cubicBezTo>
                    <a:pt x="15641" y="2198"/>
                    <a:pt x="14897" y="4303"/>
                    <a:pt x="14897" y="7183"/>
                  </a:cubicBezTo>
                  <a:cubicBezTo>
                    <a:pt x="14897" y="10063"/>
                    <a:pt x="15641" y="13718"/>
                    <a:pt x="15517" y="16155"/>
                  </a:cubicBezTo>
                  <a:cubicBezTo>
                    <a:pt x="15393" y="18592"/>
                    <a:pt x="14400" y="19810"/>
                    <a:pt x="13159" y="20530"/>
                  </a:cubicBezTo>
                  <a:cubicBezTo>
                    <a:pt x="11917" y="21250"/>
                    <a:pt x="10428" y="21472"/>
                    <a:pt x="8566" y="21250"/>
                  </a:cubicBezTo>
                  <a:cubicBezTo>
                    <a:pt x="6703" y="21029"/>
                    <a:pt x="4469" y="20364"/>
                    <a:pt x="2979" y="19478"/>
                  </a:cubicBezTo>
                  <a:cubicBezTo>
                    <a:pt x="1490" y="18592"/>
                    <a:pt x="745" y="17484"/>
                    <a:pt x="0" y="1637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5" name="Line"/>
            <p:cNvSpPr/>
            <p:nvPr/>
          </p:nvSpPr>
          <p:spPr>
            <a:xfrm>
              <a:off x="15639256" y="6025957"/>
              <a:ext cx="352864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141" y="2880"/>
                    <a:pt x="12282" y="5760"/>
                    <a:pt x="15882" y="9360"/>
                  </a:cubicBezTo>
                  <a:cubicBezTo>
                    <a:pt x="19482" y="12960"/>
                    <a:pt x="20541" y="172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6" name="Line"/>
            <p:cNvSpPr/>
            <p:nvPr/>
          </p:nvSpPr>
          <p:spPr>
            <a:xfrm>
              <a:off x="16289108" y="5839147"/>
              <a:ext cx="159656" cy="36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600" extrusionOk="0">
                  <a:moveTo>
                    <a:pt x="12938" y="0"/>
                  </a:moveTo>
                  <a:cubicBezTo>
                    <a:pt x="10640" y="206"/>
                    <a:pt x="8342" y="411"/>
                    <a:pt x="5814" y="2880"/>
                  </a:cubicBezTo>
                  <a:cubicBezTo>
                    <a:pt x="3287" y="5349"/>
                    <a:pt x="529" y="10080"/>
                    <a:pt x="70" y="13474"/>
                  </a:cubicBezTo>
                  <a:cubicBezTo>
                    <a:pt x="-390" y="16869"/>
                    <a:pt x="1448" y="18926"/>
                    <a:pt x="5355" y="20057"/>
                  </a:cubicBezTo>
                  <a:cubicBezTo>
                    <a:pt x="9261" y="21189"/>
                    <a:pt x="15235" y="21394"/>
                    <a:pt x="2121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7" name="Line"/>
            <p:cNvSpPr/>
            <p:nvPr/>
          </p:nvSpPr>
          <p:spPr>
            <a:xfrm>
              <a:off x="16500655" y="5954799"/>
              <a:ext cx="228323" cy="23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extrusionOk="0">
                  <a:moveTo>
                    <a:pt x="21600" y="2644"/>
                  </a:moveTo>
                  <a:cubicBezTo>
                    <a:pt x="20291" y="1718"/>
                    <a:pt x="18982" y="793"/>
                    <a:pt x="17509" y="330"/>
                  </a:cubicBezTo>
                  <a:cubicBezTo>
                    <a:pt x="16036" y="-133"/>
                    <a:pt x="14400" y="-133"/>
                    <a:pt x="12927" y="484"/>
                  </a:cubicBezTo>
                  <a:cubicBezTo>
                    <a:pt x="11454" y="1101"/>
                    <a:pt x="10145" y="2336"/>
                    <a:pt x="10800" y="4496"/>
                  </a:cubicBezTo>
                  <a:cubicBezTo>
                    <a:pt x="11454" y="6656"/>
                    <a:pt x="14073" y="9741"/>
                    <a:pt x="16036" y="12210"/>
                  </a:cubicBezTo>
                  <a:cubicBezTo>
                    <a:pt x="18000" y="14678"/>
                    <a:pt x="19309" y="16530"/>
                    <a:pt x="19473" y="18227"/>
                  </a:cubicBezTo>
                  <a:cubicBezTo>
                    <a:pt x="19636" y="19924"/>
                    <a:pt x="18654" y="21467"/>
                    <a:pt x="15545" y="21313"/>
                  </a:cubicBezTo>
                  <a:cubicBezTo>
                    <a:pt x="12436" y="21158"/>
                    <a:pt x="7200" y="19307"/>
                    <a:pt x="4255" y="17610"/>
                  </a:cubicBezTo>
                  <a:cubicBezTo>
                    <a:pt x="1309" y="15913"/>
                    <a:pt x="655" y="14370"/>
                    <a:pt x="0" y="128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8" name="Line"/>
            <p:cNvSpPr/>
            <p:nvPr/>
          </p:nvSpPr>
          <p:spPr>
            <a:xfrm>
              <a:off x="16863895" y="5859904"/>
              <a:ext cx="195243" cy="487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600" extrusionOk="0">
                  <a:moveTo>
                    <a:pt x="0" y="0"/>
                  </a:moveTo>
                  <a:cubicBezTo>
                    <a:pt x="4469" y="153"/>
                    <a:pt x="8938" y="306"/>
                    <a:pt x="12848" y="1609"/>
                  </a:cubicBezTo>
                  <a:cubicBezTo>
                    <a:pt x="16759" y="2911"/>
                    <a:pt x="20110" y="5362"/>
                    <a:pt x="20855" y="8196"/>
                  </a:cubicBezTo>
                  <a:cubicBezTo>
                    <a:pt x="21600" y="11030"/>
                    <a:pt x="19738" y="14247"/>
                    <a:pt x="16386" y="16545"/>
                  </a:cubicBezTo>
                  <a:cubicBezTo>
                    <a:pt x="13034" y="18843"/>
                    <a:pt x="8193" y="20221"/>
                    <a:pt x="3352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9" name="Line"/>
            <p:cNvSpPr/>
            <p:nvPr/>
          </p:nvSpPr>
          <p:spPr>
            <a:xfrm>
              <a:off x="13617116" y="6046713"/>
              <a:ext cx="219778" cy="289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2" h="21504" extrusionOk="0">
                  <a:moveTo>
                    <a:pt x="19483" y="1543"/>
                  </a:moveTo>
                  <a:cubicBezTo>
                    <a:pt x="18174" y="771"/>
                    <a:pt x="16864" y="0"/>
                    <a:pt x="15555" y="0"/>
                  </a:cubicBezTo>
                  <a:cubicBezTo>
                    <a:pt x="14246" y="0"/>
                    <a:pt x="12937" y="771"/>
                    <a:pt x="11955" y="1929"/>
                  </a:cubicBezTo>
                  <a:cubicBezTo>
                    <a:pt x="10974" y="3086"/>
                    <a:pt x="10319" y="4629"/>
                    <a:pt x="10646" y="5786"/>
                  </a:cubicBezTo>
                  <a:cubicBezTo>
                    <a:pt x="10974" y="6943"/>
                    <a:pt x="12283" y="7714"/>
                    <a:pt x="14083" y="9257"/>
                  </a:cubicBezTo>
                  <a:cubicBezTo>
                    <a:pt x="15883" y="10800"/>
                    <a:pt x="18174" y="13114"/>
                    <a:pt x="19483" y="14914"/>
                  </a:cubicBezTo>
                  <a:cubicBezTo>
                    <a:pt x="20792" y="16714"/>
                    <a:pt x="21119" y="18000"/>
                    <a:pt x="20464" y="19029"/>
                  </a:cubicBezTo>
                  <a:cubicBezTo>
                    <a:pt x="19810" y="20057"/>
                    <a:pt x="18174" y="20829"/>
                    <a:pt x="15719" y="21214"/>
                  </a:cubicBezTo>
                  <a:cubicBezTo>
                    <a:pt x="13264" y="21600"/>
                    <a:pt x="9992" y="21600"/>
                    <a:pt x="7046" y="21214"/>
                  </a:cubicBezTo>
                  <a:cubicBezTo>
                    <a:pt x="4101" y="20829"/>
                    <a:pt x="1483" y="20057"/>
                    <a:pt x="501" y="19029"/>
                  </a:cubicBezTo>
                  <a:cubicBezTo>
                    <a:pt x="-481" y="18000"/>
                    <a:pt x="174" y="16714"/>
                    <a:pt x="828" y="154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0" name="Line"/>
            <p:cNvSpPr/>
            <p:nvPr/>
          </p:nvSpPr>
          <p:spPr>
            <a:xfrm>
              <a:off x="17341297" y="6041821"/>
              <a:ext cx="323574" cy="2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018" extrusionOk="0">
                  <a:moveTo>
                    <a:pt x="0" y="20018"/>
                  </a:moveTo>
                  <a:cubicBezTo>
                    <a:pt x="2298" y="11918"/>
                    <a:pt x="4596" y="3818"/>
                    <a:pt x="7813" y="1118"/>
                  </a:cubicBezTo>
                  <a:cubicBezTo>
                    <a:pt x="11030" y="-1582"/>
                    <a:pt x="15166" y="1118"/>
                    <a:pt x="17809" y="3818"/>
                  </a:cubicBezTo>
                  <a:cubicBezTo>
                    <a:pt x="20451" y="6518"/>
                    <a:pt x="21600" y="9218"/>
                    <a:pt x="21485" y="9218"/>
                  </a:cubicBezTo>
                  <a:cubicBezTo>
                    <a:pt x="21370" y="9218"/>
                    <a:pt x="19992" y="6518"/>
                    <a:pt x="18613" y="38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1" name="Line"/>
            <p:cNvSpPr/>
            <p:nvPr/>
          </p:nvSpPr>
          <p:spPr>
            <a:xfrm>
              <a:off x="17486592" y="5891039"/>
              <a:ext cx="62271" cy="37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4200"/>
                    <a:pt x="4800" y="8400"/>
                    <a:pt x="8400" y="12000"/>
                  </a:cubicBezTo>
                  <a:cubicBezTo>
                    <a:pt x="12000" y="15600"/>
                    <a:pt x="16800" y="18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2" name="Line"/>
            <p:cNvSpPr/>
            <p:nvPr/>
          </p:nvSpPr>
          <p:spPr>
            <a:xfrm>
              <a:off x="17970500" y="5997602"/>
              <a:ext cx="211438" cy="541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398" extrusionOk="0">
                  <a:moveTo>
                    <a:pt x="16067" y="710"/>
                  </a:moveTo>
                  <a:cubicBezTo>
                    <a:pt x="14674" y="300"/>
                    <a:pt x="13280" y="-110"/>
                    <a:pt x="10667" y="27"/>
                  </a:cubicBezTo>
                  <a:cubicBezTo>
                    <a:pt x="8054" y="163"/>
                    <a:pt x="4222" y="847"/>
                    <a:pt x="2132" y="1599"/>
                  </a:cubicBezTo>
                  <a:cubicBezTo>
                    <a:pt x="41" y="2351"/>
                    <a:pt x="-307" y="3171"/>
                    <a:pt x="216" y="3786"/>
                  </a:cubicBezTo>
                  <a:cubicBezTo>
                    <a:pt x="738" y="4401"/>
                    <a:pt x="2132" y="4812"/>
                    <a:pt x="4745" y="5085"/>
                  </a:cubicBezTo>
                  <a:cubicBezTo>
                    <a:pt x="7358" y="5358"/>
                    <a:pt x="11190" y="5495"/>
                    <a:pt x="13803" y="5358"/>
                  </a:cubicBezTo>
                  <a:cubicBezTo>
                    <a:pt x="16416" y="5222"/>
                    <a:pt x="17809" y="4812"/>
                    <a:pt x="18680" y="4265"/>
                  </a:cubicBezTo>
                  <a:cubicBezTo>
                    <a:pt x="19551" y="3718"/>
                    <a:pt x="19900" y="3034"/>
                    <a:pt x="19203" y="2487"/>
                  </a:cubicBezTo>
                  <a:cubicBezTo>
                    <a:pt x="18506" y="1941"/>
                    <a:pt x="16764" y="1531"/>
                    <a:pt x="16067" y="1872"/>
                  </a:cubicBezTo>
                  <a:cubicBezTo>
                    <a:pt x="15370" y="2214"/>
                    <a:pt x="15719" y="3308"/>
                    <a:pt x="16590" y="5700"/>
                  </a:cubicBezTo>
                  <a:cubicBezTo>
                    <a:pt x="17461" y="8093"/>
                    <a:pt x="18854" y="11784"/>
                    <a:pt x="18854" y="14586"/>
                  </a:cubicBezTo>
                  <a:cubicBezTo>
                    <a:pt x="18854" y="17389"/>
                    <a:pt x="17461" y="19303"/>
                    <a:pt x="14674" y="20328"/>
                  </a:cubicBezTo>
                  <a:cubicBezTo>
                    <a:pt x="11887" y="21353"/>
                    <a:pt x="7706" y="21490"/>
                    <a:pt x="4919" y="21353"/>
                  </a:cubicBezTo>
                  <a:cubicBezTo>
                    <a:pt x="2132" y="21217"/>
                    <a:pt x="738" y="20806"/>
                    <a:pt x="216" y="19918"/>
                  </a:cubicBezTo>
                  <a:cubicBezTo>
                    <a:pt x="-307" y="19029"/>
                    <a:pt x="41" y="17662"/>
                    <a:pt x="3699" y="16500"/>
                  </a:cubicBezTo>
                  <a:cubicBezTo>
                    <a:pt x="7357" y="15338"/>
                    <a:pt x="14325" y="14381"/>
                    <a:pt x="21293" y="1342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3" name="Line"/>
            <p:cNvSpPr/>
            <p:nvPr/>
          </p:nvSpPr>
          <p:spPr>
            <a:xfrm>
              <a:off x="18380450" y="5974065"/>
              <a:ext cx="92081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1600" extrusionOk="0">
                  <a:moveTo>
                    <a:pt x="13590" y="0"/>
                  </a:moveTo>
                  <a:cubicBezTo>
                    <a:pt x="9733" y="497"/>
                    <a:pt x="5876" y="993"/>
                    <a:pt x="3176" y="3476"/>
                  </a:cubicBezTo>
                  <a:cubicBezTo>
                    <a:pt x="476" y="5959"/>
                    <a:pt x="-1067" y="10428"/>
                    <a:pt x="862" y="13779"/>
                  </a:cubicBezTo>
                  <a:cubicBezTo>
                    <a:pt x="2790" y="17131"/>
                    <a:pt x="8190" y="19366"/>
                    <a:pt x="12047" y="20483"/>
                  </a:cubicBezTo>
                  <a:cubicBezTo>
                    <a:pt x="15904" y="21600"/>
                    <a:pt x="18219" y="21600"/>
                    <a:pt x="20533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>
              <a:off x="18597070" y="6027255"/>
              <a:ext cx="256312" cy="31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340" extrusionOk="0">
                  <a:moveTo>
                    <a:pt x="19008" y="3397"/>
                  </a:moveTo>
                  <a:cubicBezTo>
                    <a:pt x="18432" y="2236"/>
                    <a:pt x="17856" y="1074"/>
                    <a:pt x="16848" y="494"/>
                  </a:cubicBezTo>
                  <a:cubicBezTo>
                    <a:pt x="15840" y="-87"/>
                    <a:pt x="14400" y="-87"/>
                    <a:pt x="12960" y="145"/>
                  </a:cubicBezTo>
                  <a:cubicBezTo>
                    <a:pt x="11520" y="378"/>
                    <a:pt x="10080" y="842"/>
                    <a:pt x="9216" y="1771"/>
                  </a:cubicBezTo>
                  <a:cubicBezTo>
                    <a:pt x="8352" y="2700"/>
                    <a:pt x="8064" y="4094"/>
                    <a:pt x="9360" y="5487"/>
                  </a:cubicBezTo>
                  <a:cubicBezTo>
                    <a:pt x="10656" y="6881"/>
                    <a:pt x="13536" y="8274"/>
                    <a:pt x="15840" y="10016"/>
                  </a:cubicBezTo>
                  <a:cubicBezTo>
                    <a:pt x="18144" y="11758"/>
                    <a:pt x="19872" y="13848"/>
                    <a:pt x="20736" y="15474"/>
                  </a:cubicBezTo>
                  <a:cubicBezTo>
                    <a:pt x="21600" y="17100"/>
                    <a:pt x="21600" y="18261"/>
                    <a:pt x="20304" y="19190"/>
                  </a:cubicBezTo>
                  <a:cubicBezTo>
                    <a:pt x="19008" y="20119"/>
                    <a:pt x="16416" y="20816"/>
                    <a:pt x="14400" y="21165"/>
                  </a:cubicBezTo>
                  <a:cubicBezTo>
                    <a:pt x="12384" y="21513"/>
                    <a:pt x="10944" y="21513"/>
                    <a:pt x="8640" y="19539"/>
                  </a:cubicBezTo>
                  <a:cubicBezTo>
                    <a:pt x="6336" y="17565"/>
                    <a:pt x="3168" y="13616"/>
                    <a:pt x="0" y="966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5" name="Line"/>
            <p:cNvSpPr/>
            <p:nvPr/>
          </p:nvSpPr>
          <p:spPr>
            <a:xfrm>
              <a:off x="18960309" y="5953308"/>
              <a:ext cx="174723" cy="456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1600" extrusionOk="0">
                  <a:moveTo>
                    <a:pt x="3668" y="0"/>
                  </a:moveTo>
                  <a:cubicBezTo>
                    <a:pt x="9374" y="2291"/>
                    <a:pt x="15079" y="4582"/>
                    <a:pt x="18136" y="7364"/>
                  </a:cubicBezTo>
                  <a:cubicBezTo>
                    <a:pt x="21192" y="10145"/>
                    <a:pt x="21600" y="13418"/>
                    <a:pt x="18136" y="15873"/>
                  </a:cubicBezTo>
                  <a:cubicBezTo>
                    <a:pt x="14672" y="18327"/>
                    <a:pt x="7336" y="1996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6" name="Line"/>
            <p:cNvSpPr/>
            <p:nvPr/>
          </p:nvSpPr>
          <p:spPr>
            <a:xfrm>
              <a:off x="19261280" y="6347683"/>
              <a:ext cx="48083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12960" y="0"/>
                  </a:moveTo>
                  <a:cubicBezTo>
                    <a:pt x="17280" y="2618"/>
                    <a:pt x="21600" y="5236"/>
                    <a:pt x="19440" y="8836"/>
                  </a:cubicBezTo>
                  <a:cubicBezTo>
                    <a:pt x="17280" y="12436"/>
                    <a:pt x="8640" y="1701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7" name="Line"/>
            <p:cNvSpPr/>
            <p:nvPr/>
          </p:nvSpPr>
          <p:spPr>
            <a:xfrm>
              <a:off x="19816815" y="5911795"/>
              <a:ext cx="249243" cy="375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508" extrusionOk="0">
                  <a:moveTo>
                    <a:pt x="419" y="2378"/>
                  </a:moveTo>
                  <a:cubicBezTo>
                    <a:pt x="123" y="1189"/>
                    <a:pt x="-173" y="0"/>
                    <a:pt x="123" y="0"/>
                  </a:cubicBezTo>
                  <a:cubicBezTo>
                    <a:pt x="419" y="0"/>
                    <a:pt x="1306" y="1189"/>
                    <a:pt x="2638" y="4062"/>
                  </a:cubicBezTo>
                  <a:cubicBezTo>
                    <a:pt x="3969" y="6936"/>
                    <a:pt x="5745" y="11494"/>
                    <a:pt x="6928" y="14367"/>
                  </a:cubicBezTo>
                  <a:cubicBezTo>
                    <a:pt x="8112" y="17240"/>
                    <a:pt x="8704" y="18429"/>
                    <a:pt x="9148" y="19519"/>
                  </a:cubicBezTo>
                  <a:cubicBezTo>
                    <a:pt x="9591" y="20609"/>
                    <a:pt x="9887" y="21600"/>
                    <a:pt x="10479" y="21501"/>
                  </a:cubicBezTo>
                  <a:cubicBezTo>
                    <a:pt x="11071" y="21402"/>
                    <a:pt x="11958" y="20213"/>
                    <a:pt x="13586" y="17637"/>
                  </a:cubicBezTo>
                  <a:cubicBezTo>
                    <a:pt x="15213" y="15061"/>
                    <a:pt x="17580" y="11097"/>
                    <a:pt x="19060" y="8521"/>
                  </a:cubicBezTo>
                  <a:cubicBezTo>
                    <a:pt x="20539" y="5945"/>
                    <a:pt x="21131" y="4756"/>
                    <a:pt x="21279" y="4161"/>
                  </a:cubicBezTo>
                  <a:cubicBezTo>
                    <a:pt x="21427" y="3567"/>
                    <a:pt x="21131" y="3567"/>
                    <a:pt x="20835" y="356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8" name="Line"/>
            <p:cNvSpPr/>
            <p:nvPr/>
          </p:nvSpPr>
          <p:spPr>
            <a:xfrm>
              <a:off x="19873599" y="6088226"/>
              <a:ext cx="13491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9" name="Line"/>
            <p:cNvSpPr/>
            <p:nvPr/>
          </p:nvSpPr>
          <p:spPr>
            <a:xfrm>
              <a:off x="20330243" y="6002809"/>
              <a:ext cx="217946" cy="277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5" extrusionOk="0">
                  <a:moveTo>
                    <a:pt x="21600" y="2522"/>
                  </a:moveTo>
                  <a:cubicBezTo>
                    <a:pt x="20229" y="1741"/>
                    <a:pt x="18857" y="960"/>
                    <a:pt x="17314" y="440"/>
                  </a:cubicBezTo>
                  <a:cubicBezTo>
                    <a:pt x="15771" y="-81"/>
                    <a:pt x="14057" y="-341"/>
                    <a:pt x="12686" y="830"/>
                  </a:cubicBezTo>
                  <a:cubicBezTo>
                    <a:pt x="11314" y="2001"/>
                    <a:pt x="10286" y="4604"/>
                    <a:pt x="10971" y="6816"/>
                  </a:cubicBezTo>
                  <a:cubicBezTo>
                    <a:pt x="11657" y="9028"/>
                    <a:pt x="14057" y="10849"/>
                    <a:pt x="15771" y="12281"/>
                  </a:cubicBezTo>
                  <a:cubicBezTo>
                    <a:pt x="17486" y="13712"/>
                    <a:pt x="18514" y="14753"/>
                    <a:pt x="19200" y="15924"/>
                  </a:cubicBezTo>
                  <a:cubicBezTo>
                    <a:pt x="19886" y="17095"/>
                    <a:pt x="20229" y="18396"/>
                    <a:pt x="18514" y="19437"/>
                  </a:cubicBezTo>
                  <a:cubicBezTo>
                    <a:pt x="16800" y="20478"/>
                    <a:pt x="13029" y="21259"/>
                    <a:pt x="9600" y="20739"/>
                  </a:cubicBezTo>
                  <a:cubicBezTo>
                    <a:pt x="6171" y="20218"/>
                    <a:pt x="3086" y="18396"/>
                    <a:pt x="0" y="1657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0" name="Line"/>
            <p:cNvSpPr/>
            <p:nvPr/>
          </p:nvSpPr>
          <p:spPr>
            <a:xfrm>
              <a:off x="20791933" y="5970160"/>
              <a:ext cx="275171" cy="30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121" extrusionOk="0">
                  <a:moveTo>
                    <a:pt x="19046" y="2459"/>
                  </a:moveTo>
                  <a:cubicBezTo>
                    <a:pt x="16616" y="1488"/>
                    <a:pt x="14186" y="517"/>
                    <a:pt x="11486" y="153"/>
                  </a:cubicBezTo>
                  <a:cubicBezTo>
                    <a:pt x="8786" y="-211"/>
                    <a:pt x="5816" y="32"/>
                    <a:pt x="3656" y="1367"/>
                  </a:cubicBezTo>
                  <a:cubicBezTo>
                    <a:pt x="1496" y="2701"/>
                    <a:pt x="146" y="5128"/>
                    <a:pt x="11" y="8041"/>
                  </a:cubicBezTo>
                  <a:cubicBezTo>
                    <a:pt x="-124" y="10953"/>
                    <a:pt x="956" y="14351"/>
                    <a:pt x="2576" y="16778"/>
                  </a:cubicBezTo>
                  <a:cubicBezTo>
                    <a:pt x="4196" y="19205"/>
                    <a:pt x="6356" y="20661"/>
                    <a:pt x="9596" y="21025"/>
                  </a:cubicBezTo>
                  <a:cubicBezTo>
                    <a:pt x="12836" y="21389"/>
                    <a:pt x="17156" y="20661"/>
                    <a:pt x="21476" y="199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1" name="Line"/>
            <p:cNvSpPr/>
            <p:nvPr/>
          </p:nvSpPr>
          <p:spPr>
            <a:xfrm>
              <a:off x="20807645" y="6100144"/>
              <a:ext cx="197189" cy="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13332"/>
                  </a:moveTo>
                  <a:cubicBezTo>
                    <a:pt x="1516" y="6132"/>
                    <a:pt x="3032" y="-1068"/>
                    <a:pt x="6632" y="132"/>
                  </a:cubicBezTo>
                  <a:cubicBezTo>
                    <a:pt x="10232" y="1332"/>
                    <a:pt x="15916" y="10932"/>
                    <a:pt x="21600" y="2053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2" name="Line"/>
            <p:cNvSpPr/>
            <p:nvPr/>
          </p:nvSpPr>
          <p:spPr>
            <a:xfrm>
              <a:off x="21253911" y="5963651"/>
              <a:ext cx="321728" cy="407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extrusionOk="0">
                  <a:moveTo>
                    <a:pt x="21600" y="2162"/>
                  </a:moveTo>
                  <a:cubicBezTo>
                    <a:pt x="19510" y="1262"/>
                    <a:pt x="17419" y="362"/>
                    <a:pt x="15213" y="92"/>
                  </a:cubicBezTo>
                  <a:cubicBezTo>
                    <a:pt x="13006" y="-178"/>
                    <a:pt x="10684" y="182"/>
                    <a:pt x="9174" y="722"/>
                  </a:cubicBezTo>
                  <a:cubicBezTo>
                    <a:pt x="7665" y="1262"/>
                    <a:pt x="6968" y="1982"/>
                    <a:pt x="7548" y="3422"/>
                  </a:cubicBezTo>
                  <a:cubicBezTo>
                    <a:pt x="8129" y="4862"/>
                    <a:pt x="9987" y="7022"/>
                    <a:pt x="11845" y="8912"/>
                  </a:cubicBezTo>
                  <a:cubicBezTo>
                    <a:pt x="13703" y="10802"/>
                    <a:pt x="15561" y="12422"/>
                    <a:pt x="16723" y="13682"/>
                  </a:cubicBezTo>
                  <a:cubicBezTo>
                    <a:pt x="17884" y="14942"/>
                    <a:pt x="18348" y="15842"/>
                    <a:pt x="18581" y="16742"/>
                  </a:cubicBezTo>
                  <a:cubicBezTo>
                    <a:pt x="18813" y="17642"/>
                    <a:pt x="18813" y="18542"/>
                    <a:pt x="18348" y="19262"/>
                  </a:cubicBezTo>
                  <a:cubicBezTo>
                    <a:pt x="17884" y="19982"/>
                    <a:pt x="16955" y="20522"/>
                    <a:pt x="15329" y="20882"/>
                  </a:cubicBezTo>
                  <a:cubicBezTo>
                    <a:pt x="13703" y="21242"/>
                    <a:pt x="11381" y="21422"/>
                    <a:pt x="8710" y="20882"/>
                  </a:cubicBezTo>
                  <a:cubicBezTo>
                    <a:pt x="6039" y="20342"/>
                    <a:pt x="3019" y="19082"/>
                    <a:pt x="1510" y="18002"/>
                  </a:cubicBezTo>
                  <a:cubicBezTo>
                    <a:pt x="0" y="16922"/>
                    <a:pt x="0" y="16022"/>
                    <a:pt x="0" y="1512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3" name="Line"/>
            <p:cNvSpPr/>
            <p:nvPr/>
          </p:nvSpPr>
          <p:spPr>
            <a:xfrm>
              <a:off x="21731312" y="6399575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4" name="Line"/>
            <p:cNvSpPr/>
            <p:nvPr/>
          </p:nvSpPr>
          <p:spPr>
            <a:xfrm>
              <a:off x="196361" y="7354377"/>
              <a:ext cx="207567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5" name="Line"/>
            <p:cNvSpPr/>
            <p:nvPr/>
          </p:nvSpPr>
          <p:spPr>
            <a:xfrm>
              <a:off x="206739" y="7354377"/>
              <a:ext cx="228324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018" y="4050"/>
                    <a:pt x="12436" y="8100"/>
                    <a:pt x="8836" y="11700"/>
                  </a:cubicBezTo>
                  <a:cubicBezTo>
                    <a:pt x="5236" y="15300"/>
                    <a:pt x="2618" y="1845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6" name="Line"/>
            <p:cNvSpPr/>
            <p:nvPr/>
          </p:nvSpPr>
          <p:spPr>
            <a:xfrm>
              <a:off x="300144" y="7281729"/>
              <a:ext cx="31136" cy="30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cubicBezTo>
                    <a:pt x="0" y="3840"/>
                    <a:pt x="0" y="7680"/>
                    <a:pt x="1200" y="10800"/>
                  </a:cubicBezTo>
                  <a:cubicBezTo>
                    <a:pt x="2400" y="13920"/>
                    <a:pt x="4800" y="16320"/>
                    <a:pt x="7200" y="18120"/>
                  </a:cubicBezTo>
                  <a:cubicBezTo>
                    <a:pt x="9600" y="19920"/>
                    <a:pt x="12000" y="21120"/>
                    <a:pt x="14400" y="21360"/>
                  </a:cubicBezTo>
                  <a:cubicBezTo>
                    <a:pt x="16800" y="21600"/>
                    <a:pt x="19200" y="20880"/>
                    <a:pt x="21600" y="2016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7" name="Line"/>
            <p:cNvSpPr/>
            <p:nvPr/>
          </p:nvSpPr>
          <p:spPr>
            <a:xfrm>
              <a:off x="926301" y="7188325"/>
              <a:ext cx="269202" cy="3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535" extrusionOk="0">
                  <a:moveTo>
                    <a:pt x="21053" y="1137"/>
                  </a:moveTo>
                  <a:cubicBezTo>
                    <a:pt x="19959" y="568"/>
                    <a:pt x="18866" y="0"/>
                    <a:pt x="16952" y="0"/>
                  </a:cubicBezTo>
                  <a:cubicBezTo>
                    <a:pt x="15038" y="0"/>
                    <a:pt x="12304" y="568"/>
                    <a:pt x="10937" y="1516"/>
                  </a:cubicBezTo>
                  <a:cubicBezTo>
                    <a:pt x="9570" y="2463"/>
                    <a:pt x="9570" y="3789"/>
                    <a:pt x="11073" y="5684"/>
                  </a:cubicBezTo>
                  <a:cubicBezTo>
                    <a:pt x="12577" y="7579"/>
                    <a:pt x="15585" y="10042"/>
                    <a:pt x="17499" y="11653"/>
                  </a:cubicBezTo>
                  <a:cubicBezTo>
                    <a:pt x="19413" y="13263"/>
                    <a:pt x="20233" y="14021"/>
                    <a:pt x="20780" y="15158"/>
                  </a:cubicBezTo>
                  <a:cubicBezTo>
                    <a:pt x="21327" y="16295"/>
                    <a:pt x="21600" y="17811"/>
                    <a:pt x="20643" y="18947"/>
                  </a:cubicBezTo>
                  <a:cubicBezTo>
                    <a:pt x="19686" y="20084"/>
                    <a:pt x="17499" y="20842"/>
                    <a:pt x="14901" y="21221"/>
                  </a:cubicBezTo>
                  <a:cubicBezTo>
                    <a:pt x="12304" y="21600"/>
                    <a:pt x="9296" y="21600"/>
                    <a:pt x="7109" y="21411"/>
                  </a:cubicBezTo>
                  <a:cubicBezTo>
                    <a:pt x="4922" y="21221"/>
                    <a:pt x="3554" y="20842"/>
                    <a:pt x="2324" y="20179"/>
                  </a:cubicBezTo>
                  <a:cubicBezTo>
                    <a:pt x="1094" y="19516"/>
                    <a:pt x="0" y="18568"/>
                    <a:pt x="0" y="17811"/>
                  </a:cubicBezTo>
                  <a:cubicBezTo>
                    <a:pt x="0" y="17053"/>
                    <a:pt x="1094" y="16484"/>
                    <a:pt x="2187" y="15916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8" name="Line"/>
            <p:cNvSpPr/>
            <p:nvPr/>
          </p:nvSpPr>
          <p:spPr>
            <a:xfrm>
              <a:off x="1349980" y="7364756"/>
              <a:ext cx="237073" cy="210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200" extrusionOk="0">
                  <a:moveTo>
                    <a:pt x="13001" y="5226"/>
                  </a:moveTo>
                  <a:cubicBezTo>
                    <a:pt x="13001" y="3484"/>
                    <a:pt x="13001" y="1742"/>
                    <a:pt x="12218" y="871"/>
                  </a:cubicBezTo>
                  <a:cubicBezTo>
                    <a:pt x="11436" y="0"/>
                    <a:pt x="9870" y="0"/>
                    <a:pt x="8305" y="0"/>
                  </a:cubicBezTo>
                  <a:cubicBezTo>
                    <a:pt x="6740" y="0"/>
                    <a:pt x="5175" y="0"/>
                    <a:pt x="3453" y="1916"/>
                  </a:cubicBezTo>
                  <a:cubicBezTo>
                    <a:pt x="1731" y="3832"/>
                    <a:pt x="-147" y="7665"/>
                    <a:pt x="10" y="11323"/>
                  </a:cubicBezTo>
                  <a:cubicBezTo>
                    <a:pt x="166" y="14981"/>
                    <a:pt x="2357" y="18465"/>
                    <a:pt x="6270" y="20032"/>
                  </a:cubicBezTo>
                  <a:cubicBezTo>
                    <a:pt x="10183" y="21600"/>
                    <a:pt x="15818" y="21252"/>
                    <a:pt x="21453" y="2090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9" name="Line"/>
            <p:cNvSpPr/>
            <p:nvPr/>
          </p:nvSpPr>
          <p:spPr>
            <a:xfrm>
              <a:off x="1753815" y="6997338"/>
              <a:ext cx="590853" cy="552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302" extrusionOk="0">
                  <a:moveTo>
                    <a:pt x="3742" y="16961"/>
                  </a:moveTo>
                  <a:cubicBezTo>
                    <a:pt x="3240" y="16561"/>
                    <a:pt x="2737" y="16161"/>
                    <a:pt x="2172" y="16028"/>
                  </a:cubicBezTo>
                  <a:cubicBezTo>
                    <a:pt x="1607" y="15894"/>
                    <a:pt x="979" y="16028"/>
                    <a:pt x="540" y="16428"/>
                  </a:cubicBezTo>
                  <a:cubicBezTo>
                    <a:pt x="100" y="16828"/>
                    <a:pt x="-151" y="17494"/>
                    <a:pt x="100" y="18361"/>
                  </a:cubicBezTo>
                  <a:cubicBezTo>
                    <a:pt x="351" y="19228"/>
                    <a:pt x="1105" y="20294"/>
                    <a:pt x="1796" y="20694"/>
                  </a:cubicBezTo>
                  <a:cubicBezTo>
                    <a:pt x="2486" y="21094"/>
                    <a:pt x="3114" y="20828"/>
                    <a:pt x="3554" y="20361"/>
                  </a:cubicBezTo>
                  <a:cubicBezTo>
                    <a:pt x="3993" y="19894"/>
                    <a:pt x="4244" y="19228"/>
                    <a:pt x="4370" y="19228"/>
                  </a:cubicBezTo>
                  <a:cubicBezTo>
                    <a:pt x="4496" y="19228"/>
                    <a:pt x="4496" y="19894"/>
                    <a:pt x="4809" y="20428"/>
                  </a:cubicBezTo>
                  <a:cubicBezTo>
                    <a:pt x="5123" y="20961"/>
                    <a:pt x="5751" y="21361"/>
                    <a:pt x="7007" y="21294"/>
                  </a:cubicBezTo>
                  <a:cubicBezTo>
                    <a:pt x="8263" y="21228"/>
                    <a:pt x="10147" y="20694"/>
                    <a:pt x="11716" y="18961"/>
                  </a:cubicBezTo>
                  <a:cubicBezTo>
                    <a:pt x="13286" y="17228"/>
                    <a:pt x="14542" y="14294"/>
                    <a:pt x="14919" y="11428"/>
                  </a:cubicBezTo>
                  <a:cubicBezTo>
                    <a:pt x="15296" y="8561"/>
                    <a:pt x="14793" y="5761"/>
                    <a:pt x="14354" y="3961"/>
                  </a:cubicBezTo>
                  <a:cubicBezTo>
                    <a:pt x="13914" y="2161"/>
                    <a:pt x="13537" y="1361"/>
                    <a:pt x="13098" y="761"/>
                  </a:cubicBezTo>
                  <a:cubicBezTo>
                    <a:pt x="12658" y="161"/>
                    <a:pt x="12156" y="-239"/>
                    <a:pt x="11905" y="161"/>
                  </a:cubicBezTo>
                  <a:cubicBezTo>
                    <a:pt x="11654" y="561"/>
                    <a:pt x="11654" y="1761"/>
                    <a:pt x="11654" y="4694"/>
                  </a:cubicBezTo>
                  <a:cubicBezTo>
                    <a:pt x="11654" y="7628"/>
                    <a:pt x="11654" y="12294"/>
                    <a:pt x="11905" y="15294"/>
                  </a:cubicBezTo>
                  <a:cubicBezTo>
                    <a:pt x="12156" y="18294"/>
                    <a:pt x="12658" y="19628"/>
                    <a:pt x="13223" y="20361"/>
                  </a:cubicBezTo>
                  <a:cubicBezTo>
                    <a:pt x="13789" y="21094"/>
                    <a:pt x="14416" y="21228"/>
                    <a:pt x="15798" y="20828"/>
                  </a:cubicBezTo>
                  <a:cubicBezTo>
                    <a:pt x="17179" y="20428"/>
                    <a:pt x="19314" y="19494"/>
                    <a:pt x="21449" y="1856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0" name="Line"/>
            <p:cNvSpPr/>
            <p:nvPr/>
          </p:nvSpPr>
          <p:spPr>
            <a:xfrm>
              <a:off x="2296211" y="7408197"/>
              <a:ext cx="629641" cy="197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34" extrusionOk="0">
                  <a:moveTo>
                    <a:pt x="5870" y="4261"/>
                  </a:moveTo>
                  <a:cubicBezTo>
                    <a:pt x="5518" y="2771"/>
                    <a:pt x="5166" y="1282"/>
                    <a:pt x="4696" y="537"/>
                  </a:cubicBezTo>
                  <a:cubicBezTo>
                    <a:pt x="4227" y="-208"/>
                    <a:pt x="3640" y="-208"/>
                    <a:pt x="2877" y="723"/>
                  </a:cubicBezTo>
                  <a:cubicBezTo>
                    <a:pt x="2114" y="1654"/>
                    <a:pt x="1175" y="3516"/>
                    <a:pt x="588" y="5564"/>
                  </a:cubicBezTo>
                  <a:cubicBezTo>
                    <a:pt x="1" y="7613"/>
                    <a:pt x="-234" y="9847"/>
                    <a:pt x="294" y="11709"/>
                  </a:cubicBezTo>
                  <a:cubicBezTo>
                    <a:pt x="823" y="13571"/>
                    <a:pt x="2114" y="15061"/>
                    <a:pt x="3053" y="15806"/>
                  </a:cubicBezTo>
                  <a:cubicBezTo>
                    <a:pt x="3992" y="16551"/>
                    <a:pt x="4579" y="16551"/>
                    <a:pt x="5107" y="15992"/>
                  </a:cubicBezTo>
                  <a:cubicBezTo>
                    <a:pt x="5636" y="15433"/>
                    <a:pt x="6105" y="14316"/>
                    <a:pt x="6223" y="12826"/>
                  </a:cubicBezTo>
                  <a:cubicBezTo>
                    <a:pt x="6340" y="11337"/>
                    <a:pt x="6105" y="9475"/>
                    <a:pt x="5694" y="7985"/>
                  </a:cubicBezTo>
                  <a:cubicBezTo>
                    <a:pt x="5283" y="6495"/>
                    <a:pt x="4696" y="5378"/>
                    <a:pt x="4520" y="5937"/>
                  </a:cubicBezTo>
                  <a:cubicBezTo>
                    <a:pt x="4344" y="6495"/>
                    <a:pt x="4579" y="8730"/>
                    <a:pt x="5166" y="11337"/>
                  </a:cubicBezTo>
                  <a:cubicBezTo>
                    <a:pt x="5753" y="13944"/>
                    <a:pt x="6692" y="16923"/>
                    <a:pt x="7749" y="18413"/>
                  </a:cubicBezTo>
                  <a:cubicBezTo>
                    <a:pt x="8805" y="19902"/>
                    <a:pt x="9979" y="19902"/>
                    <a:pt x="10918" y="18413"/>
                  </a:cubicBezTo>
                  <a:cubicBezTo>
                    <a:pt x="11857" y="16923"/>
                    <a:pt x="12562" y="13944"/>
                    <a:pt x="13090" y="11337"/>
                  </a:cubicBezTo>
                  <a:cubicBezTo>
                    <a:pt x="13618" y="8730"/>
                    <a:pt x="13970" y="6495"/>
                    <a:pt x="14440" y="5378"/>
                  </a:cubicBezTo>
                  <a:cubicBezTo>
                    <a:pt x="14909" y="4261"/>
                    <a:pt x="15496" y="4261"/>
                    <a:pt x="15849" y="5192"/>
                  </a:cubicBezTo>
                  <a:cubicBezTo>
                    <a:pt x="16201" y="6123"/>
                    <a:pt x="16318" y="7985"/>
                    <a:pt x="16670" y="10592"/>
                  </a:cubicBezTo>
                  <a:cubicBezTo>
                    <a:pt x="17023" y="13199"/>
                    <a:pt x="17609" y="16551"/>
                    <a:pt x="18196" y="18599"/>
                  </a:cubicBezTo>
                  <a:cubicBezTo>
                    <a:pt x="18783" y="20647"/>
                    <a:pt x="19370" y="21392"/>
                    <a:pt x="19899" y="21206"/>
                  </a:cubicBezTo>
                  <a:cubicBezTo>
                    <a:pt x="20427" y="21020"/>
                    <a:pt x="20896" y="19902"/>
                    <a:pt x="21366" y="1878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1" name="Line"/>
            <p:cNvSpPr/>
            <p:nvPr/>
          </p:nvSpPr>
          <p:spPr>
            <a:xfrm>
              <a:off x="3299470" y="7407810"/>
              <a:ext cx="529294" cy="188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extrusionOk="0">
                  <a:moveTo>
                    <a:pt x="0" y="9085"/>
                  </a:moveTo>
                  <a:cubicBezTo>
                    <a:pt x="0" y="7157"/>
                    <a:pt x="0" y="5228"/>
                    <a:pt x="635" y="3492"/>
                  </a:cubicBezTo>
                  <a:cubicBezTo>
                    <a:pt x="1271" y="1757"/>
                    <a:pt x="2541" y="214"/>
                    <a:pt x="3459" y="21"/>
                  </a:cubicBezTo>
                  <a:cubicBezTo>
                    <a:pt x="4376" y="-172"/>
                    <a:pt x="4941" y="985"/>
                    <a:pt x="5365" y="3685"/>
                  </a:cubicBezTo>
                  <a:cubicBezTo>
                    <a:pt x="5788" y="6385"/>
                    <a:pt x="6071" y="10628"/>
                    <a:pt x="6212" y="13714"/>
                  </a:cubicBezTo>
                  <a:cubicBezTo>
                    <a:pt x="6353" y="16799"/>
                    <a:pt x="6353" y="18728"/>
                    <a:pt x="6424" y="18728"/>
                  </a:cubicBezTo>
                  <a:cubicBezTo>
                    <a:pt x="6494" y="18728"/>
                    <a:pt x="6635" y="16799"/>
                    <a:pt x="6988" y="13907"/>
                  </a:cubicBezTo>
                  <a:cubicBezTo>
                    <a:pt x="7341" y="11014"/>
                    <a:pt x="7906" y="7157"/>
                    <a:pt x="8400" y="4457"/>
                  </a:cubicBezTo>
                  <a:cubicBezTo>
                    <a:pt x="8894" y="1757"/>
                    <a:pt x="9318" y="214"/>
                    <a:pt x="9812" y="21"/>
                  </a:cubicBezTo>
                  <a:cubicBezTo>
                    <a:pt x="10306" y="-172"/>
                    <a:pt x="10871" y="985"/>
                    <a:pt x="11224" y="2528"/>
                  </a:cubicBezTo>
                  <a:cubicBezTo>
                    <a:pt x="11576" y="4071"/>
                    <a:pt x="11718" y="5999"/>
                    <a:pt x="11859" y="7928"/>
                  </a:cubicBezTo>
                  <a:cubicBezTo>
                    <a:pt x="12000" y="9857"/>
                    <a:pt x="12141" y="11785"/>
                    <a:pt x="12212" y="13714"/>
                  </a:cubicBezTo>
                  <a:cubicBezTo>
                    <a:pt x="12282" y="15642"/>
                    <a:pt x="12282" y="17571"/>
                    <a:pt x="12424" y="17571"/>
                  </a:cubicBezTo>
                  <a:cubicBezTo>
                    <a:pt x="12565" y="17571"/>
                    <a:pt x="12847" y="15642"/>
                    <a:pt x="13059" y="13714"/>
                  </a:cubicBezTo>
                  <a:cubicBezTo>
                    <a:pt x="13271" y="11785"/>
                    <a:pt x="13412" y="9857"/>
                    <a:pt x="13835" y="7542"/>
                  </a:cubicBezTo>
                  <a:cubicBezTo>
                    <a:pt x="14259" y="5228"/>
                    <a:pt x="14965" y="2528"/>
                    <a:pt x="15529" y="1949"/>
                  </a:cubicBezTo>
                  <a:cubicBezTo>
                    <a:pt x="16094" y="1371"/>
                    <a:pt x="16518" y="2914"/>
                    <a:pt x="16800" y="4842"/>
                  </a:cubicBezTo>
                  <a:cubicBezTo>
                    <a:pt x="17082" y="6771"/>
                    <a:pt x="17224" y="9085"/>
                    <a:pt x="17435" y="11785"/>
                  </a:cubicBezTo>
                  <a:cubicBezTo>
                    <a:pt x="17647" y="14485"/>
                    <a:pt x="17929" y="17571"/>
                    <a:pt x="18424" y="19307"/>
                  </a:cubicBezTo>
                  <a:cubicBezTo>
                    <a:pt x="18918" y="21042"/>
                    <a:pt x="19624" y="21428"/>
                    <a:pt x="20188" y="20657"/>
                  </a:cubicBezTo>
                  <a:cubicBezTo>
                    <a:pt x="20753" y="19885"/>
                    <a:pt x="21176" y="17957"/>
                    <a:pt x="21600" y="1602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2" name="Line"/>
            <p:cNvSpPr/>
            <p:nvPr/>
          </p:nvSpPr>
          <p:spPr>
            <a:xfrm>
              <a:off x="3859897" y="6873517"/>
              <a:ext cx="809508" cy="697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4" extrusionOk="0">
                  <a:moveTo>
                    <a:pt x="554" y="18071"/>
                  </a:moveTo>
                  <a:cubicBezTo>
                    <a:pt x="277" y="18499"/>
                    <a:pt x="0" y="18927"/>
                    <a:pt x="0" y="19354"/>
                  </a:cubicBezTo>
                  <a:cubicBezTo>
                    <a:pt x="0" y="19782"/>
                    <a:pt x="277" y="20210"/>
                    <a:pt x="646" y="20531"/>
                  </a:cubicBezTo>
                  <a:cubicBezTo>
                    <a:pt x="1015" y="20851"/>
                    <a:pt x="1477" y="21065"/>
                    <a:pt x="1892" y="20798"/>
                  </a:cubicBezTo>
                  <a:cubicBezTo>
                    <a:pt x="2308" y="20531"/>
                    <a:pt x="2677" y="19782"/>
                    <a:pt x="2954" y="19675"/>
                  </a:cubicBezTo>
                  <a:cubicBezTo>
                    <a:pt x="3231" y="19568"/>
                    <a:pt x="3415" y="20103"/>
                    <a:pt x="3692" y="20531"/>
                  </a:cubicBezTo>
                  <a:cubicBezTo>
                    <a:pt x="3969" y="20958"/>
                    <a:pt x="4338" y="21279"/>
                    <a:pt x="4800" y="21440"/>
                  </a:cubicBezTo>
                  <a:cubicBezTo>
                    <a:pt x="5262" y="21600"/>
                    <a:pt x="5815" y="21600"/>
                    <a:pt x="6462" y="21012"/>
                  </a:cubicBezTo>
                  <a:cubicBezTo>
                    <a:pt x="7108" y="20424"/>
                    <a:pt x="7846" y="19248"/>
                    <a:pt x="8400" y="16895"/>
                  </a:cubicBezTo>
                  <a:cubicBezTo>
                    <a:pt x="8954" y="14543"/>
                    <a:pt x="9323" y="11014"/>
                    <a:pt x="9277" y="8180"/>
                  </a:cubicBezTo>
                  <a:cubicBezTo>
                    <a:pt x="9231" y="5347"/>
                    <a:pt x="8769" y="3208"/>
                    <a:pt x="8446" y="1871"/>
                  </a:cubicBezTo>
                  <a:cubicBezTo>
                    <a:pt x="8123" y="535"/>
                    <a:pt x="7938" y="0"/>
                    <a:pt x="7800" y="0"/>
                  </a:cubicBezTo>
                  <a:cubicBezTo>
                    <a:pt x="7662" y="0"/>
                    <a:pt x="7569" y="535"/>
                    <a:pt x="7477" y="2566"/>
                  </a:cubicBezTo>
                  <a:cubicBezTo>
                    <a:pt x="7385" y="4598"/>
                    <a:pt x="7292" y="8127"/>
                    <a:pt x="7385" y="11228"/>
                  </a:cubicBezTo>
                  <a:cubicBezTo>
                    <a:pt x="7477" y="14329"/>
                    <a:pt x="7754" y="17002"/>
                    <a:pt x="8077" y="18606"/>
                  </a:cubicBezTo>
                  <a:cubicBezTo>
                    <a:pt x="8400" y="20210"/>
                    <a:pt x="8769" y="20745"/>
                    <a:pt x="9231" y="21012"/>
                  </a:cubicBezTo>
                  <a:cubicBezTo>
                    <a:pt x="9692" y="21279"/>
                    <a:pt x="10246" y="21279"/>
                    <a:pt x="10938" y="20905"/>
                  </a:cubicBezTo>
                  <a:cubicBezTo>
                    <a:pt x="11631" y="20531"/>
                    <a:pt x="12462" y="19782"/>
                    <a:pt x="12969" y="19141"/>
                  </a:cubicBezTo>
                  <a:cubicBezTo>
                    <a:pt x="13477" y="18499"/>
                    <a:pt x="13662" y="17964"/>
                    <a:pt x="13800" y="17430"/>
                  </a:cubicBezTo>
                  <a:cubicBezTo>
                    <a:pt x="13938" y="16895"/>
                    <a:pt x="14031" y="16360"/>
                    <a:pt x="14031" y="16360"/>
                  </a:cubicBezTo>
                  <a:cubicBezTo>
                    <a:pt x="14031" y="16360"/>
                    <a:pt x="13938" y="16895"/>
                    <a:pt x="14031" y="17697"/>
                  </a:cubicBezTo>
                  <a:cubicBezTo>
                    <a:pt x="14123" y="18499"/>
                    <a:pt x="14400" y="19568"/>
                    <a:pt x="14723" y="20263"/>
                  </a:cubicBezTo>
                  <a:cubicBezTo>
                    <a:pt x="15046" y="20958"/>
                    <a:pt x="15415" y="21279"/>
                    <a:pt x="15831" y="21440"/>
                  </a:cubicBezTo>
                  <a:cubicBezTo>
                    <a:pt x="16246" y="21600"/>
                    <a:pt x="16708" y="21600"/>
                    <a:pt x="17077" y="21386"/>
                  </a:cubicBezTo>
                  <a:cubicBezTo>
                    <a:pt x="17446" y="21172"/>
                    <a:pt x="17723" y="20745"/>
                    <a:pt x="18000" y="20317"/>
                  </a:cubicBezTo>
                  <a:cubicBezTo>
                    <a:pt x="18277" y="19889"/>
                    <a:pt x="18554" y="19461"/>
                    <a:pt x="18923" y="19461"/>
                  </a:cubicBezTo>
                  <a:cubicBezTo>
                    <a:pt x="19292" y="19461"/>
                    <a:pt x="19754" y="19889"/>
                    <a:pt x="20215" y="20210"/>
                  </a:cubicBezTo>
                  <a:cubicBezTo>
                    <a:pt x="20677" y="20531"/>
                    <a:pt x="21138" y="20745"/>
                    <a:pt x="21600" y="20958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3" name="Line"/>
            <p:cNvSpPr/>
            <p:nvPr/>
          </p:nvSpPr>
          <p:spPr>
            <a:xfrm>
              <a:off x="4555243" y="7323242"/>
              <a:ext cx="72649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4" name="Line"/>
            <p:cNvSpPr/>
            <p:nvPr/>
          </p:nvSpPr>
          <p:spPr>
            <a:xfrm>
              <a:off x="4316542" y="7427026"/>
              <a:ext cx="134919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5" name="Line"/>
            <p:cNvSpPr/>
            <p:nvPr/>
          </p:nvSpPr>
          <p:spPr>
            <a:xfrm>
              <a:off x="4750432" y="7361640"/>
              <a:ext cx="100998" cy="520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099" extrusionOk="0">
                  <a:moveTo>
                    <a:pt x="2576" y="968"/>
                  </a:moveTo>
                  <a:cubicBezTo>
                    <a:pt x="1136" y="266"/>
                    <a:pt x="-304" y="-435"/>
                    <a:pt x="56" y="336"/>
                  </a:cubicBezTo>
                  <a:cubicBezTo>
                    <a:pt x="416" y="1108"/>
                    <a:pt x="2576" y="3352"/>
                    <a:pt x="5816" y="6788"/>
                  </a:cubicBezTo>
                  <a:cubicBezTo>
                    <a:pt x="9056" y="10225"/>
                    <a:pt x="13376" y="14853"/>
                    <a:pt x="16256" y="17588"/>
                  </a:cubicBezTo>
                  <a:cubicBezTo>
                    <a:pt x="19136" y="20323"/>
                    <a:pt x="20576" y="21165"/>
                    <a:pt x="20936" y="21095"/>
                  </a:cubicBezTo>
                  <a:cubicBezTo>
                    <a:pt x="21296" y="21025"/>
                    <a:pt x="20576" y="20043"/>
                    <a:pt x="17336" y="18009"/>
                  </a:cubicBezTo>
                  <a:cubicBezTo>
                    <a:pt x="14096" y="15975"/>
                    <a:pt x="8336" y="12890"/>
                    <a:pt x="2576" y="9804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6" name="Line"/>
            <p:cNvSpPr/>
            <p:nvPr/>
          </p:nvSpPr>
          <p:spPr>
            <a:xfrm>
              <a:off x="4783565" y="6933912"/>
              <a:ext cx="570807" cy="617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extrusionOk="0">
                  <a:moveTo>
                    <a:pt x="0" y="17465"/>
                  </a:moveTo>
                  <a:cubicBezTo>
                    <a:pt x="393" y="16985"/>
                    <a:pt x="785" y="16505"/>
                    <a:pt x="1375" y="16205"/>
                  </a:cubicBezTo>
                  <a:cubicBezTo>
                    <a:pt x="1964" y="15905"/>
                    <a:pt x="2749" y="15785"/>
                    <a:pt x="3338" y="16085"/>
                  </a:cubicBezTo>
                  <a:cubicBezTo>
                    <a:pt x="3927" y="16385"/>
                    <a:pt x="4320" y="17105"/>
                    <a:pt x="4320" y="18005"/>
                  </a:cubicBezTo>
                  <a:cubicBezTo>
                    <a:pt x="4320" y="18905"/>
                    <a:pt x="3927" y="19985"/>
                    <a:pt x="3404" y="20645"/>
                  </a:cubicBezTo>
                  <a:cubicBezTo>
                    <a:pt x="2880" y="21305"/>
                    <a:pt x="2225" y="21545"/>
                    <a:pt x="1964" y="21365"/>
                  </a:cubicBezTo>
                  <a:cubicBezTo>
                    <a:pt x="1702" y="21185"/>
                    <a:pt x="1833" y="20585"/>
                    <a:pt x="2749" y="19565"/>
                  </a:cubicBezTo>
                  <a:cubicBezTo>
                    <a:pt x="3665" y="18545"/>
                    <a:pt x="5367" y="17105"/>
                    <a:pt x="7069" y="15185"/>
                  </a:cubicBezTo>
                  <a:cubicBezTo>
                    <a:pt x="8771" y="13265"/>
                    <a:pt x="10473" y="10865"/>
                    <a:pt x="11520" y="8945"/>
                  </a:cubicBezTo>
                  <a:cubicBezTo>
                    <a:pt x="12567" y="7025"/>
                    <a:pt x="12960" y="5585"/>
                    <a:pt x="12764" y="4325"/>
                  </a:cubicBezTo>
                  <a:cubicBezTo>
                    <a:pt x="12567" y="3065"/>
                    <a:pt x="11782" y="1985"/>
                    <a:pt x="11127" y="1205"/>
                  </a:cubicBezTo>
                  <a:cubicBezTo>
                    <a:pt x="10473" y="425"/>
                    <a:pt x="9949" y="-55"/>
                    <a:pt x="9556" y="5"/>
                  </a:cubicBezTo>
                  <a:cubicBezTo>
                    <a:pt x="9164" y="65"/>
                    <a:pt x="8902" y="665"/>
                    <a:pt x="8771" y="3065"/>
                  </a:cubicBezTo>
                  <a:cubicBezTo>
                    <a:pt x="8640" y="5465"/>
                    <a:pt x="8640" y="9665"/>
                    <a:pt x="8967" y="12725"/>
                  </a:cubicBezTo>
                  <a:cubicBezTo>
                    <a:pt x="9295" y="15785"/>
                    <a:pt x="9949" y="17705"/>
                    <a:pt x="10865" y="18905"/>
                  </a:cubicBezTo>
                  <a:cubicBezTo>
                    <a:pt x="11782" y="20105"/>
                    <a:pt x="12960" y="20585"/>
                    <a:pt x="13876" y="20765"/>
                  </a:cubicBezTo>
                  <a:cubicBezTo>
                    <a:pt x="14793" y="20945"/>
                    <a:pt x="15447" y="20825"/>
                    <a:pt x="16167" y="20285"/>
                  </a:cubicBezTo>
                  <a:cubicBezTo>
                    <a:pt x="16887" y="19745"/>
                    <a:pt x="17673" y="18785"/>
                    <a:pt x="18262" y="18545"/>
                  </a:cubicBezTo>
                  <a:cubicBezTo>
                    <a:pt x="18851" y="18305"/>
                    <a:pt x="19244" y="18785"/>
                    <a:pt x="19767" y="19145"/>
                  </a:cubicBezTo>
                  <a:cubicBezTo>
                    <a:pt x="20291" y="19505"/>
                    <a:pt x="20945" y="19745"/>
                    <a:pt x="21273" y="19865"/>
                  </a:cubicBezTo>
                  <a:cubicBezTo>
                    <a:pt x="21600" y="19985"/>
                    <a:pt x="21600" y="19985"/>
                    <a:pt x="21600" y="19985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7" name="Line"/>
            <p:cNvSpPr/>
            <p:nvPr/>
          </p:nvSpPr>
          <p:spPr>
            <a:xfrm>
              <a:off x="5240210" y="7219459"/>
              <a:ext cx="51893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8" name="Line"/>
            <p:cNvSpPr/>
            <p:nvPr/>
          </p:nvSpPr>
          <p:spPr>
            <a:xfrm>
              <a:off x="5515659" y="7308751"/>
              <a:ext cx="243467" cy="242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353" extrusionOk="0">
                  <a:moveTo>
                    <a:pt x="14813" y="4925"/>
                  </a:moveTo>
                  <a:cubicBezTo>
                    <a:pt x="14813" y="3404"/>
                    <a:pt x="14813" y="1883"/>
                    <a:pt x="14063" y="970"/>
                  </a:cubicBezTo>
                  <a:cubicBezTo>
                    <a:pt x="13313" y="57"/>
                    <a:pt x="11813" y="-247"/>
                    <a:pt x="9563" y="209"/>
                  </a:cubicBezTo>
                  <a:cubicBezTo>
                    <a:pt x="7313" y="666"/>
                    <a:pt x="4313" y="1883"/>
                    <a:pt x="2363" y="3099"/>
                  </a:cubicBezTo>
                  <a:cubicBezTo>
                    <a:pt x="413" y="4316"/>
                    <a:pt x="-487" y="5533"/>
                    <a:pt x="263" y="7663"/>
                  </a:cubicBezTo>
                  <a:cubicBezTo>
                    <a:pt x="1013" y="9792"/>
                    <a:pt x="3413" y="12835"/>
                    <a:pt x="7163" y="15268"/>
                  </a:cubicBezTo>
                  <a:cubicBezTo>
                    <a:pt x="10913" y="17702"/>
                    <a:pt x="16013" y="19528"/>
                    <a:pt x="21113" y="21353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>
              <a:off x="5814476" y="7001093"/>
              <a:ext cx="660752" cy="535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5315" y="17352"/>
                  </a:moveTo>
                  <a:cubicBezTo>
                    <a:pt x="4297" y="16801"/>
                    <a:pt x="3280" y="16251"/>
                    <a:pt x="2431" y="16045"/>
                  </a:cubicBezTo>
                  <a:cubicBezTo>
                    <a:pt x="1583" y="15838"/>
                    <a:pt x="905" y="15976"/>
                    <a:pt x="509" y="16389"/>
                  </a:cubicBezTo>
                  <a:cubicBezTo>
                    <a:pt x="113" y="16801"/>
                    <a:pt x="0" y="17489"/>
                    <a:pt x="0" y="18177"/>
                  </a:cubicBezTo>
                  <a:cubicBezTo>
                    <a:pt x="0" y="18865"/>
                    <a:pt x="113" y="19553"/>
                    <a:pt x="452" y="20034"/>
                  </a:cubicBezTo>
                  <a:cubicBezTo>
                    <a:pt x="792" y="20516"/>
                    <a:pt x="1357" y="20791"/>
                    <a:pt x="2092" y="20516"/>
                  </a:cubicBezTo>
                  <a:cubicBezTo>
                    <a:pt x="2827" y="20241"/>
                    <a:pt x="3732" y="19415"/>
                    <a:pt x="4297" y="18659"/>
                  </a:cubicBezTo>
                  <a:cubicBezTo>
                    <a:pt x="4863" y="17902"/>
                    <a:pt x="5089" y="17214"/>
                    <a:pt x="5202" y="17214"/>
                  </a:cubicBezTo>
                  <a:cubicBezTo>
                    <a:pt x="5315" y="17214"/>
                    <a:pt x="5315" y="17902"/>
                    <a:pt x="5541" y="18727"/>
                  </a:cubicBezTo>
                  <a:cubicBezTo>
                    <a:pt x="5768" y="19553"/>
                    <a:pt x="6220" y="20516"/>
                    <a:pt x="7012" y="20997"/>
                  </a:cubicBezTo>
                  <a:cubicBezTo>
                    <a:pt x="7803" y="21479"/>
                    <a:pt x="8934" y="21479"/>
                    <a:pt x="10008" y="20447"/>
                  </a:cubicBezTo>
                  <a:cubicBezTo>
                    <a:pt x="11083" y="19415"/>
                    <a:pt x="12101" y="17352"/>
                    <a:pt x="12722" y="14806"/>
                  </a:cubicBezTo>
                  <a:cubicBezTo>
                    <a:pt x="13344" y="12261"/>
                    <a:pt x="13571" y="9234"/>
                    <a:pt x="13571" y="7033"/>
                  </a:cubicBezTo>
                  <a:cubicBezTo>
                    <a:pt x="13571" y="4832"/>
                    <a:pt x="13344" y="3456"/>
                    <a:pt x="13062" y="2287"/>
                  </a:cubicBezTo>
                  <a:cubicBezTo>
                    <a:pt x="12779" y="1117"/>
                    <a:pt x="12440" y="154"/>
                    <a:pt x="12214" y="17"/>
                  </a:cubicBezTo>
                  <a:cubicBezTo>
                    <a:pt x="11987" y="-121"/>
                    <a:pt x="11874" y="567"/>
                    <a:pt x="11705" y="2768"/>
                  </a:cubicBezTo>
                  <a:cubicBezTo>
                    <a:pt x="11535" y="4969"/>
                    <a:pt x="11309" y="8684"/>
                    <a:pt x="11252" y="11642"/>
                  </a:cubicBezTo>
                  <a:cubicBezTo>
                    <a:pt x="11196" y="14600"/>
                    <a:pt x="11309" y="16801"/>
                    <a:pt x="11592" y="18177"/>
                  </a:cubicBezTo>
                  <a:cubicBezTo>
                    <a:pt x="11874" y="19553"/>
                    <a:pt x="12327" y="20103"/>
                    <a:pt x="12836" y="20447"/>
                  </a:cubicBezTo>
                  <a:cubicBezTo>
                    <a:pt x="13345" y="20791"/>
                    <a:pt x="13910" y="20929"/>
                    <a:pt x="14475" y="20791"/>
                  </a:cubicBezTo>
                  <a:cubicBezTo>
                    <a:pt x="15041" y="20654"/>
                    <a:pt x="15606" y="20241"/>
                    <a:pt x="16115" y="19759"/>
                  </a:cubicBezTo>
                  <a:cubicBezTo>
                    <a:pt x="16624" y="19278"/>
                    <a:pt x="17076" y="18727"/>
                    <a:pt x="17698" y="18796"/>
                  </a:cubicBezTo>
                  <a:cubicBezTo>
                    <a:pt x="18320" y="18865"/>
                    <a:pt x="19112" y="19553"/>
                    <a:pt x="19791" y="19897"/>
                  </a:cubicBezTo>
                  <a:cubicBezTo>
                    <a:pt x="20469" y="20241"/>
                    <a:pt x="21035" y="20241"/>
                    <a:pt x="21600" y="2024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0" name="Line"/>
            <p:cNvSpPr/>
            <p:nvPr/>
          </p:nvSpPr>
          <p:spPr>
            <a:xfrm>
              <a:off x="6309174" y="7198703"/>
              <a:ext cx="12454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1" name="Line"/>
            <p:cNvSpPr/>
            <p:nvPr/>
          </p:nvSpPr>
          <p:spPr>
            <a:xfrm>
              <a:off x="6039339" y="7292108"/>
              <a:ext cx="22832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2" name="Line"/>
            <p:cNvSpPr/>
            <p:nvPr/>
          </p:nvSpPr>
          <p:spPr>
            <a:xfrm>
              <a:off x="6558253" y="7355917"/>
              <a:ext cx="518916" cy="13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0" extrusionOk="0">
                  <a:moveTo>
                    <a:pt x="864" y="3077"/>
                  </a:moveTo>
                  <a:cubicBezTo>
                    <a:pt x="432" y="5293"/>
                    <a:pt x="0" y="7508"/>
                    <a:pt x="0" y="9723"/>
                  </a:cubicBezTo>
                  <a:cubicBezTo>
                    <a:pt x="0" y="11939"/>
                    <a:pt x="432" y="14154"/>
                    <a:pt x="1008" y="16092"/>
                  </a:cubicBezTo>
                  <a:cubicBezTo>
                    <a:pt x="1584" y="18031"/>
                    <a:pt x="2304" y="19692"/>
                    <a:pt x="3024" y="20523"/>
                  </a:cubicBezTo>
                  <a:cubicBezTo>
                    <a:pt x="3744" y="21354"/>
                    <a:pt x="4464" y="21354"/>
                    <a:pt x="4824" y="19969"/>
                  </a:cubicBezTo>
                  <a:cubicBezTo>
                    <a:pt x="5184" y="18585"/>
                    <a:pt x="5184" y="15815"/>
                    <a:pt x="4968" y="13323"/>
                  </a:cubicBezTo>
                  <a:cubicBezTo>
                    <a:pt x="4752" y="10831"/>
                    <a:pt x="4320" y="8616"/>
                    <a:pt x="3744" y="6954"/>
                  </a:cubicBezTo>
                  <a:cubicBezTo>
                    <a:pt x="3168" y="5292"/>
                    <a:pt x="2448" y="4185"/>
                    <a:pt x="1728" y="3077"/>
                  </a:cubicBezTo>
                  <a:cubicBezTo>
                    <a:pt x="1008" y="1969"/>
                    <a:pt x="288" y="862"/>
                    <a:pt x="288" y="1416"/>
                  </a:cubicBezTo>
                  <a:cubicBezTo>
                    <a:pt x="288" y="1969"/>
                    <a:pt x="1008" y="4185"/>
                    <a:pt x="2088" y="5292"/>
                  </a:cubicBezTo>
                  <a:cubicBezTo>
                    <a:pt x="3168" y="6400"/>
                    <a:pt x="4608" y="6400"/>
                    <a:pt x="5688" y="5846"/>
                  </a:cubicBezTo>
                  <a:cubicBezTo>
                    <a:pt x="6768" y="5292"/>
                    <a:pt x="7488" y="4185"/>
                    <a:pt x="8208" y="2800"/>
                  </a:cubicBezTo>
                  <a:cubicBezTo>
                    <a:pt x="8928" y="1416"/>
                    <a:pt x="9648" y="-246"/>
                    <a:pt x="10224" y="31"/>
                  </a:cubicBezTo>
                  <a:cubicBezTo>
                    <a:pt x="10800" y="308"/>
                    <a:pt x="11232" y="2523"/>
                    <a:pt x="11448" y="5015"/>
                  </a:cubicBezTo>
                  <a:cubicBezTo>
                    <a:pt x="11664" y="7508"/>
                    <a:pt x="11664" y="10277"/>
                    <a:pt x="11664" y="13046"/>
                  </a:cubicBezTo>
                  <a:cubicBezTo>
                    <a:pt x="11664" y="15815"/>
                    <a:pt x="11664" y="18585"/>
                    <a:pt x="11952" y="19139"/>
                  </a:cubicBezTo>
                  <a:cubicBezTo>
                    <a:pt x="12240" y="19692"/>
                    <a:pt x="12816" y="18031"/>
                    <a:pt x="13320" y="16092"/>
                  </a:cubicBezTo>
                  <a:cubicBezTo>
                    <a:pt x="13824" y="14154"/>
                    <a:pt x="14256" y="11939"/>
                    <a:pt x="14760" y="10000"/>
                  </a:cubicBezTo>
                  <a:cubicBezTo>
                    <a:pt x="15264" y="8062"/>
                    <a:pt x="15840" y="6400"/>
                    <a:pt x="16272" y="6954"/>
                  </a:cubicBezTo>
                  <a:cubicBezTo>
                    <a:pt x="16704" y="7508"/>
                    <a:pt x="16992" y="10277"/>
                    <a:pt x="17424" y="13323"/>
                  </a:cubicBezTo>
                  <a:cubicBezTo>
                    <a:pt x="17856" y="16369"/>
                    <a:pt x="18432" y="19692"/>
                    <a:pt x="19152" y="20523"/>
                  </a:cubicBezTo>
                  <a:cubicBezTo>
                    <a:pt x="19872" y="21354"/>
                    <a:pt x="20736" y="19692"/>
                    <a:pt x="21600" y="18031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3" name="Line"/>
            <p:cNvSpPr/>
            <p:nvPr/>
          </p:nvSpPr>
          <p:spPr>
            <a:xfrm>
              <a:off x="7336624" y="7375134"/>
              <a:ext cx="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4" name="Line"/>
            <p:cNvSpPr/>
            <p:nvPr/>
          </p:nvSpPr>
          <p:spPr>
            <a:xfrm>
              <a:off x="7357381" y="7499673"/>
              <a:ext cx="10379" cy="1"/>
            </a:xfrm>
            <a:prstGeom prst="ellipse">
              <a:avLst/>
            </a:prstGeom>
            <a:noFill/>
            <a:ln w="381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5" name="Line"/>
            <p:cNvSpPr/>
            <p:nvPr/>
          </p:nvSpPr>
          <p:spPr>
            <a:xfrm>
              <a:off x="8301805" y="7199530"/>
              <a:ext cx="311350" cy="58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extrusionOk="0">
                  <a:moveTo>
                    <a:pt x="21600" y="2257"/>
                  </a:moveTo>
                  <a:cubicBezTo>
                    <a:pt x="21360" y="1622"/>
                    <a:pt x="21120" y="986"/>
                    <a:pt x="20400" y="605"/>
                  </a:cubicBezTo>
                  <a:cubicBezTo>
                    <a:pt x="19680" y="224"/>
                    <a:pt x="18480" y="97"/>
                    <a:pt x="17280" y="34"/>
                  </a:cubicBezTo>
                  <a:cubicBezTo>
                    <a:pt x="16080" y="-30"/>
                    <a:pt x="14880" y="-30"/>
                    <a:pt x="14160" y="288"/>
                  </a:cubicBezTo>
                  <a:cubicBezTo>
                    <a:pt x="13440" y="605"/>
                    <a:pt x="13200" y="1241"/>
                    <a:pt x="13440" y="3591"/>
                  </a:cubicBezTo>
                  <a:cubicBezTo>
                    <a:pt x="13680" y="5942"/>
                    <a:pt x="14400" y="10008"/>
                    <a:pt x="14760" y="12994"/>
                  </a:cubicBezTo>
                  <a:cubicBezTo>
                    <a:pt x="15120" y="15979"/>
                    <a:pt x="15120" y="17885"/>
                    <a:pt x="14760" y="19156"/>
                  </a:cubicBezTo>
                  <a:cubicBezTo>
                    <a:pt x="14400" y="20426"/>
                    <a:pt x="13680" y="21062"/>
                    <a:pt x="12360" y="21316"/>
                  </a:cubicBezTo>
                  <a:cubicBezTo>
                    <a:pt x="11040" y="21570"/>
                    <a:pt x="9120" y="21443"/>
                    <a:pt x="6960" y="20681"/>
                  </a:cubicBezTo>
                  <a:cubicBezTo>
                    <a:pt x="4800" y="19918"/>
                    <a:pt x="2400" y="18521"/>
                    <a:pt x="0" y="1712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6" name="Line"/>
            <p:cNvSpPr/>
            <p:nvPr/>
          </p:nvSpPr>
          <p:spPr>
            <a:xfrm>
              <a:off x="8312183" y="7520430"/>
              <a:ext cx="238702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7" name="Line"/>
            <p:cNvSpPr/>
            <p:nvPr/>
          </p:nvSpPr>
          <p:spPr>
            <a:xfrm>
              <a:off x="8862233" y="7437403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8" name="Line"/>
            <p:cNvSpPr/>
            <p:nvPr/>
          </p:nvSpPr>
          <p:spPr>
            <a:xfrm>
              <a:off x="8903747" y="7561943"/>
              <a:ext cx="1" cy="10379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9" name="Line"/>
            <p:cNvSpPr/>
            <p:nvPr/>
          </p:nvSpPr>
          <p:spPr>
            <a:xfrm>
              <a:off x="9516065" y="7274331"/>
              <a:ext cx="280215" cy="40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extrusionOk="0">
                  <a:moveTo>
                    <a:pt x="21600" y="3085"/>
                  </a:moveTo>
                  <a:cubicBezTo>
                    <a:pt x="19467" y="2005"/>
                    <a:pt x="17333" y="925"/>
                    <a:pt x="15600" y="385"/>
                  </a:cubicBezTo>
                  <a:cubicBezTo>
                    <a:pt x="13867" y="-155"/>
                    <a:pt x="12533" y="-155"/>
                    <a:pt x="10933" y="565"/>
                  </a:cubicBezTo>
                  <a:cubicBezTo>
                    <a:pt x="9333" y="1285"/>
                    <a:pt x="7467" y="2725"/>
                    <a:pt x="6933" y="3805"/>
                  </a:cubicBezTo>
                  <a:cubicBezTo>
                    <a:pt x="6400" y="4885"/>
                    <a:pt x="7200" y="5605"/>
                    <a:pt x="9600" y="7405"/>
                  </a:cubicBezTo>
                  <a:cubicBezTo>
                    <a:pt x="12000" y="9205"/>
                    <a:pt x="16000" y="12085"/>
                    <a:pt x="18267" y="14425"/>
                  </a:cubicBezTo>
                  <a:cubicBezTo>
                    <a:pt x="20533" y="16765"/>
                    <a:pt x="21067" y="18565"/>
                    <a:pt x="20800" y="19735"/>
                  </a:cubicBezTo>
                  <a:cubicBezTo>
                    <a:pt x="20533" y="20905"/>
                    <a:pt x="19467" y="21445"/>
                    <a:pt x="16667" y="21265"/>
                  </a:cubicBezTo>
                  <a:cubicBezTo>
                    <a:pt x="13867" y="21085"/>
                    <a:pt x="9333" y="20185"/>
                    <a:pt x="6267" y="18835"/>
                  </a:cubicBezTo>
                  <a:cubicBezTo>
                    <a:pt x="3200" y="17485"/>
                    <a:pt x="1600" y="15685"/>
                    <a:pt x="0" y="138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0" name="Line"/>
            <p:cNvSpPr/>
            <p:nvPr/>
          </p:nvSpPr>
          <p:spPr>
            <a:xfrm>
              <a:off x="10252924" y="7447782"/>
              <a:ext cx="443483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extrusionOk="0">
                  <a:moveTo>
                    <a:pt x="0" y="8640"/>
                  </a:moveTo>
                  <a:cubicBezTo>
                    <a:pt x="1507" y="7200"/>
                    <a:pt x="3014" y="5760"/>
                    <a:pt x="6279" y="5760"/>
                  </a:cubicBezTo>
                  <a:cubicBezTo>
                    <a:pt x="9544" y="5760"/>
                    <a:pt x="14567" y="7200"/>
                    <a:pt x="17498" y="7920"/>
                  </a:cubicBezTo>
                  <a:cubicBezTo>
                    <a:pt x="20428" y="8640"/>
                    <a:pt x="21265" y="8640"/>
                    <a:pt x="21433" y="7680"/>
                  </a:cubicBezTo>
                  <a:cubicBezTo>
                    <a:pt x="21600" y="6720"/>
                    <a:pt x="21098" y="4800"/>
                    <a:pt x="20512" y="3120"/>
                  </a:cubicBezTo>
                  <a:cubicBezTo>
                    <a:pt x="19926" y="1440"/>
                    <a:pt x="19256" y="0"/>
                    <a:pt x="19256" y="0"/>
                  </a:cubicBezTo>
                  <a:cubicBezTo>
                    <a:pt x="19256" y="0"/>
                    <a:pt x="19926" y="1440"/>
                    <a:pt x="20428" y="4080"/>
                  </a:cubicBezTo>
                  <a:cubicBezTo>
                    <a:pt x="20930" y="6720"/>
                    <a:pt x="21265" y="10560"/>
                    <a:pt x="21098" y="13680"/>
                  </a:cubicBezTo>
                  <a:cubicBezTo>
                    <a:pt x="20930" y="16800"/>
                    <a:pt x="20260" y="19200"/>
                    <a:pt x="1959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1" name="Line"/>
            <p:cNvSpPr/>
            <p:nvPr/>
          </p:nvSpPr>
          <p:spPr>
            <a:xfrm>
              <a:off x="11083187" y="7427026"/>
              <a:ext cx="31136" cy="24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2" name="Line"/>
            <p:cNvSpPr/>
            <p:nvPr/>
          </p:nvSpPr>
          <p:spPr>
            <a:xfrm>
              <a:off x="11124701" y="7447782"/>
              <a:ext cx="83027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4154"/>
                    <a:pt x="9000" y="8308"/>
                    <a:pt x="12600" y="11908"/>
                  </a:cubicBezTo>
                  <a:cubicBezTo>
                    <a:pt x="16200" y="15508"/>
                    <a:pt x="18900" y="1855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3" name="Line"/>
            <p:cNvSpPr/>
            <p:nvPr/>
          </p:nvSpPr>
          <p:spPr>
            <a:xfrm>
              <a:off x="11072810" y="7365621"/>
              <a:ext cx="352861" cy="424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extrusionOk="0">
                  <a:moveTo>
                    <a:pt x="0" y="5182"/>
                  </a:moveTo>
                  <a:cubicBezTo>
                    <a:pt x="0" y="4311"/>
                    <a:pt x="0" y="3440"/>
                    <a:pt x="1588" y="2482"/>
                  </a:cubicBezTo>
                  <a:cubicBezTo>
                    <a:pt x="3176" y="1524"/>
                    <a:pt x="6353" y="479"/>
                    <a:pt x="9106" y="130"/>
                  </a:cubicBezTo>
                  <a:cubicBezTo>
                    <a:pt x="11859" y="-218"/>
                    <a:pt x="14188" y="130"/>
                    <a:pt x="15776" y="1176"/>
                  </a:cubicBezTo>
                  <a:cubicBezTo>
                    <a:pt x="17365" y="2221"/>
                    <a:pt x="18212" y="3963"/>
                    <a:pt x="17788" y="5443"/>
                  </a:cubicBezTo>
                  <a:cubicBezTo>
                    <a:pt x="17365" y="6924"/>
                    <a:pt x="15671" y="8143"/>
                    <a:pt x="13765" y="8927"/>
                  </a:cubicBezTo>
                  <a:cubicBezTo>
                    <a:pt x="11859" y="9711"/>
                    <a:pt x="9741" y="10059"/>
                    <a:pt x="8047" y="10234"/>
                  </a:cubicBezTo>
                  <a:cubicBezTo>
                    <a:pt x="6353" y="10408"/>
                    <a:pt x="5082" y="10408"/>
                    <a:pt x="4976" y="10321"/>
                  </a:cubicBezTo>
                  <a:cubicBezTo>
                    <a:pt x="4871" y="10234"/>
                    <a:pt x="5929" y="10059"/>
                    <a:pt x="7306" y="10495"/>
                  </a:cubicBezTo>
                  <a:cubicBezTo>
                    <a:pt x="8682" y="10930"/>
                    <a:pt x="10376" y="11976"/>
                    <a:pt x="12812" y="13892"/>
                  </a:cubicBezTo>
                  <a:cubicBezTo>
                    <a:pt x="15247" y="15808"/>
                    <a:pt x="18424" y="18595"/>
                    <a:pt x="21600" y="2138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4" name="Line"/>
            <p:cNvSpPr/>
            <p:nvPr/>
          </p:nvSpPr>
          <p:spPr>
            <a:xfrm>
              <a:off x="11643615" y="7831779"/>
              <a:ext cx="207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5" name="Line"/>
            <p:cNvSpPr/>
            <p:nvPr/>
          </p:nvSpPr>
          <p:spPr>
            <a:xfrm>
              <a:off x="12691203" y="7474161"/>
              <a:ext cx="208186" cy="181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345" extrusionOk="0">
                  <a:moveTo>
                    <a:pt x="10514" y="6673"/>
                  </a:moveTo>
                  <a:cubicBezTo>
                    <a:pt x="10863" y="4636"/>
                    <a:pt x="11211" y="2598"/>
                    <a:pt x="10166" y="1375"/>
                  </a:cubicBezTo>
                  <a:cubicBezTo>
                    <a:pt x="9121" y="153"/>
                    <a:pt x="6682" y="-255"/>
                    <a:pt x="4766" y="153"/>
                  </a:cubicBezTo>
                  <a:cubicBezTo>
                    <a:pt x="2850" y="560"/>
                    <a:pt x="1456" y="1783"/>
                    <a:pt x="585" y="3413"/>
                  </a:cubicBezTo>
                  <a:cubicBezTo>
                    <a:pt x="-286" y="5043"/>
                    <a:pt x="-634" y="7081"/>
                    <a:pt x="2850" y="10137"/>
                  </a:cubicBezTo>
                  <a:cubicBezTo>
                    <a:pt x="6334" y="13194"/>
                    <a:pt x="13650" y="17270"/>
                    <a:pt x="20966" y="2134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6" name="Line"/>
            <p:cNvSpPr/>
            <p:nvPr/>
          </p:nvSpPr>
          <p:spPr>
            <a:xfrm>
              <a:off x="13347753" y="7418810"/>
              <a:ext cx="246981" cy="322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217" extrusionOk="0">
                  <a:moveTo>
                    <a:pt x="21125" y="3269"/>
                  </a:moveTo>
                  <a:cubicBezTo>
                    <a:pt x="20237" y="2132"/>
                    <a:pt x="19350" y="995"/>
                    <a:pt x="17278" y="426"/>
                  </a:cubicBezTo>
                  <a:cubicBezTo>
                    <a:pt x="15207" y="-142"/>
                    <a:pt x="11952" y="-142"/>
                    <a:pt x="8993" y="426"/>
                  </a:cubicBezTo>
                  <a:cubicBezTo>
                    <a:pt x="6035" y="995"/>
                    <a:pt x="3372" y="2132"/>
                    <a:pt x="1744" y="4519"/>
                  </a:cubicBezTo>
                  <a:cubicBezTo>
                    <a:pt x="117" y="6906"/>
                    <a:pt x="-475" y="10544"/>
                    <a:pt x="413" y="13273"/>
                  </a:cubicBezTo>
                  <a:cubicBezTo>
                    <a:pt x="1300" y="16001"/>
                    <a:pt x="3667" y="17820"/>
                    <a:pt x="5739" y="18957"/>
                  </a:cubicBezTo>
                  <a:cubicBezTo>
                    <a:pt x="7810" y="20094"/>
                    <a:pt x="9585" y="20549"/>
                    <a:pt x="11804" y="20890"/>
                  </a:cubicBezTo>
                  <a:cubicBezTo>
                    <a:pt x="14024" y="21231"/>
                    <a:pt x="16687" y="21458"/>
                    <a:pt x="18166" y="20776"/>
                  </a:cubicBezTo>
                  <a:cubicBezTo>
                    <a:pt x="19646" y="20094"/>
                    <a:pt x="19941" y="18502"/>
                    <a:pt x="20237" y="1691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7" name="Line"/>
            <p:cNvSpPr/>
            <p:nvPr/>
          </p:nvSpPr>
          <p:spPr>
            <a:xfrm>
              <a:off x="13345654" y="7561943"/>
              <a:ext cx="249080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8" name="Line"/>
            <p:cNvSpPr/>
            <p:nvPr/>
          </p:nvSpPr>
          <p:spPr>
            <a:xfrm>
              <a:off x="13968352" y="7458160"/>
              <a:ext cx="51893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6207"/>
                    <a:pt x="5760" y="12414"/>
                    <a:pt x="9360" y="16014"/>
                  </a:cubicBezTo>
                  <a:cubicBezTo>
                    <a:pt x="12960" y="19614"/>
                    <a:pt x="17280" y="2060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9" name="Line"/>
            <p:cNvSpPr/>
            <p:nvPr/>
          </p:nvSpPr>
          <p:spPr>
            <a:xfrm>
              <a:off x="13999487" y="7427026"/>
              <a:ext cx="83027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2234"/>
                    <a:pt x="10800" y="4469"/>
                    <a:pt x="14850" y="7572"/>
                  </a:cubicBezTo>
                  <a:cubicBezTo>
                    <a:pt x="18900" y="10676"/>
                    <a:pt x="21600" y="14648"/>
                    <a:pt x="21600" y="17131"/>
                  </a:cubicBezTo>
                  <a:cubicBezTo>
                    <a:pt x="21600" y="19614"/>
                    <a:pt x="18900" y="20607"/>
                    <a:pt x="162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0" name="Line"/>
            <p:cNvSpPr/>
            <p:nvPr/>
          </p:nvSpPr>
          <p:spPr>
            <a:xfrm>
              <a:off x="13968352" y="7338348"/>
              <a:ext cx="342484" cy="441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extrusionOk="0">
                  <a:moveTo>
                    <a:pt x="0" y="4794"/>
                  </a:moveTo>
                  <a:cubicBezTo>
                    <a:pt x="1964" y="3120"/>
                    <a:pt x="3927" y="1445"/>
                    <a:pt x="6327" y="608"/>
                  </a:cubicBezTo>
                  <a:cubicBezTo>
                    <a:pt x="8727" y="-229"/>
                    <a:pt x="11564" y="-229"/>
                    <a:pt x="14182" y="776"/>
                  </a:cubicBezTo>
                  <a:cubicBezTo>
                    <a:pt x="16800" y="1780"/>
                    <a:pt x="19200" y="3790"/>
                    <a:pt x="20400" y="5213"/>
                  </a:cubicBezTo>
                  <a:cubicBezTo>
                    <a:pt x="21600" y="6636"/>
                    <a:pt x="21600" y="7473"/>
                    <a:pt x="20182" y="8311"/>
                  </a:cubicBezTo>
                  <a:cubicBezTo>
                    <a:pt x="18764" y="9148"/>
                    <a:pt x="15927" y="9985"/>
                    <a:pt x="13418" y="10487"/>
                  </a:cubicBezTo>
                  <a:cubicBezTo>
                    <a:pt x="10909" y="10990"/>
                    <a:pt x="8727" y="11157"/>
                    <a:pt x="7091" y="11157"/>
                  </a:cubicBezTo>
                  <a:cubicBezTo>
                    <a:pt x="5455" y="11157"/>
                    <a:pt x="4364" y="10990"/>
                    <a:pt x="4364" y="10822"/>
                  </a:cubicBezTo>
                  <a:cubicBezTo>
                    <a:pt x="4364" y="10655"/>
                    <a:pt x="5455" y="10487"/>
                    <a:pt x="6982" y="10822"/>
                  </a:cubicBezTo>
                  <a:cubicBezTo>
                    <a:pt x="8509" y="11157"/>
                    <a:pt x="10473" y="11994"/>
                    <a:pt x="12436" y="13418"/>
                  </a:cubicBezTo>
                  <a:cubicBezTo>
                    <a:pt x="14400" y="14841"/>
                    <a:pt x="16364" y="16850"/>
                    <a:pt x="17782" y="18273"/>
                  </a:cubicBezTo>
                  <a:cubicBezTo>
                    <a:pt x="19200" y="19697"/>
                    <a:pt x="20073" y="20534"/>
                    <a:pt x="20618" y="20952"/>
                  </a:cubicBezTo>
                  <a:cubicBezTo>
                    <a:pt x="21164" y="21371"/>
                    <a:pt x="21382" y="21371"/>
                    <a:pt x="21600" y="2137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1" name="Line"/>
            <p:cNvSpPr/>
            <p:nvPr/>
          </p:nvSpPr>
          <p:spPr>
            <a:xfrm>
              <a:off x="14456132" y="7831779"/>
              <a:ext cx="45511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9257" y="0"/>
                  </a:moveTo>
                  <a:cubicBezTo>
                    <a:pt x="15429" y="2700"/>
                    <a:pt x="21600" y="5400"/>
                    <a:pt x="20057" y="9000"/>
                  </a:cubicBezTo>
                  <a:cubicBezTo>
                    <a:pt x="18514" y="12600"/>
                    <a:pt x="9257" y="171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2" name="Line"/>
            <p:cNvSpPr/>
            <p:nvPr/>
          </p:nvSpPr>
          <p:spPr>
            <a:xfrm>
              <a:off x="15259145" y="7129514"/>
              <a:ext cx="876673" cy="876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68" extrusionOk="0">
                  <a:moveTo>
                    <a:pt x="3463" y="12621"/>
                  </a:moveTo>
                  <a:cubicBezTo>
                    <a:pt x="3209" y="12282"/>
                    <a:pt x="2954" y="11944"/>
                    <a:pt x="2573" y="11774"/>
                  </a:cubicBezTo>
                  <a:cubicBezTo>
                    <a:pt x="2192" y="11605"/>
                    <a:pt x="1684" y="11605"/>
                    <a:pt x="1176" y="11689"/>
                  </a:cubicBezTo>
                  <a:cubicBezTo>
                    <a:pt x="667" y="11774"/>
                    <a:pt x="159" y="11944"/>
                    <a:pt x="32" y="12240"/>
                  </a:cubicBezTo>
                  <a:cubicBezTo>
                    <a:pt x="-95" y="12536"/>
                    <a:pt x="159" y="12960"/>
                    <a:pt x="752" y="13341"/>
                  </a:cubicBezTo>
                  <a:cubicBezTo>
                    <a:pt x="1345" y="13722"/>
                    <a:pt x="2277" y="14061"/>
                    <a:pt x="2954" y="14146"/>
                  </a:cubicBezTo>
                  <a:cubicBezTo>
                    <a:pt x="3632" y="14231"/>
                    <a:pt x="4056" y="14061"/>
                    <a:pt x="4352" y="12706"/>
                  </a:cubicBezTo>
                  <a:cubicBezTo>
                    <a:pt x="4649" y="11351"/>
                    <a:pt x="4818" y="8809"/>
                    <a:pt x="4903" y="7327"/>
                  </a:cubicBezTo>
                  <a:cubicBezTo>
                    <a:pt x="4987" y="5845"/>
                    <a:pt x="4987" y="5421"/>
                    <a:pt x="4945" y="4828"/>
                  </a:cubicBezTo>
                  <a:cubicBezTo>
                    <a:pt x="4903" y="4235"/>
                    <a:pt x="4818" y="3473"/>
                    <a:pt x="4776" y="3388"/>
                  </a:cubicBezTo>
                  <a:cubicBezTo>
                    <a:pt x="4733" y="3304"/>
                    <a:pt x="4733" y="3896"/>
                    <a:pt x="4818" y="5421"/>
                  </a:cubicBezTo>
                  <a:cubicBezTo>
                    <a:pt x="4903" y="6946"/>
                    <a:pt x="5072" y="9402"/>
                    <a:pt x="5538" y="11351"/>
                  </a:cubicBezTo>
                  <a:cubicBezTo>
                    <a:pt x="6004" y="13299"/>
                    <a:pt x="6766" y="14739"/>
                    <a:pt x="7613" y="15416"/>
                  </a:cubicBezTo>
                  <a:cubicBezTo>
                    <a:pt x="8460" y="16094"/>
                    <a:pt x="9392" y="16009"/>
                    <a:pt x="10197" y="15544"/>
                  </a:cubicBezTo>
                  <a:cubicBezTo>
                    <a:pt x="11001" y="15078"/>
                    <a:pt x="11679" y="14231"/>
                    <a:pt x="12018" y="13595"/>
                  </a:cubicBezTo>
                  <a:cubicBezTo>
                    <a:pt x="12357" y="12960"/>
                    <a:pt x="12357" y="12536"/>
                    <a:pt x="12145" y="12240"/>
                  </a:cubicBezTo>
                  <a:cubicBezTo>
                    <a:pt x="11933" y="11944"/>
                    <a:pt x="11510" y="11774"/>
                    <a:pt x="11086" y="11689"/>
                  </a:cubicBezTo>
                  <a:cubicBezTo>
                    <a:pt x="10663" y="11605"/>
                    <a:pt x="10239" y="11605"/>
                    <a:pt x="9943" y="11816"/>
                  </a:cubicBezTo>
                  <a:cubicBezTo>
                    <a:pt x="9646" y="12028"/>
                    <a:pt x="9477" y="12452"/>
                    <a:pt x="9392" y="12875"/>
                  </a:cubicBezTo>
                  <a:cubicBezTo>
                    <a:pt x="9307" y="13299"/>
                    <a:pt x="9307" y="13722"/>
                    <a:pt x="9604" y="14231"/>
                  </a:cubicBezTo>
                  <a:cubicBezTo>
                    <a:pt x="9900" y="14739"/>
                    <a:pt x="10493" y="15332"/>
                    <a:pt x="11383" y="15755"/>
                  </a:cubicBezTo>
                  <a:cubicBezTo>
                    <a:pt x="12272" y="16179"/>
                    <a:pt x="13458" y="16433"/>
                    <a:pt x="14813" y="15925"/>
                  </a:cubicBezTo>
                  <a:cubicBezTo>
                    <a:pt x="16169" y="15416"/>
                    <a:pt x="17693" y="14146"/>
                    <a:pt x="18837" y="12536"/>
                  </a:cubicBezTo>
                  <a:cubicBezTo>
                    <a:pt x="19980" y="10927"/>
                    <a:pt x="20743" y="8979"/>
                    <a:pt x="21124" y="7200"/>
                  </a:cubicBezTo>
                  <a:cubicBezTo>
                    <a:pt x="21505" y="5421"/>
                    <a:pt x="21505" y="3812"/>
                    <a:pt x="21420" y="2753"/>
                  </a:cubicBezTo>
                  <a:cubicBezTo>
                    <a:pt x="21336" y="1694"/>
                    <a:pt x="21166" y="1186"/>
                    <a:pt x="20954" y="762"/>
                  </a:cubicBezTo>
                  <a:cubicBezTo>
                    <a:pt x="20743" y="339"/>
                    <a:pt x="20489" y="0"/>
                    <a:pt x="20234" y="0"/>
                  </a:cubicBezTo>
                  <a:cubicBezTo>
                    <a:pt x="19980" y="0"/>
                    <a:pt x="19726" y="339"/>
                    <a:pt x="19430" y="1567"/>
                  </a:cubicBezTo>
                  <a:cubicBezTo>
                    <a:pt x="19133" y="2795"/>
                    <a:pt x="18794" y="4913"/>
                    <a:pt x="18540" y="7666"/>
                  </a:cubicBezTo>
                  <a:cubicBezTo>
                    <a:pt x="18286" y="10419"/>
                    <a:pt x="18117" y="13807"/>
                    <a:pt x="18074" y="16094"/>
                  </a:cubicBezTo>
                  <a:cubicBezTo>
                    <a:pt x="18032" y="18381"/>
                    <a:pt x="18117" y="19567"/>
                    <a:pt x="18329" y="20372"/>
                  </a:cubicBezTo>
                  <a:cubicBezTo>
                    <a:pt x="18540" y="21176"/>
                    <a:pt x="18879" y="21600"/>
                    <a:pt x="19091" y="21431"/>
                  </a:cubicBezTo>
                  <a:cubicBezTo>
                    <a:pt x="19303" y="21261"/>
                    <a:pt x="19387" y="20499"/>
                    <a:pt x="19472" y="197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3" name="Line"/>
            <p:cNvSpPr/>
            <p:nvPr/>
          </p:nvSpPr>
          <p:spPr>
            <a:xfrm>
              <a:off x="15877957" y="7613834"/>
              <a:ext cx="228323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4" name="Line"/>
            <p:cNvSpPr/>
            <p:nvPr/>
          </p:nvSpPr>
          <p:spPr>
            <a:xfrm>
              <a:off x="16220441" y="7624213"/>
              <a:ext cx="62270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5" name="Line"/>
            <p:cNvSpPr/>
            <p:nvPr/>
          </p:nvSpPr>
          <p:spPr>
            <a:xfrm>
              <a:off x="16189307" y="7478917"/>
              <a:ext cx="2075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6" name="Line"/>
            <p:cNvSpPr/>
            <p:nvPr/>
          </p:nvSpPr>
          <p:spPr>
            <a:xfrm>
              <a:off x="16396872" y="7585782"/>
              <a:ext cx="508538" cy="256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extrusionOk="0">
                  <a:moveTo>
                    <a:pt x="0" y="607"/>
                  </a:moveTo>
                  <a:cubicBezTo>
                    <a:pt x="294" y="2047"/>
                    <a:pt x="588" y="3487"/>
                    <a:pt x="808" y="4927"/>
                  </a:cubicBezTo>
                  <a:cubicBezTo>
                    <a:pt x="1029" y="6367"/>
                    <a:pt x="1175" y="7807"/>
                    <a:pt x="1396" y="7807"/>
                  </a:cubicBezTo>
                  <a:cubicBezTo>
                    <a:pt x="1616" y="7807"/>
                    <a:pt x="1910" y="6367"/>
                    <a:pt x="2424" y="4495"/>
                  </a:cubicBezTo>
                  <a:cubicBezTo>
                    <a:pt x="2939" y="2623"/>
                    <a:pt x="3673" y="319"/>
                    <a:pt x="4188" y="31"/>
                  </a:cubicBezTo>
                  <a:cubicBezTo>
                    <a:pt x="4702" y="-257"/>
                    <a:pt x="4996" y="1471"/>
                    <a:pt x="5584" y="3775"/>
                  </a:cubicBezTo>
                  <a:cubicBezTo>
                    <a:pt x="6171" y="6079"/>
                    <a:pt x="7053" y="8959"/>
                    <a:pt x="8229" y="10831"/>
                  </a:cubicBezTo>
                  <a:cubicBezTo>
                    <a:pt x="9404" y="12703"/>
                    <a:pt x="10873" y="13567"/>
                    <a:pt x="12416" y="13711"/>
                  </a:cubicBezTo>
                  <a:cubicBezTo>
                    <a:pt x="13959" y="13855"/>
                    <a:pt x="15575" y="13279"/>
                    <a:pt x="16678" y="12415"/>
                  </a:cubicBezTo>
                  <a:cubicBezTo>
                    <a:pt x="17780" y="11551"/>
                    <a:pt x="18367" y="10399"/>
                    <a:pt x="18588" y="8815"/>
                  </a:cubicBezTo>
                  <a:cubicBezTo>
                    <a:pt x="18808" y="7231"/>
                    <a:pt x="18661" y="5215"/>
                    <a:pt x="18220" y="3775"/>
                  </a:cubicBezTo>
                  <a:cubicBezTo>
                    <a:pt x="17780" y="2335"/>
                    <a:pt x="17045" y="1471"/>
                    <a:pt x="16016" y="1183"/>
                  </a:cubicBezTo>
                  <a:cubicBezTo>
                    <a:pt x="14988" y="895"/>
                    <a:pt x="13665" y="1183"/>
                    <a:pt x="12931" y="2191"/>
                  </a:cubicBezTo>
                  <a:cubicBezTo>
                    <a:pt x="12196" y="3199"/>
                    <a:pt x="12049" y="4927"/>
                    <a:pt x="13004" y="7663"/>
                  </a:cubicBezTo>
                  <a:cubicBezTo>
                    <a:pt x="13959" y="10399"/>
                    <a:pt x="16016" y="14143"/>
                    <a:pt x="17633" y="16591"/>
                  </a:cubicBezTo>
                  <a:cubicBezTo>
                    <a:pt x="19249" y="19039"/>
                    <a:pt x="20424" y="20191"/>
                    <a:pt x="21600" y="2134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7" name="Line"/>
            <p:cNvSpPr/>
            <p:nvPr/>
          </p:nvSpPr>
          <p:spPr>
            <a:xfrm>
              <a:off x="4517189" y="8552638"/>
              <a:ext cx="318268" cy="171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extrusionOk="0">
                  <a:moveTo>
                    <a:pt x="11739" y="8478"/>
                  </a:moveTo>
                  <a:cubicBezTo>
                    <a:pt x="11974" y="6318"/>
                    <a:pt x="12209" y="4158"/>
                    <a:pt x="11739" y="2646"/>
                  </a:cubicBezTo>
                  <a:cubicBezTo>
                    <a:pt x="11270" y="1134"/>
                    <a:pt x="10096" y="270"/>
                    <a:pt x="8335" y="54"/>
                  </a:cubicBezTo>
                  <a:cubicBezTo>
                    <a:pt x="6574" y="-162"/>
                    <a:pt x="4226" y="270"/>
                    <a:pt x="2583" y="1350"/>
                  </a:cubicBezTo>
                  <a:cubicBezTo>
                    <a:pt x="939" y="2430"/>
                    <a:pt x="0" y="4158"/>
                    <a:pt x="0" y="7182"/>
                  </a:cubicBezTo>
                  <a:cubicBezTo>
                    <a:pt x="0" y="10206"/>
                    <a:pt x="939" y="14526"/>
                    <a:pt x="4226" y="17334"/>
                  </a:cubicBezTo>
                  <a:cubicBezTo>
                    <a:pt x="7513" y="20142"/>
                    <a:pt x="13148" y="21438"/>
                    <a:pt x="16435" y="21438"/>
                  </a:cubicBezTo>
                  <a:cubicBezTo>
                    <a:pt x="19722" y="21438"/>
                    <a:pt x="20661" y="20142"/>
                    <a:pt x="21600" y="1884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8" name="Line"/>
            <p:cNvSpPr/>
            <p:nvPr/>
          </p:nvSpPr>
          <p:spPr>
            <a:xfrm>
              <a:off x="4887349" y="8363446"/>
              <a:ext cx="280214" cy="584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extrusionOk="0">
                  <a:moveTo>
                    <a:pt x="21600" y="2945"/>
                  </a:moveTo>
                  <a:cubicBezTo>
                    <a:pt x="21600" y="1934"/>
                    <a:pt x="21600" y="924"/>
                    <a:pt x="20800" y="418"/>
                  </a:cubicBezTo>
                  <a:cubicBezTo>
                    <a:pt x="20000" y="-87"/>
                    <a:pt x="18400" y="-87"/>
                    <a:pt x="17200" y="166"/>
                  </a:cubicBezTo>
                  <a:cubicBezTo>
                    <a:pt x="16000" y="418"/>
                    <a:pt x="15200" y="924"/>
                    <a:pt x="14533" y="2439"/>
                  </a:cubicBezTo>
                  <a:cubicBezTo>
                    <a:pt x="13867" y="3955"/>
                    <a:pt x="13333" y="6481"/>
                    <a:pt x="13733" y="9324"/>
                  </a:cubicBezTo>
                  <a:cubicBezTo>
                    <a:pt x="14133" y="12166"/>
                    <a:pt x="15467" y="15324"/>
                    <a:pt x="16133" y="17408"/>
                  </a:cubicBezTo>
                  <a:cubicBezTo>
                    <a:pt x="16800" y="19492"/>
                    <a:pt x="16800" y="20502"/>
                    <a:pt x="16133" y="21008"/>
                  </a:cubicBezTo>
                  <a:cubicBezTo>
                    <a:pt x="15467" y="21513"/>
                    <a:pt x="14133" y="21513"/>
                    <a:pt x="11333" y="20755"/>
                  </a:cubicBezTo>
                  <a:cubicBezTo>
                    <a:pt x="8533" y="19997"/>
                    <a:pt x="4267" y="18481"/>
                    <a:pt x="0" y="1696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9" name="Line"/>
            <p:cNvSpPr/>
            <p:nvPr/>
          </p:nvSpPr>
          <p:spPr>
            <a:xfrm>
              <a:off x="4959996" y="8630907"/>
              <a:ext cx="207567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0" name="Line"/>
            <p:cNvSpPr/>
            <p:nvPr/>
          </p:nvSpPr>
          <p:spPr>
            <a:xfrm>
              <a:off x="5499667" y="8412963"/>
              <a:ext cx="147639" cy="529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0" h="21600" extrusionOk="0">
                  <a:moveTo>
                    <a:pt x="4226" y="0"/>
                  </a:moveTo>
                  <a:cubicBezTo>
                    <a:pt x="8452" y="988"/>
                    <a:pt x="12678" y="1976"/>
                    <a:pt x="15965" y="4235"/>
                  </a:cubicBezTo>
                  <a:cubicBezTo>
                    <a:pt x="19252" y="6494"/>
                    <a:pt x="21600" y="10024"/>
                    <a:pt x="18783" y="13129"/>
                  </a:cubicBezTo>
                  <a:cubicBezTo>
                    <a:pt x="15965" y="16235"/>
                    <a:pt x="7983" y="1891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1" name="Line"/>
            <p:cNvSpPr/>
            <p:nvPr/>
          </p:nvSpPr>
          <p:spPr>
            <a:xfrm>
              <a:off x="4242258" y="8464855"/>
              <a:ext cx="209203" cy="3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600" extrusionOk="0">
                  <a:moveTo>
                    <a:pt x="6436" y="0"/>
                  </a:moveTo>
                  <a:cubicBezTo>
                    <a:pt x="3997" y="3086"/>
                    <a:pt x="1558" y="6171"/>
                    <a:pt x="513" y="8743"/>
                  </a:cubicBezTo>
                  <a:cubicBezTo>
                    <a:pt x="-532" y="11314"/>
                    <a:pt x="-184" y="13371"/>
                    <a:pt x="3474" y="15429"/>
                  </a:cubicBezTo>
                  <a:cubicBezTo>
                    <a:pt x="7133" y="17486"/>
                    <a:pt x="14100" y="19543"/>
                    <a:pt x="2106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2" name="Line"/>
            <p:cNvSpPr/>
            <p:nvPr/>
          </p:nvSpPr>
          <p:spPr>
            <a:xfrm>
              <a:off x="6060095" y="8568637"/>
              <a:ext cx="1" cy="10380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3" name="Line"/>
            <p:cNvSpPr/>
            <p:nvPr/>
          </p:nvSpPr>
          <p:spPr>
            <a:xfrm>
              <a:off x="6080852" y="8745068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4" name="Line"/>
            <p:cNvSpPr/>
            <p:nvPr/>
          </p:nvSpPr>
          <p:spPr>
            <a:xfrm>
              <a:off x="6599766" y="8419882"/>
              <a:ext cx="383172" cy="468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364" extrusionOk="0">
                  <a:moveTo>
                    <a:pt x="18097" y="2995"/>
                  </a:moveTo>
                  <a:cubicBezTo>
                    <a:pt x="17903" y="2207"/>
                    <a:pt x="17708" y="1419"/>
                    <a:pt x="17124" y="946"/>
                  </a:cubicBezTo>
                  <a:cubicBezTo>
                    <a:pt x="16541" y="473"/>
                    <a:pt x="15568" y="315"/>
                    <a:pt x="14595" y="157"/>
                  </a:cubicBezTo>
                  <a:cubicBezTo>
                    <a:pt x="13622" y="0"/>
                    <a:pt x="12649" y="-158"/>
                    <a:pt x="11578" y="315"/>
                  </a:cubicBezTo>
                  <a:cubicBezTo>
                    <a:pt x="10508" y="788"/>
                    <a:pt x="9341" y="1892"/>
                    <a:pt x="8757" y="2838"/>
                  </a:cubicBezTo>
                  <a:cubicBezTo>
                    <a:pt x="8173" y="3784"/>
                    <a:pt x="8173" y="4572"/>
                    <a:pt x="9341" y="5597"/>
                  </a:cubicBezTo>
                  <a:cubicBezTo>
                    <a:pt x="10508" y="6622"/>
                    <a:pt x="12843" y="7883"/>
                    <a:pt x="14984" y="9460"/>
                  </a:cubicBezTo>
                  <a:cubicBezTo>
                    <a:pt x="17124" y="11036"/>
                    <a:pt x="19070" y="12928"/>
                    <a:pt x="20141" y="14268"/>
                  </a:cubicBezTo>
                  <a:cubicBezTo>
                    <a:pt x="21211" y="15608"/>
                    <a:pt x="21405" y="16397"/>
                    <a:pt x="21503" y="17185"/>
                  </a:cubicBezTo>
                  <a:cubicBezTo>
                    <a:pt x="21600" y="17973"/>
                    <a:pt x="21600" y="18762"/>
                    <a:pt x="21114" y="19471"/>
                  </a:cubicBezTo>
                  <a:cubicBezTo>
                    <a:pt x="20627" y="20181"/>
                    <a:pt x="19654" y="20811"/>
                    <a:pt x="17708" y="21127"/>
                  </a:cubicBezTo>
                  <a:cubicBezTo>
                    <a:pt x="15762" y="21442"/>
                    <a:pt x="12843" y="21442"/>
                    <a:pt x="10216" y="21127"/>
                  </a:cubicBezTo>
                  <a:cubicBezTo>
                    <a:pt x="7589" y="20811"/>
                    <a:pt x="5254" y="20181"/>
                    <a:pt x="3600" y="19077"/>
                  </a:cubicBezTo>
                  <a:cubicBezTo>
                    <a:pt x="1946" y="17973"/>
                    <a:pt x="973" y="16397"/>
                    <a:pt x="0" y="1482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5" name="Line"/>
            <p:cNvSpPr/>
            <p:nvPr/>
          </p:nvSpPr>
          <p:spPr>
            <a:xfrm>
              <a:off x="7274355" y="8616361"/>
              <a:ext cx="430847" cy="13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81" extrusionOk="0">
                  <a:moveTo>
                    <a:pt x="0" y="6957"/>
                  </a:moveTo>
                  <a:cubicBezTo>
                    <a:pt x="4838" y="6957"/>
                    <a:pt x="9677" y="6957"/>
                    <a:pt x="12960" y="6957"/>
                  </a:cubicBezTo>
                  <a:cubicBezTo>
                    <a:pt x="16243" y="6957"/>
                    <a:pt x="17971" y="6957"/>
                    <a:pt x="19267" y="6957"/>
                  </a:cubicBezTo>
                  <a:cubicBezTo>
                    <a:pt x="20563" y="6957"/>
                    <a:pt x="21427" y="6957"/>
                    <a:pt x="21514" y="5903"/>
                  </a:cubicBezTo>
                  <a:cubicBezTo>
                    <a:pt x="21600" y="4849"/>
                    <a:pt x="20909" y="2742"/>
                    <a:pt x="20390" y="1425"/>
                  </a:cubicBezTo>
                  <a:cubicBezTo>
                    <a:pt x="19872" y="108"/>
                    <a:pt x="19526" y="-419"/>
                    <a:pt x="19613" y="371"/>
                  </a:cubicBezTo>
                  <a:cubicBezTo>
                    <a:pt x="19699" y="1161"/>
                    <a:pt x="20218" y="3269"/>
                    <a:pt x="20045" y="6957"/>
                  </a:cubicBezTo>
                  <a:cubicBezTo>
                    <a:pt x="19872" y="10644"/>
                    <a:pt x="19008" y="15913"/>
                    <a:pt x="18144" y="211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6" name="Line"/>
            <p:cNvSpPr/>
            <p:nvPr/>
          </p:nvSpPr>
          <p:spPr>
            <a:xfrm>
              <a:off x="8281049" y="8516746"/>
              <a:ext cx="31135" cy="314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6409"/>
                    <a:pt x="9600" y="12818"/>
                    <a:pt x="13200" y="16615"/>
                  </a:cubicBezTo>
                  <a:cubicBezTo>
                    <a:pt x="16800" y="20413"/>
                    <a:pt x="19200" y="21600"/>
                    <a:pt x="20400" y="21600"/>
                  </a:cubicBezTo>
                  <a:cubicBezTo>
                    <a:pt x="21600" y="21600"/>
                    <a:pt x="21600" y="20413"/>
                    <a:pt x="21600" y="1922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7" name="Line"/>
            <p:cNvSpPr/>
            <p:nvPr/>
          </p:nvSpPr>
          <p:spPr>
            <a:xfrm>
              <a:off x="8312183" y="8527124"/>
              <a:ext cx="62271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8" name="Line"/>
            <p:cNvSpPr/>
            <p:nvPr/>
          </p:nvSpPr>
          <p:spPr>
            <a:xfrm>
              <a:off x="8260292" y="8471774"/>
              <a:ext cx="373619" cy="38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cubicBezTo>
                    <a:pt x="200" y="4243"/>
                    <a:pt x="400" y="3086"/>
                    <a:pt x="2500" y="2025"/>
                  </a:cubicBezTo>
                  <a:cubicBezTo>
                    <a:pt x="4600" y="964"/>
                    <a:pt x="8600" y="0"/>
                    <a:pt x="11600" y="0"/>
                  </a:cubicBezTo>
                  <a:cubicBezTo>
                    <a:pt x="14600" y="0"/>
                    <a:pt x="16600" y="964"/>
                    <a:pt x="17800" y="2507"/>
                  </a:cubicBezTo>
                  <a:cubicBezTo>
                    <a:pt x="19000" y="4050"/>
                    <a:pt x="19400" y="6171"/>
                    <a:pt x="17900" y="7907"/>
                  </a:cubicBezTo>
                  <a:cubicBezTo>
                    <a:pt x="16400" y="9643"/>
                    <a:pt x="13000" y="10993"/>
                    <a:pt x="10800" y="11668"/>
                  </a:cubicBezTo>
                  <a:cubicBezTo>
                    <a:pt x="8600" y="12343"/>
                    <a:pt x="7600" y="12343"/>
                    <a:pt x="6600" y="12343"/>
                  </a:cubicBezTo>
                  <a:cubicBezTo>
                    <a:pt x="5600" y="12343"/>
                    <a:pt x="4600" y="12343"/>
                    <a:pt x="4600" y="12246"/>
                  </a:cubicBezTo>
                  <a:cubicBezTo>
                    <a:pt x="4600" y="12150"/>
                    <a:pt x="5600" y="11957"/>
                    <a:pt x="7500" y="12825"/>
                  </a:cubicBezTo>
                  <a:cubicBezTo>
                    <a:pt x="9400" y="13693"/>
                    <a:pt x="12200" y="15621"/>
                    <a:pt x="14700" y="17261"/>
                  </a:cubicBezTo>
                  <a:cubicBezTo>
                    <a:pt x="17200" y="18900"/>
                    <a:pt x="19400" y="2025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9" name="Line"/>
            <p:cNvSpPr/>
            <p:nvPr/>
          </p:nvSpPr>
          <p:spPr>
            <a:xfrm>
              <a:off x="9858549" y="8421495"/>
              <a:ext cx="235242" cy="363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extrusionOk="0">
                  <a:moveTo>
                    <a:pt x="0" y="2554"/>
                  </a:moveTo>
                  <a:cubicBezTo>
                    <a:pt x="0" y="1331"/>
                    <a:pt x="0" y="109"/>
                    <a:pt x="318" y="7"/>
                  </a:cubicBezTo>
                  <a:cubicBezTo>
                    <a:pt x="635" y="-95"/>
                    <a:pt x="1271" y="924"/>
                    <a:pt x="1906" y="3777"/>
                  </a:cubicBezTo>
                  <a:cubicBezTo>
                    <a:pt x="2541" y="6630"/>
                    <a:pt x="3176" y="11316"/>
                    <a:pt x="3653" y="14271"/>
                  </a:cubicBezTo>
                  <a:cubicBezTo>
                    <a:pt x="4129" y="17226"/>
                    <a:pt x="4447" y="18448"/>
                    <a:pt x="5082" y="18448"/>
                  </a:cubicBezTo>
                  <a:cubicBezTo>
                    <a:pt x="5718" y="18448"/>
                    <a:pt x="6671" y="17226"/>
                    <a:pt x="8418" y="15901"/>
                  </a:cubicBezTo>
                  <a:cubicBezTo>
                    <a:pt x="10165" y="14577"/>
                    <a:pt x="12706" y="13150"/>
                    <a:pt x="14929" y="12437"/>
                  </a:cubicBezTo>
                  <a:cubicBezTo>
                    <a:pt x="17153" y="11724"/>
                    <a:pt x="19059" y="11724"/>
                    <a:pt x="20171" y="12233"/>
                  </a:cubicBezTo>
                  <a:cubicBezTo>
                    <a:pt x="21282" y="12743"/>
                    <a:pt x="21600" y="13762"/>
                    <a:pt x="21600" y="14882"/>
                  </a:cubicBezTo>
                  <a:cubicBezTo>
                    <a:pt x="21600" y="16003"/>
                    <a:pt x="21282" y="17226"/>
                    <a:pt x="19694" y="18347"/>
                  </a:cubicBezTo>
                  <a:cubicBezTo>
                    <a:pt x="18106" y="19467"/>
                    <a:pt x="15247" y="20486"/>
                    <a:pt x="13024" y="20996"/>
                  </a:cubicBezTo>
                  <a:cubicBezTo>
                    <a:pt x="10800" y="21505"/>
                    <a:pt x="9212" y="21505"/>
                    <a:pt x="7941" y="21097"/>
                  </a:cubicBezTo>
                  <a:cubicBezTo>
                    <a:pt x="6671" y="20690"/>
                    <a:pt x="5718" y="19875"/>
                    <a:pt x="4765" y="190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0" name="Line"/>
            <p:cNvSpPr/>
            <p:nvPr/>
          </p:nvSpPr>
          <p:spPr>
            <a:xfrm>
              <a:off x="10188276" y="8599772"/>
              <a:ext cx="219412" cy="546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459" extrusionOk="0">
                  <a:moveTo>
                    <a:pt x="5213" y="0"/>
                  </a:moveTo>
                  <a:cubicBezTo>
                    <a:pt x="4881" y="1358"/>
                    <a:pt x="4549" y="2717"/>
                    <a:pt x="4881" y="3736"/>
                  </a:cubicBezTo>
                  <a:cubicBezTo>
                    <a:pt x="5213" y="4755"/>
                    <a:pt x="6210" y="5434"/>
                    <a:pt x="8370" y="5774"/>
                  </a:cubicBezTo>
                  <a:cubicBezTo>
                    <a:pt x="10530" y="6113"/>
                    <a:pt x="13853" y="6113"/>
                    <a:pt x="16013" y="5842"/>
                  </a:cubicBezTo>
                  <a:cubicBezTo>
                    <a:pt x="18173" y="5570"/>
                    <a:pt x="19170" y="5026"/>
                    <a:pt x="19669" y="4143"/>
                  </a:cubicBezTo>
                  <a:cubicBezTo>
                    <a:pt x="20167" y="3260"/>
                    <a:pt x="20167" y="2038"/>
                    <a:pt x="20333" y="2174"/>
                  </a:cubicBezTo>
                  <a:cubicBezTo>
                    <a:pt x="20499" y="2309"/>
                    <a:pt x="20832" y="3804"/>
                    <a:pt x="20998" y="6589"/>
                  </a:cubicBezTo>
                  <a:cubicBezTo>
                    <a:pt x="21164" y="9374"/>
                    <a:pt x="21164" y="13449"/>
                    <a:pt x="20001" y="16166"/>
                  </a:cubicBezTo>
                  <a:cubicBezTo>
                    <a:pt x="18838" y="18883"/>
                    <a:pt x="16512" y="20242"/>
                    <a:pt x="14518" y="20921"/>
                  </a:cubicBezTo>
                  <a:cubicBezTo>
                    <a:pt x="12524" y="21600"/>
                    <a:pt x="10862" y="21600"/>
                    <a:pt x="8536" y="21125"/>
                  </a:cubicBezTo>
                  <a:cubicBezTo>
                    <a:pt x="6210" y="20649"/>
                    <a:pt x="3219" y="19698"/>
                    <a:pt x="1558" y="18815"/>
                  </a:cubicBezTo>
                  <a:cubicBezTo>
                    <a:pt x="-104" y="17932"/>
                    <a:pt x="-436" y="17117"/>
                    <a:pt x="561" y="16506"/>
                  </a:cubicBezTo>
                  <a:cubicBezTo>
                    <a:pt x="1558" y="15894"/>
                    <a:pt x="3884" y="15487"/>
                    <a:pt x="7041" y="15283"/>
                  </a:cubicBezTo>
                  <a:cubicBezTo>
                    <a:pt x="10198" y="15079"/>
                    <a:pt x="14186" y="15079"/>
                    <a:pt x="18173" y="1507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1" name="Line"/>
            <p:cNvSpPr/>
            <p:nvPr/>
          </p:nvSpPr>
          <p:spPr>
            <a:xfrm>
              <a:off x="11554834" y="8675113"/>
              <a:ext cx="202943" cy="215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1333" extrusionOk="0">
                  <a:moveTo>
                    <a:pt x="12275" y="3847"/>
                  </a:moveTo>
                  <a:cubicBezTo>
                    <a:pt x="11212" y="2476"/>
                    <a:pt x="10150" y="1104"/>
                    <a:pt x="8557" y="419"/>
                  </a:cubicBezTo>
                  <a:cubicBezTo>
                    <a:pt x="6963" y="-267"/>
                    <a:pt x="4839" y="-267"/>
                    <a:pt x="2891" y="1619"/>
                  </a:cubicBezTo>
                  <a:cubicBezTo>
                    <a:pt x="943" y="3504"/>
                    <a:pt x="-827" y="7276"/>
                    <a:pt x="412" y="10704"/>
                  </a:cubicBezTo>
                  <a:cubicBezTo>
                    <a:pt x="1652" y="14133"/>
                    <a:pt x="5901" y="17219"/>
                    <a:pt x="9796" y="18933"/>
                  </a:cubicBezTo>
                  <a:cubicBezTo>
                    <a:pt x="13691" y="20647"/>
                    <a:pt x="17232" y="20990"/>
                    <a:pt x="20773" y="213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2" name="Line"/>
            <p:cNvSpPr/>
            <p:nvPr/>
          </p:nvSpPr>
          <p:spPr>
            <a:xfrm>
              <a:off x="11923829" y="8508295"/>
              <a:ext cx="290592" cy="594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extrusionOk="0">
                  <a:moveTo>
                    <a:pt x="21600" y="1803"/>
                  </a:moveTo>
                  <a:cubicBezTo>
                    <a:pt x="21086" y="1179"/>
                    <a:pt x="20571" y="554"/>
                    <a:pt x="19414" y="242"/>
                  </a:cubicBezTo>
                  <a:cubicBezTo>
                    <a:pt x="18257" y="-70"/>
                    <a:pt x="16457" y="-70"/>
                    <a:pt x="15043" y="180"/>
                  </a:cubicBezTo>
                  <a:cubicBezTo>
                    <a:pt x="13629" y="429"/>
                    <a:pt x="12600" y="929"/>
                    <a:pt x="11829" y="2864"/>
                  </a:cubicBezTo>
                  <a:cubicBezTo>
                    <a:pt x="11057" y="4799"/>
                    <a:pt x="10543" y="8170"/>
                    <a:pt x="10543" y="10980"/>
                  </a:cubicBezTo>
                  <a:cubicBezTo>
                    <a:pt x="10543" y="13789"/>
                    <a:pt x="11057" y="16036"/>
                    <a:pt x="11314" y="17535"/>
                  </a:cubicBezTo>
                  <a:cubicBezTo>
                    <a:pt x="11571" y="19033"/>
                    <a:pt x="11571" y="19782"/>
                    <a:pt x="11057" y="20344"/>
                  </a:cubicBezTo>
                  <a:cubicBezTo>
                    <a:pt x="10543" y="20906"/>
                    <a:pt x="9514" y="21280"/>
                    <a:pt x="8357" y="21405"/>
                  </a:cubicBezTo>
                  <a:cubicBezTo>
                    <a:pt x="7200" y="21530"/>
                    <a:pt x="5914" y="21405"/>
                    <a:pt x="4500" y="20594"/>
                  </a:cubicBezTo>
                  <a:cubicBezTo>
                    <a:pt x="3086" y="19782"/>
                    <a:pt x="1543" y="18284"/>
                    <a:pt x="0" y="1678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3" name="Line"/>
            <p:cNvSpPr/>
            <p:nvPr/>
          </p:nvSpPr>
          <p:spPr>
            <a:xfrm>
              <a:off x="11923829" y="8786581"/>
              <a:ext cx="28021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4" name="Line"/>
            <p:cNvSpPr/>
            <p:nvPr/>
          </p:nvSpPr>
          <p:spPr>
            <a:xfrm>
              <a:off x="12328582" y="8599772"/>
              <a:ext cx="152380" cy="46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extrusionOk="0">
                  <a:moveTo>
                    <a:pt x="7200" y="0"/>
                  </a:moveTo>
                  <a:cubicBezTo>
                    <a:pt x="12000" y="1440"/>
                    <a:pt x="16800" y="2880"/>
                    <a:pt x="19200" y="5520"/>
                  </a:cubicBezTo>
                  <a:cubicBezTo>
                    <a:pt x="21600" y="8160"/>
                    <a:pt x="21600" y="12000"/>
                    <a:pt x="20160" y="14720"/>
                  </a:cubicBezTo>
                  <a:cubicBezTo>
                    <a:pt x="18720" y="17440"/>
                    <a:pt x="15840" y="19040"/>
                    <a:pt x="12240" y="20000"/>
                  </a:cubicBezTo>
                  <a:cubicBezTo>
                    <a:pt x="8640" y="20960"/>
                    <a:pt x="4320" y="2128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5" name="Line"/>
            <p:cNvSpPr/>
            <p:nvPr/>
          </p:nvSpPr>
          <p:spPr>
            <a:xfrm>
              <a:off x="11297154" y="8589394"/>
              <a:ext cx="180409" cy="37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1" h="21600" extrusionOk="0">
                  <a:moveTo>
                    <a:pt x="13412" y="0"/>
                  </a:moveTo>
                  <a:cubicBezTo>
                    <a:pt x="9092" y="1800"/>
                    <a:pt x="4772" y="3600"/>
                    <a:pt x="2219" y="6600"/>
                  </a:cubicBezTo>
                  <a:cubicBezTo>
                    <a:pt x="-334" y="9600"/>
                    <a:pt x="-1119" y="13800"/>
                    <a:pt x="2219" y="16500"/>
                  </a:cubicBezTo>
                  <a:cubicBezTo>
                    <a:pt x="5557" y="19200"/>
                    <a:pt x="13019" y="20400"/>
                    <a:pt x="2048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6" name="Line"/>
            <p:cNvSpPr/>
            <p:nvPr/>
          </p:nvSpPr>
          <p:spPr>
            <a:xfrm>
              <a:off x="12795605" y="8684447"/>
              <a:ext cx="217980" cy="282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255" extrusionOk="0">
                  <a:moveTo>
                    <a:pt x="20250" y="3780"/>
                  </a:moveTo>
                  <a:cubicBezTo>
                    <a:pt x="20250" y="2478"/>
                    <a:pt x="20250" y="1177"/>
                    <a:pt x="19406" y="527"/>
                  </a:cubicBezTo>
                  <a:cubicBezTo>
                    <a:pt x="18562" y="-124"/>
                    <a:pt x="16875" y="-124"/>
                    <a:pt x="14850" y="266"/>
                  </a:cubicBezTo>
                  <a:cubicBezTo>
                    <a:pt x="12825" y="657"/>
                    <a:pt x="10462" y="1437"/>
                    <a:pt x="9281" y="2478"/>
                  </a:cubicBezTo>
                  <a:cubicBezTo>
                    <a:pt x="8100" y="3519"/>
                    <a:pt x="8100" y="4821"/>
                    <a:pt x="9450" y="6382"/>
                  </a:cubicBezTo>
                  <a:cubicBezTo>
                    <a:pt x="10800" y="7943"/>
                    <a:pt x="13500" y="9765"/>
                    <a:pt x="15525" y="11196"/>
                  </a:cubicBezTo>
                  <a:cubicBezTo>
                    <a:pt x="17550" y="12628"/>
                    <a:pt x="18900" y="13669"/>
                    <a:pt x="19912" y="15230"/>
                  </a:cubicBezTo>
                  <a:cubicBezTo>
                    <a:pt x="20925" y="16792"/>
                    <a:pt x="21600" y="18874"/>
                    <a:pt x="21094" y="20045"/>
                  </a:cubicBezTo>
                  <a:cubicBezTo>
                    <a:pt x="20588" y="21216"/>
                    <a:pt x="18900" y="21476"/>
                    <a:pt x="15694" y="21086"/>
                  </a:cubicBezTo>
                  <a:cubicBezTo>
                    <a:pt x="12487" y="20695"/>
                    <a:pt x="7762" y="19654"/>
                    <a:pt x="4894" y="18353"/>
                  </a:cubicBezTo>
                  <a:cubicBezTo>
                    <a:pt x="2025" y="17052"/>
                    <a:pt x="1012" y="15490"/>
                    <a:pt x="0" y="1392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7" name="Line"/>
            <p:cNvSpPr/>
            <p:nvPr/>
          </p:nvSpPr>
          <p:spPr>
            <a:xfrm>
              <a:off x="13158845" y="8651663"/>
              <a:ext cx="181411" cy="398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427" extrusionOk="0">
                  <a:moveTo>
                    <a:pt x="6000" y="0"/>
                  </a:moveTo>
                  <a:cubicBezTo>
                    <a:pt x="11200" y="2234"/>
                    <a:pt x="16400" y="4469"/>
                    <a:pt x="19000" y="7541"/>
                  </a:cubicBezTo>
                  <a:cubicBezTo>
                    <a:pt x="21600" y="10614"/>
                    <a:pt x="21600" y="14524"/>
                    <a:pt x="19200" y="17038"/>
                  </a:cubicBezTo>
                  <a:cubicBezTo>
                    <a:pt x="16800" y="19552"/>
                    <a:pt x="12000" y="20669"/>
                    <a:pt x="8400" y="21134"/>
                  </a:cubicBezTo>
                  <a:cubicBezTo>
                    <a:pt x="4800" y="21600"/>
                    <a:pt x="2400" y="21414"/>
                    <a:pt x="0" y="212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8" name="Line"/>
            <p:cNvSpPr/>
            <p:nvPr/>
          </p:nvSpPr>
          <p:spPr>
            <a:xfrm>
              <a:off x="12627772" y="8630907"/>
              <a:ext cx="178212" cy="34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5" h="21600" extrusionOk="0">
                  <a:moveTo>
                    <a:pt x="14882" y="0"/>
                  </a:moveTo>
                  <a:cubicBezTo>
                    <a:pt x="10806" y="1091"/>
                    <a:pt x="6731" y="2182"/>
                    <a:pt x="3878" y="4582"/>
                  </a:cubicBezTo>
                  <a:cubicBezTo>
                    <a:pt x="1025" y="6982"/>
                    <a:pt x="-605" y="10691"/>
                    <a:pt x="210" y="13418"/>
                  </a:cubicBezTo>
                  <a:cubicBezTo>
                    <a:pt x="1025" y="16145"/>
                    <a:pt x="4286" y="17891"/>
                    <a:pt x="8157" y="19091"/>
                  </a:cubicBezTo>
                  <a:cubicBezTo>
                    <a:pt x="12029" y="20291"/>
                    <a:pt x="16512" y="20945"/>
                    <a:pt x="2099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9" name="Line"/>
            <p:cNvSpPr/>
            <p:nvPr/>
          </p:nvSpPr>
          <p:spPr>
            <a:xfrm>
              <a:off x="13740030" y="8758906"/>
              <a:ext cx="217944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771" y="10800"/>
                    <a:pt x="7543" y="0"/>
                    <a:pt x="11143" y="0"/>
                  </a:cubicBezTo>
                  <a:cubicBezTo>
                    <a:pt x="14743" y="0"/>
                    <a:pt x="18171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0" name="Line"/>
            <p:cNvSpPr/>
            <p:nvPr/>
          </p:nvSpPr>
          <p:spPr>
            <a:xfrm>
              <a:off x="13729650" y="8859230"/>
              <a:ext cx="217946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0"/>
                  </a:moveTo>
                  <a:cubicBezTo>
                    <a:pt x="5143" y="8640"/>
                    <a:pt x="10286" y="17280"/>
                    <a:pt x="13886" y="19440"/>
                  </a:cubicBezTo>
                  <a:cubicBezTo>
                    <a:pt x="17486" y="21600"/>
                    <a:pt x="19543" y="17280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1" name="Line"/>
            <p:cNvSpPr/>
            <p:nvPr/>
          </p:nvSpPr>
          <p:spPr>
            <a:xfrm>
              <a:off x="14430594" y="8717393"/>
              <a:ext cx="222725" cy="214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600" extrusionOk="0">
                  <a:moveTo>
                    <a:pt x="16162" y="2787"/>
                  </a:moveTo>
                  <a:cubicBezTo>
                    <a:pt x="15180" y="1394"/>
                    <a:pt x="14198" y="0"/>
                    <a:pt x="11416" y="0"/>
                  </a:cubicBezTo>
                  <a:cubicBezTo>
                    <a:pt x="8635" y="0"/>
                    <a:pt x="4053" y="1394"/>
                    <a:pt x="1762" y="3136"/>
                  </a:cubicBezTo>
                  <a:cubicBezTo>
                    <a:pt x="-529" y="4877"/>
                    <a:pt x="-529" y="6968"/>
                    <a:pt x="1435" y="9929"/>
                  </a:cubicBezTo>
                  <a:cubicBezTo>
                    <a:pt x="3398" y="12890"/>
                    <a:pt x="7326" y="16723"/>
                    <a:pt x="10926" y="18813"/>
                  </a:cubicBezTo>
                  <a:cubicBezTo>
                    <a:pt x="14526" y="20903"/>
                    <a:pt x="17798" y="21252"/>
                    <a:pt x="21071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2" name="Line"/>
            <p:cNvSpPr/>
            <p:nvPr/>
          </p:nvSpPr>
          <p:spPr>
            <a:xfrm>
              <a:off x="14829749" y="8548879"/>
              <a:ext cx="363243" cy="60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extrusionOk="0">
                  <a:moveTo>
                    <a:pt x="21600" y="2910"/>
                  </a:moveTo>
                  <a:cubicBezTo>
                    <a:pt x="21600" y="2051"/>
                    <a:pt x="21600" y="1192"/>
                    <a:pt x="21086" y="701"/>
                  </a:cubicBezTo>
                  <a:cubicBezTo>
                    <a:pt x="20571" y="210"/>
                    <a:pt x="19543" y="88"/>
                    <a:pt x="18514" y="26"/>
                  </a:cubicBezTo>
                  <a:cubicBezTo>
                    <a:pt x="17486" y="-35"/>
                    <a:pt x="16457" y="-35"/>
                    <a:pt x="15429" y="579"/>
                  </a:cubicBezTo>
                  <a:cubicBezTo>
                    <a:pt x="14400" y="1192"/>
                    <a:pt x="13371" y="2420"/>
                    <a:pt x="12857" y="4874"/>
                  </a:cubicBezTo>
                  <a:cubicBezTo>
                    <a:pt x="12343" y="7329"/>
                    <a:pt x="12343" y="11010"/>
                    <a:pt x="12446" y="13649"/>
                  </a:cubicBezTo>
                  <a:cubicBezTo>
                    <a:pt x="12549" y="16288"/>
                    <a:pt x="12754" y="17883"/>
                    <a:pt x="12754" y="19049"/>
                  </a:cubicBezTo>
                  <a:cubicBezTo>
                    <a:pt x="12754" y="20215"/>
                    <a:pt x="12549" y="20951"/>
                    <a:pt x="11623" y="21258"/>
                  </a:cubicBezTo>
                  <a:cubicBezTo>
                    <a:pt x="10697" y="21565"/>
                    <a:pt x="9051" y="21442"/>
                    <a:pt x="6994" y="20767"/>
                  </a:cubicBezTo>
                  <a:cubicBezTo>
                    <a:pt x="4937" y="20092"/>
                    <a:pt x="2469" y="18865"/>
                    <a:pt x="0" y="1763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3" name="Line"/>
            <p:cNvSpPr/>
            <p:nvPr/>
          </p:nvSpPr>
          <p:spPr>
            <a:xfrm>
              <a:off x="14850506" y="8828094"/>
              <a:ext cx="404755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77" y="2400"/>
                    <a:pt x="7754" y="4800"/>
                    <a:pt x="11354" y="8400"/>
                  </a:cubicBezTo>
                  <a:cubicBezTo>
                    <a:pt x="14954" y="12000"/>
                    <a:pt x="18277" y="16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4" name="Line"/>
            <p:cNvSpPr/>
            <p:nvPr/>
          </p:nvSpPr>
          <p:spPr>
            <a:xfrm>
              <a:off x="15323967" y="8724312"/>
              <a:ext cx="97348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600" extrusionOk="0">
                  <a:moveTo>
                    <a:pt x="7552" y="0"/>
                  </a:moveTo>
                  <a:cubicBezTo>
                    <a:pt x="4573" y="1309"/>
                    <a:pt x="1593" y="2618"/>
                    <a:pt x="476" y="5236"/>
                  </a:cubicBezTo>
                  <a:cubicBezTo>
                    <a:pt x="-641" y="7855"/>
                    <a:pt x="104" y="11782"/>
                    <a:pt x="3828" y="14727"/>
                  </a:cubicBezTo>
                  <a:cubicBezTo>
                    <a:pt x="7552" y="17673"/>
                    <a:pt x="14256" y="19636"/>
                    <a:pt x="20959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5" name="Line"/>
            <p:cNvSpPr/>
            <p:nvPr/>
          </p:nvSpPr>
          <p:spPr>
            <a:xfrm>
              <a:off x="15504339" y="8767473"/>
              <a:ext cx="228324" cy="209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2" extrusionOk="0">
                  <a:moveTo>
                    <a:pt x="21600" y="2970"/>
                  </a:moveTo>
                  <a:cubicBezTo>
                    <a:pt x="20291" y="1924"/>
                    <a:pt x="18982" y="879"/>
                    <a:pt x="17509" y="357"/>
                  </a:cubicBezTo>
                  <a:cubicBezTo>
                    <a:pt x="16036" y="-166"/>
                    <a:pt x="14400" y="-166"/>
                    <a:pt x="13745" y="705"/>
                  </a:cubicBezTo>
                  <a:cubicBezTo>
                    <a:pt x="13091" y="1576"/>
                    <a:pt x="13418" y="3318"/>
                    <a:pt x="14727" y="5757"/>
                  </a:cubicBezTo>
                  <a:cubicBezTo>
                    <a:pt x="16036" y="8195"/>
                    <a:pt x="18327" y="11331"/>
                    <a:pt x="19636" y="13944"/>
                  </a:cubicBezTo>
                  <a:cubicBezTo>
                    <a:pt x="20945" y="16557"/>
                    <a:pt x="21273" y="18647"/>
                    <a:pt x="20618" y="19866"/>
                  </a:cubicBezTo>
                  <a:cubicBezTo>
                    <a:pt x="19964" y="21086"/>
                    <a:pt x="18327" y="21434"/>
                    <a:pt x="15545" y="20737"/>
                  </a:cubicBezTo>
                  <a:cubicBezTo>
                    <a:pt x="12764" y="20040"/>
                    <a:pt x="8836" y="18299"/>
                    <a:pt x="6055" y="16382"/>
                  </a:cubicBezTo>
                  <a:cubicBezTo>
                    <a:pt x="3273" y="14466"/>
                    <a:pt x="1636" y="12376"/>
                    <a:pt x="0" y="102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6" name="Line"/>
            <p:cNvSpPr/>
            <p:nvPr/>
          </p:nvSpPr>
          <p:spPr>
            <a:xfrm>
              <a:off x="15867579" y="8672420"/>
              <a:ext cx="183735" cy="43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1600" extrusionOk="0">
                  <a:moveTo>
                    <a:pt x="0" y="0"/>
                  </a:moveTo>
                  <a:cubicBezTo>
                    <a:pt x="6676" y="2743"/>
                    <a:pt x="13353" y="5486"/>
                    <a:pt x="17084" y="8229"/>
                  </a:cubicBezTo>
                  <a:cubicBezTo>
                    <a:pt x="20815" y="10971"/>
                    <a:pt x="21600" y="13714"/>
                    <a:pt x="20225" y="15686"/>
                  </a:cubicBezTo>
                  <a:cubicBezTo>
                    <a:pt x="18851" y="17657"/>
                    <a:pt x="15316" y="18857"/>
                    <a:pt x="11782" y="19714"/>
                  </a:cubicBezTo>
                  <a:cubicBezTo>
                    <a:pt x="8247" y="20571"/>
                    <a:pt x="4713" y="21086"/>
                    <a:pt x="1178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7" name="Line"/>
            <p:cNvSpPr/>
            <p:nvPr/>
          </p:nvSpPr>
          <p:spPr>
            <a:xfrm>
              <a:off x="16085522" y="9191335"/>
              <a:ext cx="10378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8" name="Line"/>
            <p:cNvSpPr/>
            <p:nvPr/>
          </p:nvSpPr>
          <p:spPr>
            <a:xfrm>
              <a:off x="17019569" y="8651663"/>
              <a:ext cx="321728" cy="44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extrusionOk="0">
                  <a:moveTo>
                    <a:pt x="0" y="2492"/>
                  </a:moveTo>
                  <a:cubicBezTo>
                    <a:pt x="1161" y="2658"/>
                    <a:pt x="2323" y="2825"/>
                    <a:pt x="3484" y="3905"/>
                  </a:cubicBezTo>
                  <a:cubicBezTo>
                    <a:pt x="4645" y="4985"/>
                    <a:pt x="5806" y="6978"/>
                    <a:pt x="7084" y="9554"/>
                  </a:cubicBezTo>
                  <a:cubicBezTo>
                    <a:pt x="8361" y="12129"/>
                    <a:pt x="9755" y="15286"/>
                    <a:pt x="11032" y="17529"/>
                  </a:cubicBezTo>
                  <a:cubicBezTo>
                    <a:pt x="12310" y="19772"/>
                    <a:pt x="13471" y="21102"/>
                    <a:pt x="14168" y="21351"/>
                  </a:cubicBezTo>
                  <a:cubicBezTo>
                    <a:pt x="14864" y="21600"/>
                    <a:pt x="15097" y="20769"/>
                    <a:pt x="16026" y="18443"/>
                  </a:cubicBezTo>
                  <a:cubicBezTo>
                    <a:pt x="16955" y="16117"/>
                    <a:pt x="18581" y="12295"/>
                    <a:pt x="19742" y="9305"/>
                  </a:cubicBezTo>
                  <a:cubicBezTo>
                    <a:pt x="20903" y="6314"/>
                    <a:pt x="21600" y="4154"/>
                    <a:pt x="21600" y="2742"/>
                  </a:cubicBezTo>
                  <a:cubicBezTo>
                    <a:pt x="21600" y="1329"/>
                    <a:pt x="20903" y="665"/>
                    <a:pt x="20206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>
              <a:off x="17029947" y="8900743"/>
              <a:ext cx="280215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>
              <a:off x="17631888" y="8859230"/>
              <a:ext cx="133271" cy="25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214" extrusionOk="0">
                  <a:moveTo>
                    <a:pt x="9969" y="0"/>
                  </a:moveTo>
                  <a:cubicBezTo>
                    <a:pt x="12185" y="2919"/>
                    <a:pt x="14400" y="5838"/>
                    <a:pt x="16338" y="8465"/>
                  </a:cubicBezTo>
                  <a:cubicBezTo>
                    <a:pt x="18277" y="11092"/>
                    <a:pt x="19938" y="13427"/>
                    <a:pt x="20769" y="15470"/>
                  </a:cubicBezTo>
                  <a:cubicBezTo>
                    <a:pt x="21600" y="17513"/>
                    <a:pt x="21600" y="19265"/>
                    <a:pt x="20215" y="20286"/>
                  </a:cubicBezTo>
                  <a:cubicBezTo>
                    <a:pt x="18831" y="21308"/>
                    <a:pt x="16062" y="21600"/>
                    <a:pt x="12462" y="20578"/>
                  </a:cubicBezTo>
                  <a:cubicBezTo>
                    <a:pt x="8862" y="19557"/>
                    <a:pt x="4431" y="17222"/>
                    <a:pt x="0" y="1488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1" name="Line"/>
            <p:cNvSpPr/>
            <p:nvPr/>
          </p:nvSpPr>
          <p:spPr>
            <a:xfrm>
              <a:off x="18113205" y="8829742"/>
              <a:ext cx="317813" cy="27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54" extrusionOk="0">
                  <a:moveTo>
                    <a:pt x="15763" y="3873"/>
                  </a:moveTo>
                  <a:cubicBezTo>
                    <a:pt x="15763" y="2540"/>
                    <a:pt x="15763" y="1206"/>
                    <a:pt x="15066" y="540"/>
                  </a:cubicBezTo>
                  <a:cubicBezTo>
                    <a:pt x="14369" y="-127"/>
                    <a:pt x="12976" y="-127"/>
                    <a:pt x="10537" y="273"/>
                  </a:cubicBezTo>
                  <a:cubicBezTo>
                    <a:pt x="8098" y="673"/>
                    <a:pt x="4614" y="1473"/>
                    <a:pt x="2524" y="3073"/>
                  </a:cubicBezTo>
                  <a:cubicBezTo>
                    <a:pt x="434" y="4673"/>
                    <a:pt x="-263" y="7073"/>
                    <a:pt x="85" y="9873"/>
                  </a:cubicBezTo>
                  <a:cubicBezTo>
                    <a:pt x="434" y="12673"/>
                    <a:pt x="1827" y="15873"/>
                    <a:pt x="5079" y="18006"/>
                  </a:cubicBezTo>
                  <a:cubicBezTo>
                    <a:pt x="8331" y="20140"/>
                    <a:pt x="13440" y="21206"/>
                    <a:pt x="16460" y="21340"/>
                  </a:cubicBezTo>
                  <a:cubicBezTo>
                    <a:pt x="19479" y="21473"/>
                    <a:pt x="20408" y="20673"/>
                    <a:pt x="21337" y="1987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2" name="Line"/>
            <p:cNvSpPr/>
            <p:nvPr/>
          </p:nvSpPr>
          <p:spPr>
            <a:xfrm>
              <a:off x="18109290" y="8973390"/>
              <a:ext cx="269836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3" name="Line"/>
            <p:cNvSpPr/>
            <p:nvPr/>
          </p:nvSpPr>
          <p:spPr>
            <a:xfrm>
              <a:off x="18739462" y="8674794"/>
              <a:ext cx="324632" cy="531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18" extrusionOk="0">
                  <a:moveTo>
                    <a:pt x="21336" y="3667"/>
                  </a:moveTo>
                  <a:cubicBezTo>
                    <a:pt x="21336" y="2970"/>
                    <a:pt x="21336" y="2273"/>
                    <a:pt x="20995" y="1646"/>
                  </a:cubicBezTo>
                  <a:cubicBezTo>
                    <a:pt x="20654" y="1019"/>
                    <a:pt x="19972" y="461"/>
                    <a:pt x="18380" y="183"/>
                  </a:cubicBezTo>
                  <a:cubicBezTo>
                    <a:pt x="16789" y="-96"/>
                    <a:pt x="14288" y="-96"/>
                    <a:pt x="12355" y="461"/>
                  </a:cubicBezTo>
                  <a:cubicBezTo>
                    <a:pt x="10422" y="1019"/>
                    <a:pt x="9058" y="2134"/>
                    <a:pt x="8376" y="3388"/>
                  </a:cubicBezTo>
                  <a:cubicBezTo>
                    <a:pt x="7694" y="4642"/>
                    <a:pt x="7694" y="6036"/>
                    <a:pt x="9172" y="7290"/>
                  </a:cubicBezTo>
                  <a:cubicBezTo>
                    <a:pt x="10650" y="8544"/>
                    <a:pt x="13605" y="9659"/>
                    <a:pt x="15879" y="10843"/>
                  </a:cubicBezTo>
                  <a:cubicBezTo>
                    <a:pt x="18153" y="12028"/>
                    <a:pt x="19744" y="13282"/>
                    <a:pt x="20540" y="14745"/>
                  </a:cubicBezTo>
                  <a:cubicBezTo>
                    <a:pt x="21336" y="16209"/>
                    <a:pt x="21336" y="17881"/>
                    <a:pt x="20995" y="18996"/>
                  </a:cubicBezTo>
                  <a:cubicBezTo>
                    <a:pt x="20654" y="20110"/>
                    <a:pt x="19972" y="20668"/>
                    <a:pt x="18494" y="21016"/>
                  </a:cubicBezTo>
                  <a:cubicBezTo>
                    <a:pt x="17016" y="21365"/>
                    <a:pt x="14742" y="21504"/>
                    <a:pt x="12469" y="21365"/>
                  </a:cubicBezTo>
                  <a:cubicBezTo>
                    <a:pt x="10195" y="21225"/>
                    <a:pt x="7921" y="20807"/>
                    <a:pt x="5875" y="20110"/>
                  </a:cubicBezTo>
                  <a:cubicBezTo>
                    <a:pt x="3829" y="19414"/>
                    <a:pt x="2010" y="18438"/>
                    <a:pt x="987" y="17602"/>
                  </a:cubicBezTo>
                  <a:cubicBezTo>
                    <a:pt x="-37" y="16766"/>
                    <a:pt x="-264" y="16069"/>
                    <a:pt x="304" y="15512"/>
                  </a:cubicBezTo>
                  <a:cubicBezTo>
                    <a:pt x="873" y="14954"/>
                    <a:pt x="2237" y="14536"/>
                    <a:pt x="3601" y="1411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4" name="Line"/>
            <p:cNvSpPr/>
            <p:nvPr/>
          </p:nvSpPr>
          <p:spPr>
            <a:xfrm>
              <a:off x="19333927" y="9191335"/>
              <a:ext cx="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5" name="Line"/>
            <p:cNvSpPr/>
            <p:nvPr/>
          </p:nvSpPr>
          <p:spPr>
            <a:xfrm>
              <a:off x="455818" y="9609926"/>
              <a:ext cx="428971" cy="39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extrusionOk="0">
                  <a:moveTo>
                    <a:pt x="0" y="2607"/>
                  </a:moveTo>
                  <a:cubicBezTo>
                    <a:pt x="1394" y="1490"/>
                    <a:pt x="2787" y="373"/>
                    <a:pt x="5661" y="93"/>
                  </a:cubicBezTo>
                  <a:cubicBezTo>
                    <a:pt x="8535" y="-186"/>
                    <a:pt x="12890" y="373"/>
                    <a:pt x="15503" y="745"/>
                  </a:cubicBezTo>
                  <a:cubicBezTo>
                    <a:pt x="18116" y="1117"/>
                    <a:pt x="18987" y="1304"/>
                    <a:pt x="19858" y="1490"/>
                  </a:cubicBezTo>
                  <a:cubicBezTo>
                    <a:pt x="20729" y="1676"/>
                    <a:pt x="21600" y="1862"/>
                    <a:pt x="21600" y="1676"/>
                  </a:cubicBezTo>
                  <a:cubicBezTo>
                    <a:pt x="21600" y="1490"/>
                    <a:pt x="20729" y="931"/>
                    <a:pt x="19684" y="559"/>
                  </a:cubicBezTo>
                  <a:cubicBezTo>
                    <a:pt x="18639" y="186"/>
                    <a:pt x="17419" y="0"/>
                    <a:pt x="16374" y="0"/>
                  </a:cubicBezTo>
                  <a:cubicBezTo>
                    <a:pt x="15329" y="0"/>
                    <a:pt x="14458" y="186"/>
                    <a:pt x="13935" y="745"/>
                  </a:cubicBezTo>
                  <a:cubicBezTo>
                    <a:pt x="13413" y="1304"/>
                    <a:pt x="13239" y="2235"/>
                    <a:pt x="13413" y="4842"/>
                  </a:cubicBezTo>
                  <a:cubicBezTo>
                    <a:pt x="13587" y="7448"/>
                    <a:pt x="14110" y="11731"/>
                    <a:pt x="14371" y="14711"/>
                  </a:cubicBezTo>
                  <a:cubicBezTo>
                    <a:pt x="14632" y="17690"/>
                    <a:pt x="14632" y="19366"/>
                    <a:pt x="14197" y="20297"/>
                  </a:cubicBezTo>
                  <a:cubicBezTo>
                    <a:pt x="13761" y="21228"/>
                    <a:pt x="12890" y="21414"/>
                    <a:pt x="11235" y="21042"/>
                  </a:cubicBezTo>
                  <a:cubicBezTo>
                    <a:pt x="9581" y="20669"/>
                    <a:pt x="7142" y="19738"/>
                    <a:pt x="5661" y="18155"/>
                  </a:cubicBezTo>
                  <a:cubicBezTo>
                    <a:pt x="4181" y="16573"/>
                    <a:pt x="3658" y="14338"/>
                    <a:pt x="3135" y="1210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>
              <a:off x="913953" y="9294697"/>
              <a:ext cx="828774" cy="740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394" extrusionOk="0">
                  <a:moveTo>
                    <a:pt x="3201" y="1512"/>
                  </a:moveTo>
                  <a:cubicBezTo>
                    <a:pt x="2931" y="812"/>
                    <a:pt x="2661" y="112"/>
                    <a:pt x="2436" y="12"/>
                  </a:cubicBezTo>
                  <a:cubicBezTo>
                    <a:pt x="2211" y="-88"/>
                    <a:pt x="2031" y="412"/>
                    <a:pt x="1806" y="2112"/>
                  </a:cubicBezTo>
                  <a:cubicBezTo>
                    <a:pt x="1581" y="3812"/>
                    <a:pt x="1311" y="6712"/>
                    <a:pt x="996" y="9762"/>
                  </a:cubicBezTo>
                  <a:cubicBezTo>
                    <a:pt x="681" y="12812"/>
                    <a:pt x="321" y="16012"/>
                    <a:pt x="141" y="17862"/>
                  </a:cubicBezTo>
                  <a:cubicBezTo>
                    <a:pt x="-39" y="19712"/>
                    <a:pt x="-39" y="20212"/>
                    <a:pt x="96" y="20012"/>
                  </a:cubicBezTo>
                  <a:cubicBezTo>
                    <a:pt x="231" y="19812"/>
                    <a:pt x="501" y="18912"/>
                    <a:pt x="816" y="17962"/>
                  </a:cubicBezTo>
                  <a:cubicBezTo>
                    <a:pt x="1131" y="17012"/>
                    <a:pt x="1491" y="16012"/>
                    <a:pt x="1806" y="15212"/>
                  </a:cubicBezTo>
                  <a:cubicBezTo>
                    <a:pt x="2121" y="14412"/>
                    <a:pt x="2391" y="13812"/>
                    <a:pt x="2526" y="13812"/>
                  </a:cubicBezTo>
                  <a:cubicBezTo>
                    <a:pt x="2661" y="13812"/>
                    <a:pt x="2661" y="14412"/>
                    <a:pt x="2751" y="15262"/>
                  </a:cubicBezTo>
                  <a:cubicBezTo>
                    <a:pt x="2841" y="16112"/>
                    <a:pt x="3021" y="17212"/>
                    <a:pt x="3561" y="18012"/>
                  </a:cubicBezTo>
                  <a:cubicBezTo>
                    <a:pt x="4101" y="18812"/>
                    <a:pt x="5001" y="19312"/>
                    <a:pt x="6081" y="19362"/>
                  </a:cubicBezTo>
                  <a:cubicBezTo>
                    <a:pt x="7161" y="19412"/>
                    <a:pt x="8421" y="19012"/>
                    <a:pt x="9186" y="18612"/>
                  </a:cubicBezTo>
                  <a:cubicBezTo>
                    <a:pt x="9951" y="18212"/>
                    <a:pt x="10221" y="17812"/>
                    <a:pt x="10356" y="17362"/>
                  </a:cubicBezTo>
                  <a:cubicBezTo>
                    <a:pt x="10491" y="16912"/>
                    <a:pt x="10491" y="16412"/>
                    <a:pt x="10176" y="16012"/>
                  </a:cubicBezTo>
                  <a:cubicBezTo>
                    <a:pt x="9861" y="15612"/>
                    <a:pt x="9231" y="15312"/>
                    <a:pt x="8691" y="15212"/>
                  </a:cubicBezTo>
                  <a:cubicBezTo>
                    <a:pt x="8151" y="15112"/>
                    <a:pt x="7701" y="15212"/>
                    <a:pt x="7476" y="15562"/>
                  </a:cubicBezTo>
                  <a:cubicBezTo>
                    <a:pt x="7251" y="15912"/>
                    <a:pt x="7251" y="16512"/>
                    <a:pt x="7521" y="17262"/>
                  </a:cubicBezTo>
                  <a:cubicBezTo>
                    <a:pt x="7791" y="18012"/>
                    <a:pt x="8331" y="18912"/>
                    <a:pt x="9006" y="19662"/>
                  </a:cubicBezTo>
                  <a:cubicBezTo>
                    <a:pt x="9681" y="20412"/>
                    <a:pt x="10491" y="21012"/>
                    <a:pt x="11121" y="21262"/>
                  </a:cubicBezTo>
                  <a:cubicBezTo>
                    <a:pt x="11751" y="21512"/>
                    <a:pt x="12201" y="21412"/>
                    <a:pt x="12696" y="20912"/>
                  </a:cubicBezTo>
                  <a:cubicBezTo>
                    <a:pt x="13191" y="20412"/>
                    <a:pt x="13731" y="19512"/>
                    <a:pt x="14136" y="18812"/>
                  </a:cubicBezTo>
                  <a:cubicBezTo>
                    <a:pt x="14541" y="18112"/>
                    <a:pt x="14811" y="17612"/>
                    <a:pt x="15126" y="17112"/>
                  </a:cubicBezTo>
                  <a:cubicBezTo>
                    <a:pt x="15441" y="16612"/>
                    <a:pt x="15801" y="16112"/>
                    <a:pt x="16026" y="16112"/>
                  </a:cubicBezTo>
                  <a:cubicBezTo>
                    <a:pt x="16251" y="16112"/>
                    <a:pt x="16341" y="16612"/>
                    <a:pt x="16386" y="17362"/>
                  </a:cubicBezTo>
                  <a:cubicBezTo>
                    <a:pt x="16431" y="18112"/>
                    <a:pt x="16431" y="19112"/>
                    <a:pt x="16431" y="19862"/>
                  </a:cubicBezTo>
                  <a:cubicBezTo>
                    <a:pt x="16431" y="20612"/>
                    <a:pt x="16431" y="21112"/>
                    <a:pt x="16566" y="21112"/>
                  </a:cubicBezTo>
                  <a:cubicBezTo>
                    <a:pt x="16701" y="21112"/>
                    <a:pt x="16971" y="20612"/>
                    <a:pt x="17241" y="20162"/>
                  </a:cubicBezTo>
                  <a:cubicBezTo>
                    <a:pt x="17511" y="19712"/>
                    <a:pt x="17781" y="19312"/>
                    <a:pt x="18186" y="18812"/>
                  </a:cubicBezTo>
                  <a:cubicBezTo>
                    <a:pt x="18591" y="18312"/>
                    <a:pt x="19131" y="17712"/>
                    <a:pt x="19536" y="17912"/>
                  </a:cubicBezTo>
                  <a:cubicBezTo>
                    <a:pt x="19941" y="18112"/>
                    <a:pt x="20211" y="19112"/>
                    <a:pt x="20526" y="19762"/>
                  </a:cubicBezTo>
                  <a:cubicBezTo>
                    <a:pt x="20841" y="20412"/>
                    <a:pt x="21201" y="20712"/>
                    <a:pt x="21561" y="210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>
              <a:off x="2624799" y="9607339"/>
              <a:ext cx="321810" cy="497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562" extrusionOk="0">
                  <a:moveTo>
                    <a:pt x="1385" y="2662"/>
                  </a:moveTo>
                  <a:cubicBezTo>
                    <a:pt x="1385" y="8362"/>
                    <a:pt x="1385" y="14062"/>
                    <a:pt x="1614" y="17362"/>
                  </a:cubicBezTo>
                  <a:cubicBezTo>
                    <a:pt x="1844" y="20662"/>
                    <a:pt x="2304" y="21562"/>
                    <a:pt x="2533" y="21562"/>
                  </a:cubicBezTo>
                  <a:cubicBezTo>
                    <a:pt x="2763" y="21562"/>
                    <a:pt x="2763" y="20662"/>
                    <a:pt x="2648" y="18562"/>
                  </a:cubicBezTo>
                  <a:cubicBezTo>
                    <a:pt x="2533" y="16462"/>
                    <a:pt x="2304" y="13162"/>
                    <a:pt x="1959" y="10312"/>
                  </a:cubicBezTo>
                  <a:cubicBezTo>
                    <a:pt x="1614" y="7462"/>
                    <a:pt x="1155" y="5062"/>
                    <a:pt x="695" y="3412"/>
                  </a:cubicBezTo>
                  <a:cubicBezTo>
                    <a:pt x="236" y="1762"/>
                    <a:pt x="-224" y="862"/>
                    <a:pt x="121" y="412"/>
                  </a:cubicBezTo>
                  <a:cubicBezTo>
                    <a:pt x="465" y="-38"/>
                    <a:pt x="1614" y="-38"/>
                    <a:pt x="4602" y="37"/>
                  </a:cubicBezTo>
                  <a:cubicBezTo>
                    <a:pt x="7589" y="112"/>
                    <a:pt x="12414" y="262"/>
                    <a:pt x="15861" y="412"/>
                  </a:cubicBezTo>
                  <a:cubicBezTo>
                    <a:pt x="19308" y="562"/>
                    <a:pt x="21376" y="712"/>
                    <a:pt x="21376" y="862"/>
                  </a:cubicBezTo>
                  <a:cubicBezTo>
                    <a:pt x="21376" y="1012"/>
                    <a:pt x="19308" y="1162"/>
                    <a:pt x="17240" y="1312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>
              <a:off x="2593746" y="9834789"/>
              <a:ext cx="373620" cy="32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9" extrusionOk="0">
                  <a:moveTo>
                    <a:pt x="0" y="0"/>
                  </a:moveTo>
                  <a:cubicBezTo>
                    <a:pt x="4600" y="8640"/>
                    <a:pt x="9200" y="17280"/>
                    <a:pt x="12700" y="19440"/>
                  </a:cubicBezTo>
                  <a:cubicBezTo>
                    <a:pt x="16200" y="21600"/>
                    <a:pt x="18600" y="17280"/>
                    <a:pt x="19900" y="15120"/>
                  </a:cubicBezTo>
                  <a:cubicBezTo>
                    <a:pt x="21200" y="12960"/>
                    <a:pt x="21400" y="12960"/>
                    <a:pt x="21600" y="1296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>
              <a:off x="3527128" y="9606466"/>
              <a:ext cx="675254" cy="39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85" extrusionOk="0">
                  <a:moveTo>
                    <a:pt x="1008" y="0"/>
                  </a:moveTo>
                  <a:cubicBezTo>
                    <a:pt x="1337" y="5586"/>
                    <a:pt x="1666" y="11172"/>
                    <a:pt x="1940" y="14431"/>
                  </a:cubicBezTo>
                  <a:cubicBezTo>
                    <a:pt x="2214" y="17690"/>
                    <a:pt x="2433" y="18621"/>
                    <a:pt x="2598" y="18621"/>
                  </a:cubicBezTo>
                  <a:cubicBezTo>
                    <a:pt x="2762" y="18621"/>
                    <a:pt x="2872" y="17690"/>
                    <a:pt x="3256" y="16386"/>
                  </a:cubicBezTo>
                  <a:cubicBezTo>
                    <a:pt x="3640" y="15083"/>
                    <a:pt x="4297" y="13407"/>
                    <a:pt x="4955" y="12197"/>
                  </a:cubicBezTo>
                  <a:cubicBezTo>
                    <a:pt x="5613" y="10986"/>
                    <a:pt x="6271" y="10241"/>
                    <a:pt x="6874" y="9869"/>
                  </a:cubicBezTo>
                  <a:cubicBezTo>
                    <a:pt x="7477" y="9497"/>
                    <a:pt x="8025" y="9497"/>
                    <a:pt x="8354" y="9962"/>
                  </a:cubicBezTo>
                  <a:cubicBezTo>
                    <a:pt x="8683" y="10428"/>
                    <a:pt x="8793" y="11359"/>
                    <a:pt x="8464" y="12941"/>
                  </a:cubicBezTo>
                  <a:cubicBezTo>
                    <a:pt x="8135" y="14524"/>
                    <a:pt x="7367" y="16759"/>
                    <a:pt x="6271" y="18248"/>
                  </a:cubicBezTo>
                  <a:cubicBezTo>
                    <a:pt x="5175" y="19738"/>
                    <a:pt x="3749" y="20483"/>
                    <a:pt x="2543" y="20948"/>
                  </a:cubicBezTo>
                  <a:cubicBezTo>
                    <a:pt x="1337" y="21414"/>
                    <a:pt x="350" y="21600"/>
                    <a:pt x="76" y="21414"/>
                  </a:cubicBezTo>
                  <a:cubicBezTo>
                    <a:pt x="-198" y="21228"/>
                    <a:pt x="241" y="20669"/>
                    <a:pt x="1885" y="20297"/>
                  </a:cubicBezTo>
                  <a:cubicBezTo>
                    <a:pt x="3530" y="19924"/>
                    <a:pt x="6381" y="19738"/>
                    <a:pt x="8628" y="19645"/>
                  </a:cubicBezTo>
                  <a:cubicBezTo>
                    <a:pt x="10876" y="19552"/>
                    <a:pt x="12521" y="19552"/>
                    <a:pt x="13617" y="19365"/>
                  </a:cubicBezTo>
                  <a:cubicBezTo>
                    <a:pt x="14714" y="19179"/>
                    <a:pt x="15262" y="18807"/>
                    <a:pt x="15591" y="18155"/>
                  </a:cubicBezTo>
                  <a:cubicBezTo>
                    <a:pt x="15920" y="17503"/>
                    <a:pt x="16029" y="16572"/>
                    <a:pt x="15920" y="15734"/>
                  </a:cubicBezTo>
                  <a:cubicBezTo>
                    <a:pt x="15810" y="14897"/>
                    <a:pt x="15481" y="14152"/>
                    <a:pt x="14823" y="13500"/>
                  </a:cubicBezTo>
                  <a:cubicBezTo>
                    <a:pt x="14165" y="12848"/>
                    <a:pt x="13179" y="12290"/>
                    <a:pt x="12685" y="12476"/>
                  </a:cubicBezTo>
                  <a:cubicBezTo>
                    <a:pt x="12192" y="12662"/>
                    <a:pt x="12192" y="13593"/>
                    <a:pt x="12576" y="14803"/>
                  </a:cubicBezTo>
                  <a:cubicBezTo>
                    <a:pt x="12959" y="16014"/>
                    <a:pt x="13727" y="17503"/>
                    <a:pt x="15262" y="18621"/>
                  </a:cubicBezTo>
                  <a:cubicBezTo>
                    <a:pt x="16797" y="19738"/>
                    <a:pt x="19099" y="20483"/>
                    <a:pt x="21402" y="21228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>
              <a:off x="4294146" y="9827192"/>
              <a:ext cx="445114" cy="203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0831" extrusionOk="0">
                  <a:moveTo>
                    <a:pt x="6951" y="1840"/>
                  </a:moveTo>
                  <a:cubicBezTo>
                    <a:pt x="6296" y="777"/>
                    <a:pt x="5642" y="-285"/>
                    <a:pt x="4332" y="69"/>
                  </a:cubicBezTo>
                  <a:cubicBezTo>
                    <a:pt x="3023" y="423"/>
                    <a:pt x="1060" y="2194"/>
                    <a:pt x="323" y="4849"/>
                  </a:cubicBezTo>
                  <a:cubicBezTo>
                    <a:pt x="-413" y="7505"/>
                    <a:pt x="78" y="11046"/>
                    <a:pt x="2123" y="14056"/>
                  </a:cubicBezTo>
                  <a:cubicBezTo>
                    <a:pt x="4169" y="17066"/>
                    <a:pt x="7769" y="19545"/>
                    <a:pt x="10878" y="20430"/>
                  </a:cubicBezTo>
                  <a:cubicBezTo>
                    <a:pt x="13987" y="21315"/>
                    <a:pt x="16605" y="20607"/>
                    <a:pt x="18323" y="19544"/>
                  </a:cubicBezTo>
                  <a:cubicBezTo>
                    <a:pt x="20042" y="18482"/>
                    <a:pt x="20860" y="17066"/>
                    <a:pt x="21023" y="15649"/>
                  </a:cubicBezTo>
                  <a:cubicBezTo>
                    <a:pt x="21187" y="14233"/>
                    <a:pt x="20696" y="12817"/>
                    <a:pt x="19960" y="11931"/>
                  </a:cubicBezTo>
                  <a:cubicBezTo>
                    <a:pt x="19223" y="11046"/>
                    <a:pt x="18242" y="10692"/>
                    <a:pt x="16769" y="10515"/>
                  </a:cubicBezTo>
                  <a:cubicBezTo>
                    <a:pt x="15296" y="10338"/>
                    <a:pt x="13332" y="10338"/>
                    <a:pt x="12596" y="11046"/>
                  </a:cubicBezTo>
                  <a:cubicBezTo>
                    <a:pt x="11860" y="11754"/>
                    <a:pt x="12351" y="13171"/>
                    <a:pt x="13414" y="14587"/>
                  </a:cubicBezTo>
                  <a:cubicBezTo>
                    <a:pt x="14478" y="16004"/>
                    <a:pt x="16114" y="17420"/>
                    <a:pt x="17751" y="1883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>
              <a:off x="4845835" y="9857036"/>
              <a:ext cx="1124537" cy="230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146" extrusionOk="0">
                  <a:moveTo>
                    <a:pt x="0" y="5581"/>
                  </a:moveTo>
                  <a:cubicBezTo>
                    <a:pt x="729" y="5898"/>
                    <a:pt x="1458" y="6216"/>
                    <a:pt x="1921" y="7010"/>
                  </a:cubicBezTo>
                  <a:cubicBezTo>
                    <a:pt x="2385" y="7804"/>
                    <a:pt x="2584" y="9075"/>
                    <a:pt x="2650" y="10981"/>
                  </a:cubicBezTo>
                  <a:cubicBezTo>
                    <a:pt x="2717" y="12887"/>
                    <a:pt x="2650" y="15428"/>
                    <a:pt x="2584" y="15904"/>
                  </a:cubicBezTo>
                  <a:cubicBezTo>
                    <a:pt x="2518" y="16381"/>
                    <a:pt x="2452" y="14792"/>
                    <a:pt x="2584" y="12569"/>
                  </a:cubicBezTo>
                  <a:cubicBezTo>
                    <a:pt x="2717" y="10345"/>
                    <a:pt x="3048" y="7487"/>
                    <a:pt x="3379" y="5740"/>
                  </a:cubicBezTo>
                  <a:cubicBezTo>
                    <a:pt x="3710" y="3992"/>
                    <a:pt x="4042" y="3357"/>
                    <a:pt x="4274" y="3834"/>
                  </a:cubicBezTo>
                  <a:cubicBezTo>
                    <a:pt x="4506" y="4310"/>
                    <a:pt x="4638" y="5898"/>
                    <a:pt x="4737" y="7487"/>
                  </a:cubicBezTo>
                  <a:cubicBezTo>
                    <a:pt x="4837" y="9075"/>
                    <a:pt x="4903" y="10663"/>
                    <a:pt x="5002" y="12410"/>
                  </a:cubicBezTo>
                  <a:cubicBezTo>
                    <a:pt x="5102" y="14157"/>
                    <a:pt x="5234" y="16063"/>
                    <a:pt x="5400" y="16381"/>
                  </a:cubicBezTo>
                  <a:cubicBezTo>
                    <a:pt x="5566" y="16698"/>
                    <a:pt x="5764" y="15428"/>
                    <a:pt x="5996" y="13204"/>
                  </a:cubicBezTo>
                  <a:cubicBezTo>
                    <a:pt x="6228" y="10981"/>
                    <a:pt x="6493" y="7804"/>
                    <a:pt x="6725" y="5581"/>
                  </a:cubicBezTo>
                  <a:cubicBezTo>
                    <a:pt x="6957" y="3357"/>
                    <a:pt x="7156" y="2087"/>
                    <a:pt x="7321" y="2881"/>
                  </a:cubicBezTo>
                  <a:cubicBezTo>
                    <a:pt x="7487" y="3675"/>
                    <a:pt x="7620" y="6534"/>
                    <a:pt x="7885" y="9551"/>
                  </a:cubicBezTo>
                  <a:cubicBezTo>
                    <a:pt x="8150" y="12569"/>
                    <a:pt x="8547" y="15745"/>
                    <a:pt x="9077" y="17651"/>
                  </a:cubicBezTo>
                  <a:cubicBezTo>
                    <a:pt x="9607" y="19557"/>
                    <a:pt x="10270" y="20192"/>
                    <a:pt x="10899" y="19875"/>
                  </a:cubicBezTo>
                  <a:cubicBezTo>
                    <a:pt x="11529" y="19557"/>
                    <a:pt x="12125" y="18287"/>
                    <a:pt x="12523" y="17016"/>
                  </a:cubicBezTo>
                  <a:cubicBezTo>
                    <a:pt x="12920" y="15745"/>
                    <a:pt x="13119" y="14475"/>
                    <a:pt x="13318" y="12728"/>
                  </a:cubicBezTo>
                  <a:cubicBezTo>
                    <a:pt x="13517" y="10981"/>
                    <a:pt x="13715" y="8757"/>
                    <a:pt x="13715" y="7010"/>
                  </a:cubicBezTo>
                  <a:cubicBezTo>
                    <a:pt x="13715" y="5263"/>
                    <a:pt x="13517" y="3992"/>
                    <a:pt x="13218" y="3357"/>
                  </a:cubicBezTo>
                  <a:cubicBezTo>
                    <a:pt x="12920" y="2722"/>
                    <a:pt x="12523" y="2722"/>
                    <a:pt x="12291" y="3516"/>
                  </a:cubicBezTo>
                  <a:cubicBezTo>
                    <a:pt x="12059" y="4310"/>
                    <a:pt x="11993" y="5898"/>
                    <a:pt x="12059" y="8281"/>
                  </a:cubicBezTo>
                  <a:cubicBezTo>
                    <a:pt x="12125" y="10663"/>
                    <a:pt x="12324" y="13839"/>
                    <a:pt x="12755" y="16063"/>
                  </a:cubicBezTo>
                  <a:cubicBezTo>
                    <a:pt x="13185" y="18287"/>
                    <a:pt x="13848" y="19557"/>
                    <a:pt x="14345" y="20192"/>
                  </a:cubicBezTo>
                  <a:cubicBezTo>
                    <a:pt x="14842" y="20828"/>
                    <a:pt x="15173" y="20828"/>
                    <a:pt x="15471" y="20192"/>
                  </a:cubicBezTo>
                  <a:cubicBezTo>
                    <a:pt x="15769" y="19557"/>
                    <a:pt x="16034" y="18287"/>
                    <a:pt x="16432" y="15269"/>
                  </a:cubicBezTo>
                  <a:cubicBezTo>
                    <a:pt x="16829" y="12251"/>
                    <a:pt x="17360" y="7487"/>
                    <a:pt x="17757" y="4628"/>
                  </a:cubicBezTo>
                  <a:cubicBezTo>
                    <a:pt x="18155" y="1769"/>
                    <a:pt x="18420" y="816"/>
                    <a:pt x="18751" y="339"/>
                  </a:cubicBezTo>
                  <a:cubicBezTo>
                    <a:pt x="19082" y="-137"/>
                    <a:pt x="19480" y="-137"/>
                    <a:pt x="19811" y="498"/>
                  </a:cubicBezTo>
                  <a:cubicBezTo>
                    <a:pt x="20142" y="1134"/>
                    <a:pt x="20407" y="2404"/>
                    <a:pt x="20672" y="4787"/>
                  </a:cubicBezTo>
                  <a:cubicBezTo>
                    <a:pt x="20937" y="7169"/>
                    <a:pt x="21202" y="10663"/>
                    <a:pt x="21368" y="13522"/>
                  </a:cubicBezTo>
                  <a:cubicBezTo>
                    <a:pt x="21534" y="16381"/>
                    <a:pt x="21600" y="18604"/>
                    <a:pt x="21467" y="19875"/>
                  </a:cubicBezTo>
                  <a:cubicBezTo>
                    <a:pt x="21335" y="21145"/>
                    <a:pt x="21004" y="21463"/>
                    <a:pt x="20341" y="20828"/>
                  </a:cubicBezTo>
                  <a:cubicBezTo>
                    <a:pt x="19679" y="20192"/>
                    <a:pt x="18685" y="18604"/>
                    <a:pt x="17691" y="17016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>
              <a:off x="6529854" y="9935112"/>
              <a:ext cx="287857" cy="12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600" extrusionOk="0">
                  <a:moveTo>
                    <a:pt x="8185" y="2335"/>
                  </a:moveTo>
                  <a:cubicBezTo>
                    <a:pt x="6914" y="1168"/>
                    <a:pt x="5644" y="0"/>
                    <a:pt x="4373" y="0"/>
                  </a:cubicBezTo>
                  <a:cubicBezTo>
                    <a:pt x="3103" y="0"/>
                    <a:pt x="1832" y="1168"/>
                    <a:pt x="943" y="3503"/>
                  </a:cubicBezTo>
                  <a:cubicBezTo>
                    <a:pt x="53" y="5838"/>
                    <a:pt x="-455" y="9341"/>
                    <a:pt x="561" y="12259"/>
                  </a:cubicBezTo>
                  <a:cubicBezTo>
                    <a:pt x="1578" y="15178"/>
                    <a:pt x="4119" y="17514"/>
                    <a:pt x="6025" y="18681"/>
                  </a:cubicBezTo>
                  <a:cubicBezTo>
                    <a:pt x="7931" y="19849"/>
                    <a:pt x="9201" y="19849"/>
                    <a:pt x="10218" y="18681"/>
                  </a:cubicBezTo>
                  <a:cubicBezTo>
                    <a:pt x="11234" y="17514"/>
                    <a:pt x="11997" y="15178"/>
                    <a:pt x="11997" y="12551"/>
                  </a:cubicBezTo>
                  <a:cubicBezTo>
                    <a:pt x="11997" y="9924"/>
                    <a:pt x="11234" y="7005"/>
                    <a:pt x="11234" y="6714"/>
                  </a:cubicBezTo>
                  <a:cubicBezTo>
                    <a:pt x="11234" y="6422"/>
                    <a:pt x="11997" y="8757"/>
                    <a:pt x="13776" y="11676"/>
                  </a:cubicBezTo>
                  <a:cubicBezTo>
                    <a:pt x="15554" y="14595"/>
                    <a:pt x="18350" y="18097"/>
                    <a:pt x="2114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>
              <a:off x="7326246" y="9814464"/>
              <a:ext cx="757616" cy="269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extrusionOk="0">
                  <a:moveTo>
                    <a:pt x="0" y="2457"/>
                  </a:moveTo>
                  <a:cubicBezTo>
                    <a:pt x="493" y="1903"/>
                    <a:pt x="986" y="1350"/>
                    <a:pt x="1578" y="2042"/>
                  </a:cubicBezTo>
                  <a:cubicBezTo>
                    <a:pt x="2170" y="2734"/>
                    <a:pt x="2860" y="4673"/>
                    <a:pt x="3452" y="7165"/>
                  </a:cubicBezTo>
                  <a:cubicBezTo>
                    <a:pt x="4044" y="9657"/>
                    <a:pt x="4537" y="12704"/>
                    <a:pt x="5030" y="14503"/>
                  </a:cubicBezTo>
                  <a:cubicBezTo>
                    <a:pt x="5523" y="16303"/>
                    <a:pt x="6016" y="16857"/>
                    <a:pt x="6263" y="16303"/>
                  </a:cubicBezTo>
                  <a:cubicBezTo>
                    <a:pt x="6510" y="15750"/>
                    <a:pt x="6510" y="14088"/>
                    <a:pt x="6559" y="12565"/>
                  </a:cubicBezTo>
                  <a:cubicBezTo>
                    <a:pt x="6608" y="11042"/>
                    <a:pt x="6707" y="9657"/>
                    <a:pt x="6855" y="7442"/>
                  </a:cubicBezTo>
                  <a:cubicBezTo>
                    <a:pt x="7003" y="5227"/>
                    <a:pt x="7200" y="2180"/>
                    <a:pt x="7545" y="1073"/>
                  </a:cubicBezTo>
                  <a:cubicBezTo>
                    <a:pt x="7890" y="-35"/>
                    <a:pt x="8384" y="796"/>
                    <a:pt x="9616" y="2457"/>
                  </a:cubicBezTo>
                  <a:cubicBezTo>
                    <a:pt x="10849" y="4119"/>
                    <a:pt x="12822" y="6611"/>
                    <a:pt x="14400" y="7996"/>
                  </a:cubicBezTo>
                  <a:cubicBezTo>
                    <a:pt x="15978" y="9380"/>
                    <a:pt x="17162" y="9657"/>
                    <a:pt x="17951" y="9380"/>
                  </a:cubicBezTo>
                  <a:cubicBezTo>
                    <a:pt x="18740" y="9103"/>
                    <a:pt x="19134" y="8273"/>
                    <a:pt x="19332" y="7165"/>
                  </a:cubicBezTo>
                  <a:cubicBezTo>
                    <a:pt x="19529" y="6057"/>
                    <a:pt x="19529" y="4673"/>
                    <a:pt x="19282" y="3565"/>
                  </a:cubicBezTo>
                  <a:cubicBezTo>
                    <a:pt x="19036" y="2457"/>
                    <a:pt x="18542" y="1627"/>
                    <a:pt x="18000" y="1073"/>
                  </a:cubicBezTo>
                  <a:cubicBezTo>
                    <a:pt x="17458" y="519"/>
                    <a:pt x="16866" y="242"/>
                    <a:pt x="16274" y="103"/>
                  </a:cubicBezTo>
                  <a:cubicBezTo>
                    <a:pt x="15682" y="-35"/>
                    <a:pt x="15090" y="-35"/>
                    <a:pt x="14548" y="103"/>
                  </a:cubicBezTo>
                  <a:cubicBezTo>
                    <a:pt x="14005" y="242"/>
                    <a:pt x="13512" y="519"/>
                    <a:pt x="13512" y="2873"/>
                  </a:cubicBezTo>
                  <a:cubicBezTo>
                    <a:pt x="13512" y="5227"/>
                    <a:pt x="14005" y="9657"/>
                    <a:pt x="15436" y="13119"/>
                  </a:cubicBezTo>
                  <a:cubicBezTo>
                    <a:pt x="16866" y="16580"/>
                    <a:pt x="19233" y="19073"/>
                    <a:pt x="21600" y="21565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>
              <a:off x="8240330" y="9920049"/>
              <a:ext cx="196395" cy="153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827" extrusionOk="0">
                  <a:moveTo>
                    <a:pt x="12204" y="6740"/>
                  </a:moveTo>
                  <a:cubicBezTo>
                    <a:pt x="11087" y="4862"/>
                    <a:pt x="9970" y="2983"/>
                    <a:pt x="8480" y="1575"/>
                  </a:cubicBezTo>
                  <a:cubicBezTo>
                    <a:pt x="6990" y="166"/>
                    <a:pt x="5128" y="-773"/>
                    <a:pt x="3266" y="870"/>
                  </a:cubicBezTo>
                  <a:cubicBezTo>
                    <a:pt x="1404" y="2514"/>
                    <a:pt x="-458" y="6740"/>
                    <a:pt x="101" y="10497"/>
                  </a:cubicBezTo>
                  <a:cubicBezTo>
                    <a:pt x="659" y="14253"/>
                    <a:pt x="3639" y="17540"/>
                    <a:pt x="7549" y="19184"/>
                  </a:cubicBezTo>
                  <a:cubicBezTo>
                    <a:pt x="11459" y="20827"/>
                    <a:pt x="16301" y="20827"/>
                    <a:pt x="21142" y="208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>
              <a:off x="8640294" y="9616845"/>
              <a:ext cx="668207" cy="41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459" extrusionOk="0">
                  <a:moveTo>
                    <a:pt x="129" y="0"/>
                  </a:moveTo>
                  <a:cubicBezTo>
                    <a:pt x="17" y="4603"/>
                    <a:pt x="-94" y="9207"/>
                    <a:pt x="129" y="12482"/>
                  </a:cubicBezTo>
                  <a:cubicBezTo>
                    <a:pt x="351" y="15757"/>
                    <a:pt x="908" y="17705"/>
                    <a:pt x="1687" y="19033"/>
                  </a:cubicBezTo>
                  <a:cubicBezTo>
                    <a:pt x="2467" y="20361"/>
                    <a:pt x="3469" y="21069"/>
                    <a:pt x="4248" y="21334"/>
                  </a:cubicBezTo>
                  <a:cubicBezTo>
                    <a:pt x="5028" y="21600"/>
                    <a:pt x="5584" y="21423"/>
                    <a:pt x="6030" y="20980"/>
                  </a:cubicBezTo>
                  <a:cubicBezTo>
                    <a:pt x="6475" y="20538"/>
                    <a:pt x="6809" y="19830"/>
                    <a:pt x="6976" y="19033"/>
                  </a:cubicBezTo>
                  <a:cubicBezTo>
                    <a:pt x="7143" y="18236"/>
                    <a:pt x="7143" y="17351"/>
                    <a:pt x="7421" y="17085"/>
                  </a:cubicBezTo>
                  <a:cubicBezTo>
                    <a:pt x="7700" y="16820"/>
                    <a:pt x="8257" y="17174"/>
                    <a:pt x="8813" y="17351"/>
                  </a:cubicBezTo>
                  <a:cubicBezTo>
                    <a:pt x="9370" y="17528"/>
                    <a:pt x="9927" y="17528"/>
                    <a:pt x="10372" y="17174"/>
                  </a:cubicBezTo>
                  <a:cubicBezTo>
                    <a:pt x="10817" y="16820"/>
                    <a:pt x="11151" y="16111"/>
                    <a:pt x="11040" y="15492"/>
                  </a:cubicBezTo>
                  <a:cubicBezTo>
                    <a:pt x="10929" y="14872"/>
                    <a:pt x="10372" y="14341"/>
                    <a:pt x="9704" y="13987"/>
                  </a:cubicBezTo>
                  <a:cubicBezTo>
                    <a:pt x="9036" y="13633"/>
                    <a:pt x="8257" y="13456"/>
                    <a:pt x="7700" y="13721"/>
                  </a:cubicBezTo>
                  <a:cubicBezTo>
                    <a:pt x="7143" y="13987"/>
                    <a:pt x="6809" y="14695"/>
                    <a:pt x="6865" y="15315"/>
                  </a:cubicBezTo>
                  <a:cubicBezTo>
                    <a:pt x="6920" y="15934"/>
                    <a:pt x="7366" y="16466"/>
                    <a:pt x="8591" y="16643"/>
                  </a:cubicBezTo>
                  <a:cubicBezTo>
                    <a:pt x="9815" y="16820"/>
                    <a:pt x="11819" y="16643"/>
                    <a:pt x="13322" y="16111"/>
                  </a:cubicBezTo>
                  <a:cubicBezTo>
                    <a:pt x="14826" y="15580"/>
                    <a:pt x="15828" y="14695"/>
                    <a:pt x="16551" y="13987"/>
                  </a:cubicBezTo>
                  <a:cubicBezTo>
                    <a:pt x="17275" y="13279"/>
                    <a:pt x="17720" y="12748"/>
                    <a:pt x="17943" y="13190"/>
                  </a:cubicBezTo>
                  <a:cubicBezTo>
                    <a:pt x="18166" y="13633"/>
                    <a:pt x="18166" y="15049"/>
                    <a:pt x="18221" y="16200"/>
                  </a:cubicBezTo>
                  <a:cubicBezTo>
                    <a:pt x="18277" y="17351"/>
                    <a:pt x="18388" y="18236"/>
                    <a:pt x="18723" y="18856"/>
                  </a:cubicBezTo>
                  <a:cubicBezTo>
                    <a:pt x="19057" y="19475"/>
                    <a:pt x="19613" y="19830"/>
                    <a:pt x="20114" y="19741"/>
                  </a:cubicBezTo>
                  <a:cubicBezTo>
                    <a:pt x="20615" y="19652"/>
                    <a:pt x="21061" y="19121"/>
                    <a:pt x="21506" y="185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>
              <a:off x="8602776" y="9789816"/>
              <a:ext cx="259458" cy="1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96" y="10800"/>
                    <a:pt x="9792" y="0"/>
                    <a:pt x="13392" y="0"/>
                  </a:cubicBezTo>
                  <a:cubicBezTo>
                    <a:pt x="16992" y="0"/>
                    <a:pt x="19296" y="1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7" name="Line"/>
            <p:cNvSpPr/>
            <p:nvPr/>
          </p:nvSpPr>
          <p:spPr>
            <a:xfrm>
              <a:off x="9827414" y="9825197"/>
              <a:ext cx="576428" cy="54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371" extrusionOk="0">
                  <a:moveTo>
                    <a:pt x="0" y="374"/>
                  </a:moveTo>
                  <a:cubicBezTo>
                    <a:pt x="1293" y="779"/>
                    <a:pt x="2587" y="1184"/>
                    <a:pt x="3945" y="1994"/>
                  </a:cubicBezTo>
                  <a:cubicBezTo>
                    <a:pt x="5303" y="2804"/>
                    <a:pt x="6726" y="4019"/>
                    <a:pt x="7372" y="4964"/>
                  </a:cubicBezTo>
                  <a:cubicBezTo>
                    <a:pt x="8019" y="5909"/>
                    <a:pt x="7890" y="6584"/>
                    <a:pt x="7049" y="7124"/>
                  </a:cubicBezTo>
                  <a:cubicBezTo>
                    <a:pt x="6208" y="7664"/>
                    <a:pt x="4656" y="8069"/>
                    <a:pt x="3428" y="8339"/>
                  </a:cubicBezTo>
                  <a:cubicBezTo>
                    <a:pt x="2199" y="8609"/>
                    <a:pt x="1293" y="8744"/>
                    <a:pt x="1099" y="8609"/>
                  </a:cubicBezTo>
                  <a:cubicBezTo>
                    <a:pt x="905" y="8474"/>
                    <a:pt x="1423" y="8069"/>
                    <a:pt x="3040" y="7191"/>
                  </a:cubicBezTo>
                  <a:cubicBezTo>
                    <a:pt x="4656" y="6314"/>
                    <a:pt x="7372" y="4964"/>
                    <a:pt x="9119" y="4087"/>
                  </a:cubicBezTo>
                  <a:cubicBezTo>
                    <a:pt x="10865" y="3209"/>
                    <a:pt x="11641" y="2804"/>
                    <a:pt x="12352" y="2399"/>
                  </a:cubicBezTo>
                  <a:cubicBezTo>
                    <a:pt x="13063" y="1994"/>
                    <a:pt x="13710" y="1589"/>
                    <a:pt x="13840" y="1049"/>
                  </a:cubicBezTo>
                  <a:cubicBezTo>
                    <a:pt x="13969" y="509"/>
                    <a:pt x="13581" y="-166"/>
                    <a:pt x="13516" y="37"/>
                  </a:cubicBezTo>
                  <a:cubicBezTo>
                    <a:pt x="13451" y="239"/>
                    <a:pt x="13710" y="1319"/>
                    <a:pt x="13904" y="4019"/>
                  </a:cubicBezTo>
                  <a:cubicBezTo>
                    <a:pt x="14098" y="6719"/>
                    <a:pt x="14228" y="11039"/>
                    <a:pt x="14357" y="13874"/>
                  </a:cubicBezTo>
                  <a:cubicBezTo>
                    <a:pt x="14486" y="16709"/>
                    <a:pt x="14616" y="18059"/>
                    <a:pt x="14680" y="19206"/>
                  </a:cubicBezTo>
                  <a:cubicBezTo>
                    <a:pt x="14745" y="20354"/>
                    <a:pt x="14745" y="21299"/>
                    <a:pt x="14680" y="21366"/>
                  </a:cubicBezTo>
                  <a:cubicBezTo>
                    <a:pt x="14616" y="21434"/>
                    <a:pt x="14486" y="20624"/>
                    <a:pt x="14163" y="18397"/>
                  </a:cubicBezTo>
                  <a:cubicBezTo>
                    <a:pt x="13840" y="16169"/>
                    <a:pt x="13322" y="12524"/>
                    <a:pt x="13581" y="9622"/>
                  </a:cubicBezTo>
                  <a:cubicBezTo>
                    <a:pt x="13840" y="6719"/>
                    <a:pt x="14874" y="4559"/>
                    <a:pt x="15650" y="3277"/>
                  </a:cubicBezTo>
                  <a:cubicBezTo>
                    <a:pt x="16426" y="1994"/>
                    <a:pt x="16944" y="1589"/>
                    <a:pt x="17526" y="1319"/>
                  </a:cubicBezTo>
                  <a:cubicBezTo>
                    <a:pt x="18108" y="1049"/>
                    <a:pt x="18754" y="914"/>
                    <a:pt x="19337" y="1117"/>
                  </a:cubicBezTo>
                  <a:cubicBezTo>
                    <a:pt x="19919" y="1319"/>
                    <a:pt x="20436" y="1859"/>
                    <a:pt x="20824" y="2939"/>
                  </a:cubicBezTo>
                  <a:cubicBezTo>
                    <a:pt x="21212" y="4019"/>
                    <a:pt x="21471" y="5639"/>
                    <a:pt x="21535" y="6787"/>
                  </a:cubicBezTo>
                  <a:cubicBezTo>
                    <a:pt x="21600" y="7934"/>
                    <a:pt x="21471" y="8609"/>
                    <a:pt x="21147" y="9149"/>
                  </a:cubicBezTo>
                  <a:cubicBezTo>
                    <a:pt x="20824" y="9689"/>
                    <a:pt x="20307" y="10094"/>
                    <a:pt x="19272" y="10364"/>
                  </a:cubicBezTo>
                  <a:cubicBezTo>
                    <a:pt x="18237" y="10634"/>
                    <a:pt x="16685" y="10769"/>
                    <a:pt x="15586" y="10567"/>
                  </a:cubicBezTo>
                  <a:cubicBezTo>
                    <a:pt x="14486" y="10364"/>
                    <a:pt x="13840" y="9824"/>
                    <a:pt x="13516" y="9149"/>
                  </a:cubicBezTo>
                  <a:cubicBezTo>
                    <a:pt x="13193" y="8474"/>
                    <a:pt x="13193" y="7664"/>
                    <a:pt x="13193" y="685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8" name="Line"/>
            <p:cNvSpPr/>
            <p:nvPr/>
          </p:nvSpPr>
          <p:spPr>
            <a:xfrm>
              <a:off x="10579695" y="9913751"/>
              <a:ext cx="192145" cy="180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264" extrusionOk="0">
                  <a:moveTo>
                    <a:pt x="13323" y="4147"/>
                  </a:moveTo>
                  <a:cubicBezTo>
                    <a:pt x="12166" y="2517"/>
                    <a:pt x="11009" y="887"/>
                    <a:pt x="9466" y="275"/>
                  </a:cubicBezTo>
                  <a:cubicBezTo>
                    <a:pt x="7923" y="-336"/>
                    <a:pt x="5994" y="72"/>
                    <a:pt x="4066" y="1498"/>
                  </a:cubicBezTo>
                  <a:cubicBezTo>
                    <a:pt x="2137" y="2924"/>
                    <a:pt x="209" y="5370"/>
                    <a:pt x="16" y="8426"/>
                  </a:cubicBezTo>
                  <a:cubicBezTo>
                    <a:pt x="-177" y="11483"/>
                    <a:pt x="1366" y="15151"/>
                    <a:pt x="4066" y="16985"/>
                  </a:cubicBezTo>
                  <a:cubicBezTo>
                    <a:pt x="6766" y="18819"/>
                    <a:pt x="10623" y="18819"/>
                    <a:pt x="13323" y="18207"/>
                  </a:cubicBezTo>
                  <a:cubicBezTo>
                    <a:pt x="16023" y="17596"/>
                    <a:pt x="17566" y="16373"/>
                    <a:pt x="17952" y="14132"/>
                  </a:cubicBezTo>
                  <a:cubicBezTo>
                    <a:pt x="18337" y="11890"/>
                    <a:pt x="17566" y="8630"/>
                    <a:pt x="16794" y="8019"/>
                  </a:cubicBezTo>
                  <a:cubicBezTo>
                    <a:pt x="16023" y="7407"/>
                    <a:pt x="15252" y="9445"/>
                    <a:pt x="16023" y="12094"/>
                  </a:cubicBezTo>
                  <a:cubicBezTo>
                    <a:pt x="16794" y="14743"/>
                    <a:pt x="19109" y="18004"/>
                    <a:pt x="21423" y="21264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9" name="Line"/>
            <p:cNvSpPr/>
            <p:nvPr/>
          </p:nvSpPr>
          <p:spPr>
            <a:xfrm>
              <a:off x="10940727" y="9907437"/>
              <a:ext cx="640619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extrusionOk="0">
                  <a:moveTo>
                    <a:pt x="1299" y="0"/>
                  </a:moveTo>
                  <a:cubicBezTo>
                    <a:pt x="718" y="929"/>
                    <a:pt x="137" y="1858"/>
                    <a:pt x="21" y="3484"/>
                  </a:cubicBezTo>
                  <a:cubicBezTo>
                    <a:pt x="-95" y="5110"/>
                    <a:pt x="253" y="7432"/>
                    <a:pt x="1531" y="9871"/>
                  </a:cubicBezTo>
                  <a:cubicBezTo>
                    <a:pt x="2808" y="12310"/>
                    <a:pt x="5015" y="14865"/>
                    <a:pt x="6815" y="16026"/>
                  </a:cubicBezTo>
                  <a:cubicBezTo>
                    <a:pt x="8615" y="17187"/>
                    <a:pt x="10008" y="16955"/>
                    <a:pt x="11111" y="16026"/>
                  </a:cubicBezTo>
                  <a:cubicBezTo>
                    <a:pt x="12215" y="15097"/>
                    <a:pt x="13028" y="13471"/>
                    <a:pt x="13492" y="11961"/>
                  </a:cubicBezTo>
                  <a:cubicBezTo>
                    <a:pt x="13957" y="10452"/>
                    <a:pt x="14073" y="9058"/>
                    <a:pt x="13899" y="8013"/>
                  </a:cubicBezTo>
                  <a:cubicBezTo>
                    <a:pt x="13724" y="6968"/>
                    <a:pt x="13260" y="6271"/>
                    <a:pt x="12737" y="5690"/>
                  </a:cubicBezTo>
                  <a:cubicBezTo>
                    <a:pt x="12215" y="5110"/>
                    <a:pt x="11634" y="4645"/>
                    <a:pt x="11053" y="4413"/>
                  </a:cubicBezTo>
                  <a:cubicBezTo>
                    <a:pt x="10473" y="4181"/>
                    <a:pt x="9892" y="4181"/>
                    <a:pt x="9486" y="4761"/>
                  </a:cubicBezTo>
                  <a:cubicBezTo>
                    <a:pt x="9079" y="5342"/>
                    <a:pt x="8847" y="6503"/>
                    <a:pt x="9195" y="8129"/>
                  </a:cubicBezTo>
                  <a:cubicBezTo>
                    <a:pt x="9544" y="9755"/>
                    <a:pt x="10473" y="11845"/>
                    <a:pt x="12621" y="14168"/>
                  </a:cubicBezTo>
                  <a:cubicBezTo>
                    <a:pt x="14770" y="16490"/>
                    <a:pt x="18137" y="19045"/>
                    <a:pt x="21505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0" name="Line"/>
            <p:cNvSpPr/>
            <p:nvPr/>
          </p:nvSpPr>
          <p:spPr>
            <a:xfrm>
              <a:off x="12170517" y="9945491"/>
              <a:ext cx="1455352" cy="24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46" extrusionOk="0">
                  <a:moveTo>
                    <a:pt x="957" y="8400"/>
                  </a:moveTo>
                  <a:cubicBezTo>
                    <a:pt x="803" y="7200"/>
                    <a:pt x="650" y="6000"/>
                    <a:pt x="496" y="6000"/>
                  </a:cubicBezTo>
                  <a:cubicBezTo>
                    <a:pt x="342" y="6000"/>
                    <a:pt x="189" y="7200"/>
                    <a:pt x="87" y="8700"/>
                  </a:cubicBezTo>
                  <a:cubicBezTo>
                    <a:pt x="-16" y="10200"/>
                    <a:pt x="-67" y="12000"/>
                    <a:pt x="163" y="13650"/>
                  </a:cubicBezTo>
                  <a:cubicBezTo>
                    <a:pt x="394" y="15300"/>
                    <a:pt x="906" y="16800"/>
                    <a:pt x="1443" y="17550"/>
                  </a:cubicBezTo>
                  <a:cubicBezTo>
                    <a:pt x="1980" y="18300"/>
                    <a:pt x="2543" y="18300"/>
                    <a:pt x="2979" y="17850"/>
                  </a:cubicBezTo>
                  <a:cubicBezTo>
                    <a:pt x="3414" y="17400"/>
                    <a:pt x="3721" y="16500"/>
                    <a:pt x="3772" y="14700"/>
                  </a:cubicBezTo>
                  <a:cubicBezTo>
                    <a:pt x="3823" y="12900"/>
                    <a:pt x="3618" y="10200"/>
                    <a:pt x="3132" y="7950"/>
                  </a:cubicBezTo>
                  <a:cubicBezTo>
                    <a:pt x="2646" y="5700"/>
                    <a:pt x="1878" y="3900"/>
                    <a:pt x="1366" y="2700"/>
                  </a:cubicBezTo>
                  <a:cubicBezTo>
                    <a:pt x="854" y="1500"/>
                    <a:pt x="598" y="900"/>
                    <a:pt x="573" y="1200"/>
                  </a:cubicBezTo>
                  <a:cubicBezTo>
                    <a:pt x="547" y="1500"/>
                    <a:pt x="752" y="2700"/>
                    <a:pt x="1264" y="3750"/>
                  </a:cubicBezTo>
                  <a:cubicBezTo>
                    <a:pt x="1776" y="4800"/>
                    <a:pt x="2595" y="5700"/>
                    <a:pt x="3158" y="6000"/>
                  </a:cubicBezTo>
                  <a:cubicBezTo>
                    <a:pt x="3721" y="6300"/>
                    <a:pt x="4028" y="6000"/>
                    <a:pt x="4309" y="5400"/>
                  </a:cubicBezTo>
                  <a:cubicBezTo>
                    <a:pt x="4591" y="4800"/>
                    <a:pt x="4847" y="3900"/>
                    <a:pt x="5000" y="2700"/>
                  </a:cubicBezTo>
                  <a:cubicBezTo>
                    <a:pt x="5154" y="1500"/>
                    <a:pt x="5205" y="0"/>
                    <a:pt x="5282" y="0"/>
                  </a:cubicBezTo>
                  <a:cubicBezTo>
                    <a:pt x="5359" y="0"/>
                    <a:pt x="5461" y="1500"/>
                    <a:pt x="5691" y="4650"/>
                  </a:cubicBezTo>
                  <a:cubicBezTo>
                    <a:pt x="5922" y="7800"/>
                    <a:pt x="6280" y="12600"/>
                    <a:pt x="6561" y="15750"/>
                  </a:cubicBezTo>
                  <a:cubicBezTo>
                    <a:pt x="6843" y="18900"/>
                    <a:pt x="7048" y="20400"/>
                    <a:pt x="7176" y="20400"/>
                  </a:cubicBezTo>
                  <a:cubicBezTo>
                    <a:pt x="7304" y="20400"/>
                    <a:pt x="7355" y="18900"/>
                    <a:pt x="7406" y="17250"/>
                  </a:cubicBezTo>
                  <a:cubicBezTo>
                    <a:pt x="7457" y="15600"/>
                    <a:pt x="7508" y="13800"/>
                    <a:pt x="7560" y="12150"/>
                  </a:cubicBezTo>
                  <a:cubicBezTo>
                    <a:pt x="7611" y="10500"/>
                    <a:pt x="7662" y="9000"/>
                    <a:pt x="7764" y="7050"/>
                  </a:cubicBezTo>
                  <a:cubicBezTo>
                    <a:pt x="7867" y="5100"/>
                    <a:pt x="8020" y="2700"/>
                    <a:pt x="8225" y="2250"/>
                  </a:cubicBezTo>
                  <a:cubicBezTo>
                    <a:pt x="8430" y="1800"/>
                    <a:pt x="8686" y="3300"/>
                    <a:pt x="9300" y="4800"/>
                  </a:cubicBezTo>
                  <a:cubicBezTo>
                    <a:pt x="9914" y="6300"/>
                    <a:pt x="10887" y="7800"/>
                    <a:pt x="11501" y="8550"/>
                  </a:cubicBezTo>
                  <a:cubicBezTo>
                    <a:pt x="12115" y="9300"/>
                    <a:pt x="12371" y="9300"/>
                    <a:pt x="12627" y="9150"/>
                  </a:cubicBezTo>
                  <a:cubicBezTo>
                    <a:pt x="12883" y="9000"/>
                    <a:pt x="13139" y="8700"/>
                    <a:pt x="13241" y="7800"/>
                  </a:cubicBezTo>
                  <a:cubicBezTo>
                    <a:pt x="13343" y="6900"/>
                    <a:pt x="13292" y="5400"/>
                    <a:pt x="13139" y="4350"/>
                  </a:cubicBezTo>
                  <a:cubicBezTo>
                    <a:pt x="12985" y="3300"/>
                    <a:pt x="12729" y="2700"/>
                    <a:pt x="12473" y="2250"/>
                  </a:cubicBezTo>
                  <a:cubicBezTo>
                    <a:pt x="12217" y="1800"/>
                    <a:pt x="11961" y="1500"/>
                    <a:pt x="11706" y="1650"/>
                  </a:cubicBezTo>
                  <a:cubicBezTo>
                    <a:pt x="11450" y="1800"/>
                    <a:pt x="11194" y="2400"/>
                    <a:pt x="11066" y="3600"/>
                  </a:cubicBezTo>
                  <a:cubicBezTo>
                    <a:pt x="10938" y="4800"/>
                    <a:pt x="10938" y="6600"/>
                    <a:pt x="11066" y="9000"/>
                  </a:cubicBezTo>
                  <a:cubicBezTo>
                    <a:pt x="11194" y="11400"/>
                    <a:pt x="11450" y="14400"/>
                    <a:pt x="11987" y="16800"/>
                  </a:cubicBezTo>
                  <a:cubicBezTo>
                    <a:pt x="12524" y="19200"/>
                    <a:pt x="13343" y="21000"/>
                    <a:pt x="13983" y="21300"/>
                  </a:cubicBezTo>
                  <a:cubicBezTo>
                    <a:pt x="14623" y="21600"/>
                    <a:pt x="15084" y="20400"/>
                    <a:pt x="15391" y="19050"/>
                  </a:cubicBezTo>
                  <a:cubicBezTo>
                    <a:pt x="15698" y="17700"/>
                    <a:pt x="15851" y="16200"/>
                    <a:pt x="16031" y="14850"/>
                  </a:cubicBezTo>
                  <a:cubicBezTo>
                    <a:pt x="16210" y="13500"/>
                    <a:pt x="16415" y="12300"/>
                    <a:pt x="16645" y="11400"/>
                  </a:cubicBezTo>
                  <a:cubicBezTo>
                    <a:pt x="16875" y="10500"/>
                    <a:pt x="17131" y="9900"/>
                    <a:pt x="17310" y="10350"/>
                  </a:cubicBezTo>
                  <a:cubicBezTo>
                    <a:pt x="17489" y="10800"/>
                    <a:pt x="17592" y="12300"/>
                    <a:pt x="17848" y="13950"/>
                  </a:cubicBezTo>
                  <a:cubicBezTo>
                    <a:pt x="18104" y="15600"/>
                    <a:pt x="18513" y="17400"/>
                    <a:pt x="19153" y="16950"/>
                  </a:cubicBezTo>
                  <a:cubicBezTo>
                    <a:pt x="19793" y="16500"/>
                    <a:pt x="20663" y="13800"/>
                    <a:pt x="21533" y="111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1" name="Line"/>
            <p:cNvSpPr/>
            <p:nvPr/>
          </p:nvSpPr>
          <p:spPr>
            <a:xfrm>
              <a:off x="14248566" y="9928193"/>
              <a:ext cx="1" cy="321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376" extrusionOk="0">
                  <a:moveTo>
                    <a:pt x="0" y="0"/>
                  </a:moveTo>
                  <a:cubicBezTo>
                    <a:pt x="21600" y="6204"/>
                    <a:pt x="21600" y="12409"/>
                    <a:pt x="0" y="16085"/>
                  </a:cubicBezTo>
                  <a:cubicBezTo>
                    <a:pt x="21600" y="19762"/>
                    <a:pt x="21600" y="20911"/>
                    <a:pt x="0" y="21255"/>
                  </a:cubicBezTo>
                  <a:cubicBezTo>
                    <a:pt x="21600" y="21600"/>
                    <a:pt x="21600" y="21140"/>
                    <a:pt x="0" y="2068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2" name="Line"/>
            <p:cNvSpPr/>
            <p:nvPr/>
          </p:nvSpPr>
          <p:spPr>
            <a:xfrm>
              <a:off x="14263778" y="9877626"/>
              <a:ext cx="333841" cy="49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224" extrusionOk="0">
                  <a:moveTo>
                    <a:pt x="2998" y="2589"/>
                  </a:moveTo>
                  <a:cubicBezTo>
                    <a:pt x="3439" y="6850"/>
                    <a:pt x="3879" y="11111"/>
                    <a:pt x="4100" y="13683"/>
                  </a:cubicBezTo>
                  <a:cubicBezTo>
                    <a:pt x="4320" y="16254"/>
                    <a:pt x="4320" y="17136"/>
                    <a:pt x="4210" y="17209"/>
                  </a:cubicBezTo>
                  <a:cubicBezTo>
                    <a:pt x="4100" y="17283"/>
                    <a:pt x="3879" y="16548"/>
                    <a:pt x="3328" y="14785"/>
                  </a:cubicBezTo>
                  <a:cubicBezTo>
                    <a:pt x="2777" y="13021"/>
                    <a:pt x="1896" y="10230"/>
                    <a:pt x="1234" y="8026"/>
                  </a:cubicBezTo>
                  <a:cubicBezTo>
                    <a:pt x="573" y="5821"/>
                    <a:pt x="132" y="4205"/>
                    <a:pt x="22" y="3030"/>
                  </a:cubicBezTo>
                  <a:cubicBezTo>
                    <a:pt x="-88" y="1854"/>
                    <a:pt x="132" y="1119"/>
                    <a:pt x="2336" y="605"/>
                  </a:cubicBezTo>
                  <a:cubicBezTo>
                    <a:pt x="4541" y="91"/>
                    <a:pt x="8728" y="-203"/>
                    <a:pt x="11814" y="164"/>
                  </a:cubicBezTo>
                  <a:cubicBezTo>
                    <a:pt x="14900" y="532"/>
                    <a:pt x="16883" y="1560"/>
                    <a:pt x="17875" y="2809"/>
                  </a:cubicBezTo>
                  <a:cubicBezTo>
                    <a:pt x="18867" y="4058"/>
                    <a:pt x="18867" y="5528"/>
                    <a:pt x="17765" y="6630"/>
                  </a:cubicBezTo>
                  <a:cubicBezTo>
                    <a:pt x="16663" y="7732"/>
                    <a:pt x="14459" y="8466"/>
                    <a:pt x="12806" y="8907"/>
                  </a:cubicBezTo>
                  <a:cubicBezTo>
                    <a:pt x="11153" y="9348"/>
                    <a:pt x="10051" y="9495"/>
                    <a:pt x="8949" y="9495"/>
                  </a:cubicBezTo>
                  <a:cubicBezTo>
                    <a:pt x="7847" y="9495"/>
                    <a:pt x="6745" y="9348"/>
                    <a:pt x="6745" y="9495"/>
                  </a:cubicBezTo>
                  <a:cubicBezTo>
                    <a:pt x="6745" y="9642"/>
                    <a:pt x="7847" y="10083"/>
                    <a:pt x="9941" y="11699"/>
                  </a:cubicBezTo>
                  <a:cubicBezTo>
                    <a:pt x="12034" y="13315"/>
                    <a:pt x="15120" y="16107"/>
                    <a:pt x="17324" y="18017"/>
                  </a:cubicBezTo>
                  <a:cubicBezTo>
                    <a:pt x="19528" y="19928"/>
                    <a:pt x="20851" y="20956"/>
                    <a:pt x="21181" y="21177"/>
                  </a:cubicBezTo>
                  <a:cubicBezTo>
                    <a:pt x="21512" y="21397"/>
                    <a:pt x="20851" y="20809"/>
                    <a:pt x="20190" y="2022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3" name="Line"/>
            <p:cNvSpPr/>
            <p:nvPr/>
          </p:nvSpPr>
          <p:spPr>
            <a:xfrm>
              <a:off x="15338286" y="10052733"/>
              <a:ext cx="477402" cy="287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extrusionOk="0">
                  <a:moveTo>
                    <a:pt x="0" y="0"/>
                  </a:moveTo>
                  <a:cubicBezTo>
                    <a:pt x="1096" y="4629"/>
                    <a:pt x="2191" y="9257"/>
                    <a:pt x="3130" y="11829"/>
                  </a:cubicBezTo>
                  <a:cubicBezTo>
                    <a:pt x="4070" y="14400"/>
                    <a:pt x="4852" y="14914"/>
                    <a:pt x="5322" y="14529"/>
                  </a:cubicBezTo>
                  <a:cubicBezTo>
                    <a:pt x="5791" y="14143"/>
                    <a:pt x="5948" y="12857"/>
                    <a:pt x="6104" y="11443"/>
                  </a:cubicBezTo>
                  <a:cubicBezTo>
                    <a:pt x="6261" y="10029"/>
                    <a:pt x="6417" y="8486"/>
                    <a:pt x="6496" y="7071"/>
                  </a:cubicBezTo>
                  <a:cubicBezTo>
                    <a:pt x="6574" y="5657"/>
                    <a:pt x="6574" y="4371"/>
                    <a:pt x="6730" y="4500"/>
                  </a:cubicBezTo>
                  <a:cubicBezTo>
                    <a:pt x="6887" y="4629"/>
                    <a:pt x="7200" y="6171"/>
                    <a:pt x="7983" y="9000"/>
                  </a:cubicBezTo>
                  <a:cubicBezTo>
                    <a:pt x="8765" y="11829"/>
                    <a:pt x="10017" y="15943"/>
                    <a:pt x="10957" y="18386"/>
                  </a:cubicBezTo>
                  <a:cubicBezTo>
                    <a:pt x="11896" y="20829"/>
                    <a:pt x="12522" y="21600"/>
                    <a:pt x="12991" y="21343"/>
                  </a:cubicBezTo>
                  <a:cubicBezTo>
                    <a:pt x="13461" y="21086"/>
                    <a:pt x="13774" y="19800"/>
                    <a:pt x="14009" y="17229"/>
                  </a:cubicBezTo>
                  <a:cubicBezTo>
                    <a:pt x="14243" y="14657"/>
                    <a:pt x="14400" y="10800"/>
                    <a:pt x="14557" y="8229"/>
                  </a:cubicBezTo>
                  <a:cubicBezTo>
                    <a:pt x="14713" y="5657"/>
                    <a:pt x="14870" y="4371"/>
                    <a:pt x="15261" y="3343"/>
                  </a:cubicBezTo>
                  <a:cubicBezTo>
                    <a:pt x="15652" y="2314"/>
                    <a:pt x="16278" y="1543"/>
                    <a:pt x="16826" y="1800"/>
                  </a:cubicBezTo>
                  <a:cubicBezTo>
                    <a:pt x="17374" y="2057"/>
                    <a:pt x="17843" y="3343"/>
                    <a:pt x="18626" y="5914"/>
                  </a:cubicBezTo>
                  <a:cubicBezTo>
                    <a:pt x="19409" y="8486"/>
                    <a:pt x="20504" y="12343"/>
                    <a:pt x="21600" y="162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4" name="Line"/>
            <p:cNvSpPr/>
            <p:nvPr/>
          </p:nvSpPr>
          <p:spPr>
            <a:xfrm>
              <a:off x="15794931" y="9897059"/>
              <a:ext cx="20757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5" name="Line"/>
            <p:cNvSpPr/>
            <p:nvPr/>
          </p:nvSpPr>
          <p:spPr>
            <a:xfrm>
              <a:off x="15963069" y="9907437"/>
              <a:ext cx="226238" cy="37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433" extrusionOk="0">
                  <a:moveTo>
                    <a:pt x="8639" y="0"/>
                  </a:moveTo>
                  <a:cubicBezTo>
                    <a:pt x="8639" y="982"/>
                    <a:pt x="8639" y="1964"/>
                    <a:pt x="7167" y="4320"/>
                  </a:cubicBezTo>
                  <a:cubicBezTo>
                    <a:pt x="5694" y="6676"/>
                    <a:pt x="2748" y="10407"/>
                    <a:pt x="1276" y="13255"/>
                  </a:cubicBezTo>
                  <a:cubicBezTo>
                    <a:pt x="-197" y="16102"/>
                    <a:pt x="-197" y="18065"/>
                    <a:pt x="294" y="19440"/>
                  </a:cubicBezTo>
                  <a:cubicBezTo>
                    <a:pt x="785" y="20815"/>
                    <a:pt x="1767" y="21600"/>
                    <a:pt x="5367" y="21404"/>
                  </a:cubicBezTo>
                  <a:cubicBezTo>
                    <a:pt x="8967" y="21207"/>
                    <a:pt x="15185" y="20029"/>
                    <a:pt x="21403" y="18851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6" name="Line"/>
            <p:cNvSpPr/>
            <p:nvPr/>
          </p:nvSpPr>
          <p:spPr>
            <a:xfrm>
              <a:off x="15909093" y="10115003"/>
              <a:ext cx="145296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7" name="Line"/>
            <p:cNvSpPr/>
            <p:nvPr/>
          </p:nvSpPr>
          <p:spPr>
            <a:xfrm>
              <a:off x="16266692" y="9748303"/>
              <a:ext cx="254721" cy="580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59" extrusionOk="0">
                  <a:moveTo>
                    <a:pt x="7481" y="1278"/>
                  </a:moveTo>
                  <a:cubicBezTo>
                    <a:pt x="7481" y="639"/>
                    <a:pt x="7481" y="0"/>
                    <a:pt x="7189" y="0"/>
                  </a:cubicBezTo>
                  <a:cubicBezTo>
                    <a:pt x="6897" y="0"/>
                    <a:pt x="6314" y="639"/>
                    <a:pt x="5438" y="2237"/>
                  </a:cubicBezTo>
                  <a:cubicBezTo>
                    <a:pt x="4562" y="3834"/>
                    <a:pt x="3395" y="6391"/>
                    <a:pt x="2519" y="8755"/>
                  </a:cubicBezTo>
                  <a:cubicBezTo>
                    <a:pt x="1643" y="11120"/>
                    <a:pt x="1060" y="13292"/>
                    <a:pt x="622" y="14762"/>
                  </a:cubicBezTo>
                  <a:cubicBezTo>
                    <a:pt x="184" y="16232"/>
                    <a:pt x="-108" y="16999"/>
                    <a:pt x="38" y="17063"/>
                  </a:cubicBezTo>
                  <a:cubicBezTo>
                    <a:pt x="184" y="17127"/>
                    <a:pt x="768" y="16488"/>
                    <a:pt x="1497" y="15912"/>
                  </a:cubicBezTo>
                  <a:cubicBezTo>
                    <a:pt x="2227" y="15337"/>
                    <a:pt x="3103" y="14826"/>
                    <a:pt x="4270" y="14506"/>
                  </a:cubicBezTo>
                  <a:cubicBezTo>
                    <a:pt x="5438" y="14187"/>
                    <a:pt x="6897" y="14059"/>
                    <a:pt x="8065" y="14443"/>
                  </a:cubicBezTo>
                  <a:cubicBezTo>
                    <a:pt x="9233" y="14826"/>
                    <a:pt x="10108" y="15721"/>
                    <a:pt x="10692" y="16679"/>
                  </a:cubicBezTo>
                  <a:cubicBezTo>
                    <a:pt x="11276" y="17638"/>
                    <a:pt x="11568" y="18660"/>
                    <a:pt x="12735" y="19555"/>
                  </a:cubicBezTo>
                  <a:cubicBezTo>
                    <a:pt x="13903" y="20450"/>
                    <a:pt x="15946" y="21217"/>
                    <a:pt x="17551" y="21408"/>
                  </a:cubicBezTo>
                  <a:cubicBezTo>
                    <a:pt x="19157" y="21600"/>
                    <a:pt x="20324" y="21217"/>
                    <a:pt x="21492" y="2083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8" name="Line"/>
            <p:cNvSpPr/>
            <p:nvPr/>
          </p:nvSpPr>
          <p:spPr>
            <a:xfrm>
              <a:off x="17100755" y="9666887"/>
              <a:ext cx="1371776" cy="717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524" extrusionOk="0">
                  <a:moveTo>
                    <a:pt x="354" y="10960"/>
                  </a:moveTo>
                  <a:cubicBezTo>
                    <a:pt x="137" y="12310"/>
                    <a:pt x="-80" y="13660"/>
                    <a:pt x="29" y="14854"/>
                  </a:cubicBezTo>
                  <a:cubicBezTo>
                    <a:pt x="137" y="16048"/>
                    <a:pt x="571" y="17087"/>
                    <a:pt x="1060" y="17658"/>
                  </a:cubicBezTo>
                  <a:cubicBezTo>
                    <a:pt x="1548" y="18229"/>
                    <a:pt x="2091" y="18333"/>
                    <a:pt x="2688" y="17242"/>
                  </a:cubicBezTo>
                  <a:cubicBezTo>
                    <a:pt x="3285" y="16152"/>
                    <a:pt x="3936" y="13867"/>
                    <a:pt x="4316" y="11219"/>
                  </a:cubicBezTo>
                  <a:cubicBezTo>
                    <a:pt x="4696" y="8571"/>
                    <a:pt x="4804" y="5560"/>
                    <a:pt x="4832" y="3794"/>
                  </a:cubicBezTo>
                  <a:cubicBezTo>
                    <a:pt x="4859" y="2029"/>
                    <a:pt x="4804" y="1510"/>
                    <a:pt x="4696" y="990"/>
                  </a:cubicBezTo>
                  <a:cubicBezTo>
                    <a:pt x="4587" y="471"/>
                    <a:pt x="4425" y="-48"/>
                    <a:pt x="4316" y="4"/>
                  </a:cubicBezTo>
                  <a:cubicBezTo>
                    <a:pt x="4207" y="56"/>
                    <a:pt x="4153" y="679"/>
                    <a:pt x="4099" y="2600"/>
                  </a:cubicBezTo>
                  <a:cubicBezTo>
                    <a:pt x="4045" y="4521"/>
                    <a:pt x="3990" y="7740"/>
                    <a:pt x="3909" y="10233"/>
                  </a:cubicBezTo>
                  <a:cubicBezTo>
                    <a:pt x="3828" y="12725"/>
                    <a:pt x="3719" y="14490"/>
                    <a:pt x="3665" y="15633"/>
                  </a:cubicBezTo>
                  <a:cubicBezTo>
                    <a:pt x="3610" y="16775"/>
                    <a:pt x="3610" y="17294"/>
                    <a:pt x="3692" y="17346"/>
                  </a:cubicBezTo>
                  <a:cubicBezTo>
                    <a:pt x="3773" y="17398"/>
                    <a:pt x="3936" y="16983"/>
                    <a:pt x="4180" y="16256"/>
                  </a:cubicBezTo>
                  <a:cubicBezTo>
                    <a:pt x="4425" y="15529"/>
                    <a:pt x="4750" y="14490"/>
                    <a:pt x="4994" y="13764"/>
                  </a:cubicBezTo>
                  <a:cubicBezTo>
                    <a:pt x="5239" y="13037"/>
                    <a:pt x="5401" y="12621"/>
                    <a:pt x="5483" y="12725"/>
                  </a:cubicBezTo>
                  <a:cubicBezTo>
                    <a:pt x="5564" y="12829"/>
                    <a:pt x="5564" y="13452"/>
                    <a:pt x="5564" y="14283"/>
                  </a:cubicBezTo>
                  <a:cubicBezTo>
                    <a:pt x="5564" y="15114"/>
                    <a:pt x="5564" y="16152"/>
                    <a:pt x="5836" y="17087"/>
                  </a:cubicBezTo>
                  <a:cubicBezTo>
                    <a:pt x="6107" y="18021"/>
                    <a:pt x="6650" y="18852"/>
                    <a:pt x="7192" y="19112"/>
                  </a:cubicBezTo>
                  <a:cubicBezTo>
                    <a:pt x="7735" y="19371"/>
                    <a:pt x="8278" y="19060"/>
                    <a:pt x="8685" y="18437"/>
                  </a:cubicBezTo>
                  <a:cubicBezTo>
                    <a:pt x="9092" y="17814"/>
                    <a:pt x="9363" y="16879"/>
                    <a:pt x="9499" y="16152"/>
                  </a:cubicBezTo>
                  <a:cubicBezTo>
                    <a:pt x="9635" y="15425"/>
                    <a:pt x="9635" y="14906"/>
                    <a:pt x="9553" y="14387"/>
                  </a:cubicBezTo>
                  <a:cubicBezTo>
                    <a:pt x="9472" y="13867"/>
                    <a:pt x="9309" y="13348"/>
                    <a:pt x="9146" y="13296"/>
                  </a:cubicBezTo>
                  <a:cubicBezTo>
                    <a:pt x="8983" y="13244"/>
                    <a:pt x="8821" y="13660"/>
                    <a:pt x="8793" y="14490"/>
                  </a:cubicBezTo>
                  <a:cubicBezTo>
                    <a:pt x="8766" y="15321"/>
                    <a:pt x="8875" y="16567"/>
                    <a:pt x="9010" y="17398"/>
                  </a:cubicBezTo>
                  <a:cubicBezTo>
                    <a:pt x="9146" y="18229"/>
                    <a:pt x="9309" y="18644"/>
                    <a:pt x="9526" y="18956"/>
                  </a:cubicBezTo>
                  <a:cubicBezTo>
                    <a:pt x="9743" y="19267"/>
                    <a:pt x="10014" y="19475"/>
                    <a:pt x="10259" y="19423"/>
                  </a:cubicBezTo>
                  <a:cubicBezTo>
                    <a:pt x="10503" y="19371"/>
                    <a:pt x="10720" y="19060"/>
                    <a:pt x="11073" y="18229"/>
                  </a:cubicBezTo>
                  <a:cubicBezTo>
                    <a:pt x="11426" y="17398"/>
                    <a:pt x="11914" y="16048"/>
                    <a:pt x="12212" y="15114"/>
                  </a:cubicBezTo>
                  <a:cubicBezTo>
                    <a:pt x="12511" y="14179"/>
                    <a:pt x="12619" y="13660"/>
                    <a:pt x="12782" y="13192"/>
                  </a:cubicBezTo>
                  <a:cubicBezTo>
                    <a:pt x="12945" y="12725"/>
                    <a:pt x="13162" y="12310"/>
                    <a:pt x="13379" y="12310"/>
                  </a:cubicBezTo>
                  <a:cubicBezTo>
                    <a:pt x="13596" y="12310"/>
                    <a:pt x="13813" y="12725"/>
                    <a:pt x="14139" y="13971"/>
                  </a:cubicBezTo>
                  <a:cubicBezTo>
                    <a:pt x="14465" y="15217"/>
                    <a:pt x="14899" y="17294"/>
                    <a:pt x="15116" y="18696"/>
                  </a:cubicBezTo>
                  <a:cubicBezTo>
                    <a:pt x="15333" y="20098"/>
                    <a:pt x="15333" y="20825"/>
                    <a:pt x="15197" y="21189"/>
                  </a:cubicBezTo>
                  <a:cubicBezTo>
                    <a:pt x="15062" y="21552"/>
                    <a:pt x="14790" y="21552"/>
                    <a:pt x="14519" y="21500"/>
                  </a:cubicBezTo>
                  <a:cubicBezTo>
                    <a:pt x="14248" y="21448"/>
                    <a:pt x="13976" y="21344"/>
                    <a:pt x="13759" y="21085"/>
                  </a:cubicBezTo>
                  <a:cubicBezTo>
                    <a:pt x="13542" y="20825"/>
                    <a:pt x="13379" y="20410"/>
                    <a:pt x="13379" y="19994"/>
                  </a:cubicBezTo>
                  <a:cubicBezTo>
                    <a:pt x="13379" y="19579"/>
                    <a:pt x="13542" y="19164"/>
                    <a:pt x="13922" y="18956"/>
                  </a:cubicBezTo>
                  <a:cubicBezTo>
                    <a:pt x="14302" y="18748"/>
                    <a:pt x="14899" y="18748"/>
                    <a:pt x="15550" y="18644"/>
                  </a:cubicBezTo>
                  <a:cubicBezTo>
                    <a:pt x="16201" y="18540"/>
                    <a:pt x="16907" y="18333"/>
                    <a:pt x="17423" y="18073"/>
                  </a:cubicBezTo>
                  <a:cubicBezTo>
                    <a:pt x="17938" y="17814"/>
                    <a:pt x="18264" y="17502"/>
                    <a:pt x="18454" y="17087"/>
                  </a:cubicBezTo>
                  <a:cubicBezTo>
                    <a:pt x="18644" y="16671"/>
                    <a:pt x="18698" y="16152"/>
                    <a:pt x="18644" y="15685"/>
                  </a:cubicBezTo>
                  <a:cubicBezTo>
                    <a:pt x="18589" y="15217"/>
                    <a:pt x="18427" y="14802"/>
                    <a:pt x="18209" y="14490"/>
                  </a:cubicBezTo>
                  <a:cubicBezTo>
                    <a:pt x="17992" y="14179"/>
                    <a:pt x="17721" y="13971"/>
                    <a:pt x="17450" y="13867"/>
                  </a:cubicBezTo>
                  <a:cubicBezTo>
                    <a:pt x="17178" y="13764"/>
                    <a:pt x="16907" y="13764"/>
                    <a:pt x="16744" y="14127"/>
                  </a:cubicBezTo>
                  <a:cubicBezTo>
                    <a:pt x="16581" y="14490"/>
                    <a:pt x="16527" y="15217"/>
                    <a:pt x="16744" y="16048"/>
                  </a:cubicBezTo>
                  <a:cubicBezTo>
                    <a:pt x="16961" y="16879"/>
                    <a:pt x="17450" y="17814"/>
                    <a:pt x="18291" y="18437"/>
                  </a:cubicBezTo>
                  <a:cubicBezTo>
                    <a:pt x="19132" y="19060"/>
                    <a:pt x="20326" y="19371"/>
                    <a:pt x="21520" y="19683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>
              <a:off x="17019569" y="10146137"/>
              <a:ext cx="217944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>
              <a:off x="19095227" y="9907437"/>
              <a:ext cx="806684" cy="426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70" extrusionOk="0">
                  <a:moveTo>
                    <a:pt x="0" y="0"/>
                  </a:moveTo>
                  <a:cubicBezTo>
                    <a:pt x="0" y="4877"/>
                    <a:pt x="0" y="9755"/>
                    <a:pt x="0" y="12716"/>
                  </a:cubicBezTo>
                  <a:cubicBezTo>
                    <a:pt x="0" y="15677"/>
                    <a:pt x="0" y="16723"/>
                    <a:pt x="138" y="17681"/>
                  </a:cubicBezTo>
                  <a:cubicBezTo>
                    <a:pt x="277" y="18639"/>
                    <a:pt x="554" y="19510"/>
                    <a:pt x="923" y="19945"/>
                  </a:cubicBezTo>
                  <a:cubicBezTo>
                    <a:pt x="1292" y="20381"/>
                    <a:pt x="1754" y="20381"/>
                    <a:pt x="2354" y="19945"/>
                  </a:cubicBezTo>
                  <a:cubicBezTo>
                    <a:pt x="2954" y="19510"/>
                    <a:pt x="3692" y="18639"/>
                    <a:pt x="4338" y="17419"/>
                  </a:cubicBezTo>
                  <a:cubicBezTo>
                    <a:pt x="4985" y="16200"/>
                    <a:pt x="5538" y="14632"/>
                    <a:pt x="5862" y="13413"/>
                  </a:cubicBezTo>
                  <a:cubicBezTo>
                    <a:pt x="6185" y="12194"/>
                    <a:pt x="6277" y="11323"/>
                    <a:pt x="6277" y="11323"/>
                  </a:cubicBezTo>
                  <a:cubicBezTo>
                    <a:pt x="6277" y="11323"/>
                    <a:pt x="6185" y="12194"/>
                    <a:pt x="6323" y="13500"/>
                  </a:cubicBezTo>
                  <a:cubicBezTo>
                    <a:pt x="6462" y="14806"/>
                    <a:pt x="6831" y="16548"/>
                    <a:pt x="7154" y="17768"/>
                  </a:cubicBezTo>
                  <a:cubicBezTo>
                    <a:pt x="7477" y="18987"/>
                    <a:pt x="7754" y="19684"/>
                    <a:pt x="8123" y="20119"/>
                  </a:cubicBezTo>
                  <a:cubicBezTo>
                    <a:pt x="8492" y="20555"/>
                    <a:pt x="8954" y="20729"/>
                    <a:pt x="9231" y="20381"/>
                  </a:cubicBezTo>
                  <a:cubicBezTo>
                    <a:pt x="9508" y="20032"/>
                    <a:pt x="9600" y="19161"/>
                    <a:pt x="9646" y="17855"/>
                  </a:cubicBezTo>
                  <a:cubicBezTo>
                    <a:pt x="9692" y="16548"/>
                    <a:pt x="9692" y="14806"/>
                    <a:pt x="9692" y="13500"/>
                  </a:cubicBezTo>
                  <a:cubicBezTo>
                    <a:pt x="9692" y="12194"/>
                    <a:pt x="9692" y="11323"/>
                    <a:pt x="9831" y="11235"/>
                  </a:cubicBezTo>
                  <a:cubicBezTo>
                    <a:pt x="9969" y="11148"/>
                    <a:pt x="10246" y="11845"/>
                    <a:pt x="10523" y="13065"/>
                  </a:cubicBezTo>
                  <a:cubicBezTo>
                    <a:pt x="10800" y="14284"/>
                    <a:pt x="11077" y="16026"/>
                    <a:pt x="11308" y="17419"/>
                  </a:cubicBezTo>
                  <a:cubicBezTo>
                    <a:pt x="11538" y="18813"/>
                    <a:pt x="11723" y="19858"/>
                    <a:pt x="12046" y="20555"/>
                  </a:cubicBezTo>
                  <a:cubicBezTo>
                    <a:pt x="12369" y="21252"/>
                    <a:pt x="12831" y="21600"/>
                    <a:pt x="13200" y="21426"/>
                  </a:cubicBezTo>
                  <a:cubicBezTo>
                    <a:pt x="13569" y="21252"/>
                    <a:pt x="13846" y="20555"/>
                    <a:pt x="14031" y="19771"/>
                  </a:cubicBezTo>
                  <a:cubicBezTo>
                    <a:pt x="14215" y="18987"/>
                    <a:pt x="14308" y="18116"/>
                    <a:pt x="14492" y="17332"/>
                  </a:cubicBezTo>
                  <a:cubicBezTo>
                    <a:pt x="14677" y="16548"/>
                    <a:pt x="14954" y="15852"/>
                    <a:pt x="15692" y="15939"/>
                  </a:cubicBezTo>
                  <a:cubicBezTo>
                    <a:pt x="16431" y="16026"/>
                    <a:pt x="17631" y="16897"/>
                    <a:pt x="18508" y="17506"/>
                  </a:cubicBezTo>
                  <a:cubicBezTo>
                    <a:pt x="19385" y="18116"/>
                    <a:pt x="19938" y="18465"/>
                    <a:pt x="20446" y="18552"/>
                  </a:cubicBezTo>
                  <a:cubicBezTo>
                    <a:pt x="20954" y="18639"/>
                    <a:pt x="21415" y="18465"/>
                    <a:pt x="21508" y="18029"/>
                  </a:cubicBezTo>
                  <a:cubicBezTo>
                    <a:pt x="21600" y="17594"/>
                    <a:pt x="21323" y="16897"/>
                    <a:pt x="20492" y="16287"/>
                  </a:cubicBezTo>
                  <a:cubicBezTo>
                    <a:pt x="19662" y="15677"/>
                    <a:pt x="18277" y="15155"/>
                    <a:pt x="17354" y="14894"/>
                  </a:cubicBezTo>
                  <a:cubicBezTo>
                    <a:pt x="16431" y="14632"/>
                    <a:pt x="15969" y="14632"/>
                    <a:pt x="15554" y="14894"/>
                  </a:cubicBezTo>
                  <a:cubicBezTo>
                    <a:pt x="15138" y="15155"/>
                    <a:pt x="14769" y="15677"/>
                    <a:pt x="14815" y="16287"/>
                  </a:cubicBezTo>
                  <a:cubicBezTo>
                    <a:pt x="14862" y="16897"/>
                    <a:pt x="15323" y="17594"/>
                    <a:pt x="15785" y="1829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>
              <a:off x="18970687" y="10104624"/>
              <a:ext cx="280215" cy="1"/>
            </a:xfrm>
            <a:prstGeom prst="ellipse">
              <a:avLst/>
            </a:pr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2" name="Line"/>
            <p:cNvSpPr/>
            <p:nvPr/>
          </p:nvSpPr>
          <p:spPr>
            <a:xfrm>
              <a:off x="20429651" y="9782897"/>
              <a:ext cx="118538" cy="54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484" extrusionOk="0">
                  <a:moveTo>
                    <a:pt x="6335" y="0"/>
                  </a:moveTo>
                  <a:cubicBezTo>
                    <a:pt x="3866" y="5195"/>
                    <a:pt x="1397" y="10390"/>
                    <a:pt x="472" y="13671"/>
                  </a:cubicBezTo>
                  <a:cubicBezTo>
                    <a:pt x="-454" y="16952"/>
                    <a:pt x="163" y="18319"/>
                    <a:pt x="780" y="19344"/>
                  </a:cubicBezTo>
                  <a:cubicBezTo>
                    <a:pt x="1397" y="20370"/>
                    <a:pt x="2015" y="21053"/>
                    <a:pt x="5409" y="21327"/>
                  </a:cubicBezTo>
                  <a:cubicBezTo>
                    <a:pt x="8803" y="21600"/>
                    <a:pt x="14975" y="21463"/>
                    <a:pt x="21146" y="2132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3" name="Line"/>
            <p:cNvSpPr/>
            <p:nvPr/>
          </p:nvSpPr>
          <p:spPr>
            <a:xfrm>
              <a:off x="20613438" y="10187569"/>
              <a:ext cx="277234" cy="186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217" extrusionOk="0">
                  <a:moveTo>
                    <a:pt x="14170" y="1188"/>
                  </a:moveTo>
                  <a:cubicBezTo>
                    <a:pt x="11503" y="402"/>
                    <a:pt x="8837" y="-383"/>
                    <a:pt x="6437" y="206"/>
                  </a:cubicBezTo>
                  <a:cubicBezTo>
                    <a:pt x="4037" y="795"/>
                    <a:pt x="1903" y="2759"/>
                    <a:pt x="837" y="4919"/>
                  </a:cubicBezTo>
                  <a:cubicBezTo>
                    <a:pt x="-230" y="7079"/>
                    <a:pt x="-230" y="9435"/>
                    <a:pt x="570" y="11006"/>
                  </a:cubicBezTo>
                  <a:cubicBezTo>
                    <a:pt x="1370" y="12577"/>
                    <a:pt x="2970" y="13362"/>
                    <a:pt x="4437" y="13755"/>
                  </a:cubicBezTo>
                  <a:cubicBezTo>
                    <a:pt x="5903" y="14148"/>
                    <a:pt x="7237" y="14148"/>
                    <a:pt x="8570" y="13755"/>
                  </a:cubicBezTo>
                  <a:cubicBezTo>
                    <a:pt x="9903" y="13362"/>
                    <a:pt x="11237" y="12577"/>
                    <a:pt x="12037" y="11202"/>
                  </a:cubicBezTo>
                  <a:cubicBezTo>
                    <a:pt x="12837" y="9828"/>
                    <a:pt x="13103" y="7864"/>
                    <a:pt x="12970" y="7864"/>
                  </a:cubicBezTo>
                  <a:cubicBezTo>
                    <a:pt x="12837" y="7864"/>
                    <a:pt x="12303" y="9828"/>
                    <a:pt x="12303" y="11792"/>
                  </a:cubicBezTo>
                  <a:cubicBezTo>
                    <a:pt x="12303" y="13755"/>
                    <a:pt x="12837" y="15719"/>
                    <a:pt x="14437" y="17290"/>
                  </a:cubicBezTo>
                  <a:cubicBezTo>
                    <a:pt x="16037" y="18861"/>
                    <a:pt x="18703" y="20039"/>
                    <a:pt x="21370" y="21217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4" name="Line"/>
            <p:cNvSpPr/>
            <p:nvPr/>
          </p:nvSpPr>
          <p:spPr>
            <a:xfrm>
              <a:off x="20946022" y="10166894"/>
              <a:ext cx="370161" cy="217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extrusionOk="0">
                  <a:moveTo>
                    <a:pt x="404" y="5062"/>
                  </a:moveTo>
                  <a:cubicBezTo>
                    <a:pt x="202" y="3375"/>
                    <a:pt x="0" y="1687"/>
                    <a:pt x="0" y="1687"/>
                  </a:cubicBezTo>
                  <a:cubicBezTo>
                    <a:pt x="0" y="1687"/>
                    <a:pt x="202" y="3375"/>
                    <a:pt x="707" y="6244"/>
                  </a:cubicBezTo>
                  <a:cubicBezTo>
                    <a:pt x="1211" y="9113"/>
                    <a:pt x="2019" y="13163"/>
                    <a:pt x="2826" y="15694"/>
                  </a:cubicBezTo>
                  <a:cubicBezTo>
                    <a:pt x="3634" y="18225"/>
                    <a:pt x="4441" y="19237"/>
                    <a:pt x="5148" y="19069"/>
                  </a:cubicBezTo>
                  <a:cubicBezTo>
                    <a:pt x="5854" y="18900"/>
                    <a:pt x="6460" y="17550"/>
                    <a:pt x="6864" y="16031"/>
                  </a:cubicBezTo>
                  <a:cubicBezTo>
                    <a:pt x="7267" y="14513"/>
                    <a:pt x="7469" y="12825"/>
                    <a:pt x="7772" y="11138"/>
                  </a:cubicBezTo>
                  <a:cubicBezTo>
                    <a:pt x="8075" y="9450"/>
                    <a:pt x="8478" y="7763"/>
                    <a:pt x="8781" y="7763"/>
                  </a:cubicBezTo>
                  <a:cubicBezTo>
                    <a:pt x="9084" y="7763"/>
                    <a:pt x="9286" y="9450"/>
                    <a:pt x="9892" y="11813"/>
                  </a:cubicBezTo>
                  <a:cubicBezTo>
                    <a:pt x="10497" y="14175"/>
                    <a:pt x="11507" y="17212"/>
                    <a:pt x="12516" y="19069"/>
                  </a:cubicBezTo>
                  <a:cubicBezTo>
                    <a:pt x="13525" y="20925"/>
                    <a:pt x="14535" y="21600"/>
                    <a:pt x="15342" y="21094"/>
                  </a:cubicBezTo>
                  <a:cubicBezTo>
                    <a:pt x="16150" y="20588"/>
                    <a:pt x="16755" y="18900"/>
                    <a:pt x="17764" y="15188"/>
                  </a:cubicBezTo>
                  <a:cubicBezTo>
                    <a:pt x="18774" y="11475"/>
                    <a:pt x="20187" y="5738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5" name="Line"/>
            <p:cNvSpPr/>
            <p:nvPr/>
          </p:nvSpPr>
          <p:spPr>
            <a:xfrm>
              <a:off x="21399207" y="10179053"/>
              <a:ext cx="176432" cy="260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4" extrusionOk="0">
                  <a:moveTo>
                    <a:pt x="21600" y="2349"/>
                  </a:moveTo>
                  <a:cubicBezTo>
                    <a:pt x="19906" y="1519"/>
                    <a:pt x="18212" y="688"/>
                    <a:pt x="16306" y="272"/>
                  </a:cubicBezTo>
                  <a:cubicBezTo>
                    <a:pt x="14400" y="-143"/>
                    <a:pt x="12282" y="-143"/>
                    <a:pt x="10800" y="688"/>
                  </a:cubicBezTo>
                  <a:cubicBezTo>
                    <a:pt x="9318" y="1519"/>
                    <a:pt x="8471" y="3180"/>
                    <a:pt x="9318" y="5118"/>
                  </a:cubicBezTo>
                  <a:cubicBezTo>
                    <a:pt x="10165" y="7057"/>
                    <a:pt x="12706" y="9272"/>
                    <a:pt x="14612" y="11072"/>
                  </a:cubicBezTo>
                  <a:cubicBezTo>
                    <a:pt x="16518" y="12872"/>
                    <a:pt x="17788" y="14257"/>
                    <a:pt x="18847" y="15642"/>
                  </a:cubicBezTo>
                  <a:cubicBezTo>
                    <a:pt x="19906" y="17026"/>
                    <a:pt x="20753" y="18411"/>
                    <a:pt x="20329" y="19519"/>
                  </a:cubicBezTo>
                  <a:cubicBezTo>
                    <a:pt x="19906" y="20626"/>
                    <a:pt x="18212" y="21457"/>
                    <a:pt x="14612" y="20211"/>
                  </a:cubicBezTo>
                  <a:cubicBezTo>
                    <a:pt x="11012" y="18965"/>
                    <a:pt x="5506" y="15642"/>
                    <a:pt x="0" y="12319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6" name="Line"/>
            <p:cNvSpPr/>
            <p:nvPr/>
          </p:nvSpPr>
          <p:spPr>
            <a:xfrm>
              <a:off x="21814338" y="10436730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Remark: Similarly, we can define the complex vector space, by replacing the real numbers by complex numbers.…"/>
          <p:cNvSpPr txBox="1">
            <a:spLocks noGrp="1"/>
          </p:cNvSpPr>
          <p:nvPr>
            <p:ph type="body" idx="1"/>
          </p:nvPr>
        </p:nvSpPr>
        <p:spPr>
          <a:xfrm>
            <a:off x="1270000" y="1011667"/>
            <a:ext cx="21844000" cy="11692666"/>
          </a:xfrm>
          <a:prstGeom prst="rect">
            <a:avLst/>
          </a:prstGeom>
        </p:spPr>
        <p:txBody>
          <a:bodyPr numCol="1" spcCol="38100"/>
          <a:lstStyle/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Remark: </a:t>
            </a: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Similarly, we can define the </a:t>
            </a: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complex vector space, </a:t>
            </a: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by replacing the real numbers by complex numbers. </a:t>
            </a:r>
          </a:p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In the above examples, if we replace </a:t>
            </a: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real </a:t>
            </a: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coefficient polynomials by </a:t>
            </a: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complex </a:t>
            </a: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coefficient polynomials, or </a:t>
            </a: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real-valued</a:t>
            </a: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 functions by </a:t>
            </a: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complex-valued</a:t>
            </a: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 functions, we get corresponding </a:t>
            </a: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complex</a:t>
            </a: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 vector spaces.</a:t>
            </a:r>
          </a:p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/>
                  <a:tile tx="0" ty="0" sx="100000" sy="100000" flip="none" algn="tl"/>
                </a:blipFill>
              </a:rPr>
              <a:t>Similarly, we can define the concept of </a:t>
            </a: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sub vector space.</a:t>
            </a:r>
          </a:p>
        </p:txBody>
      </p:sp>
      <p:pic>
        <p:nvPicPr>
          <p:cNvPr id="760" name="IMG_0043.png" descr="IMG_00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7291" y="7105634"/>
            <a:ext cx="20757949" cy="5430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Linear independence, bases and dimen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Linear independence, bases and dimension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3" name="Definition: A set of vectors   is said to be linearly independent if the vector equation   has only the trivial solution  . It is said to be linear dependent if the vector equation has nontrivial solutions.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70000" y="2997471"/>
                <a:ext cx="21844000" cy="9706697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defRPr>
                </a:pPr>
                <a:r>
                  <a: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Definition: </a:t>
                </a:r>
                <a:r>
                  <a:rPr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rPr>
                  <a:t>A set of vectors </a:t>
                </a:r>
                <a14:m>
                  <m:oMath xmlns:m="http://schemas.openxmlformats.org/officeDocument/2006/math">
                    <m:r>
                      <a:rPr sz="61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6150" i="1">
                            <a:solidFill>
                              <a:srgbClr val="2F7F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sz="61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61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61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sz="6150" i="1">
                            <a:solidFill>
                              <a:srgbClr val="2F7F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sz="61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61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sz="61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rPr>
                  <a:t> is said to be </a:t>
                </a:r>
                <a:r>
                  <a: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linearly independent </a:t>
                </a:r>
                <a:r>
                  <a:rPr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rPr>
                  <a:t>if the vector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5850">
                            <a:solidFill>
                              <a:srgbClr val="2F7F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sz="58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58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sz="5850" i="1">
                            <a:solidFill>
                              <a:srgbClr val="2F7F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sz="58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58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5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sz="5850" i="1">
                            <a:solidFill>
                              <a:srgbClr val="2F7F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sz="58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58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sz="5850" i="1">
                            <a:solidFill>
                              <a:srgbClr val="2F7F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sz="58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58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sz="5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rPr>
                  <a:t> has only the trivial solution </a:t>
                </a:r>
                <a14:m>
                  <m:oMath xmlns:m="http://schemas.openxmlformats.org/officeDocument/2006/math">
                    <m:r>
                      <a:rPr sz="5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5900" i="1">
                            <a:solidFill>
                              <a:srgbClr val="2F7F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sz="590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590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5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sz="5900" i="1">
                            <a:solidFill>
                              <a:srgbClr val="2F7F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sz="590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590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sz="59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)=(0,⋯,0)</m:t>
                    </m:r>
                  </m:oMath>
                </a14:m>
                <a:r>
                  <a:rPr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rPr>
                  <a:t>. It is said to be </a:t>
                </a:r>
                <a:r>
                  <a: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linear dependent </a:t>
                </a:r>
                <a:r>
                  <a:rPr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rPr>
                  <a:t>if the vector equation has nontrivial solutions.</a:t>
                </a:r>
              </a:p>
              <a:p>
                <a:pPr>
                  <a:def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4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defRPr>
                </a:pPr>
                <a:r>
                  <a: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Definition: </a:t>
                </a:r>
                <a:r>
                  <a:rPr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rPr>
                  <a:t>A </a:t>
                </a:r>
                <a:r>
                  <a: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basis</a:t>
                </a:r>
                <a:r>
                  <a:rPr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rPr>
                  <a:t> for the vector space </a:t>
                </a:r>
                <a14:m>
                  <m:oMath xmlns:m="http://schemas.openxmlformats.org/officeDocument/2006/math">
                    <m:r>
                      <a:rPr sz="5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rPr>
                  <a:t> is a set of vectors which are </a:t>
                </a:r>
                <a:r>
                  <a: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linear independent </a:t>
                </a:r>
                <a:r>
                  <a:rPr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rPr>
                  <a:t>and </a:t>
                </a:r>
                <a:r>
                  <a: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span </a:t>
                </a:r>
                <a14:m>
                  <m:oMath xmlns:m="http://schemas.openxmlformats.org/officeDocument/2006/math">
                    <m:r>
                      <a:rPr sz="5850" i="1">
                        <a:solidFill>
                          <a:srgbClr val="BB5449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.</a:t>
                </a:r>
                <a:endParaRPr>
                  <a:solidFill>
                    <a:srgbClr val="BB5449"/>
                  </a:solidFill>
                </a:endParaRPr>
              </a:p>
            </p:txBody>
          </p:sp>
        </mc:Choice>
        <mc:Fallback>
          <p:sp>
            <p:nvSpPr>
              <p:cNvPr id="763" name="Definition: A set of vectors   is said to be linearly independent if the vector equation   has only the trivial solution  . It is said to be linear dependent if the vector equation has nontrivial solution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70000" y="2997471"/>
                <a:ext cx="21844000" cy="9706697"/>
              </a:xfrm>
              <a:prstGeom prst="rect">
                <a:avLst/>
              </a:prstGeom>
              <a:blipFill rotWithShape="0">
                <a:blip r:embed="rId5"/>
                <a:stretch>
                  <a:fillRect l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Theorem"/>
          <p:cNvSpPr txBox="1">
            <a:spLocks noGrp="1"/>
          </p:cNvSpPr>
          <p:nvPr>
            <p:ph type="body" idx="1"/>
          </p:nvPr>
        </p:nvSpPr>
        <p:spPr>
          <a:xfrm>
            <a:off x="1270000" y="1011667"/>
            <a:ext cx="21844000" cy="11692666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Theorem</a:t>
            </a:r>
          </a:p>
        </p:txBody>
      </p:sp>
      <p:pic>
        <p:nvPicPr>
          <p:cNvPr id="766" name="IMG_0044.png" descr="IMG_00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8779" y="2786853"/>
            <a:ext cx="21487993" cy="4048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68" name="Definition: A vector space   is said to be finite dimensional, if there exists finitely many vectors   such that  .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70000" y="1011667"/>
                <a:ext cx="21844000" cy="11692666"/>
              </a:xfrm>
              <a:prstGeom prst="rect">
                <a:avLst/>
              </a:prstGeom>
            </p:spPr>
            <p:txBody>
              <a:bodyPr numCol="1" spcCol="38100"/>
              <a:lstStyle/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r>
                  <a:rPr dirty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Definition: </a:t>
                </a:r>
                <a:r>
                  <a:rPr dirty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A vector space </a:t>
                </a:r>
                <a14:m>
                  <m:oMath xmlns:m="http://schemas.openxmlformats.org/officeDocument/2006/math">
                    <m:r>
                      <a:rPr sz="58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dirty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 is said to be </a:t>
                </a:r>
                <a:r>
                  <a:rPr dirty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finite dimensional, </a:t>
                </a:r>
                <a:r>
                  <a:rPr dirty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if there exists finitely many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5800">
                            <a:solidFill>
                              <a:srgbClr val="2F7F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sz="580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580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58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sz="5800" i="1">
                            <a:solidFill>
                              <a:srgbClr val="2F7F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sz="580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580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sz="58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sz="580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dirty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 such that </a:t>
                </a:r>
                <a14:m>
                  <m:oMath xmlns:m="http://schemas.openxmlformats.org/officeDocument/2006/math">
                    <m:r>
                      <a:rPr sz="59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sz="59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59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sz="59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5950" i="1">
                            <a:solidFill>
                              <a:srgbClr val="2F7F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sz="59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59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59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sz="5950" i="1">
                            <a:solidFill>
                              <a:srgbClr val="2F7F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sz="59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59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sz="5950" i="1">
                        <a:solidFill>
                          <a:srgbClr val="2F7FA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dirty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.</a:t>
                </a:r>
                <a:endParaRPr dirty="0"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defRPr>
                </a:pPr>
                <a:r>
                  <a:rPr dirty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Theorem</a:t>
                </a:r>
              </a:p>
              <a:p>
                <a:pPr>
                  <a:def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3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3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3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3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3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 lang="en-US" dirty="0" smtClean="0"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r>
                  <a:rPr dirty="0" smtClean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Corollary</a:t>
                </a:r>
                <a:r>
                  <a:rPr dirty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: </a:t>
                </a:r>
                <a:r>
                  <a:rPr dirty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A finite dimensional vector space has at least a basis.</a:t>
                </a:r>
              </a:p>
            </p:txBody>
          </p:sp>
        </mc:Choice>
        <mc:Fallback>
          <p:sp>
            <p:nvSpPr>
              <p:cNvPr id="768" name="Definition: A vector space   is said to be finite dimensional, if there exists finitely many vectors   such that  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70000" y="1011667"/>
                <a:ext cx="21844000" cy="11692666"/>
              </a:xfrm>
              <a:prstGeom prst="rect">
                <a:avLst/>
              </a:prstGeom>
              <a:blipFill rotWithShape="0">
                <a:blip r:embed="rId4"/>
                <a:stretch>
                  <a:fillRect l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9" name="IMG_0046.png" descr="IMG_004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75460" y="4580654"/>
            <a:ext cx="21338125" cy="4972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409</Words>
  <Application>Microsoft Macintosh PowerPoint</Application>
  <PresentationFormat>Custom</PresentationFormat>
  <Paragraphs>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Cambria Math</vt:lpstr>
      <vt:lpstr>Graphik</vt:lpstr>
      <vt:lpstr>Graphik Medium</vt:lpstr>
      <vt:lpstr>Graphik Semibold</vt:lpstr>
      <vt:lpstr>Helvetica</vt:lpstr>
      <vt:lpstr>Helvetica Neue</vt:lpstr>
      <vt:lpstr>31_ColorGradientLight</vt:lpstr>
      <vt:lpstr>Linear Algebra</vt:lpstr>
      <vt:lpstr>Quick review</vt:lpstr>
      <vt:lpstr>PowerPoint Presentation</vt:lpstr>
      <vt:lpstr>PowerPoint Presentation</vt:lpstr>
      <vt:lpstr>PowerPoint Presentation</vt:lpstr>
      <vt:lpstr>PowerPoint Presentation</vt:lpstr>
      <vt:lpstr>Linear independence, bases and dimension </vt:lpstr>
      <vt:lpstr>PowerPoint Presentation</vt:lpstr>
      <vt:lpstr>PowerPoint Presentation</vt:lpstr>
      <vt:lpstr>The dimension of a vector space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 space of a finite dimensional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Next time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cp:lastModifiedBy>chen zongbin</cp:lastModifiedBy>
  <cp:revision>1</cp:revision>
  <dcterms:modified xsi:type="dcterms:W3CDTF">2021-10-08T07:26:30Z</dcterms:modified>
</cp:coreProperties>
</file>