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6" r:id="rId1"/>
  </p:sldMasterIdLst>
  <p:notesMasterIdLst>
    <p:notesMasterId r:id="rId71"/>
  </p:notesMasterIdLst>
  <p:handoutMasterIdLst>
    <p:handoutMasterId r:id="rId72"/>
  </p:handoutMasterIdLst>
  <p:sldIdLst>
    <p:sldId id="1241"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345" r:id="rId17"/>
    <p:sldId id="293" r:id="rId18"/>
    <p:sldId id="295" r:id="rId19"/>
    <p:sldId id="296" r:id="rId20"/>
    <p:sldId id="340" r:id="rId21"/>
    <p:sldId id="297" r:id="rId22"/>
    <p:sldId id="298" r:id="rId23"/>
    <p:sldId id="299" r:id="rId24"/>
    <p:sldId id="300" r:id="rId25"/>
    <p:sldId id="301" r:id="rId26"/>
    <p:sldId id="302" r:id="rId27"/>
    <p:sldId id="303" r:id="rId28"/>
    <p:sldId id="304" r:id="rId29"/>
    <p:sldId id="305" r:id="rId30"/>
    <p:sldId id="344" r:id="rId31"/>
    <p:sldId id="343" r:id="rId32"/>
    <p:sldId id="306" r:id="rId33"/>
    <p:sldId id="307" r:id="rId34"/>
    <p:sldId id="308" r:id="rId35"/>
    <p:sldId id="309" r:id="rId36"/>
    <p:sldId id="310" r:id="rId37"/>
    <p:sldId id="311" r:id="rId38"/>
    <p:sldId id="312" r:id="rId39"/>
    <p:sldId id="313" r:id="rId40"/>
    <p:sldId id="314" r:id="rId41"/>
    <p:sldId id="358" r:id="rId42"/>
    <p:sldId id="347" r:id="rId43"/>
    <p:sldId id="348" r:id="rId44"/>
    <p:sldId id="349" r:id="rId45"/>
    <p:sldId id="350" r:id="rId46"/>
    <p:sldId id="351" r:id="rId47"/>
    <p:sldId id="352" r:id="rId48"/>
    <p:sldId id="353" r:id="rId49"/>
    <p:sldId id="354" r:id="rId50"/>
    <p:sldId id="355" r:id="rId51"/>
    <p:sldId id="356" r:id="rId52"/>
    <p:sldId id="357" r:id="rId53"/>
    <p:sldId id="316" r:id="rId54"/>
    <p:sldId id="317" r:id="rId55"/>
    <p:sldId id="318" r:id="rId56"/>
    <p:sldId id="326" r:id="rId57"/>
    <p:sldId id="327" r:id="rId58"/>
    <p:sldId id="333" r:id="rId59"/>
    <p:sldId id="341" r:id="rId60"/>
    <p:sldId id="329" r:id="rId61"/>
    <p:sldId id="330" r:id="rId62"/>
    <p:sldId id="331" r:id="rId63"/>
    <p:sldId id="332" r:id="rId64"/>
    <p:sldId id="328" r:id="rId65"/>
    <p:sldId id="335" r:id="rId66"/>
    <p:sldId id="336" r:id="rId67"/>
    <p:sldId id="337" r:id="rId68"/>
    <p:sldId id="325" r:id="rId69"/>
    <p:sldId id="278" r:id="rId70"/>
  </p:sldIdLst>
  <p:sldSz cx="9144000" cy="6858000" type="screen4x3"/>
  <p:notesSz cx="6797675" cy="9929813"/>
  <p:custDataLst>
    <p:tags r:id="rId73"/>
  </p:custDataLst>
  <p:defaultTextStyle>
    <a:defPPr>
      <a:defRPr lang="zh-CN"/>
    </a:defPPr>
    <a:lvl1pPr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5pPr>
    <a:lvl6pPr marL="22860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6pPr>
    <a:lvl7pPr marL="27432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7pPr>
    <a:lvl8pPr marL="32004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8pPr>
    <a:lvl9pPr marL="36576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pos="112" userDrawn="1">
          <p15:clr>
            <a:srgbClr val="A4A3A4"/>
          </p15:clr>
        </p15:guide>
        <p15:guide id="2" pos="5640" userDrawn="1">
          <p15:clr>
            <a:srgbClr val="A4A3A4"/>
          </p15:clr>
        </p15:guide>
        <p15:guide id="3" orient="horz" pos="512" userDrawn="1">
          <p15:clr>
            <a:srgbClr val="A4A3A4"/>
          </p15:clr>
        </p15:guide>
        <p15:guide id="4" orient="horz" pos="600" userDrawn="1">
          <p15:clr>
            <a:srgbClr val="A4A3A4"/>
          </p15:clr>
        </p15:guide>
        <p15:guide id="5" orient="horz" pos="4056" userDrawn="1">
          <p15:clr>
            <a:srgbClr val="A4A3A4"/>
          </p15:clr>
        </p15:guide>
        <p15:guide id="6" orient="horz" pos="39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55861D"/>
    <a:srgbClr val="598925"/>
    <a:srgbClr val="458925"/>
    <a:srgbClr val="457705"/>
    <a:srgbClr val="057745"/>
    <a:srgbClr val="0000FF"/>
    <a:srgbClr val="EBEBFF"/>
    <a:srgbClr val="EBFFF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9" autoAdjust="0"/>
    <p:restoredTop sz="84670" autoAdjust="0"/>
  </p:normalViewPr>
  <p:slideViewPr>
    <p:cSldViewPr>
      <p:cViewPr>
        <p:scale>
          <a:sx n="70" d="100"/>
          <a:sy n="70" d="100"/>
        </p:scale>
        <p:origin x="379" y="211"/>
      </p:cViewPr>
      <p:guideLst>
        <p:guide pos="112"/>
        <p:guide pos="5640"/>
        <p:guide orient="horz" pos="512"/>
        <p:guide orient="horz" pos="600"/>
        <p:guide orient="horz" pos="4056"/>
        <p:guide orient="horz" pos="39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44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2"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1" name="Rectangle 3"/>
          <p:cNvSpPr>
            <a:spLocks noGrp="1" noChangeArrowheads="1"/>
          </p:cNvSpPr>
          <p:nvPr>
            <p:ph type="dt" sz="quarter" idx="1"/>
          </p:nvPr>
        </p:nvSpPr>
        <p:spPr bwMode="auto">
          <a:xfrm>
            <a:off x="3852228" y="5"/>
            <a:ext cx="2945448"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2" name="Rectangle 4"/>
          <p:cNvSpPr>
            <a:spLocks noGrp="1" noChangeArrowheads="1"/>
          </p:cNvSpPr>
          <p:nvPr>
            <p:ph type="ftr" sz="quarter" idx="2"/>
          </p:nvPr>
        </p:nvSpPr>
        <p:spPr bwMode="auto">
          <a:xfrm>
            <a:off x="2" y="9433486"/>
            <a:ext cx="2945450" cy="4963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3852228" y="9433486"/>
            <a:ext cx="2945448" cy="4963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Arial" panose="020B0604020202020204" pitchFamily="34" charset="0"/>
              </a:defRPr>
            </a:lvl1pPr>
          </a:lstStyle>
          <a:p>
            <a:pPr>
              <a:defRPr/>
            </a:pPr>
            <a:fld id="{A6464EB5-FCC0-410E-A77A-22E4C8194E0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Grp="1" noChangeArrowheads="1"/>
          </p:cNvSpPr>
          <p:nvPr>
            <p:ph type="hdr" sz="quarter"/>
          </p:nvPr>
        </p:nvSpPr>
        <p:spPr bwMode="auto">
          <a:xfrm>
            <a:off x="2"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279555" name="Rectangle 3"/>
          <p:cNvSpPr>
            <a:spLocks noGrp="1" noChangeArrowheads="1"/>
          </p:cNvSpPr>
          <p:nvPr>
            <p:ph type="dt" idx="1"/>
          </p:nvPr>
        </p:nvSpPr>
        <p:spPr bwMode="auto">
          <a:xfrm>
            <a:off x="3850653"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17575"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7" name="Rectangle 5"/>
          <p:cNvSpPr>
            <a:spLocks noGrp="1" noChangeArrowheads="1"/>
          </p:cNvSpPr>
          <p:nvPr>
            <p:ph type="body" sz="quarter" idx="3"/>
          </p:nvPr>
        </p:nvSpPr>
        <p:spPr bwMode="auto">
          <a:xfrm>
            <a:off x="680085" y="4715940"/>
            <a:ext cx="5437511" cy="4468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9558" name="Rectangle 6"/>
          <p:cNvSpPr>
            <a:spLocks noGrp="1" noChangeArrowheads="1"/>
          </p:cNvSpPr>
          <p:nvPr>
            <p:ph type="ftr" sz="quarter" idx="4"/>
          </p:nvPr>
        </p:nvSpPr>
        <p:spPr bwMode="auto">
          <a:xfrm>
            <a:off x="2" y="9431874"/>
            <a:ext cx="2945450" cy="4963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279559" name="Rectangle 7"/>
          <p:cNvSpPr>
            <a:spLocks noGrp="1" noChangeArrowheads="1"/>
          </p:cNvSpPr>
          <p:nvPr>
            <p:ph type="sldNum" sz="quarter" idx="5"/>
          </p:nvPr>
        </p:nvSpPr>
        <p:spPr bwMode="auto">
          <a:xfrm>
            <a:off x="3850653" y="9431874"/>
            <a:ext cx="2945450" cy="4963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defRPr>
            </a:lvl1pPr>
          </a:lstStyle>
          <a:p>
            <a:pPr>
              <a:defRPr/>
            </a:pPr>
            <a:fld id="{E17F9885-8AD0-493C-ABA4-D0D9CA6722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1pPr>
    <a:lvl2pPr marL="4572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2pPr>
    <a:lvl3pPr marL="9144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3pPr>
    <a:lvl4pPr marL="13716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4pPr>
    <a:lvl5pPr marL="18288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CB9A05DD-AB27-4E28-BCED-91234E2B07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A73D83AA-C9A2-40F3-B96A-3BB61D27FA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The first was never to accept anything for true which I did not clearly know to be such; that is to say, carefully to avoid precipitancy and prejudice, and to comprise nothing more in my judgment than what was presented to my mind so clearly and distinctly as to exclude all ground of doubt.</a:t>
            </a:r>
          </a:p>
          <a:p>
            <a:endParaRPr lang="en-US" altLang="zh-CN"/>
          </a:p>
          <a:p>
            <a:r>
              <a:rPr lang="en-US" altLang="zh-CN"/>
              <a:t>The second, to divide each of the difficulties under examination into as many parts as possible, and as might be necessary for its adequate solution.</a:t>
            </a:r>
          </a:p>
          <a:p>
            <a:endParaRPr lang="en-US" altLang="zh-CN"/>
          </a:p>
          <a:p>
            <a:r>
              <a:rPr lang="en-US" altLang="zh-CN"/>
              <a:t>The third, to conduct my thoughts in such order that, by commencing with objects the simplest and easiest to know, I might ascend by little and little, and, as it were, step by step, to the knowledge of the more complex; assigning in thought a certain order even to those objects which in their own nature do not stand in a relation of antecedence and sequence.</a:t>
            </a:r>
          </a:p>
          <a:p>
            <a:endParaRPr lang="en-US" altLang="zh-CN"/>
          </a:p>
          <a:p>
            <a:r>
              <a:rPr lang="en-US" altLang="zh-CN"/>
              <a:t>And the last, in every case to make enumerations so complete, and reviews so general, that I might be assured that nothing was omitted.</a:t>
            </a:r>
            <a:endParaRPr lang="zh-CN" altLang="zh-CN"/>
          </a:p>
        </p:txBody>
      </p:sp>
      <p:sp>
        <p:nvSpPr>
          <p:cNvPr id="37892" name="灯片编号占位符 3">
            <a:extLst>
              <a:ext uri="{FF2B5EF4-FFF2-40B4-BE49-F238E27FC236}">
                <a16:creationId xmlns:a16="http://schemas.microsoft.com/office/drawing/2014/main" id="{6BAA15CA-8433-4647-81AE-2853E5BA54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0BA260-B022-4585-B085-69C7340E54C9}" type="slidenum">
              <a:rPr lang="zh-CN" altLang="en-US">
                <a:latin typeface="Arial" panose="020B0604020202020204" pitchFamily="34" charset="0"/>
              </a:rPr>
              <a:pPr>
                <a:spcBef>
                  <a:spcPct val="0"/>
                </a:spcBef>
              </a:pPr>
              <a:t>31</a:t>
            </a:fld>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90A31C39-2CC1-4FCC-839F-8ACAF79CD4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D2CD1246-E9DF-4A74-B340-C504ABBD05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1496F128-60C6-4344-B757-1C4842BB15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1ED9DD-7427-4E25-B56E-4097410F5FCE}" type="slidenum">
              <a:rPr lang="zh-CN" altLang="en-US">
                <a:latin typeface="Arial" panose="020B0604020202020204" pitchFamily="34" charset="0"/>
              </a:rPr>
              <a:pPr>
                <a:spcBef>
                  <a:spcPct val="0"/>
                </a:spcBef>
              </a:pPr>
              <a:t>69</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197771"/>
            <a:ext cx="9144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0" name="Rectangle 2"/>
          <p:cNvSpPr>
            <a:spLocks noGrp="1" noChangeArrowheads="1"/>
          </p:cNvSpPr>
          <p:nvPr>
            <p:ph type="ctrTitle"/>
          </p:nvPr>
        </p:nvSpPr>
        <p:spPr>
          <a:xfrm>
            <a:off x="685800" y="1948408"/>
            <a:ext cx="7772400" cy="1143000"/>
          </a:xfrm>
        </p:spPr>
        <p:txBody>
          <a:bodyPr/>
          <a:lstStyle>
            <a:lvl1pPr>
              <a:defRPr sz="4400">
                <a:solidFill>
                  <a:schemeClr val="accent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22211" name="Rectangle 3"/>
          <p:cNvSpPr>
            <a:spLocks noGrp="1" noChangeArrowheads="1"/>
          </p:cNvSpPr>
          <p:nvPr>
            <p:ph type="subTitle" idx="1"/>
          </p:nvPr>
        </p:nvSpPr>
        <p:spPr>
          <a:xfrm>
            <a:off x="1371600" y="3548608"/>
            <a:ext cx="6400800" cy="1752600"/>
          </a:xfrm>
        </p:spPr>
        <p:txBody>
          <a:bodyPr/>
          <a:lstStyle>
            <a:lvl1pPr marL="0" indent="0" algn="ctr">
              <a:buFontTx/>
              <a:buNone/>
              <a:defRPr sz="4000" b="0"/>
            </a:lvl1pPr>
          </a:lstStyle>
          <a:p>
            <a:r>
              <a:rPr lang="zh-CN" altLang="en-US" dirty="0"/>
              <a:t>单击此处编辑母版副标题样式</a:t>
            </a:r>
          </a:p>
        </p:txBody>
      </p:sp>
    </p:spTree>
    <p:extLst>
      <p:ext uri="{BB962C8B-B14F-4D97-AF65-F5344CB8AC3E}">
        <p14:creationId xmlns:p14="http://schemas.microsoft.com/office/powerpoint/2010/main" val="174820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0560C90-5430-4B3D-A268-8D896A223BA5}"/>
              </a:ext>
            </a:extLst>
          </p:cNvPr>
          <p:cNvSpPr>
            <a:spLocks/>
          </p:cNvSpPr>
          <p:nvPr userDrawn="1"/>
        </p:nvSpPr>
        <p:spPr bwMode="auto">
          <a:xfrm>
            <a:off x="-6709" y="6438899"/>
            <a:ext cx="9150709" cy="4191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3">
            <a:extLst>
              <a:ext uri="{FF2B5EF4-FFF2-40B4-BE49-F238E27FC236}">
                <a16:creationId xmlns:a16="http://schemas.microsoft.com/office/drawing/2014/main" id="{C65C3174-AA85-4DAC-BFEE-959C470ADEB0}"/>
              </a:ext>
            </a:extLst>
          </p:cNvPr>
          <p:cNvSpPr txBox="1">
            <a:spLocks noChangeArrowheads="1"/>
          </p:cNvSpPr>
          <p:nvPr userDrawn="1"/>
        </p:nvSpPr>
        <p:spPr bwMode="auto">
          <a:xfrm>
            <a:off x="7858125" y="6519864"/>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Garamond" panose="02020404030301010803" pitchFamily="18" charset="0"/>
                <a:ea typeface="宋体" panose="02010600030101010101" pitchFamily="2" charset="-122"/>
              </a:defRPr>
            </a:lvl1pPr>
            <a:lvl2pPr marL="742950" indent="-285750">
              <a:defRPr sz="2800">
                <a:solidFill>
                  <a:srgbClr val="FFFF00"/>
                </a:solidFill>
                <a:latin typeface="Garamond" panose="02020404030301010803" pitchFamily="18" charset="0"/>
                <a:ea typeface="宋体" panose="02010600030101010101" pitchFamily="2" charset="-122"/>
              </a:defRPr>
            </a:lvl2pPr>
            <a:lvl3pPr marL="1143000" indent="-228600">
              <a:defRPr sz="2800">
                <a:solidFill>
                  <a:srgbClr val="FFFF00"/>
                </a:solidFill>
                <a:latin typeface="Garamond" panose="02020404030301010803" pitchFamily="18" charset="0"/>
                <a:ea typeface="宋体" panose="02010600030101010101" pitchFamily="2" charset="-122"/>
              </a:defRPr>
            </a:lvl3pPr>
            <a:lvl4pPr marL="1600200" indent="-228600">
              <a:defRPr sz="2800">
                <a:solidFill>
                  <a:srgbClr val="FFFF00"/>
                </a:solidFill>
                <a:latin typeface="Garamond" panose="02020404030301010803" pitchFamily="18" charset="0"/>
                <a:ea typeface="宋体" panose="02010600030101010101" pitchFamily="2" charset="-122"/>
              </a:defRPr>
            </a:lvl4pPr>
            <a:lvl5pPr marL="2057400" indent="-228600">
              <a:defRPr sz="2800">
                <a:solidFill>
                  <a:srgbClr val="FFFF00"/>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9pPr>
          </a:lstStyle>
          <a:p>
            <a:pPr algn="r" eaLnBrk="1" hangingPunct="1">
              <a:defRPr/>
            </a:pPr>
            <a:fld id="{C5E4CE50-40E5-4EF9-B5B8-04C497FD67B9}" type="slidenum">
              <a:rPr lang="zh-CN" altLang="en-US" sz="1600" smtClean="0">
                <a:solidFill>
                  <a:schemeClr val="bg1"/>
                </a:solidFill>
                <a:latin typeface="微软雅黑" panose="020B0503020204020204" pitchFamily="34" charset="-122"/>
                <a:ea typeface="微软雅黑" panose="020B0503020204020204" pitchFamily="34" charset="-122"/>
              </a:rPr>
              <a:pPr algn="r" eaLnBrk="1" hangingPunct="1">
                <a:defRPr/>
              </a:pPr>
              <a:t>‹#›</a:t>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AD8035B8-F57A-42F8-A7E3-48076D681120}"/>
              </a:ext>
            </a:extLst>
          </p:cNvPr>
          <p:cNvSpPr txBox="1">
            <a:spLocks/>
          </p:cNvSpPr>
          <p:nvPr userDrawn="1"/>
        </p:nvSpPr>
        <p:spPr bwMode="auto">
          <a:xfrm>
            <a:off x="177800" y="6438899"/>
            <a:ext cx="8775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a:lstStyle>
          <a:p>
            <a:r>
              <a:rPr lang="zh-CN" altLang="en-US" sz="1800" kern="0" dirty="0">
                <a:solidFill>
                  <a:schemeClr val="bg1"/>
                </a:solidFill>
              </a:rPr>
              <a:t>程序设计基础</a:t>
            </a:r>
          </a:p>
        </p:txBody>
      </p:sp>
      <p:sp>
        <p:nvSpPr>
          <p:cNvPr id="9" name="矩形 8">
            <a:extLst>
              <a:ext uri="{FF2B5EF4-FFF2-40B4-BE49-F238E27FC236}">
                <a16:creationId xmlns:a16="http://schemas.microsoft.com/office/drawing/2014/main" id="{4F68125C-1C36-44CA-8678-6142D97E4784}"/>
              </a:ext>
            </a:extLst>
          </p:cNvPr>
          <p:cNvSpPr/>
          <p:nvPr userDrawn="1"/>
        </p:nvSpPr>
        <p:spPr bwMode="auto">
          <a:xfrm>
            <a:off x="-6709" y="0"/>
            <a:ext cx="9150709" cy="8128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内容占位符 2">
            <a:extLst>
              <a:ext uri="{FF2B5EF4-FFF2-40B4-BE49-F238E27FC236}">
                <a16:creationId xmlns:a16="http://schemas.microsoft.com/office/drawing/2014/main" id="{6055B3EC-A512-4978-9D6F-E696C3385311}"/>
              </a:ext>
            </a:extLst>
          </p:cNvPr>
          <p:cNvSpPr>
            <a:spLocks noGrp="1"/>
          </p:cNvSpPr>
          <p:nvPr>
            <p:ph idx="1"/>
          </p:nvPr>
        </p:nvSpPr>
        <p:spPr>
          <a:xfrm>
            <a:off x="177800" y="952500"/>
            <a:ext cx="8775700" cy="5346700"/>
          </a:xfrm>
        </p:spPr>
        <p:txBody>
          <a:bodyPr/>
          <a:lstStyle>
            <a:lvl1pPr>
              <a:buClr>
                <a:srgbClr val="000066"/>
              </a:buClr>
              <a:buSzPct val="80000"/>
              <a:buFont typeface="Wingdings" pitchFamily="2" charset="2"/>
              <a:buChar char="n"/>
              <a:defRPr sz="3200" b="0">
                <a:latin typeface="Arial" panose="020B0604020202020204" pitchFamily="34" charset="0"/>
                <a:ea typeface="+mn-ea"/>
                <a:cs typeface="Arial" panose="020B0604020202020204" pitchFamily="34" charset="0"/>
              </a:defRPr>
            </a:lvl1pPr>
            <a:lvl2pPr>
              <a:buClr>
                <a:srgbClr val="000066"/>
              </a:buClr>
              <a:buSzPct val="80000"/>
              <a:defRPr sz="2800" b="0">
                <a:latin typeface="Arial" panose="020B0604020202020204" pitchFamily="34" charset="0"/>
                <a:ea typeface="+mn-ea"/>
                <a:cs typeface="Arial" panose="020B0604020202020204" pitchFamily="34" charset="0"/>
              </a:defRPr>
            </a:lvl2pPr>
            <a:lvl3pPr>
              <a:buClr>
                <a:srgbClr val="000066"/>
              </a:buClr>
              <a:buSzPct val="80000"/>
              <a:defRPr sz="2400" b="0">
                <a:latin typeface="Arial" panose="020B0604020202020204" pitchFamily="34" charset="0"/>
                <a:ea typeface="+mn-ea"/>
                <a:cs typeface="Arial" panose="020B0604020202020204" pitchFamily="34" charset="0"/>
              </a:defRPr>
            </a:lvl3pPr>
            <a:lvl4pPr>
              <a:buClr>
                <a:srgbClr val="000066"/>
              </a:buClr>
              <a:buSzPct val="80000"/>
              <a:defRPr sz="2400" b="0">
                <a:latin typeface="Arial" panose="020B0604020202020204" pitchFamily="34" charset="0"/>
                <a:ea typeface="+mn-ea"/>
                <a:cs typeface="Arial" panose="020B0604020202020204" pitchFamily="34" charset="0"/>
              </a:defRPr>
            </a:lvl4pPr>
            <a:lvl5pPr>
              <a:buClr>
                <a:srgbClr val="000066"/>
              </a:buClr>
              <a:buSzPct val="80000"/>
              <a:defRPr sz="2400" b="0">
                <a:latin typeface="Arial" panose="020B0604020202020204" pitchFamily="34" charset="0"/>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177800" y="0"/>
            <a:ext cx="8775700" cy="812800"/>
          </a:xfrm>
        </p:spPr>
        <p:txBody>
          <a:bodyPr/>
          <a:lstStyle>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4008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0560C90-5430-4B3D-A268-8D896A223BA5}"/>
              </a:ext>
            </a:extLst>
          </p:cNvPr>
          <p:cNvSpPr>
            <a:spLocks/>
          </p:cNvSpPr>
          <p:nvPr userDrawn="1"/>
        </p:nvSpPr>
        <p:spPr bwMode="auto">
          <a:xfrm>
            <a:off x="-6709" y="6438899"/>
            <a:ext cx="9150709" cy="4191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3">
            <a:extLst>
              <a:ext uri="{FF2B5EF4-FFF2-40B4-BE49-F238E27FC236}">
                <a16:creationId xmlns:a16="http://schemas.microsoft.com/office/drawing/2014/main" id="{C65C3174-AA85-4DAC-BFEE-959C470ADEB0}"/>
              </a:ext>
            </a:extLst>
          </p:cNvPr>
          <p:cNvSpPr txBox="1">
            <a:spLocks noChangeArrowheads="1"/>
          </p:cNvSpPr>
          <p:nvPr userDrawn="1"/>
        </p:nvSpPr>
        <p:spPr bwMode="auto">
          <a:xfrm>
            <a:off x="7858125" y="6519864"/>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Garamond" panose="02020404030301010803" pitchFamily="18" charset="0"/>
                <a:ea typeface="宋体" panose="02010600030101010101" pitchFamily="2" charset="-122"/>
              </a:defRPr>
            </a:lvl1pPr>
            <a:lvl2pPr marL="742950" indent="-285750">
              <a:defRPr sz="2800">
                <a:solidFill>
                  <a:srgbClr val="FFFF00"/>
                </a:solidFill>
                <a:latin typeface="Garamond" panose="02020404030301010803" pitchFamily="18" charset="0"/>
                <a:ea typeface="宋体" panose="02010600030101010101" pitchFamily="2" charset="-122"/>
              </a:defRPr>
            </a:lvl2pPr>
            <a:lvl3pPr marL="1143000" indent="-228600">
              <a:defRPr sz="2800">
                <a:solidFill>
                  <a:srgbClr val="FFFF00"/>
                </a:solidFill>
                <a:latin typeface="Garamond" panose="02020404030301010803" pitchFamily="18" charset="0"/>
                <a:ea typeface="宋体" panose="02010600030101010101" pitchFamily="2" charset="-122"/>
              </a:defRPr>
            </a:lvl3pPr>
            <a:lvl4pPr marL="1600200" indent="-228600">
              <a:defRPr sz="2800">
                <a:solidFill>
                  <a:srgbClr val="FFFF00"/>
                </a:solidFill>
                <a:latin typeface="Garamond" panose="02020404030301010803" pitchFamily="18" charset="0"/>
                <a:ea typeface="宋体" panose="02010600030101010101" pitchFamily="2" charset="-122"/>
              </a:defRPr>
            </a:lvl4pPr>
            <a:lvl5pPr marL="2057400" indent="-228600">
              <a:defRPr sz="2800">
                <a:solidFill>
                  <a:srgbClr val="FFFF00"/>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9pPr>
          </a:lstStyle>
          <a:p>
            <a:pPr algn="r" eaLnBrk="1" hangingPunct="1">
              <a:defRPr/>
            </a:pPr>
            <a:fld id="{C5E4CE50-40E5-4EF9-B5B8-04C497FD67B9}" type="slidenum">
              <a:rPr lang="zh-CN" altLang="en-US" sz="1600" smtClean="0">
                <a:solidFill>
                  <a:schemeClr val="bg1"/>
                </a:solidFill>
                <a:latin typeface="微软雅黑" panose="020B0503020204020204" pitchFamily="34" charset="-122"/>
                <a:ea typeface="微软雅黑" panose="020B0503020204020204" pitchFamily="34" charset="-122"/>
              </a:rPr>
              <a:pPr algn="r" eaLnBrk="1" hangingPunct="1">
                <a:defRPr/>
              </a:pPr>
              <a:t>‹#›</a:t>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AD8035B8-F57A-42F8-A7E3-48076D681120}"/>
              </a:ext>
            </a:extLst>
          </p:cNvPr>
          <p:cNvSpPr txBox="1">
            <a:spLocks/>
          </p:cNvSpPr>
          <p:nvPr userDrawn="1"/>
        </p:nvSpPr>
        <p:spPr bwMode="auto">
          <a:xfrm>
            <a:off x="177800" y="6438899"/>
            <a:ext cx="8775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a:lstStyle>
          <a:p>
            <a:r>
              <a:rPr lang="zh-CN" altLang="en-US" sz="1800" kern="0" dirty="0">
                <a:solidFill>
                  <a:schemeClr val="bg1"/>
                </a:solidFill>
              </a:rPr>
              <a:t>程序设计基础</a:t>
            </a:r>
          </a:p>
        </p:txBody>
      </p:sp>
      <p:sp>
        <p:nvSpPr>
          <p:cNvPr id="9" name="矩形 8">
            <a:extLst>
              <a:ext uri="{FF2B5EF4-FFF2-40B4-BE49-F238E27FC236}">
                <a16:creationId xmlns:a16="http://schemas.microsoft.com/office/drawing/2014/main" id="{4F68125C-1C36-44CA-8678-6142D97E4784}"/>
              </a:ext>
            </a:extLst>
          </p:cNvPr>
          <p:cNvSpPr/>
          <p:nvPr userDrawn="1"/>
        </p:nvSpPr>
        <p:spPr bwMode="auto">
          <a:xfrm>
            <a:off x="-6709" y="0"/>
            <a:ext cx="9150709" cy="8128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内容占位符 2">
            <a:extLst>
              <a:ext uri="{FF2B5EF4-FFF2-40B4-BE49-F238E27FC236}">
                <a16:creationId xmlns:a16="http://schemas.microsoft.com/office/drawing/2014/main" id="{6055B3EC-A512-4978-9D6F-E696C3385311}"/>
              </a:ext>
            </a:extLst>
          </p:cNvPr>
          <p:cNvSpPr>
            <a:spLocks noGrp="1"/>
          </p:cNvSpPr>
          <p:nvPr>
            <p:ph idx="1"/>
          </p:nvPr>
        </p:nvSpPr>
        <p:spPr>
          <a:xfrm>
            <a:off x="177800" y="952500"/>
            <a:ext cx="8775700" cy="5346700"/>
          </a:xfrm>
        </p:spPr>
        <p:txBody>
          <a:bodyPr/>
          <a:lstStyle>
            <a:lvl1pPr marL="0" indent="0">
              <a:buClr>
                <a:srgbClr val="000066"/>
              </a:buClr>
              <a:buSzPct val="80000"/>
              <a:buFont typeface="Wingdings" pitchFamily="2" charset="2"/>
              <a:buNone/>
              <a:defRPr sz="2000" b="0">
                <a:latin typeface="Consolas" panose="020B0609020204030204" pitchFamily="49" charset="0"/>
                <a:ea typeface="+mn-ea"/>
                <a:cs typeface="Arial" panose="020B0604020202020204" pitchFamily="34" charset="0"/>
              </a:defRPr>
            </a:lvl1pPr>
            <a:lvl2pPr>
              <a:buClr>
                <a:srgbClr val="000066"/>
              </a:buClr>
              <a:buSzPct val="80000"/>
              <a:defRPr sz="2800" b="0">
                <a:latin typeface="Arial" panose="020B0604020202020204" pitchFamily="34" charset="0"/>
                <a:ea typeface="+mn-ea"/>
                <a:cs typeface="Arial" panose="020B0604020202020204" pitchFamily="34" charset="0"/>
              </a:defRPr>
            </a:lvl2pPr>
            <a:lvl3pPr>
              <a:buClr>
                <a:srgbClr val="000066"/>
              </a:buClr>
              <a:buSzPct val="80000"/>
              <a:defRPr sz="2400" b="0">
                <a:latin typeface="Arial" panose="020B0604020202020204" pitchFamily="34" charset="0"/>
                <a:ea typeface="+mn-ea"/>
                <a:cs typeface="Arial" panose="020B0604020202020204" pitchFamily="34" charset="0"/>
              </a:defRPr>
            </a:lvl3pPr>
            <a:lvl4pPr>
              <a:buClr>
                <a:srgbClr val="000066"/>
              </a:buClr>
              <a:buSzPct val="80000"/>
              <a:defRPr sz="2400" b="0">
                <a:latin typeface="Arial" panose="020B0604020202020204" pitchFamily="34" charset="0"/>
                <a:ea typeface="+mn-ea"/>
                <a:cs typeface="Arial" panose="020B0604020202020204" pitchFamily="34" charset="0"/>
              </a:defRPr>
            </a:lvl4pPr>
            <a:lvl5pPr>
              <a:buClr>
                <a:srgbClr val="000066"/>
              </a:buClr>
              <a:buSzPct val="80000"/>
              <a:defRPr sz="2400" b="0">
                <a:latin typeface="Arial" panose="020B0604020202020204" pitchFamily="34" charset="0"/>
                <a:ea typeface="+mn-ea"/>
                <a:cs typeface="Arial" panose="020B0604020202020204" pitchFamily="34" charset="0"/>
              </a:defRPr>
            </a:lvl5pPr>
          </a:lstStyle>
          <a:p>
            <a:pPr lvl="0"/>
            <a:endParaRPr lang="zh-CN" altLang="en-US" dirty="0"/>
          </a:p>
        </p:txBody>
      </p:sp>
      <p:sp>
        <p:nvSpPr>
          <p:cNvPr id="2" name="标题 1"/>
          <p:cNvSpPr>
            <a:spLocks noGrp="1"/>
          </p:cNvSpPr>
          <p:nvPr>
            <p:ph type="title"/>
          </p:nvPr>
        </p:nvSpPr>
        <p:spPr>
          <a:xfrm>
            <a:off x="177800" y="0"/>
            <a:ext cx="8775700" cy="812800"/>
          </a:xfrm>
        </p:spPr>
        <p:txBody>
          <a:bodyPr/>
          <a:lstStyle>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23385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8" name="文本占位符 7"/>
          <p:cNvSpPr>
            <a:spLocks noGrp="1"/>
          </p:cNvSpPr>
          <p:nvPr>
            <p:ph type="body" sz="quarter" idx="12"/>
          </p:nvPr>
        </p:nvSpPr>
        <p:spPr>
          <a:xfrm>
            <a:off x="285750" y="1214438"/>
            <a:ext cx="8572500" cy="5214937"/>
          </a:xfrm>
        </p:spPr>
        <p:txBody>
          <a:bodyPr/>
          <a:lstStyle>
            <a:lvl1pPr marL="0" indent="0">
              <a:lnSpc>
                <a:spcPct val="120000"/>
              </a:lnSpc>
              <a:spcBef>
                <a:spcPts val="0"/>
              </a:spcBef>
              <a:buNone/>
              <a:defRPr sz="2000" b="0">
                <a:latin typeface="Consolas" pitchFamily="49" charset="0"/>
                <a:cs typeface="Consolas" pitchFamily="49" charset="0"/>
              </a:defRPr>
            </a:lvl1pPr>
          </a:lstStyle>
          <a:p>
            <a:pPr lvl="0"/>
            <a:endParaRPr lang="zh-CN" altLang="en-US" dirty="0"/>
          </a:p>
        </p:txBody>
      </p:sp>
      <p:sp>
        <p:nvSpPr>
          <p:cNvPr id="4" name="Rectangle 5">
            <a:extLst>
              <a:ext uri="{FF2B5EF4-FFF2-40B4-BE49-F238E27FC236}">
                <a16:creationId xmlns:a16="http://schemas.microsoft.com/office/drawing/2014/main" id="{87EAF098-D7FE-4860-AF7B-11C5552A5BD3}"/>
              </a:ext>
            </a:extLst>
          </p:cNvPr>
          <p:cNvSpPr>
            <a:spLocks noGrp="1" noChangeArrowheads="1"/>
          </p:cNvSpPr>
          <p:nvPr>
            <p:ph type="ftr" sz="quarter" idx="13"/>
          </p:nvPr>
        </p:nvSpPr>
        <p:spPr>
          <a:ln/>
        </p:spPr>
        <p:txBody>
          <a:bodyPr/>
          <a:lstStyle>
            <a:lvl1pPr>
              <a:defRPr/>
            </a:lvl1pPr>
          </a:lstStyle>
          <a:p>
            <a:pPr>
              <a:defRPr/>
            </a:pPr>
            <a:r>
              <a:rPr lang="zh-CN" altLang="en-US"/>
              <a:t>程序设计基础</a:t>
            </a:r>
          </a:p>
        </p:txBody>
      </p:sp>
      <p:sp>
        <p:nvSpPr>
          <p:cNvPr id="5" name="灯片编号占位符 17">
            <a:extLst>
              <a:ext uri="{FF2B5EF4-FFF2-40B4-BE49-F238E27FC236}">
                <a16:creationId xmlns:a16="http://schemas.microsoft.com/office/drawing/2014/main" id="{71BC5085-B924-44E0-9466-B252A3A40A44}"/>
              </a:ext>
            </a:extLst>
          </p:cNvPr>
          <p:cNvSpPr>
            <a:spLocks noGrp="1"/>
          </p:cNvSpPr>
          <p:nvPr>
            <p:ph type="sldNum" sz="quarter" idx="14"/>
          </p:nvPr>
        </p:nvSpPr>
        <p:spPr/>
        <p:txBody>
          <a:bodyPr/>
          <a:lstStyle>
            <a:lvl1pPr>
              <a:defRPr/>
            </a:lvl1pPr>
          </a:lstStyle>
          <a:p>
            <a:fld id="{EA0A6B77-BC6E-4C93-85E2-2BFBE0B66218}" type="slidenum">
              <a:rPr lang="zh-CN" altLang="en-US"/>
              <a:pPr/>
              <a:t>‹#›</a:t>
            </a:fld>
            <a:endParaRPr lang="zh-CN" altLang="en-US"/>
          </a:p>
        </p:txBody>
      </p:sp>
    </p:spTree>
    <p:extLst>
      <p:ext uri="{BB962C8B-B14F-4D97-AF65-F5344CB8AC3E}">
        <p14:creationId xmlns:p14="http://schemas.microsoft.com/office/powerpoint/2010/main" val="198015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4BE04DF-0FDD-42F6-B1BD-01B72B99C26F}"/>
              </a:ext>
            </a:extLst>
          </p:cNvPr>
          <p:cNvSpPr>
            <a:spLocks noGrp="1" noChangeArrowheads="1"/>
          </p:cNvSpPr>
          <p:nvPr>
            <p:ph type="ftr" sz="quarter" idx="10"/>
          </p:nvPr>
        </p:nvSpPr>
        <p:spPr>
          <a:ln/>
        </p:spPr>
        <p:txBody>
          <a:bodyPr/>
          <a:lstStyle>
            <a:lvl1pPr>
              <a:defRPr/>
            </a:lvl1pPr>
          </a:lstStyle>
          <a:p>
            <a:pPr>
              <a:defRPr/>
            </a:pPr>
            <a:r>
              <a:rPr lang="zh-CN" altLang="en-US"/>
              <a:t>程序设计基础</a:t>
            </a:r>
          </a:p>
        </p:txBody>
      </p:sp>
      <p:sp>
        <p:nvSpPr>
          <p:cNvPr id="3" name="灯片编号占位符 17">
            <a:extLst>
              <a:ext uri="{FF2B5EF4-FFF2-40B4-BE49-F238E27FC236}">
                <a16:creationId xmlns:a16="http://schemas.microsoft.com/office/drawing/2014/main" id="{F6CB599C-F997-4728-8FDA-8888C3316FFD}"/>
              </a:ext>
            </a:extLst>
          </p:cNvPr>
          <p:cNvSpPr>
            <a:spLocks noGrp="1"/>
          </p:cNvSpPr>
          <p:nvPr>
            <p:ph type="sldNum" sz="quarter" idx="11"/>
          </p:nvPr>
        </p:nvSpPr>
        <p:spPr/>
        <p:txBody>
          <a:bodyPr/>
          <a:lstStyle>
            <a:lvl1pPr>
              <a:defRPr/>
            </a:lvl1pPr>
          </a:lstStyle>
          <a:p>
            <a:fld id="{C618F77C-8A19-48D9-9825-0AA1BF8DCB07}" type="slidenum">
              <a:rPr lang="zh-CN" altLang="en-US"/>
              <a:pPr/>
              <a:t>‹#›</a:t>
            </a:fld>
            <a:endParaRPr lang="zh-CN" altLang="en-US"/>
          </a:p>
        </p:txBody>
      </p:sp>
    </p:spTree>
    <p:extLst>
      <p:ext uri="{BB962C8B-B14F-4D97-AF65-F5344CB8AC3E}">
        <p14:creationId xmlns:p14="http://schemas.microsoft.com/office/powerpoint/2010/main" val="204786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04800"/>
            <a:ext cx="6629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单击此处插入标题</a:t>
            </a:r>
          </a:p>
        </p:txBody>
      </p:sp>
      <p:sp>
        <p:nvSpPr>
          <p:cNvPr id="1027" name="Rectangle 3"/>
          <p:cNvSpPr>
            <a:spLocks noGrp="1" noChangeArrowheads="1"/>
          </p:cNvSpPr>
          <p:nvPr>
            <p:ph type="body" idx="1"/>
          </p:nvPr>
        </p:nvSpPr>
        <p:spPr bwMode="auto">
          <a:xfrm>
            <a:off x="685800" y="18288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5535" r:id="rId1"/>
    <p:sldLayoutId id="2147485536" r:id="rId2"/>
    <p:sldLayoutId id="2147485538" r:id="rId3"/>
    <p:sldLayoutId id="2147485539" r:id="rId4"/>
    <p:sldLayoutId id="2147485540" r:id="rId5"/>
  </p:sldLayoutIdLst>
  <p:hf hdr="0" ftr="0" dt="0"/>
  <p:txStyles>
    <p:title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p:titleStyle>
    <p:bodyStyle>
      <a:lvl1pPr marL="342891" indent="-342891" algn="l" rtl="0" eaLnBrk="0" fontAlgn="base" hangingPunct="0">
        <a:lnSpc>
          <a:spcPct val="110000"/>
        </a:lnSpc>
        <a:spcBef>
          <a:spcPct val="20000"/>
        </a:spcBef>
        <a:spcAft>
          <a:spcPct val="0"/>
        </a:spcAft>
        <a:buClr>
          <a:srgbClr val="0000FF"/>
        </a:buClr>
        <a:buSzPct val="80000"/>
        <a:buBlip>
          <a:blip r:embed="rId7"/>
        </a:buBlip>
        <a:defRPr kumimoji="1" sz="32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32" indent="-285744" algn="l" rtl="0" eaLnBrk="0" fontAlgn="base" hangingPunct="0">
        <a:lnSpc>
          <a:spcPct val="110000"/>
        </a:lnSpc>
        <a:spcBef>
          <a:spcPct val="20000"/>
        </a:spcBef>
        <a:spcAft>
          <a:spcPct val="0"/>
        </a:spcAft>
        <a:buClr>
          <a:srgbClr val="0000FF"/>
        </a:buClr>
        <a:buSzPct val="80000"/>
        <a:buBlip>
          <a:blip r:embed="rId8"/>
        </a:buBlip>
        <a:defRPr kumimoji="1" sz="28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2971" indent="-228594" algn="l" rtl="0" eaLnBrk="0" fontAlgn="base" hangingPunct="0">
        <a:lnSpc>
          <a:spcPct val="110000"/>
        </a:lnSpc>
        <a:spcBef>
          <a:spcPct val="20000"/>
        </a:spcBef>
        <a:spcAft>
          <a:spcPct val="0"/>
        </a:spcAft>
        <a:buClr>
          <a:srgbClr val="0000FF"/>
        </a:buClr>
        <a:buSzPct val="80000"/>
        <a:buBlip>
          <a:blip r:embed="rId7"/>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160" indent="-228594" algn="l" rtl="0" eaLnBrk="0" fontAlgn="base" hangingPunct="0">
        <a:lnSpc>
          <a:spcPct val="110000"/>
        </a:lnSpc>
        <a:spcBef>
          <a:spcPct val="20000"/>
        </a:spcBef>
        <a:spcAft>
          <a:spcPct val="0"/>
        </a:spcAft>
        <a:buClr>
          <a:srgbClr val="0000FF"/>
        </a:buClr>
        <a:buSzPct val="80000"/>
        <a:buBlip>
          <a:blip r:embed="rId8"/>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349" indent="-228594" algn="l" rtl="0" eaLnBrk="0" fontAlgn="base" hangingPunct="0">
        <a:lnSpc>
          <a:spcPct val="110000"/>
        </a:lnSpc>
        <a:spcBef>
          <a:spcPct val="20000"/>
        </a:spcBef>
        <a:spcAft>
          <a:spcPct val="0"/>
        </a:spcAft>
        <a:buClr>
          <a:srgbClr val="0000FF"/>
        </a:buClr>
        <a:buSzPct val="80000"/>
        <a:buBlip>
          <a:blip r:embed="rId7"/>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537" indent="-228594" algn="l" rtl="0" eaLnBrk="1" fontAlgn="base" hangingPunct="1">
        <a:spcBef>
          <a:spcPct val="20000"/>
        </a:spcBef>
        <a:spcAft>
          <a:spcPct val="0"/>
        </a:spcAft>
        <a:buChar char="»"/>
        <a:defRPr kumimoji="1" sz="1600">
          <a:solidFill>
            <a:schemeClr val="tx1"/>
          </a:solidFill>
          <a:latin typeface="+mn-lt"/>
          <a:ea typeface="+mn-ea"/>
        </a:defRPr>
      </a:lvl6pPr>
      <a:lvl7pPr marL="2971726" indent="-228594" algn="l" rtl="0" eaLnBrk="1" fontAlgn="base" hangingPunct="1">
        <a:spcBef>
          <a:spcPct val="20000"/>
        </a:spcBef>
        <a:spcAft>
          <a:spcPct val="0"/>
        </a:spcAft>
        <a:buChar char="»"/>
        <a:defRPr kumimoji="1" sz="1600">
          <a:solidFill>
            <a:schemeClr val="tx1"/>
          </a:solidFill>
          <a:latin typeface="+mn-lt"/>
          <a:ea typeface="+mn-ea"/>
        </a:defRPr>
      </a:lvl7pPr>
      <a:lvl8pPr marL="3428914" indent="-228594" algn="l" rtl="0" eaLnBrk="1" fontAlgn="base" hangingPunct="1">
        <a:spcBef>
          <a:spcPct val="20000"/>
        </a:spcBef>
        <a:spcAft>
          <a:spcPct val="0"/>
        </a:spcAft>
        <a:buChar char="»"/>
        <a:defRPr kumimoji="1" sz="1600">
          <a:solidFill>
            <a:schemeClr val="tx1"/>
          </a:solidFill>
          <a:latin typeface="+mn-lt"/>
          <a:ea typeface="+mn-ea"/>
        </a:defRPr>
      </a:lvl8pPr>
      <a:lvl9pPr marL="3886103" indent="-228594"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2" userDrawn="1">
          <p15:clr>
            <a:srgbClr val="F26B43"/>
          </p15:clr>
        </p15:guide>
        <p15:guide id="2" pos="5640" userDrawn="1">
          <p15:clr>
            <a:srgbClr val="F26B43"/>
          </p15:clr>
        </p15:guide>
        <p15:guide id="3" orient="horz" pos="512" userDrawn="1">
          <p15:clr>
            <a:srgbClr val="F26B43"/>
          </p15:clr>
        </p15:guide>
        <p15:guide id="4" orient="horz" pos="600" userDrawn="1">
          <p15:clr>
            <a:srgbClr val="F26B43"/>
          </p15:clr>
        </p15:guide>
        <p15:guide id="5" orient="horz" pos="4056" userDrawn="1">
          <p15:clr>
            <a:srgbClr val="F26B43"/>
          </p15:clr>
        </p15:guide>
        <p15:guide id="6" orient="horz" pos="39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5.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4.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slideLayout" Target="../slideLayouts/slideLayout5.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3" Type="http://schemas.openxmlformats.org/officeDocument/2006/relationships/tags" Target="../tags/tag41.xml"/><Relationship Id="rId21" Type="http://schemas.openxmlformats.org/officeDocument/2006/relationships/slideLayout" Target="../slideLayouts/slideLayout5.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tags" Target="../tags/tag58.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tags" Target="../tags/tag53.xml"/><Relationship Id="rId10" Type="http://schemas.openxmlformats.org/officeDocument/2006/relationships/tags" Target="../tags/tag48.xml"/><Relationship Id="rId19" Type="http://schemas.openxmlformats.org/officeDocument/2006/relationships/tags" Target="../tags/tag57.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image" Target="../media/image4.png"/></Relationships>
</file>

<file path=ppt/slides/_rels/slide43.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tags" Target="../tags/tag76.xml"/><Relationship Id="rId3" Type="http://schemas.openxmlformats.org/officeDocument/2006/relationships/tags" Target="../tags/tag61.xml"/><Relationship Id="rId21" Type="http://schemas.openxmlformats.org/officeDocument/2006/relationships/slideLayout" Target="../slideLayouts/slideLayout5.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tags" Target="../tags/tag78.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tags" Target="../tags/tag73.xml"/><Relationship Id="rId10" Type="http://schemas.openxmlformats.org/officeDocument/2006/relationships/tags" Target="../tags/tag68.xml"/><Relationship Id="rId19" Type="http://schemas.openxmlformats.org/officeDocument/2006/relationships/tags" Target="../tags/tag77.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image" Target="../media/image4.png"/></Relationships>
</file>

<file path=ppt/slides/_rels/slide44.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3" Type="http://schemas.openxmlformats.org/officeDocument/2006/relationships/tags" Target="../tags/tag81.xml"/><Relationship Id="rId21" Type="http://schemas.openxmlformats.org/officeDocument/2006/relationships/slideLayout" Target="../slideLayouts/slideLayout5.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tags" Target="../tags/tag9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image" Target="../media/image4.png"/></Relationships>
</file>

<file path=ppt/slides/_rels/slide45.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tags" Target="../tags/tag111.xml"/><Relationship Id="rId18" Type="http://schemas.openxmlformats.org/officeDocument/2006/relationships/tags" Target="../tags/tag116.xml"/><Relationship Id="rId3" Type="http://schemas.openxmlformats.org/officeDocument/2006/relationships/tags" Target="../tags/tag101.xml"/><Relationship Id="rId21" Type="http://schemas.openxmlformats.org/officeDocument/2006/relationships/slideLayout" Target="../slideLayouts/slideLayout5.xml"/><Relationship Id="rId7" Type="http://schemas.openxmlformats.org/officeDocument/2006/relationships/tags" Target="../tags/tag105.xml"/><Relationship Id="rId12" Type="http://schemas.openxmlformats.org/officeDocument/2006/relationships/tags" Target="../tags/tag110.xml"/><Relationship Id="rId17" Type="http://schemas.openxmlformats.org/officeDocument/2006/relationships/tags" Target="../tags/tag115.xml"/><Relationship Id="rId2" Type="http://schemas.openxmlformats.org/officeDocument/2006/relationships/tags" Target="../tags/tag100.xml"/><Relationship Id="rId16" Type="http://schemas.openxmlformats.org/officeDocument/2006/relationships/tags" Target="../tags/tag114.xml"/><Relationship Id="rId20" Type="http://schemas.openxmlformats.org/officeDocument/2006/relationships/tags" Target="../tags/tag118.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5" Type="http://schemas.openxmlformats.org/officeDocument/2006/relationships/tags" Target="../tags/tag113.xml"/><Relationship Id="rId10" Type="http://schemas.openxmlformats.org/officeDocument/2006/relationships/tags" Target="../tags/tag108.xml"/><Relationship Id="rId19" Type="http://schemas.openxmlformats.org/officeDocument/2006/relationships/tags" Target="../tags/tag117.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 Id="rId22" Type="http://schemas.openxmlformats.org/officeDocument/2006/relationships/image" Target="../media/image4.png"/></Relationships>
</file>

<file path=ppt/slides/_rels/slide46.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tags" Target="../tags/tag130.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image" Target="../media/image4.png"/><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tags" Target="../tags/tag134.xml"/><Relationship Id="rId21" Type="http://schemas.openxmlformats.org/officeDocument/2006/relationships/slideLayout" Target="../slideLayouts/slideLayout5.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 Type="http://schemas.openxmlformats.org/officeDocument/2006/relationships/tags" Target="../tags/tag133.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tags" Target="../tags/tag146.xml"/><Relationship Id="rId10" Type="http://schemas.openxmlformats.org/officeDocument/2006/relationships/tags" Target="../tags/tag141.xml"/><Relationship Id="rId19" Type="http://schemas.openxmlformats.org/officeDocument/2006/relationships/tags" Target="../tags/tag150.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 Id="rId22" Type="http://schemas.openxmlformats.org/officeDocument/2006/relationships/image" Target="../media/image4.png"/></Relationships>
</file>

<file path=ppt/slides/_rels/slide48.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tags" Target="../tags/tag164.xml"/><Relationship Id="rId18" Type="http://schemas.openxmlformats.org/officeDocument/2006/relationships/tags" Target="../tags/tag169.xml"/><Relationship Id="rId3" Type="http://schemas.openxmlformats.org/officeDocument/2006/relationships/tags" Target="../tags/tag154.xml"/><Relationship Id="rId21" Type="http://schemas.openxmlformats.org/officeDocument/2006/relationships/slideLayout" Target="../slideLayouts/slideLayout5.xml"/><Relationship Id="rId7" Type="http://schemas.openxmlformats.org/officeDocument/2006/relationships/tags" Target="../tags/tag158.xml"/><Relationship Id="rId12" Type="http://schemas.openxmlformats.org/officeDocument/2006/relationships/tags" Target="../tags/tag163.xml"/><Relationship Id="rId17" Type="http://schemas.openxmlformats.org/officeDocument/2006/relationships/tags" Target="../tags/tag168.xml"/><Relationship Id="rId2" Type="http://schemas.openxmlformats.org/officeDocument/2006/relationships/tags" Target="../tags/tag153.xml"/><Relationship Id="rId16" Type="http://schemas.openxmlformats.org/officeDocument/2006/relationships/tags" Target="../tags/tag167.xml"/><Relationship Id="rId20" Type="http://schemas.openxmlformats.org/officeDocument/2006/relationships/tags" Target="../tags/tag171.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5" Type="http://schemas.openxmlformats.org/officeDocument/2006/relationships/tags" Target="../tags/tag156.xml"/><Relationship Id="rId15" Type="http://schemas.openxmlformats.org/officeDocument/2006/relationships/tags" Target="../tags/tag166.xml"/><Relationship Id="rId10" Type="http://schemas.openxmlformats.org/officeDocument/2006/relationships/tags" Target="../tags/tag161.xml"/><Relationship Id="rId19" Type="http://schemas.openxmlformats.org/officeDocument/2006/relationships/tags" Target="../tags/tag170.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tags" Target="../tags/tag165.xml"/><Relationship Id="rId22" Type="http://schemas.openxmlformats.org/officeDocument/2006/relationships/image" Target="../media/image4.png"/></Relationships>
</file>

<file path=ppt/slides/_rels/slide49.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tags" Target="../tags/tag184.xml"/><Relationship Id="rId18" Type="http://schemas.openxmlformats.org/officeDocument/2006/relationships/tags" Target="../tags/tag189.xml"/><Relationship Id="rId3" Type="http://schemas.openxmlformats.org/officeDocument/2006/relationships/tags" Target="../tags/tag174.xml"/><Relationship Id="rId21" Type="http://schemas.openxmlformats.org/officeDocument/2006/relationships/slideLayout" Target="../slideLayouts/slideLayout5.xml"/><Relationship Id="rId7" Type="http://schemas.openxmlformats.org/officeDocument/2006/relationships/tags" Target="../tags/tag178.xml"/><Relationship Id="rId12" Type="http://schemas.openxmlformats.org/officeDocument/2006/relationships/tags" Target="../tags/tag183.xml"/><Relationship Id="rId17" Type="http://schemas.openxmlformats.org/officeDocument/2006/relationships/tags" Target="../tags/tag188.xml"/><Relationship Id="rId2" Type="http://schemas.openxmlformats.org/officeDocument/2006/relationships/tags" Target="../tags/tag173.xml"/><Relationship Id="rId16" Type="http://schemas.openxmlformats.org/officeDocument/2006/relationships/tags" Target="../tags/tag187.xml"/><Relationship Id="rId20" Type="http://schemas.openxmlformats.org/officeDocument/2006/relationships/tags" Target="../tags/tag191.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5" Type="http://schemas.openxmlformats.org/officeDocument/2006/relationships/tags" Target="../tags/tag186.xml"/><Relationship Id="rId10" Type="http://schemas.openxmlformats.org/officeDocument/2006/relationships/tags" Target="../tags/tag181.xml"/><Relationship Id="rId19" Type="http://schemas.openxmlformats.org/officeDocument/2006/relationships/tags" Target="../tags/tag190.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tags" Target="../tags/tag185.xml"/><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tags" Target="../tags/tag209.xml"/><Relationship Id="rId3" Type="http://schemas.openxmlformats.org/officeDocument/2006/relationships/tags" Target="../tags/tag194.xml"/><Relationship Id="rId21" Type="http://schemas.openxmlformats.org/officeDocument/2006/relationships/slideLayout" Target="../slideLayouts/slideLayout5.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tags" Target="../tags/tag208.xml"/><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tags" Target="../tags/tag206.xml"/><Relationship Id="rId10" Type="http://schemas.openxmlformats.org/officeDocument/2006/relationships/tags" Target="../tags/tag201.xml"/><Relationship Id="rId19" Type="http://schemas.openxmlformats.org/officeDocument/2006/relationships/tags" Target="../tags/tag210.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image" Target="../media/image4.png"/></Relationships>
</file>

<file path=ppt/slides/_rels/slide51.xml.rels><?xml version="1.0" encoding="UTF-8" standalone="yes"?>
<Relationships xmlns="http://schemas.openxmlformats.org/package/2006/relationships"><Relationship Id="rId8" Type="http://schemas.openxmlformats.org/officeDocument/2006/relationships/tags" Target="../tags/tag219.xml"/><Relationship Id="rId13" Type="http://schemas.openxmlformats.org/officeDocument/2006/relationships/tags" Target="../tags/tag224.xml"/><Relationship Id="rId18" Type="http://schemas.openxmlformats.org/officeDocument/2006/relationships/tags" Target="../tags/tag229.xml"/><Relationship Id="rId3" Type="http://schemas.openxmlformats.org/officeDocument/2006/relationships/tags" Target="../tags/tag214.xml"/><Relationship Id="rId21" Type="http://schemas.openxmlformats.org/officeDocument/2006/relationships/slideLayout" Target="../slideLayouts/slideLayout5.xml"/><Relationship Id="rId7" Type="http://schemas.openxmlformats.org/officeDocument/2006/relationships/tags" Target="../tags/tag218.xml"/><Relationship Id="rId12" Type="http://schemas.openxmlformats.org/officeDocument/2006/relationships/tags" Target="../tags/tag223.xml"/><Relationship Id="rId17" Type="http://schemas.openxmlformats.org/officeDocument/2006/relationships/tags" Target="../tags/tag228.xml"/><Relationship Id="rId2" Type="http://schemas.openxmlformats.org/officeDocument/2006/relationships/tags" Target="../tags/tag213.xml"/><Relationship Id="rId16" Type="http://schemas.openxmlformats.org/officeDocument/2006/relationships/tags" Target="../tags/tag227.xml"/><Relationship Id="rId20" Type="http://schemas.openxmlformats.org/officeDocument/2006/relationships/tags" Target="../tags/tag231.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tags" Target="../tags/tag222.xml"/><Relationship Id="rId5" Type="http://schemas.openxmlformats.org/officeDocument/2006/relationships/tags" Target="../tags/tag216.xml"/><Relationship Id="rId15" Type="http://schemas.openxmlformats.org/officeDocument/2006/relationships/tags" Target="../tags/tag226.xml"/><Relationship Id="rId10" Type="http://schemas.openxmlformats.org/officeDocument/2006/relationships/tags" Target="../tags/tag221.xml"/><Relationship Id="rId19" Type="http://schemas.openxmlformats.org/officeDocument/2006/relationships/tags" Target="../tags/tag230.xml"/><Relationship Id="rId4" Type="http://schemas.openxmlformats.org/officeDocument/2006/relationships/tags" Target="../tags/tag215.xml"/><Relationship Id="rId9" Type="http://schemas.openxmlformats.org/officeDocument/2006/relationships/tags" Target="../tags/tag220.xml"/><Relationship Id="rId14" Type="http://schemas.openxmlformats.org/officeDocument/2006/relationships/tags" Target="../tags/tag225.xml"/><Relationship Id="rId22" Type="http://schemas.openxmlformats.org/officeDocument/2006/relationships/image" Target="../media/image4.png"/></Relationships>
</file>

<file path=ppt/slides/_rels/slide52.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tags" Target="../tags/tag244.xml"/><Relationship Id="rId18" Type="http://schemas.openxmlformats.org/officeDocument/2006/relationships/tags" Target="../tags/tag249.xml"/><Relationship Id="rId26" Type="http://schemas.openxmlformats.org/officeDocument/2006/relationships/image" Target="../media/image4.png"/><Relationship Id="rId3" Type="http://schemas.openxmlformats.org/officeDocument/2006/relationships/tags" Target="../tags/tag234.xml"/><Relationship Id="rId21" Type="http://schemas.openxmlformats.org/officeDocument/2006/relationships/tags" Target="../tags/tag252.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tags" Target="../tags/tag248.xml"/><Relationship Id="rId25" Type="http://schemas.openxmlformats.org/officeDocument/2006/relationships/slideLayout" Target="../slideLayouts/slideLayout5.xml"/><Relationship Id="rId2" Type="http://schemas.openxmlformats.org/officeDocument/2006/relationships/tags" Target="../tags/tag233.xml"/><Relationship Id="rId16" Type="http://schemas.openxmlformats.org/officeDocument/2006/relationships/tags" Target="../tags/tag247.xml"/><Relationship Id="rId20" Type="http://schemas.openxmlformats.org/officeDocument/2006/relationships/tags" Target="../tags/tag251.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24" Type="http://schemas.openxmlformats.org/officeDocument/2006/relationships/tags" Target="../tags/tag255.xml"/><Relationship Id="rId5" Type="http://schemas.openxmlformats.org/officeDocument/2006/relationships/tags" Target="../tags/tag236.xml"/><Relationship Id="rId15" Type="http://schemas.openxmlformats.org/officeDocument/2006/relationships/tags" Target="../tags/tag246.xml"/><Relationship Id="rId23" Type="http://schemas.openxmlformats.org/officeDocument/2006/relationships/tags" Target="../tags/tag254.xml"/><Relationship Id="rId10" Type="http://schemas.openxmlformats.org/officeDocument/2006/relationships/tags" Target="../tags/tag241.xml"/><Relationship Id="rId19" Type="http://schemas.openxmlformats.org/officeDocument/2006/relationships/tags" Target="../tags/tag250.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tags" Target="../tags/tag245.xml"/><Relationship Id="rId22" Type="http://schemas.openxmlformats.org/officeDocument/2006/relationships/tags" Target="../tags/tag25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3E51-9D78-4A6C-B209-5E2E79447B03}"/>
              </a:ext>
            </a:extLst>
          </p:cNvPr>
          <p:cNvSpPr>
            <a:spLocks noGrp="1"/>
          </p:cNvSpPr>
          <p:nvPr>
            <p:ph type="ctrTitle"/>
          </p:nvPr>
        </p:nvSpPr>
        <p:spPr>
          <a:xfrm>
            <a:off x="177800" y="952500"/>
            <a:ext cx="8775700" cy="2138908"/>
          </a:xfrm>
        </p:spPr>
        <p:txBody>
          <a:bodyPr/>
          <a:lstStyle/>
          <a:p>
            <a:pPr algn="ctr"/>
            <a:r>
              <a:rPr lang="zh-CN" altLang="en-US" sz="4400" dirty="0"/>
              <a:t>第</a:t>
            </a:r>
            <a:r>
              <a:rPr lang="en-US" altLang="zh-CN" sz="4400" dirty="0"/>
              <a:t>4</a:t>
            </a:r>
            <a:r>
              <a:rPr lang="zh-CN" altLang="en-US" sz="4400" dirty="0"/>
              <a:t>节、模块化思维与函数设计</a:t>
            </a:r>
            <a:br>
              <a:rPr lang="en-US" altLang="zh-CN" sz="4400" dirty="0"/>
            </a:br>
            <a:r>
              <a:rPr lang="zh-CN" altLang="en-US" sz="2800" dirty="0"/>
              <a:t>教材第</a:t>
            </a:r>
            <a:r>
              <a:rPr lang="en-US" altLang="zh-CN" sz="2800" dirty="0"/>
              <a:t>5</a:t>
            </a:r>
            <a:r>
              <a:rPr lang="zh-CN" altLang="en-US" sz="2800" dirty="0"/>
              <a:t>章、第</a:t>
            </a:r>
            <a:r>
              <a:rPr lang="en-US" altLang="zh-CN" sz="2800" dirty="0"/>
              <a:t>3.5</a:t>
            </a:r>
            <a:r>
              <a:rPr lang="zh-CN" altLang="en-US" sz="2800" dirty="0"/>
              <a:t>节</a:t>
            </a:r>
            <a:endParaRPr lang="zh-CN" altLang="en-US" dirty="0"/>
          </a:p>
        </p:txBody>
      </p:sp>
      <p:sp>
        <p:nvSpPr>
          <p:cNvPr id="3" name="副标题 2">
            <a:extLst>
              <a:ext uri="{FF2B5EF4-FFF2-40B4-BE49-F238E27FC236}">
                <a16:creationId xmlns:a16="http://schemas.microsoft.com/office/drawing/2014/main" id="{746981BF-0EA6-4150-A868-CBAF29E17448}"/>
              </a:ext>
            </a:extLst>
          </p:cNvPr>
          <p:cNvSpPr>
            <a:spLocks noGrp="1"/>
          </p:cNvSpPr>
          <p:nvPr>
            <p:ph type="subTitle" idx="1"/>
          </p:nvPr>
        </p:nvSpPr>
        <p:spPr>
          <a:xfrm>
            <a:off x="1371600" y="4546600"/>
            <a:ext cx="6400800" cy="1752600"/>
          </a:xfrm>
        </p:spPr>
        <p:txBody>
          <a:bodyPr anchor="ctr"/>
          <a:lstStyle/>
          <a:p>
            <a:r>
              <a:rPr lang="zh-CN" altLang="en-US" sz="2800" dirty="0"/>
              <a:t>计算机系 王瑀屏</a:t>
            </a:r>
            <a:endParaRPr lang="en-US" altLang="zh-CN" sz="2800" dirty="0"/>
          </a:p>
          <a:p>
            <a:r>
              <a:rPr lang="en-US" altLang="zh-CN" sz="2800" dirty="0"/>
              <a:t>wyp@tsinghua.edu.cn</a:t>
            </a:r>
            <a:endParaRPr lang="zh-CN" altLang="en-US" sz="2800" dirty="0"/>
          </a:p>
        </p:txBody>
      </p:sp>
      <p:sp>
        <p:nvSpPr>
          <p:cNvPr id="4" name="文本框 3">
            <a:extLst>
              <a:ext uri="{FF2B5EF4-FFF2-40B4-BE49-F238E27FC236}">
                <a16:creationId xmlns:a16="http://schemas.microsoft.com/office/drawing/2014/main" id="{27DD2DE2-54EE-4059-B0EE-08A0BC544AF6}"/>
              </a:ext>
            </a:extLst>
          </p:cNvPr>
          <p:cNvSpPr txBox="1"/>
          <p:nvPr/>
        </p:nvSpPr>
        <p:spPr>
          <a:xfrm>
            <a:off x="177800" y="228025"/>
            <a:ext cx="8775700" cy="584775"/>
          </a:xfrm>
          <a:prstGeom prst="rect">
            <a:avLst/>
          </a:prstGeom>
          <a:noFill/>
        </p:spPr>
        <p:txBody>
          <a:bodyPr wrap="square">
            <a:spAutoFit/>
          </a:bodyPr>
          <a:lstStyle/>
          <a:p>
            <a:pPr algn="ctr"/>
            <a:r>
              <a:rPr lang="zh-CN" altLang="en-US" sz="3200" b="1" kern="0" dirty="0">
                <a:solidFill>
                  <a:srgbClr val="FF0000"/>
                </a:solidFill>
                <a:latin typeface="仿宋" panose="02010609060101010101" pitchFamily="49" charset="-122"/>
                <a:ea typeface="仿宋" panose="02010609060101010101" pitchFamily="49" charset="-122"/>
              </a:rPr>
              <a:t>程序设计基础</a:t>
            </a:r>
          </a:p>
        </p:txBody>
      </p:sp>
    </p:spTree>
    <p:extLst>
      <p:ext uri="{BB962C8B-B14F-4D97-AF65-F5344CB8AC3E}">
        <p14:creationId xmlns:p14="http://schemas.microsoft.com/office/powerpoint/2010/main" val="4385239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07C773C8-729C-4933-9840-44C10257D234}"/>
              </a:ext>
            </a:extLst>
          </p:cNvPr>
          <p:cNvSpPr>
            <a:spLocks noGrp="1"/>
          </p:cNvSpPr>
          <p:nvPr>
            <p:ph type="title"/>
          </p:nvPr>
        </p:nvSpPr>
        <p:spPr/>
        <p:txBody>
          <a:bodyPr/>
          <a:lstStyle/>
          <a:p>
            <a:r>
              <a:rPr lang="zh-CN" altLang="en-US"/>
              <a:t>小结</a:t>
            </a:r>
          </a:p>
        </p:txBody>
      </p:sp>
      <p:sp>
        <p:nvSpPr>
          <p:cNvPr id="12291" name="内容占位符 5">
            <a:extLst>
              <a:ext uri="{FF2B5EF4-FFF2-40B4-BE49-F238E27FC236}">
                <a16:creationId xmlns:a16="http://schemas.microsoft.com/office/drawing/2014/main" id="{1FE5C58D-F4CF-4F60-9F2B-EAC8E06997C3}"/>
              </a:ext>
            </a:extLst>
          </p:cNvPr>
          <p:cNvSpPr>
            <a:spLocks noGrp="1"/>
          </p:cNvSpPr>
          <p:nvPr>
            <p:ph idx="1"/>
          </p:nvPr>
        </p:nvSpPr>
        <p:spPr/>
        <p:txBody>
          <a:bodyPr/>
          <a:lstStyle/>
          <a:p>
            <a:r>
              <a:rPr lang="zh-CN" altLang="en-US"/>
              <a:t>在完成上述任务时，都需要用到判断一个数是否是素数的功能</a:t>
            </a:r>
          </a:p>
          <a:p>
            <a:pPr lvl="1"/>
            <a:r>
              <a:rPr lang="zh-CN" altLang="en-US"/>
              <a:t>对于问题</a:t>
            </a:r>
            <a:r>
              <a:rPr lang="en-US" altLang="zh-CN"/>
              <a:t>1</a:t>
            </a:r>
            <a:r>
              <a:rPr lang="zh-CN" altLang="en-US"/>
              <a:t>，要判断输入是否是素数</a:t>
            </a:r>
          </a:p>
          <a:p>
            <a:pPr lvl="1"/>
            <a:r>
              <a:rPr lang="zh-CN" altLang="en-US"/>
              <a:t>对于问题</a:t>
            </a:r>
            <a:r>
              <a:rPr lang="en-US" altLang="zh-CN"/>
              <a:t>2</a:t>
            </a:r>
            <a:r>
              <a:rPr lang="zh-CN" altLang="en-US"/>
              <a:t>，要判断</a:t>
            </a:r>
            <a:r>
              <a:rPr lang="en-US" altLang="zh-CN"/>
              <a:t>1-100</a:t>
            </a:r>
            <a:r>
              <a:rPr lang="zh-CN" altLang="en-US"/>
              <a:t>的数是否是素数</a:t>
            </a:r>
          </a:p>
          <a:p>
            <a:pPr lvl="1"/>
            <a:r>
              <a:rPr lang="zh-CN" altLang="en-US"/>
              <a:t>对于问题</a:t>
            </a:r>
            <a:r>
              <a:rPr lang="en-US" altLang="zh-CN"/>
              <a:t>3</a:t>
            </a:r>
            <a:r>
              <a:rPr lang="zh-CN" altLang="en-US"/>
              <a:t>，要判断</a:t>
            </a:r>
            <a:r>
              <a:rPr lang="en-US" altLang="zh-CN"/>
              <a:t>n+1</a:t>
            </a:r>
            <a:r>
              <a:rPr lang="zh-CN" altLang="en-US"/>
              <a:t>和</a:t>
            </a:r>
            <a:r>
              <a:rPr lang="en-US" altLang="zh-CN"/>
              <a:t>n-1</a:t>
            </a:r>
            <a:r>
              <a:rPr lang="zh-CN" altLang="en-US"/>
              <a:t>是否是素数</a:t>
            </a:r>
          </a:p>
          <a:p>
            <a:r>
              <a:rPr lang="zh-CN" altLang="en-US"/>
              <a:t>回忆一下第一节课我们创造</a:t>
            </a:r>
            <a:r>
              <a:rPr lang="en-US" altLang="zh-CN"/>
              <a:t>LOGO</a:t>
            </a:r>
            <a:r>
              <a:rPr lang="zh-CN" altLang="en-US"/>
              <a:t>语言的过程，如何画出五环？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animEffect transition="in" filter="fade">
                                      <p:cBhvr>
                                        <p:cTn id="7"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D14958E9-9D0C-439A-978E-FAAA3D094B10}"/>
              </a:ext>
            </a:extLst>
          </p:cNvPr>
          <p:cNvSpPr>
            <a:spLocks noGrp="1"/>
          </p:cNvSpPr>
          <p:nvPr>
            <p:ph type="title"/>
          </p:nvPr>
        </p:nvSpPr>
        <p:spPr/>
        <p:txBody>
          <a:bodyPr/>
          <a:lstStyle/>
          <a:p>
            <a:r>
              <a:rPr lang="zh-CN" altLang="en-US"/>
              <a:t>小结</a:t>
            </a:r>
          </a:p>
        </p:txBody>
      </p:sp>
      <p:sp>
        <p:nvSpPr>
          <p:cNvPr id="16387" name="内容占位符 5">
            <a:extLst>
              <a:ext uri="{FF2B5EF4-FFF2-40B4-BE49-F238E27FC236}">
                <a16:creationId xmlns:a16="http://schemas.microsoft.com/office/drawing/2014/main" id="{911C03E5-8411-4034-9DA5-1967329E4B5B}"/>
              </a:ext>
            </a:extLst>
          </p:cNvPr>
          <p:cNvSpPr>
            <a:spLocks noGrp="1"/>
          </p:cNvSpPr>
          <p:nvPr>
            <p:ph idx="1"/>
          </p:nvPr>
        </p:nvSpPr>
        <p:spPr/>
        <p:txBody>
          <a:bodyPr/>
          <a:lstStyle/>
          <a:p>
            <a:r>
              <a:rPr lang="zh-CN" altLang="en-US"/>
              <a:t>如果能将该</a:t>
            </a:r>
            <a:r>
              <a:rPr lang="zh-CN" altLang="en-US">
                <a:solidFill>
                  <a:srgbClr val="FF0000"/>
                </a:solidFill>
              </a:rPr>
              <a:t>功能</a:t>
            </a:r>
            <a:r>
              <a:rPr lang="zh-CN" altLang="en-US"/>
              <a:t>形成一个固定的</a:t>
            </a:r>
            <a:r>
              <a:rPr lang="zh-CN" altLang="en-US">
                <a:solidFill>
                  <a:srgbClr val="FF0000"/>
                </a:solidFill>
              </a:rPr>
              <a:t>模块</a:t>
            </a:r>
            <a:r>
              <a:rPr lang="zh-CN" altLang="en-US"/>
              <a:t>，不用将其复制多份，只写一次就能在</a:t>
            </a:r>
            <a:r>
              <a:rPr lang="zh-CN" altLang="en-US">
                <a:solidFill>
                  <a:srgbClr val="FF0000"/>
                </a:solidFill>
              </a:rPr>
              <a:t>多处使用</a:t>
            </a:r>
            <a:r>
              <a:rPr lang="zh-CN" altLang="en-US"/>
              <a:t>，我们在完成这三个任务时显然会更方便</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F1000A2D-0AB3-4CC6-8CCE-EC959E2981A8}"/>
              </a:ext>
            </a:extLst>
          </p:cNvPr>
          <p:cNvSpPr>
            <a:spLocks noGrp="1"/>
          </p:cNvSpPr>
          <p:nvPr>
            <p:ph type="title"/>
          </p:nvPr>
        </p:nvSpPr>
        <p:spPr/>
        <p:txBody>
          <a:bodyPr/>
          <a:lstStyle/>
          <a:p>
            <a:r>
              <a:rPr lang="zh-CN" altLang="en-US"/>
              <a:t>小结</a:t>
            </a:r>
          </a:p>
        </p:txBody>
      </p:sp>
      <p:sp>
        <p:nvSpPr>
          <p:cNvPr id="17411" name="内容占位符 5">
            <a:extLst>
              <a:ext uri="{FF2B5EF4-FFF2-40B4-BE49-F238E27FC236}">
                <a16:creationId xmlns:a16="http://schemas.microsoft.com/office/drawing/2014/main" id="{B9432879-E6E9-4258-9BF1-056CF50F2DAA}"/>
              </a:ext>
            </a:extLst>
          </p:cNvPr>
          <p:cNvSpPr>
            <a:spLocks noGrp="1"/>
          </p:cNvSpPr>
          <p:nvPr>
            <p:ph idx="1"/>
          </p:nvPr>
        </p:nvSpPr>
        <p:spPr/>
        <p:txBody>
          <a:bodyPr/>
          <a:lstStyle/>
          <a:p>
            <a:r>
              <a:rPr lang="zh-CN" altLang="en-US"/>
              <a:t>如果能将该</a:t>
            </a:r>
            <a:r>
              <a:rPr lang="zh-CN" altLang="en-US">
                <a:solidFill>
                  <a:srgbClr val="FF0000"/>
                </a:solidFill>
              </a:rPr>
              <a:t>功能</a:t>
            </a:r>
            <a:r>
              <a:rPr lang="zh-CN" altLang="en-US"/>
              <a:t>形成一个固定的</a:t>
            </a:r>
            <a:r>
              <a:rPr lang="zh-CN" altLang="en-US">
                <a:solidFill>
                  <a:srgbClr val="FF0000"/>
                </a:solidFill>
              </a:rPr>
              <a:t>模块</a:t>
            </a:r>
            <a:r>
              <a:rPr lang="zh-CN" altLang="en-US"/>
              <a:t>，不用将其复制多份，只写一次就能在</a:t>
            </a:r>
            <a:r>
              <a:rPr lang="zh-CN" altLang="en-US">
                <a:solidFill>
                  <a:srgbClr val="FF0000"/>
                </a:solidFill>
              </a:rPr>
              <a:t>多处使用</a:t>
            </a:r>
            <a:r>
              <a:rPr lang="zh-CN" altLang="en-US"/>
              <a:t>，我们在完成这三个任务时显然会更方便</a:t>
            </a:r>
          </a:p>
        </p:txBody>
      </p:sp>
      <p:grpSp>
        <p:nvGrpSpPr>
          <p:cNvPr id="2" name="组合 5">
            <a:extLst>
              <a:ext uri="{FF2B5EF4-FFF2-40B4-BE49-F238E27FC236}">
                <a16:creationId xmlns:a16="http://schemas.microsoft.com/office/drawing/2014/main" id="{B486D705-B1DF-42D5-A7E0-4C052675D3A6}"/>
              </a:ext>
            </a:extLst>
          </p:cNvPr>
          <p:cNvGrpSpPr>
            <a:grpSpLocks/>
          </p:cNvGrpSpPr>
          <p:nvPr/>
        </p:nvGrpSpPr>
        <p:grpSpPr bwMode="auto">
          <a:xfrm>
            <a:off x="-690934" y="952500"/>
            <a:ext cx="10513168" cy="5346700"/>
            <a:chOff x="0" y="1500174"/>
            <a:chExt cx="9144000" cy="4643470"/>
          </a:xfrm>
        </p:grpSpPr>
        <p:sp>
          <p:nvSpPr>
            <p:cNvPr id="17415" name="圆角矩形 3">
              <a:extLst>
                <a:ext uri="{FF2B5EF4-FFF2-40B4-BE49-F238E27FC236}">
                  <a16:creationId xmlns:a16="http://schemas.microsoft.com/office/drawing/2014/main" id="{48FACDB9-880D-46E3-A7E5-66035D09FF78}"/>
                </a:ext>
              </a:extLst>
            </p:cNvPr>
            <p:cNvSpPr>
              <a:spLocks noChangeArrowheads="1"/>
            </p:cNvSpPr>
            <p:nvPr/>
          </p:nvSpPr>
          <p:spPr bwMode="auto">
            <a:xfrm>
              <a:off x="428596" y="1500174"/>
              <a:ext cx="8215370" cy="4643470"/>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17416" name="TextBox 4">
              <a:extLst>
                <a:ext uri="{FF2B5EF4-FFF2-40B4-BE49-F238E27FC236}">
                  <a16:creationId xmlns:a16="http://schemas.microsoft.com/office/drawing/2014/main" id="{91EF61B9-54AE-4BAC-A34C-5838B306CF55}"/>
                </a:ext>
              </a:extLst>
            </p:cNvPr>
            <p:cNvSpPr txBox="1">
              <a:spLocks noChangeArrowheads="1"/>
            </p:cNvSpPr>
            <p:nvPr/>
          </p:nvSpPr>
          <p:spPr bwMode="auto">
            <a:xfrm>
              <a:off x="0" y="3071810"/>
              <a:ext cx="9144000" cy="83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gn="ctr" eaLnBrk="1" hangingPunct="1">
                <a:spcBef>
                  <a:spcPct val="0"/>
                </a:spcBef>
                <a:buClrTx/>
                <a:buFontTx/>
                <a:buNone/>
              </a:pPr>
              <a:r>
                <a:rPr lang="zh-CN" altLang="en-US" sz="5400" b="0"/>
                <a:t>我们需要</a:t>
              </a:r>
              <a:r>
                <a:rPr lang="zh-CN" altLang="en-US" sz="5400" b="0">
                  <a:solidFill>
                    <a:srgbClr val="FF0000"/>
                  </a:solidFill>
                </a:rPr>
                <a:t>函数</a:t>
              </a:r>
              <a:r>
                <a:rPr lang="zh-CN" altLang="en-US" sz="5400" b="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421E4AF3-4925-429F-8303-F3FBE11F3DB3}"/>
              </a:ext>
            </a:extLst>
          </p:cNvPr>
          <p:cNvSpPr>
            <a:spLocks noGrp="1"/>
          </p:cNvSpPr>
          <p:nvPr>
            <p:ph type="title"/>
          </p:nvPr>
        </p:nvSpPr>
        <p:spPr/>
        <p:txBody>
          <a:bodyPr/>
          <a:lstStyle/>
          <a:p>
            <a:r>
              <a:rPr lang="zh-CN" altLang="en-US"/>
              <a:t>函数一直在我们身边</a:t>
            </a:r>
          </a:p>
        </p:txBody>
      </p:sp>
      <p:sp>
        <p:nvSpPr>
          <p:cNvPr id="3" name="内容占位符 2">
            <a:extLst>
              <a:ext uri="{FF2B5EF4-FFF2-40B4-BE49-F238E27FC236}">
                <a16:creationId xmlns:a16="http://schemas.microsoft.com/office/drawing/2014/main" id="{98E36445-1541-4D27-9D72-8F50A381D2C3}"/>
              </a:ext>
            </a:extLst>
          </p:cNvPr>
          <p:cNvSpPr>
            <a:spLocks noGrp="1"/>
          </p:cNvSpPr>
          <p:nvPr>
            <p:ph idx="1"/>
          </p:nvPr>
        </p:nvSpPr>
        <p:spPr/>
        <p:txBody>
          <a:bodyPr/>
          <a:lstStyle/>
          <a:p>
            <a:r>
              <a:rPr lang="zh-CN" altLang="en-US"/>
              <a:t>数学函数</a:t>
            </a:r>
            <a:r>
              <a:rPr lang="en-US" altLang="zh-CN"/>
              <a:t>sin</a:t>
            </a:r>
            <a:r>
              <a:rPr lang="zh-CN" altLang="en-US"/>
              <a:t>、</a:t>
            </a:r>
            <a:r>
              <a:rPr lang="en-US" altLang="zh-CN"/>
              <a:t>cos</a:t>
            </a:r>
            <a:r>
              <a:rPr lang="zh-CN" altLang="en-US"/>
              <a:t>、</a:t>
            </a:r>
            <a:r>
              <a:rPr lang="en-US" altLang="zh-CN"/>
              <a:t>sqrt</a:t>
            </a:r>
          </a:p>
          <a:p>
            <a:r>
              <a:rPr lang="zh-CN" altLang="en-US"/>
              <a:t>字符串处理函数</a:t>
            </a:r>
            <a:r>
              <a:rPr lang="en-US" altLang="zh-CN"/>
              <a:t>strlen</a:t>
            </a:r>
            <a:r>
              <a:rPr lang="zh-CN" altLang="en-US"/>
              <a:t>、</a:t>
            </a:r>
            <a:r>
              <a:rPr lang="en-US" altLang="zh-CN"/>
              <a:t>strchr</a:t>
            </a:r>
          </a:p>
          <a:p>
            <a:r>
              <a:rPr lang="zh-CN" altLang="en-US"/>
              <a:t>化身为运算符的函数“</a:t>
            </a:r>
            <a:r>
              <a:rPr lang="en-US" altLang="zh-CN"/>
              <a:t>cout &lt;&lt; n;</a:t>
            </a:r>
            <a:r>
              <a:rPr lang="zh-CN" altLang="en-US"/>
              <a:t>”</a:t>
            </a:r>
            <a:endParaRPr lang="en-US" altLang="zh-CN"/>
          </a:p>
          <a:p>
            <a:r>
              <a:rPr lang="zh-CN" altLang="en-US"/>
              <a:t>主函数“</a:t>
            </a:r>
            <a:r>
              <a:rPr lang="en-US" altLang="zh-CN"/>
              <a:t>int main() {}</a:t>
            </a:r>
            <a:r>
              <a:rPr lang="zh-CN" altLang="en-US"/>
              <a:t>”</a:t>
            </a:r>
            <a:endParaRPr lang="en-US" altLang="zh-CN"/>
          </a:p>
          <a:p>
            <a:r>
              <a:rPr lang="en-US" altLang="zh-CN"/>
              <a:t>……</a:t>
            </a:r>
          </a:p>
          <a:p>
            <a:r>
              <a:rPr lang="zh-CN" altLang="en-US"/>
              <a:t>如果没有它们，对我们完成任务有什么影响？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7C4251E2-2A26-4DFD-AD3E-B0AEF048EF30}"/>
              </a:ext>
            </a:extLst>
          </p:cNvPr>
          <p:cNvSpPr>
            <a:spLocks noGrp="1"/>
          </p:cNvSpPr>
          <p:nvPr>
            <p:ph type="title"/>
          </p:nvPr>
        </p:nvSpPr>
        <p:spPr/>
        <p:txBody>
          <a:bodyPr/>
          <a:lstStyle/>
          <a:p>
            <a:r>
              <a:rPr lang="zh-CN" altLang="en-US"/>
              <a:t>函数是合作的基础</a:t>
            </a:r>
          </a:p>
        </p:txBody>
      </p:sp>
      <p:sp>
        <p:nvSpPr>
          <p:cNvPr id="19459" name="内容占位符 2">
            <a:extLst>
              <a:ext uri="{FF2B5EF4-FFF2-40B4-BE49-F238E27FC236}">
                <a16:creationId xmlns:a16="http://schemas.microsoft.com/office/drawing/2014/main" id="{CFEA7C73-A472-4063-886E-795363A2ADD5}"/>
              </a:ext>
            </a:extLst>
          </p:cNvPr>
          <p:cNvSpPr>
            <a:spLocks noGrp="1"/>
          </p:cNvSpPr>
          <p:nvPr>
            <p:ph idx="1"/>
          </p:nvPr>
        </p:nvSpPr>
        <p:spPr/>
        <p:txBody>
          <a:bodyPr/>
          <a:lstStyle/>
          <a:p>
            <a:r>
              <a:rPr lang="zh-CN" altLang="en-US"/>
              <a:t>上面这些函数是其他人为了让我们更方便的使用</a:t>
            </a:r>
            <a:r>
              <a:rPr lang="en-US" altLang="zh-CN"/>
              <a:t>C/C++</a:t>
            </a:r>
            <a:r>
              <a:rPr lang="zh-CN" altLang="en-US"/>
              <a:t>语言而设计的</a:t>
            </a:r>
            <a:endParaRPr lang="en-US" altLang="zh-CN"/>
          </a:p>
          <a:p>
            <a:r>
              <a:rPr lang="zh-CN" altLang="en-US"/>
              <a:t>换句话说，函数可以是其他人设计的</a:t>
            </a:r>
            <a:endParaRPr lang="en-US" altLang="zh-CN"/>
          </a:p>
          <a:p>
            <a:r>
              <a:rPr lang="zh-CN" altLang="en-US"/>
              <a:t>如果对完成我们的任务有帮助，我们可以“拿”过来使用</a:t>
            </a:r>
            <a:endParaRPr lang="en-US" altLang="zh-CN"/>
          </a:p>
          <a:p>
            <a:r>
              <a:rPr lang="zh-CN" altLang="en-US"/>
              <a:t>函数为多人合作完成一项任务提供了基础条件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41DDA4E0-A0CA-40A9-850C-C18ADF8C5A27}"/>
              </a:ext>
            </a:extLst>
          </p:cNvPr>
          <p:cNvSpPr>
            <a:spLocks noGrp="1"/>
          </p:cNvSpPr>
          <p:nvPr>
            <p:ph type="title"/>
          </p:nvPr>
        </p:nvSpPr>
        <p:spPr/>
        <p:txBody>
          <a:bodyPr/>
          <a:lstStyle/>
          <a:p>
            <a:r>
              <a:rPr lang="zh-CN" altLang="en-US"/>
              <a:t>函数设计的要素</a:t>
            </a:r>
          </a:p>
        </p:txBody>
      </p:sp>
      <p:sp>
        <p:nvSpPr>
          <p:cNvPr id="3" name="内容占位符 2">
            <a:extLst>
              <a:ext uri="{FF2B5EF4-FFF2-40B4-BE49-F238E27FC236}">
                <a16:creationId xmlns:a16="http://schemas.microsoft.com/office/drawing/2014/main" id="{30186D4D-8877-4D21-9A17-9AA41EF326F0}"/>
              </a:ext>
            </a:extLst>
          </p:cNvPr>
          <p:cNvSpPr>
            <a:spLocks noGrp="1"/>
          </p:cNvSpPr>
          <p:nvPr>
            <p:ph idx="1"/>
          </p:nvPr>
        </p:nvSpPr>
        <p:spPr/>
        <p:txBody>
          <a:bodyPr/>
          <a:lstStyle/>
          <a:p>
            <a:r>
              <a:rPr lang="zh-CN" altLang="en-US"/>
              <a:t>函数</a:t>
            </a:r>
            <a:r>
              <a:rPr lang="en-US" altLang="zh-CN"/>
              <a:t>(function)</a:t>
            </a:r>
            <a:r>
              <a:rPr lang="zh-CN" altLang="en-US"/>
              <a:t>是一个具有特定的</a:t>
            </a:r>
            <a:r>
              <a:rPr lang="zh-CN" altLang="en-US">
                <a:solidFill>
                  <a:srgbClr val="FF0000"/>
                </a:solidFill>
              </a:rPr>
              <a:t>功能</a:t>
            </a:r>
            <a:r>
              <a:rPr lang="zh-CN" altLang="en-US"/>
              <a:t>、相对独立的</a:t>
            </a:r>
            <a:r>
              <a:rPr lang="zh-CN" altLang="en-US">
                <a:solidFill>
                  <a:srgbClr val="FF0000"/>
                </a:solidFill>
              </a:rPr>
              <a:t>模块</a:t>
            </a:r>
            <a:r>
              <a:rPr lang="zh-CN" altLang="en-US"/>
              <a:t>，能够被</a:t>
            </a:r>
            <a:r>
              <a:rPr lang="zh-CN" altLang="en-US">
                <a:solidFill>
                  <a:srgbClr val="FF0000"/>
                </a:solidFill>
              </a:rPr>
              <a:t>多次使用</a:t>
            </a:r>
          </a:p>
          <a:p>
            <a:r>
              <a:rPr lang="zh-CN" altLang="en-US"/>
              <a:t>功能</a:t>
            </a:r>
            <a:r>
              <a:rPr lang="en-US" altLang="zh-CN"/>
              <a:t>——</a:t>
            </a:r>
            <a:r>
              <a:rPr lang="zh-CN" altLang="en-US"/>
              <a:t>函数的定义（</a:t>
            </a:r>
            <a:r>
              <a:rPr lang="en-US" altLang="zh-CN"/>
              <a:t>Definition</a:t>
            </a:r>
            <a:r>
              <a:rPr lang="zh-CN" altLang="en-US"/>
              <a:t>）</a:t>
            </a:r>
          </a:p>
          <a:p>
            <a:r>
              <a:rPr lang="zh-CN" altLang="en-US"/>
              <a:t>模块</a:t>
            </a:r>
            <a:r>
              <a:rPr lang="en-US" altLang="zh-CN"/>
              <a:t>——</a:t>
            </a:r>
            <a:r>
              <a:rPr lang="zh-CN" altLang="en-US"/>
              <a:t>函数的声明（</a:t>
            </a:r>
            <a:r>
              <a:rPr lang="en-US" altLang="zh-CN"/>
              <a:t>Declaration</a:t>
            </a:r>
            <a:r>
              <a:rPr lang="zh-CN" altLang="en-US"/>
              <a:t>）</a:t>
            </a:r>
          </a:p>
          <a:p>
            <a:r>
              <a:rPr lang="zh-CN" altLang="en-US"/>
              <a:t>使用</a:t>
            </a:r>
            <a:r>
              <a:rPr lang="en-US" altLang="zh-CN"/>
              <a:t>——</a:t>
            </a:r>
            <a:r>
              <a:rPr lang="zh-CN" altLang="en-US"/>
              <a:t>函数的调用（</a:t>
            </a:r>
            <a:r>
              <a:rPr lang="en-US" altLang="zh-CN"/>
              <a:t>Call</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a:extLst>
              <a:ext uri="{FF2B5EF4-FFF2-40B4-BE49-F238E27FC236}">
                <a16:creationId xmlns:a16="http://schemas.microsoft.com/office/drawing/2014/main" id="{3629E9B4-C3D6-4E6B-9B4C-375986EDD10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Tx/>
              <a:buFontTx/>
              <a:buNone/>
            </a:pPr>
            <a:r>
              <a:rPr lang="zh-CN" altLang="en-US" sz="1600">
                <a:solidFill>
                  <a:schemeClr val="bg1"/>
                </a:solidFill>
              </a:rPr>
              <a:t>程序设计基础</a:t>
            </a:r>
          </a:p>
        </p:txBody>
      </p:sp>
      <p:sp>
        <p:nvSpPr>
          <p:cNvPr id="21507" name="灯片编号占位符 4">
            <a:extLst>
              <a:ext uri="{FF2B5EF4-FFF2-40B4-BE49-F238E27FC236}">
                <a16:creationId xmlns:a16="http://schemas.microsoft.com/office/drawing/2014/main" id="{0858C86F-6ED3-4F86-905B-3E0D560CABC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Tx/>
              <a:buFontTx/>
              <a:buNone/>
            </a:pPr>
            <a:fld id="{54C8C093-864D-485A-B3F3-F9D45CDBC6F2}" type="slidenum">
              <a:rPr lang="zh-CN" altLang="en-US" sz="1600" b="0">
                <a:solidFill>
                  <a:schemeClr val="bg1"/>
                </a:solidFill>
                <a:latin typeface="Arial" panose="020B0604020202020204" pitchFamily="34" charset="0"/>
                <a:ea typeface="宋体" panose="02010600030101010101" pitchFamily="2" charset="-122"/>
              </a:rPr>
              <a:pPr>
                <a:spcBef>
                  <a:spcPct val="0"/>
                </a:spcBef>
                <a:buClrTx/>
                <a:buFontTx/>
                <a:buNone/>
              </a:pPr>
              <a:t>16</a:t>
            </a:fld>
            <a:endParaRPr lang="zh-CN" altLang="en-US" sz="1600" b="0">
              <a:solidFill>
                <a:schemeClr val="bg1"/>
              </a:solidFill>
              <a:latin typeface="Arial" panose="020B0604020202020204" pitchFamily="34" charset="0"/>
              <a:ea typeface="宋体" panose="02010600030101010101" pitchFamily="2" charset="-122"/>
            </a:endParaRPr>
          </a:p>
        </p:txBody>
      </p:sp>
      <p:sp>
        <p:nvSpPr>
          <p:cNvPr id="21508" name="文本框 6">
            <a:extLst>
              <a:ext uri="{FF2B5EF4-FFF2-40B4-BE49-F238E27FC236}">
                <a16:creationId xmlns:a16="http://schemas.microsoft.com/office/drawing/2014/main" id="{280BC782-F230-4BBC-B972-464C56F2A3A8}"/>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Tx/>
              <a:buFontTx/>
              <a:buNone/>
            </a:pPr>
            <a:r>
              <a:rPr lang="zh-CN" altLang="en-US" sz="2600" b="0">
                <a:latin typeface="Microsoft Yahei" panose="020B0503020204020204" pitchFamily="34" charset="-122"/>
                <a:ea typeface="Microsoft Yahei" panose="020B0503020204020204" pitchFamily="34" charset="-122"/>
                <a:sym typeface="Microsoft Yahei" panose="020B0503020204020204" pitchFamily="34" charset="-122"/>
              </a:rPr>
              <a:t>函数设计的三个要素是：</a:t>
            </a:r>
          </a:p>
        </p:txBody>
      </p:sp>
      <p:sp>
        <p:nvSpPr>
          <p:cNvPr id="21509" name="文本框 7">
            <a:extLst>
              <a:ext uri="{FF2B5EF4-FFF2-40B4-BE49-F238E27FC236}">
                <a16:creationId xmlns:a16="http://schemas.microsoft.com/office/drawing/2014/main" id="{07467A1D-D581-4E2D-A7CA-31831020A403}"/>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Tx/>
              <a:buFontTx/>
              <a:buNone/>
            </a:pPr>
            <a:r>
              <a:rPr lang="zh-CN" altLang="en-US" sz="2600" b="0">
                <a:latin typeface="Microsoft Yahei" panose="020B0503020204020204" pitchFamily="34" charset="-122"/>
                <a:ea typeface="Microsoft Yahei" panose="020B0503020204020204" pitchFamily="34" charset="-122"/>
                <a:sym typeface="Microsoft Yahei" panose="020B0503020204020204" pitchFamily="34" charset="-122"/>
              </a:rPr>
              <a:t>定义域、值域、方程</a:t>
            </a:r>
          </a:p>
        </p:txBody>
      </p:sp>
      <p:sp>
        <p:nvSpPr>
          <p:cNvPr id="21510" name="文本框 8">
            <a:extLst>
              <a:ext uri="{FF2B5EF4-FFF2-40B4-BE49-F238E27FC236}">
                <a16:creationId xmlns:a16="http://schemas.microsoft.com/office/drawing/2014/main" id="{191EA6BA-C71D-4AC9-8FA7-4E50B5A3222A}"/>
              </a:ext>
            </a:extLst>
          </p:cNvPr>
          <p:cNvSpPr txBox="1">
            <a:spLocks noChangeArrowheads="1"/>
          </p:cNvSpPr>
          <p:nvPr>
            <p:custDataLst>
              <p:tags r:id="rId4"/>
            </p:custDataLst>
          </p:nvPr>
        </p:nvSpPr>
        <p:spPr bwMode="auto">
          <a:xfrm>
            <a:off x="1828800" y="34718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Tx/>
              <a:buFontTx/>
              <a:buNone/>
            </a:pPr>
            <a:r>
              <a:rPr lang="zh-CN" altLang="en-US" sz="2600" b="0">
                <a:latin typeface="Microsoft Yahei" panose="020B0503020204020204" pitchFamily="34" charset="-122"/>
                <a:ea typeface="Microsoft Yahei" panose="020B0503020204020204" pitchFamily="34" charset="-122"/>
                <a:sym typeface="Microsoft Yahei" panose="020B0503020204020204" pitchFamily="34" charset="-122"/>
              </a:rPr>
              <a:t>输入、过程、输出</a:t>
            </a:r>
          </a:p>
        </p:txBody>
      </p:sp>
      <p:sp>
        <p:nvSpPr>
          <p:cNvPr id="21511" name="文本框 9">
            <a:extLst>
              <a:ext uri="{FF2B5EF4-FFF2-40B4-BE49-F238E27FC236}">
                <a16:creationId xmlns:a16="http://schemas.microsoft.com/office/drawing/2014/main" id="{55397875-59CC-4D29-9475-AAAA255916A3}"/>
              </a:ext>
            </a:extLst>
          </p:cNvPr>
          <p:cNvSpPr txBox="1">
            <a:spLocks noChangeArrowheads="1"/>
          </p:cNvSpPr>
          <p:nvPr>
            <p:custDataLst>
              <p:tags r:id="rId5"/>
            </p:custDataLst>
          </p:nvPr>
        </p:nvSpPr>
        <p:spPr bwMode="auto">
          <a:xfrm>
            <a:off x="1828800" y="41576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Tx/>
              <a:buFontTx/>
              <a:buNone/>
            </a:pPr>
            <a:r>
              <a:rPr lang="zh-CN" altLang="en-US" sz="2600" b="0">
                <a:latin typeface="Microsoft Yahei" panose="020B0503020204020204" pitchFamily="34" charset="-122"/>
                <a:ea typeface="Microsoft Yahei" panose="020B0503020204020204" pitchFamily="34" charset="-122"/>
                <a:sym typeface="Microsoft Yahei" panose="020B0503020204020204" pitchFamily="34" charset="-122"/>
              </a:rPr>
              <a:t>定义、调用、声明</a:t>
            </a:r>
          </a:p>
        </p:txBody>
      </p:sp>
      <p:sp>
        <p:nvSpPr>
          <p:cNvPr id="21512" name="文本框 10">
            <a:extLst>
              <a:ext uri="{FF2B5EF4-FFF2-40B4-BE49-F238E27FC236}">
                <a16:creationId xmlns:a16="http://schemas.microsoft.com/office/drawing/2014/main" id="{55D44F72-5FDA-4CEB-86B8-FA97753B11D0}"/>
              </a:ext>
            </a:extLst>
          </p:cNvPr>
          <p:cNvSpPr txBox="1">
            <a:spLocks noChangeArrowheads="1"/>
          </p:cNvSpPr>
          <p:nvPr>
            <p:custDataLst>
              <p:tags r:id="rId6"/>
            </p:custDataLst>
          </p:nvPr>
        </p:nvSpPr>
        <p:spPr bwMode="auto">
          <a:xfrm>
            <a:off x="1828800" y="48434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Tx/>
              <a:buFontTx/>
              <a:buNone/>
            </a:pPr>
            <a:r>
              <a:rPr lang="zh-CN" altLang="en-US" sz="2600" b="0">
                <a:latin typeface="Microsoft Yahei" panose="020B0503020204020204" pitchFamily="34" charset="-122"/>
                <a:ea typeface="Microsoft Yahei" panose="020B0503020204020204" pitchFamily="34" charset="-122"/>
                <a:sym typeface="Microsoft Yahei" panose="020B0503020204020204" pitchFamily="34" charset="-122"/>
              </a:rPr>
              <a:t>参数、函数体、返回值</a:t>
            </a:r>
          </a:p>
        </p:txBody>
      </p:sp>
      <p:sp>
        <p:nvSpPr>
          <p:cNvPr id="12" name="椭圆 11">
            <a:extLst>
              <a:ext uri="{FF2B5EF4-FFF2-40B4-BE49-F238E27FC236}">
                <a16:creationId xmlns:a16="http://schemas.microsoft.com/office/drawing/2014/main" id="{174BCC0B-B18E-4A99-9CAF-23AC281587E5}"/>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B524998-2916-4D76-8ADF-C70274BF5E27}"/>
              </a:ext>
            </a:extLst>
          </p:cNvPr>
          <p:cNvSpPr>
            <a:spLocks noChangeAspect="1"/>
          </p:cNvSpPr>
          <p:nvPr>
            <p:custDataLst>
              <p:tags r:id="rId8"/>
            </p:custDataLst>
          </p:nvPr>
        </p:nvSpPr>
        <p:spPr>
          <a:xfrm>
            <a:off x="1114425" y="35353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20BECDDA-B0FD-4035-8806-4681779DDED4}"/>
              </a:ext>
            </a:extLst>
          </p:cNvPr>
          <p:cNvSpPr>
            <a:spLocks noChangeAspect="1"/>
          </p:cNvSpPr>
          <p:nvPr>
            <p:custDataLst>
              <p:tags r:id="rId9"/>
            </p:custDataLst>
          </p:nvPr>
        </p:nvSpPr>
        <p:spPr>
          <a:xfrm>
            <a:off x="1114425" y="42211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34C87C03-1EAA-4680-B354-FB9DB2431375}"/>
              </a:ext>
            </a:extLst>
          </p:cNvPr>
          <p:cNvSpPr>
            <a:spLocks noChangeAspect="1"/>
          </p:cNvSpPr>
          <p:nvPr>
            <p:custDataLst>
              <p:tags r:id="rId10"/>
            </p:custDataLst>
          </p:nvPr>
        </p:nvSpPr>
        <p:spPr>
          <a:xfrm>
            <a:off x="1114425" y="49069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圆角矩形 15">
            <a:extLst>
              <a:ext uri="{FF2B5EF4-FFF2-40B4-BE49-F238E27FC236}">
                <a16:creationId xmlns:a16="http://schemas.microsoft.com/office/drawing/2014/main" id="{9D0E6B83-E8EA-4F7F-B9A2-969218FE8AF5}"/>
              </a:ext>
            </a:extLst>
          </p:cNvPr>
          <p:cNvSpPr/>
          <p:nvPr>
            <p:custDataLst>
              <p:tags r:id="rId11"/>
            </p:custDataLst>
          </p:nvPr>
        </p:nvSpPr>
        <p:spPr>
          <a:xfrm>
            <a:off x="7235825" y="5876925"/>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518" name="组合 20">
            <a:extLst>
              <a:ext uri="{FF2B5EF4-FFF2-40B4-BE49-F238E27FC236}">
                <a16:creationId xmlns:a16="http://schemas.microsoft.com/office/drawing/2014/main" id="{EB3B3282-B649-4296-871B-8D06EFB67AE7}"/>
              </a:ext>
            </a:extLst>
          </p:cNvPr>
          <p:cNvGrpSpPr>
            <a:grpSpLocks/>
          </p:cNvGrpSpPr>
          <p:nvPr>
            <p:custDataLst>
              <p:tags r:id="rId12"/>
            </p:custDataLst>
          </p:nvPr>
        </p:nvGrpSpPr>
        <p:grpSpPr bwMode="auto">
          <a:xfrm>
            <a:off x="0" y="0"/>
            <a:ext cx="9144000" cy="635000"/>
            <a:chOff x="0" y="0"/>
            <a:chExt cx="9144000" cy="635000"/>
          </a:xfrm>
        </p:grpSpPr>
        <p:sp>
          <p:nvSpPr>
            <p:cNvPr id="17" name="TitleBackground">
              <a:extLst>
                <a:ext uri="{FF2B5EF4-FFF2-40B4-BE49-F238E27FC236}">
                  <a16:creationId xmlns:a16="http://schemas.microsoft.com/office/drawing/2014/main" id="{4B12F902-3722-432F-8119-767A096DA679}"/>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FFFFFF"/>
                </a:solidFill>
                <a:latin typeface="Verdana" panose="020B0604030504040204" pitchFamily="34" charset="0"/>
                <a:ea typeface="宋体" panose="02010600030101010101" pitchFamily="2" charset="-122"/>
              </a:endParaRPr>
            </a:p>
          </p:txBody>
        </p:sp>
        <p:sp>
          <p:nvSpPr>
            <p:cNvPr id="18" name="ColorBlock">
              <a:extLst>
                <a:ext uri="{FF2B5EF4-FFF2-40B4-BE49-F238E27FC236}">
                  <a16:creationId xmlns:a16="http://schemas.microsoft.com/office/drawing/2014/main" id="{C6F366E0-CAEF-4DAC-BAF0-32CA319005D8}"/>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FFFFFF"/>
                </a:solidFill>
                <a:latin typeface="Verdana" panose="020B0604030504040204" pitchFamily="34" charset="0"/>
                <a:ea typeface="宋体" panose="02010600030101010101" pitchFamily="2" charset="-122"/>
              </a:endParaRPr>
            </a:p>
          </p:txBody>
        </p:sp>
        <p:sp>
          <p:nvSpPr>
            <p:cNvPr id="21522" name="TypeText">
              <a:extLst>
                <a:ext uri="{FF2B5EF4-FFF2-40B4-BE49-F238E27FC236}">
                  <a16:creationId xmlns:a16="http://schemas.microsoft.com/office/drawing/2014/main" id="{25452999-9BCB-4D2F-8036-1F288A4981E2}"/>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Tx/>
                <a:buFontTx/>
                <a:buNone/>
              </a:pPr>
              <a:r>
                <a:rPr lang="zh-CN" altLang="en-US" sz="2600" b="0">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1523" name="TipText">
              <a:extLst>
                <a:ext uri="{FF2B5EF4-FFF2-40B4-BE49-F238E27FC236}">
                  <a16:creationId xmlns:a16="http://schemas.microsoft.com/office/drawing/2014/main" id="{8D679727-6AA3-48EA-ADCC-E3BFAC400599}"/>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Tx/>
                <a:buFontTx/>
                <a:buNone/>
              </a:pPr>
              <a:r>
                <a:rPr lang="en-US" altLang="zh-CN" sz="2000" b="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1519" name="图片 5">
            <a:extLst>
              <a:ext uri="{FF2B5EF4-FFF2-40B4-BE49-F238E27FC236}">
                <a16:creationId xmlns:a16="http://schemas.microsoft.com/office/drawing/2014/main" id="{6FD0C616-4EFE-4391-9E5C-BDA5AA7FC2A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BC297773-279C-4472-BA95-31B6CB5AE29E}"/>
              </a:ext>
            </a:extLst>
          </p:cNvPr>
          <p:cNvSpPr>
            <a:spLocks noGrp="1"/>
          </p:cNvSpPr>
          <p:nvPr>
            <p:ph type="title"/>
          </p:nvPr>
        </p:nvSpPr>
        <p:spPr/>
        <p:txBody>
          <a:bodyPr/>
          <a:lstStyle/>
          <a:p>
            <a:r>
              <a:rPr lang="zh-CN" altLang="en-US"/>
              <a:t>函数的定义</a:t>
            </a:r>
          </a:p>
        </p:txBody>
      </p:sp>
      <p:sp>
        <p:nvSpPr>
          <p:cNvPr id="22533" name="内容占位符 2">
            <a:extLst>
              <a:ext uri="{FF2B5EF4-FFF2-40B4-BE49-F238E27FC236}">
                <a16:creationId xmlns:a16="http://schemas.microsoft.com/office/drawing/2014/main" id="{495886C7-726B-4DAB-9F4A-1E159DBD72B9}"/>
              </a:ext>
            </a:extLst>
          </p:cNvPr>
          <p:cNvSpPr>
            <a:spLocks noGrp="1"/>
          </p:cNvSpPr>
          <p:nvPr>
            <p:ph idx="1"/>
          </p:nvPr>
        </p:nvSpPr>
        <p:spPr>
          <a:xfrm>
            <a:off x="642938" y="2448843"/>
            <a:ext cx="7772400" cy="3500437"/>
          </a:xfrm>
        </p:spPr>
        <p:txBody>
          <a:bodyPr/>
          <a:lstStyle/>
          <a:p>
            <a:pPr>
              <a:lnSpc>
                <a:spcPct val="90000"/>
              </a:lnSpc>
              <a:spcBef>
                <a:spcPct val="0"/>
              </a:spcBef>
              <a:buFont typeface="Wingdings" panose="05000000000000000000" pitchFamily="2" charset="2"/>
              <a:buNone/>
            </a:pPr>
            <a:r>
              <a:rPr lang="en-US" altLang="zh-CN" sz="2400" dirty="0">
                <a:solidFill>
                  <a:srgbClr val="00B050"/>
                </a:solidFill>
              </a:rPr>
              <a:t>bool</a:t>
            </a:r>
            <a:r>
              <a:rPr lang="en-US" altLang="zh-CN" sz="2400" dirty="0"/>
              <a:t> </a:t>
            </a:r>
            <a:r>
              <a:rPr lang="en-US" altLang="zh-CN" sz="2400" dirty="0" err="1">
                <a:solidFill>
                  <a:srgbClr val="FF0000"/>
                </a:solidFill>
              </a:rPr>
              <a:t>isPrime</a:t>
            </a:r>
            <a:r>
              <a:rPr lang="en-US" altLang="zh-CN" sz="2400" dirty="0"/>
              <a:t>(</a:t>
            </a:r>
            <a:r>
              <a:rPr lang="en-US" altLang="zh-CN" sz="2400" dirty="0">
                <a:solidFill>
                  <a:srgbClr val="0000FF"/>
                </a:solidFill>
              </a:rPr>
              <a:t>int n</a:t>
            </a:r>
            <a:r>
              <a:rPr lang="en-US" altLang="zh-CN" sz="2400" dirty="0"/>
              <a:t>) {</a:t>
            </a:r>
          </a:p>
          <a:p>
            <a:pPr>
              <a:lnSpc>
                <a:spcPct val="90000"/>
              </a:lnSpc>
              <a:spcBef>
                <a:spcPct val="0"/>
              </a:spcBef>
              <a:buFont typeface="Wingdings" panose="05000000000000000000" pitchFamily="2" charset="2"/>
              <a:buNone/>
            </a:pPr>
            <a:r>
              <a:rPr lang="en-US" altLang="zh-CN" sz="2400" dirty="0"/>
              <a:t>    bool </a:t>
            </a:r>
            <a:r>
              <a:rPr lang="en-US" altLang="zh-CN" sz="2400" dirty="0" err="1"/>
              <a:t>bPrime</a:t>
            </a:r>
            <a:r>
              <a:rPr lang="en-US" altLang="zh-CN" sz="2400" dirty="0"/>
              <a:t> = true;</a:t>
            </a:r>
          </a:p>
          <a:p>
            <a:pPr>
              <a:lnSpc>
                <a:spcPct val="90000"/>
              </a:lnSpc>
              <a:spcBef>
                <a:spcPct val="0"/>
              </a:spcBef>
              <a:buFont typeface="Wingdings" panose="05000000000000000000" pitchFamily="2" charset="2"/>
              <a:buNone/>
            </a:pPr>
            <a:r>
              <a:rPr lang="en-US" altLang="zh-CN" sz="2400" dirty="0"/>
              <a:t>    for (int </a:t>
            </a:r>
            <a:r>
              <a:rPr lang="en-US" altLang="zh-CN" sz="2400" dirty="0" err="1"/>
              <a:t>i</a:t>
            </a:r>
            <a:r>
              <a:rPr lang="en-US" altLang="zh-CN" sz="2400" dirty="0"/>
              <a:t> = 2; </a:t>
            </a:r>
            <a:r>
              <a:rPr lang="en-US" altLang="zh-CN" sz="2400" dirty="0" err="1"/>
              <a:t>i</a:t>
            </a:r>
            <a:r>
              <a:rPr lang="en-US" altLang="zh-CN" sz="2400" dirty="0"/>
              <a:t> * </a:t>
            </a:r>
            <a:r>
              <a:rPr lang="en-US" altLang="zh-CN" sz="2400" dirty="0" err="1"/>
              <a:t>i</a:t>
            </a:r>
            <a:r>
              <a:rPr lang="en-US" altLang="zh-CN" sz="2400" dirty="0"/>
              <a:t> &lt;= n; </a:t>
            </a:r>
            <a:r>
              <a:rPr lang="en-US" altLang="zh-CN" sz="2400" dirty="0" err="1"/>
              <a:t>i</a:t>
            </a:r>
            <a:r>
              <a:rPr lang="en-US" altLang="zh-CN" sz="2400" dirty="0"/>
              <a:t>++) {</a:t>
            </a:r>
          </a:p>
          <a:p>
            <a:pPr>
              <a:lnSpc>
                <a:spcPct val="90000"/>
              </a:lnSpc>
              <a:spcBef>
                <a:spcPct val="0"/>
              </a:spcBef>
              <a:buFont typeface="Wingdings" panose="05000000000000000000" pitchFamily="2" charset="2"/>
              <a:buNone/>
            </a:pPr>
            <a:r>
              <a:rPr lang="en-US" altLang="zh-CN" sz="2400" dirty="0"/>
              <a:t>        if (n % </a:t>
            </a:r>
            <a:r>
              <a:rPr lang="en-US" altLang="zh-CN" sz="2400" dirty="0" err="1"/>
              <a:t>i</a:t>
            </a:r>
            <a:r>
              <a:rPr lang="en-US" altLang="zh-CN" sz="2400" dirty="0"/>
              <a:t> == 0) {</a:t>
            </a:r>
          </a:p>
          <a:p>
            <a:pPr>
              <a:lnSpc>
                <a:spcPct val="90000"/>
              </a:lnSpc>
              <a:spcBef>
                <a:spcPct val="0"/>
              </a:spcBef>
              <a:buFont typeface="Wingdings" panose="05000000000000000000" pitchFamily="2" charset="2"/>
              <a:buNone/>
            </a:pPr>
            <a:r>
              <a:rPr lang="en-US" altLang="zh-CN" sz="2400" dirty="0"/>
              <a:t>            </a:t>
            </a:r>
            <a:r>
              <a:rPr lang="en-US" altLang="zh-CN" sz="2400" dirty="0" err="1"/>
              <a:t>bPrime</a:t>
            </a:r>
            <a:r>
              <a:rPr lang="en-US" altLang="zh-CN" sz="2400" dirty="0"/>
              <a:t> = false;</a:t>
            </a:r>
          </a:p>
          <a:p>
            <a:pPr>
              <a:lnSpc>
                <a:spcPct val="90000"/>
              </a:lnSpc>
              <a:spcBef>
                <a:spcPct val="0"/>
              </a:spcBef>
              <a:buFont typeface="Wingdings" panose="05000000000000000000" pitchFamily="2" charset="2"/>
              <a:buNone/>
            </a:pPr>
            <a:r>
              <a:rPr lang="en-US" altLang="zh-CN" sz="2400" dirty="0"/>
              <a:t>            break;</a:t>
            </a:r>
          </a:p>
          <a:p>
            <a:pPr>
              <a:lnSpc>
                <a:spcPct val="90000"/>
              </a:lnSpc>
              <a:spcBef>
                <a:spcPct val="0"/>
              </a:spcBef>
              <a:buFont typeface="Wingdings" panose="05000000000000000000" pitchFamily="2" charset="2"/>
              <a:buNone/>
            </a:pPr>
            <a:r>
              <a:rPr lang="en-US" altLang="zh-CN" sz="2400" dirty="0"/>
              <a:t>        }</a:t>
            </a:r>
          </a:p>
          <a:p>
            <a:pPr>
              <a:lnSpc>
                <a:spcPct val="90000"/>
              </a:lnSpc>
              <a:spcBef>
                <a:spcPct val="0"/>
              </a:spcBef>
              <a:buFont typeface="Wingdings" panose="05000000000000000000" pitchFamily="2" charset="2"/>
              <a:buNone/>
            </a:pPr>
            <a:r>
              <a:rPr lang="en-US" altLang="zh-CN" sz="2400" dirty="0"/>
              <a:t>    }</a:t>
            </a:r>
          </a:p>
          <a:p>
            <a:pPr>
              <a:lnSpc>
                <a:spcPct val="90000"/>
              </a:lnSpc>
              <a:spcBef>
                <a:spcPct val="0"/>
              </a:spcBef>
              <a:buFont typeface="Wingdings" panose="05000000000000000000" pitchFamily="2" charset="2"/>
              <a:buNone/>
            </a:pPr>
            <a:r>
              <a:rPr lang="en-US" altLang="zh-CN" sz="2400" dirty="0"/>
              <a:t>    </a:t>
            </a:r>
            <a:r>
              <a:rPr lang="en-US" altLang="zh-CN" sz="2400" dirty="0">
                <a:solidFill>
                  <a:srgbClr val="00B050"/>
                </a:solidFill>
              </a:rPr>
              <a:t>return </a:t>
            </a:r>
            <a:r>
              <a:rPr lang="en-US" altLang="zh-CN" sz="2400" dirty="0" err="1">
                <a:solidFill>
                  <a:srgbClr val="00B050"/>
                </a:solidFill>
              </a:rPr>
              <a:t>bPrime</a:t>
            </a:r>
            <a:r>
              <a:rPr lang="en-US" altLang="zh-CN" sz="2400" dirty="0">
                <a:solidFill>
                  <a:srgbClr val="00B050"/>
                </a:solidFill>
              </a:rPr>
              <a:t>;</a:t>
            </a:r>
          </a:p>
          <a:p>
            <a:pPr>
              <a:lnSpc>
                <a:spcPct val="90000"/>
              </a:lnSpc>
              <a:spcBef>
                <a:spcPct val="0"/>
              </a:spcBef>
              <a:buFont typeface="Wingdings" panose="05000000000000000000" pitchFamily="2" charset="2"/>
              <a:buNone/>
            </a:pPr>
            <a:r>
              <a:rPr lang="en-US" altLang="zh-CN" sz="2400" dirty="0"/>
              <a:t>}</a:t>
            </a:r>
          </a:p>
        </p:txBody>
      </p:sp>
      <p:sp>
        <p:nvSpPr>
          <p:cNvPr id="7" name="内容占位符 2">
            <a:extLst>
              <a:ext uri="{FF2B5EF4-FFF2-40B4-BE49-F238E27FC236}">
                <a16:creationId xmlns:a16="http://schemas.microsoft.com/office/drawing/2014/main" id="{15AA74F0-C761-46E3-A957-C6F4F2861F93}"/>
              </a:ext>
            </a:extLst>
          </p:cNvPr>
          <p:cNvSpPr txBox="1">
            <a:spLocks/>
          </p:cNvSpPr>
          <p:nvPr/>
        </p:nvSpPr>
        <p:spPr bwMode="auto">
          <a:xfrm>
            <a:off x="3071813" y="1234405"/>
            <a:ext cx="2071687" cy="642938"/>
          </a:xfrm>
          <a:prstGeom prst="rect">
            <a:avLst/>
          </a:prstGeom>
          <a:noFill/>
          <a:ln w="9525">
            <a:solidFill>
              <a:schemeClr val="tx1"/>
            </a:solidFill>
            <a:miter lim="800000"/>
            <a:headEnd/>
            <a:tailEnd/>
          </a:ln>
        </p:spPr>
        <p:txBody>
          <a:bodyPr/>
          <a:lstStyle/>
          <a:p>
            <a:pPr marL="342900" indent="-342900" algn="ctr">
              <a:lnSpc>
                <a:spcPct val="130000"/>
              </a:lnSpc>
              <a:spcBef>
                <a:spcPts val="0"/>
              </a:spcBef>
              <a:buClr>
                <a:srgbClr val="000066"/>
              </a:buClr>
              <a:buSzPct val="80000"/>
              <a:buFont typeface="Wingdings" pitchFamily="2" charset="2"/>
              <a:buNone/>
              <a:defRPr/>
            </a:pPr>
            <a:r>
              <a:rPr kumimoji="1" lang="zh-CN" altLang="en-US" sz="2800" kern="0" dirty="0">
                <a:solidFill>
                  <a:srgbClr val="FF0000"/>
                </a:solidFill>
                <a:latin typeface="黑体" pitchFamily="49" charset="-122"/>
                <a:ea typeface="黑体" pitchFamily="49" charset="-122"/>
              </a:rPr>
              <a:t>函数的名称</a:t>
            </a:r>
          </a:p>
        </p:txBody>
      </p:sp>
      <p:sp>
        <p:nvSpPr>
          <p:cNvPr id="8" name="内容占位符 2">
            <a:extLst>
              <a:ext uri="{FF2B5EF4-FFF2-40B4-BE49-F238E27FC236}">
                <a16:creationId xmlns:a16="http://schemas.microsoft.com/office/drawing/2014/main" id="{D3FA468B-4C94-4C8A-BA15-A3DCEB135880}"/>
              </a:ext>
            </a:extLst>
          </p:cNvPr>
          <p:cNvSpPr txBox="1">
            <a:spLocks/>
          </p:cNvSpPr>
          <p:nvPr/>
        </p:nvSpPr>
        <p:spPr bwMode="auto">
          <a:xfrm>
            <a:off x="5500688" y="1234405"/>
            <a:ext cx="2071687" cy="642938"/>
          </a:xfrm>
          <a:prstGeom prst="rect">
            <a:avLst/>
          </a:prstGeom>
          <a:noFill/>
          <a:ln w="9525">
            <a:solidFill>
              <a:schemeClr val="tx1"/>
            </a:solidFill>
            <a:miter lim="800000"/>
            <a:headEnd/>
            <a:tailEnd/>
          </a:ln>
        </p:spPr>
        <p:txBody>
          <a:bodyPr/>
          <a:lstStyle/>
          <a:p>
            <a:pPr marL="342900" indent="-342900" algn="ctr">
              <a:lnSpc>
                <a:spcPct val="130000"/>
              </a:lnSpc>
              <a:spcBef>
                <a:spcPts val="0"/>
              </a:spcBef>
              <a:buClr>
                <a:srgbClr val="000066"/>
              </a:buClr>
              <a:buSzPct val="80000"/>
              <a:buFont typeface="Wingdings" pitchFamily="2" charset="2"/>
              <a:buNone/>
              <a:defRPr/>
            </a:pPr>
            <a:r>
              <a:rPr kumimoji="1" lang="zh-CN" altLang="en-US" sz="2800" kern="0" dirty="0">
                <a:solidFill>
                  <a:srgbClr val="0000FF"/>
                </a:solidFill>
                <a:latin typeface="黑体" pitchFamily="49" charset="-122"/>
                <a:ea typeface="黑体" pitchFamily="49" charset="-122"/>
              </a:rPr>
              <a:t>函数的参数</a:t>
            </a:r>
          </a:p>
        </p:txBody>
      </p:sp>
      <p:sp>
        <p:nvSpPr>
          <p:cNvPr id="9" name="内容占位符 2">
            <a:extLst>
              <a:ext uri="{FF2B5EF4-FFF2-40B4-BE49-F238E27FC236}">
                <a16:creationId xmlns:a16="http://schemas.microsoft.com/office/drawing/2014/main" id="{AD9181D5-B42B-407D-A493-BA513698F489}"/>
              </a:ext>
            </a:extLst>
          </p:cNvPr>
          <p:cNvSpPr txBox="1">
            <a:spLocks/>
          </p:cNvSpPr>
          <p:nvPr/>
        </p:nvSpPr>
        <p:spPr bwMode="auto">
          <a:xfrm>
            <a:off x="285750" y="1234405"/>
            <a:ext cx="2428875" cy="642938"/>
          </a:xfrm>
          <a:prstGeom prst="rect">
            <a:avLst/>
          </a:prstGeom>
          <a:noFill/>
          <a:ln w="9525">
            <a:solidFill>
              <a:schemeClr val="tx1"/>
            </a:solidFill>
            <a:miter lim="800000"/>
            <a:headEnd/>
            <a:tailEnd/>
          </a:ln>
        </p:spPr>
        <p:txBody>
          <a:bodyPr/>
          <a:lstStyle/>
          <a:p>
            <a:pPr marL="342900" indent="-342900" algn="ctr">
              <a:lnSpc>
                <a:spcPct val="130000"/>
              </a:lnSpc>
              <a:spcBef>
                <a:spcPts val="0"/>
              </a:spcBef>
              <a:buClr>
                <a:srgbClr val="000066"/>
              </a:buClr>
              <a:buSzPct val="80000"/>
              <a:buFont typeface="Wingdings" pitchFamily="2" charset="2"/>
              <a:buNone/>
              <a:defRPr/>
            </a:pPr>
            <a:r>
              <a:rPr kumimoji="1" lang="zh-CN" altLang="en-US" sz="2800" kern="0" dirty="0">
                <a:solidFill>
                  <a:srgbClr val="00B050"/>
                </a:solidFill>
                <a:latin typeface="黑体" pitchFamily="49" charset="-122"/>
                <a:ea typeface="黑体" pitchFamily="49" charset="-122"/>
              </a:rPr>
              <a:t>函数的返回值</a:t>
            </a:r>
          </a:p>
        </p:txBody>
      </p:sp>
      <p:cxnSp>
        <p:nvCxnSpPr>
          <p:cNvPr id="10" name="直接箭头连接符 9">
            <a:extLst>
              <a:ext uri="{FF2B5EF4-FFF2-40B4-BE49-F238E27FC236}">
                <a16:creationId xmlns:a16="http://schemas.microsoft.com/office/drawing/2014/main" id="{42E1F232-25A5-4DBE-B057-69EF986502A7}"/>
              </a:ext>
            </a:extLst>
          </p:cNvPr>
          <p:cNvCxnSpPr>
            <a:cxnSpLocks noChangeShapeType="1"/>
            <a:stCxn id="7" idx="2"/>
          </p:cNvCxnSpPr>
          <p:nvPr/>
        </p:nvCxnSpPr>
        <p:spPr bwMode="auto">
          <a:xfrm rot="5400000">
            <a:off x="2910682" y="1324099"/>
            <a:ext cx="642937" cy="1749425"/>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1" name="直接箭头连接符 10">
            <a:extLst>
              <a:ext uri="{FF2B5EF4-FFF2-40B4-BE49-F238E27FC236}">
                <a16:creationId xmlns:a16="http://schemas.microsoft.com/office/drawing/2014/main" id="{2174E35E-4BA4-460B-AEF8-B7D9286459FA}"/>
              </a:ext>
            </a:extLst>
          </p:cNvPr>
          <p:cNvCxnSpPr>
            <a:cxnSpLocks noChangeShapeType="1"/>
            <a:stCxn id="8" idx="2"/>
          </p:cNvCxnSpPr>
          <p:nvPr/>
        </p:nvCxnSpPr>
        <p:spPr bwMode="auto">
          <a:xfrm rot="5400000">
            <a:off x="4660900" y="645443"/>
            <a:ext cx="642937" cy="3106738"/>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 name="直接箭头连接符 11">
            <a:extLst>
              <a:ext uri="{FF2B5EF4-FFF2-40B4-BE49-F238E27FC236}">
                <a16:creationId xmlns:a16="http://schemas.microsoft.com/office/drawing/2014/main" id="{DF880690-BBB9-4221-94EC-CD8CFE2E010D}"/>
              </a:ext>
            </a:extLst>
          </p:cNvPr>
          <p:cNvCxnSpPr>
            <a:cxnSpLocks noChangeShapeType="1"/>
            <a:stCxn id="9" idx="2"/>
          </p:cNvCxnSpPr>
          <p:nvPr/>
        </p:nvCxnSpPr>
        <p:spPr bwMode="auto">
          <a:xfrm rot="5400000">
            <a:off x="1000125" y="2020218"/>
            <a:ext cx="642937" cy="357188"/>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占位符 2">
            <a:extLst>
              <a:ext uri="{FF2B5EF4-FFF2-40B4-BE49-F238E27FC236}">
                <a16:creationId xmlns:a16="http://schemas.microsoft.com/office/drawing/2014/main" id="{E0BD31C3-E619-4D64-B039-30914B1484DD}"/>
              </a:ext>
            </a:extLst>
          </p:cNvPr>
          <p:cNvSpPr>
            <a:spLocks noGrp="1"/>
          </p:cNvSpPr>
          <p:nvPr>
            <p:ph idx="1"/>
          </p:nvPr>
        </p:nvSpPr>
        <p:spPr/>
        <p:txBody>
          <a:bodyPr/>
          <a:lstStyle/>
          <a:p>
            <a:pPr>
              <a:lnSpc>
                <a:spcPct val="180000"/>
              </a:lnSpc>
              <a:spcBef>
                <a:spcPct val="0"/>
              </a:spcBef>
            </a:pPr>
            <a:r>
              <a:rPr lang="en-US" altLang="zh-CN"/>
              <a:t>int main() {</a:t>
            </a:r>
          </a:p>
          <a:p>
            <a:pPr>
              <a:lnSpc>
                <a:spcPct val="180000"/>
              </a:lnSpc>
              <a:spcBef>
                <a:spcPct val="0"/>
              </a:spcBef>
            </a:pPr>
            <a:r>
              <a:rPr lang="en-US" altLang="zh-CN"/>
              <a:t>    </a:t>
            </a:r>
            <a:r>
              <a:rPr lang="zh-CN" altLang="en-US">
                <a:solidFill>
                  <a:srgbClr val="00B050"/>
                </a:solidFill>
              </a:rPr>
              <a:t>输入</a:t>
            </a:r>
            <a:r>
              <a:rPr lang="zh-CN" altLang="en-US"/>
              <a:t>整数</a:t>
            </a:r>
            <a:r>
              <a:rPr lang="en-US" altLang="zh-CN"/>
              <a:t>n</a:t>
            </a:r>
          </a:p>
          <a:p>
            <a:pPr>
              <a:lnSpc>
                <a:spcPct val="180000"/>
              </a:lnSpc>
              <a:spcBef>
                <a:spcPct val="0"/>
              </a:spcBef>
            </a:pPr>
            <a:r>
              <a:rPr lang="en-US" altLang="zh-CN"/>
              <a:t>    </a:t>
            </a:r>
            <a:r>
              <a:rPr lang="zh-CN" altLang="en-US">
                <a:solidFill>
                  <a:srgbClr val="0000FF"/>
                </a:solidFill>
              </a:rPr>
              <a:t>检查</a:t>
            </a:r>
            <a:r>
              <a:rPr lang="en-US" altLang="zh-CN">
                <a:solidFill>
                  <a:srgbClr val="0000FF"/>
                </a:solidFill>
              </a:rPr>
              <a:t>n</a:t>
            </a:r>
            <a:r>
              <a:rPr lang="zh-CN" altLang="en-US">
                <a:solidFill>
                  <a:srgbClr val="0000FF"/>
                </a:solidFill>
              </a:rPr>
              <a:t>是否为素数</a:t>
            </a:r>
            <a:endParaRPr lang="en-US" altLang="zh-CN">
              <a:solidFill>
                <a:srgbClr val="0000FF"/>
              </a:solidFill>
            </a:endParaRPr>
          </a:p>
          <a:p>
            <a:pPr>
              <a:lnSpc>
                <a:spcPct val="180000"/>
              </a:lnSpc>
              <a:spcBef>
                <a:spcPct val="0"/>
              </a:spcBef>
            </a:pPr>
            <a:r>
              <a:rPr lang="en-US" altLang="zh-CN"/>
              <a:t>    </a:t>
            </a:r>
            <a:r>
              <a:rPr lang="zh-CN" altLang="en-US">
                <a:solidFill>
                  <a:srgbClr val="FF0000"/>
                </a:solidFill>
              </a:rPr>
              <a:t>如果</a:t>
            </a:r>
            <a:r>
              <a:rPr lang="en-US" altLang="zh-CN"/>
              <a:t>n</a:t>
            </a:r>
            <a:r>
              <a:rPr lang="zh-CN" altLang="en-US"/>
              <a:t>是素数</a:t>
            </a:r>
            <a:endParaRPr lang="en-US" altLang="zh-CN"/>
          </a:p>
          <a:p>
            <a:pPr>
              <a:lnSpc>
                <a:spcPct val="180000"/>
              </a:lnSpc>
              <a:spcBef>
                <a:spcPct val="0"/>
              </a:spcBef>
            </a:pPr>
            <a:r>
              <a:rPr lang="zh-CN" altLang="en-US"/>
              <a:t>        </a:t>
            </a:r>
            <a:r>
              <a:rPr lang="zh-CN" altLang="en-US">
                <a:solidFill>
                  <a:srgbClr val="00B050"/>
                </a:solidFill>
              </a:rPr>
              <a:t>输出</a:t>
            </a:r>
            <a:r>
              <a:rPr lang="zh-CN" altLang="en-US"/>
              <a:t>“</a:t>
            </a:r>
            <a:r>
              <a:rPr lang="en-US" altLang="zh-CN"/>
              <a:t>Yes</a:t>
            </a:r>
            <a:r>
              <a:rPr lang="zh-CN" altLang="en-US"/>
              <a:t>”</a:t>
            </a:r>
            <a:endParaRPr lang="en-US" altLang="zh-CN"/>
          </a:p>
          <a:p>
            <a:pPr>
              <a:lnSpc>
                <a:spcPct val="180000"/>
              </a:lnSpc>
              <a:spcBef>
                <a:spcPct val="0"/>
              </a:spcBef>
            </a:pPr>
            <a:r>
              <a:rPr lang="en-US" altLang="zh-CN"/>
              <a:t>    </a:t>
            </a:r>
            <a:r>
              <a:rPr lang="zh-CN" altLang="en-US">
                <a:solidFill>
                  <a:srgbClr val="FF0000"/>
                </a:solidFill>
              </a:rPr>
              <a:t>否则</a:t>
            </a:r>
            <a:endParaRPr lang="en-US" altLang="zh-CN">
              <a:solidFill>
                <a:srgbClr val="FF0000"/>
              </a:solidFill>
            </a:endParaRPr>
          </a:p>
          <a:p>
            <a:pPr>
              <a:lnSpc>
                <a:spcPct val="180000"/>
              </a:lnSpc>
              <a:spcBef>
                <a:spcPct val="0"/>
              </a:spcBef>
            </a:pPr>
            <a:r>
              <a:rPr lang="en-US" altLang="zh-CN"/>
              <a:t>        </a:t>
            </a:r>
            <a:r>
              <a:rPr lang="zh-CN" altLang="en-US">
                <a:solidFill>
                  <a:srgbClr val="00B050"/>
                </a:solidFill>
              </a:rPr>
              <a:t>输出</a:t>
            </a:r>
            <a:r>
              <a:rPr lang="zh-CN" altLang="en-US"/>
              <a:t>“</a:t>
            </a:r>
            <a:r>
              <a:rPr lang="en-US" altLang="zh-CN"/>
              <a:t>No</a:t>
            </a:r>
            <a:r>
              <a:rPr lang="zh-CN" altLang="en-US"/>
              <a:t>”</a:t>
            </a:r>
            <a:endParaRPr lang="en-US" altLang="zh-CN"/>
          </a:p>
          <a:p>
            <a:pPr>
              <a:lnSpc>
                <a:spcPct val="180000"/>
              </a:lnSpc>
              <a:spcBef>
                <a:spcPct val="0"/>
              </a:spcBef>
            </a:pPr>
            <a:r>
              <a:rPr lang="en-US" altLang="zh-CN"/>
              <a:t>    return 0;</a:t>
            </a:r>
          </a:p>
          <a:p>
            <a:pPr>
              <a:lnSpc>
                <a:spcPct val="180000"/>
              </a:lnSpc>
              <a:spcBef>
                <a:spcPct val="0"/>
              </a:spcBef>
            </a:pPr>
            <a:r>
              <a:rPr lang="en-US" altLang="zh-CN"/>
              <a:t>}</a:t>
            </a:r>
            <a:endParaRPr lang="zh-CN" altLang="en-US"/>
          </a:p>
        </p:txBody>
      </p:sp>
      <p:sp>
        <p:nvSpPr>
          <p:cNvPr id="23554" name="标题 1">
            <a:extLst>
              <a:ext uri="{FF2B5EF4-FFF2-40B4-BE49-F238E27FC236}">
                <a16:creationId xmlns:a16="http://schemas.microsoft.com/office/drawing/2014/main" id="{0CDC46DD-3FC4-4333-8813-3A55F2AC1439}"/>
              </a:ext>
            </a:extLst>
          </p:cNvPr>
          <p:cNvSpPr>
            <a:spLocks noGrp="1"/>
          </p:cNvSpPr>
          <p:nvPr>
            <p:ph type="title"/>
          </p:nvPr>
        </p:nvSpPr>
        <p:spPr/>
        <p:txBody>
          <a:bodyPr/>
          <a:lstStyle/>
          <a:p>
            <a:r>
              <a:rPr lang="zh-CN" altLang="en-US"/>
              <a:t>函数的调用（任务</a:t>
            </a:r>
            <a:r>
              <a:rPr lang="en-US" altLang="zh-CN"/>
              <a:t>1</a:t>
            </a:r>
            <a:r>
              <a:rPr lang="zh-CN" altLang="en-US"/>
              <a:t>）</a:t>
            </a:r>
          </a:p>
        </p:txBody>
      </p:sp>
      <p:sp>
        <p:nvSpPr>
          <p:cNvPr id="23558" name="矩形 13">
            <a:extLst>
              <a:ext uri="{FF2B5EF4-FFF2-40B4-BE49-F238E27FC236}">
                <a16:creationId xmlns:a16="http://schemas.microsoft.com/office/drawing/2014/main" id="{75C3ECD8-02C8-4CDE-89DA-20741064F782}"/>
              </a:ext>
            </a:extLst>
          </p:cNvPr>
          <p:cNvSpPr>
            <a:spLocks noChangeArrowheads="1"/>
          </p:cNvSpPr>
          <p:nvPr/>
        </p:nvSpPr>
        <p:spPr bwMode="auto">
          <a:xfrm>
            <a:off x="755576" y="2199171"/>
            <a:ext cx="2786062" cy="500063"/>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grpSp>
        <p:nvGrpSpPr>
          <p:cNvPr id="2" name="组合 16">
            <a:extLst>
              <a:ext uri="{FF2B5EF4-FFF2-40B4-BE49-F238E27FC236}">
                <a16:creationId xmlns:a16="http://schemas.microsoft.com/office/drawing/2014/main" id="{D9B75A4E-A439-4F12-88D8-08E358F4BF53}"/>
              </a:ext>
            </a:extLst>
          </p:cNvPr>
          <p:cNvGrpSpPr>
            <a:grpSpLocks/>
          </p:cNvGrpSpPr>
          <p:nvPr/>
        </p:nvGrpSpPr>
        <p:grpSpPr bwMode="auto">
          <a:xfrm>
            <a:off x="755576" y="1484784"/>
            <a:ext cx="2786062" cy="714375"/>
            <a:chOff x="1428728" y="2000240"/>
            <a:chExt cx="2786082" cy="714380"/>
          </a:xfrm>
          <a:solidFill>
            <a:schemeClr val="bg1"/>
          </a:solidFill>
        </p:grpSpPr>
        <p:sp>
          <p:nvSpPr>
            <p:cNvPr id="27" name="圆角矩形 26">
              <a:extLst>
                <a:ext uri="{FF2B5EF4-FFF2-40B4-BE49-F238E27FC236}">
                  <a16:creationId xmlns:a16="http://schemas.microsoft.com/office/drawing/2014/main" id="{D410BFE2-B28D-4387-BC01-BEE4F399B55D}"/>
                </a:ext>
              </a:extLst>
            </p:cNvPr>
            <p:cNvSpPr/>
            <p:nvPr/>
          </p:nvSpPr>
          <p:spPr bwMode="auto">
            <a:xfrm>
              <a:off x="1428728" y="2000240"/>
              <a:ext cx="2786082" cy="714380"/>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8" name="TextBox 27">
              <a:extLst>
                <a:ext uri="{FF2B5EF4-FFF2-40B4-BE49-F238E27FC236}">
                  <a16:creationId xmlns:a16="http://schemas.microsoft.com/office/drawing/2014/main" id="{66FAA3C0-E54D-4BDB-8D01-45DFB2D12A01}"/>
                </a:ext>
              </a:extLst>
            </p:cNvPr>
            <p:cNvSpPr txBox="1"/>
            <p:nvPr/>
          </p:nvSpPr>
          <p:spPr>
            <a:xfrm>
              <a:off x="1428728" y="2000241"/>
              <a:ext cx="2714637" cy="707891"/>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int</a:t>
              </a:r>
              <a:r>
                <a:rPr lang="en-US" altLang="zh-CN" sz="2000" kern="0" dirty="0">
                  <a:solidFill>
                    <a:srgbClr val="000000"/>
                  </a:solidFill>
                  <a:latin typeface="黑体" pitchFamily="49" charset="-122"/>
                  <a:ea typeface="黑体" pitchFamily="49" charset="-122"/>
                </a:rPr>
                <a:t> n = 0;</a:t>
              </a:r>
            </a:p>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cin</a:t>
              </a:r>
              <a:r>
                <a:rPr lang="en-US" altLang="zh-CN" sz="2000" kern="0" dirty="0">
                  <a:solidFill>
                    <a:srgbClr val="000000"/>
                  </a:solidFill>
                  <a:latin typeface="黑体" pitchFamily="49" charset="-122"/>
                  <a:ea typeface="黑体" pitchFamily="49" charset="-122"/>
                </a:rPr>
                <a:t> &gt;&gt; n;</a:t>
              </a:r>
              <a:endParaRPr lang="zh-CN" altLang="en-US" sz="2000" kern="0" dirty="0">
                <a:solidFill>
                  <a:srgbClr val="000000"/>
                </a:solidFill>
                <a:latin typeface="黑体" pitchFamily="49" charset="-122"/>
                <a:ea typeface="黑体" pitchFamily="49" charset="-122"/>
              </a:endParaRPr>
            </a:p>
          </p:txBody>
        </p:sp>
      </p:grpSp>
      <p:grpSp>
        <p:nvGrpSpPr>
          <p:cNvPr id="3" name="组合 23">
            <a:extLst>
              <a:ext uri="{FF2B5EF4-FFF2-40B4-BE49-F238E27FC236}">
                <a16:creationId xmlns:a16="http://schemas.microsoft.com/office/drawing/2014/main" id="{74828B3F-5EBB-4EA8-AE92-EC223B1AA1B6}"/>
              </a:ext>
            </a:extLst>
          </p:cNvPr>
          <p:cNvGrpSpPr>
            <a:grpSpLocks/>
          </p:cNvGrpSpPr>
          <p:nvPr/>
        </p:nvGrpSpPr>
        <p:grpSpPr bwMode="auto">
          <a:xfrm>
            <a:off x="755576" y="2199159"/>
            <a:ext cx="3357562" cy="500063"/>
            <a:chOff x="4786314" y="2357430"/>
            <a:chExt cx="4000528" cy="500066"/>
          </a:xfrm>
          <a:solidFill>
            <a:schemeClr val="bg1"/>
          </a:solidFill>
        </p:grpSpPr>
        <p:sp>
          <p:nvSpPr>
            <p:cNvPr id="30" name="圆角矩形 29">
              <a:extLst>
                <a:ext uri="{FF2B5EF4-FFF2-40B4-BE49-F238E27FC236}">
                  <a16:creationId xmlns:a16="http://schemas.microsoft.com/office/drawing/2014/main" id="{3EA96D11-FA1A-495C-932C-07C4F1AB0E97}"/>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1" name="TextBox 30">
              <a:extLst>
                <a:ext uri="{FF2B5EF4-FFF2-40B4-BE49-F238E27FC236}">
                  <a16:creationId xmlns:a16="http://schemas.microsoft.com/office/drawing/2014/main" id="{037AB1C1-306B-4296-B3C7-1563DA4FC774}"/>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bool</a:t>
              </a:r>
              <a:r>
                <a:rPr lang="en-US" altLang="zh-CN" sz="2000" kern="0" dirty="0">
                  <a:solidFill>
                    <a:srgbClr val="000000"/>
                  </a:solidFill>
                  <a:latin typeface="黑体" pitchFamily="49" charset="-122"/>
                  <a:ea typeface="黑体" pitchFamily="49" charset="-122"/>
                </a:rPr>
                <a:t>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 = </a:t>
              </a:r>
              <a:r>
                <a:rPr lang="en-US" altLang="zh-CN" sz="2000" kern="0" dirty="0" err="1">
                  <a:solidFill>
                    <a:srgbClr val="000000"/>
                  </a:solidFill>
                  <a:latin typeface="黑体" pitchFamily="49" charset="-122"/>
                  <a:ea typeface="黑体" pitchFamily="49" charset="-122"/>
                </a:rPr>
                <a:t>isPrime</a:t>
              </a:r>
              <a:r>
                <a:rPr lang="en-US" altLang="zh-CN" sz="2000" kern="0" dirty="0">
                  <a:solidFill>
                    <a:srgbClr val="000000"/>
                  </a:solidFill>
                  <a:latin typeface="黑体" pitchFamily="49" charset="-122"/>
                  <a:ea typeface="黑体" pitchFamily="49" charset="-122"/>
                </a:rPr>
                <a:t>(n);</a:t>
              </a:r>
              <a:endParaRPr lang="zh-CN" altLang="en-US" sz="2000" kern="0" dirty="0">
                <a:solidFill>
                  <a:srgbClr val="000000"/>
                </a:solidFill>
                <a:latin typeface="黑体" pitchFamily="49" charset="-122"/>
                <a:ea typeface="黑体" pitchFamily="49" charset="-122"/>
              </a:endParaRPr>
            </a:p>
          </p:txBody>
        </p:sp>
      </p:grpSp>
      <p:grpSp>
        <p:nvGrpSpPr>
          <p:cNvPr id="4" name="组合 63">
            <a:extLst>
              <a:ext uri="{FF2B5EF4-FFF2-40B4-BE49-F238E27FC236}">
                <a16:creationId xmlns:a16="http://schemas.microsoft.com/office/drawing/2014/main" id="{0A96121F-5694-4D77-A792-8BD181B4A097}"/>
              </a:ext>
            </a:extLst>
          </p:cNvPr>
          <p:cNvGrpSpPr>
            <a:grpSpLocks/>
          </p:cNvGrpSpPr>
          <p:nvPr/>
        </p:nvGrpSpPr>
        <p:grpSpPr bwMode="auto">
          <a:xfrm>
            <a:off x="755576" y="2699222"/>
            <a:ext cx="2786062" cy="500062"/>
            <a:chOff x="4786314" y="2357430"/>
            <a:chExt cx="4000528" cy="500066"/>
          </a:xfrm>
          <a:solidFill>
            <a:schemeClr val="bg1"/>
          </a:solidFill>
        </p:grpSpPr>
        <p:sp>
          <p:nvSpPr>
            <p:cNvPr id="33" name="圆角矩形 32">
              <a:extLst>
                <a:ext uri="{FF2B5EF4-FFF2-40B4-BE49-F238E27FC236}">
                  <a16:creationId xmlns:a16="http://schemas.microsoft.com/office/drawing/2014/main" id="{A8C718BC-1B8C-4BD1-8C54-91080E53DF6D}"/>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4" name="TextBox 33">
              <a:extLst>
                <a:ext uri="{FF2B5EF4-FFF2-40B4-BE49-F238E27FC236}">
                  <a16:creationId xmlns:a16="http://schemas.microsoft.com/office/drawing/2014/main" id="{D729736E-B378-4D34-8402-3485BA978896}"/>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if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5" name="组合 66">
            <a:extLst>
              <a:ext uri="{FF2B5EF4-FFF2-40B4-BE49-F238E27FC236}">
                <a16:creationId xmlns:a16="http://schemas.microsoft.com/office/drawing/2014/main" id="{F1DBA02E-8EF7-4AD4-9DFF-E7FA11C101FE}"/>
              </a:ext>
            </a:extLst>
          </p:cNvPr>
          <p:cNvGrpSpPr>
            <a:grpSpLocks/>
          </p:cNvGrpSpPr>
          <p:nvPr/>
        </p:nvGrpSpPr>
        <p:grpSpPr bwMode="auto">
          <a:xfrm>
            <a:off x="755576" y="3842222"/>
            <a:ext cx="2786062" cy="500062"/>
            <a:chOff x="4786314" y="2357430"/>
            <a:chExt cx="4000528" cy="500066"/>
          </a:xfrm>
          <a:solidFill>
            <a:schemeClr val="bg1"/>
          </a:solidFill>
        </p:grpSpPr>
        <p:sp>
          <p:nvSpPr>
            <p:cNvPr id="36" name="圆角矩形 35">
              <a:extLst>
                <a:ext uri="{FF2B5EF4-FFF2-40B4-BE49-F238E27FC236}">
                  <a16:creationId xmlns:a16="http://schemas.microsoft.com/office/drawing/2014/main" id="{AECA9950-DE4B-4119-BC98-DA1E007D9C4A}"/>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7" name="TextBox 36">
              <a:extLst>
                <a:ext uri="{FF2B5EF4-FFF2-40B4-BE49-F238E27FC236}">
                  <a16:creationId xmlns:a16="http://schemas.microsoft.com/office/drawing/2014/main" id="{BF14A377-E4D4-4473-9C55-694757480B10}"/>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else</a:t>
              </a:r>
              <a:endParaRPr lang="zh-CN" altLang="en-US" sz="2000" kern="0" dirty="0">
                <a:solidFill>
                  <a:srgbClr val="000000"/>
                </a:solidFill>
                <a:latin typeface="黑体" pitchFamily="49" charset="-122"/>
                <a:ea typeface="黑体" pitchFamily="49" charset="-122"/>
              </a:endParaRPr>
            </a:p>
          </p:txBody>
        </p:sp>
      </p:grpSp>
      <p:grpSp>
        <p:nvGrpSpPr>
          <p:cNvPr id="6" name="组合 69">
            <a:extLst>
              <a:ext uri="{FF2B5EF4-FFF2-40B4-BE49-F238E27FC236}">
                <a16:creationId xmlns:a16="http://schemas.microsoft.com/office/drawing/2014/main" id="{9D85A91C-9005-4A41-BA30-FC7A22542E4D}"/>
              </a:ext>
            </a:extLst>
          </p:cNvPr>
          <p:cNvGrpSpPr>
            <a:grpSpLocks/>
          </p:cNvGrpSpPr>
          <p:nvPr/>
        </p:nvGrpSpPr>
        <p:grpSpPr bwMode="auto">
          <a:xfrm>
            <a:off x="1255638" y="3270722"/>
            <a:ext cx="2786063" cy="500062"/>
            <a:chOff x="4786314" y="2357430"/>
            <a:chExt cx="4000528" cy="500066"/>
          </a:xfrm>
          <a:solidFill>
            <a:schemeClr val="bg1"/>
          </a:solidFill>
        </p:grpSpPr>
        <p:sp>
          <p:nvSpPr>
            <p:cNvPr id="39" name="圆角矩形 38">
              <a:extLst>
                <a:ext uri="{FF2B5EF4-FFF2-40B4-BE49-F238E27FC236}">
                  <a16:creationId xmlns:a16="http://schemas.microsoft.com/office/drawing/2014/main" id="{180E04C4-EB29-4931-9D9B-AC91DF2134E3}"/>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0" name="TextBox 39">
              <a:extLst>
                <a:ext uri="{FF2B5EF4-FFF2-40B4-BE49-F238E27FC236}">
                  <a16:creationId xmlns:a16="http://schemas.microsoft.com/office/drawing/2014/main" id="{EDE27618-8445-4684-820C-4AB47860228F}"/>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&lt;&lt; "Yes" &lt;&lt;</a:t>
              </a:r>
              <a:r>
                <a:rPr lang="en-US" altLang="zh-CN" sz="2000" kern="0" dirty="0" err="1">
                  <a:solidFill>
                    <a:srgbClr val="000000"/>
                  </a:solidFill>
                  <a:latin typeface="黑体" pitchFamily="49" charset="-122"/>
                  <a:ea typeface="黑体" pitchFamily="49" charset="-122"/>
                </a:rPr>
                <a:t>endl</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7" name="组合 72">
            <a:extLst>
              <a:ext uri="{FF2B5EF4-FFF2-40B4-BE49-F238E27FC236}">
                <a16:creationId xmlns:a16="http://schemas.microsoft.com/office/drawing/2014/main" id="{208F70FA-FBE6-4304-BB41-40EF4719B2C7}"/>
              </a:ext>
            </a:extLst>
          </p:cNvPr>
          <p:cNvGrpSpPr>
            <a:grpSpLocks/>
          </p:cNvGrpSpPr>
          <p:nvPr/>
        </p:nvGrpSpPr>
        <p:grpSpPr bwMode="auto">
          <a:xfrm>
            <a:off x="1255638" y="4413722"/>
            <a:ext cx="2786063" cy="500062"/>
            <a:chOff x="4786314" y="2357430"/>
            <a:chExt cx="4000528" cy="500066"/>
          </a:xfrm>
          <a:solidFill>
            <a:schemeClr val="bg1"/>
          </a:solidFill>
        </p:grpSpPr>
        <p:sp>
          <p:nvSpPr>
            <p:cNvPr id="42" name="圆角矩形 41">
              <a:extLst>
                <a:ext uri="{FF2B5EF4-FFF2-40B4-BE49-F238E27FC236}">
                  <a16:creationId xmlns:a16="http://schemas.microsoft.com/office/drawing/2014/main" id="{526C0D24-444C-4F86-B46E-C506C2BE44A4}"/>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3" name="TextBox 42">
              <a:extLst>
                <a:ext uri="{FF2B5EF4-FFF2-40B4-BE49-F238E27FC236}">
                  <a16:creationId xmlns:a16="http://schemas.microsoft.com/office/drawing/2014/main" id="{593EBBD7-A8E8-4DE3-A6F1-4ACCFAD38E6F}"/>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&lt;&lt; "No" &lt;&lt;</a:t>
              </a:r>
              <a:r>
                <a:rPr lang="en-US" altLang="zh-CN" sz="2000" kern="0" dirty="0" err="1">
                  <a:solidFill>
                    <a:srgbClr val="000000"/>
                  </a:solidFill>
                  <a:latin typeface="黑体" pitchFamily="49" charset="-122"/>
                  <a:ea typeface="黑体" pitchFamily="49" charset="-122"/>
                </a:rPr>
                <a:t>endl</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2">
            <a:extLst>
              <a:ext uri="{FF2B5EF4-FFF2-40B4-BE49-F238E27FC236}">
                <a16:creationId xmlns:a16="http://schemas.microsoft.com/office/drawing/2014/main" id="{EFBB7A27-5A1E-42AD-BBC3-2AED6CCD9BF6}"/>
              </a:ext>
            </a:extLst>
          </p:cNvPr>
          <p:cNvSpPr>
            <a:spLocks noGrp="1"/>
          </p:cNvSpPr>
          <p:nvPr>
            <p:ph idx="1"/>
          </p:nvPr>
        </p:nvSpPr>
        <p:spPr/>
        <p:txBody>
          <a:bodyPr/>
          <a:lstStyle/>
          <a:p>
            <a:pPr>
              <a:lnSpc>
                <a:spcPct val="150000"/>
              </a:lnSpc>
              <a:spcBef>
                <a:spcPct val="0"/>
              </a:spcBef>
            </a:pPr>
            <a:r>
              <a:rPr lang="en-US" altLang="zh-CN"/>
              <a:t>int main() {</a:t>
            </a:r>
          </a:p>
          <a:p>
            <a:pPr>
              <a:lnSpc>
                <a:spcPct val="150000"/>
              </a:lnSpc>
              <a:spcBef>
                <a:spcPct val="0"/>
              </a:spcBef>
            </a:pPr>
            <a:r>
              <a:rPr lang="en-US" altLang="zh-CN"/>
              <a:t>    int n = 0;</a:t>
            </a:r>
          </a:p>
          <a:p>
            <a:pPr>
              <a:lnSpc>
                <a:spcPct val="150000"/>
              </a:lnSpc>
              <a:spcBef>
                <a:spcPct val="0"/>
              </a:spcBef>
            </a:pPr>
            <a:r>
              <a:rPr lang="en-US" altLang="zh-CN"/>
              <a:t>    cin &gt;&gt; n;</a:t>
            </a:r>
          </a:p>
          <a:p>
            <a:pPr>
              <a:lnSpc>
                <a:spcPct val="150000"/>
              </a:lnSpc>
              <a:spcBef>
                <a:spcPct val="0"/>
              </a:spcBef>
            </a:pPr>
            <a:r>
              <a:rPr lang="en-US" altLang="zh-CN">
                <a:solidFill>
                  <a:srgbClr val="FF0000"/>
                </a:solidFill>
              </a:rPr>
              <a:t>    bool bPrime = isPrime(n);</a:t>
            </a:r>
          </a:p>
          <a:p>
            <a:pPr>
              <a:lnSpc>
                <a:spcPct val="150000"/>
              </a:lnSpc>
              <a:spcBef>
                <a:spcPct val="0"/>
              </a:spcBef>
            </a:pPr>
            <a:r>
              <a:rPr lang="en-US" altLang="zh-CN"/>
              <a:t>    if (bPrime)</a:t>
            </a:r>
          </a:p>
          <a:p>
            <a:pPr>
              <a:lnSpc>
                <a:spcPct val="150000"/>
              </a:lnSpc>
              <a:spcBef>
                <a:spcPct val="0"/>
              </a:spcBef>
            </a:pPr>
            <a:r>
              <a:rPr lang="en-US" altLang="zh-CN"/>
              <a:t>        cout &lt;&lt; "Yes" &lt;&lt; endl;</a:t>
            </a:r>
          </a:p>
          <a:p>
            <a:pPr>
              <a:lnSpc>
                <a:spcPct val="150000"/>
              </a:lnSpc>
              <a:spcBef>
                <a:spcPct val="0"/>
              </a:spcBef>
            </a:pPr>
            <a:r>
              <a:rPr lang="en-US" altLang="zh-CN"/>
              <a:t>    else</a:t>
            </a:r>
          </a:p>
          <a:p>
            <a:pPr>
              <a:lnSpc>
                <a:spcPct val="150000"/>
              </a:lnSpc>
              <a:spcBef>
                <a:spcPct val="0"/>
              </a:spcBef>
            </a:pPr>
            <a:r>
              <a:rPr lang="en-US" altLang="zh-CN"/>
              <a:t>        cout &lt;&lt; "No" &lt;&lt; endl;</a:t>
            </a:r>
          </a:p>
          <a:p>
            <a:pPr>
              <a:lnSpc>
                <a:spcPct val="150000"/>
              </a:lnSpc>
              <a:spcBef>
                <a:spcPct val="0"/>
              </a:spcBef>
            </a:pPr>
            <a:r>
              <a:rPr lang="en-US" altLang="zh-CN"/>
              <a:t>    return 0;</a:t>
            </a:r>
          </a:p>
          <a:p>
            <a:pPr>
              <a:lnSpc>
                <a:spcPct val="150000"/>
              </a:lnSpc>
              <a:spcBef>
                <a:spcPct val="0"/>
              </a:spcBef>
            </a:pPr>
            <a:r>
              <a:rPr lang="en-US" altLang="zh-CN"/>
              <a:t>}</a:t>
            </a:r>
            <a:endParaRPr lang="zh-CN" altLang="en-US"/>
          </a:p>
        </p:txBody>
      </p:sp>
      <p:sp>
        <p:nvSpPr>
          <p:cNvPr id="24578" name="标题 1">
            <a:extLst>
              <a:ext uri="{FF2B5EF4-FFF2-40B4-BE49-F238E27FC236}">
                <a16:creationId xmlns:a16="http://schemas.microsoft.com/office/drawing/2014/main" id="{AF1A8736-6544-4EF6-9036-265D9B6F3EB1}"/>
              </a:ext>
            </a:extLst>
          </p:cNvPr>
          <p:cNvSpPr>
            <a:spLocks noGrp="1"/>
          </p:cNvSpPr>
          <p:nvPr>
            <p:ph type="title"/>
          </p:nvPr>
        </p:nvSpPr>
        <p:spPr/>
        <p:txBody>
          <a:bodyPr/>
          <a:lstStyle/>
          <a:p>
            <a:r>
              <a:rPr lang="zh-CN" altLang="en-US"/>
              <a:t>函数的调用（任务</a:t>
            </a:r>
            <a:r>
              <a:rPr lang="en-US" altLang="zh-CN"/>
              <a:t>1</a:t>
            </a:r>
            <a:r>
              <a:rPr lang="zh-CN" altLang="en-US"/>
              <a:t>）</a:t>
            </a:r>
          </a:p>
        </p:txBody>
      </p:sp>
      <p:sp>
        <p:nvSpPr>
          <p:cNvPr id="13" name="圆角矩形 12">
            <a:extLst>
              <a:ext uri="{FF2B5EF4-FFF2-40B4-BE49-F238E27FC236}">
                <a16:creationId xmlns:a16="http://schemas.microsoft.com/office/drawing/2014/main" id="{DDFC8EE3-8C23-4921-9981-63EF1B7FE2AF}"/>
              </a:ext>
            </a:extLst>
          </p:cNvPr>
          <p:cNvSpPr>
            <a:spLocks noChangeArrowheads="1"/>
          </p:cNvSpPr>
          <p:nvPr/>
        </p:nvSpPr>
        <p:spPr bwMode="auto">
          <a:xfrm>
            <a:off x="5715000" y="1196752"/>
            <a:ext cx="3000375" cy="1000125"/>
          </a:xfrm>
          <a:prstGeom prst="roundRect">
            <a:avLst>
              <a:gd name="adj" fmla="val 16667"/>
            </a:avLst>
          </a:prstGeom>
          <a:solidFill>
            <a:srgbClr val="FFFFFF"/>
          </a:solidFill>
          <a:ln w="9525" algn="ctr">
            <a:solidFill>
              <a:srgbClr val="000000"/>
            </a:solidFill>
            <a:round/>
            <a:headEnd/>
            <a:tailEnd/>
          </a:ln>
        </p:spPr>
        <p:txBody>
          <a:bodyPr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r>
              <a:rPr kumimoji="1" lang="zh-CN" altLang="en-US" sz="2400" b="0">
                <a:latin typeface="黑体" panose="02010609060101010101" pitchFamily="49" charset="-122"/>
                <a:ea typeface="黑体" panose="02010609060101010101" pitchFamily="49" charset="-122"/>
              </a:rPr>
              <a:t>将</a:t>
            </a:r>
            <a:r>
              <a:rPr kumimoji="1" lang="en-US" altLang="zh-CN" sz="2400" b="0">
                <a:latin typeface="黑体" panose="02010609060101010101" pitchFamily="49" charset="-122"/>
                <a:ea typeface="黑体" panose="02010609060101010101" pitchFamily="49" charset="-122"/>
              </a:rPr>
              <a:t>main</a:t>
            </a:r>
            <a:r>
              <a:rPr kumimoji="1" lang="zh-CN" altLang="en-US" sz="2400" b="0">
                <a:latin typeface="黑体" panose="02010609060101010101" pitchFamily="49" charset="-122"/>
                <a:ea typeface="黑体" panose="02010609060101010101" pitchFamily="49" charset="-122"/>
              </a:rPr>
              <a:t>中的</a:t>
            </a:r>
            <a:r>
              <a:rPr kumimoji="1" lang="en-US" altLang="zh-CN" sz="2400" b="0">
                <a:latin typeface="黑体" panose="02010609060101010101" pitchFamily="49" charset="-122"/>
                <a:ea typeface="黑体" panose="02010609060101010101" pitchFamily="49" charset="-122"/>
              </a:rPr>
              <a:t>n</a:t>
            </a:r>
            <a:r>
              <a:rPr kumimoji="1" lang="zh-CN" altLang="en-US" sz="2400" b="0">
                <a:latin typeface="黑体" panose="02010609060101010101" pitchFamily="49" charset="-122"/>
                <a:ea typeface="黑体" panose="02010609060101010101" pitchFamily="49" charset="-122"/>
              </a:rPr>
              <a:t>值</a:t>
            </a:r>
            <a:r>
              <a:rPr kumimoji="1" lang="zh-CN" altLang="en-US" sz="2400" b="0">
                <a:solidFill>
                  <a:srgbClr val="FF0000"/>
                </a:solidFill>
                <a:latin typeface="黑体" panose="02010609060101010101" pitchFamily="49" charset="-122"/>
                <a:ea typeface="黑体" panose="02010609060101010101" pitchFamily="49" charset="-122"/>
              </a:rPr>
              <a:t>赋值</a:t>
            </a:r>
            <a:r>
              <a:rPr kumimoji="1" lang="zh-CN" altLang="en-US" sz="2400" b="0">
                <a:latin typeface="黑体" panose="02010609060101010101" pitchFamily="49" charset="-122"/>
                <a:ea typeface="黑体" panose="02010609060101010101" pitchFamily="49" charset="-122"/>
              </a:rPr>
              <a:t>给</a:t>
            </a:r>
            <a:r>
              <a:rPr kumimoji="1" lang="en-US" altLang="zh-CN" sz="2400" b="0">
                <a:latin typeface="黑体" panose="02010609060101010101" pitchFamily="49" charset="-122"/>
                <a:ea typeface="黑体" panose="02010609060101010101" pitchFamily="49" charset="-122"/>
              </a:rPr>
              <a:t>isPrime</a:t>
            </a:r>
            <a:r>
              <a:rPr kumimoji="1" lang="zh-CN" altLang="en-US" sz="2400" b="0">
                <a:latin typeface="黑体" panose="02010609060101010101" pitchFamily="49" charset="-122"/>
                <a:ea typeface="黑体" panose="02010609060101010101" pitchFamily="49" charset="-122"/>
              </a:rPr>
              <a:t>的参数</a:t>
            </a:r>
            <a:endParaRPr kumimoji="1" lang="zh-CN" altLang="en-US" sz="2400" b="0">
              <a:latin typeface="Times New Roman" panose="02020603050405020304" pitchFamily="18" charset="0"/>
              <a:ea typeface="宋体" panose="02010600030101010101" pitchFamily="2" charset="-122"/>
            </a:endParaRPr>
          </a:p>
        </p:txBody>
      </p:sp>
      <p:sp>
        <p:nvSpPr>
          <p:cNvPr id="14" name="圆角矩形 13">
            <a:extLst>
              <a:ext uri="{FF2B5EF4-FFF2-40B4-BE49-F238E27FC236}">
                <a16:creationId xmlns:a16="http://schemas.microsoft.com/office/drawing/2014/main" id="{61B02DB0-40A1-4EF4-80CD-3FE8126D3347}"/>
              </a:ext>
            </a:extLst>
          </p:cNvPr>
          <p:cNvSpPr>
            <a:spLocks noChangeArrowheads="1"/>
          </p:cNvSpPr>
          <p:nvPr/>
        </p:nvSpPr>
        <p:spPr bwMode="auto">
          <a:xfrm>
            <a:off x="5715000" y="2768377"/>
            <a:ext cx="3000375" cy="1000125"/>
          </a:xfrm>
          <a:prstGeom prst="roundRect">
            <a:avLst>
              <a:gd name="adj" fmla="val 16667"/>
            </a:avLst>
          </a:prstGeom>
          <a:solidFill>
            <a:srgbClr val="FFFFFF"/>
          </a:solidFill>
          <a:ln w="9525" algn="ctr">
            <a:solidFill>
              <a:srgbClr val="000000"/>
            </a:solidFill>
            <a:round/>
            <a:headEnd/>
            <a:tailEnd/>
          </a:ln>
        </p:spPr>
        <p:txBody>
          <a:bodyPr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r>
              <a:rPr kumimoji="1" lang="zh-CN" altLang="en-US" sz="2400" b="0">
                <a:latin typeface="黑体" panose="02010609060101010101" pitchFamily="49" charset="-122"/>
                <a:ea typeface="黑体" panose="02010609060101010101" pitchFamily="49" charset="-122"/>
              </a:rPr>
              <a:t>执行</a:t>
            </a:r>
            <a:r>
              <a:rPr kumimoji="1" lang="en-US" altLang="zh-CN" sz="2400" b="0">
                <a:latin typeface="黑体" panose="02010609060101010101" pitchFamily="49" charset="-122"/>
                <a:ea typeface="黑体" panose="02010609060101010101" pitchFamily="49" charset="-122"/>
              </a:rPr>
              <a:t>isPrime</a:t>
            </a:r>
            <a:r>
              <a:rPr kumimoji="1" lang="zh-CN" altLang="en-US" sz="2400" b="0">
                <a:latin typeface="黑体" panose="02010609060101010101" pitchFamily="49" charset="-122"/>
                <a:ea typeface="黑体" panose="02010609060101010101" pitchFamily="49" charset="-122"/>
              </a:rPr>
              <a:t>函数定义的功能</a:t>
            </a:r>
            <a:endParaRPr kumimoji="1" lang="zh-CN" altLang="en-US" sz="2400" b="0">
              <a:latin typeface="Times New Roman" panose="02020603050405020304" pitchFamily="18" charset="0"/>
              <a:ea typeface="宋体" panose="02010600030101010101" pitchFamily="2" charset="-122"/>
            </a:endParaRPr>
          </a:p>
        </p:txBody>
      </p:sp>
      <p:sp>
        <p:nvSpPr>
          <p:cNvPr id="15" name="圆角矩形 14">
            <a:extLst>
              <a:ext uri="{FF2B5EF4-FFF2-40B4-BE49-F238E27FC236}">
                <a16:creationId xmlns:a16="http://schemas.microsoft.com/office/drawing/2014/main" id="{158B3B8E-0918-45C2-A5E4-5AFE27162FB2}"/>
              </a:ext>
            </a:extLst>
          </p:cNvPr>
          <p:cNvSpPr>
            <a:spLocks noChangeArrowheads="1"/>
          </p:cNvSpPr>
          <p:nvPr/>
        </p:nvSpPr>
        <p:spPr bwMode="auto">
          <a:xfrm>
            <a:off x="5715000" y="4482877"/>
            <a:ext cx="3000375" cy="1000125"/>
          </a:xfrm>
          <a:prstGeom prst="roundRect">
            <a:avLst>
              <a:gd name="adj" fmla="val 16667"/>
            </a:avLst>
          </a:prstGeom>
          <a:solidFill>
            <a:srgbClr val="FFFFFF"/>
          </a:solidFill>
          <a:ln w="9525" algn="ctr">
            <a:solidFill>
              <a:srgbClr val="000000"/>
            </a:solidFill>
            <a:round/>
            <a:headEnd/>
            <a:tailEnd/>
          </a:ln>
        </p:spPr>
        <p:txBody>
          <a:bodyPr anchor="ct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r>
              <a:rPr kumimoji="1" lang="zh-CN" altLang="en-US" sz="2400" b="0">
                <a:latin typeface="黑体" panose="02010609060101010101" pitchFamily="49" charset="-122"/>
                <a:ea typeface="黑体" panose="02010609060101010101" pitchFamily="49" charset="-122"/>
              </a:rPr>
              <a:t>将</a:t>
            </a:r>
            <a:r>
              <a:rPr kumimoji="1" lang="en-US" altLang="zh-CN" sz="2400" b="0">
                <a:latin typeface="黑体" panose="02010609060101010101" pitchFamily="49" charset="-122"/>
                <a:ea typeface="黑体" panose="02010609060101010101" pitchFamily="49" charset="-122"/>
              </a:rPr>
              <a:t>isPrime</a:t>
            </a:r>
            <a:r>
              <a:rPr kumimoji="1" lang="zh-CN" altLang="en-US" sz="2400" b="0">
                <a:latin typeface="黑体" panose="02010609060101010101" pitchFamily="49" charset="-122"/>
                <a:ea typeface="黑体" panose="02010609060101010101" pitchFamily="49" charset="-122"/>
              </a:rPr>
              <a:t>函数的返回值</a:t>
            </a:r>
            <a:r>
              <a:rPr kumimoji="1" lang="zh-CN" altLang="en-US" sz="2400" b="0">
                <a:solidFill>
                  <a:srgbClr val="FF0000"/>
                </a:solidFill>
                <a:latin typeface="黑体" panose="02010609060101010101" pitchFamily="49" charset="-122"/>
                <a:ea typeface="黑体" panose="02010609060101010101" pitchFamily="49" charset="-122"/>
              </a:rPr>
              <a:t>赋值</a:t>
            </a:r>
            <a:r>
              <a:rPr kumimoji="1" lang="zh-CN" altLang="en-US" sz="2400" b="0">
                <a:latin typeface="黑体" panose="02010609060101010101" pitchFamily="49" charset="-122"/>
                <a:ea typeface="黑体" panose="02010609060101010101" pitchFamily="49" charset="-122"/>
              </a:rPr>
              <a:t>给</a:t>
            </a:r>
            <a:r>
              <a:rPr kumimoji="1" lang="en-US" altLang="zh-CN" sz="2400" b="0">
                <a:latin typeface="黑体" panose="02010609060101010101" pitchFamily="49" charset="-122"/>
                <a:ea typeface="黑体" panose="02010609060101010101" pitchFamily="49" charset="-122"/>
              </a:rPr>
              <a:t>bPrime</a:t>
            </a:r>
            <a:endParaRPr kumimoji="1" lang="zh-CN" altLang="en-US" sz="2400" b="0">
              <a:latin typeface="Times New Roman" panose="02020603050405020304" pitchFamily="18" charset="0"/>
              <a:ea typeface="宋体" panose="02010600030101010101" pitchFamily="2" charset="-122"/>
            </a:endParaRPr>
          </a:p>
        </p:txBody>
      </p:sp>
      <p:cxnSp>
        <p:nvCxnSpPr>
          <p:cNvPr id="16" name="直接箭头连接符 15">
            <a:extLst>
              <a:ext uri="{FF2B5EF4-FFF2-40B4-BE49-F238E27FC236}">
                <a16:creationId xmlns:a16="http://schemas.microsoft.com/office/drawing/2014/main" id="{BCA51403-36F9-4882-9ADD-F9B49231FD0E}"/>
              </a:ext>
            </a:extLst>
          </p:cNvPr>
          <p:cNvCxnSpPr>
            <a:cxnSpLocks noChangeShapeType="1"/>
            <a:endCxn id="13" idx="1"/>
          </p:cNvCxnSpPr>
          <p:nvPr/>
        </p:nvCxnSpPr>
        <p:spPr bwMode="auto">
          <a:xfrm flipV="1">
            <a:off x="4500563" y="1696815"/>
            <a:ext cx="1214437" cy="857250"/>
          </a:xfrm>
          <a:prstGeom prst="straightConnector1">
            <a:avLst/>
          </a:prstGeom>
          <a:noFill/>
          <a:ln w="25400" algn="ctr">
            <a:solidFill>
              <a:srgbClr val="000000"/>
            </a:solidFill>
            <a:round/>
            <a:headEnd/>
            <a:tailEnd type="triangle" w="lg" len="lg"/>
          </a:ln>
          <a:extLst>
            <a:ext uri="{909E8E84-426E-40DD-AFC4-6F175D3DCCD1}">
              <a14:hiddenFill xmlns:a14="http://schemas.microsoft.com/office/drawing/2010/main">
                <a:noFill/>
              </a14:hiddenFill>
            </a:ext>
          </a:extLst>
        </p:spPr>
      </p:cxnSp>
      <p:cxnSp>
        <p:nvCxnSpPr>
          <p:cNvPr id="17" name="直接箭头连接符 16">
            <a:extLst>
              <a:ext uri="{FF2B5EF4-FFF2-40B4-BE49-F238E27FC236}">
                <a16:creationId xmlns:a16="http://schemas.microsoft.com/office/drawing/2014/main" id="{A2AF1C56-C1CB-4800-AFD1-48F92E16EA25}"/>
              </a:ext>
            </a:extLst>
          </p:cNvPr>
          <p:cNvCxnSpPr>
            <a:cxnSpLocks noChangeShapeType="1"/>
            <a:stCxn id="13" idx="2"/>
            <a:endCxn id="14" idx="0"/>
          </p:cNvCxnSpPr>
          <p:nvPr/>
        </p:nvCxnSpPr>
        <p:spPr bwMode="auto">
          <a:xfrm rot="5400000">
            <a:off x="6930232" y="2481833"/>
            <a:ext cx="571500" cy="1587"/>
          </a:xfrm>
          <a:prstGeom prst="straightConnector1">
            <a:avLst/>
          </a:prstGeom>
          <a:noFill/>
          <a:ln w="25400" algn="ctr">
            <a:solidFill>
              <a:srgbClr val="000000"/>
            </a:solidFill>
            <a:round/>
            <a:headEnd/>
            <a:tailEnd type="triangle" w="lg" len="lg"/>
          </a:ln>
          <a:extLst>
            <a:ext uri="{909E8E84-426E-40DD-AFC4-6F175D3DCCD1}">
              <a14:hiddenFill xmlns:a14="http://schemas.microsoft.com/office/drawing/2010/main">
                <a:noFill/>
              </a14:hiddenFill>
            </a:ext>
          </a:extLst>
        </p:spPr>
      </p:cxnSp>
      <p:cxnSp>
        <p:nvCxnSpPr>
          <p:cNvPr id="18" name="直接箭头连接符 17">
            <a:extLst>
              <a:ext uri="{FF2B5EF4-FFF2-40B4-BE49-F238E27FC236}">
                <a16:creationId xmlns:a16="http://schemas.microsoft.com/office/drawing/2014/main" id="{5788D7A8-7D80-4EEA-9E3F-E74B3046505B}"/>
              </a:ext>
            </a:extLst>
          </p:cNvPr>
          <p:cNvCxnSpPr>
            <a:cxnSpLocks noChangeShapeType="1"/>
            <a:stCxn id="14" idx="2"/>
            <a:endCxn id="15" idx="0"/>
          </p:cNvCxnSpPr>
          <p:nvPr/>
        </p:nvCxnSpPr>
        <p:spPr bwMode="auto">
          <a:xfrm rot="5400000">
            <a:off x="6858794" y="4126484"/>
            <a:ext cx="714375" cy="1587"/>
          </a:xfrm>
          <a:prstGeom prst="straightConnector1">
            <a:avLst/>
          </a:prstGeom>
          <a:noFill/>
          <a:ln w="25400" algn="ctr">
            <a:solidFill>
              <a:srgbClr val="000000"/>
            </a:solidFill>
            <a:round/>
            <a:headEnd/>
            <a:tailEnd type="triangle" w="lg" len="lg"/>
          </a:ln>
          <a:extLst>
            <a:ext uri="{909E8E84-426E-40DD-AFC4-6F175D3DCCD1}">
              <a14:hiddenFill xmlns:a14="http://schemas.microsoft.com/office/drawing/2010/main">
                <a:noFill/>
              </a14:hiddenFill>
            </a:ext>
          </a:extLst>
        </p:spPr>
      </p:cxnSp>
      <p:cxnSp>
        <p:nvCxnSpPr>
          <p:cNvPr id="19" name="直接箭头连接符 18">
            <a:extLst>
              <a:ext uri="{FF2B5EF4-FFF2-40B4-BE49-F238E27FC236}">
                <a16:creationId xmlns:a16="http://schemas.microsoft.com/office/drawing/2014/main" id="{DB799509-D8BE-4922-A985-61F4DD3B4620}"/>
              </a:ext>
            </a:extLst>
          </p:cNvPr>
          <p:cNvCxnSpPr>
            <a:cxnSpLocks noChangeShapeType="1"/>
            <a:stCxn id="15" idx="1"/>
          </p:cNvCxnSpPr>
          <p:nvPr/>
        </p:nvCxnSpPr>
        <p:spPr bwMode="auto">
          <a:xfrm rot="10800000">
            <a:off x="4500563" y="2768377"/>
            <a:ext cx="1214437" cy="2214563"/>
          </a:xfrm>
          <a:prstGeom prst="straightConnector1">
            <a:avLst/>
          </a:prstGeom>
          <a:noFill/>
          <a:ln w="25400" algn="ctr">
            <a:solidFill>
              <a:srgbClr val="000000"/>
            </a:solidFill>
            <a:round/>
            <a:headEnd/>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1C063E3A-D521-485A-AE4A-3E82719DD955}"/>
              </a:ext>
            </a:extLst>
          </p:cNvPr>
          <p:cNvSpPr>
            <a:spLocks noGrp="1"/>
          </p:cNvSpPr>
          <p:nvPr>
            <p:ph type="title"/>
          </p:nvPr>
        </p:nvSpPr>
        <p:spPr/>
        <p:txBody>
          <a:bodyPr/>
          <a:lstStyle/>
          <a:p>
            <a:r>
              <a:rPr lang="zh-CN" altLang="en-US"/>
              <a:t>任务</a:t>
            </a:r>
            <a:r>
              <a:rPr lang="en-US" altLang="zh-CN"/>
              <a:t>1</a:t>
            </a:r>
            <a:endParaRPr lang="zh-CN" altLang="en-US"/>
          </a:p>
        </p:txBody>
      </p:sp>
      <p:sp>
        <p:nvSpPr>
          <p:cNvPr id="7171" name="内容占位符 2">
            <a:extLst>
              <a:ext uri="{FF2B5EF4-FFF2-40B4-BE49-F238E27FC236}">
                <a16:creationId xmlns:a16="http://schemas.microsoft.com/office/drawing/2014/main" id="{36E4D2B2-7FEA-4643-9C07-C0217B941CF7}"/>
              </a:ext>
            </a:extLst>
          </p:cNvPr>
          <p:cNvSpPr>
            <a:spLocks noGrp="1"/>
          </p:cNvSpPr>
          <p:nvPr>
            <p:ph idx="1"/>
          </p:nvPr>
        </p:nvSpPr>
        <p:spPr/>
        <p:txBody>
          <a:bodyPr/>
          <a:lstStyle/>
          <a:p>
            <a:r>
              <a:rPr lang="zh-CN" altLang="en-US"/>
              <a:t>输入一个数</a:t>
            </a:r>
            <a:r>
              <a:rPr lang="en-US" altLang="zh-CN"/>
              <a:t>n</a:t>
            </a:r>
            <a:r>
              <a:rPr lang="zh-CN" altLang="en-US"/>
              <a:t>，判断它是否是素数，是则输出“</a:t>
            </a:r>
            <a:r>
              <a:rPr lang="en-US" altLang="zh-CN"/>
              <a:t>Yes</a:t>
            </a:r>
            <a:r>
              <a:rPr lang="zh-CN" altLang="en-US"/>
              <a:t>”，否则输出“</a:t>
            </a:r>
            <a:r>
              <a:rPr lang="en-US" altLang="zh-CN"/>
              <a:t>No</a:t>
            </a:r>
            <a:r>
              <a:rPr lang="zh-CN" altLang="en-US"/>
              <a:t>”</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文本占位符 5">
            <a:extLst>
              <a:ext uri="{FF2B5EF4-FFF2-40B4-BE49-F238E27FC236}">
                <a16:creationId xmlns:a16="http://schemas.microsoft.com/office/drawing/2014/main" id="{341C60C8-B3F1-4EB7-9C9B-456D2DEC4072}"/>
              </a:ext>
            </a:extLst>
          </p:cNvPr>
          <p:cNvSpPr>
            <a:spLocks noGrp="1"/>
          </p:cNvSpPr>
          <p:nvPr>
            <p:ph idx="1"/>
          </p:nvPr>
        </p:nvSpPr>
        <p:spPr/>
        <p:txBody>
          <a:bodyPr/>
          <a:lstStyle/>
          <a:p>
            <a:pPr>
              <a:lnSpc>
                <a:spcPct val="100000"/>
              </a:lnSpc>
              <a:spcBef>
                <a:spcPct val="0"/>
              </a:spcBef>
            </a:pPr>
            <a:r>
              <a:rPr lang="en-US" altLang="zh-CN"/>
              <a:t>bool isPrime(int n) {</a:t>
            </a:r>
          </a:p>
          <a:p>
            <a:pPr>
              <a:lnSpc>
                <a:spcPct val="100000"/>
              </a:lnSpc>
              <a:spcBef>
                <a:spcPct val="0"/>
              </a:spcBef>
            </a:pPr>
            <a:r>
              <a:rPr lang="en-US" altLang="zh-CN"/>
              <a:t>    bool bPrime = true;</a:t>
            </a:r>
          </a:p>
          <a:p>
            <a:pPr>
              <a:lnSpc>
                <a:spcPct val="100000"/>
              </a:lnSpc>
              <a:spcBef>
                <a:spcPct val="0"/>
              </a:spcBef>
            </a:pPr>
            <a:r>
              <a:rPr lang="en-US" altLang="zh-CN"/>
              <a:t>    for (int i = 2; i * i &lt;= n; i++) {</a:t>
            </a:r>
          </a:p>
          <a:p>
            <a:pPr>
              <a:lnSpc>
                <a:spcPct val="100000"/>
              </a:lnSpc>
              <a:spcBef>
                <a:spcPct val="0"/>
              </a:spcBef>
            </a:pPr>
            <a:r>
              <a:rPr lang="en-US" altLang="zh-CN"/>
              <a:t>        if (n % i == 0) {</a:t>
            </a:r>
          </a:p>
          <a:p>
            <a:pPr>
              <a:lnSpc>
                <a:spcPct val="100000"/>
              </a:lnSpc>
              <a:spcBef>
                <a:spcPct val="0"/>
              </a:spcBef>
            </a:pPr>
            <a:r>
              <a:rPr lang="en-US" altLang="zh-CN"/>
              <a:t>            bPrime = false;</a:t>
            </a:r>
          </a:p>
          <a:p>
            <a:pPr>
              <a:lnSpc>
                <a:spcPct val="100000"/>
              </a:lnSpc>
              <a:spcBef>
                <a:spcPct val="0"/>
              </a:spcBef>
            </a:pPr>
            <a:r>
              <a:rPr lang="en-US" altLang="zh-CN">
                <a:solidFill>
                  <a:srgbClr val="FF0000"/>
                </a:solidFill>
              </a:rPr>
              <a:t>            break;</a:t>
            </a:r>
          </a:p>
          <a:p>
            <a:pPr>
              <a:lnSpc>
                <a:spcPct val="100000"/>
              </a:lnSpc>
              <a:spcBef>
                <a:spcPct val="0"/>
              </a:spcBef>
            </a:pPr>
            <a:r>
              <a:rPr lang="en-US" altLang="zh-CN"/>
              <a:t>        }</a:t>
            </a:r>
          </a:p>
          <a:p>
            <a:pPr>
              <a:lnSpc>
                <a:spcPct val="100000"/>
              </a:lnSpc>
              <a:spcBef>
                <a:spcPct val="0"/>
              </a:spcBef>
            </a:pPr>
            <a:r>
              <a:rPr lang="en-US" altLang="zh-CN"/>
              <a:t>    }</a:t>
            </a:r>
          </a:p>
          <a:p>
            <a:pPr>
              <a:lnSpc>
                <a:spcPct val="100000"/>
              </a:lnSpc>
              <a:spcBef>
                <a:spcPct val="0"/>
              </a:spcBef>
            </a:pPr>
            <a:r>
              <a:rPr lang="en-US" altLang="zh-CN"/>
              <a:t>    return bPrime;</a:t>
            </a:r>
          </a:p>
          <a:p>
            <a:pPr>
              <a:lnSpc>
                <a:spcPct val="100000"/>
              </a:lnSpc>
              <a:spcBef>
                <a:spcPct val="0"/>
              </a:spcBef>
            </a:pPr>
            <a:r>
              <a:rPr lang="en-US" altLang="zh-CN"/>
              <a:t>}</a:t>
            </a:r>
          </a:p>
        </p:txBody>
      </p:sp>
      <p:sp>
        <p:nvSpPr>
          <p:cNvPr id="25602" name="标题 1">
            <a:extLst>
              <a:ext uri="{FF2B5EF4-FFF2-40B4-BE49-F238E27FC236}">
                <a16:creationId xmlns:a16="http://schemas.microsoft.com/office/drawing/2014/main" id="{A5CDBDB9-56F1-4778-A26C-E2F6F956B1B2}"/>
              </a:ext>
            </a:extLst>
          </p:cNvPr>
          <p:cNvSpPr>
            <a:spLocks noGrp="1"/>
          </p:cNvSpPr>
          <p:nvPr>
            <p:ph type="title"/>
          </p:nvPr>
        </p:nvSpPr>
        <p:spPr/>
        <p:txBody>
          <a:bodyPr/>
          <a:lstStyle/>
          <a:p>
            <a:r>
              <a:rPr lang="zh-CN" altLang="en-US"/>
              <a:t>函数的定义（改）</a:t>
            </a:r>
          </a:p>
        </p:txBody>
      </p:sp>
      <p:sp>
        <p:nvSpPr>
          <p:cNvPr id="7" name="文本占位符 5">
            <a:extLst>
              <a:ext uri="{FF2B5EF4-FFF2-40B4-BE49-F238E27FC236}">
                <a16:creationId xmlns:a16="http://schemas.microsoft.com/office/drawing/2014/main" id="{EA4211DE-6320-46D9-ADFC-E34F0D82094A}"/>
              </a:ext>
            </a:extLst>
          </p:cNvPr>
          <p:cNvSpPr txBox="1">
            <a:spLocks/>
          </p:cNvSpPr>
          <p:nvPr/>
        </p:nvSpPr>
        <p:spPr bwMode="auto">
          <a:xfrm>
            <a:off x="3105150" y="4156075"/>
            <a:ext cx="5848350" cy="2143125"/>
          </a:xfrm>
          <a:prstGeom prst="rect">
            <a:avLst/>
          </a:prstGeom>
          <a:noFill/>
          <a:ln w="9525">
            <a:noFill/>
            <a:miter lim="800000"/>
            <a:headEnd/>
            <a:tailEnd/>
          </a:ln>
        </p:spPr>
        <p:txBody>
          <a:bodyPr/>
          <a:lstStyle/>
          <a:p>
            <a:pPr marL="342900" indent="-342900">
              <a:buClr>
                <a:srgbClr val="000066"/>
              </a:buClr>
              <a:buSzPct val="80000"/>
              <a:defRPr/>
            </a:pPr>
            <a:r>
              <a:rPr kumimoji="1" lang="en-US" altLang="zh-CN" sz="2000" kern="0" dirty="0" err="1">
                <a:solidFill>
                  <a:srgbClr val="000000"/>
                </a:solidFill>
                <a:latin typeface="黑体" pitchFamily="49" charset="-122"/>
                <a:ea typeface="黑体" pitchFamily="49" charset="-122"/>
              </a:rPr>
              <a:t>bool</a:t>
            </a:r>
            <a:r>
              <a:rPr kumimoji="1" lang="en-US" altLang="zh-CN" sz="2000" kern="0" dirty="0">
                <a:solidFill>
                  <a:srgbClr val="000000"/>
                </a:solidFill>
                <a:latin typeface="黑体" pitchFamily="49" charset="-122"/>
                <a:ea typeface="黑体" pitchFamily="49" charset="-122"/>
              </a:rPr>
              <a:t> </a:t>
            </a:r>
            <a:r>
              <a:rPr kumimoji="1" lang="en-US" altLang="zh-CN" sz="2000" kern="0" dirty="0" err="1">
                <a:solidFill>
                  <a:srgbClr val="000000"/>
                </a:solidFill>
                <a:latin typeface="黑体" pitchFamily="49" charset="-122"/>
                <a:ea typeface="黑体" pitchFamily="49" charset="-122"/>
              </a:rPr>
              <a:t>isPrime</a:t>
            </a:r>
            <a:r>
              <a:rPr kumimoji="1" lang="en-US" altLang="zh-CN" sz="2000" kern="0" dirty="0">
                <a:solidFill>
                  <a:srgbClr val="000000"/>
                </a:solidFill>
                <a:latin typeface="黑体" pitchFamily="49" charset="-122"/>
                <a:ea typeface="黑体" pitchFamily="49" charset="-122"/>
              </a:rPr>
              <a:t>(</a:t>
            </a:r>
            <a:r>
              <a:rPr kumimoji="1" lang="en-US" altLang="zh-CN" sz="2000" kern="0" dirty="0" err="1">
                <a:solidFill>
                  <a:srgbClr val="000000"/>
                </a:solidFill>
                <a:latin typeface="黑体" pitchFamily="49" charset="-122"/>
                <a:ea typeface="黑体" pitchFamily="49" charset="-122"/>
              </a:rPr>
              <a:t>int</a:t>
            </a:r>
            <a:r>
              <a:rPr kumimoji="1" lang="en-US" altLang="zh-CN" sz="2000" kern="0" dirty="0">
                <a:solidFill>
                  <a:srgbClr val="000000"/>
                </a:solidFill>
                <a:latin typeface="黑体" pitchFamily="49" charset="-122"/>
                <a:ea typeface="黑体" pitchFamily="49" charset="-122"/>
              </a:rPr>
              <a:t> n) {</a:t>
            </a:r>
          </a:p>
          <a:p>
            <a:pPr marL="342900" indent="-342900">
              <a:buClr>
                <a:srgbClr val="000066"/>
              </a:buClr>
              <a:buSzPct val="80000"/>
              <a:defRPr/>
            </a:pPr>
            <a:r>
              <a:rPr kumimoji="1" lang="en-US" altLang="zh-CN" sz="2000" kern="0" dirty="0">
                <a:solidFill>
                  <a:srgbClr val="000000"/>
                </a:solidFill>
                <a:latin typeface="黑体" pitchFamily="49" charset="-122"/>
                <a:ea typeface="黑体" pitchFamily="49" charset="-122"/>
              </a:rPr>
              <a:t>    for (</a:t>
            </a:r>
            <a:r>
              <a:rPr kumimoji="1" lang="en-US" altLang="zh-CN" sz="2000" kern="0" dirty="0" err="1">
                <a:solidFill>
                  <a:srgbClr val="000000"/>
                </a:solidFill>
                <a:latin typeface="黑体" pitchFamily="49" charset="-122"/>
                <a:ea typeface="黑体" pitchFamily="49" charset="-122"/>
              </a:rPr>
              <a:t>int</a:t>
            </a:r>
            <a:r>
              <a:rPr kumimoji="1" lang="en-US" altLang="zh-CN" sz="2000" kern="0" dirty="0">
                <a:solidFill>
                  <a:srgbClr val="000000"/>
                </a:solidFill>
                <a:latin typeface="黑体" pitchFamily="49" charset="-122"/>
                <a:ea typeface="黑体" pitchFamily="49" charset="-122"/>
              </a:rPr>
              <a:t> </a:t>
            </a:r>
            <a:r>
              <a:rPr kumimoji="1" lang="en-US" altLang="zh-CN" sz="2000" kern="0" dirty="0" err="1">
                <a:solidFill>
                  <a:srgbClr val="000000"/>
                </a:solidFill>
                <a:latin typeface="黑体" pitchFamily="49" charset="-122"/>
                <a:ea typeface="黑体" pitchFamily="49" charset="-122"/>
              </a:rPr>
              <a:t>i</a:t>
            </a:r>
            <a:r>
              <a:rPr kumimoji="1" lang="en-US" altLang="zh-CN" sz="2000" kern="0" dirty="0">
                <a:solidFill>
                  <a:srgbClr val="000000"/>
                </a:solidFill>
                <a:latin typeface="黑体" pitchFamily="49" charset="-122"/>
                <a:ea typeface="黑体" pitchFamily="49" charset="-122"/>
              </a:rPr>
              <a:t> = 2; </a:t>
            </a:r>
            <a:r>
              <a:rPr kumimoji="1" lang="en-US" altLang="zh-CN" sz="2000" kern="0" dirty="0" err="1">
                <a:solidFill>
                  <a:srgbClr val="000000"/>
                </a:solidFill>
                <a:latin typeface="黑体" pitchFamily="49" charset="-122"/>
                <a:ea typeface="黑体" pitchFamily="49" charset="-122"/>
              </a:rPr>
              <a:t>i</a:t>
            </a:r>
            <a:r>
              <a:rPr kumimoji="1" lang="en-US" altLang="zh-CN" sz="2000" kern="0" dirty="0">
                <a:solidFill>
                  <a:srgbClr val="000000"/>
                </a:solidFill>
                <a:latin typeface="黑体" pitchFamily="49" charset="-122"/>
                <a:ea typeface="黑体" pitchFamily="49" charset="-122"/>
              </a:rPr>
              <a:t> * </a:t>
            </a:r>
            <a:r>
              <a:rPr kumimoji="1" lang="en-US" altLang="zh-CN" sz="2000" kern="0" dirty="0" err="1">
                <a:solidFill>
                  <a:srgbClr val="000000"/>
                </a:solidFill>
                <a:latin typeface="黑体" pitchFamily="49" charset="-122"/>
                <a:ea typeface="黑体" pitchFamily="49" charset="-122"/>
              </a:rPr>
              <a:t>i</a:t>
            </a:r>
            <a:r>
              <a:rPr kumimoji="1" lang="en-US" altLang="zh-CN" sz="2000" kern="0" dirty="0">
                <a:solidFill>
                  <a:srgbClr val="000000"/>
                </a:solidFill>
                <a:latin typeface="黑体" pitchFamily="49" charset="-122"/>
                <a:ea typeface="黑体" pitchFamily="49" charset="-122"/>
              </a:rPr>
              <a:t> &lt;= n; </a:t>
            </a:r>
            <a:r>
              <a:rPr kumimoji="1" lang="en-US" altLang="zh-CN" sz="2000" kern="0" dirty="0" err="1">
                <a:solidFill>
                  <a:srgbClr val="000000"/>
                </a:solidFill>
                <a:latin typeface="黑体" pitchFamily="49" charset="-122"/>
                <a:ea typeface="黑体" pitchFamily="49" charset="-122"/>
              </a:rPr>
              <a:t>i</a:t>
            </a:r>
            <a:r>
              <a:rPr kumimoji="1" lang="en-US" altLang="zh-CN" sz="2000" kern="0" dirty="0">
                <a:solidFill>
                  <a:srgbClr val="000000"/>
                </a:solidFill>
                <a:latin typeface="黑体" pitchFamily="49" charset="-122"/>
                <a:ea typeface="黑体" pitchFamily="49" charset="-122"/>
              </a:rPr>
              <a:t>++)</a:t>
            </a:r>
          </a:p>
          <a:p>
            <a:pPr marL="342900" indent="-342900">
              <a:buClr>
                <a:srgbClr val="000066"/>
              </a:buClr>
              <a:buSzPct val="80000"/>
              <a:defRPr/>
            </a:pPr>
            <a:r>
              <a:rPr kumimoji="1" lang="en-US" altLang="zh-CN" sz="2000" kern="0" dirty="0">
                <a:solidFill>
                  <a:srgbClr val="000000"/>
                </a:solidFill>
                <a:latin typeface="黑体" pitchFamily="49" charset="-122"/>
                <a:ea typeface="黑体" pitchFamily="49" charset="-122"/>
              </a:rPr>
              <a:t>        if (n % </a:t>
            </a:r>
            <a:r>
              <a:rPr kumimoji="1" lang="en-US" altLang="zh-CN" sz="2000" kern="0" dirty="0" err="1">
                <a:solidFill>
                  <a:srgbClr val="000000"/>
                </a:solidFill>
                <a:latin typeface="黑体" pitchFamily="49" charset="-122"/>
                <a:ea typeface="黑体" pitchFamily="49" charset="-122"/>
              </a:rPr>
              <a:t>i</a:t>
            </a:r>
            <a:r>
              <a:rPr kumimoji="1" lang="en-US" altLang="zh-CN" sz="2000" kern="0" dirty="0">
                <a:solidFill>
                  <a:srgbClr val="000000"/>
                </a:solidFill>
                <a:latin typeface="黑体" pitchFamily="49" charset="-122"/>
                <a:ea typeface="黑体" pitchFamily="49" charset="-122"/>
              </a:rPr>
              <a:t> == 0)</a:t>
            </a:r>
          </a:p>
          <a:p>
            <a:pPr marL="342900" indent="-342900">
              <a:buClr>
                <a:srgbClr val="000066"/>
              </a:buClr>
              <a:buSzPct val="80000"/>
              <a:defRPr/>
            </a:pPr>
            <a:r>
              <a:rPr kumimoji="1" lang="en-US" altLang="zh-CN" sz="2000" kern="0" dirty="0">
                <a:solidFill>
                  <a:srgbClr val="000000"/>
                </a:solidFill>
                <a:latin typeface="黑体" pitchFamily="49" charset="-122"/>
                <a:ea typeface="黑体" pitchFamily="49" charset="-122"/>
              </a:rPr>
              <a:t>            </a:t>
            </a:r>
            <a:r>
              <a:rPr kumimoji="1" lang="en-US" altLang="zh-CN" sz="2000" kern="0" dirty="0">
                <a:solidFill>
                  <a:srgbClr val="FF0000"/>
                </a:solidFill>
                <a:latin typeface="黑体" pitchFamily="49" charset="-122"/>
                <a:ea typeface="黑体" pitchFamily="49" charset="-122"/>
              </a:rPr>
              <a:t>return false;</a:t>
            </a:r>
          </a:p>
          <a:p>
            <a:pPr marL="342900" indent="-342900">
              <a:buClr>
                <a:srgbClr val="000066"/>
              </a:buClr>
              <a:buSzPct val="80000"/>
              <a:defRPr/>
            </a:pPr>
            <a:r>
              <a:rPr kumimoji="1" lang="en-US" altLang="zh-CN" sz="2000" kern="0" dirty="0">
                <a:solidFill>
                  <a:srgbClr val="FF0000"/>
                </a:solidFill>
                <a:latin typeface="黑体" pitchFamily="49" charset="-122"/>
                <a:ea typeface="黑体" pitchFamily="49" charset="-122"/>
              </a:rPr>
              <a:t>    return true;</a:t>
            </a:r>
          </a:p>
          <a:p>
            <a:pPr marL="342900" indent="-342900">
              <a:buClr>
                <a:srgbClr val="000066"/>
              </a:buClr>
              <a:buSzPct val="80000"/>
              <a:defRPr/>
            </a:pPr>
            <a:r>
              <a:rPr kumimoji="1" lang="en-US" altLang="zh-CN" sz="2000" kern="0" dirty="0">
                <a:solidFill>
                  <a:srgbClr val="000000"/>
                </a:solidFill>
                <a:latin typeface="黑体" pitchFamily="49" charset="-122"/>
                <a:ea typeface="黑体" pitchFamily="49" charset="-122"/>
              </a:rPr>
              <a:t>}</a:t>
            </a:r>
          </a:p>
        </p:txBody>
      </p:sp>
      <p:sp>
        <p:nvSpPr>
          <p:cNvPr id="9" name="右箭头 8">
            <a:extLst>
              <a:ext uri="{FF2B5EF4-FFF2-40B4-BE49-F238E27FC236}">
                <a16:creationId xmlns:a16="http://schemas.microsoft.com/office/drawing/2014/main" id="{32612E56-D399-4987-8906-E01F214687CC}"/>
              </a:ext>
            </a:extLst>
          </p:cNvPr>
          <p:cNvSpPr>
            <a:spLocks noChangeArrowheads="1"/>
          </p:cNvSpPr>
          <p:nvPr/>
        </p:nvSpPr>
        <p:spPr bwMode="auto">
          <a:xfrm rot="1756195">
            <a:off x="3614738" y="3646488"/>
            <a:ext cx="642937" cy="285750"/>
          </a:xfrm>
          <a:prstGeom prst="rightArrow">
            <a:avLst>
              <a:gd name="adj1" fmla="val 50000"/>
              <a:gd name="adj2" fmla="val 50000"/>
            </a:avLst>
          </a:prstGeom>
          <a:solidFill>
            <a:srgbClr val="00CC99"/>
          </a:solidFill>
          <a:ln w="9525" algn="ctr">
            <a:solidFill>
              <a:srgbClr val="000000"/>
            </a:solidFill>
            <a:round/>
            <a:headEnd/>
            <a:tailEnd/>
          </a:ln>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文本占位符 2">
            <a:extLst>
              <a:ext uri="{FF2B5EF4-FFF2-40B4-BE49-F238E27FC236}">
                <a16:creationId xmlns:a16="http://schemas.microsoft.com/office/drawing/2014/main" id="{7E208E25-CD00-4628-9C12-7788BFB14419}"/>
              </a:ext>
            </a:extLst>
          </p:cNvPr>
          <p:cNvSpPr>
            <a:spLocks noGrp="1"/>
          </p:cNvSpPr>
          <p:nvPr>
            <p:ph idx="1"/>
          </p:nvPr>
        </p:nvSpPr>
        <p:spPr/>
        <p:txBody>
          <a:bodyPr/>
          <a:lstStyle/>
          <a:p>
            <a:pPr>
              <a:lnSpc>
                <a:spcPct val="150000"/>
              </a:lnSpc>
              <a:spcBef>
                <a:spcPct val="0"/>
              </a:spcBef>
            </a:pPr>
            <a:r>
              <a:rPr lang="en-US" altLang="zh-CN"/>
              <a:t>int main() {</a:t>
            </a:r>
          </a:p>
          <a:p>
            <a:pPr>
              <a:lnSpc>
                <a:spcPct val="150000"/>
              </a:lnSpc>
              <a:spcBef>
                <a:spcPct val="0"/>
              </a:spcBef>
            </a:pPr>
            <a:r>
              <a:rPr lang="en-US" altLang="zh-CN"/>
              <a:t>    int n = 0;</a:t>
            </a:r>
          </a:p>
          <a:p>
            <a:pPr>
              <a:lnSpc>
                <a:spcPct val="150000"/>
              </a:lnSpc>
              <a:spcBef>
                <a:spcPct val="0"/>
              </a:spcBef>
            </a:pPr>
            <a:r>
              <a:rPr lang="en-US" altLang="zh-CN"/>
              <a:t>    cin &gt;&gt; n;</a:t>
            </a:r>
          </a:p>
          <a:p>
            <a:pPr>
              <a:lnSpc>
                <a:spcPct val="150000"/>
              </a:lnSpc>
              <a:spcBef>
                <a:spcPct val="0"/>
              </a:spcBef>
            </a:pPr>
            <a:r>
              <a:rPr lang="en-US" altLang="zh-CN">
                <a:solidFill>
                  <a:srgbClr val="FF0000"/>
                </a:solidFill>
              </a:rPr>
              <a:t>    bool bPrime = isPrime(n);</a:t>
            </a:r>
          </a:p>
          <a:p>
            <a:pPr>
              <a:lnSpc>
                <a:spcPct val="150000"/>
              </a:lnSpc>
              <a:spcBef>
                <a:spcPct val="0"/>
              </a:spcBef>
            </a:pPr>
            <a:r>
              <a:rPr lang="en-US" altLang="zh-CN">
                <a:solidFill>
                  <a:srgbClr val="FF0000"/>
                </a:solidFill>
              </a:rPr>
              <a:t>    if (bPrime)</a:t>
            </a:r>
          </a:p>
          <a:p>
            <a:pPr>
              <a:lnSpc>
                <a:spcPct val="150000"/>
              </a:lnSpc>
              <a:spcBef>
                <a:spcPct val="0"/>
              </a:spcBef>
            </a:pPr>
            <a:r>
              <a:rPr lang="en-US" altLang="zh-CN"/>
              <a:t>        cout &lt;&lt; "Yes" &lt;&lt; endl;</a:t>
            </a:r>
          </a:p>
          <a:p>
            <a:pPr>
              <a:lnSpc>
                <a:spcPct val="150000"/>
              </a:lnSpc>
              <a:spcBef>
                <a:spcPct val="0"/>
              </a:spcBef>
            </a:pPr>
            <a:r>
              <a:rPr lang="en-US" altLang="zh-CN"/>
              <a:t>    else</a:t>
            </a:r>
          </a:p>
          <a:p>
            <a:pPr>
              <a:lnSpc>
                <a:spcPct val="150000"/>
              </a:lnSpc>
              <a:spcBef>
                <a:spcPct val="0"/>
              </a:spcBef>
            </a:pPr>
            <a:r>
              <a:rPr lang="en-US" altLang="zh-CN"/>
              <a:t>        cout &lt;&lt; "No" &lt;&lt; endl;</a:t>
            </a:r>
          </a:p>
          <a:p>
            <a:pPr>
              <a:lnSpc>
                <a:spcPct val="150000"/>
              </a:lnSpc>
              <a:spcBef>
                <a:spcPct val="0"/>
              </a:spcBef>
            </a:pPr>
            <a:r>
              <a:rPr lang="en-US" altLang="zh-CN"/>
              <a:t>    return 0;</a:t>
            </a:r>
          </a:p>
          <a:p>
            <a:pPr>
              <a:lnSpc>
                <a:spcPct val="150000"/>
              </a:lnSpc>
              <a:spcBef>
                <a:spcPct val="0"/>
              </a:spcBef>
            </a:pPr>
            <a:r>
              <a:rPr lang="en-US" altLang="zh-CN"/>
              <a:t>}</a:t>
            </a:r>
            <a:endParaRPr lang="zh-CN" altLang="en-US"/>
          </a:p>
        </p:txBody>
      </p:sp>
      <p:sp>
        <p:nvSpPr>
          <p:cNvPr id="26626" name="标题 1">
            <a:extLst>
              <a:ext uri="{FF2B5EF4-FFF2-40B4-BE49-F238E27FC236}">
                <a16:creationId xmlns:a16="http://schemas.microsoft.com/office/drawing/2014/main" id="{7DAE913B-1B21-46DF-AF1B-FA282A338BCB}"/>
              </a:ext>
            </a:extLst>
          </p:cNvPr>
          <p:cNvSpPr>
            <a:spLocks noGrp="1"/>
          </p:cNvSpPr>
          <p:nvPr>
            <p:ph type="title"/>
          </p:nvPr>
        </p:nvSpPr>
        <p:spPr/>
        <p:txBody>
          <a:bodyPr/>
          <a:lstStyle/>
          <a:p>
            <a:r>
              <a:rPr lang="zh-CN" altLang="en-US"/>
              <a:t>函数的调用（任务</a:t>
            </a:r>
            <a:r>
              <a:rPr lang="en-US" altLang="zh-CN"/>
              <a:t>1</a:t>
            </a:r>
            <a:r>
              <a:rPr lang="zh-CN" altLang="en-US"/>
              <a:t>）</a:t>
            </a:r>
          </a:p>
        </p:txBody>
      </p:sp>
      <p:sp>
        <p:nvSpPr>
          <p:cNvPr id="6" name="文本占位符 2">
            <a:extLst>
              <a:ext uri="{FF2B5EF4-FFF2-40B4-BE49-F238E27FC236}">
                <a16:creationId xmlns:a16="http://schemas.microsoft.com/office/drawing/2014/main" id="{149573E3-51F5-4AF7-B4C6-C4E25A480239}"/>
              </a:ext>
            </a:extLst>
          </p:cNvPr>
          <p:cNvSpPr txBox="1">
            <a:spLocks/>
          </p:cNvSpPr>
          <p:nvPr/>
        </p:nvSpPr>
        <p:spPr bwMode="auto">
          <a:xfrm>
            <a:off x="4452938" y="952500"/>
            <a:ext cx="4500562" cy="5214937"/>
          </a:xfrm>
          <a:prstGeom prst="rect">
            <a:avLst/>
          </a:prstGeom>
          <a:noFill/>
          <a:ln w="9525">
            <a:noFill/>
            <a:miter lim="800000"/>
            <a:headEnd/>
            <a:tailEnd/>
          </a:ln>
        </p:spPr>
        <p:txBody>
          <a:bodyPr/>
          <a:lstStyle/>
          <a:p>
            <a:pPr>
              <a:lnSpc>
                <a:spcPct val="150000"/>
              </a:lnSpc>
              <a:buClr>
                <a:schemeClr val="hlink"/>
              </a:buClr>
              <a:defRPr/>
            </a:pPr>
            <a:r>
              <a:rPr lang="en-US" altLang="zh-CN" sz="2000" kern="0" dirty="0" err="1">
                <a:solidFill>
                  <a:srgbClr val="000000"/>
                </a:solidFill>
                <a:latin typeface="Consolas" pitchFamily="49" charset="0"/>
                <a:ea typeface="仿宋" pitchFamily="49" charset="-122"/>
                <a:cs typeface="Consolas" pitchFamily="49" charset="0"/>
              </a:rPr>
              <a:t>int</a:t>
            </a:r>
            <a:r>
              <a:rPr lang="en-US" altLang="zh-CN" sz="2000" kern="0" dirty="0">
                <a:solidFill>
                  <a:srgbClr val="000000"/>
                </a:solidFill>
                <a:latin typeface="Consolas" pitchFamily="49" charset="0"/>
                <a:ea typeface="仿宋" pitchFamily="49" charset="-122"/>
                <a:cs typeface="Consolas" pitchFamily="49" charset="0"/>
              </a:rPr>
              <a:t> main() {</a:t>
            </a:r>
          </a:p>
          <a:p>
            <a:pPr>
              <a:lnSpc>
                <a:spcPct val="150000"/>
              </a:lnSpc>
              <a:buClr>
                <a:schemeClr val="hlink"/>
              </a:buClr>
              <a:defRPr/>
            </a:pPr>
            <a:r>
              <a:rPr lang="en-US" altLang="zh-CN" sz="2000" kern="0" dirty="0">
                <a:solidFill>
                  <a:srgbClr val="000000"/>
                </a:solidFill>
                <a:latin typeface="Consolas" pitchFamily="49" charset="0"/>
                <a:ea typeface="仿宋" pitchFamily="49" charset="-122"/>
                <a:cs typeface="Consolas" pitchFamily="49" charset="0"/>
              </a:rPr>
              <a:t>    </a:t>
            </a:r>
            <a:r>
              <a:rPr lang="en-US" altLang="zh-CN" sz="2000" kern="0" dirty="0" err="1">
                <a:solidFill>
                  <a:srgbClr val="000000"/>
                </a:solidFill>
                <a:latin typeface="Consolas" pitchFamily="49" charset="0"/>
                <a:ea typeface="仿宋" pitchFamily="49" charset="-122"/>
                <a:cs typeface="Consolas" pitchFamily="49" charset="0"/>
              </a:rPr>
              <a:t>int</a:t>
            </a:r>
            <a:r>
              <a:rPr lang="en-US" altLang="zh-CN" sz="2000" kern="0" dirty="0">
                <a:solidFill>
                  <a:srgbClr val="000000"/>
                </a:solidFill>
                <a:latin typeface="Consolas" pitchFamily="49" charset="0"/>
                <a:ea typeface="仿宋" pitchFamily="49" charset="-122"/>
                <a:cs typeface="Consolas" pitchFamily="49" charset="0"/>
              </a:rPr>
              <a:t> n = 0;</a:t>
            </a:r>
          </a:p>
          <a:p>
            <a:pPr>
              <a:lnSpc>
                <a:spcPct val="150000"/>
              </a:lnSpc>
              <a:buClr>
                <a:schemeClr val="hlink"/>
              </a:buClr>
              <a:defRPr/>
            </a:pPr>
            <a:r>
              <a:rPr lang="en-US" altLang="zh-CN" sz="2000" kern="0" dirty="0">
                <a:solidFill>
                  <a:srgbClr val="000000"/>
                </a:solidFill>
                <a:latin typeface="Consolas" pitchFamily="49" charset="0"/>
                <a:ea typeface="仿宋" pitchFamily="49" charset="-122"/>
                <a:cs typeface="Consolas" pitchFamily="49" charset="0"/>
              </a:rPr>
              <a:t>    </a:t>
            </a:r>
            <a:r>
              <a:rPr lang="en-US" altLang="zh-CN" sz="2000" kern="0" dirty="0" err="1">
                <a:solidFill>
                  <a:srgbClr val="000000"/>
                </a:solidFill>
                <a:latin typeface="Consolas" pitchFamily="49" charset="0"/>
                <a:ea typeface="仿宋" pitchFamily="49" charset="-122"/>
                <a:cs typeface="Consolas" pitchFamily="49" charset="0"/>
              </a:rPr>
              <a:t>cin</a:t>
            </a:r>
            <a:r>
              <a:rPr lang="en-US" altLang="zh-CN" sz="2000" kern="0" dirty="0">
                <a:solidFill>
                  <a:srgbClr val="000000"/>
                </a:solidFill>
                <a:latin typeface="Consolas" pitchFamily="49" charset="0"/>
                <a:ea typeface="仿宋" pitchFamily="49" charset="-122"/>
                <a:cs typeface="Consolas" pitchFamily="49" charset="0"/>
              </a:rPr>
              <a:t> &gt;&gt; n;</a:t>
            </a:r>
          </a:p>
          <a:p>
            <a:pPr>
              <a:lnSpc>
                <a:spcPct val="150000"/>
              </a:lnSpc>
              <a:buClr>
                <a:schemeClr val="hlink"/>
              </a:buClr>
              <a:defRPr/>
            </a:pPr>
            <a:r>
              <a:rPr lang="en-US" altLang="zh-CN" sz="2000" kern="0" dirty="0">
                <a:solidFill>
                  <a:srgbClr val="000000"/>
                </a:solidFill>
                <a:latin typeface="Consolas" pitchFamily="49" charset="0"/>
                <a:ea typeface="仿宋" pitchFamily="49" charset="-122"/>
                <a:cs typeface="Consolas" pitchFamily="49" charset="0"/>
              </a:rPr>
              <a:t>    if (</a:t>
            </a:r>
            <a:r>
              <a:rPr lang="en-US" altLang="zh-CN" sz="2000" kern="0" dirty="0" err="1">
                <a:solidFill>
                  <a:srgbClr val="FF0000"/>
                </a:solidFill>
                <a:latin typeface="Consolas" pitchFamily="49" charset="0"/>
                <a:ea typeface="仿宋" pitchFamily="49" charset="-122"/>
                <a:cs typeface="Consolas" pitchFamily="49" charset="0"/>
              </a:rPr>
              <a:t>isPrime</a:t>
            </a:r>
            <a:r>
              <a:rPr lang="en-US" altLang="zh-CN" sz="2000" kern="0" dirty="0">
                <a:solidFill>
                  <a:srgbClr val="FF0000"/>
                </a:solidFill>
                <a:latin typeface="Consolas" pitchFamily="49" charset="0"/>
                <a:ea typeface="仿宋" pitchFamily="49" charset="-122"/>
                <a:cs typeface="Consolas" pitchFamily="49" charset="0"/>
              </a:rPr>
              <a:t>(n)</a:t>
            </a:r>
            <a:r>
              <a:rPr lang="en-US" altLang="zh-CN" sz="2000" kern="0" dirty="0">
                <a:solidFill>
                  <a:srgbClr val="000000"/>
                </a:solidFill>
                <a:latin typeface="Consolas" pitchFamily="49" charset="0"/>
                <a:ea typeface="仿宋" pitchFamily="49" charset="-122"/>
                <a:cs typeface="Consolas" pitchFamily="49" charset="0"/>
              </a:rPr>
              <a:t>)</a:t>
            </a:r>
          </a:p>
          <a:p>
            <a:pPr>
              <a:lnSpc>
                <a:spcPct val="150000"/>
              </a:lnSpc>
              <a:buClr>
                <a:schemeClr val="hlink"/>
              </a:buClr>
              <a:defRPr/>
            </a:pPr>
            <a:r>
              <a:rPr lang="en-US" altLang="zh-CN" sz="2000" kern="0" dirty="0">
                <a:solidFill>
                  <a:srgbClr val="000000"/>
                </a:solidFill>
                <a:latin typeface="Consolas" pitchFamily="49" charset="0"/>
                <a:ea typeface="仿宋" pitchFamily="49" charset="-122"/>
                <a:cs typeface="Consolas" pitchFamily="49" charset="0"/>
              </a:rPr>
              <a:t>        </a:t>
            </a:r>
            <a:r>
              <a:rPr lang="en-US" altLang="zh-CN" sz="2000" kern="0" dirty="0" err="1">
                <a:solidFill>
                  <a:srgbClr val="000000"/>
                </a:solidFill>
                <a:latin typeface="Consolas" pitchFamily="49" charset="0"/>
                <a:ea typeface="仿宋" pitchFamily="49" charset="-122"/>
                <a:cs typeface="Consolas" pitchFamily="49" charset="0"/>
              </a:rPr>
              <a:t>cout</a:t>
            </a:r>
            <a:r>
              <a:rPr lang="en-US" altLang="zh-CN" sz="2000" kern="0" dirty="0">
                <a:solidFill>
                  <a:srgbClr val="000000"/>
                </a:solidFill>
                <a:latin typeface="Consolas" pitchFamily="49" charset="0"/>
                <a:ea typeface="仿宋" pitchFamily="49" charset="-122"/>
                <a:cs typeface="Consolas" pitchFamily="49" charset="0"/>
              </a:rPr>
              <a:t> &lt;&lt; "Yes" &lt;&lt; </a:t>
            </a:r>
            <a:r>
              <a:rPr lang="en-US" altLang="zh-CN" sz="2000" kern="0" dirty="0" err="1">
                <a:solidFill>
                  <a:srgbClr val="000000"/>
                </a:solidFill>
                <a:latin typeface="Consolas" pitchFamily="49" charset="0"/>
                <a:ea typeface="仿宋" pitchFamily="49" charset="-122"/>
                <a:cs typeface="Consolas" pitchFamily="49" charset="0"/>
              </a:rPr>
              <a:t>endl</a:t>
            </a:r>
            <a:r>
              <a:rPr lang="en-US" altLang="zh-CN" sz="2000" kern="0" dirty="0">
                <a:solidFill>
                  <a:srgbClr val="000000"/>
                </a:solidFill>
                <a:latin typeface="Consolas" pitchFamily="49" charset="0"/>
                <a:ea typeface="仿宋" pitchFamily="49" charset="-122"/>
                <a:cs typeface="Consolas" pitchFamily="49" charset="0"/>
              </a:rPr>
              <a:t>;</a:t>
            </a:r>
          </a:p>
          <a:p>
            <a:pPr>
              <a:lnSpc>
                <a:spcPct val="150000"/>
              </a:lnSpc>
              <a:buClr>
                <a:schemeClr val="hlink"/>
              </a:buClr>
              <a:defRPr/>
            </a:pPr>
            <a:r>
              <a:rPr lang="en-US" altLang="zh-CN" sz="2000" kern="0" dirty="0">
                <a:solidFill>
                  <a:srgbClr val="000000"/>
                </a:solidFill>
                <a:latin typeface="Consolas" pitchFamily="49" charset="0"/>
                <a:ea typeface="仿宋" pitchFamily="49" charset="-122"/>
                <a:cs typeface="Consolas" pitchFamily="49" charset="0"/>
              </a:rPr>
              <a:t>    else</a:t>
            </a:r>
          </a:p>
          <a:p>
            <a:pPr>
              <a:lnSpc>
                <a:spcPct val="150000"/>
              </a:lnSpc>
              <a:buClr>
                <a:schemeClr val="hlink"/>
              </a:buClr>
              <a:defRPr/>
            </a:pPr>
            <a:r>
              <a:rPr lang="en-US" altLang="zh-CN" sz="2000" kern="0" dirty="0">
                <a:solidFill>
                  <a:srgbClr val="000000"/>
                </a:solidFill>
                <a:latin typeface="Consolas" pitchFamily="49" charset="0"/>
                <a:ea typeface="仿宋" pitchFamily="49" charset="-122"/>
                <a:cs typeface="Consolas" pitchFamily="49" charset="0"/>
              </a:rPr>
              <a:t>        </a:t>
            </a:r>
            <a:r>
              <a:rPr lang="en-US" altLang="zh-CN" sz="2000" kern="0" dirty="0" err="1">
                <a:solidFill>
                  <a:srgbClr val="000000"/>
                </a:solidFill>
                <a:latin typeface="Consolas" pitchFamily="49" charset="0"/>
                <a:ea typeface="仿宋" pitchFamily="49" charset="-122"/>
                <a:cs typeface="Consolas" pitchFamily="49" charset="0"/>
              </a:rPr>
              <a:t>cout</a:t>
            </a:r>
            <a:r>
              <a:rPr lang="en-US" altLang="zh-CN" sz="2000" kern="0" dirty="0">
                <a:solidFill>
                  <a:srgbClr val="000000"/>
                </a:solidFill>
                <a:latin typeface="Consolas" pitchFamily="49" charset="0"/>
                <a:ea typeface="仿宋" pitchFamily="49" charset="-122"/>
                <a:cs typeface="Consolas" pitchFamily="49" charset="0"/>
              </a:rPr>
              <a:t> &lt;&lt; "No" &lt;&lt; </a:t>
            </a:r>
            <a:r>
              <a:rPr lang="en-US" altLang="zh-CN" sz="2000" kern="0" dirty="0" err="1">
                <a:solidFill>
                  <a:srgbClr val="000000"/>
                </a:solidFill>
                <a:latin typeface="Consolas" pitchFamily="49" charset="0"/>
                <a:ea typeface="仿宋" pitchFamily="49" charset="-122"/>
                <a:cs typeface="Consolas" pitchFamily="49" charset="0"/>
              </a:rPr>
              <a:t>endl</a:t>
            </a:r>
            <a:r>
              <a:rPr lang="en-US" altLang="zh-CN" sz="2000" kern="0" dirty="0">
                <a:solidFill>
                  <a:srgbClr val="000000"/>
                </a:solidFill>
                <a:latin typeface="Consolas" pitchFamily="49" charset="0"/>
                <a:ea typeface="仿宋" pitchFamily="49" charset="-122"/>
                <a:cs typeface="Consolas" pitchFamily="49" charset="0"/>
              </a:rPr>
              <a:t>;</a:t>
            </a:r>
          </a:p>
          <a:p>
            <a:pPr>
              <a:lnSpc>
                <a:spcPct val="150000"/>
              </a:lnSpc>
              <a:buClr>
                <a:schemeClr val="hlink"/>
              </a:buClr>
              <a:defRPr/>
            </a:pPr>
            <a:r>
              <a:rPr lang="en-US" altLang="zh-CN" sz="2000" kern="0" dirty="0">
                <a:solidFill>
                  <a:srgbClr val="000000"/>
                </a:solidFill>
                <a:latin typeface="Consolas" pitchFamily="49" charset="0"/>
                <a:ea typeface="仿宋" pitchFamily="49" charset="-122"/>
                <a:cs typeface="Consolas" pitchFamily="49" charset="0"/>
              </a:rPr>
              <a:t>    return 0;</a:t>
            </a:r>
          </a:p>
          <a:p>
            <a:pPr>
              <a:lnSpc>
                <a:spcPct val="150000"/>
              </a:lnSpc>
              <a:buClr>
                <a:schemeClr val="hlink"/>
              </a:buClr>
              <a:defRPr/>
            </a:pPr>
            <a:r>
              <a:rPr lang="en-US" altLang="zh-CN" sz="2000" kern="0" dirty="0">
                <a:solidFill>
                  <a:srgbClr val="000000"/>
                </a:solidFill>
                <a:latin typeface="Consolas" pitchFamily="49" charset="0"/>
                <a:ea typeface="仿宋" pitchFamily="49" charset="-122"/>
                <a:cs typeface="Consolas" pitchFamily="49" charset="0"/>
              </a:rPr>
              <a:t>}</a:t>
            </a:r>
          </a:p>
        </p:txBody>
      </p:sp>
      <p:sp>
        <p:nvSpPr>
          <p:cNvPr id="8" name="右箭头 7">
            <a:extLst>
              <a:ext uri="{FF2B5EF4-FFF2-40B4-BE49-F238E27FC236}">
                <a16:creationId xmlns:a16="http://schemas.microsoft.com/office/drawing/2014/main" id="{5AEA5272-F7CB-4570-9F6B-C3E3C1DC00F3}"/>
              </a:ext>
            </a:extLst>
          </p:cNvPr>
          <p:cNvSpPr>
            <a:spLocks noChangeArrowheads="1"/>
          </p:cNvSpPr>
          <p:nvPr/>
        </p:nvSpPr>
        <p:spPr bwMode="auto">
          <a:xfrm>
            <a:off x="4000500" y="2924944"/>
            <a:ext cx="642938" cy="285750"/>
          </a:xfrm>
          <a:prstGeom prst="rightArrow">
            <a:avLst>
              <a:gd name="adj1" fmla="val 50000"/>
              <a:gd name="adj2" fmla="val 50000"/>
            </a:avLst>
          </a:prstGeom>
          <a:solidFill>
            <a:srgbClr val="00CC99"/>
          </a:solidFill>
          <a:ln w="9525" algn="ctr">
            <a:solidFill>
              <a:srgbClr val="000000"/>
            </a:solidFill>
            <a:round/>
            <a:headEnd/>
            <a:tailEnd/>
          </a:ln>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文本占位符 2">
            <a:extLst>
              <a:ext uri="{FF2B5EF4-FFF2-40B4-BE49-F238E27FC236}">
                <a16:creationId xmlns:a16="http://schemas.microsoft.com/office/drawing/2014/main" id="{644BC2C7-D0CE-423D-B33D-3118D24E343C}"/>
              </a:ext>
            </a:extLst>
          </p:cNvPr>
          <p:cNvSpPr>
            <a:spLocks noGrp="1"/>
          </p:cNvSpPr>
          <p:nvPr>
            <p:ph idx="1"/>
          </p:nvPr>
        </p:nvSpPr>
        <p:spPr/>
        <p:txBody>
          <a:bodyPr/>
          <a:lstStyle/>
          <a:p>
            <a:pPr>
              <a:lnSpc>
                <a:spcPct val="180000"/>
              </a:lnSpc>
              <a:spcBef>
                <a:spcPct val="0"/>
              </a:spcBef>
            </a:pPr>
            <a:r>
              <a:rPr lang="en-US" altLang="zh-CN" dirty="0"/>
              <a:t>int main() {</a:t>
            </a:r>
          </a:p>
          <a:p>
            <a:pPr>
              <a:lnSpc>
                <a:spcPct val="180000"/>
              </a:lnSpc>
              <a:spcBef>
                <a:spcPct val="0"/>
              </a:spcBef>
            </a:pPr>
            <a:r>
              <a:rPr lang="en-US" altLang="zh-CN" dirty="0"/>
              <a:t>    </a:t>
            </a:r>
            <a:r>
              <a:rPr lang="zh-CN" altLang="en-US" dirty="0">
                <a:solidFill>
                  <a:srgbClr val="FF0000"/>
                </a:solidFill>
              </a:rPr>
              <a:t>枚举</a:t>
            </a:r>
            <a:r>
              <a:rPr lang="en-US" altLang="zh-CN" dirty="0"/>
              <a:t>2</a:t>
            </a:r>
            <a:r>
              <a:rPr lang="zh-CN" altLang="en-US" dirty="0"/>
              <a:t>到</a:t>
            </a:r>
            <a:r>
              <a:rPr lang="en-US" altLang="zh-CN" dirty="0"/>
              <a:t>100</a:t>
            </a:r>
            <a:r>
              <a:rPr lang="zh-CN" altLang="en-US" dirty="0"/>
              <a:t>的整数</a:t>
            </a:r>
            <a:r>
              <a:rPr lang="en-US" altLang="zh-CN" dirty="0"/>
              <a:t>n</a:t>
            </a:r>
          </a:p>
          <a:p>
            <a:pPr>
              <a:lnSpc>
                <a:spcPct val="180000"/>
              </a:lnSpc>
              <a:spcBef>
                <a:spcPct val="0"/>
              </a:spcBef>
            </a:pPr>
            <a:r>
              <a:rPr lang="en-US" altLang="zh-CN" dirty="0"/>
              <a:t>        </a:t>
            </a:r>
            <a:r>
              <a:rPr lang="zh-CN" altLang="en-US" dirty="0">
                <a:solidFill>
                  <a:srgbClr val="0000FF"/>
                </a:solidFill>
              </a:rPr>
              <a:t>检查</a:t>
            </a:r>
            <a:r>
              <a:rPr lang="en-US" altLang="zh-CN" dirty="0">
                <a:solidFill>
                  <a:srgbClr val="0000FF"/>
                </a:solidFill>
              </a:rPr>
              <a:t>n</a:t>
            </a:r>
            <a:r>
              <a:rPr lang="zh-CN" altLang="en-US" dirty="0">
                <a:solidFill>
                  <a:srgbClr val="0000FF"/>
                </a:solidFill>
              </a:rPr>
              <a:t>是否为素数</a:t>
            </a:r>
            <a:endParaRPr lang="en-US" altLang="zh-CN" dirty="0">
              <a:solidFill>
                <a:srgbClr val="0000FF"/>
              </a:solidFill>
            </a:endParaRPr>
          </a:p>
          <a:p>
            <a:pPr>
              <a:lnSpc>
                <a:spcPct val="180000"/>
              </a:lnSpc>
              <a:spcBef>
                <a:spcPct val="0"/>
              </a:spcBef>
            </a:pPr>
            <a:r>
              <a:rPr lang="en-US" altLang="zh-CN" dirty="0"/>
              <a:t>        </a:t>
            </a:r>
            <a:r>
              <a:rPr lang="zh-CN" altLang="en-US" dirty="0">
                <a:solidFill>
                  <a:srgbClr val="FF0000"/>
                </a:solidFill>
              </a:rPr>
              <a:t>如果</a:t>
            </a:r>
            <a:r>
              <a:rPr lang="en-US" altLang="zh-CN" dirty="0"/>
              <a:t>n</a:t>
            </a:r>
            <a:r>
              <a:rPr lang="zh-CN" altLang="en-US" dirty="0"/>
              <a:t>是素数</a:t>
            </a:r>
            <a:endParaRPr lang="en-US" altLang="zh-CN" dirty="0"/>
          </a:p>
          <a:p>
            <a:pPr>
              <a:lnSpc>
                <a:spcPct val="180000"/>
              </a:lnSpc>
              <a:spcBef>
                <a:spcPct val="0"/>
              </a:spcBef>
            </a:pPr>
            <a:r>
              <a:rPr lang="zh-CN" altLang="en-US" dirty="0"/>
              <a:t>            </a:t>
            </a:r>
            <a:r>
              <a:rPr lang="zh-CN" altLang="en-US" dirty="0">
                <a:solidFill>
                  <a:srgbClr val="00B050"/>
                </a:solidFill>
              </a:rPr>
              <a:t>输出</a:t>
            </a:r>
            <a:r>
              <a:rPr lang="en-US" altLang="zh-CN" dirty="0"/>
              <a:t>n</a:t>
            </a:r>
          </a:p>
          <a:p>
            <a:pPr>
              <a:lnSpc>
                <a:spcPct val="180000"/>
              </a:lnSpc>
              <a:spcBef>
                <a:spcPct val="0"/>
              </a:spcBef>
            </a:pPr>
            <a:endParaRPr lang="en-US" altLang="zh-CN" dirty="0"/>
          </a:p>
          <a:p>
            <a:pPr>
              <a:lnSpc>
                <a:spcPct val="180000"/>
              </a:lnSpc>
              <a:spcBef>
                <a:spcPct val="0"/>
              </a:spcBef>
            </a:pPr>
            <a:r>
              <a:rPr lang="en-US" altLang="zh-CN" dirty="0"/>
              <a:t>    return 0;</a:t>
            </a:r>
          </a:p>
          <a:p>
            <a:pPr>
              <a:lnSpc>
                <a:spcPct val="180000"/>
              </a:lnSpc>
              <a:spcBef>
                <a:spcPct val="0"/>
              </a:spcBef>
            </a:pPr>
            <a:r>
              <a:rPr lang="en-US" altLang="zh-CN" dirty="0"/>
              <a:t>}</a:t>
            </a:r>
            <a:endParaRPr lang="zh-CN" altLang="en-US" dirty="0"/>
          </a:p>
        </p:txBody>
      </p:sp>
      <p:sp>
        <p:nvSpPr>
          <p:cNvPr id="27650" name="标题 1">
            <a:extLst>
              <a:ext uri="{FF2B5EF4-FFF2-40B4-BE49-F238E27FC236}">
                <a16:creationId xmlns:a16="http://schemas.microsoft.com/office/drawing/2014/main" id="{DC00D75C-FFDC-4B37-B5CE-662B580D8DDA}"/>
              </a:ext>
            </a:extLst>
          </p:cNvPr>
          <p:cNvSpPr>
            <a:spLocks noGrp="1"/>
          </p:cNvSpPr>
          <p:nvPr>
            <p:ph type="title"/>
          </p:nvPr>
        </p:nvSpPr>
        <p:spPr/>
        <p:txBody>
          <a:bodyPr/>
          <a:lstStyle/>
          <a:p>
            <a:r>
              <a:rPr lang="zh-CN" altLang="en-US"/>
              <a:t>函数的调用（任务</a:t>
            </a:r>
            <a:r>
              <a:rPr lang="en-US" altLang="zh-CN"/>
              <a:t>2</a:t>
            </a:r>
            <a:r>
              <a:rPr lang="zh-CN" altLang="en-US"/>
              <a:t>）</a:t>
            </a:r>
          </a:p>
        </p:txBody>
      </p:sp>
      <p:sp>
        <p:nvSpPr>
          <p:cNvPr id="27654" name="矩形 43">
            <a:extLst>
              <a:ext uri="{FF2B5EF4-FFF2-40B4-BE49-F238E27FC236}">
                <a16:creationId xmlns:a16="http://schemas.microsoft.com/office/drawing/2014/main" id="{E57F43EE-6B36-4E84-AD00-681FD6C0062B}"/>
              </a:ext>
            </a:extLst>
          </p:cNvPr>
          <p:cNvSpPr>
            <a:spLocks noChangeArrowheads="1"/>
          </p:cNvSpPr>
          <p:nvPr/>
        </p:nvSpPr>
        <p:spPr bwMode="auto">
          <a:xfrm>
            <a:off x="1331668" y="2128303"/>
            <a:ext cx="2786062" cy="500063"/>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grpSp>
        <p:nvGrpSpPr>
          <p:cNvPr id="2" name="组合 23">
            <a:extLst>
              <a:ext uri="{FF2B5EF4-FFF2-40B4-BE49-F238E27FC236}">
                <a16:creationId xmlns:a16="http://schemas.microsoft.com/office/drawing/2014/main" id="{F818108C-598E-4AE7-B18A-6F6826031FBC}"/>
              </a:ext>
            </a:extLst>
          </p:cNvPr>
          <p:cNvGrpSpPr>
            <a:grpSpLocks/>
          </p:cNvGrpSpPr>
          <p:nvPr/>
        </p:nvGrpSpPr>
        <p:grpSpPr bwMode="auto">
          <a:xfrm>
            <a:off x="1331640" y="2128292"/>
            <a:ext cx="4000500" cy="500063"/>
            <a:chOff x="4786314" y="2357430"/>
            <a:chExt cx="4000528" cy="500066"/>
          </a:xfrm>
          <a:solidFill>
            <a:schemeClr val="bg1"/>
          </a:solidFill>
        </p:grpSpPr>
        <p:sp>
          <p:nvSpPr>
            <p:cNvPr id="24" name="圆角矩形 23">
              <a:extLst>
                <a:ext uri="{FF2B5EF4-FFF2-40B4-BE49-F238E27FC236}">
                  <a16:creationId xmlns:a16="http://schemas.microsoft.com/office/drawing/2014/main" id="{F2F81F11-FD1D-4AD8-BEE7-AC7B0EC4C1EE}"/>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5" name="TextBox 24">
              <a:extLst>
                <a:ext uri="{FF2B5EF4-FFF2-40B4-BE49-F238E27FC236}">
                  <a16:creationId xmlns:a16="http://schemas.microsoft.com/office/drawing/2014/main" id="{A4632250-86C9-4F90-9E4B-D0F4B4E9670D}"/>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bool</a:t>
              </a:r>
              <a:r>
                <a:rPr lang="en-US" altLang="zh-CN" sz="2000" kern="0" dirty="0">
                  <a:solidFill>
                    <a:srgbClr val="000000"/>
                  </a:solidFill>
                  <a:latin typeface="黑体" pitchFamily="49" charset="-122"/>
                  <a:ea typeface="黑体" pitchFamily="49" charset="-122"/>
                </a:rPr>
                <a:t>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 = </a:t>
              </a:r>
              <a:r>
                <a:rPr lang="en-US" altLang="zh-CN" sz="2000" kern="0" dirty="0" err="1">
                  <a:solidFill>
                    <a:srgbClr val="000000"/>
                  </a:solidFill>
                  <a:latin typeface="黑体" pitchFamily="49" charset="-122"/>
                  <a:ea typeface="黑体" pitchFamily="49" charset="-122"/>
                </a:rPr>
                <a:t>isPrime</a:t>
              </a:r>
              <a:r>
                <a:rPr lang="en-US" altLang="zh-CN" sz="2000" kern="0" dirty="0">
                  <a:solidFill>
                    <a:srgbClr val="000000"/>
                  </a:solidFill>
                  <a:latin typeface="黑体" pitchFamily="49" charset="-122"/>
                  <a:ea typeface="黑体" pitchFamily="49" charset="-122"/>
                </a:rPr>
                <a:t>(n);</a:t>
              </a:r>
              <a:endParaRPr lang="zh-CN" altLang="en-US" sz="2000" kern="0" dirty="0">
                <a:solidFill>
                  <a:srgbClr val="000000"/>
                </a:solidFill>
                <a:latin typeface="黑体" pitchFamily="49" charset="-122"/>
                <a:ea typeface="黑体" pitchFamily="49" charset="-122"/>
              </a:endParaRPr>
            </a:p>
          </p:txBody>
        </p:sp>
      </p:grpSp>
      <p:grpSp>
        <p:nvGrpSpPr>
          <p:cNvPr id="3" name="组合 36">
            <a:extLst>
              <a:ext uri="{FF2B5EF4-FFF2-40B4-BE49-F238E27FC236}">
                <a16:creationId xmlns:a16="http://schemas.microsoft.com/office/drawing/2014/main" id="{97BCED63-7ED9-46E0-A2FC-B9EF2825A50D}"/>
              </a:ext>
            </a:extLst>
          </p:cNvPr>
          <p:cNvGrpSpPr>
            <a:grpSpLocks/>
          </p:cNvGrpSpPr>
          <p:nvPr/>
        </p:nvGrpSpPr>
        <p:grpSpPr bwMode="auto">
          <a:xfrm>
            <a:off x="755576" y="1556792"/>
            <a:ext cx="4286250" cy="500063"/>
            <a:chOff x="4786314" y="2357430"/>
            <a:chExt cx="4000528" cy="500066"/>
          </a:xfrm>
          <a:solidFill>
            <a:schemeClr val="bg1"/>
          </a:solidFill>
        </p:grpSpPr>
        <p:sp>
          <p:nvSpPr>
            <p:cNvPr id="27" name="圆角矩形 26">
              <a:extLst>
                <a:ext uri="{FF2B5EF4-FFF2-40B4-BE49-F238E27FC236}">
                  <a16:creationId xmlns:a16="http://schemas.microsoft.com/office/drawing/2014/main" id="{1FA0DA13-C5AE-4229-8065-B1BF77904E36}"/>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8" name="TextBox 27">
              <a:extLst>
                <a:ext uri="{FF2B5EF4-FFF2-40B4-BE49-F238E27FC236}">
                  <a16:creationId xmlns:a16="http://schemas.microsoft.com/office/drawing/2014/main" id="{A36668E2-FCD0-480C-B8C4-F4C0B9965FB5}"/>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for (</a:t>
              </a:r>
              <a:r>
                <a:rPr lang="en-US" altLang="zh-CN" sz="2000" kern="0" dirty="0" err="1">
                  <a:solidFill>
                    <a:srgbClr val="000000"/>
                  </a:solidFill>
                  <a:latin typeface="黑体" pitchFamily="49" charset="-122"/>
                  <a:ea typeface="黑体" pitchFamily="49" charset="-122"/>
                </a:rPr>
                <a:t>int</a:t>
              </a:r>
              <a:r>
                <a:rPr lang="en-US" altLang="zh-CN" sz="2000" kern="0" dirty="0">
                  <a:solidFill>
                    <a:srgbClr val="000000"/>
                  </a:solidFill>
                  <a:latin typeface="黑体" pitchFamily="49" charset="-122"/>
                  <a:ea typeface="黑体" pitchFamily="49" charset="-122"/>
                </a:rPr>
                <a:t> n = 2; n &lt;= 100; n++) {</a:t>
              </a:r>
              <a:endParaRPr lang="zh-CN" altLang="en-US" sz="2000" kern="0" dirty="0">
                <a:solidFill>
                  <a:srgbClr val="000000"/>
                </a:solidFill>
                <a:latin typeface="黑体" pitchFamily="49" charset="-122"/>
                <a:ea typeface="黑体" pitchFamily="49" charset="-122"/>
              </a:endParaRPr>
            </a:p>
          </p:txBody>
        </p:sp>
      </p:grpSp>
      <p:grpSp>
        <p:nvGrpSpPr>
          <p:cNvPr id="4" name="组合 48">
            <a:extLst>
              <a:ext uri="{FF2B5EF4-FFF2-40B4-BE49-F238E27FC236}">
                <a16:creationId xmlns:a16="http://schemas.microsoft.com/office/drawing/2014/main" id="{FC26BCA0-D3E6-4934-AE82-C4988B2DCD2A}"/>
              </a:ext>
            </a:extLst>
          </p:cNvPr>
          <p:cNvGrpSpPr>
            <a:grpSpLocks/>
          </p:cNvGrpSpPr>
          <p:nvPr/>
        </p:nvGrpSpPr>
        <p:grpSpPr bwMode="auto">
          <a:xfrm>
            <a:off x="755576" y="3842792"/>
            <a:ext cx="3071812" cy="500063"/>
            <a:chOff x="4786314" y="2357430"/>
            <a:chExt cx="4000528" cy="500066"/>
          </a:xfrm>
          <a:solidFill>
            <a:schemeClr val="bg1"/>
          </a:solidFill>
        </p:grpSpPr>
        <p:sp>
          <p:nvSpPr>
            <p:cNvPr id="30" name="圆角矩形 29">
              <a:extLst>
                <a:ext uri="{FF2B5EF4-FFF2-40B4-BE49-F238E27FC236}">
                  <a16:creationId xmlns:a16="http://schemas.microsoft.com/office/drawing/2014/main" id="{7AD950AC-C466-4318-AE2D-4028B68F8009}"/>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1" name="TextBox 30">
              <a:extLst>
                <a:ext uri="{FF2B5EF4-FFF2-40B4-BE49-F238E27FC236}">
                  <a16:creationId xmlns:a16="http://schemas.microsoft.com/office/drawing/2014/main" id="{6F99283B-0B76-490A-9D2F-31AF1AB8A6F4}"/>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5" name="组合 62">
            <a:extLst>
              <a:ext uri="{FF2B5EF4-FFF2-40B4-BE49-F238E27FC236}">
                <a16:creationId xmlns:a16="http://schemas.microsoft.com/office/drawing/2014/main" id="{79206FDF-A453-4D08-9A84-642DDC24DF13}"/>
              </a:ext>
            </a:extLst>
          </p:cNvPr>
          <p:cNvGrpSpPr>
            <a:grpSpLocks/>
          </p:cNvGrpSpPr>
          <p:nvPr/>
        </p:nvGrpSpPr>
        <p:grpSpPr bwMode="auto">
          <a:xfrm>
            <a:off x="1331640" y="2699792"/>
            <a:ext cx="2786062" cy="500063"/>
            <a:chOff x="4786314" y="2357430"/>
            <a:chExt cx="4000528" cy="500066"/>
          </a:xfrm>
          <a:solidFill>
            <a:schemeClr val="bg1"/>
          </a:solidFill>
        </p:grpSpPr>
        <p:sp>
          <p:nvSpPr>
            <p:cNvPr id="33" name="圆角矩形 32">
              <a:extLst>
                <a:ext uri="{FF2B5EF4-FFF2-40B4-BE49-F238E27FC236}">
                  <a16:creationId xmlns:a16="http://schemas.microsoft.com/office/drawing/2014/main" id="{E1FA504E-8971-4C02-A8A3-82D1B7D85878}"/>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4" name="TextBox 33">
              <a:extLst>
                <a:ext uri="{FF2B5EF4-FFF2-40B4-BE49-F238E27FC236}">
                  <a16:creationId xmlns:a16="http://schemas.microsoft.com/office/drawing/2014/main" id="{BF4D2984-00A5-4E05-9FB2-CF321F28CA2D}"/>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if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6" name="组合 69">
            <a:extLst>
              <a:ext uri="{FF2B5EF4-FFF2-40B4-BE49-F238E27FC236}">
                <a16:creationId xmlns:a16="http://schemas.microsoft.com/office/drawing/2014/main" id="{2F924B59-0C0D-45FB-AFC3-AE45A4A82BDA}"/>
              </a:ext>
            </a:extLst>
          </p:cNvPr>
          <p:cNvGrpSpPr>
            <a:grpSpLocks/>
          </p:cNvGrpSpPr>
          <p:nvPr/>
        </p:nvGrpSpPr>
        <p:grpSpPr bwMode="auto">
          <a:xfrm>
            <a:off x="1763688" y="3271292"/>
            <a:ext cx="2428875" cy="500063"/>
            <a:chOff x="4786314" y="2357430"/>
            <a:chExt cx="4000528" cy="500066"/>
          </a:xfrm>
          <a:solidFill>
            <a:schemeClr val="bg1"/>
          </a:solidFill>
        </p:grpSpPr>
        <p:sp>
          <p:nvSpPr>
            <p:cNvPr id="36" name="圆角矩形 35">
              <a:extLst>
                <a:ext uri="{FF2B5EF4-FFF2-40B4-BE49-F238E27FC236}">
                  <a16:creationId xmlns:a16="http://schemas.microsoft.com/office/drawing/2014/main" id="{BAD2BE6F-78C9-461B-9889-BF6AB573DDFE}"/>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7" name="TextBox 36">
              <a:extLst>
                <a:ext uri="{FF2B5EF4-FFF2-40B4-BE49-F238E27FC236}">
                  <a16:creationId xmlns:a16="http://schemas.microsoft.com/office/drawing/2014/main" id="{7255468E-5652-4C62-9E43-74DA625C424C}"/>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n &lt;&lt; </a:t>
              </a:r>
              <a:r>
                <a:rPr lang="en-US" altLang="zh-CN" sz="2000" kern="0" dirty="0" err="1">
                  <a:solidFill>
                    <a:srgbClr val="000000"/>
                  </a:solidFill>
                  <a:latin typeface="黑体" pitchFamily="49" charset="-122"/>
                  <a:ea typeface="黑体" pitchFamily="49" charset="-122"/>
                </a:rPr>
                <a:t>endl</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文本占位符 2">
            <a:extLst>
              <a:ext uri="{FF2B5EF4-FFF2-40B4-BE49-F238E27FC236}">
                <a16:creationId xmlns:a16="http://schemas.microsoft.com/office/drawing/2014/main" id="{185F6AC1-AC33-4A32-AB55-2154F692624E}"/>
              </a:ext>
            </a:extLst>
          </p:cNvPr>
          <p:cNvSpPr>
            <a:spLocks noGrp="1"/>
          </p:cNvSpPr>
          <p:nvPr>
            <p:ph idx="1"/>
          </p:nvPr>
        </p:nvSpPr>
        <p:spPr/>
        <p:txBody>
          <a:bodyPr/>
          <a:lstStyle/>
          <a:p>
            <a:pPr>
              <a:lnSpc>
                <a:spcPct val="180000"/>
              </a:lnSpc>
              <a:spcBef>
                <a:spcPct val="0"/>
              </a:spcBef>
            </a:pPr>
            <a:r>
              <a:rPr lang="en-US" altLang="zh-CN"/>
              <a:t>int main() {</a:t>
            </a:r>
          </a:p>
          <a:p>
            <a:pPr>
              <a:lnSpc>
                <a:spcPct val="180000"/>
              </a:lnSpc>
              <a:spcBef>
                <a:spcPct val="0"/>
              </a:spcBef>
            </a:pPr>
            <a:r>
              <a:rPr lang="en-US" altLang="zh-CN"/>
              <a:t>    for (int n = 2; n &lt;= 100; n++) {</a:t>
            </a:r>
          </a:p>
          <a:p>
            <a:pPr>
              <a:lnSpc>
                <a:spcPct val="180000"/>
              </a:lnSpc>
              <a:spcBef>
                <a:spcPct val="0"/>
              </a:spcBef>
            </a:pPr>
            <a:r>
              <a:rPr lang="en-US" altLang="zh-CN"/>
              <a:t>        if (</a:t>
            </a:r>
            <a:r>
              <a:rPr lang="en-US" altLang="zh-CN">
                <a:solidFill>
                  <a:srgbClr val="FF0000"/>
                </a:solidFill>
              </a:rPr>
              <a:t>isPrime(n)</a:t>
            </a:r>
            <a:r>
              <a:rPr lang="en-US" altLang="zh-CN"/>
              <a:t>)</a:t>
            </a:r>
          </a:p>
          <a:p>
            <a:pPr>
              <a:lnSpc>
                <a:spcPct val="180000"/>
              </a:lnSpc>
              <a:spcBef>
                <a:spcPct val="0"/>
              </a:spcBef>
            </a:pPr>
            <a:r>
              <a:rPr lang="en-US" altLang="zh-CN"/>
              <a:t>            cout &lt;&lt; n &lt;&lt; endl;</a:t>
            </a:r>
          </a:p>
          <a:p>
            <a:pPr>
              <a:lnSpc>
                <a:spcPct val="180000"/>
              </a:lnSpc>
              <a:spcBef>
                <a:spcPct val="0"/>
              </a:spcBef>
            </a:pPr>
            <a:r>
              <a:rPr lang="en-US" altLang="zh-CN"/>
              <a:t>    }</a:t>
            </a:r>
          </a:p>
          <a:p>
            <a:pPr>
              <a:lnSpc>
                <a:spcPct val="180000"/>
              </a:lnSpc>
              <a:spcBef>
                <a:spcPct val="0"/>
              </a:spcBef>
            </a:pPr>
            <a:r>
              <a:rPr lang="en-US" altLang="zh-CN"/>
              <a:t>    return 0;</a:t>
            </a:r>
          </a:p>
          <a:p>
            <a:pPr>
              <a:lnSpc>
                <a:spcPct val="180000"/>
              </a:lnSpc>
              <a:spcBef>
                <a:spcPct val="0"/>
              </a:spcBef>
            </a:pPr>
            <a:r>
              <a:rPr lang="en-US" altLang="zh-CN"/>
              <a:t>}</a:t>
            </a:r>
            <a:endParaRPr lang="zh-CN" altLang="en-US"/>
          </a:p>
        </p:txBody>
      </p:sp>
      <p:sp>
        <p:nvSpPr>
          <p:cNvPr id="28674" name="标题 1">
            <a:extLst>
              <a:ext uri="{FF2B5EF4-FFF2-40B4-BE49-F238E27FC236}">
                <a16:creationId xmlns:a16="http://schemas.microsoft.com/office/drawing/2014/main" id="{0AD22409-DBDB-4680-BAD1-0507CCEA4570}"/>
              </a:ext>
            </a:extLst>
          </p:cNvPr>
          <p:cNvSpPr>
            <a:spLocks noGrp="1"/>
          </p:cNvSpPr>
          <p:nvPr>
            <p:ph type="title"/>
          </p:nvPr>
        </p:nvSpPr>
        <p:spPr/>
        <p:txBody>
          <a:bodyPr/>
          <a:lstStyle/>
          <a:p>
            <a:r>
              <a:rPr lang="zh-CN" altLang="en-US"/>
              <a:t>任务</a:t>
            </a:r>
            <a:r>
              <a:rPr lang="en-US" altLang="zh-CN"/>
              <a:t>2</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文本占位符 2">
            <a:extLst>
              <a:ext uri="{FF2B5EF4-FFF2-40B4-BE49-F238E27FC236}">
                <a16:creationId xmlns:a16="http://schemas.microsoft.com/office/drawing/2014/main" id="{30571CB6-D003-4C67-BCE4-D41C5B23411F}"/>
              </a:ext>
            </a:extLst>
          </p:cNvPr>
          <p:cNvSpPr>
            <a:spLocks noGrp="1"/>
          </p:cNvSpPr>
          <p:nvPr>
            <p:ph idx="1"/>
          </p:nvPr>
        </p:nvSpPr>
        <p:spPr/>
        <p:txBody>
          <a:bodyPr/>
          <a:lstStyle/>
          <a:p>
            <a:pPr>
              <a:lnSpc>
                <a:spcPct val="180000"/>
              </a:lnSpc>
              <a:spcBef>
                <a:spcPct val="0"/>
              </a:spcBef>
            </a:pPr>
            <a:r>
              <a:rPr lang="en-US" altLang="zh-CN"/>
              <a:t>int main() {</a:t>
            </a:r>
          </a:p>
          <a:p>
            <a:pPr>
              <a:lnSpc>
                <a:spcPct val="180000"/>
              </a:lnSpc>
              <a:spcBef>
                <a:spcPct val="0"/>
              </a:spcBef>
            </a:pPr>
            <a:r>
              <a:rPr lang="en-US" altLang="zh-CN"/>
              <a:t>  </a:t>
            </a:r>
            <a:r>
              <a:rPr lang="zh-CN" altLang="en-US">
                <a:solidFill>
                  <a:srgbClr val="FF0000"/>
                </a:solidFill>
              </a:rPr>
              <a:t>枚举</a:t>
            </a:r>
            <a:r>
              <a:rPr lang="en-US" altLang="zh-CN"/>
              <a:t>3</a:t>
            </a:r>
            <a:r>
              <a:rPr lang="zh-CN" altLang="en-US"/>
              <a:t>到</a:t>
            </a:r>
            <a:r>
              <a:rPr lang="en-US" altLang="zh-CN"/>
              <a:t>100</a:t>
            </a:r>
            <a:r>
              <a:rPr lang="zh-CN" altLang="en-US"/>
              <a:t>的整数</a:t>
            </a:r>
            <a:r>
              <a:rPr lang="en-US" altLang="zh-CN"/>
              <a:t>n</a:t>
            </a:r>
          </a:p>
          <a:p>
            <a:pPr>
              <a:lnSpc>
                <a:spcPct val="180000"/>
              </a:lnSpc>
              <a:spcBef>
                <a:spcPct val="0"/>
              </a:spcBef>
            </a:pPr>
            <a:r>
              <a:rPr lang="en-US" altLang="zh-CN"/>
              <a:t>    </a:t>
            </a:r>
            <a:r>
              <a:rPr lang="zh-CN" altLang="en-US">
                <a:solidFill>
                  <a:srgbClr val="0000FF"/>
                </a:solidFill>
              </a:rPr>
              <a:t>检查</a:t>
            </a:r>
            <a:r>
              <a:rPr lang="en-US" altLang="zh-CN">
                <a:solidFill>
                  <a:srgbClr val="0000FF"/>
                </a:solidFill>
              </a:rPr>
              <a:t>n+1</a:t>
            </a:r>
            <a:r>
              <a:rPr lang="zh-CN" altLang="en-US">
                <a:solidFill>
                  <a:srgbClr val="0000FF"/>
                </a:solidFill>
              </a:rPr>
              <a:t>是否为素数</a:t>
            </a:r>
            <a:endParaRPr lang="en-US" altLang="zh-CN">
              <a:solidFill>
                <a:srgbClr val="0000FF"/>
              </a:solidFill>
            </a:endParaRPr>
          </a:p>
          <a:p>
            <a:pPr>
              <a:lnSpc>
                <a:spcPct val="180000"/>
              </a:lnSpc>
              <a:spcBef>
                <a:spcPct val="0"/>
              </a:spcBef>
            </a:pPr>
            <a:r>
              <a:rPr lang="en-US" altLang="zh-CN"/>
              <a:t>    </a:t>
            </a:r>
            <a:r>
              <a:rPr lang="zh-CN" altLang="en-US">
                <a:solidFill>
                  <a:srgbClr val="0000FF"/>
                </a:solidFill>
              </a:rPr>
              <a:t>检查</a:t>
            </a:r>
            <a:r>
              <a:rPr lang="en-US" altLang="zh-CN">
                <a:solidFill>
                  <a:srgbClr val="0000FF"/>
                </a:solidFill>
              </a:rPr>
              <a:t>n-1</a:t>
            </a:r>
            <a:r>
              <a:rPr lang="zh-CN" altLang="en-US">
                <a:solidFill>
                  <a:srgbClr val="0000FF"/>
                </a:solidFill>
              </a:rPr>
              <a:t>是否为素数</a:t>
            </a:r>
            <a:endParaRPr lang="en-US" altLang="zh-CN">
              <a:solidFill>
                <a:srgbClr val="0000FF"/>
              </a:solidFill>
            </a:endParaRPr>
          </a:p>
          <a:p>
            <a:pPr>
              <a:lnSpc>
                <a:spcPct val="180000"/>
              </a:lnSpc>
              <a:spcBef>
                <a:spcPct val="0"/>
              </a:spcBef>
            </a:pPr>
            <a:r>
              <a:rPr lang="en-US" altLang="zh-CN"/>
              <a:t>    </a:t>
            </a:r>
            <a:r>
              <a:rPr lang="zh-CN" altLang="en-US">
                <a:solidFill>
                  <a:srgbClr val="FF0000"/>
                </a:solidFill>
              </a:rPr>
              <a:t>如果</a:t>
            </a:r>
            <a:r>
              <a:rPr lang="en-US" altLang="zh-CN"/>
              <a:t>n+1</a:t>
            </a:r>
            <a:r>
              <a:rPr lang="zh-CN" altLang="en-US"/>
              <a:t>和</a:t>
            </a:r>
            <a:r>
              <a:rPr lang="en-US" altLang="zh-CN"/>
              <a:t>n-1</a:t>
            </a:r>
            <a:r>
              <a:rPr lang="zh-CN" altLang="en-US"/>
              <a:t>都是素数</a:t>
            </a:r>
            <a:endParaRPr lang="en-US" altLang="zh-CN"/>
          </a:p>
          <a:p>
            <a:pPr>
              <a:lnSpc>
                <a:spcPct val="180000"/>
              </a:lnSpc>
              <a:spcBef>
                <a:spcPct val="0"/>
              </a:spcBef>
            </a:pPr>
            <a:r>
              <a:rPr lang="zh-CN" altLang="en-US"/>
              <a:t>      </a:t>
            </a:r>
            <a:r>
              <a:rPr lang="zh-CN" altLang="en-US">
                <a:solidFill>
                  <a:srgbClr val="00B050"/>
                </a:solidFill>
              </a:rPr>
              <a:t>输出</a:t>
            </a:r>
            <a:r>
              <a:rPr lang="en-US" altLang="zh-CN"/>
              <a:t>n</a:t>
            </a:r>
          </a:p>
          <a:p>
            <a:pPr>
              <a:lnSpc>
                <a:spcPct val="180000"/>
              </a:lnSpc>
              <a:spcBef>
                <a:spcPct val="0"/>
              </a:spcBef>
            </a:pPr>
            <a:endParaRPr lang="en-US" altLang="zh-CN"/>
          </a:p>
          <a:p>
            <a:pPr>
              <a:lnSpc>
                <a:spcPct val="180000"/>
              </a:lnSpc>
              <a:spcBef>
                <a:spcPct val="0"/>
              </a:spcBef>
            </a:pPr>
            <a:r>
              <a:rPr lang="en-US" altLang="zh-CN"/>
              <a:t>  return 0;</a:t>
            </a:r>
          </a:p>
          <a:p>
            <a:pPr>
              <a:lnSpc>
                <a:spcPct val="180000"/>
              </a:lnSpc>
              <a:spcBef>
                <a:spcPct val="0"/>
              </a:spcBef>
            </a:pPr>
            <a:r>
              <a:rPr lang="en-US" altLang="zh-CN"/>
              <a:t>}</a:t>
            </a:r>
            <a:endParaRPr lang="zh-CN" altLang="en-US"/>
          </a:p>
        </p:txBody>
      </p:sp>
      <p:sp>
        <p:nvSpPr>
          <p:cNvPr id="29698" name="标题 1">
            <a:extLst>
              <a:ext uri="{FF2B5EF4-FFF2-40B4-BE49-F238E27FC236}">
                <a16:creationId xmlns:a16="http://schemas.microsoft.com/office/drawing/2014/main" id="{5C21B2AD-48D9-4C19-A9A0-0477D2548411}"/>
              </a:ext>
            </a:extLst>
          </p:cNvPr>
          <p:cNvSpPr>
            <a:spLocks noGrp="1"/>
          </p:cNvSpPr>
          <p:nvPr>
            <p:ph type="title"/>
          </p:nvPr>
        </p:nvSpPr>
        <p:spPr/>
        <p:txBody>
          <a:bodyPr/>
          <a:lstStyle/>
          <a:p>
            <a:r>
              <a:rPr lang="zh-CN" altLang="en-US"/>
              <a:t>函数的调用（任务</a:t>
            </a:r>
            <a:r>
              <a:rPr lang="en-US" altLang="zh-CN"/>
              <a:t>3</a:t>
            </a:r>
            <a:r>
              <a:rPr lang="zh-CN" altLang="en-US"/>
              <a:t>）</a:t>
            </a:r>
          </a:p>
        </p:txBody>
      </p:sp>
      <p:sp>
        <p:nvSpPr>
          <p:cNvPr id="29702" name="矩形 3">
            <a:extLst>
              <a:ext uri="{FF2B5EF4-FFF2-40B4-BE49-F238E27FC236}">
                <a16:creationId xmlns:a16="http://schemas.microsoft.com/office/drawing/2014/main" id="{08CC6440-9F8B-4A9F-B521-40B3C38DE9F4}"/>
              </a:ext>
            </a:extLst>
          </p:cNvPr>
          <p:cNvSpPr>
            <a:spLocks noChangeArrowheads="1"/>
          </p:cNvSpPr>
          <p:nvPr/>
        </p:nvSpPr>
        <p:spPr bwMode="auto">
          <a:xfrm>
            <a:off x="753291" y="2128281"/>
            <a:ext cx="3214687" cy="500062"/>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sp>
        <p:nvSpPr>
          <p:cNvPr id="29703" name="矩形 4">
            <a:extLst>
              <a:ext uri="{FF2B5EF4-FFF2-40B4-BE49-F238E27FC236}">
                <a16:creationId xmlns:a16="http://schemas.microsoft.com/office/drawing/2014/main" id="{59363F1B-5534-46DF-B734-6C72872A55D2}"/>
              </a:ext>
            </a:extLst>
          </p:cNvPr>
          <p:cNvSpPr>
            <a:spLocks noChangeArrowheads="1"/>
          </p:cNvSpPr>
          <p:nvPr/>
        </p:nvSpPr>
        <p:spPr bwMode="auto">
          <a:xfrm>
            <a:off x="753291" y="2699781"/>
            <a:ext cx="3214687" cy="500062"/>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grpSp>
        <p:nvGrpSpPr>
          <p:cNvPr id="2" name="组合 48">
            <a:extLst>
              <a:ext uri="{FF2B5EF4-FFF2-40B4-BE49-F238E27FC236}">
                <a16:creationId xmlns:a16="http://schemas.microsoft.com/office/drawing/2014/main" id="{287FC0DF-09C0-44D3-83A9-F44C161D141A}"/>
              </a:ext>
            </a:extLst>
          </p:cNvPr>
          <p:cNvGrpSpPr>
            <a:grpSpLocks/>
          </p:cNvGrpSpPr>
          <p:nvPr/>
        </p:nvGrpSpPr>
        <p:grpSpPr bwMode="auto">
          <a:xfrm>
            <a:off x="467544" y="1556792"/>
            <a:ext cx="4429125" cy="500063"/>
            <a:chOff x="4786314" y="2357430"/>
            <a:chExt cx="4000528" cy="500066"/>
          </a:xfrm>
          <a:solidFill>
            <a:schemeClr val="bg1"/>
          </a:solidFill>
        </p:grpSpPr>
        <p:sp>
          <p:nvSpPr>
            <p:cNvPr id="29" name="圆角矩形 28">
              <a:extLst>
                <a:ext uri="{FF2B5EF4-FFF2-40B4-BE49-F238E27FC236}">
                  <a16:creationId xmlns:a16="http://schemas.microsoft.com/office/drawing/2014/main" id="{06F6A217-BE12-4AB4-BB54-1F6A779D1144}"/>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0" name="TextBox 29">
              <a:extLst>
                <a:ext uri="{FF2B5EF4-FFF2-40B4-BE49-F238E27FC236}">
                  <a16:creationId xmlns:a16="http://schemas.microsoft.com/office/drawing/2014/main" id="{CF8AADAD-FC24-47BA-B4F4-D6D33A1CDE44}"/>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for (</a:t>
              </a:r>
              <a:r>
                <a:rPr lang="en-US" altLang="zh-CN" sz="2000" kern="0" dirty="0" err="1">
                  <a:solidFill>
                    <a:srgbClr val="000000"/>
                  </a:solidFill>
                  <a:latin typeface="黑体" pitchFamily="49" charset="-122"/>
                  <a:ea typeface="黑体" pitchFamily="49" charset="-122"/>
                </a:rPr>
                <a:t>int</a:t>
              </a:r>
              <a:r>
                <a:rPr lang="en-US" altLang="zh-CN" sz="2000" kern="0" dirty="0">
                  <a:solidFill>
                    <a:srgbClr val="000000"/>
                  </a:solidFill>
                  <a:latin typeface="黑体" pitchFamily="49" charset="-122"/>
                  <a:ea typeface="黑体" pitchFamily="49" charset="-122"/>
                </a:rPr>
                <a:t> n = 3; n &lt;= 100; n++) { </a:t>
              </a:r>
              <a:endParaRPr lang="zh-CN" altLang="en-US" sz="2000" kern="0" dirty="0">
                <a:solidFill>
                  <a:srgbClr val="000000"/>
                </a:solidFill>
                <a:latin typeface="黑体" pitchFamily="49" charset="-122"/>
                <a:ea typeface="黑体" pitchFamily="49" charset="-122"/>
              </a:endParaRPr>
            </a:p>
          </p:txBody>
        </p:sp>
      </p:grpSp>
      <p:grpSp>
        <p:nvGrpSpPr>
          <p:cNvPr id="3" name="组合 48">
            <a:extLst>
              <a:ext uri="{FF2B5EF4-FFF2-40B4-BE49-F238E27FC236}">
                <a16:creationId xmlns:a16="http://schemas.microsoft.com/office/drawing/2014/main" id="{6C91C61B-ABC7-4ED9-BA58-A1307BAB9847}"/>
              </a:ext>
            </a:extLst>
          </p:cNvPr>
          <p:cNvGrpSpPr>
            <a:grpSpLocks/>
          </p:cNvGrpSpPr>
          <p:nvPr/>
        </p:nvGrpSpPr>
        <p:grpSpPr bwMode="auto">
          <a:xfrm>
            <a:off x="467544" y="4414292"/>
            <a:ext cx="4429125" cy="500063"/>
            <a:chOff x="4786314" y="2357430"/>
            <a:chExt cx="4000528" cy="500066"/>
          </a:xfrm>
          <a:solidFill>
            <a:schemeClr val="bg1"/>
          </a:solidFill>
        </p:grpSpPr>
        <p:sp>
          <p:nvSpPr>
            <p:cNvPr id="32" name="圆角矩形 31">
              <a:extLst>
                <a:ext uri="{FF2B5EF4-FFF2-40B4-BE49-F238E27FC236}">
                  <a16:creationId xmlns:a16="http://schemas.microsoft.com/office/drawing/2014/main" id="{BB0D8D33-3E5B-4B13-81D7-E0D891917A50}"/>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3" name="TextBox 32">
              <a:extLst>
                <a:ext uri="{FF2B5EF4-FFF2-40B4-BE49-F238E27FC236}">
                  <a16:creationId xmlns:a16="http://schemas.microsoft.com/office/drawing/2014/main" id="{FA0F6D11-47E7-49E6-9DA5-8C14D2160915}"/>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4" name="组合 48">
            <a:extLst>
              <a:ext uri="{FF2B5EF4-FFF2-40B4-BE49-F238E27FC236}">
                <a16:creationId xmlns:a16="http://schemas.microsoft.com/office/drawing/2014/main" id="{321BE9E6-A88C-4E93-9400-103701BA6467}"/>
              </a:ext>
            </a:extLst>
          </p:cNvPr>
          <p:cNvGrpSpPr>
            <a:grpSpLocks/>
          </p:cNvGrpSpPr>
          <p:nvPr/>
        </p:nvGrpSpPr>
        <p:grpSpPr bwMode="auto">
          <a:xfrm>
            <a:off x="753294" y="3271292"/>
            <a:ext cx="4143375" cy="500063"/>
            <a:chOff x="4786314" y="2357430"/>
            <a:chExt cx="4000528" cy="500066"/>
          </a:xfrm>
          <a:solidFill>
            <a:schemeClr val="bg1"/>
          </a:solidFill>
        </p:grpSpPr>
        <p:sp>
          <p:nvSpPr>
            <p:cNvPr id="35" name="圆角矩形 34">
              <a:extLst>
                <a:ext uri="{FF2B5EF4-FFF2-40B4-BE49-F238E27FC236}">
                  <a16:creationId xmlns:a16="http://schemas.microsoft.com/office/drawing/2014/main" id="{CC7A7891-1812-4DBF-8E99-79F485D0F145}"/>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6" name="TextBox 35">
              <a:extLst>
                <a:ext uri="{FF2B5EF4-FFF2-40B4-BE49-F238E27FC236}">
                  <a16:creationId xmlns:a16="http://schemas.microsoft.com/office/drawing/2014/main" id="{886AE516-3018-4FE9-A75B-84C5F9516AA3}"/>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if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 &amp;&amp; bPrime2)</a:t>
              </a:r>
              <a:endParaRPr lang="zh-CN" altLang="en-US" sz="2000" kern="0" dirty="0">
                <a:solidFill>
                  <a:srgbClr val="000000"/>
                </a:solidFill>
                <a:latin typeface="黑体" pitchFamily="49" charset="-122"/>
                <a:ea typeface="黑体" pitchFamily="49" charset="-122"/>
              </a:endParaRPr>
            </a:p>
          </p:txBody>
        </p:sp>
      </p:grpSp>
      <p:grpSp>
        <p:nvGrpSpPr>
          <p:cNvPr id="5" name="组合 48">
            <a:extLst>
              <a:ext uri="{FF2B5EF4-FFF2-40B4-BE49-F238E27FC236}">
                <a16:creationId xmlns:a16="http://schemas.microsoft.com/office/drawing/2014/main" id="{0D6AB282-948D-422B-9964-C1B4511B7462}"/>
              </a:ext>
            </a:extLst>
          </p:cNvPr>
          <p:cNvGrpSpPr>
            <a:grpSpLocks/>
          </p:cNvGrpSpPr>
          <p:nvPr/>
        </p:nvGrpSpPr>
        <p:grpSpPr bwMode="auto">
          <a:xfrm>
            <a:off x="1039044" y="3842792"/>
            <a:ext cx="3857625" cy="500063"/>
            <a:chOff x="4786314" y="2357430"/>
            <a:chExt cx="4000528" cy="500066"/>
          </a:xfrm>
          <a:solidFill>
            <a:schemeClr val="bg1"/>
          </a:solidFill>
        </p:grpSpPr>
        <p:sp>
          <p:nvSpPr>
            <p:cNvPr id="38" name="圆角矩形 37">
              <a:extLst>
                <a:ext uri="{FF2B5EF4-FFF2-40B4-BE49-F238E27FC236}">
                  <a16:creationId xmlns:a16="http://schemas.microsoft.com/office/drawing/2014/main" id="{3C907E1A-F499-4ED0-A0E5-39E3004A762D}"/>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9" name="TextBox 38">
              <a:extLst>
                <a:ext uri="{FF2B5EF4-FFF2-40B4-BE49-F238E27FC236}">
                  <a16:creationId xmlns:a16="http://schemas.microsoft.com/office/drawing/2014/main" id="{47378C5D-F7BF-4AC5-B3BE-14338E0D2871}"/>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n &lt;&lt; </a:t>
              </a:r>
              <a:r>
                <a:rPr lang="en-US" altLang="zh-CN" sz="2000" kern="0" dirty="0" err="1">
                  <a:solidFill>
                    <a:srgbClr val="000000"/>
                  </a:solidFill>
                  <a:latin typeface="黑体" pitchFamily="49" charset="-122"/>
                  <a:ea typeface="黑体" pitchFamily="49" charset="-122"/>
                </a:rPr>
                <a:t>endl</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6" name="组合 23">
            <a:extLst>
              <a:ext uri="{FF2B5EF4-FFF2-40B4-BE49-F238E27FC236}">
                <a16:creationId xmlns:a16="http://schemas.microsoft.com/office/drawing/2014/main" id="{CED492E0-B170-4CDB-8023-FDC74942C817}"/>
              </a:ext>
            </a:extLst>
          </p:cNvPr>
          <p:cNvGrpSpPr>
            <a:grpSpLocks/>
          </p:cNvGrpSpPr>
          <p:nvPr/>
        </p:nvGrpSpPr>
        <p:grpSpPr bwMode="auto">
          <a:xfrm>
            <a:off x="753294" y="2128292"/>
            <a:ext cx="4143375" cy="500063"/>
            <a:chOff x="4786314" y="2357430"/>
            <a:chExt cx="4000528" cy="500066"/>
          </a:xfrm>
          <a:solidFill>
            <a:schemeClr val="bg1"/>
          </a:solidFill>
        </p:grpSpPr>
        <p:sp>
          <p:nvSpPr>
            <p:cNvPr id="41" name="圆角矩形 40">
              <a:extLst>
                <a:ext uri="{FF2B5EF4-FFF2-40B4-BE49-F238E27FC236}">
                  <a16:creationId xmlns:a16="http://schemas.microsoft.com/office/drawing/2014/main" id="{DC5F4F4B-7BBE-4FF8-A830-D9E1993BFDB3}"/>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2" name="TextBox 41">
              <a:extLst>
                <a:ext uri="{FF2B5EF4-FFF2-40B4-BE49-F238E27FC236}">
                  <a16:creationId xmlns:a16="http://schemas.microsoft.com/office/drawing/2014/main" id="{77B02DD0-7C4B-4E9F-A045-DA48421CEB52}"/>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bool</a:t>
              </a:r>
              <a:r>
                <a:rPr lang="en-US" altLang="zh-CN" sz="2000" kern="0" dirty="0">
                  <a:solidFill>
                    <a:srgbClr val="000000"/>
                  </a:solidFill>
                  <a:latin typeface="黑体" pitchFamily="49" charset="-122"/>
                  <a:ea typeface="黑体" pitchFamily="49" charset="-122"/>
                </a:rPr>
                <a:t>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 = </a:t>
              </a:r>
              <a:r>
                <a:rPr lang="en-US" altLang="zh-CN" sz="2000" kern="0" dirty="0" err="1">
                  <a:solidFill>
                    <a:srgbClr val="000000"/>
                  </a:solidFill>
                  <a:latin typeface="黑体" pitchFamily="49" charset="-122"/>
                  <a:ea typeface="黑体" pitchFamily="49" charset="-122"/>
                </a:rPr>
                <a:t>isPrime</a:t>
              </a:r>
              <a:r>
                <a:rPr lang="en-US" altLang="zh-CN" sz="2000" kern="0" dirty="0">
                  <a:solidFill>
                    <a:srgbClr val="000000"/>
                  </a:solidFill>
                  <a:latin typeface="黑体" pitchFamily="49" charset="-122"/>
                  <a:ea typeface="黑体" pitchFamily="49" charset="-122"/>
                </a:rPr>
                <a:t>(</a:t>
              </a:r>
              <a:r>
                <a:rPr lang="en-US" altLang="zh-CN" sz="2000" kern="0" dirty="0">
                  <a:solidFill>
                    <a:srgbClr val="FF0000"/>
                  </a:solidFill>
                  <a:latin typeface="黑体" pitchFamily="49" charset="-122"/>
                  <a:ea typeface="黑体" pitchFamily="49" charset="-122"/>
                </a:rPr>
                <a:t>n + 1</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7" name="组合 23">
            <a:extLst>
              <a:ext uri="{FF2B5EF4-FFF2-40B4-BE49-F238E27FC236}">
                <a16:creationId xmlns:a16="http://schemas.microsoft.com/office/drawing/2014/main" id="{6E397E2A-E49D-4865-AAF9-DCD5F3B7E247}"/>
              </a:ext>
            </a:extLst>
          </p:cNvPr>
          <p:cNvGrpSpPr>
            <a:grpSpLocks/>
          </p:cNvGrpSpPr>
          <p:nvPr/>
        </p:nvGrpSpPr>
        <p:grpSpPr bwMode="auto">
          <a:xfrm>
            <a:off x="753294" y="2699792"/>
            <a:ext cx="4143375" cy="500063"/>
            <a:chOff x="4786314" y="2357430"/>
            <a:chExt cx="4000528" cy="500066"/>
          </a:xfrm>
          <a:solidFill>
            <a:schemeClr val="bg1"/>
          </a:solidFill>
        </p:grpSpPr>
        <p:sp>
          <p:nvSpPr>
            <p:cNvPr id="44" name="圆角矩形 43">
              <a:extLst>
                <a:ext uri="{FF2B5EF4-FFF2-40B4-BE49-F238E27FC236}">
                  <a16:creationId xmlns:a16="http://schemas.microsoft.com/office/drawing/2014/main" id="{D83BA33D-3F2A-4587-A452-3409BB0C7763}"/>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5" name="TextBox 44">
              <a:extLst>
                <a:ext uri="{FF2B5EF4-FFF2-40B4-BE49-F238E27FC236}">
                  <a16:creationId xmlns:a16="http://schemas.microsoft.com/office/drawing/2014/main" id="{8575D855-04CF-476E-BD1D-CB896016EF32}"/>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bool</a:t>
              </a:r>
              <a:r>
                <a:rPr lang="en-US" altLang="zh-CN" sz="2000" kern="0" dirty="0">
                  <a:solidFill>
                    <a:srgbClr val="000000"/>
                  </a:solidFill>
                  <a:latin typeface="黑体" pitchFamily="49" charset="-122"/>
                  <a:ea typeface="黑体" pitchFamily="49" charset="-122"/>
                </a:rPr>
                <a:t> bPrime2 = </a:t>
              </a:r>
              <a:r>
                <a:rPr lang="en-US" altLang="zh-CN" sz="2000" kern="0" dirty="0" err="1">
                  <a:solidFill>
                    <a:srgbClr val="000000"/>
                  </a:solidFill>
                  <a:latin typeface="黑体" pitchFamily="49" charset="-122"/>
                  <a:ea typeface="黑体" pitchFamily="49" charset="-122"/>
                </a:rPr>
                <a:t>isPrime</a:t>
              </a:r>
              <a:r>
                <a:rPr lang="en-US" altLang="zh-CN" sz="2000" kern="0" dirty="0">
                  <a:solidFill>
                    <a:srgbClr val="000000"/>
                  </a:solidFill>
                  <a:latin typeface="黑体" pitchFamily="49" charset="-122"/>
                  <a:ea typeface="黑体" pitchFamily="49" charset="-122"/>
                </a:rPr>
                <a:t>(</a:t>
              </a:r>
              <a:r>
                <a:rPr lang="en-US" altLang="zh-CN" sz="2000" kern="0" dirty="0">
                  <a:solidFill>
                    <a:srgbClr val="FF0000"/>
                  </a:solidFill>
                  <a:latin typeface="黑体" pitchFamily="49" charset="-122"/>
                  <a:ea typeface="黑体" pitchFamily="49" charset="-122"/>
                </a:rPr>
                <a:t>n - 1</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2">
            <a:extLst>
              <a:ext uri="{FF2B5EF4-FFF2-40B4-BE49-F238E27FC236}">
                <a16:creationId xmlns:a16="http://schemas.microsoft.com/office/drawing/2014/main" id="{79F6F228-F22B-4C9F-9775-B3480704D343}"/>
              </a:ext>
            </a:extLst>
          </p:cNvPr>
          <p:cNvSpPr>
            <a:spLocks noGrp="1"/>
          </p:cNvSpPr>
          <p:nvPr>
            <p:ph idx="1"/>
          </p:nvPr>
        </p:nvSpPr>
        <p:spPr/>
        <p:txBody>
          <a:bodyPr/>
          <a:lstStyle/>
          <a:p>
            <a:pPr>
              <a:lnSpc>
                <a:spcPct val="180000"/>
              </a:lnSpc>
              <a:spcBef>
                <a:spcPct val="0"/>
              </a:spcBef>
            </a:pPr>
            <a:r>
              <a:rPr lang="en-US" altLang="zh-CN"/>
              <a:t>int main() {</a:t>
            </a:r>
          </a:p>
          <a:p>
            <a:pPr>
              <a:lnSpc>
                <a:spcPct val="180000"/>
              </a:lnSpc>
              <a:spcBef>
                <a:spcPct val="0"/>
              </a:spcBef>
            </a:pPr>
            <a:r>
              <a:rPr lang="en-US" altLang="zh-CN"/>
              <a:t>    for (int n = 3; n &lt;= 100; n++) {</a:t>
            </a:r>
          </a:p>
          <a:p>
            <a:pPr>
              <a:lnSpc>
                <a:spcPct val="180000"/>
              </a:lnSpc>
              <a:spcBef>
                <a:spcPct val="0"/>
              </a:spcBef>
            </a:pPr>
            <a:r>
              <a:rPr lang="en-US" altLang="zh-CN"/>
              <a:t>        if (</a:t>
            </a:r>
            <a:r>
              <a:rPr lang="en-US" altLang="zh-CN">
                <a:solidFill>
                  <a:srgbClr val="FF0000"/>
                </a:solidFill>
              </a:rPr>
              <a:t>isPrime(n + 1) </a:t>
            </a:r>
            <a:r>
              <a:rPr lang="en-US" altLang="zh-CN"/>
              <a:t>&amp;&amp; </a:t>
            </a:r>
            <a:r>
              <a:rPr lang="en-US" altLang="zh-CN">
                <a:solidFill>
                  <a:srgbClr val="FF0000"/>
                </a:solidFill>
              </a:rPr>
              <a:t>isPrime(n - 1)</a:t>
            </a:r>
            <a:r>
              <a:rPr lang="en-US" altLang="zh-CN"/>
              <a:t>)</a:t>
            </a:r>
          </a:p>
          <a:p>
            <a:pPr>
              <a:lnSpc>
                <a:spcPct val="180000"/>
              </a:lnSpc>
              <a:spcBef>
                <a:spcPct val="0"/>
              </a:spcBef>
            </a:pPr>
            <a:r>
              <a:rPr lang="en-US" altLang="zh-CN"/>
              <a:t>            cout &lt;&lt; n &lt;&lt; endl;</a:t>
            </a:r>
          </a:p>
          <a:p>
            <a:pPr>
              <a:lnSpc>
                <a:spcPct val="180000"/>
              </a:lnSpc>
              <a:spcBef>
                <a:spcPct val="0"/>
              </a:spcBef>
            </a:pPr>
            <a:r>
              <a:rPr lang="en-US" altLang="zh-CN"/>
              <a:t>    }</a:t>
            </a:r>
          </a:p>
          <a:p>
            <a:pPr>
              <a:lnSpc>
                <a:spcPct val="180000"/>
              </a:lnSpc>
              <a:spcBef>
                <a:spcPct val="0"/>
              </a:spcBef>
            </a:pPr>
            <a:r>
              <a:rPr lang="en-US" altLang="zh-CN"/>
              <a:t>    return 0;</a:t>
            </a:r>
          </a:p>
          <a:p>
            <a:pPr>
              <a:lnSpc>
                <a:spcPct val="180000"/>
              </a:lnSpc>
              <a:spcBef>
                <a:spcPct val="0"/>
              </a:spcBef>
            </a:pPr>
            <a:r>
              <a:rPr lang="en-US" altLang="zh-CN"/>
              <a:t>}</a:t>
            </a:r>
            <a:endParaRPr lang="zh-CN" altLang="en-US"/>
          </a:p>
        </p:txBody>
      </p:sp>
      <p:sp>
        <p:nvSpPr>
          <p:cNvPr id="30722" name="标题 1">
            <a:extLst>
              <a:ext uri="{FF2B5EF4-FFF2-40B4-BE49-F238E27FC236}">
                <a16:creationId xmlns:a16="http://schemas.microsoft.com/office/drawing/2014/main" id="{47B3A66C-AB96-43ED-9FFF-F1A574879B6A}"/>
              </a:ext>
            </a:extLst>
          </p:cNvPr>
          <p:cNvSpPr>
            <a:spLocks noGrp="1"/>
          </p:cNvSpPr>
          <p:nvPr>
            <p:ph type="title"/>
          </p:nvPr>
        </p:nvSpPr>
        <p:spPr/>
        <p:txBody>
          <a:bodyPr/>
          <a:lstStyle/>
          <a:p>
            <a:r>
              <a:rPr lang="zh-CN" altLang="en-US"/>
              <a:t>函数的调用（任务</a:t>
            </a:r>
            <a:r>
              <a:rPr lang="en-US" altLang="zh-CN"/>
              <a:t>3</a:t>
            </a:r>
            <a:r>
              <a:rPr lang="zh-CN" altLang="en-US"/>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B745E515-8AEE-46AD-B5C1-8CA73CB0E9FB}"/>
              </a:ext>
            </a:extLst>
          </p:cNvPr>
          <p:cNvSpPr>
            <a:spLocks noGrp="1"/>
          </p:cNvSpPr>
          <p:nvPr>
            <p:ph type="title"/>
          </p:nvPr>
        </p:nvSpPr>
        <p:spPr/>
        <p:txBody>
          <a:bodyPr/>
          <a:lstStyle/>
          <a:p>
            <a:r>
              <a:rPr lang="zh-CN" altLang="en-US"/>
              <a:t>函数的声明</a:t>
            </a:r>
          </a:p>
        </p:txBody>
      </p:sp>
      <p:sp>
        <p:nvSpPr>
          <p:cNvPr id="6" name="内容占位符 5">
            <a:extLst>
              <a:ext uri="{FF2B5EF4-FFF2-40B4-BE49-F238E27FC236}">
                <a16:creationId xmlns:a16="http://schemas.microsoft.com/office/drawing/2014/main" id="{4433D8D2-816A-4CE3-8F10-B04C82656520}"/>
              </a:ext>
            </a:extLst>
          </p:cNvPr>
          <p:cNvSpPr>
            <a:spLocks noGrp="1"/>
          </p:cNvSpPr>
          <p:nvPr>
            <p:ph idx="1"/>
          </p:nvPr>
        </p:nvSpPr>
        <p:spPr/>
        <p:txBody>
          <a:bodyPr/>
          <a:lstStyle/>
          <a:p>
            <a:r>
              <a:rPr lang="en-US" altLang="zh-CN"/>
              <a:t>bool isPrime(</a:t>
            </a:r>
            <a:r>
              <a:rPr lang="en-US" altLang="zh-CN">
                <a:solidFill>
                  <a:srgbClr val="FF0000"/>
                </a:solidFill>
              </a:rPr>
              <a:t>int</a:t>
            </a:r>
            <a:r>
              <a:rPr lang="en-US" altLang="zh-CN"/>
              <a:t>)</a:t>
            </a:r>
            <a:r>
              <a:rPr lang="en-US" altLang="zh-CN">
                <a:solidFill>
                  <a:srgbClr val="FF0000"/>
                </a:solidFill>
              </a:rPr>
              <a:t>;</a:t>
            </a:r>
          </a:p>
          <a:p>
            <a:endParaRPr lang="en-US" altLang="zh-CN"/>
          </a:p>
          <a:p>
            <a:r>
              <a:rPr lang="zh-CN" altLang="en-US"/>
              <a:t>调用前需要声明或定义</a:t>
            </a:r>
            <a:endParaRPr lang="en-US" altLang="zh-CN"/>
          </a:p>
          <a:p>
            <a:r>
              <a:rPr lang="zh-CN" altLang="en-US"/>
              <a:t>一个函数只能定义一次，但可声明多次</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文本占位符 5">
            <a:extLst>
              <a:ext uri="{FF2B5EF4-FFF2-40B4-BE49-F238E27FC236}">
                <a16:creationId xmlns:a16="http://schemas.microsoft.com/office/drawing/2014/main" id="{1199234B-26FB-48E6-9A0B-539448DBA055}"/>
              </a:ext>
            </a:extLst>
          </p:cNvPr>
          <p:cNvSpPr>
            <a:spLocks noGrp="1"/>
          </p:cNvSpPr>
          <p:nvPr>
            <p:ph idx="1"/>
          </p:nvPr>
        </p:nvSpPr>
        <p:spPr/>
        <p:txBody>
          <a:bodyPr/>
          <a:lstStyle/>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bool isPrime(int </a:t>
            </a:r>
            <a:r>
              <a:rPr kumimoji="1" lang="en-US" altLang="zh-CN">
                <a:solidFill>
                  <a:srgbClr val="FF0000"/>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for (int i = 2; i * i &lt;= </a:t>
            </a:r>
            <a:r>
              <a:rPr kumimoji="1" lang="en-US" altLang="zh-CN">
                <a:solidFill>
                  <a:srgbClr val="FF0000"/>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i++)</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if (</a:t>
            </a:r>
            <a:r>
              <a:rPr kumimoji="1" lang="en-US" altLang="zh-CN">
                <a:solidFill>
                  <a:srgbClr val="FF0000"/>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 i == 0)</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return false;</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return true;</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int main() {</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for (int </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 3; </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&lt;= 100; </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if (isPrime(</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+ 1) &amp;&amp; isPrime(</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 1))</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cout &lt;&lt; </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&lt;&lt; endl;</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return 0;</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a:t>
            </a:r>
            <a:endParaRPr lang="zh-CN" altLang="en-US">
              <a:ea typeface="宋体" panose="02010600030101010101" pitchFamily="2" charset="-122"/>
            </a:endParaRPr>
          </a:p>
        </p:txBody>
      </p:sp>
      <p:sp>
        <p:nvSpPr>
          <p:cNvPr id="32770" name="标题 1">
            <a:extLst>
              <a:ext uri="{FF2B5EF4-FFF2-40B4-BE49-F238E27FC236}">
                <a16:creationId xmlns:a16="http://schemas.microsoft.com/office/drawing/2014/main" id="{A7C5B20B-BDEA-4B42-9245-071D42430233}"/>
              </a:ext>
            </a:extLst>
          </p:cNvPr>
          <p:cNvSpPr>
            <a:spLocks noGrp="1"/>
          </p:cNvSpPr>
          <p:nvPr>
            <p:ph type="title"/>
          </p:nvPr>
        </p:nvSpPr>
        <p:spPr/>
        <p:txBody>
          <a:bodyPr/>
          <a:lstStyle/>
          <a:p>
            <a:r>
              <a:rPr lang="zh-CN" altLang="en-US"/>
              <a:t>函数的声明</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文本占位符 2">
            <a:extLst>
              <a:ext uri="{FF2B5EF4-FFF2-40B4-BE49-F238E27FC236}">
                <a16:creationId xmlns:a16="http://schemas.microsoft.com/office/drawing/2014/main" id="{340D2E34-A467-42D5-A351-3572B6037A32}"/>
              </a:ext>
            </a:extLst>
          </p:cNvPr>
          <p:cNvSpPr>
            <a:spLocks noGrp="1"/>
          </p:cNvSpPr>
          <p:nvPr>
            <p:ph idx="1"/>
          </p:nvPr>
        </p:nvSpPr>
        <p:spPr/>
        <p:txBody>
          <a:bodyPr/>
          <a:lstStyle/>
          <a:p>
            <a:pPr marL="342900" indent="-342900">
              <a:spcBef>
                <a:spcPct val="0"/>
              </a:spcBef>
              <a:buClr>
                <a:srgbClr val="000066"/>
              </a:buClr>
              <a:buSzPct val="80000"/>
            </a:pPr>
            <a:r>
              <a:rPr kumimoji="1" lang="en-US" altLang="zh-CN">
                <a:solidFill>
                  <a:srgbClr val="FF0000"/>
                </a:solidFill>
                <a:latin typeface="黑体" panose="02010609060101010101" pitchFamily="49" charset="-122"/>
                <a:ea typeface="黑体" panose="02010609060101010101" pitchFamily="49" charset="-122"/>
              </a:rPr>
              <a:t>bool isPrime(int);</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int main() {</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for (int </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 3; </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&lt;= 100; </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if (isPrime(</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+ 1) &amp;&amp; isPrime(</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 1))</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cout &lt;&lt; </a:t>
            </a:r>
            <a:r>
              <a:rPr kumimoji="1" lang="en-US" altLang="zh-CN">
                <a:solidFill>
                  <a:srgbClr val="0000FF"/>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&lt;&lt; endl;</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return 0;</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bool isPrime(int </a:t>
            </a:r>
            <a:r>
              <a:rPr kumimoji="1" lang="en-US" altLang="zh-CN">
                <a:solidFill>
                  <a:srgbClr val="FF0000"/>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for (int i = 2; i * i &lt;= </a:t>
            </a:r>
            <a:r>
              <a:rPr kumimoji="1" lang="en-US" altLang="zh-CN">
                <a:solidFill>
                  <a:srgbClr val="FF0000"/>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i++)</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if (</a:t>
            </a:r>
            <a:r>
              <a:rPr kumimoji="1" lang="en-US" altLang="zh-CN">
                <a:solidFill>
                  <a:srgbClr val="FF0000"/>
                </a:solidFill>
                <a:latin typeface="黑体" panose="02010609060101010101" pitchFamily="49" charset="-122"/>
                <a:ea typeface="黑体" panose="02010609060101010101" pitchFamily="49" charset="-122"/>
              </a:rPr>
              <a:t>n</a:t>
            </a:r>
            <a:r>
              <a:rPr kumimoji="1" lang="en-US" altLang="zh-CN">
                <a:latin typeface="黑体" panose="02010609060101010101" pitchFamily="49" charset="-122"/>
                <a:ea typeface="黑体" panose="02010609060101010101" pitchFamily="49" charset="-122"/>
              </a:rPr>
              <a:t> % i == 0)</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return false;</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    return true;</a:t>
            </a:r>
          </a:p>
          <a:p>
            <a:pPr marL="342900" indent="-342900">
              <a:spcBef>
                <a:spcPct val="0"/>
              </a:spcBef>
              <a:buClr>
                <a:srgbClr val="000066"/>
              </a:buClr>
              <a:buSzPct val="80000"/>
            </a:pPr>
            <a:r>
              <a:rPr kumimoji="1" lang="en-US" altLang="zh-CN">
                <a:latin typeface="黑体" panose="02010609060101010101" pitchFamily="49" charset="-122"/>
                <a:ea typeface="黑体" panose="02010609060101010101" pitchFamily="49" charset="-122"/>
              </a:rPr>
              <a:t>}</a:t>
            </a:r>
          </a:p>
        </p:txBody>
      </p:sp>
      <p:sp>
        <p:nvSpPr>
          <p:cNvPr id="33794" name="标题 1">
            <a:extLst>
              <a:ext uri="{FF2B5EF4-FFF2-40B4-BE49-F238E27FC236}">
                <a16:creationId xmlns:a16="http://schemas.microsoft.com/office/drawing/2014/main" id="{C1D9F203-9E97-4603-BC93-56360B4FC781}"/>
              </a:ext>
            </a:extLst>
          </p:cNvPr>
          <p:cNvSpPr>
            <a:spLocks noGrp="1"/>
          </p:cNvSpPr>
          <p:nvPr>
            <p:ph type="title"/>
          </p:nvPr>
        </p:nvSpPr>
        <p:spPr/>
        <p:txBody>
          <a:bodyPr/>
          <a:lstStyle/>
          <a:p>
            <a:r>
              <a:rPr lang="zh-CN" altLang="en-US"/>
              <a:t>函数的声明</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E008FFF4-6FDF-44A8-897C-4286888C0B69}"/>
              </a:ext>
            </a:extLst>
          </p:cNvPr>
          <p:cNvSpPr>
            <a:spLocks noGrp="1"/>
          </p:cNvSpPr>
          <p:nvPr>
            <p:ph type="title"/>
          </p:nvPr>
        </p:nvSpPr>
        <p:spPr/>
        <p:txBody>
          <a:bodyPr/>
          <a:lstStyle/>
          <a:p>
            <a:r>
              <a:rPr lang="zh-CN" altLang="en-US"/>
              <a:t>函数设计的步骤</a:t>
            </a:r>
          </a:p>
        </p:txBody>
      </p:sp>
      <p:pic>
        <p:nvPicPr>
          <p:cNvPr id="6" name="Picture 12">
            <a:extLst>
              <a:ext uri="{FF2B5EF4-FFF2-40B4-BE49-F238E27FC236}">
                <a16:creationId xmlns:a16="http://schemas.microsoft.com/office/drawing/2014/main" id="{C22CF518-168D-4AE1-A538-265B2EA1A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171700"/>
            <a:ext cx="50577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a:extLst>
              <a:ext uri="{FF2B5EF4-FFF2-40B4-BE49-F238E27FC236}">
                <a16:creationId xmlns:a16="http://schemas.microsoft.com/office/drawing/2014/main" id="{12DC5C0F-10CE-4B91-A8D3-318E7DCDF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214563"/>
            <a:ext cx="54102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0">
            <a:extLst>
              <a:ext uri="{FF2B5EF4-FFF2-40B4-BE49-F238E27FC236}">
                <a16:creationId xmlns:a16="http://schemas.microsoft.com/office/drawing/2014/main" id="{1BC86DCC-3774-488E-955D-6B77140A0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214563"/>
            <a:ext cx="2571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占位符 5">
            <a:extLst>
              <a:ext uri="{FF2B5EF4-FFF2-40B4-BE49-F238E27FC236}">
                <a16:creationId xmlns:a16="http://schemas.microsoft.com/office/drawing/2014/main" id="{D28E169D-08B2-4F50-9554-48D64DF2BD19}"/>
              </a:ext>
            </a:extLst>
          </p:cNvPr>
          <p:cNvSpPr>
            <a:spLocks noGrp="1"/>
          </p:cNvSpPr>
          <p:nvPr>
            <p:ph idx="1"/>
          </p:nvPr>
        </p:nvSpPr>
        <p:spPr/>
        <p:txBody>
          <a:bodyPr/>
          <a:lstStyle/>
          <a:p>
            <a:pPr>
              <a:lnSpc>
                <a:spcPct val="100000"/>
              </a:lnSpc>
              <a:spcBef>
                <a:spcPct val="0"/>
              </a:spcBef>
            </a:pPr>
            <a:r>
              <a:rPr lang="en-US" altLang="zh-CN"/>
              <a:t>int main() {</a:t>
            </a:r>
          </a:p>
          <a:p>
            <a:pPr>
              <a:lnSpc>
                <a:spcPct val="100000"/>
              </a:lnSpc>
              <a:spcBef>
                <a:spcPct val="0"/>
              </a:spcBef>
            </a:pPr>
            <a:r>
              <a:rPr lang="en-US" altLang="zh-CN"/>
              <a:t>    int n = 0;</a:t>
            </a:r>
          </a:p>
          <a:p>
            <a:pPr>
              <a:lnSpc>
                <a:spcPct val="100000"/>
              </a:lnSpc>
              <a:spcBef>
                <a:spcPct val="0"/>
              </a:spcBef>
            </a:pPr>
            <a:r>
              <a:rPr lang="en-US" altLang="zh-CN"/>
              <a:t>    cin &gt;&gt; n;</a:t>
            </a:r>
          </a:p>
          <a:p>
            <a:pPr>
              <a:lnSpc>
                <a:spcPct val="100000"/>
              </a:lnSpc>
              <a:spcBef>
                <a:spcPct val="0"/>
              </a:spcBef>
            </a:pPr>
            <a:r>
              <a:rPr lang="en-US" altLang="zh-CN"/>
              <a:t>    bool bPrime = true;</a:t>
            </a:r>
          </a:p>
          <a:p>
            <a:pPr>
              <a:lnSpc>
                <a:spcPct val="100000"/>
              </a:lnSpc>
              <a:spcBef>
                <a:spcPct val="0"/>
              </a:spcBef>
            </a:pPr>
            <a:r>
              <a:rPr lang="en-US" altLang="zh-CN"/>
              <a:t>    for (int i = 2; i * i &lt;= n; i++) {</a:t>
            </a:r>
          </a:p>
          <a:p>
            <a:pPr>
              <a:lnSpc>
                <a:spcPct val="100000"/>
              </a:lnSpc>
              <a:spcBef>
                <a:spcPct val="0"/>
              </a:spcBef>
            </a:pPr>
            <a:r>
              <a:rPr lang="en-US" altLang="zh-CN"/>
              <a:t>        if (n % i == 0) {</a:t>
            </a:r>
          </a:p>
          <a:p>
            <a:pPr>
              <a:lnSpc>
                <a:spcPct val="100000"/>
              </a:lnSpc>
              <a:spcBef>
                <a:spcPct val="0"/>
              </a:spcBef>
            </a:pPr>
            <a:r>
              <a:rPr lang="en-US" altLang="zh-CN"/>
              <a:t>            bPrime = false;</a:t>
            </a:r>
          </a:p>
          <a:p>
            <a:pPr>
              <a:lnSpc>
                <a:spcPct val="100000"/>
              </a:lnSpc>
              <a:spcBef>
                <a:spcPct val="0"/>
              </a:spcBef>
            </a:pPr>
            <a:r>
              <a:rPr lang="en-US" altLang="zh-CN"/>
              <a:t>            break;</a:t>
            </a:r>
          </a:p>
          <a:p>
            <a:pPr>
              <a:lnSpc>
                <a:spcPct val="100000"/>
              </a:lnSpc>
              <a:spcBef>
                <a:spcPct val="0"/>
              </a:spcBef>
            </a:pPr>
            <a:r>
              <a:rPr lang="en-US" altLang="zh-CN"/>
              <a:t>        }</a:t>
            </a:r>
          </a:p>
          <a:p>
            <a:pPr>
              <a:lnSpc>
                <a:spcPct val="100000"/>
              </a:lnSpc>
              <a:spcBef>
                <a:spcPct val="0"/>
              </a:spcBef>
            </a:pPr>
            <a:r>
              <a:rPr lang="en-US" altLang="zh-CN"/>
              <a:t>    }</a:t>
            </a:r>
          </a:p>
          <a:p>
            <a:pPr>
              <a:lnSpc>
                <a:spcPct val="100000"/>
              </a:lnSpc>
              <a:spcBef>
                <a:spcPct val="0"/>
              </a:spcBef>
            </a:pPr>
            <a:r>
              <a:rPr lang="en-US" altLang="zh-CN"/>
              <a:t>    if (bPrime)</a:t>
            </a:r>
          </a:p>
          <a:p>
            <a:pPr>
              <a:lnSpc>
                <a:spcPct val="100000"/>
              </a:lnSpc>
              <a:spcBef>
                <a:spcPct val="0"/>
              </a:spcBef>
            </a:pPr>
            <a:r>
              <a:rPr lang="en-US" altLang="zh-CN"/>
              <a:t>        cout &lt;&lt; "Yes" &lt;&lt; endl;</a:t>
            </a:r>
          </a:p>
          <a:p>
            <a:pPr>
              <a:lnSpc>
                <a:spcPct val="100000"/>
              </a:lnSpc>
              <a:spcBef>
                <a:spcPct val="0"/>
              </a:spcBef>
            </a:pPr>
            <a:r>
              <a:rPr lang="en-US" altLang="zh-CN"/>
              <a:t>    else</a:t>
            </a:r>
          </a:p>
          <a:p>
            <a:pPr>
              <a:lnSpc>
                <a:spcPct val="100000"/>
              </a:lnSpc>
              <a:spcBef>
                <a:spcPct val="0"/>
              </a:spcBef>
            </a:pPr>
            <a:r>
              <a:rPr lang="en-US" altLang="zh-CN"/>
              <a:t>        cout &lt;&lt; "No" &lt;&lt; endl;</a:t>
            </a:r>
          </a:p>
          <a:p>
            <a:pPr>
              <a:lnSpc>
                <a:spcPct val="100000"/>
              </a:lnSpc>
              <a:spcBef>
                <a:spcPct val="0"/>
              </a:spcBef>
            </a:pPr>
            <a:r>
              <a:rPr lang="en-US" altLang="zh-CN"/>
              <a:t>    return 0;</a:t>
            </a:r>
          </a:p>
          <a:p>
            <a:pPr>
              <a:lnSpc>
                <a:spcPct val="100000"/>
              </a:lnSpc>
              <a:spcBef>
                <a:spcPct val="0"/>
              </a:spcBef>
            </a:pPr>
            <a:r>
              <a:rPr lang="en-US" altLang="zh-CN"/>
              <a:t>}</a:t>
            </a:r>
          </a:p>
        </p:txBody>
      </p:sp>
      <p:sp>
        <p:nvSpPr>
          <p:cNvPr id="8194" name="标题 1">
            <a:extLst>
              <a:ext uri="{FF2B5EF4-FFF2-40B4-BE49-F238E27FC236}">
                <a16:creationId xmlns:a16="http://schemas.microsoft.com/office/drawing/2014/main" id="{A2C3DD97-21DE-4D1F-96C4-DF5189230532}"/>
              </a:ext>
            </a:extLst>
          </p:cNvPr>
          <p:cNvSpPr>
            <a:spLocks noGrp="1"/>
          </p:cNvSpPr>
          <p:nvPr>
            <p:ph type="title"/>
          </p:nvPr>
        </p:nvSpPr>
        <p:spPr/>
        <p:txBody>
          <a:bodyPr/>
          <a:lstStyle/>
          <a:p>
            <a:r>
              <a:rPr lang="zh-CN" altLang="en-US"/>
              <a:t>任务</a:t>
            </a:r>
            <a:r>
              <a:rPr lang="en-US" altLang="zh-CN"/>
              <a:t>1</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5">
            <a:extLst>
              <a:ext uri="{FF2B5EF4-FFF2-40B4-BE49-F238E27FC236}">
                <a16:creationId xmlns:a16="http://schemas.microsoft.com/office/drawing/2014/main" id="{07AF6B8E-2F96-44B2-83A1-EA482BA392B3}"/>
              </a:ext>
            </a:extLst>
          </p:cNvPr>
          <p:cNvSpPr>
            <a:spLocks noGrp="1"/>
          </p:cNvSpPr>
          <p:nvPr>
            <p:ph type="title"/>
          </p:nvPr>
        </p:nvSpPr>
        <p:spPr/>
        <p:txBody>
          <a:bodyPr/>
          <a:lstStyle/>
          <a:p>
            <a:r>
              <a:rPr lang="zh-CN" altLang="en-US"/>
              <a:t>笛卡尔（</a:t>
            </a:r>
            <a:r>
              <a:rPr lang="en-US" altLang="zh-CN"/>
              <a:t>René Descartes</a:t>
            </a:r>
            <a:r>
              <a:rPr lang="zh-CN" altLang="en-US"/>
              <a:t>）</a:t>
            </a:r>
          </a:p>
        </p:txBody>
      </p:sp>
      <p:sp>
        <p:nvSpPr>
          <p:cNvPr id="35843" name="内容占位符 6">
            <a:extLst>
              <a:ext uri="{FF2B5EF4-FFF2-40B4-BE49-F238E27FC236}">
                <a16:creationId xmlns:a16="http://schemas.microsoft.com/office/drawing/2014/main" id="{AA466CD7-3557-4B12-ADC0-6741F79D072A}"/>
              </a:ext>
            </a:extLst>
          </p:cNvPr>
          <p:cNvSpPr>
            <a:spLocks noGrp="1"/>
          </p:cNvSpPr>
          <p:nvPr>
            <p:ph idx="1"/>
          </p:nvPr>
        </p:nvSpPr>
        <p:spPr/>
        <p:txBody>
          <a:bodyPr/>
          <a:lstStyle/>
          <a:p>
            <a:r>
              <a:rPr lang="en-US" altLang="zh-CN" dirty="0"/>
              <a:t>1596-1650</a:t>
            </a:r>
          </a:p>
          <a:p>
            <a:r>
              <a:rPr lang="zh-CN" altLang="en-US" dirty="0"/>
              <a:t>法国著名</a:t>
            </a:r>
            <a:endParaRPr lang="en-US" altLang="zh-CN" dirty="0"/>
          </a:p>
          <a:p>
            <a:pPr lvl="1"/>
            <a:r>
              <a:rPr lang="zh-CN" altLang="en-US" dirty="0"/>
              <a:t>哲学家</a:t>
            </a:r>
            <a:endParaRPr lang="en-US" altLang="zh-CN" dirty="0"/>
          </a:p>
          <a:p>
            <a:pPr lvl="1"/>
            <a:r>
              <a:rPr lang="zh-CN" altLang="en-US" dirty="0"/>
              <a:t>物理学家</a:t>
            </a:r>
            <a:endParaRPr lang="en-US" altLang="zh-CN" dirty="0"/>
          </a:p>
          <a:p>
            <a:pPr lvl="1"/>
            <a:r>
              <a:rPr lang="zh-CN" altLang="en-US" dirty="0"/>
              <a:t>数学家</a:t>
            </a:r>
            <a:endParaRPr lang="en-US" altLang="zh-CN" dirty="0"/>
          </a:p>
          <a:p>
            <a:pPr lvl="1"/>
            <a:r>
              <a:rPr lang="zh-CN" altLang="en-US" dirty="0"/>
              <a:t>神学家</a:t>
            </a:r>
            <a:endParaRPr lang="en-US" altLang="zh-CN" dirty="0"/>
          </a:p>
          <a:p>
            <a:r>
              <a:rPr lang="zh-CN" altLang="en-US" dirty="0"/>
              <a:t>解析几何</a:t>
            </a:r>
            <a:endParaRPr lang="en-US" altLang="zh-CN" dirty="0"/>
          </a:p>
          <a:p>
            <a:r>
              <a:rPr lang="zh-CN" altLang="en-US" dirty="0"/>
              <a:t>“近代哲学之父”</a:t>
            </a:r>
            <a:endParaRPr lang="en-US" altLang="zh-CN" dirty="0"/>
          </a:p>
          <a:p>
            <a:r>
              <a:rPr lang="zh-CN" altLang="en-US" dirty="0"/>
              <a:t>“近代科学的始祖”</a:t>
            </a:r>
            <a:endParaRPr lang="en-US" altLang="zh-CN" dirty="0"/>
          </a:p>
          <a:p>
            <a:endParaRPr lang="zh-CN" altLang="en-US" dirty="0"/>
          </a:p>
        </p:txBody>
      </p:sp>
      <p:pic>
        <p:nvPicPr>
          <p:cNvPr id="35846" name="Picture 2" descr="Frans Hals - Portret van René Descartes.jpg">
            <a:extLst>
              <a:ext uri="{FF2B5EF4-FFF2-40B4-BE49-F238E27FC236}">
                <a16:creationId xmlns:a16="http://schemas.microsoft.com/office/drawing/2014/main" id="{34CE637C-73B1-4336-98E5-EDE34E783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916113"/>
            <a:ext cx="3048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2DD83487-25E5-4AFB-A7AB-BB06738D811F}"/>
              </a:ext>
            </a:extLst>
          </p:cNvPr>
          <p:cNvSpPr>
            <a:spLocks noGrp="1"/>
          </p:cNvSpPr>
          <p:nvPr>
            <p:ph type="title"/>
          </p:nvPr>
        </p:nvSpPr>
        <p:spPr/>
        <p:txBody>
          <a:bodyPr/>
          <a:lstStyle/>
          <a:p>
            <a:r>
              <a:rPr lang="en-US" altLang="zh-CN"/>
              <a:t>《</a:t>
            </a:r>
            <a:r>
              <a:rPr lang="zh-CN" altLang="zh-CN"/>
              <a:t>方法论规则</a:t>
            </a:r>
            <a:r>
              <a:rPr lang="en-US" altLang="zh-CN"/>
              <a:t>》</a:t>
            </a:r>
            <a:r>
              <a:rPr lang="zh-CN" altLang="en-US"/>
              <a:t>（</a:t>
            </a:r>
            <a:r>
              <a:rPr lang="en-US" altLang="zh-CN"/>
              <a:t>1637</a:t>
            </a:r>
            <a:r>
              <a:rPr lang="zh-CN" altLang="en-US"/>
              <a:t>年）</a:t>
            </a:r>
          </a:p>
        </p:txBody>
      </p:sp>
      <p:sp>
        <p:nvSpPr>
          <p:cNvPr id="48131" name="内容占位符 2">
            <a:extLst>
              <a:ext uri="{FF2B5EF4-FFF2-40B4-BE49-F238E27FC236}">
                <a16:creationId xmlns:a16="http://schemas.microsoft.com/office/drawing/2014/main" id="{DBD97455-65AE-48BC-9D44-006694DCF9F6}"/>
              </a:ext>
            </a:extLst>
          </p:cNvPr>
          <p:cNvSpPr>
            <a:spLocks noGrp="1"/>
          </p:cNvSpPr>
          <p:nvPr>
            <p:ph idx="1"/>
          </p:nvPr>
        </p:nvSpPr>
        <p:spPr>
          <a:xfrm>
            <a:off x="177800" y="952500"/>
            <a:ext cx="6275388" cy="4953000"/>
          </a:xfrm>
        </p:spPr>
        <p:txBody>
          <a:bodyPr/>
          <a:lstStyle/>
          <a:p>
            <a:r>
              <a:rPr lang="zh-CN" altLang="en-US" dirty="0"/>
              <a:t>决不接受我没有确定为真的论点</a:t>
            </a:r>
            <a:endParaRPr lang="en-US" altLang="zh-CN" dirty="0"/>
          </a:p>
          <a:p>
            <a:r>
              <a:rPr lang="zh-CN" altLang="en-US" dirty="0"/>
              <a:t>把每一个考察的难题分析为细小部分，直到可以适当地、圆满解决的程度为止</a:t>
            </a:r>
            <a:endParaRPr lang="en-US" altLang="zh-CN" dirty="0"/>
          </a:p>
          <a:p>
            <a:r>
              <a:rPr lang="zh-CN" altLang="en-US" dirty="0"/>
              <a:t>从最简单、最容易认识的对象开始，一点一点地上升到对复杂对象的认识</a:t>
            </a:r>
            <a:endParaRPr lang="en-US" altLang="zh-CN" dirty="0"/>
          </a:p>
          <a:p>
            <a:r>
              <a:rPr lang="zh-CN" altLang="en-US" dirty="0"/>
              <a:t>把一切情况尽量完全地列举出来</a:t>
            </a:r>
          </a:p>
        </p:txBody>
      </p:sp>
      <p:pic>
        <p:nvPicPr>
          <p:cNvPr id="36870" name="Picture 4" descr="http://upload.wikimedia.org/wikipedia/commons/thumb/3/3f/Descartes_Discours_de_la_Methode.jpg/200px-Descartes_Discours_de_la_Methode.jpg">
            <a:extLst>
              <a:ext uri="{FF2B5EF4-FFF2-40B4-BE49-F238E27FC236}">
                <a16:creationId xmlns:a16="http://schemas.microsoft.com/office/drawing/2014/main" id="{CEC82B2F-586A-4A8F-9AA0-564D9A982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276475"/>
            <a:ext cx="20574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fade">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fade">
                                      <p:cBhvr>
                                        <p:cTn id="17" dur="500"/>
                                        <p:tgtEl>
                                          <p:spTgt spid="48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fade">
                                      <p:cBhvr>
                                        <p:cTn id="22" dur="500"/>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11FD0597-C809-44EC-84D9-C208C679031A}"/>
              </a:ext>
            </a:extLst>
          </p:cNvPr>
          <p:cNvSpPr>
            <a:spLocks noGrp="1"/>
          </p:cNvSpPr>
          <p:nvPr>
            <p:ph type="title"/>
          </p:nvPr>
        </p:nvSpPr>
        <p:spPr/>
        <p:txBody>
          <a:bodyPr/>
          <a:lstStyle/>
          <a:p>
            <a:r>
              <a:rPr lang="zh-CN" altLang="en-US"/>
              <a:t>与数学函数相比较</a:t>
            </a:r>
          </a:p>
        </p:txBody>
      </p:sp>
      <p:sp>
        <p:nvSpPr>
          <p:cNvPr id="38915" name="内容占位符 5">
            <a:extLst>
              <a:ext uri="{FF2B5EF4-FFF2-40B4-BE49-F238E27FC236}">
                <a16:creationId xmlns:a16="http://schemas.microsoft.com/office/drawing/2014/main" id="{54BE4CD6-5C09-40CE-B97C-D2D6ADF7B491}"/>
              </a:ext>
            </a:extLst>
          </p:cNvPr>
          <p:cNvSpPr>
            <a:spLocks noGrp="1"/>
          </p:cNvSpPr>
          <p:nvPr>
            <p:ph idx="1"/>
          </p:nvPr>
        </p:nvSpPr>
        <p:spPr/>
        <p:txBody>
          <a:bodyPr/>
          <a:lstStyle/>
          <a:p>
            <a:r>
              <a:rPr lang="zh-CN" altLang="en-US"/>
              <a:t>数学上，函数是集合到集合的映射</a:t>
            </a:r>
            <a:endParaRPr lang="en-US" altLang="zh-CN"/>
          </a:p>
          <a:p>
            <a:endParaRPr lang="en-US" altLang="zh-CN"/>
          </a:p>
          <a:p>
            <a:endParaRPr lang="en-US" altLang="zh-CN"/>
          </a:p>
          <a:p>
            <a:r>
              <a:rPr lang="zh-CN" altLang="en-US"/>
              <a:t>程序设计时，函数是功能模块</a:t>
            </a:r>
            <a:endParaRPr lang="en-US" altLang="zh-CN"/>
          </a:p>
          <a:p>
            <a:endParaRPr lang="en-US" altLang="zh-CN"/>
          </a:p>
          <a:p>
            <a:endParaRPr lang="en-US" altLang="zh-CN"/>
          </a:p>
          <a:p>
            <a:r>
              <a:rPr lang="zh-CN" altLang="en-US"/>
              <a:t>输入、输出不一定是数</a:t>
            </a:r>
            <a:endParaRPr lang="en-US" altLang="zh-CN"/>
          </a:p>
          <a:p>
            <a:r>
              <a:rPr lang="zh-CN" altLang="en-US"/>
              <a:t>可以没有输入，也可以没有输出</a:t>
            </a:r>
          </a:p>
        </p:txBody>
      </p:sp>
      <p:pic>
        <p:nvPicPr>
          <p:cNvPr id="38918" name="Picture 2">
            <a:extLst>
              <a:ext uri="{FF2B5EF4-FFF2-40B4-BE49-F238E27FC236}">
                <a16:creationId xmlns:a16="http://schemas.microsoft.com/office/drawing/2014/main" id="{99AEF26E-B4E5-42F3-B8E0-3AC3340E5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1771823"/>
            <a:ext cx="36099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4">
            <a:extLst>
              <a:ext uri="{FF2B5EF4-FFF2-40B4-BE49-F238E27FC236}">
                <a16:creationId xmlns:a16="http://schemas.microsoft.com/office/drawing/2014/main" id="{66BE6C87-A274-4955-9414-C56179437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3557761"/>
            <a:ext cx="36099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E9895CDF-22E3-417E-81DC-629D39444317}"/>
              </a:ext>
            </a:extLst>
          </p:cNvPr>
          <p:cNvSpPr>
            <a:spLocks noGrp="1"/>
          </p:cNvSpPr>
          <p:nvPr>
            <p:ph type="title"/>
          </p:nvPr>
        </p:nvSpPr>
        <p:spPr/>
        <p:txBody>
          <a:bodyPr/>
          <a:lstStyle/>
          <a:p>
            <a:r>
              <a:rPr lang="zh-CN" altLang="en-US"/>
              <a:t>任务</a:t>
            </a:r>
            <a:r>
              <a:rPr lang="en-US" altLang="zh-CN"/>
              <a:t>4</a:t>
            </a:r>
            <a:endParaRPr lang="zh-CN" altLang="en-US"/>
          </a:p>
        </p:txBody>
      </p:sp>
      <p:sp>
        <p:nvSpPr>
          <p:cNvPr id="39939" name="内容占位符 2">
            <a:extLst>
              <a:ext uri="{FF2B5EF4-FFF2-40B4-BE49-F238E27FC236}">
                <a16:creationId xmlns:a16="http://schemas.microsoft.com/office/drawing/2014/main" id="{BCEE6515-5E83-48B6-82B1-84D620013F3A}"/>
              </a:ext>
            </a:extLst>
          </p:cNvPr>
          <p:cNvSpPr>
            <a:spLocks noGrp="1"/>
          </p:cNvSpPr>
          <p:nvPr>
            <p:ph idx="1"/>
          </p:nvPr>
        </p:nvSpPr>
        <p:spPr/>
        <p:txBody>
          <a:bodyPr/>
          <a:lstStyle/>
          <a:p>
            <a:r>
              <a:rPr lang="zh-CN" altLang="en-US"/>
              <a:t>设计一个函数，输入一个正整数</a:t>
            </a:r>
            <a:r>
              <a:rPr lang="en-US" altLang="zh-CN"/>
              <a:t>n</a:t>
            </a:r>
            <a:r>
              <a:rPr lang="zh-CN" altLang="en-US"/>
              <a:t>，依次输出</a:t>
            </a:r>
            <a:r>
              <a:rPr lang="en-US" altLang="zh-CN"/>
              <a:t>1</a:t>
            </a:r>
            <a:r>
              <a:rPr lang="zh-CN" altLang="en-US"/>
              <a:t>～</a:t>
            </a:r>
            <a:r>
              <a:rPr lang="en-US" altLang="zh-CN"/>
              <a:t>n</a:t>
            </a:r>
            <a:r>
              <a:rPr lang="zh-CN" altLang="en-US"/>
              <a:t>的所有整数，中间用空格分隔</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63805BA6-D017-4356-AE30-0BF93D44CDD8}"/>
              </a:ext>
            </a:extLst>
          </p:cNvPr>
          <p:cNvSpPr>
            <a:spLocks noGrp="1"/>
          </p:cNvSpPr>
          <p:nvPr>
            <p:ph type="title"/>
          </p:nvPr>
        </p:nvSpPr>
        <p:spPr/>
        <p:txBody>
          <a:bodyPr/>
          <a:lstStyle/>
          <a:p>
            <a:r>
              <a:rPr lang="zh-CN" altLang="en-US"/>
              <a:t>任务</a:t>
            </a:r>
            <a:r>
              <a:rPr lang="en-US" altLang="zh-CN"/>
              <a:t>4</a:t>
            </a:r>
            <a:endParaRPr lang="zh-CN" altLang="en-US"/>
          </a:p>
        </p:txBody>
      </p:sp>
      <p:sp>
        <p:nvSpPr>
          <p:cNvPr id="29" name="内容占位符 2">
            <a:extLst>
              <a:ext uri="{FF2B5EF4-FFF2-40B4-BE49-F238E27FC236}">
                <a16:creationId xmlns:a16="http://schemas.microsoft.com/office/drawing/2014/main" id="{AD13088D-B712-49F4-BAD3-76EC94C12EAB}"/>
              </a:ext>
            </a:extLst>
          </p:cNvPr>
          <p:cNvSpPr txBox="1">
            <a:spLocks/>
          </p:cNvSpPr>
          <p:nvPr/>
        </p:nvSpPr>
        <p:spPr bwMode="auto">
          <a:xfrm>
            <a:off x="357188" y="1285875"/>
            <a:ext cx="77724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nSpc>
                <a:spcPct val="120000"/>
              </a:lnSpc>
              <a:spcBef>
                <a:spcPct val="0"/>
              </a:spcBef>
              <a:buClr>
                <a:srgbClr val="000066"/>
              </a:buClr>
              <a:buSzPct val="80000"/>
              <a:buFont typeface="Wingdings" panose="05000000000000000000" pitchFamily="2" charset="2"/>
              <a:buNone/>
            </a:pPr>
            <a:r>
              <a:rPr kumimoji="1" lang="en-US" altLang="zh-CN" sz="2800" b="0">
                <a:solidFill>
                  <a:srgbClr val="FF0000"/>
                </a:solidFill>
                <a:latin typeface="Consolas" panose="020B0609020204030204" pitchFamily="49" charset="0"/>
              </a:rPr>
              <a:t>void</a:t>
            </a:r>
            <a:r>
              <a:rPr kumimoji="1" lang="en-US" altLang="zh-CN" sz="2800" b="0">
                <a:latin typeface="Consolas" panose="020B0609020204030204" pitchFamily="49" charset="0"/>
              </a:rPr>
              <a:t> print_line(int n) {</a:t>
            </a:r>
          </a:p>
          <a:p>
            <a:pPr>
              <a:lnSpc>
                <a:spcPct val="120000"/>
              </a:lnSpc>
              <a:spcBef>
                <a:spcPct val="0"/>
              </a:spcBef>
              <a:buClr>
                <a:srgbClr val="000066"/>
              </a:buClr>
              <a:buSzPct val="80000"/>
              <a:buFont typeface="Wingdings" panose="05000000000000000000" pitchFamily="2" charset="2"/>
              <a:buNone/>
            </a:pPr>
            <a:r>
              <a:rPr kumimoji="1" lang="en-US" altLang="zh-CN" sz="2800" b="0">
                <a:latin typeface="Consolas" panose="020B0609020204030204" pitchFamily="49" charset="0"/>
              </a:rPr>
              <a:t>  </a:t>
            </a:r>
            <a:r>
              <a:rPr kumimoji="1" lang="zh-CN" altLang="en-US" sz="2800" b="0">
                <a:solidFill>
                  <a:srgbClr val="FF0000"/>
                </a:solidFill>
                <a:latin typeface="Consolas" panose="020B0609020204030204" pitchFamily="49" charset="0"/>
              </a:rPr>
              <a:t>枚举</a:t>
            </a:r>
            <a:r>
              <a:rPr kumimoji="1" lang="zh-CN" altLang="en-US" sz="2800" b="0">
                <a:latin typeface="Consolas" panose="020B0609020204030204" pitchFamily="49" charset="0"/>
              </a:rPr>
              <a:t>从</a:t>
            </a:r>
            <a:r>
              <a:rPr kumimoji="1" lang="en-US" altLang="zh-CN" sz="2800" b="0">
                <a:latin typeface="Consolas" panose="020B0609020204030204" pitchFamily="49" charset="0"/>
              </a:rPr>
              <a:t>1</a:t>
            </a:r>
            <a:r>
              <a:rPr kumimoji="1" lang="zh-CN" altLang="en-US" sz="2800" b="0">
                <a:latin typeface="Consolas" panose="020B0609020204030204" pitchFamily="49" charset="0"/>
              </a:rPr>
              <a:t>到</a:t>
            </a:r>
            <a:r>
              <a:rPr kumimoji="1" lang="en-US" altLang="zh-CN" sz="2800" b="0">
                <a:latin typeface="Consolas" panose="020B0609020204030204" pitchFamily="49" charset="0"/>
              </a:rPr>
              <a:t>n</a:t>
            </a:r>
            <a:r>
              <a:rPr kumimoji="1" lang="zh-CN" altLang="en-US" sz="2800" b="0">
                <a:latin typeface="Consolas" panose="020B0609020204030204" pitchFamily="49" charset="0"/>
              </a:rPr>
              <a:t>的整数</a:t>
            </a:r>
            <a:r>
              <a:rPr kumimoji="1" lang="en-US" altLang="zh-CN" sz="2800" b="0">
                <a:latin typeface="Consolas" panose="020B0609020204030204" pitchFamily="49" charset="0"/>
              </a:rPr>
              <a:t>i</a:t>
            </a:r>
          </a:p>
          <a:p>
            <a:pPr>
              <a:lnSpc>
                <a:spcPct val="120000"/>
              </a:lnSpc>
              <a:spcBef>
                <a:spcPct val="0"/>
              </a:spcBef>
              <a:buClr>
                <a:srgbClr val="000066"/>
              </a:buClr>
              <a:buSzPct val="80000"/>
              <a:buFont typeface="Wingdings" panose="05000000000000000000" pitchFamily="2" charset="2"/>
              <a:buNone/>
            </a:pPr>
            <a:r>
              <a:rPr kumimoji="1" lang="zh-CN" altLang="en-US" sz="2800" b="0">
                <a:latin typeface="Consolas" panose="020B0609020204030204" pitchFamily="49" charset="0"/>
              </a:rPr>
              <a:t>    </a:t>
            </a:r>
            <a:r>
              <a:rPr kumimoji="1" lang="zh-CN" altLang="en-US" sz="2800" b="0">
                <a:solidFill>
                  <a:srgbClr val="009973"/>
                </a:solidFill>
                <a:latin typeface="Consolas" panose="020B0609020204030204" pitchFamily="49" charset="0"/>
              </a:rPr>
              <a:t>输出</a:t>
            </a:r>
            <a:r>
              <a:rPr kumimoji="1" lang="en-US" altLang="zh-CN" sz="2800" b="0">
                <a:latin typeface="Consolas" panose="020B0609020204030204" pitchFamily="49" charset="0"/>
              </a:rPr>
              <a:t>i</a:t>
            </a:r>
          </a:p>
          <a:p>
            <a:pPr>
              <a:lnSpc>
                <a:spcPct val="120000"/>
              </a:lnSpc>
              <a:spcBef>
                <a:spcPct val="0"/>
              </a:spcBef>
              <a:buClr>
                <a:srgbClr val="000066"/>
              </a:buClr>
              <a:buSzPct val="80000"/>
              <a:buFont typeface="Wingdings" panose="05000000000000000000" pitchFamily="2" charset="2"/>
              <a:buNone/>
            </a:pPr>
            <a:r>
              <a:rPr kumimoji="1" lang="en-US" altLang="zh-CN" sz="2800" b="0">
                <a:latin typeface="Consolas" panose="020B0609020204030204" pitchFamily="49" charset="0"/>
              </a:rPr>
              <a:t>    </a:t>
            </a:r>
            <a:r>
              <a:rPr kumimoji="1" lang="zh-CN" altLang="en-US" sz="2800" b="0">
                <a:solidFill>
                  <a:srgbClr val="009973"/>
                </a:solidFill>
                <a:latin typeface="Consolas" panose="020B0609020204030204" pitchFamily="49" charset="0"/>
              </a:rPr>
              <a:t>输出</a:t>
            </a:r>
            <a:r>
              <a:rPr kumimoji="1" lang="zh-CN" altLang="en-US" sz="2800" b="0">
                <a:latin typeface="Consolas" panose="020B0609020204030204" pitchFamily="49" charset="0"/>
              </a:rPr>
              <a:t>空格</a:t>
            </a:r>
            <a:endParaRPr kumimoji="1" lang="en-US" altLang="zh-CN" sz="2800" b="0">
              <a:latin typeface="Consolas" panose="020B0609020204030204" pitchFamily="49" charset="0"/>
            </a:endParaRPr>
          </a:p>
          <a:p>
            <a:pPr>
              <a:lnSpc>
                <a:spcPct val="120000"/>
              </a:lnSpc>
              <a:spcBef>
                <a:spcPct val="0"/>
              </a:spcBef>
              <a:buClr>
                <a:srgbClr val="000066"/>
              </a:buClr>
              <a:buSzPct val="80000"/>
              <a:buFont typeface="Wingdings" panose="05000000000000000000" pitchFamily="2" charset="2"/>
              <a:buNone/>
            </a:pPr>
            <a:endParaRPr kumimoji="1" lang="en-US" altLang="zh-CN" sz="2800" b="0">
              <a:latin typeface="Consolas" panose="020B0609020204030204" pitchFamily="49" charset="0"/>
            </a:endParaRPr>
          </a:p>
          <a:p>
            <a:pPr>
              <a:lnSpc>
                <a:spcPct val="120000"/>
              </a:lnSpc>
              <a:spcBef>
                <a:spcPct val="0"/>
              </a:spcBef>
              <a:buClr>
                <a:srgbClr val="000066"/>
              </a:buClr>
              <a:buSzPct val="80000"/>
              <a:buFont typeface="Wingdings" panose="05000000000000000000" pitchFamily="2" charset="2"/>
              <a:buNone/>
            </a:pPr>
            <a:r>
              <a:rPr kumimoji="1" lang="en-US" altLang="zh-CN" sz="2800" b="0">
                <a:latin typeface="Consolas" panose="020B0609020204030204" pitchFamily="49" charset="0"/>
              </a:rPr>
              <a:t>}</a:t>
            </a:r>
            <a:endParaRPr kumimoji="1" lang="zh-CN" altLang="en-US" sz="2800" b="0">
              <a:latin typeface="Consolas" panose="020B0609020204030204" pitchFamily="49" charset="0"/>
            </a:endParaRPr>
          </a:p>
        </p:txBody>
      </p:sp>
      <p:sp>
        <p:nvSpPr>
          <p:cNvPr id="30" name="内容占位符 2">
            <a:extLst>
              <a:ext uri="{FF2B5EF4-FFF2-40B4-BE49-F238E27FC236}">
                <a16:creationId xmlns:a16="http://schemas.microsoft.com/office/drawing/2014/main" id="{2F4E4D05-C56F-45CB-9A49-A340CF9E9F2B}"/>
              </a:ext>
            </a:extLst>
          </p:cNvPr>
          <p:cNvSpPr txBox="1">
            <a:spLocks/>
          </p:cNvSpPr>
          <p:nvPr/>
        </p:nvSpPr>
        <p:spPr bwMode="auto">
          <a:xfrm>
            <a:off x="357188" y="1285875"/>
            <a:ext cx="77724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nSpc>
                <a:spcPct val="120000"/>
              </a:lnSpc>
              <a:spcBef>
                <a:spcPct val="0"/>
              </a:spcBef>
              <a:buClr>
                <a:srgbClr val="000066"/>
              </a:buClr>
              <a:buSzPct val="80000"/>
              <a:buFont typeface="Wingdings" panose="05000000000000000000" pitchFamily="2" charset="2"/>
              <a:buNone/>
            </a:pPr>
            <a:r>
              <a:rPr kumimoji="1" lang="en-US" altLang="zh-CN" sz="2800" b="0">
                <a:solidFill>
                  <a:srgbClr val="FF0000"/>
                </a:solidFill>
                <a:latin typeface="Consolas" panose="020B0609020204030204" pitchFamily="49" charset="0"/>
              </a:rPr>
              <a:t>void</a:t>
            </a:r>
            <a:r>
              <a:rPr kumimoji="1" lang="en-US" altLang="zh-CN" sz="2800" b="0">
                <a:latin typeface="Consolas" panose="020B0609020204030204" pitchFamily="49" charset="0"/>
              </a:rPr>
              <a:t> print_line(int n) {</a:t>
            </a:r>
          </a:p>
          <a:p>
            <a:pPr>
              <a:lnSpc>
                <a:spcPct val="120000"/>
              </a:lnSpc>
              <a:spcBef>
                <a:spcPct val="0"/>
              </a:spcBef>
              <a:buClr>
                <a:srgbClr val="000066"/>
              </a:buClr>
              <a:buSzPct val="80000"/>
              <a:buFont typeface="Wingdings" panose="05000000000000000000" pitchFamily="2" charset="2"/>
              <a:buNone/>
            </a:pPr>
            <a:r>
              <a:rPr kumimoji="1" lang="en-US" altLang="zh-CN" sz="2800" b="0">
                <a:latin typeface="Consolas" panose="020B0609020204030204" pitchFamily="49" charset="0"/>
              </a:rPr>
              <a:t>  </a:t>
            </a:r>
            <a:r>
              <a:rPr kumimoji="1" lang="zh-CN" altLang="en-US" sz="2800" b="0">
                <a:solidFill>
                  <a:srgbClr val="FF0000"/>
                </a:solidFill>
                <a:latin typeface="Consolas" panose="020B0609020204030204" pitchFamily="49" charset="0"/>
              </a:rPr>
              <a:t>枚举</a:t>
            </a:r>
            <a:r>
              <a:rPr kumimoji="1" lang="zh-CN" altLang="en-US" sz="2800" b="0">
                <a:latin typeface="Consolas" panose="020B0609020204030204" pitchFamily="49" charset="0"/>
              </a:rPr>
              <a:t>从</a:t>
            </a:r>
            <a:r>
              <a:rPr kumimoji="1" lang="en-US" altLang="zh-CN" sz="2800" b="0">
                <a:latin typeface="Consolas" panose="020B0609020204030204" pitchFamily="49" charset="0"/>
              </a:rPr>
              <a:t>1</a:t>
            </a:r>
            <a:r>
              <a:rPr kumimoji="1" lang="zh-CN" altLang="en-US" sz="2800" b="0">
                <a:latin typeface="Consolas" panose="020B0609020204030204" pitchFamily="49" charset="0"/>
              </a:rPr>
              <a:t>到</a:t>
            </a:r>
            <a:r>
              <a:rPr kumimoji="1" lang="en-US" altLang="zh-CN" sz="2800" b="0">
                <a:latin typeface="Consolas" panose="020B0609020204030204" pitchFamily="49" charset="0"/>
              </a:rPr>
              <a:t>n</a:t>
            </a:r>
            <a:r>
              <a:rPr kumimoji="1" lang="zh-CN" altLang="en-US" sz="2800" b="0">
                <a:latin typeface="Consolas" panose="020B0609020204030204" pitchFamily="49" charset="0"/>
              </a:rPr>
              <a:t>的整数</a:t>
            </a:r>
            <a:r>
              <a:rPr kumimoji="1" lang="en-US" altLang="zh-CN" sz="2800" b="0">
                <a:latin typeface="Consolas" panose="020B0609020204030204" pitchFamily="49" charset="0"/>
              </a:rPr>
              <a:t>i</a:t>
            </a:r>
          </a:p>
          <a:p>
            <a:pPr>
              <a:lnSpc>
                <a:spcPct val="120000"/>
              </a:lnSpc>
              <a:spcBef>
                <a:spcPct val="0"/>
              </a:spcBef>
              <a:buClr>
                <a:srgbClr val="000066"/>
              </a:buClr>
              <a:buSzPct val="80000"/>
              <a:buFont typeface="Wingdings" panose="05000000000000000000" pitchFamily="2" charset="2"/>
              <a:buNone/>
            </a:pPr>
            <a:r>
              <a:rPr kumimoji="1" lang="zh-CN" altLang="en-US" sz="2800" b="0">
                <a:solidFill>
                  <a:srgbClr val="009973"/>
                </a:solidFill>
                <a:latin typeface="Consolas" panose="020B0609020204030204" pitchFamily="49" charset="0"/>
              </a:rPr>
              <a:t>    输出</a:t>
            </a:r>
            <a:r>
              <a:rPr kumimoji="1" lang="en-US" altLang="zh-CN" sz="2800" b="0">
                <a:latin typeface="Consolas" panose="020B0609020204030204" pitchFamily="49" charset="0"/>
              </a:rPr>
              <a:t>i</a:t>
            </a:r>
          </a:p>
          <a:p>
            <a:pPr>
              <a:lnSpc>
                <a:spcPct val="120000"/>
              </a:lnSpc>
              <a:spcBef>
                <a:spcPct val="0"/>
              </a:spcBef>
              <a:buClr>
                <a:srgbClr val="000066"/>
              </a:buClr>
              <a:buSzPct val="80000"/>
              <a:buFont typeface="Wingdings" panose="05000000000000000000" pitchFamily="2" charset="2"/>
              <a:buNone/>
            </a:pPr>
            <a:r>
              <a:rPr kumimoji="1" lang="en-US" altLang="zh-CN" sz="2800" b="0">
                <a:latin typeface="Consolas" panose="020B0609020204030204" pitchFamily="49" charset="0"/>
              </a:rPr>
              <a:t>    </a:t>
            </a:r>
            <a:r>
              <a:rPr kumimoji="1" lang="zh-CN" altLang="en-US" sz="2800" b="0">
                <a:solidFill>
                  <a:srgbClr val="FF0000"/>
                </a:solidFill>
                <a:latin typeface="Consolas" panose="020B0609020204030204" pitchFamily="49" charset="0"/>
              </a:rPr>
              <a:t>如果</a:t>
            </a:r>
            <a:r>
              <a:rPr kumimoji="1" lang="en-US" altLang="zh-CN" sz="2800" b="0">
                <a:latin typeface="Consolas" panose="020B0609020204030204" pitchFamily="49" charset="0"/>
              </a:rPr>
              <a:t>i</a:t>
            </a:r>
            <a:r>
              <a:rPr kumimoji="1" lang="zh-CN" altLang="en-US" sz="2800" b="0">
                <a:latin typeface="Consolas" panose="020B0609020204030204" pitchFamily="49" charset="0"/>
              </a:rPr>
              <a:t>是</a:t>
            </a:r>
            <a:r>
              <a:rPr kumimoji="1" lang="en-US" altLang="zh-CN" sz="2800" b="0">
                <a:latin typeface="Consolas" panose="020B0609020204030204" pitchFamily="49" charset="0"/>
              </a:rPr>
              <a:t>n</a:t>
            </a:r>
          </a:p>
          <a:p>
            <a:pPr>
              <a:lnSpc>
                <a:spcPct val="120000"/>
              </a:lnSpc>
              <a:spcBef>
                <a:spcPct val="0"/>
              </a:spcBef>
              <a:buClr>
                <a:srgbClr val="000066"/>
              </a:buClr>
              <a:buSzPct val="80000"/>
              <a:buFont typeface="Wingdings" panose="05000000000000000000" pitchFamily="2" charset="2"/>
              <a:buNone/>
            </a:pPr>
            <a:r>
              <a:rPr kumimoji="1" lang="zh-CN" altLang="en-US" sz="2800" b="0">
                <a:solidFill>
                  <a:srgbClr val="009973"/>
                </a:solidFill>
                <a:latin typeface="Consolas" panose="020B0609020204030204" pitchFamily="49" charset="0"/>
              </a:rPr>
              <a:t>      输出</a:t>
            </a:r>
            <a:r>
              <a:rPr kumimoji="1" lang="zh-CN" altLang="en-US" sz="2800" b="0">
                <a:latin typeface="Consolas" panose="020B0609020204030204" pitchFamily="49" charset="0"/>
              </a:rPr>
              <a:t>换行</a:t>
            </a:r>
            <a:endParaRPr kumimoji="1" lang="en-US" altLang="zh-CN" sz="2800" b="0">
              <a:latin typeface="Consolas" panose="020B0609020204030204" pitchFamily="49" charset="0"/>
            </a:endParaRPr>
          </a:p>
          <a:p>
            <a:pPr>
              <a:lnSpc>
                <a:spcPct val="120000"/>
              </a:lnSpc>
              <a:spcBef>
                <a:spcPct val="0"/>
              </a:spcBef>
              <a:buClr>
                <a:srgbClr val="000066"/>
              </a:buClr>
              <a:buSzPct val="80000"/>
              <a:buFont typeface="Wingdings" panose="05000000000000000000" pitchFamily="2" charset="2"/>
              <a:buNone/>
            </a:pPr>
            <a:r>
              <a:rPr kumimoji="1" lang="en-US" altLang="zh-CN" sz="2800" b="0">
                <a:latin typeface="Consolas" panose="020B0609020204030204" pitchFamily="49" charset="0"/>
              </a:rPr>
              <a:t>    </a:t>
            </a:r>
            <a:r>
              <a:rPr kumimoji="1" lang="zh-CN" altLang="en-US" sz="2800" b="0">
                <a:solidFill>
                  <a:srgbClr val="FF0000"/>
                </a:solidFill>
                <a:latin typeface="Consolas" panose="020B0609020204030204" pitchFamily="49" charset="0"/>
              </a:rPr>
              <a:t>否则</a:t>
            </a:r>
            <a:endParaRPr kumimoji="1" lang="en-US" altLang="zh-CN" sz="2800" b="0">
              <a:solidFill>
                <a:srgbClr val="FF0000"/>
              </a:solidFill>
              <a:latin typeface="Consolas" panose="020B0609020204030204" pitchFamily="49" charset="0"/>
            </a:endParaRPr>
          </a:p>
          <a:p>
            <a:pPr>
              <a:lnSpc>
                <a:spcPct val="120000"/>
              </a:lnSpc>
              <a:spcBef>
                <a:spcPct val="0"/>
              </a:spcBef>
              <a:buClr>
                <a:srgbClr val="000066"/>
              </a:buClr>
              <a:buSzPct val="80000"/>
              <a:buFont typeface="Wingdings" panose="05000000000000000000" pitchFamily="2" charset="2"/>
              <a:buNone/>
            </a:pPr>
            <a:r>
              <a:rPr kumimoji="1" lang="zh-CN" altLang="en-US" sz="2800" b="0">
                <a:solidFill>
                  <a:srgbClr val="009973"/>
                </a:solidFill>
                <a:latin typeface="Consolas" panose="020B0609020204030204" pitchFamily="49" charset="0"/>
              </a:rPr>
              <a:t>      输出</a:t>
            </a:r>
            <a:r>
              <a:rPr kumimoji="1" lang="zh-CN" altLang="en-US" sz="2800" b="0">
                <a:latin typeface="Consolas" panose="020B0609020204030204" pitchFamily="49" charset="0"/>
              </a:rPr>
              <a:t>空格</a:t>
            </a:r>
            <a:endParaRPr kumimoji="1" lang="en-US" altLang="zh-CN" sz="2800" b="0">
              <a:latin typeface="Consolas" panose="020B0609020204030204" pitchFamily="49" charset="0"/>
            </a:endParaRPr>
          </a:p>
          <a:p>
            <a:pPr>
              <a:lnSpc>
                <a:spcPct val="120000"/>
              </a:lnSpc>
              <a:spcBef>
                <a:spcPct val="0"/>
              </a:spcBef>
              <a:buClr>
                <a:srgbClr val="000066"/>
              </a:buClr>
              <a:buSzPct val="80000"/>
              <a:buFont typeface="Wingdings" panose="05000000000000000000" pitchFamily="2" charset="2"/>
              <a:buNone/>
            </a:pPr>
            <a:endParaRPr kumimoji="1" lang="en-US" altLang="zh-CN" sz="2800" b="0">
              <a:latin typeface="Consolas" panose="020B0609020204030204" pitchFamily="49" charset="0"/>
            </a:endParaRPr>
          </a:p>
          <a:p>
            <a:pPr>
              <a:lnSpc>
                <a:spcPct val="120000"/>
              </a:lnSpc>
              <a:spcBef>
                <a:spcPct val="0"/>
              </a:spcBef>
              <a:buClr>
                <a:srgbClr val="000066"/>
              </a:buClr>
              <a:buSzPct val="80000"/>
              <a:buFont typeface="Wingdings" panose="05000000000000000000" pitchFamily="2" charset="2"/>
              <a:buNone/>
            </a:pPr>
            <a:r>
              <a:rPr kumimoji="1" lang="en-US" altLang="zh-CN" sz="2800" b="0">
                <a:latin typeface="Consolas" panose="020B0609020204030204" pitchFamily="49" charset="0"/>
              </a:rPr>
              <a:t>}</a:t>
            </a:r>
            <a:endParaRPr kumimoji="1" lang="zh-CN" altLang="en-US" sz="2800" b="0">
              <a:latin typeface="Consolas" panose="020B0609020204030204" pitchFamily="49" charset="0"/>
            </a:endParaRPr>
          </a:p>
        </p:txBody>
      </p:sp>
      <p:grpSp>
        <p:nvGrpSpPr>
          <p:cNvPr id="2" name="组合 48">
            <a:extLst>
              <a:ext uri="{FF2B5EF4-FFF2-40B4-BE49-F238E27FC236}">
                <a16:creationId xmlns:a16="http://schemas.microsoft.com/office/drawing/2014/main" id="{CA24BC97-5406-4980-9127-132702E59CF0}"/>
              </a:ext>
            </a:extLst>
          </p:cNvPr>
          <p:cNvGrpSpPr>
            <a:grpSpLocks/>
          </p:cNvGrpSpPr>
          <p:nvPr/>
        </p:nvGrpSpPr>
        <p:grpSpPr bwMode="auto">
          <a:xfrm>
            <a:off x="785813" y="1857375"/>
            <a:ext cx="4429125" cy="500063"/>
            <a:chOff x="4786314" y="2357430"/>
            <a:chExt cx="4000528" cy="500066"/>
          </a:xfrm>
          <a:solidFill>
            <a:schemeClr val="bg1"/>
          </a:solidFill>
        </p:grpSpPr>
        <p:sp>
          <p:nvSpPr>
            <p:cNvPr id="32" name="圆角矩形 31">
              <a:extLst>
                <a:ext uri="{FF2B5EF4-FFF2-40B4-BE49-F238E27FC236}">
                  <a16:creationId xmlns:a16="http://schemas.microsoft.com/office/drawing/2014/main" id="{B34C6979-1D82-4FF2-9AC4-3465F0371EAD}"/>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3" name="TextBox 32">
              <a:extLst>
                <a:ext uri="{FF2B5EF4-FFF2-40B4-BE49-F238E27FC236}">
                  <a16:creationId xmlns:a16="http://schemas.microsoft.com/office/drawing/2014/main" id="{F7115985-B1C3-4755-882F-17F450DD48AC}"/>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for (</a:t>
              </a:r>
              <a:r>
                <a:rPr lang="en-US" altLang="zh-CN" sz="2000" kern="0" dirty="0" err="1">
                  <a:solidFill>
                    <a:srgbClr val="000000"/>
                  </a:solidFill>
                  <a:latin typeface="黑体" pitchFamily="49" charset="-122"/>
                  <a:ea typeface="黑体" pitchFamily="49" charset="-122"/>
                </a:rPr>
                <a:t>int</a:t>
              </a:r>
              <a:r>
                <a:rPr lang="en-US" altLang="zh-CN" sz="2000" kern="0" dirty="0">
                  <a:solidFill>
                    <a:srgbClr val="000000"/>
                  </a:solidFill>
                  <a:latin typeface="黑体" pitchFamily="49" charset="-122"/>
                  <a:ea typeface="黑体" pitchFamily="49" charset="-122"/>
                </a:rPr>
                <a:t>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 1;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&lt;= n;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a:t>
              </a:r>
              <a:endParaRPr lang="zh-CN" altLang="en-US" sz="2000" kern="0" dirty="0">
                <a:solidFill>
                  <a:srgbClr val="000000"/>
                </a:solidFill>
                <a:latin typeface="黑体" pitchFamily="49" charset="-122"/>
                <a:ea typeface="黑体" pitchFamily="49" charset="-122"/>
              </a:endParaRPr>
            </a:p>
          </p:txBody>
        </p:sp>
      </p:grpSp>
      <p:grpSp>
        <p:nvGrpSpPr>
          <p:cNvPr id="3" name="组合 48">
            <a:extLst>
              <a:ext uri="{FF2B5EF4-FFF2-40B4-BE49-F238E27FC236}">
                <a16:creationId xmlns:a16="http://schemas.microsoft.com/office/drawing/2014/main" id="{92EB69B0-2376-4E00-87E2-4B10466D5298}"/>
              </a:ext>
            </a:extLst>
          </p:cNvPr>
          <p:cNvGrpSpPr>
            <a:grpSpLocks/>
          </p:cNvGrpSpPr>
          <p:nvPr/>
        </p:nvGrpSpPr>
        <p:grpSpPr bwMode="auto">
          <a:xfrm>
            <a:off x="785813" y="4989867"/>
            <a:ext cx="4429125" cy="500063"/>
            <a:chOff x="4786314" y="2357430"/>
            <a:chExt cx="4000528" cy="500066"/>
          </a:xfrm>
          <a:solidFill>
            <a:schemeClr val="bg1"/>
          </a:solidFill>
        </p:grpSpPr>
        <p:sp>
          <p:nvSpPr>
            <p:cNvPr id="35" name="圆角矩形 34">
              <a:extLst>
                <a:ext uri="{FF2B5EF4-FFF2-40B4-BE49-F238E27FC236}">
                  <a16:creationId xmlns:a16="http://schemas.microsoft.com/office/drawing/2014/main" id="{22DB0ACF-E238-4589-9A83-CE0450DACB3E}"/>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6" name="TextBox 35">
              <a:extLst>
                <a:ext uri="{FF2B5EF4-FFF2-40B4-BE49-F238E27FC236}">
                  <a16:creationId xmlns:a16="http://schemas.microsoft.com/office/drawing/2014/main" id="{88C153A3-1637-4C29-A0E8-C12EDD258C1A}"/>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4" name="组合 48">
            <a:extLst>
              <a:ext uri="{FF2B5EF4-FFF2-40B4-BE49-F238E27FC236}">
                <a16:creationId xmlns:a16="http://schemas.microsoft.com/office/drawing/2014/main" id="{D6165F63-952D-4366-AADA-E1ACEB01B0E9}"/>
              </a:ext>
            </a:extLst>
          </p:cNvPr>
          <p:cNvGrpSpPr>
            <a:grpSpLocks/>
          </p:cNvGrpSpPr>
          <p:nvPr/>
        </p:nvGrpSpPr>
        <p:grpSpPr bwMode="auto">
          <a:xfrm>
            <a:off x="1143000" y="2378954"/>
            <a:ext cx="4071938" cy="500062"/>
            <a:chOff x="4786314" y="2357430"/>
            <a:chExt cx="4000528" cy="500066"/>
          </a:xfrm>
          <a:solidFill>
            <a:schemeClr val="bg1"/>
          </a:solidFill>
        </p:grpSpPr>
        <p:sp>
          <p:nvSpPr>
            <p:cNvPr id="38" name="圆角矩形 37">
              <a:extLst>
                <a:ext uri="{FF2B5EF4-FFF2-40B4-BE49-F238E27FC236}">
                  <a16:creationId xmlns:a16="http://schemas.microsoft.com/office/drawing/2014/main" id="{7DEF3393-DB86-4AC4-A3ED-67DD9E3A9B35}"/>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9" name="TextBox 38">
              <a:extLst>
                <a:ext uri="{FF2B5EF4-FFF2-40B4-BE49-F238E27FC236}">
                  <a16:creationId xmlns:a16="http://schemas.microsoft.com/office/drawing/2014/main" id="{A74E1C8D-992A-49AC-A889-45B2E632F394}"/>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5" name="组合 48">
            <a:extLst>
              <a:ext uri="{FF2B5EF4-FFF2-40B4-BE49-F238E27FC236}">
                <a16:creationId xmlns:a16="http://schemas.microsoft.com/office/drawing/2014/main" id="{F86A1A91-1EB1-48DB-9552-FBDFFDAC5377}"/>
              </a:ext>
            </a:extLst>
          </p:cNvPr>
          <p:cNvGrpSpPr>
            <a:grpSpLocks/>
          </p:cNvGrpSpPr>
          <p:nvPr/>
        </p:nvGrpSpPr>
        <p:grpSpPr bwMode="auto">
          <a:xfrm>
            <a:off x="1143000" y="2907422"/>
            <a:ext cx="4071938" cy="500062"/>
            <a:chOff x="4786314" y="2357430"/>
            <a:chExt cx="4000528" cy="500066"/>
          </a:xfrm>
          <a:solidFill>
            <a:schemeClr val="bg1"/>
          </a:solidFill>
        </p:grpSpPr>
        <p:sp>
          <p:nvSpPr>
            <p:cNvPr id="41" name="圆角矩形 40">
              <a:extLst>
                <a:ext uri="{FF2B5EF4-FFF2-40B4-BE49-F238E27FC236}">
                  <a16:creationId xmlns:a16="http://schemas.microsoft.com/office/drawing/2014/main" id="{5EE0EBCF-AC5E-467B-986F-11E8CDC26CDE}"/>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2" name="TextBox 41">
              <a:extLst>
                <a:ext uri="{FF2B5EF4-FFF2-40B4-BE49-F238E27FC236}">
                  <a16:creationId xmlns:a16="http://schemas.microsoft.com/office/drawing/2014/main" id="{AE4B2BBF-6D80-4D11-8D5D-BB11C0451C75}"/>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if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 n)</a:t>
              </a:r>
              <a:endParaRPr lang="zh-CN" altLang="en-US" sz="2000" kern="0" dirty="0">
                <a:solidFill>
                  <a:srgbClr val="000000"/>
                </a:solidFill>
                <a:latin typeface="黑体" pitchFamily="49" charset="-122"/>
                <a:ea typeface="黑体" pitchFamily="49" charset="-122"/>
              </a:endParaRPr>
            </a:p>
          </p:txBody>
        </p:sp>
      </p:grpSp>
      <p:grpSp>
        <p:nvGrpSpPr>
          <p:cNvPr id="6" name="组合 48">
            <a:extLst>
              <a:ext uri="{FF2B5EF4-FFF2-40B4-BE49-F238E27FC236}">
                <a16:creationId xmlns:a16="http://schemas.microsoft.com/office/drawing/2014/main" id="{37D220B3-1952-405B-A902-A03A5353E179}"/>
              </a:ext>
            </a:extLst>
          </p:cNvPr>
          <p:cNvGrpSpPr>
            <a:grpSpLocks/>
          </p:cNvGrpSpPr>
          <p:nvPr/>
        </p:nvGrpSpPr>
        <p:grpSpPr bwMode="auto">
          <a:xfrm>
            <a:off x="1143000" y="3950579"/>
            <a:ext cx="4071938" cy="500062"/>
            <a:chOff x="4786314" y="2357430"/>
            <a:chExt cx="4000528" cy="500066"/>
          </a:xfrm>
          <a:solidFill>
            <a:schemeClr val="bg1"/>
          </a:solidFill>
        </p:grpSpPr>
        <p:sp>
          <p:nvSpPr>
            <p:cNvPr id="44" name="圆角矩形 43">
              <a:extLst>
                <a:ext uri="{FF2B5EF4-FFF2-40B4-BE49-F238E27FC236}">
                  <a16:creationId xmlns:a16="http://schemas.microsoft.com/office/drawing/2014/main" id="{D3991DE4-7A97-47F6-B92C-C37A09E7681A}"/>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5" name="TextBox 44">
              <a:extLst>
                <a:ext uri="{FF2B5EF4-FFF2-40B4-BE49-F238E27FC236}">
                  <a16:creationId xmlns:a16="http://schemas.microsoft.com/office/drawing/2014/main" id="{5BB50A29-8971-4ABA-B214-2B4392C1E65D}"/>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else</a:t>
              </a:r>
              <a:endParaRPr lang="zh-CN" altLang="en-US" sz="2000" kern="0" dirty="0">
                <a:solidFill>
                  <a:srgbClr val="000000"/>
                </a:solidFill>
                <a:latin typeface="黑体" pitchFamily="49" charset="-122"/>
                <a:ea typeface="黑体" pitchFamily="49" charset="-122"/>
              </a:endParaRPr>
            </a:p>
          </p:txBody>
        </p:sp>
      </p:grpSp>
      <p:grpSp>
        <p:nvGrpSpPr>
          <p:cNvPr id="7" name="组合 48">
            <a:extLst>
              <a:ext uri="{FF2B5EF4-FFF2-40B4-BE49-F238E27FC236}">
                <a16:creationId xmlns:a16="http://schemas.microsoft.com/office/drawing/2014/main" id="{3176E90B-C825-4785-BC15-819F556B467D}"/>
              </a:ext>
            </a:extLst>
          </p:cNvPr>
          <p:cNvGrpSpPr>
            <a:grpSpLocks/>
          </p:cNvGrpSpPr>
          <p:nvPr/>
        </p:nvGrpSpPr>
        <p:grpSpPr bwMode="auto">
          <a:xfrm>
            <a:off x="1500188" y="3429000"/>
            <a:ext cx="3714750" cy="500063"/>
            <a:chOff x="4786314" y="2357430"/>
            <a:chExt cx="4000528" cy="500066"/>
          </a:xfrm>
          <a:solidFill>
            <a:schemeClr val="bg1"/>
          </a:solidFill>
        </p:grpSpPr>
        <p:sp>
          <p:nvSpPr>
            <p:cNvPr id="47" name="圆角矩形 46">
              <a:extLst>
                <a:ext uri="{FF2B5EF4-FFF2-40B4-BE49-F238E27FC236}">
                  <a16:creationId xmlns:a16="http://schemas.microsoft.com/office/drawing/2014/main" id="{B71958C6-2308-49A3-A83C-8843DF142745}"/>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8" name="TextBox 47">
              <a:extLst>
                <a:ext uri="{FF2B5EF4-FFF2-40B4-BE49-F238E27FC236}">
                  <a16:creationId xmlns:a16="http://schemas.microsoft.com/office/drawing/2014/main" id="{36A4136F-9BDD-4B87-9699-73F32876EEAF}"/>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a:t>
              </a:r>
              <a:r>
                <a:rPr lang="en-US" altLang="zh-CN" sz="2000" kern="0" dirty="0" err="1">
                  <a:solidFill>
                    <a:srgbClr val="000000"/>
                  </a:solidFill>
                  <a:latin typeface="黑体" pitchFamily="49" charset="-122"/>
                  <a:ea typeface="黑体" pitchFamily="49" charset="-122"/>
                </a:rPr>
                <a:t>endl</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8" name="组合 48">
            <a:extLst>
              <a:ext uri="{FF2B5EF4-FFF2-40B4-BE49-F238E27FC236}">
                <a16:creationId xmlns:a16="http://schemas.microsoft.com/office/drawing/2014/main" id="{4148B2F4-15A4-45BF-98EB-C5E6EB0B9AFF}"/>
              </a:ext>
            </a:extLst>
          </p:cNvPr>
          <p:cNvGrpSpPr>
            <a:grpSpLocks/>
          </p:cNvGrpSpPr>
          <p:nvPr/>
        </p:nvGrpSpPr>
        <p:grpSpPr bwMode="auto">
          <a:xfrm>
            <a:off x="1500188" y="4472157"/>
            <a:ext cx="3714750" cy="500063"/>
            <a:chOff x="4786314" y="2357430"/>
            <a:chExt cx="4000528" cy="500066"/>
          </a:xfrm>
          <a:solidFill>
            <a:schemeClr val="bg1"/>
          </a:solidFill>
        </p:grpSpPr>
        <p:sp>
          <p:nvSpPr>
            <p:cNvPr id="50" name="圆角矩形 49">
              <a:extLst>
                <a:ext uri="{FF2B5EF4-FFF2-40B4-BE49-F238E27FC236}">
                  <a16:creationId xmlns:a16="http://schemas.microsoft.com/office/drawing/2014/main" id="{6766A61A-F5AD-4695-B04B-F69918803552}"/>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51" name="TextBox 50">
              <a:extLst>
                <a:ext uri="{FF2B5EF4-FFF2-40B4-BE49-F238E27FC236}">
                  <a16:creationId xmlns:a16="http://schemas.microsoft.com/office/drawing/2014/main" id="{3B93772D-5942-4844-8DB6-A7DE82B39910}"/>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 ';</a:t>
              </a:r>
              <a:endParaRPr lang="zh-CN" altLang="en-US" sz="2000" kern="0" dirty="0">
                <a:solidFill>
                  <a:srgbClr val="000000"/>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xEl>
                                              <p:pRg st="3" end="3"/>
                                            </p:txEl>
                                          </p:spTgt>
                                        </p:tgtEl>
                                        <p:attrNameLst>
                                          <p:attrName>style.visibility</p:attrName>
                                        </p:attrNameLst>
                                      </p:cBhvr>
                                      <p:to>
                                        <p:strVal val="visible"/>
                                      </p:to>
                                    </p:set>
                                    <p:animEffect transition="in" filter="blinds(horizontal)">
                                      <p:cBhvr>
                                        <p:cTn id="12" dur="500"/>
                                        <p:tgtEl>
                                          <p:spTgt spid="30">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
                                            <p:txEl>
                                              <p:pRg st="4" end="4"/>
                                            </p:txEl>
                                          </p:spTgt>
                                        </p:tgtEl>
                                        <p:attrNameLst>
                                          <p:attrName>style.visibility</p:attrName>
                                        </p:attrNameLst>
                                      </p:cBhvr>
                                      <p:to>
                                        <p:strVal val="visible"/>
                                      </p:to>
                                    </p:set>
                                    <p:animEffect transition="in" filter="blinds(horizontal)">
                                      <p:cBhvr>
                                        <p:cTn id="15" dur="500"/>
                                        <p:tgtEl>
                                          <p:spTgt spid="30">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
                                            <p:txEl>
                                              <p:pRg st="5" end="5"/>
                                            </p:txEl>
                                          </p:spTgt>
                                        </p:tgtEl>
                                        <p:attrNameLst>
                                          <p:attrName>style.visibility</p:attrName>
                                        </p:attrNameLst>
                                      </p:cBhvr>
                                      <p:to>
                                        <p:strVal val="visible"/>
                                      </p:to>
                                    </p:set>
                                    <p:animEffect transition="in" filter="blinds(horizontal)">
                                      <p:cBhvr>
                                        <p:cTn id="18" dur="500"/>
                                        <p:tgtEl>
                                          <p:spTgt spid="30">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
                                            <p:txEl>
                                              <p:pRg st="6" end="6"/>
                                            </p:txEl>
                                          </p:spTgt>
                                        </p:tgtEl>
                                        <p:attrNameLst>
                                          <p:attrName>style.visibility</p:attrName>
                                        </p:attrNameLst>
                                      </p:cBhvr>
                                      <p:to>
                                        <p:strVal val="visible"/>
                                      </p:to>
                                    </p:set>
                                    <p:animEffect transition="in" filter="blinds(horizontal)">
                                      <p:cBhvr>
                                        <p:cTn id="21" dur="500"/>
                                        <p:tgtEl>
                                          <p:spTgt spid="30">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
                                            <p:txEl>
                                              <p:pRg st="8" end="8"/>
                                            </p:txEl>
                                          </p:spTgt>
                                        </p:tgtEl>
                                        <p:attrNameLst>
                                          <p:attrName>style.visibility</p:attrName>
                                        </p:attrNameLst>
                                      </p:cBhvr>
                                      <p:to>
                                        <p:strVal val="visible"/>
                                      </p:to>
                                    </p:set>
                                    <p:animEffect transition="in" filter="blinds(horizontal)">
                                      <p:cBhvr>
                                        <p:cTn id="24" dur="500"/>
                                        <p:tgtEl>
                                          <p:spTgt spid="30">
                                            <p:txEl>
                                              <p:pRg st="8" end="8"/>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par>
                                <p:cTn id="30" presetID="3" presetClass="entr" presetSubtype="1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par>
                                <p:cTn id="43" presetID="3" presetClass="entr" presetSubtype="1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文本占位符 5">
            <a:extLst>
              <a:ext uri="{FF2B5EF4-FFF2-40B4-BE49-F238E27FC236}">
                <a16:creationId xmlns:a16="http://schemas.microsoft.com/office/drawing/2014/main" id="{0EEF6730-4D1C-4510-9A57-64374673847C}"/>
              </a:ext>
            </a:extLst>
          </p:cNvPr>
          <p:cNvSpPr>
            <a:spLocks noGrp="1"/>
          </p:cNvSpPr>
          <p:nvPr>
            <p:ph idx="1"/>
          </p:nvPr>
        </p:nvSpPr>
        <p:spPr/>
        <p:txBody>
          <a:bodyPr/>
          <a:lstStyle/>
          <a:p>
            <a:pPr>
              <a:lnSpc>
                <a:spcPct val="150000"/>
              </a:lnSpc>
              <a:spcBef>
                <a:spcPct val="0"/>
              </a:spcBef>
            </a:pPr>
            <a:r>
              <a:rPr lang="en-US" altLang="zh-CN">
                <a:solidFill>
                  <a:srgbClr val="FF0000"/>
                </a:solidFill>
              </a:rPr>
              <a:t>void</a:t>
            </a:r>
            <a:r>
              <a:rPr lang="en-US" altLang="zh-CN"/>
              <a:t> print_line(int n) {//</a:t>
            </a:r>
            <a:r>
              <a:rPr lang="en-US" altLang="zh-CN">
                <a:solidFill>
                  <a:srgbClr val="FF0000"/>
                </a:solidFill>
              </a:rPr>
              <a:t>void</a:t>
            </a:r>
            <a:r>
              <a:rPr lang="zh-CN" altLang="en-US">
                <a:solidFill>
                  <a:srgbClr val="FF0000"/>
                </a:solidFill>
              </a:rPr>
              <a:t>表示没有返回值（返回值类型为空）</a:t>
            </a:r>
            <a:endParaRPr lang="en-US" altLang="zh-CN">
              <a:solidFill>
                <a:srgbClr val="FF0000"/>
              </a:solidFill>
            </a:endParaRPr>
          </a:p>
          <a:p>
            <a:pPr>
              <a:lnSpc>
                <a:spcPct val="150000"/>
              </a:lnSpc>
              <a:spcBef>
                <a:spcPct val="0"/>
              </a:spcBef>
            </a:pPr>
            <a:r>
              <a:rPr lang="en-US" altLang="zh-CN"/>
              <a:t>    for (int i = 1; i &lt;= n; i++) {</a:t>
            </a:r>
          </a:p>
          <a:p>
            <a:pPr>
              <a:lnSpc>
                <a:spcPct val="150000"/>
              </a:lnSpc>
              <a:spcBef>
                <a:spcPct val="0"/>
              </a:spcBef>
            </a:pPr>
            <a:r>
              <a:rPr lang="en-US" altLang="zh-CN"/>
              <a:t>        cout &lt;&lt; i;</a:t>
            </a:r>
          </a:p>
          <a:p>
            <a:pPr>
              <a:lnSpc>
                <a:spcPct val="150000"/>
              </a:lnSpc>
              <a:spcBef>
                <a:spcPct val="0"/>
              </a:spcBef>
            </a:pPr>
            <a:r>
              <a:rPr lang="en-US" altLang="zh-CN"/>
              <a:t>        if (i == n)</a:t>
            </a:r>
          </a:p>
          <a:p>
            <a:pPr>
              <a:lnSpc>
                <a:spcPct val="150000"/>
              </a:lnSpc>
              <a:spcBef>
                <a:spcPct val="0"/>
              </a:spcBef>
            </a:pPr>
            <a:r>
              <a:rPr lang="en-US" altLang="zh-CN"/>
              <a:t>            cout &lt;&lt; endl;</a:t>
            </a:r>
          </a:p>
          <a:p>
            <a:pPr>
              <a:lnSpc>
                <a:spcPct val="150000"/>
              </a:lnSpc>
              <a:spcBef>
                <a:spcPct val="0"/>
              </a:spcBef>
            </a:pPr>
            <a:r>
              <a:rPr lang="en-US" altLang="zh-CN"/>
              <a:t>        else</a:t>
            </a:r>
          </a:p>
          <a:p>
            <a:pPr>
              <a:lnSpc>
                <a:spcPct val="150000"/>
              </a:lnSpc>
              <a:spcBef>
                <a:spcPct val="0"/>
              </a:spcBef>
            </a:pPr>
            <a:r>
              <a:rPr lang="en-US" altLang="zh-CN"/>
              <a:t>            cout &lt;&lt; ' ';</a:t>
            </a:r>
          </a:p>
          <a:p>
            <a:pPr>
              <a:lnSpc>
                <a:spcPct val="150000"/>
              </a:lnSpc>
              <a:spcBef>
                <a:spcPct val="0"/>
              </a:spcBef>
            </a:pPr>
            <a:r>
              <a:rPr lang="en-US" altLang="zh-CN"/>
              <a:t>    }</a:t>
            </a:r>
          </a:p>
          <a:p>
            <a:pPr>
              <a:lnSpc>
                <a:spcPct val="150000"/>
              </a:lnSpc>
              <a:spcBef>
                <a:spcPct val="0"/>
              </a:spcBef>
            </a:pPr>
            <a:r>
              <a:rPr lang="en-US" altLang="zh-CN"/>
              <a:t>    </a:t>
            </a:r>
            <a:r>
              <a:rPr lang="en-US" altLang="zh-CN">
                <a:solidFill>
                  <a:srgbClr val="FF0000"/>
                </a:solidFill>
              </a:rPr>
              <a:t>return;	//</a:t>
            </a:r>
            <a:r>
              <a:rPr lang="zh-CN" altLang="en-US">
                <a:solidFill>
                  <a:srgbClr val="FF0000"/>
                </a:solidFill>
              </a:rPr>
              <a:t>不是必须的</a:t>
            </a:r>
            <a:endParaRPr lang="en-US" altLang="zh-CN">
              <a:solidFill>
                <a:srgbClr val="FF0000"/>
              </a:solidFill>
            </a:endParaRPr>
          </a:p>
          <a:p>
            <a:pPr>
              <a:lnSpc>
                <a:spcPct val="150000"/>
              </a:lnSpc>
              <a:spcBef>
                <a:spcPct val="0"/>
              </a:spcBef>
            </a:pPr>
            <a:r>
              <a:rPr lang="en-US" altLang="zh-CN"/>
              <a:t>}</a:t>
            </a:r>
            <a:endParaRPr lang="zh-CN" altLang="en-US"/>
          </a:p>
        </p:txBody>
      </p:sp>
      <p:sp>
        <p:nvSpPr>
          <p:cNvPr id="41986" name="标题 1">
            <a:extLst>
              <a:ext uri="{FF2B5EF4-FFF2-40B4-BE49-F238E27FC236}">
                <a16:creationId xmlns:a16="http://schemas.microsoft.com/office/drawing/2014/main" id="{AF7EF1A4-F2A0-4C37-B583-9C195E727F4A}"/>
              </a:ext>
            </a:extLst>
          </p:cNvPr>
          <p:cNvSpPr>
            <a:spLocks noGrp="1"/>
          </p:cNvSpPr>
          <p:nvPr>
            <p:ph type="title"/>
          </p:nvPr>
        </p:nvSpPr>
        <p:spPr/>
        <p:txBody>
          <a:bodyPr/>
          <a:lstStyle/>
          <a:p>
            <a:r>
              <a:rPr lang="zh-CN" altLang="en-US"/>
              <a:t>任务</a:t>
            </a:r>
            <a:r>
              <a:rPr lang="en-US" altLang="zh-CN"/>
              <a:t>4</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BE97AA8E-84A4-4765-AC2A-DDFF189C0899}"/>
              </a:ext>
            </a:extLst>
          </p:cNvPr>
          <p:cNvSpPr>
            <a:spLocks noGrp="1"/>
          </p:cNvSpPr>
          <p:nvPr>
            <p:ph type="title"/>
          </p:nvPr>
        </p:nvSpPr>
        <p:spPr/>
        <p:txBody>
          <a:bodyPr/>
          <a:lstStyle/>
          <a:p>
            <a:r>
              <a:rPr lang="zh-CN" altLang="en-US"/>
              <a:t>任务</a:t>
            </a:r>
            <a:r>
              <a:rPr lang="en-US" altLang="zh-CN"/>
              <a:t>5</a:t>
            </a:r>
            <a:endParaRPr lang="zh-CN" altLang="en-US"/>
          </a:p>
        </p:txBody>
      </p:sp>
      <p:sp>
        <p:nvSpPr>
          <p:cNvPr id="43011" name="内容占位符 5">
            <a:extLst>
              <a:ext uri="{FF2B5EF4-FFF2-40B4-BE49-F238E27FC236}">
                <a16:creationId xmlns:a16="http://schemas.microsoft.com/office/drawing/2014/main" id="{9E186A72-36B0-42D6-BFFC-7CF0B9AAFF70}"/>
              </a:ext>
            </a:extLst>
          </p:cNvPr>
          <p:cNvSpPr>
            <a:spLocks noGrp="1"/>
          </p:cNvSpPr>
          <p:nvPr>
            <p:ph idx="1"/>
          </p:nvPr>
        </p:nvSpPr>
        <p:spPr/>
        <p:txBody>
          <a:bodyPr/>
          <a:lstStyle/>
          <a:p>
            <a:r>
              <a:rPr lang="zh-CN" altLang="en-US"/>
              <a:t>输出九九乘法表</a:t>
            </a:r>
          </a:p>
        </p:txBody>
      </p:sp>
      <p:pic>
        <p:nvPicPr>
          <p:cNvPr id="43014" name="Picture 3">
            <a:extLst>
              <a:ext uri="{FF2B5EF4-FFF2-40B4-BE49-F238E27FC236}">
                <a16:creationId xmlns:a16="http://schemas.microsoft.com/office/drawing/2014/main" id="{3B8BF0CC-5E23-4D47-BCDC-FF57D0723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357438"/>
            <a:ext cx="8615363"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BDB9C732-A403-4820-A2CC-4F9C60F28DAB}"/>
              </a:ext>
            </a:extLst>
          </p:cNvPr>
          <p:cNvSpPr>
            <a:spLocks noGrp="1"/>
          </p:cNvSpPr>
          <p:nvPr>
            <p:ph idx="1"/>
          </p:nvPr>
        </p:nvSpPr>
        <p:spPr/>
        <p:txBody>
          <a:bodyPr/>
          <a:lstStyle/>
          <a:p>
            <a:pPr>
              <a:lnSpc>
                <a:spcPct val="150000"/>
              </a:lnSpc>
              <a:defRPr/>
            </a:pPr>
            <a:r>
              <a:rPr lang="en-US" altLang="zh-CN" dirty="0" err="1"/>
              <a:t>int</a:t>
            </a:r>
            <a:r>
              <a:rPr lang="en-US" altLang="zh-CN" dirty="0"/>
              <a:t> main() {</a:t>
            </a:r>
          </a:p>
          <a:p>
            <a:pPr>
              <a:lnSpc>
                <a:spcPct val="150000"/>
              </a:lnSpc>
              <a:defRPr/>
            </a:pPr>
            <a:r>
              <a:rPr lang="en-US" altLang="zh-CN" dirty="0"/>
              <a:t>  </a:t>
            </a:r>
            <a:r>
              <a:rPr lang="zh-CN" altLang="en-US" dirty="0">
                <a:solidFill>
                  <a:srgbClr val="FF0000"/>
                </a:solidFill>
              </a:rPr>
              <a:t>枚举</a:t>
            </a:r>
            <a:r>
              <a:rPr lang="zh-CN" altLang="en-US" dirty="0"/>
              <a:t>从</a:t>
            </a:r>
            <a:r>
              <a:rPr lang="en-US" altLang="zh-CN" dirty="0"/>
              <a:t>1</a:t>
            </a:r>
            <a:r>
              <a:rPr lang="zh-CN" altLang="en-US" dirty="0"/>
              <a:t>到</a:t>
            </a:r>
            <a:r>
              <a:rPr lang="en-US" altLang="zh-CN" dirty="0"/>
              <a:t>9</a:t>
            </a:r>
            <a:r>
              <a:rPr lang="zh-CN" altLang="en-US" dirty="0"/>
              <a:t>的整数</a:t>
            </a:r>
            <a:r>
              <a:rPr lang="en-US" altLang="zh-CN" dirty="0" err="1"/>
              <a:t>i</a:t>
            </a:r>
            <a:endParaRPr lang="en-US" altLang="zh-CN" dirty="0"/>
          </a:p>
          <a:p>
            <a:pPr>
              <a:lnSpc>
                <a:spcPct val="150000"/>
              </a:lnSpc>
              <a:defRPr/>
            </a:pPr>
            <a:r>
              <a:rPr lang="zh-CN" altLang="en-US" dirty="0">
                <a:solidFill>
                  <a:srgbClr val="FF0000"/>
                </a:solidFill>
              </a:rPr>
              <a:t>    枚举</a:t>
            </a:r>
            <a:r>
              <a:rPr lang="zh-CN" altLang="en-US" dirty="0"/>
              <a:t>从</a:t>
            </a:r>
            <a:r>
              <a:rPr lang="en-US" altLang="zh-CN" dirty="0"/>
              <a:t>1</a:t>
            </a:r>
            <a:r>
              <a:rPr lang="zh-CN" altLang="en-US" dirty="0"/>
              <a:t>到</a:t>
            </a:r>
            <a:r>
              <a:rPr lang="en-US" altLang="zh-CN" dirty="0" err="1"/>
              <a:t>i</a:t>
            </a:r>
            <a:r>
              <a:rPr lang="zh-CN" altLang="en-US" dirty="0"/>
              <a:t>的整数</a:t>
            </a:r>
            <a:r>
              <a:rPr lang="en-US" altLang="zh-CN" dirty="0"/>
              <a:t>j</a:t>
            </a:r>
          </a:p>
          <a:p>
            <a:pPr>
              <a:lnSpc>
                <a:spcPct val="150000"/>
              </a:lnSpc>
              <a:defRPr/>
            </a:pPr>
            <a:r>
              <a:rPr lang="zh-CN" altLang="en-US" dirty="0">
                <a:solidFill>
                  <a:schemeClr val="accent1">
                    <a:lumMod val="75000"/>
                  </a:schemeClr>
                </a:solidFill>
              </a:rPr>
              <a:t>      </a:t>
            </a:r>
            <a:r>
              <a:rPr lang="zh-CN" altLang="en-US" dirty="0"/>
              <a:t>输出乘法表的一项</a:t>
            </a:r>
            <a:endParaRPr lang="en-US" altLang="zh-CN" dirty="0"/>
          </a:p>
          <a:p>
            <a:pPr>
              <a:lnSpc>
                <a:spcPct val="150000"/>
              </a:lnSpc>
              <a:defRPr/>
            </a:pPr>
            <a:endParaRPr lang="en-US" altLang="zh-CN" dirty="0"/>
          </a:p>
          <a:p>
            <a:pPr>
              <a:lnSpc>
                <a:spcPct val="150000"/>
              </a:lnSpc>
              <a:defRPr/>
            </a:pPr>
            <a:endParaRPr lang="en-US" altLang="zh-CN" dirty="0"/>
          </a:p>
          <a:p>
            <a:pPr>
              <a:lnSpc>
                <a:spcPct val="150000"/>
              </a:lnSpc>
              <a:defRPr/>
            </a:pPr>
            <a:r>
              <a:rPr lang="en-US" altLang="zh-CN" dirty="0"/>
              <a:t>  return 0;</a:t>
            </a:r>
          </a:p>
          <a:p>
            <a:pPr>
              <a:lnSpc>
                <a:spcPct val="150000"/>
              </a:lnSpc>
              <a:defRPr/>
            </a:pPr>
            <a:r>
              <a:rPr lang="en-US" altLang="zh-CN" dirty="0"/>
              <a:t>}</a:t>
            </a:r>
            <a:endParaRPr lang="zh-CN" altLang="en-US" dirty="0"/>
          </a:p>
        </p:txBody>
      </p:sp>
      <p:sp>
        <p:nvSpPr>
          <p:cNvPr id="44034" name="标题 1">
            <a:extLst>
              <a:ext uri="{FF2B5EF4-FFF2-40B4-BE49-F238E27FC236}">
                <a16:creationId xmlns:a16="http://schemas.microsoft.com/office/drawing/2014/main" id="{D4DCDB10-7DF9-4D8A-8E37-608609A738C2}"/>
              </a:ext>
            </a:extLst>
          </p:cNvPr>
          <p:cNvSpPr>
            <a:spLocks noGrp="1"/>
          </p:cNvSpPr>
          <p:nvPr>
            <p:ph type="title"/>
          </p:nvPr>
        </p:nvSpPr>
        <p:spPr/>
        <p:txBody>
          <a:bodyPr/>
          <a:lstStyle/>
          <a:p>
            <a:r>
              <a:rPr lang="zh-CN" altLang="en-US"/>
              <a:t>任务</a:t>
            </a:r>
            <a:r>
              <a:rPr lang="en-US" altLang="zh-CN"/>
              <a:t>5</a:t>
            </a:r>
            <a:endParaRPr lang="zh-CN" altLang="en-US"/>
          </a:p>
        </p:txBody>
      </p:sp>
      <p:grpSp>
        <p:nvGrpSpPr>
          <p:cNvPr id="2" name="组合 48">
            <a:extLst>
              <a:ext uri="{FF2B5EF4-FFF2-40B4-BE49-F238E27FC236}">
                <a16:creationId xmlns:a16="http://schemas.microsoft.com/office/drawing/2014/main" id="{DE147CB3-DD53-4EF5-8E9A-462B1095BA94}"/>
              </a:ext>
            </a:extLst>
          </p:cNvPr>
          <p:cNvGrpSpPr>
            <a:grpSpLocks/>
          </p:cNvGrpSpPr>
          <p:nvPr/>
        </p:nvGrpSpPr>
        <p:grpSpPr bwMode="auto">
          <a:xfrm>
            <a:off x="467544" y="3649017"/>
            <a:ext cx="4429125" cy="500063"/>
            <a:chOff x="4786314" y="2357430"/>
            <a:chExt cx="4000528" cy="500066"/>
          </a:xfrm>
          <a:solidFill>
            <a:schemeClr val="bg1"/>
          </a:solidFill>
        </p:grpSpPr>
        <p:sp>
          <p:nvSpPr>
            <p:cNvPr id="21" name="圆角矩形 20">
              <a:extLst>
                <a:ext uri="{FF2B5EF4-FFF2-40B4-BE49-F238E27FC236}">
                  <a16:creationId xmlns:a16="http://schemas.microsoft.com/office/drawing/2014/main" id="{455636C8-03C1-461C-91CE-E08581DFB2E5}"/>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2" name="TextBox 21">
              <a:extLst>
                <a:ext uri="{FF2B5EF4-FFF2-40B4-BE49-F238E27FC236}">
                  <a16:creationId xmlns:a16="http://schemas.microsoft.com/office/drawing/2014/main" id="{2EC8D9A7-4E64-4703-9E94-674E72C0CDC0}"/>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3" name="组合 48">
            <a:extLst>
              <a:ext uri="{FF2B5EF4-FFF2-40B4-BE49-F238E27FC236}">
                <a16:creationId xmlns:a16="http://schemas.microsoft.com/office/drawing/2014/main" id="{40C5E27A-3D4C-4A8E-96A5-5892980A8273}"/>
              </a:ext>
            </a:extLst>
          </p:cNvPr>
          <p:cNvGrpSpPr>
            <a:grpSpLocks/>
          </p:cNvGrpSpPr>
          <p:nvPr/>
        </p:nvGrpSpPr>
        <p:grpSpPr bwMode="auto">
          <a:xfrm>
            <a:off x="467544" y="1484376"/>
            <a:ext cx="4429125" cy="500063"/>
            <a:chOff x="4786314" y="2357430"/>
            <a:chExt cx="4000528" cy="500066"/>
          </a:xfrm>
          <a:solidFill>
            <a:schemeClr val="bg1"/>
          </a:solidFill>
        </p:grpSpPr>
        <p:sp>
          <p:nvSpPr>
            <p:cNvPr id="24" name="圆角矩形 23">
              <a:extLst>
                <a:ext uri="{FF2B5EF4-FFF2-40B4-BE49-F238E27FC236}">
                  <a16:creationId xmlns:a16="http://schemas.microsoft.com/office/drawing/2014/main" id="{A81C914A-2E07-4272-B6C5-C8AF6C4FAC50}"/>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5" name="TextBox 24">
              <a:extLst>
                <a:ext uri="{FF2B5EF4-FFF2-40B4-BE49-F238E27FC236}">
                  <a16:creationId xmlns:a16="http://schemas.microsoft.com/office/drawing/2014/main" id="{E0B43708-54F3-429A-8685-87E695F1B5F7}"/>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for (</a:t>
              </a:r>
              <a:r>
                <a:rPr lang="en-US" altLang="zh-CN" sz="2000" kern="0" dirty="0" err="1">
                  <a:solidFill>
                    <a:srgbClr val="000000"/>
                  </a:solidFill>
                  <a:latin typeface="黑体" pitchFamily="49" charset="-122"/>
                  <a:ea typeface="黑体" pitchFamily="49" charset="-122"/>
                </a:rPr>
                <a:t>int</a:t>
              </a:r>
              <a:r>
                <a:rPr lang="en-US" altLang="zh-CN" sz="2000" kern="0" dirty="0">
                  <a:solidFill>
                    <a:srgbClr val="000000"/>
                  </a:solidFill>
                  <a:latin typeface="黑体" pitchFamily="49" charset="-122"/>
                  <a:ea typeface="黑体" pitchFamily="49" charset="-122"/>
                </a:rPr>
                <a:t>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 1;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&lt;= 9;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a:t>
              </a:r>
              <a:endParaRPr lang="zh-CN" altLang="en-US" sz="2000" kern="0" dirty="0">
                <a:solidFill>
                  <a:srgbClr val="000000"/>
                </a:solidFill>
                <a:latin typeface="黑体" pitchFamily="49" charset="-122"/>
                <a:ea typeface="黑体" pitchFamily="49" charset="-122"/>
              </a:endParaRPr>
            </a:p>
          </p:txBody>
        </p:sp>
      </p:grpSp>
      <p:grpSp>
        <p:nvGrpSpPr>
          <p:cNvPr id="4" name="组合 48">
            <a:extLst>
              <a:ext uri="{FF2B5EF4-FFF2-40B4-BE49-F238E27FC236}">
                <a16:creationId xmlns:a16="http://schemas.microsoft.com/office/drawing/2014/main" id="{79877681-A689-49FC-AF7C-6AC9A292D2A9}"/>
              </a:ext>
            </a:extLst>
          </p:cNvPr>
          <p:cNvGrpSpPr>
            <a:grpSpLocks/>
          </p:cNvGrpSpPr>
          <p:nvPr/>
        </p:nvGrpSpPr>
        <p:grpSpPr bwMode="auto">
          <a:xfrm>
            <a:off x="753324" y="2016705"/>
            <a:ext cx="4071938" cy="500062"/>
            <a:chOff x="4786314" y="2357430"/>
            <a:chExt cx="4000528" cy="500066"/>
          </a:xfrm>
          <a:solidFill>
            <a:schemeClr val="bg1"/>
          </a:solidFill>
        </p:grpSpPr>
        <p:sp>
          <p:nvSpPr>
            <p:cNvPr id="27" name="圆角矩形 26">
              <a:extLst>
                <a:ext uri="{FF2B5EF4-FFF2-40B4-BE49-F238E27FC236}">
                  <a16:creationId xmlns:a16="http://schemas.microsoft.com/office/drawing/2014/main" id="{A8928E06-1D79-4946-AFFF-7BCFC1F445BA}"/>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8" name="TextBox 27">
              <a:extLst>
                <a:ext uri="{FF2B5EF4-FFF2-40B4-BE49-F238E27FC236}">
                  <a16:creationId xmlns:a16="http://schemas.microsoft.com/office/drawing/2014/main" id="{B2F51C4D-4537-4A5F-B12D-3BF9282550C8}"/>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for (</a:t>
              </a:r>
              <a:r>
                <a:rPr lang="en-US" altLang="zh-CN" sz="2000" kern="0" dirty="0" err="1">
                  <a:solidFill>
                    <a:srgbClr val="000000"/>
                  </a:solidFill>
                  <a:latin typeface="黑体" pitchFamily="49" charset="-122"/>
                  <a:ea typeface="黑体" pitchFamily="49" charset="-122"/>
                </a:rPr>
                <a:t>int</a:t>
              </a:r>
              <a:r>
                <a:rPr lang="en-US" altLang="zh-CN" sz="2000" kern="0" dirty="0">
                  <a:solidFill>
                    <a:srgbClr val="000000"/>
                  </a:solidFill>
                  <a:latin typeface="黑体" pitchFamily="49" charset="-122"/>
                  <a:ea typeface="黑体" pitchFamily="49" charset="-122"/>
                </a:rPr>
                <a:t> j = 1; j &lt;=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j++) {</a:t>
              </a:r>
              <a:endParaRPr lang="zh-CN" altLang="en-US" sz="2000" kern="0" dirty="0">
                <a:solidFill>
                  <a:srgbClr val="000000"/>
                </a:solidFill>
                <a:latin typeface="黑体" pitchFamily="49" charset="-122"/>
                <a:ea typeface="黑体" pitchFamily="49" charset="-122"/>
              </a:endParaRPr>
            </a:p>
          </p:txBody>
        </p:sp>
      </p:grpSp>
      <p:grpSp>
        <p:nvGrpSpPr>
          <p:cNvPr id="5" name="组合 48">
            <a:extLst>
              <a:ext uri="{FF2B5EF4-FFF2-40B4-BE49-F238E27FC236}">
                <a16:creationId xmlns:a16="http://schemas.microsoft.com/office/drawing/2014/main" id="{F1531CBA-AF92-498B-A191-E7AAAD26D3DA}"/>
              </a:ext>
            </a:extLst>
          </p:cNvPr>
          <p:cNvGrpSpPr>
            <a:grpSpLocks/>
          </p:cNvGrpSpPr>
          <p:nvPr/>
        </p:nvGrpSpPr>
        <p:grpSpPr bwMode="auto">
          <a:xfrm>
            <a:off x="753324" y="3116681"/>
            <a:ext cx="4071938" cy="500062"/>
            <a:chOff x="4786314" y="2357430"/>
            <a:chExt cx="4000528" cy="500066"/>
          </a:xfrm>
          <a:solidFill>
            <a:schemeClr val="bg1"/>
          </a:solidFill>
        </p:grpSpPr>
        <p:sp>
          <p:nvSpPr>
            <p:cNvPr id="30" name="圆角矩形 29">
              <a:extLst>
                <a:ext uri="{FF2B5EF4-FFF2-40B4-BE49-F238E27FC236}">
                  <a16:creationId xmlns:a16="http://schemas.microsoft.com/office/drawing/2014/main" id="{0769A143-5F6F-4390-B234-3E22F25F448B}"/>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1" name="TextBox 30">
              <a:extLst>
                <a:ext uri="{FF2B5EF4-FFF2-40B4-BE49-F238E27FC236}">
                  <a16:creationId xmlns:a16="http://schemas.microsoft.com/office/drawing/2014/main" id="{23EEE164-2C2D-4733-B669-55DB5686400E}"/>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sp>
        <p:nvSpPr>
          <p:cNvPr id="32" name="矩形 3">
            <a:extLst>
              <a:ext uri="{FF2B5EF4-FFF2-40B4-BE49-F238E27FC236}">
                <a16:creationId xmlns:a16="http://schemas.microsoft.com/office/drawing/2014/main" id="{A9FF3AC2-6449-4189-A89D-181A1658D966}"/>
              </a:ext>
            </a:extLst>
          </p:cNvPr>
          <p:cNvSpPr>
            <a:spLocks noChangeArrowheads="1"/>
          </p:cNvSpPr>
          <p:nvPr/>
        </p:nvSpPr>
        <p:spPr bwMode="auto">
          <a:xfrm>
            <a:off x="967634" y="2567051"/>
            <a:ext cx="2928938" cy="500063"/>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linds(horizontal)">
                                      <p:cBhvr>
                                        <p:cTn id="23" dur="500"/>
                                        <p:tgtEl>
                                          <p:spTgt spid="32"/>
                                        </p:tgtEl>
                                      </p:cBhvr>
                                    </p:animEffect>
                                  </p:childTnLst>
                                </p:cTn>
                              </p:par>
                              <p:par>
                                <p:cTn id="24" presetID="3" presetClass="emph" presetSubtype="2" fill="hold" nodeType="withEffect">
                                  <p:stCondLst>
                                    <p:cond delay="0"/>
                                  </p:stCondLst>
                                  <p:childTnLst>
                                    <p:animClr clrSpc="rgb" dir="cw">
                                      <p:cBhvr override="childStyle">
                                        <p:cTn id="25" dur="500" fill="hold"/>
                                        <p:tgtEl>
                                          <p:spTgt spid="6">
                                            <p:txEl>
                                              <p:pRg st="3" end="3"/>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6CA1C77-8D36-4F11-84EA-F4BADD216E44}"/>
              </a:ext>
            </a:extLst>
          </p:cNvPr>
          <p:cNvSpPr>
            <a:spLocks noGrp="1"/>
          </p:cNvSpPr>
          <p:nvPr>
            <p:ph idx="1"/>
          </p:nvPr>
        </p:nvSpPr>
        <p:spPr/>
        <p:txBody>
          <a:bodyPr/>
          <a:lstStyle/>
          <a:p>
            <a:pPr>
              <a:lnSpc>
                <a:spcPct val="150000"/>
              </a:lnSpc>
              <a:defRPr/>
            </a:pPr>
            <a:r>
              <a:rPr lang="en-US" altLang="zh-CN" dirty="0"/>
              <a:t>void </a:t>
            </a:r>
            <a:r>
              <a:rPr lang="en-US" altLang="zh-CN" dirty="0" err="1"/>
              <a:t>print_factor</a:t>
            </a:r>
            <a:r>
              <a:rPr lang="en-US" altLang="zh-CN" dirty="0"/>
              <a:t>(</a:t>
            </a:r>
            <a:r>
              <a:rPr lang="en-US" altLang="zh-CN" dirty="0" err="1"/>
              <a:t>int</a:t>
            </a:r>
            <a:r>
              <a:rPr lang="en-US" altLang="zh-CN" dirty="0"/>
              <a:t> x, </a:t>
            </a:r>
            <a:r>
              <a:rPr lang="en-US" altLang="zh-CN" dirty="0" err="1"/>
              <a:t>int</a:t>
            </a:r>
            <a:r>
              <a:rPr lang="en-US" altLang="zh-CN" dirty="0"/>
              <a:t> y) {</a:t>
            </a:r>
          </a:p>
          <a:p>
            <a:pPr>
              <a:lnSpc>
                <a:spcPct val="150000"/>
              </a:lnSpc>
              <a:defRPr/>
            </a:pPr>
            <a:r>
              <a:rPr lang="zh-CN" altLang="en-US" dirty="0">
                <a:solidFill>
                  <a:schemeClr val="accent1">
                    <a:lumMod val="75000"/>
                  </a:schemeClr>
                </a:solidFill>
              </a:rPr>
              <a:t>  </a:t>
            </a:r>
            <a:r>
              <a:rPr lang="zh-CN" altLang="en-US" dirty="0">
                <a:solidFill>
                  <a:srgbClr val="00B050"/>
                </a:solidFill>
              </a:rPr>
              <a:t>输出</a:t>
            </a:r>
            <a:r>
              <a:rPr lang="en-US" altLang="zh-CN" dirty="0"/>
              <a:t>x*y=</a:t>
            </a:r>
          </a:p>
          <a:p>
            <a:pPr>
              <a:lnSpc>
                <a:spcPct val="150000"/>
              </a:lnSpc>
              <a:defRPr/>
            </a:pPr>
            <a:r>
              <a:rPr lang="en-US" altLang="zh-CN" dirty="0"/>
              <a:t>  </a:t>
            </a:r>
            <a:r>
              <a:rPr lang="zh-CN" altLang="en-US" dirty="0"/>
              <a:t>输出乘积</a:t>
            </a:r>
            <a:endParaRPr lang="en-US" altLang="zh-CN" dirty="0"/>
          </a:p>
          <a:p>
            <a:pPr>
              <a:lnSpc>
                <a:spcPct val="150000"/>
              </a:lnSpc>
              <a:defRPr/>
            </a:pPr>
            <a:r>
              <a:rPr lang="en-US" altLang="zh-CN" dirty="0"/>
              <a:t>  </a:t>
            </a:r>
            <a:r>
              <a:rPr lang="zh-CN" altLang="en-US" dirty="0">
                <a:solidFill>
                  <a:srgbClr val="FF0000"/>
                </a:solidFill>
              </a:rPr>
              <a:t>如果</a:t>
            </a:r>
            <a:r>
              <a:rPr lang="en-US" altLang="zh-CN" dirty="0"/>
              <a:t>x</a:t>
            </a:r>
            <a:r>
              <a:rPr lang="zh-CN" altLang="en-US" dirty="0"/>
              <a:t>等于</a:t>
            </a:r>
            <a:r>
              <a:rPr lang="en-US" altLang="zh-CN" dirty="0"/>
              <a:t>y</a:t>
            </a:r>
          </a:p>
          <a:p>
            <a:pPr>
              <a:lnSpc>
                <a:spcPct val="150000"/>
              </a:lnSpc>
              <a:defRPr/>
            </a:pPr>
            <a:r>
              <a:rPr lang="zh-CN" altLang="en-US" dirty="0">
                <a:solidFill>
                  <a:schemeClr val="accent1">
                    <a:lumMod val="75000"/>
                  </a:schemeClr>
                </a:solidFill>
              </a:rPr>
              <a:t>    </a:t>
            </a:r>
            <a:r>
              <a:rPr lang="zh-CN" altLang="en-US" dirty="0">
                <a:solidFill>
                  <a:srgbClr val="00B050"/>
                </a:solidFill>
              </a:rPr>
              <a:t>输出</a:t>
            </a:r>
            <a:r>
              <a:rPr lang="zh-CN" altLang="en-US" dirty="0"/>
              <a:t>换行</a:t>
            </a:r>
            <a:endParaRPr lang="en-US" altLang="zh-CN" dirty="0"/>
          </a:p>
          <a:p>
            <a:pPr>
              <a:lnSpc>
                <a:spcPct val="150000"/>
              </a:lnSpc>
              <a:defRPr/>
            </a:pPr>
            <a:r>
              <a:rPr lang="en-US" altLang="zh-CN" dirty="0"/>
              <a:t>  </a:t>
            </a:r>
            <a:r>
              <a:rPr lang="zh-CN" altLang="en-US" dirty="0">
                <a:solidFill>
                  <a:srgbClr val="FF0000"/>
                </a:solidFill>
              </a:rPr>
              <a:t>否则</a:t>
            </a:r>
            <a:endParaRPr lang="en-US" altLang="zh-CN" dirty="0">
              <a:solidFill>
                <a:srgbClr val="FF0000"/>
              </a:solidFill>
            </a:endParaRPr>
          </a:p>
          <a:p>
            <a:pPr>
              <a:lnSpc>
                <a:spcPct val="150000"/>
              </a:lnSpc>
              <a:defRPr/>
            </a:pPr>
            <a:r>
              <a:rPr lang="zh-CN" altLang="en-US" dirty="0">
                <a:solidFill>
                  <a:schemeClr val="accent1">
                    <a:lumMod val="75000"/>
                  </a:schemeClr>
                </a:solidFill>
              </a:rPr>
              <a:t>    </a:t>
            </a:r>
            <a:r>
              <a:rPr lang="zh-CN" altLang="en-US" dirty="0">
                <a:solidFill>
                  <a:srgbClr val="00B050"/>
                </a:solidFill>
              </a:rPr>
              <a:t>输出</a:t>
            </a:r>
            <a:r>
              <a:rPr lang="zh-CN" altLang="en-US" dirty="0"/>
              <a:t>空格</a:t>
            </a:r>
            <a:endParaRPr lang="en-US" altLang="zh-CN" dirty="0"/>
          </a:p>
          <a:p>
            <a:pPr>
              <a:lnSpc>
                <a:spcPct val="150000"/>
              </a:lnSpc>
              <a:defRPr/>
            </a:pPr>
            <a:r>
              <a:rPr lang="en-US" altLang="zh-CN" dirty="0"/>
              <a:t>  return 0;</a:t>
            </a:r>
          </a:p>
          <a:p>
            <a:pPr>
              <a:lnSpc>
                <a:spcPct val="150000"/>
              </a:lnSpc>
              <a:defRPr/>
            </a:pPr>
            <a:r>
              <a:rPr lang="en-US" altLang="zh-CN" dirty="0"/>
              <a:t>}</a:t>
            </a:r>
            <a:endParaRPr lang="zh-CN" altLang="en-US" dirty="0"/>
          </a:p>
        </p:txBody>
      </p:sp>
      <p:sp>
        <p:nvSpPr>
          <p:cNvPr id="45058" name="标题 1">
            <a:extLst>
              <a:ext uri="{FF2B5EF4-FFF2-40B4-BE49-F238E27FC236}">
                <a16:creationId xmlns:a16="http://schemas.microsoft.com/office/drawing/2014/main" id="{A8565261-DECC-447E-B6B4-4BDF21FF5526}"/>
              </a:ext>
            </a:extLst>
          </p:cNvPr>
          <p:cNvSpPr>
            <a:spLocks noGrp="1"/>
          </p:cNvSpPr>
          <p:nvPr>
            <p:ph type="title"/>
          </p:nvPr>
        </p:nvSpPr>
        <p:spPr/>
        <p:txBody>
          <a:bodyPr/>
          <a:lstStyle/>
          <a:p>
            <a:r>
              <a:rPr lang="zh-CN" altLang="en-US"/>
              <a:t>任务</a:t>
            </a:r>
            <a:r>
              <a:rPr lang="en-US" altLang="zh-CN"/>
              <a:t>5</a:t>
            </a:r>
            <a:endParaRPr lang="zh-CN" altLang="en-US"/>
          </a:p>
        </p:txBody>
      </p:sp>
      <p:grpSp>
        <p:nvGrpSpPr>
          <p:cNvPr id="2" name="组合 48">
            <a:extLst>
              <a:ext uri="{FF2B5EF4-FFF2-40B4-BE49-F238E27FC236}">
                <a16:creationId xmlns:a16="http://schemas.microsoft.com/office/drawing/2014/main" id="{3B112A3A-49C2-4938-8AD9-0FCB2AECC55D}"/>
              </a:ext>
            </a:extLst>
          </p:cNvPr>
          <p:cNvGrpSpPr>
            <a:grpSpLocks/>
          </p:cNvGrpSpPr>
          <p:nvPr/>
        </p:nvGrpSpPr>
        <p:grpSpPr bwMode="auto">
          <a:xfrm>
            <a:off x="502915" y="1484784"/>
            <a:ext cx="4429125" cy="500063"/>
            <a:chOff x="4786314" y="2357430"/>
            <a:chExt cx="4000528" cy="500066"/>
          </a:xfrm>
          <a:solidFill>
            <a:schemeClr val="bg1"/>
          </a:solidFill>
        </p:grpSpPr>
        <p:sp>
          <p:nvSpPr>
            <p:cNvPr id="24" name="圆角矩形 23">
              <a:extLst>
                <a:ext uri="{FF2B5EF4-FFF2-40B4-BE49-F238E27FC236}">
                  <a16:creationId xmlns:a16="http://schemas.microsoft.com/office/drawing/2014/main" id="{A3533D77-0DA2-49AF-8A9C-DE5EEFC70A21}"/>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5" name="TextBox 24">
              <a:extLst>
                <a:ext uri="{FF2B5EF4-FFF2-40B4-BE49-F238E27FC236}">
                  <a16:creationId xmlns:a16="http://schemas.microsoft.com/office/drawing/2014/main" id="{5F9EB5B2-672C-4D0E-A4B4-B45CD20F47ED}"/>
                </a:ext>
              </a:extLst>
            </p:cNvPr>
            <p:cNvSpPr txBox="1"/>
            <p:nvPr/>
          </p:nvSpPr>
          <p:spPr>
            <a:xfrm>
              <a:off x="4786314" y="2428869"/>
              <a:ext cx="4000528" cy="40011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x &lt;&lt; '*' &lt;&lt; y &lt;&lt; '=';</a:t>
              </a:r>
              <a:endParaRPr lang="zh-CN" altLang="en-US" sz="2000" kern="0" dirty="0">
                <a:solidFill>
                  <a:srgbClr val="000000"/>
                </a:solidFill>
                <a:latin typeface="黑体" pitchFamily="49" charset="-122"/>
                <a:ea typeface="黑体" pitchFamily="49" charset="-122"/>
              </a:endParaRPr>
            </a:p>
          </p:txBody>
        </p:sp>
      </p:grpSp>
      <p:grpSp>
        <p:nvGrpSpPr>
          <p:cNvPr id="4" name="组合 48">
            <a:extLst>
              <a:ext uri="{FF2B5EF4-FFF2-40B4-BE49-F238E27FC236}">
                <a16:creationId xmlns:a16="http://schemas.microsoft.com/office/drawing/2014/main" id="{3D28B134-EC1D-4C07-A8CD-E19420DAD90C}"/>
              </a:ext>
            </a:extLst>
          </p:cNvPr>
          <p:cNvGrpSpPr>
            <a:grpSpLocks/>
          </p:cNvGrpSpPr>
          <p:nvPr/>
        </p:nvGrpSpPr>
        <p:grpSpPr bwMode="auto">
          <a:xfrm>
            <a:off x="502915" y="2545589"/>
            <a:ext cx="4429125" cy="500062"/>
            <a:chOff x="4786314" y="2357430"/>
            <a:chExt cx="4000528" cy="500066"/>
          </a:xfrm>
          <a:solidFill>
            <a:schemeClr val="bg1"/>
          </a:solidFill>
        </p:grpSpPr>
        <p:sp>
          <p:nvSpPr>
            <p:cNvPr id="27" name="圆角矩形 26">
              <a:extLst>
                <a:ext uri="{FF2B5EF4-FFF2-40B4-BE49-F238E27FC236}">
                  <a16:creationId xmlns:a16="http://schemas.microsoft.com/office/drawing/2014/main" id="{A831D735-CF45-412F-8436-5C76D5F8E396}"/>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8" name="TextBox 27">
              <a:extLst>
                <a:ext uri="{FF2B5EF4-FFF2-40B4-BE49-F238E27FC236}">
                  <a16:creationId xmlns:a16="http://schemas.microsoft.com/office/drawing/2014/main" id="{D19C666C-22DB-4064-B69A-208E1FE4F904}"/>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if (x == y)</a:t>
              </a:r>
              <a:endParaRPr lang="zh-CN" altLang="en-US" sz="2000" kern="0" dirty="0">
                <a:solidFill>
                  <a:srgbClr val="000000"/>
                </a:solidFill>
                <a:latin typeface="黑体" pitchFamily="49" charset="-122"/>
                <a:ea typeface="黑体" pitchFamily="49" charset="-122"/>
              </a:endParaRPr>
            </a:p>
          </p:txBody>
        </p:sp>
      </p:grpSp>
      <p:grpSp>
        <p:nvGrpSpPr>
          <p:cNvPr id="5" name="组合 48">
            <a:extLst>
              <a:ext uri="{FF2B5EF4-FFF2-40B4-BE49-F238E27FC236}">
                <a16:creationId xmlns:a16="http://schemas.microsoft.com/office/drawing/2014/main" id="{6A203590-2E7D-4B45-B1BC-4FC18E93EF48}"/>
              </a:ext>
            </a:extLst>
          </p:cNvPr>
          <p:cNvGrpSpPr>
            <a:grpSpLocks/>
          </p:cNvGrpSpPr>
          <p:nvPr/>
        </p:nvGrpSpPr>
        <p:grpSpPr bwMode="auto">
          <a:xfrm>
            <a:off x="502915" y="3610262"/>
            <a:ext cx="4429125" cy="500062"/>
            <a:chOff x="4786314" y="2357430"/>
            <a:chExt cx="4000528" cy="500066"/>
          </a:xfrm>
          <a:solidFill>
            <a:schemeClr val="bg1"/>
          </a:solidFill>
        </p:grpSpPr>
        <p:sp>
          <p:nvSpPr>
            <p:cNvPr id="30" name="圆角矩形 29">
              <a:extLst>
                <a:ext uri="{FF2B5EF4-FFF2-40B4-BE49-F238E27FC236}">
                  <a16:creationId xmlns:a16="http://schemas.microsoft.com/office/drawing/2014/main" id="{7071EFC3-1C5B-421D-8492-A19556B61667}"/>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1" name="TextBox 30">
              <a:extLst>
                <a:ext uri="{FF2B5EF4-FFF2-40B4-BE49-F238E27FC236}">
                  <a16:creationId xmlns:a16="http://schemas.microsoft.com/office/drawing/2014/main" id="{F3D5E333-B975-4C31-8CDD-FDEBDC70F800}"/>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else</a:t>
              </a:r>
              <a:endParaRPr lang="zh-CN" altLang="en-US" sz="2000" kern="0" dirty="0">
                <a:solidFill>
                  <a:srgbClr val="000000"/>
                </a:solidFill>
                <a:latin typeface="黑体" pitchFamily="49" charset="-122"/>
                <a:ea typeface="黑体" pitchFamily="49" charset="-122"/>
              </a:endParaRPr>
            </a:p>
          </p:txBody>
        </p:sp>
      </p:grpSp>
      <p:grpSp>
        <p:nvGrpSpPr>
          <p:cNvPr id="6" name="组合 48">
            <a:extLst>
              <a:ext uri="{FF2B5EF4-FFF2-40B4-BE49-F238E27FC236}">
                <a16:creationId xmlns:a16="http://schemas.microsoft.com/office/drawing/2014/main" id="{32B0D797-6D43-422C-B5F6-E245C5C1C74C}"/>
              </a:ext>
            </a:extLst>
          </p:cNvPr>
          <p:cNvGrpSpPr>
            <a:grpSpLocks/>
          </p:cNvGrpSpPr>
          <p:nvPr/>
        </p:nvGrpSpPr>
        <p:grpSpPr bwMode="auto">
          <a:xfrm>
            <a:off x="788664" y="3077925"/>
            <a:ext cx="4071938" cy="500063"/>
            <a:chOff x="4786314" y="2357430"/>
            <a:chExt cx="4000528" cy="500066"/>
          </a:xfrm>
          <a:solidFill>
            <a:schemeClr val="bg1"/>
          </a:solidFill>
        </p:grpSpPr>
        <p:sp>
          <p:nvSpPr>
            <p:cNvPr id="33" name="圆角矩形 32">
              <a:extLst>
                <a:ext uri="{FF2B5EF4-FFF2-40B4-BE49-F238E27FC236}">
                  <a16:creationId xmlns:a16="http://schemas.microsoft.com/office/drawing/2014/main" id="{5571497E-DDBD-4055-828F-AA85AABCF007}"/>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4" name="TextBox 33">
              <a:extLst>
                <a:ext uri="{FF2B5EF4-FFF2-40B4-BE49-F238E27FC236}">
                  <a16:creationId xmlns:a16="http://schemas.microsoft.com/office/drawing/2014/main" id="{ADE793D1-C13D-42CF-BB0F-D6E3C6469F70}"/>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a:t>
              </a:r>
              <a:r>
                <a:rPr lang="en-US" altLang="zh-CN" sz="2000" kern="0" dirty="0" err="1">
                  <a:solidFill>
                    <a:srgbClr val="000000"/>
                  </a:solidFill>
                  <a:latin typeface="黑体" pitchFamily="49" charset="-122"/>
                  <a:ea typeface="黑体" pitchFamily="49" charset="-122"/>
                </a:rPr>
                <a:t>endl</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7" name="组合 48">
            <a:extLst>
              <a:ext uri="{FF2B5EF4-FFF2-40B4-BE49-F238E27FC236}">
                <a16:creationId xmlns:a16="http://schemas.microsoft.com/office/drawing/2014/main" id="{DCB648B8-E0D1-462A-90AC-CFB7B80590B8}"/>
              </a:ext>
            </a:extLst>
          </p:cNvPr>
          <p:cNvGrpSpPr>
            <a:grpSpLocks/>
          </p:cNvGrpSpPr>
          <p:nvPr/>
        </p:nvGrpSpPr>
        <p:grpSpPr bwMode="auto">
          <a:xfrm>
            <a:off x="788636" y="4138730"/>
            <a:ext cx="4071938" cy="500063"/>
            <a:chOff x="4786314" y="2357430"/>
            <a:chExt cx="4000528" cy="500066"/>
          </a:xfrm>
          <a:solidFill>
            <a:schemeClr val="bg1"/>
          </a:solidFill>
        </p:grpSpPr>
        <p:sp>
          <p:nvSpPr>
            <p:cNvPr id="36" name="圆角矩形 35">
              <a:extLst>
                <a:ext uri="{FF2B5EF4-FFF2-40B4-BE49-F238E27FC236}">
                  <a16:creationId xmlns:a16="http://schemas.microsoft.com/office/drawing/2014/main" id="{6CDCAA05-15C7-4425-9930-B778AA78B88E}"/>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7" name="TextBox 36">
              <a:extLst>
                <a:ext uri="{FF2B5EF4-FFF2-40B4-BE49-F238E27FC236}">
                  <a16:creationId xmlns:a16="http://schemas.microsoft.com/office/drawing/2014/main" id="{8A47D770-A2A0-4EFC-B73B-85E80E4C91D2}"/>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a:t>
              </a:r>
              <a:r>
                <a:rPr lang="zh-CN" altLang="en-US" sz="2000" kern="0" dirty="0">
                  <a:solidFill>
                    <a:srgbClr val="000000"/>
                  </a:solidFill>
                  <a:latin typeface="黑体" pitchFamily="49" charset="-122"/>
                  <a:ea typeface="黑体" pitchFamily="49" charset="-122"/>
                </a:rPr>
                <a:t> </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sp>
        <p:nvSpPr>
          <p:cNvPr id="38" name="矩形 3">
            <a:extLst>
              <a:ext uri="{FF2B5EF4-FFF2-40B4-BE49-F238E27FC236}">
                <a16:creationId xmlns:a16="http://schemas.microsoft.com/office/drawing/2014/main" id="{0C82FE2E-3D08-4FBD-8AFC-C61D56C244B9}"/>
              </a:ext>
            </a:extLst>
          </p:cNvPr>
          <p:cNvSpPr>
            <a:spLocks noChangeArrowheads="1"/>
          </p:cNvSpPr>
          <p:nvPr/>
        </p:nvSpPr>
        <p:spPr bwMode="auto">
          <a:xfrm>
            <a:off x="502912" y="2017110"/>
            <a:ext cx="1571625" cy="500063"/>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pic>
        <p:nvPicPr>
          <p:cNvPr id="39" name="Picture 3">
            <a:extLst>
              <a:ext uri="{FF2B5EF4-FFF2-40B4-BE49-F238E27FC236}">
                <a16:creationId xmlns:a16="http://schemas.microsoft.com/office/drawing/2014/main" id="{CED420C0-07CA-4795-AAB6-C87D48C25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3618140"/>
            <a:ext cx="8775700" cy="268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0-#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blinds(horizontal)">
                                      <p:cBhvr>
                                        <p:cTn id="36" dur="500"/>
                                        <p:tgtEl>
                                          <p:spTgt spid="38"/>
                                        </p:tgtEl>
                                      </p:cBhvr>
                                    </p:animEffect>
                                  </p:childTnLst>
                                </p:cTn>
                              </p:par>
                              <p:par>
                                <p:cTn id="37" presetID="3" presetClass="exit" presetSubtype="10" fill="hold" nodeType="withEffect">
                                  <p:stCondLst>
                                    <p:cond delay="0"/>
                                  </p:stCondLst>
                                  <p:childTnLst>
                                    <p:animEffect transition="out" filter="blinds(horizontal)">
                                      <p:cBhvr>
                                        <p:cTn id="38" dur="500"/>
                                        <p:tgtEl>
                                          <p:spTgt spid="39"/>
                                        </p:tgtEl>
                                      </p:cBhvr>
                                    </p:animEffect>
                                    <p:set>
                                      <p:cBhvr>
                                        <p:cTn id="39" dur="1" fill="hold">
                                          <p:stCondLst>
                                            <p:cond delay="499"/>
                                          </p:stCondLst>
                                        </p:cTn>
                                        <p:tgtEl>
                                          <p:spTgt spid="39"/>
                                        </p:tgtEl>
                                        <p:attrNameLst>
                                          <p:attrName>style.visibility</p:attrName>
                                        </p:attrNameLst>
                                      </p:cBhvr>
                                      <p:to>
                                        <p:strVal val="hidden"/>
                                      </p:to>
                                    </p:set>
                                  </p:childTnLst>
                                </p:cTn>
                              </p:par>
                              <p:par>
                                <p:cTn id="40" presetID="3" presetClass="emph" presetSubtype="2" fill="hold" nodeType="withEffect">
                                  <p:stCondLst>
                                    <p:cond delay="0"/>
                                  </p:stCondLst>
                                  <p:childTnLst>
                                    <p:animClr clrSpc="rgb" dir="cw">
                                      <p:cBhvr override="childStyle">
                                        <p:cTn id="41" dur="500" fill="hold"/>
                                        <p:tgtEl>
                                          <p:spTgt spid="3">
                                            <p:txEl>
                                              <p:pRg st="2" end="2"/>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D00E8F5-51BD-467F-B80F-9D173B08D30F}"/>
              </a:ext>
            </a:extLst>
          </p:cNvPr>
          <p:cNvSpPr>
            <a:spLocks noGrp="1"/>
          </p:cNvSpPr>
          <p:nvPr>
            <p:ph idx="1"/>
          </p:nvPr>
        </p:nvSpPr>
        <p:spPr/>
        <p:txBody>
          <a:bodyPr/>
          <a:lstStyle/>
          <a:p>
            <a:pPr>
              <a:lnSpc>
                <a:spcPct val="180000"/>
              </a:lnSpc>
              <a:defRPr/>
            </a:pPr>
            <a:r>
              <a:rPr lang="en-US" altLang="zh-CN" dirty="0"/>
              <a:t>void </a:t>
            </a:r>
            <a:r>
              <a:rPr lang="en-US" altLang="zh-CN" dirty="0" err="1"/>
              <a:t>print_n</a:t>
            </a:r>
            <a:r>
              <a:rPr lang="en-US" altLang="zh-CN" dirty="0"/>
              <a:t>(</a:t>
            </a:r>
            <a:r>
              <a:rPr lang="en-US" altLang="zh-CN" dirty="0" err="1"/>
              <a:t>int</a:t>
            </a:r>
            <a:r>
              <a:rPr lang="en-US" altLang="zh-CN" dirty="0"/>
              <a:t> </a:t>
            </a:r>
            <a:r>
              <a:rPr lang="en-US" altLang="zh-CN" dirty="0" err="1"/>
              <a:t>xy</a:t>
            </a:r>
            <a:r>
              <a:rPr lang="en-US" altLang="zh-CN" dirty="0"/>
              <a:t>) {</a:t>
            </a:r>
          </a:p>
          <a:p>
            <a:pPr>
              <a:lnSpc>
                <a:spcPct val="180000"/>
              </a:lnSpc>
              <a:defRPr/>
            </a:pPr>
            <a:r>
              <a:rPr lang="en-US" altLang="zh-CN" dirty="0">
                <a:solidFill>
                  <a:schemeClr val="accent1">
                    <a:lumMod val="75000"/>
                  </a:schemeClr>
                </a:solidFill>
              </a:rPr>
              <a:t>  </a:t>
            </a:r>
            <a:r>
              <a:rPr lang="zh-CN" altLang="en-US" dirty="0">
                <a:solidFill>
                  <a:srgbClr val="FF0000"/>
                </a:solidFill>
              </a:rPr>
              <a:t>如果</a:t>
            </a:r>
            <a:r>
              <a:rPr lang="en-US" altLang="zh-CN" dirty="0" err="1"/>
              <a:t>xy</a:t>
            </a:r>
            <a:r>
              <a:rPr lang="zh-CN" altLang="en-US" dirty="0"/>
              <a:t>小于</a:t>
            </a:r>
            <a:r>
              <a:rPr lang="en-US" altLang="zh-CN" dirty="0"/>
              <a:t>10</a:t>
            </a:r>
          </a:p>
          <a:p>
            <a:pPr>
              <a:lnSpc>
                <a:spcPct val="180000"/>
              </a:lnSpc>
              <a:defRPr/>
            </a:pPr>
            <a:r>
              <a:rPr lang="zh-CN" altLang="en-US" dirty="0">
                <a:solidFill>
                  <a:schemeClr val="accent1">
                    <a:lumMod val="75000"/>
                  </a:schemeClr>
                </a:solidFill>
              </a:rPr>
              <a:t>    </a:t>
            </a:r>
            <a:r>
              <a:rPr lang="zh-CN" altLang="en-US" dirty="0">
                <a:solidFill>
                  <a:srgbClr val="00B050"/>
                </a:solidFill>
              </a:rPr>
              <a:t>输出</a:t>
            </a:r>
            <a:r>
              <a:rPr lang="zh-CN" altLang="en-US" dirty="0"/>
              <a:t>空格</a:t>
            </a:r>
            <a:endParaRPr lang="en-US" altLang="zh-CN" dirty="0"/>
          </a:p>
          <a:p>
            <a:pPr>
              <a:lnSpc>
                <a:spcPct val="180000"/>
              </a:lnSpc>
              <a:defRPr/>
            </a:pPr>
            <a:r>
              <a:rPr lang="zh-CN" altLang="en-US" dirty="0">
                <a:solidFill>
                  <a:schemeClr val="accent1">
                    <a:lumMod val="75000"/>
                  </a:schemeClr>
                </a:solidFill>
              </a:rPr>
              <a:t>  </a:t>
            </a:r>
            <a:r>
              <a:rPr lang="zh-CN" altLang="en-US" dirty="0">
                <a:solidFill>
                  <a:srgbClr val="00B050"/>
                </a:solidFill>
              </a:rPr>
              <a:t>输出</a:t>
            </a:r>
            <a:r>
              <a:rPr lang="en-US" altLang="zh-CN" dirty="0" err="1"/>
              <a:t>xy</a:t>
            </a:r>
            <a:endParaRPr lang="en-US" altLang="zh-CN" dirty="0"/>
          </a:p>
          <a:p>
            <a:pPr>
              <a:lnSpc>
                <a:spcPct val="180000"/>
              </a:lnSpc>
              <a:defRPr/>
            </a:pPr>
            <a:r>
              <a:rPr lang="en-US" altLang="zh-CN" dirty="0"/>
              <a:t>}</a:t>
            </a:r>
            <a:endParaRPr lang="zh-CN" altLang="en-US" dirty="0"/>
          </a:p>
        </p:txBody>
      </p:sp>
      <p:sp>
        <p:nvSpPr>
          <p:cNvPr id="46082" name="标题 1">
            <a:extLst>
              <a:ext uri="{FF2B5EF4-FFF2-40B4-BE49-F238E27FC236}">
                <a16:creationId xmlns:a16="http://schemas.microsoft.com/office/drawing/2014/main" id="{2E8309F9-4134-4187-A7F9-9DD8378F30EE}"/>
              </a:ext>
            </a:extLst>
          </p:cNvPr>
          <p:cNvSpPr>
            <a:spLocks noGrp="1"/>
          </p:cNvSpPr>
          <p:nvPr>
            <p:ph type="title"/>
          </p:nvPr>
        </p:nvSpPr>
        <p:spPr/>
        <p:txBody>
          <a:bodyPr/>
          <a:lstStyle/>
          <a:p>
            <a:r>
              <a:rPr lang="zh-CN" altLang="en-US"/>
              <a:t>任务</a:t>
            </a:r>
            <a:r>
              <a:rPr lang="en-US" altLang="zh-CN"/>
              <a:t>5</a:t>
            </a:r>
            <a:endParaRPr lang="zh-CN" altLang="en-US"/>
          </a:p>
        </p:txBody>
      </p:sp>
      <p:grpSp>
        <p:nvGrpSpPr>
          <p:cNvPr id="2" name="组合 48">
            <a:extLst>
              <a:ext uri="{FF2B5EF4-FFF2-40B4-BE49-F238E27FC236}">
                <a16:creationId xmlns:a16="http://schemas.microsoft.com/office/drawing/2014/main" id="{27BDFF4C-B381-4AE8-A013-6F628780DAA9}"/>
              </a:ext>
            </a:extLst>
          </p:cNvPr>
          <p:cNvGrpSpPr>
            <a:grpSpLocks/>
          </p:cNvGrpSpPr>
          <p:nvPr/>
        </p:nvGrpSpPr>
        <p:grpSpPr bwMode="auto">
          <a:xfrm>
            <a:off x="467544" y="1700808"/>
            <a:ext cx="3571875" cy="500062"/>
            <a:chOff x="4786314" y="2357430"/>
            <a:chExt cx="4000528" cy="500066"/>
          </a:xfrm>
          <a:solidFill>
            <a:schemeClr val="bg1"/>
          </a:solidFill>
        </p:grpSpPr>
        <p:sp>
          <p:nvSpPr>
            <p:cNvPr id="16" name="圆角矩形 15">
              <a:extLst>
                <a:ext uri="{FF2B5EF4-FFF2-40B4-BE49-F238E27FC236}">
                  <a16:creationId xmlns:a16="http://schemas.microsoft.com/office/drawing/2014/main" id="{5741328B-94B6-4952-ACD3-92A73A828838}"/>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7" name="TextBox 16">
              <a:extLst>
                <a:ext uri="{FF2B5EF4-FFF2-40B4-BE49-F238E27FC236}">
                  <a16:creationId xmlns:a16="http://schemas.microsoft.com/office/drawing/2014/main" id="{A46240BB-ED78-4C6E-831D-97AFABCF9436}"/>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if (</a:t>
              </a:r>
              <a:r>
                <a:rPr lang="en-US" altLang="zh-CN" sz="2000" kern="0" dirty="0" err="1">
                  <a:solidFill>
                    <a:srgbClr val="000000"/>
                  </a:solidFill>
                  <a:latin typeface="黑体" pitchFamily="49" charset="-122"/>
                  <a:ea typeface="黑体" pitchFamily="49" charset="-122"/>
                </a:rPr>
                <a:t>xy</a:t>
              </a:r>
              <a:r>
                <a:rPr lang="en-US" altLang="zh-CN" sz="2000" kern="0" dirty="0">
                  <a:solidFill>
                    <a:srgbClr val="000000"/>
                  </a:solidFill>
                  <a:latin typeface="黑体" pitchFamily="49" charset="-122"/>
                  <a:ea typeface="黑体" pitchFamily="49" charset="-122"/>
                </a:rPr>
                <a:t> &lt; 10)</a:t>
              </a:r>
              <a:endParaRPr lang="zh-CN" altLang="en-US" sz="2000" kern="0" dirty="0">
                <a:solidFill>
                  <a:srgbClr val="000000"/>
                </a:solidFill>
                <a:latin typeface="黑体" pitchFamily="49" charset="-122"/>
                <a:ea typeface="黑体" pitchFamily="49" charset="-122"/>
              </a:endParaRPr>
            </a:p>
          </p:txBody>
        </p:sp>
      </p:grpSp>
      <p:grpSp>
        <p:nvGrpSpPr>
          <p:cNvPr id="4" name="组合 48">
            <a:extLst>
              <a:ext uri="{FF2B5EF4-FFF2-40B4-BE49-F238E27FC236}">
                <a16:creationId xmlns:a16="http://schemas.microsoft.com/office/drawing/2014/main" id="{CA3BD2BD-FE22-491C-8612-EFD7ED4D149F}"/>
              </a:ext>
            </a:extLst>
          </p:cNvPr>
          <p:cNvGrpSpPr>
            <a:grpSpLocks/>
          </p:cNvGrpSpPr>
          <p:nvPr/>
        </p:nvGrpSpPr>
        <p:grpSpPr bwMode="auto">
          <a:xfrm>
            <a:off x="753294" y="2272308"/>
            <a:ext cx="3286125" cy="500062"/>
            <a:chOff x="4786314" y="2357430"/>
            <a:chExt cx="4000528" cy="500066"/>
          </a:xfrm>
          <a:solidFill>
            <a:schemeClr val="bg1"/>
          </a:solidFill>
        </p:grpSpPr>
        <p:sp>
          <p:nvSpPr>
            <p:cNvPr id="19" name="圆角矩形 18">
              <a:extLst>
                <a:ext uri="{FF2B5EF4-FFF2-40B4-BE49-F238E27FC236}">
                  <a16:creationId xmlns:a16="http://schemas.microsoft.com/office/drawing/2014/main" id="{2AB65C47-8FCF-40FC-B92B-ECFBED68B7CB}"/>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0" name="TextBox 19">
              <a:extLst>
                <a:ext uri="{FF2B5EF4-FFF2-40B4-BE49-F238E27FC236}">
                  <a16:creationId xmlns:a16="http://schemas.microsoft.com/office/drawing/2014/main" id="{212C7A28-E0A9-46A3-AFF5-6D67B6AF402E}"/>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 ';</a:t>
              </a:r>
              <a:endParaRPr lang="zh-CN" altLang="en-US" sz="2000" kern="0" dirty="0">
                <a:solidFill>
                  <a:srgbClr val="000000"/>
                </a:solidFill>
                <a:latin typeface="黑体" pitchFamily="49" charset="-122"/>
                <a:ea typeface="黑体" pitchFamily="49" charset="-122"/>
              </a:endParaRPr>
            </a:p>
          </p:txBody>
        </p:sp>
      </p:grpSp>
      <p:grpSp>
        <p:nvGrpSpPr>
          <p:cNvPr id="5" name="组合 48">
            <a:extLst>
              <a:ext uri="{FF2B5EF4-FFF2-40B4-BE49-F238E27FC236}">
                <a16:creationId xmlns:a16="http://schemas.microsoft.com/office/drawing/2014/main" id="{9BF2CAE0-FF53-4482-A061-85804D0FF75B}"/>
              </a:ext>
            </a:extLst>
          </p:cNvPr>
          <p:cNvGrpSpPr>
            <a:grpSpLocks/>
          </p:cNvGrpSpPr>
          <p:nvPr/>
        </p:nvGrpSpPr>
        <p:grpSpPr bwMode="auto">
          <a:xfrm>
            <a:off x="467544" y="2843808"/>
            <a:ext cx="3571875" cy="500062"/>
            <a:chOff x="4786314" y="2357430"/>
            <a:chExt cx="4000528" cy="500066"/>
          </a:xfrm>
          <a:solidFill>
            <a:schemeClr val="bg1"/>
          </a:solidFill>
        </p:grpSpPr>
        <p:sp>
          <p:nvSpPr>
            <p:cNvPr id="22" name="圆角矩形 21">
              <a:extLst>
                <a:ext uri="{FF2B5EF4-FFF2-40B4-BE49-F238E27FC236}">
                  <a16:creationId xmlns:a16="http://schemas.microsoft.com/office/drawing/2014/main" id="{A1AE6153-041A-45EA-879B-A56552A361C7}"/>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23" name="TextBox 22">
              <a:extLst>
                <a:ext uri="{FF2B5EF4-FFF2-40B4-BE49-F238E27FC236}">
                  <a16:creationId xmlns:a16="http://schemas.microsoft.com/office/drawing/2014/main" id="{57034ED8-B1C9-458B-8DFA-A65F77809509}"/>
                </a:ext>
              </a:extLst>
            </p:cNvPr>
            <p:cNvSpPr txBox="1"/>
            <p:nvPr/>
          </p:nvSpPr>
          <p:spPr>
            <a:xfrm>
              <a:off x="4786314" y="2428868"/>
              <a:ext cx="4000528" cy="400053"/>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a:t>
              </a:r>
              <a:r>
                <a:rPr lang="en-US" altLang="zh-CN" sz="2000" kern="0" dirty="0" err="1">
                  <a:solidFill>
                    <a:srgbClr val="000000"/>
                  </a:solidFill>
                  <a:latin typeface="黑体" pitchFamily="49" charset="-122"/>
                  <a:ea typeface="黑体" pitchFamily="49" charset="-122"/>
                </a:rPr>
                <a:t>xy</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63636FD-3AF7-4783-BE13-1E8AADB535EB}"/>
              </a:ext>
            </a:extLst>
          </p:cNvPr>
          <p:cNvSpPr>
            <a:spLocks noGrp="1"/>
          </p:cNvSpPr>
          <p:nvPr>
            <p:ph type="title"/>
          </p:nvPr>
        </p:nvSpPr>
        <p:spPr/>
        <p:txBody>
          <a:bodyPr/>
          <a:lstStyle/>
          <a:p>
            <a:r>
              <a:rPr lang="zh-CN" altLang="en-US"/>
              <a:t>任务</a:t>
            </a:r>
            <a:r>
              <a:rPr lang="en-US" altLang="zh-CN"/>
              <a:t>2</a:t>
            </a:r>
            <a:endParaRPr lang="zh-CN" altLang="en-US"/>
          </a:p>
        </p:txBody>
      </p:sp>
      <p:sp>
        <p:nvSpPr>
          <p:cNvPr id="9219" name="内容占位符 5">
            <a:extLst>
              <a:ext uri="{FF2B5EF4-FFF2-40B4-BE49-F238E27FC236}">
                <a16:creationId xmlns:a16="http://schemas.microsoft.com/office/drawing/2014/main" id="{7666E2D2-D9DE-4559-8332-7358570918F3}"/>
              </a:ext>
            </a:extLst>
          </p:cNvPr>
          <p:cNvSpPr>
            <a:spLocks noGrp="1"/>
          </p:cNvSpPr>
          <p:nvPr>
            <p:ph idx="1"/>
          </p:nvPr>
        </p:nvSpPr>
        <p:spPr/>
        <p:txBody>
          <a:bodyPr/>
          <a:lstStyle/>
          <a:p>
            <a:r>
              <a:rPr lang="zh-CN" altLang="en-US"/>
              <a:t>从小到大输出</a:t>
            </a:r>
            <a:r>
              <a:rPr lang="en-US" altLang="zh-CN"/>
              <a:t>100</a:t>
            </a:r>
            <a:r>
              <a:rPr lang="zh-CN" altLang="en-US"/>
              <a:t>以内所有的素数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占位符 2">
            <a:extLst>
              <a:ext uri="{FF2B5EF4-FFF2-40B4-BE49-F238E27FC236}">
                <a16:creationId xmlns:a16="http://schemas.microsoft.com/office/drawing/2014/main" id="{3638A91C-C49E-4FE9-98F1-16E5A0BA8B7B}"/>
              </a:ext>
            </a:extLst>
          </p:cNvPr>
          <p:cNvSpPr>
            <a:spLocks noGrp="1"/>
          </p:cNvSpPr>
          <p:nvPr>
            <p:ph idx="1"/>
          </p:nvPr>
        </p:nvSpPr>
        <p:spPr/>
        <p:txBody>
          <a:bodyPr/>
          <a:lstStyle/>
          <a:p>
            <a:pPr>
              <a:spcBef>
                <a:spcPct val="0"/>
              </a:spcBef>
            </a:pPr>
            <a:r>
              <a:rPr lang="en-US" altLang="zh-CN"/>
              <a:t>void print_n(int xy) {</a:t>
            </a:r>
          </a:p>
          <a:p>
            <a:pPr>
              <a:spcBef>
                <a:spcPct val="0"/>
              </a:spcBef>
            </a:pPr>
            <a:r>
              <a:rPr lang="en-US" altLang="zh-CN"/>
              <a:t>    if (xy &lt; 10)</a:t>
            </a:r>
          </a:p>
          <a:p>
            <a:pPr>
              <a:spcBef>
                <a:spcPct val="0"/>
              </a:spcBef>
            </a:pPr>
            <a:r>
              <a:rPr lang="en-US" altLang="zh-CN"/>
              <a:t>        cout &lt;&lt; ' ';</a:t>
            </a:r>
          </a:p>
          <a:p>
            <a:pPr>
              <a:spcBef>
                <a:spcPct val="0"/>
              </a:spcBef>
            </a:pPr>
            <a:r>
              <a:rPr lang="en-US" altLang="zh-CN"/>
              <a:t>    cout &lt;&lt; xy;</a:t>
            </a:r>
          </a:p>
          <a:p>
            <a:pPr>
              <a:spcBef>
                <a:spcPct val="0"/>
              </a:spcBef>
            </a:pPr>
            <a:r>
              <a:rPr lang="en-US" altLang="zh-CN"/>
              <a:t>}</a:t>
            </a:r>
          </a:p>
          <a:p>
            <a:pPr>
              <a:spcBef>
                <a:spcPct val="0"/>
              </a:spcBef>
            </a:pPr>
            <a:r>
              <a:rPr lang="en-US" altLang="zh-CN"/>
              <a:t>void print_factor(int x, int y) {</a:t>
            </a:r>
          </a:p>
          <a:p>
            <a:pPr>
              <a:spcBef>
                <a:spcPct val="0"/>
              </a:spcBef>
            </a:pPr>
            <a:r>
              <a:rPr lang="en-US" altLang="zh-CN"/>
              <a:t>    cout &lt;&lt; x &lt;&lt; '*';</a:t>
            </a:r>
          </a:p>
          <a:p>
            <a:pPr>
              <a:spcBef>
                <a:spcPct val="0"/>
              </a:spcBef>
            </a:pPr>
            <a:r>
              <a:rPr lang="en-US" altLang="zh-CN"/>
              <a:t>    cout &lt;&lt; y &lt;&lt; '=';</a:t>
            </a:r>
          </a:p>
          <a:p>
            <a:pPr>
              <a:spcBef>
                <a:spcPct val="0"/>
              </a:spcBef>
            </a:pPr>
            <a:r>
              <a:rPr lang="en-US" altLang="zh-CN"/>
              <a:t> </a:t>
            </a:r>
            <a:r>
              <a:rPr lang="en-US" altLang="zh-CN">
                <a:solidFill>
                  <a:srgbClr val="FF0000"/>
                </a:solidFill>
              </a:rPr>
              <a:t>   print_n(x * y);</a:t>
            </a:r>
          </a:p>
          <a:p>
            <a:pPr>
              <a:spcBef>
                <a:spcPct val="0"/>
              </a:spcBef>
            </a:pPr>
            <a:r>
              <a:rPr lang="en-US" altLang="zh-CN"/>
              <a:t>    if (x == y)</a:t>
            </a:r>
          </a:p>
          <a:p>
            <a:pPr>
              <a:spcBef>
                <a:spcPct val="0"/>
              </a:spcBef>
            </a:pPr>
            <a:r>
              <a:rPr lang="en-US" altLang="zh-CN"/>
              <a:t>        cout &lt;&lt; endl;</a:t>
            </a:r>
          </a:p>
          <a:p>
            <a:pPr>
              <a:spcBef>
                <a:spcPct val="0"/>
              </a:spcBef>
            </a:pPr>
            <a:r>
              <a:rPr lang="en-US" altLang="zh-CN"/>
              <a:t>    else</a:t>
            </a:r>
          </a:p>
          <a:p>
            <a:pPr>
              <a:spcBef>
                <a:spcPct val="0"/>
              </a:spcBef>
            </a:pPr>
            <a:r>
              <a:rPr lang="en-US" altLang="zh-CN"/>
              <a:t>        cout &lt;&lt; ' ';</a:t>
            </a:r>
          </a:p>
          <a:p>
            <a:pPr>
              <a:spcBef>
                <a:spcPct val="0"/>
              </a:spcBef>
            </a:pPr>
            <a:r>
              <a:rPr lang="en-US" altLang="zh-CN"/>
              <a:t>}</a:t>
            </a:r>
            <a:endParaRPr lang="zh-CN" altLang="en-US"/>
          </a:p>
        </p:txBody>
      </p:sp>
      <p:sp>
        <p:nvSpPr>
          <p:cNvPr id="47106" name="标题 1">
            <a:extLst>
              <a:ext uri="{FF2B5EF4-FFF2-40B4-BE49-F238E27FC236}">
                <a16:creationId xmlns:a16="http://schemas.microsoft.com/office/drawing/2014/main" id="{0CFAE8FF-E90B-4765-BCA2-6F7FAF782DEB}"/>
              </a:ext>
            </a:extLst>
          </p:cNvPr>
          <p:cNvSpPr>
            <a:spLocks noGrp="1"/>
          </p:cNvSpPr>
          <p:nvPr>
            <p:ph type="title"/>
          </p:nvPr>
        </p:nvSpPr>
        <p:spPr/>
        <p:txBody>
          <a:bodyPr/>
          <a:lstStyle/>
          <a:p>
            <a:r>
              <a:rPr lang="zh-CN" altLang="en-US"/>
              <a:t>任务</a:t>
            </a:r>
            <a:r>
              <a:rPr lang="en-US" altLang="zh-CN"/>
              <a:t>5</a:t>
            </a:r>
            <a:endParaRPr lang="zh-CN" altLang="en-US"/>
          </a:p>
        </p:txBody>
      </p:sp>
      <p:sp>
        <p:nvSpPr>
          <p:cNvPr id="47110" name="内容占位符 2">
            <a:extLst>
              <a:ext uri="{FF2B5EF4-FFF2-40B4-BE49-F238E27FC236}">
                <a16:creationId xmlns:a16="http://schemas.microsoft.com/office/drawing/2014/main" id="{92453B34-FAF2-40F6-BB28-40818956103B}"/>
              </a:ext>
            </a:extLst>
          </p:cNvPr>
          <p:cNvSpPr txBox="1">
            <a:spLocks/>
          </p:cNvSpPr>
          <p:nvPr/>
        </p:nvSpPr>
        <p:spPr bwMode="auto">
          <a:xfrm>
            <a:off x="3381375" y="952500"/>
            <a:ext cx="5572125"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spcBef>
                <a:spcPct val="0"/>
              </a:spcBef>
              <a:buClr>
                <a:srgbClr val="000066"/>
              </a:buClr>
              <a:buSzPct val="80000"/>
              <a:buFont typeface="Wingdings" panose="05000000000000000000" pitchFamily="2" charset="2"/>
              <a:buNone/>
            </a:pPr>
            <a:r>
              <a:rPr lang="en-US" altLang="zh-CN" sz="2000" b="0" dirty="0">
                <a:latin typeface="Consolas" panose="020B0609020204030204" pitchFamily="49" charset="0"/>
              </a:rPr>
              <a:t>int main() {</a:t>
            </a:r>
          </a:p>
          <a:p>
            <a:pPr>
              <a:spcBef>
                <a:spcPct val="0"/>
              </a:spcBef>
              <a:buClr>
                <a:srgbClr val="000066"/>
              </a:buClr>
              <a:buSzPct val="80000"/>
              <a:buFont typeface="Wingdings" panose="05000000000000000000" pitchFamily="2" charset="2"/>
              <a:buNone/>
            </a:pPr>
            <a:r>
              <a:rPr lang="en-US" altLang="zh-CN" sz="2000" b="0" dirty="0">
                <a:latin typeface="Consolas" panose="020B0609020204030204" pitchFamily="49" charset="0"/>
              </a:rPr>
              <a:t>    for (int </a:t>
            </a:r>
            <a:r>
              <a:rPr lang="en-US" altLang="zh-CN" sz="2000" b="0" dirty="0" err="1">
                <a:latin typeface="Consolas" panose="020B0609020204030204" pitchFamily="49" charset="0"/>
              </a:rPr>
              <a:t>i</a:t>
            </a:r>
            <a:r>
              <a:rPr lang="en-US" altLang="zh-CN" sz="2000" b="0" dirty="0">
                <a:latin typeface="Consolas" panose="020B0609020204030204" pitchFamily="49" charset="0"/>
              </a:rPr>
              <a:t> = 1; </a:t>
            </a:r>
            <a:r>
              <a:rPr lang="en-US" altLang="zh-CN" sz="2000" b="0" dirty="0" err="1">
                <a:latin typeface="Consolas" panose="020B0609020204030204" pitchFamily="49" charset="0"/>
              </a:rPr>
              <a:t>i</a:t>
            </a:r>
            <a:r>
              <a:rPr lang="en-US" altLang="zh-CN" sz="2000" b="0" dirty="0">
                <a:latin typeface="Consolas" panose="020B0609020204030204" pitchFamily="49" charset="0"/>
              </a:rPr>
              <a:t> &lt;= 9; </a:t>
            </a:r>
            <a:r>
              <a:rPr lang="en-US" altLang="zh-CN" sz="2000" b="0" dirty="0" err="1">
                <a:latin typeface="Consolas" panose="020B0609020204030204" pitchFamily="49" charset="0"/>
              </a:rPr>
              <a:t>i</a:t>
            </a:r>
            <a:r>
              <a:rPr lang="en-US" altLang="zh-CN" sz="2000" b="0" dirty="0">
                <a:latin typeface="Consolas" panose="020B0609020204030204" pitchFamily="49" charset="0"/>
              </a:rPr>
              <a:t>++) {</a:t>
            </a:r>
          </a:p>
          <a:p>
            <a:pPr>
              <a:spcBef>
                <a:spcPct val="0"/>
              </a:spcBef>
              <a:buClr>
                <a:srgbClr val="000066"/>
              </a:buClr>
              <a:buSzPct val="80000"/>
              <a:buFont typeface="Wingdings" panose="05000000000000000000" pitchFamily="2" charset="2"/>
              <a:buNone/>
            </a:pPr>
            <a:r>
              <a:rPr lang="en-US" altLang="zh-CN" sz="2000" b="0" dirty="0">
                <a:latin typeface="Consolas" panose="020B0609020204030204" pitchFamily="49" charset="0"/>
              </a:rPr>
              <a:t>        for (int j = 1; j &lt;= </a:t>
            </a:r>
            <a:r>
              <a:rPr lang="en-US" altLang="zh-CN" sz="2000" b="0" dirty="0" err="1">
                <a:latin typeface="Consolas" panose="020B0609020204030204" pitchFamily="49" charset="0"/>
              </a:rPr>
              <a:t>i</a:t>
            </a:r>
            <a:r>
              <a:rPr lang="en-US" altLang="zh-CN" sz="2000" b="0" dirty="0">
                <a:latin typeface="Consolas" panose="020B0609020204030204" pitchFamily="49" charset="0"/>
              </a:rPr>
              <a:t>; </a:t>
            </a:r>
            <a:r>
              <a:rPr lang="en-US" altLang="zh-CN" sz="2000" b="0" dirty="0" err="1">
                <a:latin typeface="Consolas" panose="020B0609020204030204" pitchFamily="49" charset="0"/>
              </a:rPr>
              <a:t>j++</a:t>
            </a:r>
            <a:r>
              <a:rPr lang="en-US" altLang="zh-CN" sz="2000" b="0" dirty="0">
                <a:latin typeface="Consolas" panose="020B0609020204030204" pitchFamily="49" charset="0"/>
              </a:rPr>
              <a:t>) {</a:t>
            </a:r>
          </a:p>
          <a:p>
            <a:pPr>
              <a:spcBef>
                <a:spcPct val="0"/>
              </a:spcBef>
              <a:buClr>
                <a:srgbClr val="000066"/>
              </a:buClr>
              <a:buSzPct val="80000"/>
              <a:buFont typeface="Wingdings" panose="05000000000000000000" pitchFamily="2" charset="2"/>
              <a:buNone/>
            </a:pPr>
            <a:r>
              <a:rPr lang="en-US" altLang="zh-CN" sz="2000" b="0" dirty="0">
                <a:latin typeface="Consolas" panose="020B0609020204030204" pitchFamily="49" charset="0"/>
              </a:rPr>
              <a:t>            </a:t>
            </a:r>
            <a:r>
              <a:rPr lang="en-US" altLang="zh-CN" sz="2000" b="0" dirty="0" err="1">
                <a:solidFill>
                  <a:srgbClr val="FF0000"/>
                </a:solidFill>
                <a:latin typeface="Consolas" panose="020B0609020204030204" pitchFamily="49" charset="0"/>
              </a:rPr>
              <a:t>print_factor</a:t>
            </a:r>
            <a:r>
              <a:rPr lang="en-US" altLang="zh-CN" sz="2000" b="0" dirty="0">
                <a:solidFill>
                  <a:srgbClr val="FF0000"/>
                </a:solidFill>
                <a:latin typeface="Consolas" panose="020B0609020204030204" pitchFamily="49" charset="0"/>
              </a:rPr>
              <a:t>(</a:t>
            </a:r>
            <a:r>
              <a:rPr lang="en-US" altLang="zh-CN" sz="2000" b="0" dirty="0" err="1">
                <a:solidFill>
                  <a:srgbClr val="FF0000"/>
                </a:solidFill>
                <a:latin typeface="Consolas" panose="020B0609020204030204" pitchFamily="49" charset="0"/>
              </a:rPr>
              <a:t>i</a:t>
            </a:r>
            <a:r>
              <a:rPr lang="en-US" altLang="zh-CN" sz="2000" b="0" dirty="0">
                <a:solidFill>
                  <a:srgbClr val="FF0000"/>
                </a:solidFill>
                <a:latin typeface="Consolas" panose="020B0609020204030204" pitchFamily="49" charset="0"/>
              </a:rPr>
              <a:t>, j);</a:t>
            </a:r>
          </a:p>
          <a:p>
            <a:pPr>
              <a:spcBef>
                <a:spcPct val="0"/>
              </a:spcBef>
              <a:buClr>
                <a:srgbClr val="000066"/>
              </a:buClr>
              <a:buSzPct val="80000"/>
              <a:buFont typeface="Wingdings" panose="05000000000000000000" pitchFamily="2" charset="2"/>
              <a:buNone/>
            </a:pPr>
            <a:r>
              <a:rPr lang="en-US" altLang="zh-CN" sz="2000" b="0" dirty="0">
                <a:latin typeface="Consolas" panose="020B0609020204030204" pitchFamily="49" charset="0"/>
              </a:rPr>
              <a:t>        }</a:t>
            </a:r>
          </a:p>
          <a:p>
            <a:pPr>
              <a:spcBef>
                <a:spcPct val="0"/>
              </a:spcBef>
              <a:buClr>
                <a:srgbClr val="000066"/>
              </a:buClr>
              <a:buSzPct val="80000"/>
              <a:buFont typeface="Wingdings" panose="05000000000000000000" pitchFamily="2" charset="2"/>
              <a:buNone/>
            </a:pPr>
            <a:r>
              <a:rPr lang="en-US" altLang="zh-CN" sz="2000" b="0" dirty="0">
                <a:latin typeface="Consolas" panose="020B0609020204030204" pitchFamily="49" charset="0"/>
              </a:rPr>
              <a:t>    }</a:t>
            </a:r>
          </a:p>
          <a:p>
            <a:pPr>
              <a:spcBef>
                <a:spcPct val="0"/>
              </a:spcBef>
              <a:buClr>
                <a:srgbClr val="000066"/>
              </a:buClr>
              <a:buSzPct val="80000"/>
              <a:buFont typeface="Wingdings" panose="05000000000000000000" pitchFamily="2" charset="2"/>
              <a:buNone/>
            </a:pPr>
            <a:r>
              <a:rPr lang="en-US" altLang="zh-CN" sz="2000" b="0" dirty="0">
                <a:latin typeface="Consolas" panose="020B0609020204030204" pitchFamily="49" charset="0"/>
              </a:rPr>
              <a:t>    return 0;</a:t>
            </a:r>
          </a:p>
          <a:p>
            <a:pPr>
              <a:spcBef>
                <a:spcPct val="0"/>
              </a:spcBef>
              <a:buClr>
                <a:srgbClr val="000066"/>
              </a:buClr>
              <a:buSzPct val="80000"/>
              <a:buFont typeface="Wingdings" panose="05000000000000000000" pitchFamily="2" charset="2"/>
              <a:buNone/>
            </a:pPr>
            <a:r>
              <a:rPr lang="en-US" altLang="zh-CN" sz="2000" b="0" dirty="0">
                <a:latin typeface="Consolas" panose="020B0609020204030204" pitchFamily="49" charset="0"/>
              </a:rPr>
              <a:t>}</a:t>
            </a:r>
            <a:endParaRPr lang="zh-CN" altLang="en-US" sz="2000" b="0" dirty="0">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a:extLst>
              <a:ext uri="{FF2B5EF4-FFF2-40B4-BE49-F238E27FC236}">
                <a16:creationId xmlns:a16="http://schemas.microsoft.com/office/drawing/2014/main" id="{B8151C13-5C43-4FFF-9FD0-962B3B28C6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48131" name="灯片编号占位符 4">
            <a:extLst>
              <a:ext uri="{FF2B5EF4-FFF2-40B4-BE49-F238E27FC236}">
                <a16:creationId xmlns:a16="http://schemas.microsoft.com/office/drawing/2014/main" id="{0AF93D7C-F914-4D8B-850D-4940682637C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C3D901-1288-4005-A2A8-4F62DD658D7A}" type="slidenum">
              <a:rPr lang="zh-CN" altLang="en-US">
                <a:solidFill>
                  <a:schemeClr val="bg1"/>
                </a:solidFill>
              </a:rPr>
              <a:pPr/>
              <a:t>41</a:t>
            </a:fld>
            <a:endParaRPr lang="zh-CN" altLang="en-US">
              <a:solidFill>
                <a:schemeClr val="bg1"/>
              </a:solidFill>
            </a:endParaRPr>
          </a:p>
        </p:txBody>
      </p:sp>
      <p:sp>
        <p:nvSpPr>
          <p:cNvPr id="48132" name="文本框 6">
            <a:extLst>
              <a:ext uri="{FF2B5EF4-FFF2-40B4-BE49-F238E27FC236}">
                <a16:creationId xmlns:a16="http://schemas.microsoft.com/office/drawing/2014/main" id="{79A87ACB-0100-41F3-9006-E3CE94871AF1}"/>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b="1" dirty="0">
                <a:latin typeface="STKaiti" panose="02010600040101010101" pitchFamily="2" charset="-122"/>
                <a:ea typeface="STKaiti" panose="02010600040101010101" pitchFamily="2" charset="-122"/>
              </a:rPr>
              <a:t>定义函数时，结束处的花括号后要加分号吗？</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8133" name="文本框 7">
            <a:extLst>
              <a:ext uri="{FF2B5EF4-FFF2-40B4-BE49-F238E27FC236}">
                <a16:creationId xmlns:a16="http://schemas.microsoft.com/office/drawing/2014/main" id="{36287DEE-8B7C-4DAB-BFAE-269BD8AFAE93}"/>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p>
        </p:txBody>
      </p:sp>
      <p:sp>
        <p:nvSpPr>
          <p:cNvPr id="48134" name="文本框 8">
            <a:extLst>
              <a:ext uri="{FF2B5EF4-FFF2-40B4-BE49-F238E27FC236}">
                <a16:creationId xmlns:a16="http://schemas.microsoft.com/office/drawing/2014/main" id="{A4481892-5419-4EA2-AECC-C130908F16E9}"/>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否</a:t>
            </a:r>
          </a:p>
        </p:txBody>
      </p:sp>
      <p:sp>
        <p:nvSpPr>
          <p:cNvPr id="12" name="椭圆 11">
            <a:extLst>
              <a:ext uri="{FF2B5EF4-FFF2-40B4-BE49-F238E27FC236}">
                <a16:creationId xmlns:a16="http://schemas.microsoft.com/office/drawing/2014/main" id="{A45A9057-2052-4D68-8AF2-95BFAEACDD00}"/>
              </a:ext>
            </a:extLst>
          </p:cNvPr>
          <p:cNvSpPr>
            <a:spLocks noChangeAspect="1"/>
          </p:cNvSpPr>
          <p:nvPr>
            <p:custDataLst>
              <p:tags r:id="rId5"/>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544255B4-A23A-4C97-803D-E2A1C3A35E2C}"/>
              </a:ext>
            </a:extLst>
          </p:cNvPr>
          <p:cNvSpPr>
            <a:spLocks noChangeAspect="1"/>
          </p:cNvSpPr>
          <p:nvPr>
            <p:custDataLst>
              <p:tags r:id="rId6"/>
            </p:custDataLst>
          </p:nvPr>
        </p:nvSpPr>
        <p:spPr>
          <a:xfrm>
            <a:off x="1114425" y="370681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圆角矩形 15">
            <a:extLst>
              <a:ext uri="{FF2B5EF4-FFF2-40B4-BE49-F238E27FC236}">
                <a16:creationId xmlns:a16="http://schemas.microsoft.com/office/drawing/2014/main" id="{F037803C-F025-4EDB-A322-6D80C7E5B47A}"/>
              </a:ext>
            </a:extLst>
          </p:cNvPr>
          <p:cNvSpPr/>
          <p:nvPr>
            <p:custDataLst>
              <p:tags r:id="rId7"/>
            </p:custDataLst>
          </p:nvPr>
        </p:nvSpPr>
        <p:spPr>
          <a:xfrm>
            <a:off x="7334250" y="6019800"/>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8" name="矩形 27">
            <a:extLst>
              <a:ext uri="{FF2B5EF4-FFF2-40B4-BE49-F238E27FC236}">
                <a16:creationId xmlns:a16="http://schemas.microsoft.com/office/drawing/2014/main" id="{DDBE2A48-72C7-4FD4-898B-82DFF2FD8012}"/>
              </a:ext>
            </a:extLst>
          </p:cNvPr>
          <p:cNvSpPr/>
          <p:nvPr>
            <p:custDataLst>
              <p:tags r:id="rId8"/>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48139" name="文本框 32">
            <a:extLst>
              <a:ext uri="{FF2B5EF4-FFF2-40B4-BE49-F238E27FC236}">
                <a16:creationId xmlns:a16="http://schemas.microsoft.com/office/drawing/2014/main" id="{7DF61538-1742-49A4-900A-67BF49C35473}"/>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8140" name="文本框 33">
            <a:extLst>
              <a:ext uri="{FF2B5EF4-FFF2-40B4-BE49-F238E27FC236}">
                <a16:creationId xmlns:a16="http://schemas.microsoft.com/office/drawing/2014/main" id="{B75B76BA-3F0D-4F03-A186-8AC2187FE862}"/>
              </a:ext>
            </a:extLst>
          </p:cNvPr>
          <p:cNvSpPr txBox="1">
            <a:spLocks noChangeArrowheads="1"/>
          </p:cNvSpPr>
          <p:nvPr>
            <p:custDataLst>
              <p:tags r:id="rId10"/>
            </p:custDataLst>
          </p:nvPr>
        </p:nvSpPr>
        <p:spPr bwMode="auto">
          <a:xfrm>
            <a:off x="9779001" y="1270000"/>
            <a:ext cx="3332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加分号就多了一条空语句，有的编译器不允许有全局空语句</a:t>
            </a:r>
          </a:p>
        </p:txBody>
      </p:sp>
      <p:grpSp>
        <p:nvGrpSpPr>
          <p:cNvPr id="48142" name="组合 31">
            <a:extLst>
              <a:ext uri="{FF2B5EF4-FFF2-40B4-BE49-F238E27FC236}">
                <a16:creationId xmlns:a16="http://schemas.microsoft.com/office/drawing/2014/main" id="{FF71DDC1-52CA-4DE4-86D6-E55F8BAA6E83}"/>
              </a:ext>
            </a:extLst>
          </p:cNvPr>
          <p:cNvGrpSpPr>
            <a:grpSpLocks/>
          </p:cNvGrpSpPr>
          <p:nvPr>
            <p:custDataLst>
              <p:tags r:id="rId11"/>
            </p:custDataLst>
          </p:nvPr>
        </p:nvGrpSpPr>
        <p:grpSpPr bwMode="auto">
          <a:xfrm>
            <a:off x="9537700" y="0"/>
            <a:ext cx="3814763" cy="647700"/>
            <a:chOff x="9537700" y="0"/>
            <a:chExt cx="3815080" cy="647700"/>
          </a:xfrm>
        </p:grpSpPr>
        <p:sp>
          <p:nvSpPr>
            <p:cNvPr id="29" name="RemarkBack">
              <a:extLst>
                <a:ext uri="{FF2B5EF4-FFF2-40B4-BE49-F238E27FC236}">
                  <a16:creationId xmlns:a16="http://schemas.microsoft.com/office/drawing/2014/main" id="{E42902D3-ABD4-4C7A-85B6-2E618FEA00E2}"/>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30" name="RemarkBlock">
              <a:extLst>
                <a:ext uri="{FF2B5EF4-FFF2-40B4-BE49-F238E27FC236}">
                  <a16:creationId xmlns:a16="http://schemas.microsoft.com/office/drawing/2014/main" id="{148B87DA-668C-4DDC-A638-9EF4D58BFFF7}"/>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48146" name="RemarkTitleText">
              <a:extLst>
                <a:ext uri="{FF2B5EF4-FFF2-40B4-BE49-F238E27FC236}">
                  <a16:creationId xmlns:a16="http://schemas.microsoft.com/office/drawing/2014/main" id="{72F675CD-7782-4D69-AC8C-CE4162DB566C}"/>
                </a:ext>
              </a:extLst>
            </p:cNvPr>
            <p:cNvSpPr txBox="1">
              <a:spLocks noChangeArrowheads="1"/>
            </p:cNvSpPr>
            <p:nvPr>
              <p:custDataLst>
                <p:tags r:id="rId20"/>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48141" name="组合 26">
            <a:extLst>
              <a:ext uri="{FF2B5EF4-FFF2-40B4-BE49-F238E27FC236}">
                <a16:creationId xmlns:a16="http://schemas.microsoft.com/office/drawing/2014/main" id="{C2A8F47B-DB03-43C2-9278-58014624CB61}"/>
              </a:ext>
            </a:extLst>
          </p:cNvPr>
          <p:cNvGrpSpPr>
            <a:grpSpLocks/>
          </p:cNvGrpSpPr>
          <p:nvPr>
            <p:custDataLst>
              <p:tags r:id="rId12"/>
            </p:custDataLst>
          </p:nvPr>
        </p:nvGrpSpPr>
        <p:grpSpPr bwMode="auto">
          <a:xfrm>
            <a:off x="0" y="0"/>
            <a:ext cx="9144000" cy="635000"/>
            <a:chOff x="0" y="0"/>
            <a:chExt cx="9144000" cy="635000"/>
          </a:xfrm>
        </p:grpSpPr>
        <p:sp>
          <p:nvSpPr>
            <p:cNvPr id="23" name="TitleBackground">
              <a:extLst>
                <a:ext uri="{FF2B5EF4-FFF2-40B4-BE49-F238E27FC236}">
                  <a16:creationId xmlns:a16="http://schemas.microsoft.com/office/drawing/2014/main" id="{FC94B5D1-8E7C-4B3E-953F-DC9E15832DDC}"/>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4" name="ColorBlock">
              <a:extLst>
                <a:ext uri="{FF2B5EF4-FFF2-40B4-BE49-F238E27FC236}">
                  <a16:creationId xmlns:a16="http://schemas.microsoft.com/office/drawing/2014/main" id="{26381202-71B2-47B8-AC47-546A57FC5799}"/>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48149" name="TypeText">
              <a:extLst>
                <a:ext uri="{FF2B5EF4-FFF2-40B4-BE49-F238E27FC236}">
                  <a16:creationId xmlns:a16="http://schemas.microsoft.com/office/drawing/2014/main" id="{49888019-9C9A-48EA-B9EB-7BD915560860}"/>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8150" name="TipText">
              <a:extLst>
                <a:ext uri="{FF2B5EF4-FFF2-40B4-BE49-F238E27FC236}">
                  <a16:creationId xmlns:a16="http://schemas.microsoft.com/office/drawing/2014/main" id="{8317272C-1490-4AEA-98EF-30AAAB87D1E9}"/>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8143" name="图片 5">
            <a:extLst>
              <a:ext uri="{FF2B5EF4-FFF2-40B4-BE49-F238E27FC236}">
                <a16:creationId xmlns:a16="http://schemas.microsoft.com/office/drawing/2014/main" id="{DB52233F-B88A-4F5F-A760-82A78C16FD8B}"/>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1">
            <a:extLst>
              <a:ext uri="{FF2B5EF4-FFF2-40B4-BE49-F238E27FC236}">
                <a16:creationId xmlns:a16="http://schemas.microsoft.com/office/drawing/2014/main" id="{3F310F16-3AA5-4139-999F-229B1DDB2BA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49155" name="灯片编号占位符 2">
            <a:extLst>
              <a:ext uri="{FF2B5EF4-FFF2-40B4-BE49-F238E27FC236}">
                <a16:creationId xmlns:a16="http://schemas.microsoft.com/office/drawing/2014/main" id="{73A60795-B494-4692-936C-A7D34205918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56B6475-99C2-4EC7-A0D7-EDB7135AD6FB}" type="slidenum">
              <a:rPr lang="zh-CN" altLang="en-US">
                <a:solidFill>
                  <a:schemeClr val="bg1"/>
                </a:solidFill>
              </a:rPr>
              <a:pPr/>
              <a:t>42</a:t>
            </a:fld>
            <a:endParaRPr lang="zh-CN" altLang="en-US">
              <a:solidFill>
                <a:schemeClr val="bg1"/>
              </a:solidFill>
            </a:endParaRPr>
          </a:p>
        </p:txBody>
      </p:sp>
      <p:sp>
        <p:nvSpPr>
          <p:cNvPr id="49156" name="文本框 4">
            <a:extLst>
              <a:ext uri="{FF2B5EF4-FFF2-40B4-BE49-F238E27FC236}">
                <a16:creationId xmlns:a16="http://schemas.microsoft.com/office/drawing/2014/main" id="{89464151-7AD9-4E81-8B82-47E51279B3A0}"/>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dirty="0">
                <a:latin typeface="STKaiti" panose="02010600040101010101" pitchFamily="2" charset="-122"/>
                <a:ea typeface="STKaiti" panose="02010600040101010101" pitchFamily="2" charset="-122"/>
              </a:rPr>
              <a:t>函数可以没有返回值吗？</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9157" name="文本框 5">
            <a:extLst>
              <a:ext uri="{FF2B5EF4-FFF2-40B4-BE49-F238E27FC236}">
                <a16:creationId xmlns:a16="http://schemas.microsoft.com/office/drawing/2014/main" id="{30483AD3-DB5B-4AC7-86C4-1664430B4D02}"/>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可以没有</a:t>
            </a:r>
          </a:p>
        </p:txBody>
      </p:sp>
      <p:sp>
        <p:nvSpPr>
          <p:cNvPr id="49158" name="文本框 6">
            <a:extLst>
              <a:ext uri="{FF2B5EF4-FFF2-40B4-BE49-F238E27FC236}">
                <a16:creationId xmlns:a16="http://schemas.microsoft.com/office/drawing/2014/main" id="{8731247D-839C-4421-945A-3E39FE40310C}"/>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必须有</a:t>
            </a:r>
          </a:p>
        </p:txBody>
      </p:sp>
      <p:sp>
        <p:nvSpPr>
          <p:cNvPr id="10" name="椭圆 9">
            <a:extLst>
              <a:ext uri="{FF2B5EF4-FFF2-40B4-BE49-F238E27FC236}">
                <a16:creationId xmlns:a16="http://schemas.microsoft.com/office/drawing/2014/main" id="{34744E8C-05FB-4E33-995F-6F2650ED7E5F}"/>
              </a:ext>
            </a:extLst>
          </p:cNvPr>
          <p:cNvSpPr>
            <a:spLocks noChangeAspect="1"/>
          </p:cNvSpPr>
          <p:nvPr>
            <p:custDataLst>
              <p:tags r:id="rId5"/>
            </p:custDataLst>
          </p:nvPr>
        </p:nvSpPr>
        <p:spPr>
          <a:xfrm>
            <a:off x="11144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E8162B2-6774-4DBE-A87D-769D1E3B8B97}"/>
              </a:ext>
            </a:extLst>
          </p:cNvPr>
          <p:cNvSpPr>
            <a:spLocks noChangeAspect="1"/>
          </p:cNvSpPr>
          <p:nvPr>
            <p:custDataLst>
              <p:tags r:id="rId6"/>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80E82359-4344-44B7-B020-53CEE81CBD21}"/>
              </a:ext>
            </a:extLst>
          </p:cNvPr>
          <p:cNvSpPr/>
          <p:nvPr>
            <p:custDataLst>
              <p:tags r:id="rId7"/>
            </p:custDataLst>
          </p:nvPr>
        </p:nvSpPr>
        <p:spPr>
          <a:xfrm>
            <a:off x="7334250" y="601821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07FB7E6D-8245-4201-854E-59D373325043}"/>
              </a:ext>
            </a:extLst>
          </p:cNvPr>
          <p:cNvSpPr/>
          <p:nvPr>
            <p:custDataLst>
              <p:tags r:id="rId8"/>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49163" name="文本框 25">
            <a:extLst>
              <a:ext uri="{FF2B5EF4-FFF2-40B4-BE49-F238E27FC236}">
                <a16:creationId xmlns:a16="http://schemas.microsoft.com/office/drawing/2014/main" id="{D774F87A-39FB-4E49-A0E6-CCE7EAAF5A67}"/>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9164" name="文本框 26">
            <a:extLst>
              <a:ext uri="{FF2B5EF4-FFF2-40B4-BE49-F238E27FC236}">
                <a16:creationId xmlns:a16="http://schemas.microsoft.com/office/drawing/2014/main" id="{5E24934A-6BA7-4DA2-9EF7-195C6FCE3F79}"/>
              </a:ext>
            </a:extLst>
          </p:cNvPr>
          <p:cNvSpPr txBox="1">
            <a:spLocks noChangeArrowheads="1"/>
          </p:cNvSpPr>
          <p:nvPr>
            <p:custDataLst>
              <p:tags r:id="rId10"/>
            </p:custDataLst>
          </p:nvPr>
        </p:nvSpPr>
        <p:spPr bwMode="auto">
          <a:xfrm>
            <a:off x="9786939" y="1296988"/>
            <a:ext cx="3333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返回类型为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void</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的函数不需要有返回值</a:t>
            </a:r>
          </a:p>
        </p:txBody>
      </p:sp>
      <p:grpSp>
        <p:nvGrpSpPr>
          <p:cNvPr id="49166" name="组合 24">
            <a:extLst>
              <a:ext uri="{FF2B5EF4-FFF2-40B4-BE49-F238E27FC236}">
                <a16:creationId xmlns:a16="http://schemas.microsoft.com/office/drawing/2014/main" id="{CFA8AB6E-270B-483F-85B2-7FC053708A29}"/>
              </a:ext>
            </a:extLst>
          </p:cNvPr>
          <p:cNvGrpSpPr>
            <a:grpSpLocks/>
          </p:cNvGrpSpPr>
          <p:nvPr>
            <p:custDataLst>
              <p:tags r:id="rId11"/>
            </p:custDataLst>
          </p:nvPr>
        </p:nvGrpSpPr>
        <p:grpSpPr bwMode="auto">
          <a:xfrm>
            <a:off x="9537700" y="0"/>
            <a:ext cx="3814763" cy="647700"/>
            <a:chOff x="9537700" y="0"/>
            <a:chExt cx="3815080" cy="647700"/>
          </a:xfrm>
        </p:grpSpPr>
        <p:sp>
          <p:nvSpPr>
            <p:cNvPr id="22" name="RemarkBack">
              <a:extLst>
                <a:ext uri="{FF2B5EF4-FFF2-40B4-BE49-F238E27FC236}">
                  <a16:creationId xmlns:a16="http://schemas.microsoft.com/office/drawing/2014/main" id="{A1B30486-11CC-423C-A487-F8102128065F}"/>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a:extLst>
                <a:ext uri="{FF2B5EF4-FFF2-40B4-BE49-F238E27FC236}">
                  <a16:creationId xmlns:a16="http://schemas.microsoft.com/office/drawing/2014/main" id="{EC2DC359-5B5C-41B4-8491-F39996FA7BA5}"/>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49170" name="RemarkTitleText">
              <a:extLst>
                <a:ext uri="{FF2B5EF4-FFF2-40B4-BE49-F238E27FC236}">
                  <a16:creationId xmlns:a16="http://schemas.microsoft.com/office/drawing/2014/main" id="{680F578F-FBE2-4A85-B93E-444CB49DFD5D}"/>
                </a:ext>
              </a:extLst>
            </p:cNvPr>
            <p:cNvSpPr txBox="1">
              <a:spLocks noChangeArrowheads="1"/>
            </p:cNvSpPr>
            <p:nvPr>
              <p:custDataLst>
                <p:tags r:id="rId20"/>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49165" name="组合 18">
            <a:extLst>
              <a:ext uri="{FF2B5EF4-FFF2-40B4-BE49-F238E27FC236}">
                <a16:creationId xmlns:a16="http://schemas.microsoft.com/office/drawing/2014/main" id="{6DC87A8C-7DD0-40DF-AB44-FD4B7B068A92}"/>
              </a:ext>
            </a:extLst>
          </p:cNvPr>
          <p:cNvGrpSpPr>
            <a:grpSpLocks/>
          </p:cNvGrpSpPr>
          <p:nvPr>
            <p:custDataLst>
              <p:tags r:id="rId12"/>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E0C5454F-D796-4F15-85F1-69D4D8B7ACE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29E032F9-0CAB-4427-ACDE-BAD24C1EB68B}"/>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49173" name="TypeText">
              <a:extLst>
                <a:ext uri="{FF2B5EF4-FFF2-40B4-BE49-F238E27FC236}">
                  <a16:creationId xmlns:a16="http://schemas.microsoft.com/office/drawing/2014/main" id="{5C3B18A9-3A2B-4EA2-8EC3-0F69CF956DA9}"/>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9174" name="TipText">
              <a:extLst>
                <a:ext uri="{FF2B5EF4-FFF2-40B4-BE49-F238E27FC236}">
                  <a16:creationId xmlns:a16="http://schemas.microsoft.com/office/drawing/2014/main" id="{6DC20F45-48FF-4EF5-B1B6-C3AF9011F31C}"/>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9167" name="图片 3">
            <a:extLst>
              <a:ext uri="{FF2B5EF4-FFF2-40B4-BE49-F238E27FC236}">
                <a16:creationId xmlns:a16="http://schemas.microsoft.com/office/drawing/2014/main" id="{DEE6C286-5BA9-49FE-AE25-5756C79CBB14}"/>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1">
            <a:extLst>
              <a:ext uri="{FF2B5EF4-FFF2-40B4-BE49-F238E27FC236}">
                <a16:creationId xmlns:a16="http://schemas.microsoft.com/office/drawing/2014/main" id="{C05E40D0-E855-49D2-BDB6-CBEFA046332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0179" name="灯片编号占位符 2">
            <a:extLst>
              <a:ext uri="{FF2B5EF4-FFF2-40B4-BE49-F238E27FC236}">
                <a16:creationId xmlns:a16="http://schemas.microsoft.com/office/drawing/2014/main" id="{C305E607-9F05-4338-ABB6-62F5DE4E332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7E29C9-3BB8-4914-A24E-797745968259}" type="slidenum">
              <a:rPr lang="zh-CN" altLang="en-US">
                <a:solidFill>
                  <a:schemeClr val="bg1"/>
                </a:solidFill>
              </a:rPr>
              <a:pPr/>
              <a:t>43</a:t>
            </a:fld>
            <a:endParaRPr lang="zh-CN" altLang="en-US">
              <a:solidFill>
                <a:schemeClr val="bg1"/>
              </a:solidFill>
            </a:endParaRPr>
          </a:p>
        </p:txBody>
      </p:sp>
      <p:sp>
        <p:nvSpPr>
          <p:cNvPr id="50180" name="文本框 4">
            <a:extLst>
              <a:ext uri="{FF2B5EF4-FFF2-40B4-BE49-F238E27FC236}">
                <a16:creationId xmlns:a16="http://schemas.microsoft.com/office/drawing/2014/main" id="{FE9E0A76-E95F-488D-8390-C91DF8FA2908}"/>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a:latin typeface="STKaiti" panose="02010600040101010101" pitchFamily="2" charset="-122"/>
                <a:ea typeface="STKaiti" panose="02010600040101010101" pitchFamily="2" charset="-122"/>
              </a:rPr>
              <a:t>函数可以没有参数吗？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0181" name="文本框 5">
            <a:extLst>
              <a:ext uri="{FF2B5EF4-FFF2-40B4-BE49-F238E27FC236}">
                <a16:creationId xmlns:a16="http://schemas.microsoft.com/office/drawing/2014/main" id="{4CCC0187-9AF1-4E58-9F1E-657D01D36D24}"/>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可以没有</a:t>
            </a:r>
          </a:p>
        </p:txBody>
      </p:sp>
      <p:sp>
        <p:nvSpPr>
          <p:cNvPr id="50182" name="文本框 6">
            <a:extLst>
              <a:ext uri="{FF2B5EF4-FFF2-40B4-BE49-F238E27FC236}">
                <a16:creationId xmlns:a16="http://schemas.microsoft.com/office/drawing/2014/main" id="{6E93C572-AE86-45AC-B697-A1BABA819C40}"/>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必须有</a:t>
            </a:r>
          </a:p>
        </p:txBody>
      </p:sp>
      <p:sp>
        <p:nvSpPr>
          <p:cNvPr id="10" name="椭圆 9">
            <a:extLst>
              <a:ext uri="{FF2B5EF4-FFF2-40B4-BE49-F238E27FC236}">
                <a16:creationId xmlns:a16="http://schemas.microsoft.com/office/drawing/2014/main" id="{8B2A2A53-C123-440F-97AC-BB4E4D018626}"/>
              </a:ext>
            </a:extLst>
          </p:cNvPr>
          <p:cNvSpPr>
            <a:spLocks noChangeAspect="1"/>
          </p:cNvSpPr>
          <p:nvPr>
            <p:custDataLst>
              <p:tags r:id="rId5"/>
            </p:custDataLst>
          </p:nvPr>
        </p:nvSpPr>
        <p:spPr>
          <a:xfrm>
            <a:off x="11144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F5CDB1C-FDCA-4791-AD02-EFA85664BE7C}"/>
              </a:ext>
            </a:extLst>
          </p:cNvPr>
          <p:cNvSpPr>
            <a:spLocks noChangeAspect="1"/>
          </p:cNvSpPr>
          <p:nvPr>
            <p:custDataLst>
              <p:tags r:id="rId6"/>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2184DBF3-7D4A-4159-8BF5-880C9DCB2DD6}"/>
              </a:ext>
            </a:extLst>
          </p:cNvPr>
          <p:cNvSpPr/>
          <p:nvPr>
            <p:custDataLst>
              <p:tags r:id="rId7"/>
            </p:custDataLst>
          </p:nvPr>
        </p:nvSpPr>
        <p:spPr>
          <a:xfrm>
            <a:off x="7350125" y="6022975"/>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hidden="1">
            <a:extLst>
              <a:ext uri="{FF2B5EF4-FFF2-40B4-BE49-F238E27FC236}">
                <a16:creationId xmlns:a16="http://schemas.microsoft.com/office/drawing/2014/main" id="{FE198BE3-E944-4027-9FF7-0E3FAD330FC5}"/>
              </a:ext>
            </a:extLst>
          </p:cNvPr>
          <p:cNvSpPr/>
          <p:nvPr>
            <p:custDataLst>
              <p:tags r:id="rId8"/>
            </p:custDataLst>
          </p:nvPr>
        </p:nvSpPr>
        <p:spPr>
          <a:xfrm>
            <a:off x="9525000" y="0"/>
            <a:ext cx="3840163"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0187" name="文本框 25" hidden="1">
            <a:extLst>
              <a:ext uri="{FF2B5EF4-FFF2-40B4-BE49-F238E27FC236}">
                <a16:creationId xmlns:a16="http://schemas.microsoft.com/office/drawing/2014/main" id="{0EDD0947-C4CE-424B-A96C-F615F037FE61}"/>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0188" name="文本框 26" hidden="1">
            <a:extLst>
              <a:ext uri="{FF2B5EF4-FFF2-40B4-BE49-F238E27FC236}">
                <a16:creationId xmlns:a16="http://schemas.microsoft.com/office/drawing/2014/main" id="{95CFAFA2-EC07-492B-80B1-3E6A66081E8C}"/>
              </a:ext>
            </a:extLst>
          </p:cNvPr>
          <p:cNvSpPr txBox="1">
            <a:spLocks noChangeArrowheads="1"/>
          </p:cNvSpPr>
          <p:nvPr>
            <p:custDataLst>
              <p:tags r:id="rId10"/>
            </p:custDataLst>
          </p:nvPr>
        </p:nvSpPr>
        <p:spPr bwMode="auto">
          <a:xfrm>
            <a:off x="9779000" y="1270000"/>
            <a:ext cx="3332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参数列表为空</a:t>
            </a:r>
          </a:p>
        </p:txBody>
      </p:sp>
      <p:grpSp>
        <p:nvGrpSpPr>
          <p:cNvPr id="50189" name="组合 24" hidden="1">
            <a:extLst>
              <a:ext uri="{FF2B5EF4-FFF2-40B4-BE49-F238E27FC236}">
                <a16:creationId xmlns:a16="http://schemas.microsoft.com/office/drawing/2014/main" id="{BA37AA9C-782D-446C-B6E4-676E70E02B16}"/>
              </a:ext>
            </a:extLst>
          </p:cNvPr>
          <p:cNvGrpSpPr>
            <a:grpSpLocks/>
          </p:cNvGrpSpPr>
          <p:nvPr>
            <p:custDataLst>
              <p:tags r:id="rId11"/>
            </p:custDataLst>
          </p:nvPr>
        </p:nvGrpSpPr>
        <p:grpSpPr bwMode="auto">
          <a:xfrm>
            <a:off x="9537700" y="0"/>
            <a:ext cx="3814763" cy="647700"/>
            <a:chOff x="9537700" y="0"/>
            <a:chExt cx="3815080" cy="647700"/>
          </a:xfrm>
        </p:grpSpPr>
        <p:sp>
          <p:nvSpPr>
            <p:cNvPr id="22" name="RemarkBack" hidden="1">
              <a:extLst>
                <a:ext uri="{FF2B5EF4-FFF2-40B4-BE49-F238E27FC236}">
                  <a16:creationId xmlns:a16="http://schemas.microsoft.com/office/drawing/2014/main" id="{DB8E67CF-5F97-4BBB-9DC4-82B153565F34}"/>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hidden="1">
              <a:extLst>
                <a:ext uri="{FF2B5EF4-FFF2-40B4-BE49-F238E27FC236}">
                  <a16:creationId xmlns:a16="http://schemas.microsoft.com/office/drawing/2014/main" id="{1ED243A1-F4B8-445E-B7C3-03FE1E80AB0D}"/>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0198" name="RemarkTitleText" hidden="1">
              <a:extLst>
                <a:ext uri="{FF2B5EF4-FFF2-40B4-BE49-F238E27FC236}">
                  <a16:creationId xmlns:a16="http://schemas.microsoft.com/office/drawing/2014/main" id="{F832EDC9-D0FF-408C-A886-D8DC04F7053C}"/>
                </a:ext>
              </a:extLst>
            </p:cNvPr>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50190" name="组合 18">
            <a:extLst>
              <a:ext uri="{FF2B5EF4-FFF2-40B4-BE49-F238E27FC236}">
                <a16:creationId xmlns:a16="http://schemas.microsoft.com/office/drawing/2014/main" id="{6FD4CAF0-84BE-4447-A9C3-3902F5CD605D}"/>
              </a:ext>
            </a:extLst>
          </p:cNvPr>
          <p:cNvGrpSpPr>
            <a:grpSpLocks/>
          </p:cNvGrpSpPr>
          <p:nvPr>
            <p:custDataLst>
              <p:tags r:id="rId12"/>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E0044121-83E8-49D1-991D-16ABBCB30529}"/>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C60914D3-7D2D-439B-A770-39065F4AD68E}"/>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0194" name="TypeText">
              <a:extLst>
                <a:ext uri="{FF2B5EF4-FFF2-40B4-BE49-F238E27FC236}">
                  <a16:creationId xmlns:a16="http://schemas.microsoft.com/office/drawing/2014/main" id="{5F6EC652-09A4-46F2-BF61-3A6D9B559C82}"/>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0195" name="TipText">
              <a:extLst>
                <a:ext uri="{FF2B5EF4-FFF2-40B4-BE49-F238E27FC236}">
                  <a16:creationId xmlns:a16="http://schemas.microsoft.com/office/drawing/2014/main" id="{D4B10439-09A7-4601-A90C-EB3C2D41D3B9}"/>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0191" name="图片 3">
            <a:extLst>
              <a:ext uri="{FF2B5EF4-FFF2-40B4-BE49-F238E27FC236}">
                <a16:creationId xmlns:a16="http://schemas.microsoft.com/office/drawing/2014/main" id="{F2A58157-56FC-49AF-B161-6E36DF9A309F}"/>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1">
            <a:extLst>
              <a:ext uri="{FF2B5EF4-FFF2-40B4-BE49-F238E27FC236}">
                <a16:creationId xmlns:a16="http://schemas.microsoft.com/office/drawing/2014/main" id="{1EB3A24C-0636-44F8-8979-D0DB645FB6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1203" name="灯片编号占位符 2">
            <a:extLst>
              <a:ext uri="{FF2B5EF4-FFF2-40B4-BE49-F238E27FC236}">
                <a16:creationId xmlns:a16="http://schemas.microsoft.com/office/drawing/2014/main" id="{5BCDB4C7-BE72-4C12-A0F7-D59F5285908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9CA922-37E3-48A5-B2E1-5D711112AA75}" type="slidenum">
              <a:rPr lang="zh-CN" altLang="en-US">
                <a:solidFill>
                  <a:schemeClr val="bg1"/>
                </a:solidFill>
              </a:rPr>
              <a:pPr/>
              <a:t>44</a:t>
            </a:fld>
            <a:endParaRPr lang="zh-CN" altLang="en-US">
              <a:solidFill>
                <a:schemeClr val="bg1"/>
              </a:solidFill>
            </a:endParaRPr>
          </a:p>
        </p:txBody>
      </p:sp>
      <p:sp>
        <p:nvSpPr>
          <p:cNvPr id="51204" name="文本框 4">
            <a:extLst>
              <a:ext uri="{FF2B5EF4-FFF2-40B4-BE49-F238E27FC236}">
                <a16:creationId xmlns:a16="http://schemas.microsoft.com/office/drawing/2014/main" id="{872C0969-2AB5-43A8-94AD-FA88A8CC04FB}"/>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a:latin typeface="STKaiti" panose="02010600040101010101" pitchFamily="2" charset="-122"/>
                <a:ea typeface="STKaiti" panose="02010600040101010101" pitchFamily="2" charset="-122"/>
              </a:rPr>
              <a:t>函数必须要有</a:t>
            </a:r>
            <a:r>
              <a:rPr lang="en-US" altLang="zh-TW" sz="2800" b="1">
                <a:latin typeface="STKaiti" panose="02010600040101010101" pitchFamily="2" charset="-122"/>
                <a:ea typeface="STKaiti" panose="02010600040101010101" pitchFamily="2" charset="-122"/>
              </a:rPr>
              <a:t>return</a:t>
            </a:r>
            <a:r>
              <a:rPr lang="zh-TW" altLang="en-US" sz="2800" b="1">
                <a:latin typeface="STKaiti" panose="02010600040101010101" pitchFamily="2" charset="-122"/>
                <a:ea typeface="STKaiti" panose="02010600040101010101" pitchFamily="2" charset="-122"/>
              </a:rPr>
              <a:t>语句吗？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05" name="文本框 5">
            <a:extLst>
              <a:ext uri="{FF2B5EF4-FFF2-40B4-BE49-F238E27FC236}">
                <a16:creationId xmlns:a16="http://schemas.microsoft.com/office/drawing/2014/main" id="{807332FF-68D1-4F5E-830B-D7AAE433C04F}"/>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可以没有</a:t>
            </a:r>
          </a:p>
        </p:txBody>
      </p:sp>
      <p:sp>
        <p:nvSpPr>
          <p:cNvPr id="51206" name="文本框 6">
            <a:extLst>
              <a:ext uri="{FF2B5EF4-FFF2-40B4-BE49-F238E27FC236}">
                <a16:creationId xmlns:a16="http://schemas.microsoft.com/office/drawing/2014/main" id="{8316FBED-8CC4-427F-B99F-0420A091E10C}"/>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必须有</a:t>
            </a:r>
          </a:p>
        </p:txBody>
      </p:sp>
      <p:sp>
        <p:nvSpPr>
          <p:cNvPr id="10" name="椭圆 9">
            <a:extLst>
              <a:ext uri="{FF2B5EF4-FFF2-40B4-BE49-F238E27FC236}">
                <a16:creationId xmlns:a16="http://schemas.microsoft.com/office/drawing/2014/main" id="{952BEDD0-978C-4FB5-9979-10810446D79E}"/>
              </a:ext>
            </a:extLst>
          </p:cNvPr>
          <p:cNvSpPr>
            <a:spLocks noChangeAspect="1"/>
          </p:cNvSpPr>
          <p:nvPr>
            <p:custDataLst>
              <p:tags r:id="rId5"/>
            </p:custDataLst>
          </p:nvPr>
        </p:nvSpPr>
        <p:spPr>
          <a:xfrm>
            <a:off x="11144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F25C214-D92F-47D1-8744-28C2B4A007C4}"/>
              </a:ext>
            </a:extLst>
          </p:cNvPr>
          <p:cNvSpPr>
            <a:spLocks noChangeAspect="1"/>
          </p:cNvSpPr>
          <p:nvPr>
            <p:custDataLst>
              <p:tags r:id="rId6"/>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A888BDC3-ADEC-4309-A7A3-4777181CB3D1}"/>
              </a:ext>
            </a:extLst>
          </p:cNvPr>
          <p:cNvSpPr/>
          <p:nvPr>
            <p:custDataLst>
              <p:tags r:id="rId7"/>
            </p:custDataLst>
          </p:nvPr>
        </p:nvSpPr>
        <p:spPr>
          <a:xfrm>
            <a:off x="7350125" y="6042025"/>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2E368F38-5B6B-43BC-AB20-DDECC7EE6895}"/>
              </a:ext>
            </a:extLst>
          </p:cNvPr>
          <p:cNvSpPr/>
          <p:nvPr>
            <p:custDataLst>
              <p:tags r:id="rId8"/>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1211" name="文本框 25">
            <a:extLst>
              <a:ext uri="{FF2B5EF4-FFF2-40B4-BE49-F238E27FC236}">
                <a16:creationId xmlns:a16="http://schemas.microsoft.com/office/drawing/2014/main" id="{189146ED-9264-4FBD-8EE4-03DA077D08EA}"/>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1212" name="文本框 26">
            <a:extLst>
              <a:ext uri="{FF2B5EF4-FFF2-40B4-BE49-F238E27FC236}">
                <a16:creationId xmlns:a16="http://schemas.microsoft.com/office/drawing/2014/main" id="{B828EE50-7978-47FE-B8BB-73F8B9A84A91}"/>
              </a:ext>
            </a:extLst>
          </p:cNvPr>
          <p:cNvSpPr txBox="1">
            <a:spLocks noChangeArrowheads="1"/>
          </p:cNvSpPr>
          <p:nvPr>
            <p:custDataLst>
              <p:tags r:id="rId10"/>
            </p:custDataLst>
          </p:nvPr>
        </p:nvSpPr>
        <p:spPr bwMode="auto">
          <a:xfrm>
            <a:off x="9779001" y="1270000"/>
            <a:ext cx="3332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如果返回值类型为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void</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，就可以没有</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return</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，函数执行到大括号时会返回</a:t>
            </a:r>
          </a:p>
        </p:txBody>
      </p:sp>
      <p:grpSp>
        <p:nvGrpSpPr>
          <p:cNvPr id="51214" name="组合 24">
            <a:extLst>
              <a:ext uri="{FF2B5EF4-FFF2-40B4-BE49-F238E27FC236}">
                <a16:creationId xmlns:a16="http://schemas.microsoft.com/office/drawing/2014/main" id="{7A518843-93EC-4693-A186-74AB853ACCE4}"/>
              </a:ext>
            </a:extLst>
          </p:cNvPr>
          <p:cNvGrpSpPr>
            <a:grpSpLocks/>
          </p:cNvGrpSpPr>
          <p:nvPr>
            <p:custDataLst>
              <p:tags r:id="rId11"/>
            </p:custDataLst>
          </p:nvPr>
        </p:nvGrpSpPr>
        <p:grpSpPr bwMode="auto">
          <a:xfrm>
            <a:off x="9537700" y="0"/>
            <a:ext cx="3814763" cy="647700"/>
            <a:chOff x="9537700" y="0"/>
            <a:chExt cx="3815080" cy="647700"/>
          </a:xfrm>
        </p:grpSpPr>
        <p:sp>
          <p:nvSpPr>
            <p:cNvPr id="22" name="RemarkBack">
              <a:extLst>
                <a:ext uri="{FF2B5EF4-FFF2-40B4-BE49-F238E27FC236}">
                  <a16:creationId xmlns:a16="http://schemas.microsoft.com/office/drawing/2014/main" id="{D60136AC-BC0D-402D-A029-F10B51FE0923}"/>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a:extLst>
                <a:ext uri="{FF2B5EF4-FFF2-40B4-BE49-F238E27FC236}">
                  <a16:creationId xmlns:a16="http://schemas.microsoft.com/office/drawing/2014/main" id="{F0268C84-9F9A-4A0A-B05F-86890516FFB3}"/>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1218" name="RemarkTitleText">
              <a:extLst>
                <a:ext uri="{FF2B5EF4-FFF2-40B4-BE49-F238E27FC236}">
                  <a16:creationId xmlns:a16="http://schemas.microsoft.com/office/drawing/2014/main" id="{C4475E88-E595-4800-BC40-DDC9518CC8D2}"/>
                </a:ext>
              </a:extLst>
            </p:cNvPr>
            <p:cNvSpPr txBox="1">
              <a:spLocks noChangeArrowheads="1"/>
            </p:cNvSpPr>
            <p:nvPr>
              <p:custDataLst>
                <p:tags r:id="rId20"/>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51213" name="组合 18">
            <a:extLst>
              <a:ext uri="{FF2B5EF4-FFF2-40B4-BE49-F238E27FC236}">
                <a16:creationId xmlns:a16="http://schemas.microsoft.com/office/drawing/2014/main" id="{354B9EFE-2D8D-406C-B69D-3A556F7047EF}"/>
              </a:ext>
            </a:extLst>
          </p:cNvPr>
          <p:cNvGrpSpPr>
            <a:grpSpLocks/>
          </p:cNvGrpSpPr>
          <p:nvPr>
            <p:custDataLst>
              <p:tags r:id="rId12"/>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1CF85310-4967-4A99-BCA8-E104DAC56AE6}"/>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592D5105-7A2A-4D44-A1AD-0A94FBF8FB2A}"/>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1221" name="TypeText">
              <a:extLst>
                <a:ext uri="{FF2B5EF4-FFF2-40B4-BE49-F238E27FC236}">
                  <a16:creationId xmlns:a16="http://schemas.microsoft.com/office/drawing/2014/main" id="{680DD64F-E5DF-4041-B7A3-B54EE3F545A1}"/>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1222" name="TipText">
              <a:extLst>
                <a:ext uri="{FF2B5EF4-FFF2-40B4-BE49-F238E27FC236}">
                  <a16:creationId xmlns:a16="http://schemas.microsoft.com/office/drawing/2014/main" id="{197DFB1C-075F-4790-8DE7-E3CC630D69D2}"/>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1215" name="图片 3">
            <a:extLst>
              <a:ext uri="{FF2B5EF4-FFF2-40B4-BE49-F238E27FC236}">
                <a16:creationId xmlns:a16="http://schemas.microsoft.com/office/drawing/2014/main" id="{33F85245-3E7C-4E53-AFD7-1D46EA7383BB}"/>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1">
            <a:extLst>
              <a:ext uri="{FF2B5EF4-FFF2-40B4-BE49-F238E27FC236}">
                <a16:creationId xmlns:a16="http://schemas.microsoft.com/office/drawing/2014/main" id="{DDA7DB20-FBF6-43E4-BE0E-99FEAB067D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2227" name="灯片编号占位符 2">
            <a:extLst>
              <a:ext uri="{FF2B5EF4-FFF2-40B4-BE49-F238E27FC236}">
                <a16:creationId xmlns:a16="http://schemas.microsoft.com/office/drawing/2014/main" id="{BD6B9F06-1BAB-4DDE-B38D-A675D7B62CD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60B71C-CC33-4D9E-A06A-59B456E10BD7}" type="slidenum">
              <a:rPr lang="zh-CN" altLang="en-US">
                <a:solidFill>
                  <a:schemeClr val="bg1"/>
                </a:solidFill>
              </a:rPr>
              <a:pPr/>
              <a:t>45</a:t>
            </a:fld>
            <a:endParaRPr lang="zh-CN" altLang="en-US">
              <a:solidFill>
                <a:schemeClr val="bg1"/>
              </a:solidFill>
            </a:endParaRPr>
          </a:p>
        </p:txBody>
      </p:sp>
      <p:sp>
        <p:nvSpPr>
          <p:cNvPr id="52228" name="文本框 4">
            <a:extLst>
              <a:ext uri="{FF2B5EF4-FFF2-40B4-BE49-F238E27FC236}">
                <a16:creationId xmlns:a16="http://schemas.microsoft.com/office/drawing/2014/main" id="{80F15637-1D18-4EF4-97B8-F96D965D9296}"/>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a:latin typeface="STKaiti" panose="02010600040101010101" pitchFamily="2" charset="-122"/>
                <a:ea typeface="STKaiti" panose="02010600040101010101" pitchFamily="2" charset="-122"/>
              </a:rPr>
              <a:t>函数若有返回值，调用时一定要保存它吗？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2229" name="文本框 5">
            <a:extLst>
              <a:ext uri="{FF2B5EF4-FFF2-40B4-BE49-F238E27FC236}">
                <a16:creationId xmlns:a16="http://schemas.microsoft.com/office/drawing/2014/main" id="{9DA3DD12-D679-49EB-B8A0-67D4DB8E3C00}"/>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一定要保存</a:t>
            </a:r>
          </a:p>
        </p:txBody>
      </p:sp>
      <p:sp>
        <p:nvSpPr>
          <p:cNvPr id="52230" name="文本框 6">
            <a:extLst>
              <a:ext uri="{FF2B5EF4-FFF2-40B4-BE49-F238E27FC236}">
                <a16:creationId xmlns:a16="http://schemas.microsoft.com/office/drawing/2014/main" id="{087CDCF3-D527-4115-B719-D62C8B23B601}"/>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不一定要保存</a:t>
            </a:r>
          </a:p>
        </p:txBody>
      </p:sp>
      <p:sp>
        <p:nvSpPr>
          <p:cNvPr id="10" name="椭圆 9">
            <a:extLst>
              <a:ext uri="{FF2B5EF4-FFF2-40B4-BE49-F238E27FC236}">
                <a16:creationId xmlns:a16="http://schemas.microsoft.com/office/drawing/2014/main" id="{184BD1A3-ADCC-4DDC-9E18-175CC20806FE}"/>
              </a:ext>
            </a:extLst>
          </p:cNvPr>
          <p:cNvSpPr>
            <a:spLocks noChangeAspect="1"/>
          </p:cNvSpPr>
          <p:nvPr>
            <p:custDataLst>
              <p:tags r:id="rId5"/>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4248BA2-B800-4E24-84E5-A21D24ED2273}"/>
              </a:ext>
            </a:extLst>
          </p:cNvPr>
          <p:cNvSpPr>
            <a:spLocks noChangeAspect="1"/>
          </p:cNvSpPr>
          <p:nvPr>
            <p:custDataLst>
              <p:tags r:id="rId6"/>
            </p:custDataLst>
          </p:nvPr>
        </p:nvSpPr>
        <p:spPr>
          <a:xfrm>
            <a:off x="1114425" y="370681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ADFE65C4-B86A-4015-AFBA-D96144899E93}"/>
              </a:ext>
            </a:extLst>
          </p:cNvPr>
          <p:cNvSpPr/>
          <p:nvPr>
            <p:custDataLst>
              <p:tags r:id="rId7"/>
            </p:custDataLst>
          </p:nvPr>
        </p:nvSpPr>
        <p:spPr>
          <a:xfrm>
            <a:off x="7350125" y="601821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C6FB6EB1-195D-4171-9341-B51C9648E36D}"/>
              </a:ext>
            </a:extLst>
          </p:cNvPr>
          <p:cNvSpPr/>
          <p:nvPr>
            <p:custDataLst>
              <p:tags r:id="rId8"/>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2235" name="文本框 25">
            <a:extLst>
              <a:ext uri="{FF2B5EF4-FFF2-40B4-BE49-F238E27FC236}">
                <a16:creationId xmlns:a16="http://schemas.microsoft.com/office/drawing/2014/main" id="{D1A0BA2A-5CDF-46B8-BC3D-23A1279526DE}"/>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2236" name="文本框 26">
            <a:extLst>
              <a:ext uri="{FF2B5EF4-FFF2-40B4-BE49-F238E27FC236}">
                <a16:creationId xmlns:a16="http://schemas.microsoft.com/office/drawing/2014/main" id="{409FCF8B-74C2-4198-B412-66A44391D594}"/>
              </a:ext>
            </a:extLst>
          </p:cNvPr>
          <p:cNvSpPr txBox="1">
            <a:spLocks noChangeArrowheads="1"/>
          </p:cNvSpPr>
          <p:nvPr>
            <p:custDataLst>
              <p:tags r:id="rId10"/>
            </p:custDataLst>
          </p:nvPr>
        </p:nvSpPr>
        <p:spPr bwMode="auto">
          <a:xfrm>
            <a:off x="9779001" y="1270000"/>
            <a:ext cx="33321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比如：</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参与表达式计算：</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 b * sin(theta) / 2</a:t>
            </a:r>
          </a:p>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参与判断：</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(isPrime(n))</a:t>
            </a:r>
          </a:p>
          <a:p>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2238" name="组合 24">
            <a:extLst>
              <a:ext uri="{FF2B5EF4-FFF2-40B4-BE49-F238E27FC236}">
                <a16:creationId xmlns:a16="http://schemas.microsoft.com/office/drawing/2014/main" id="{68C06CE3-35F6-4B3A-B6CA-870CBF654EA0}"/>
              </a:ext>
            </a:extLst>
          </p:cNvPr>
          <p:cNvGrpSpPr>
            <a:grpSpLocks/>
          </p:cNvGrpSpPr>
          <p:nvPr>
            <p:custDataLst>
              <p:tags r:id="rId11"/>
            </p:custDataLst>
          </p:nvPr>
        </p:nvGrpSpPr>
        <p:grpSpPr bwMode="auto">
          <a:xfrm>
            <a:off x="9537700" y="0"/>
            <a:ext cx="3814763" cy="647700"/>
            <a:chOff x="9537700" y="0"/>
            <a:chExt cx="3815080" cy="647700"/>
          </a:xfrm>
        </p:grpSpPr>
        <p:sp>
          <p:nvSpPr>
            <p:cNvPr id="22" name="RemarkBack">
              <a:extLst>
                <a:ext uri="{FF2B5EF4-FFF2-40B4-BE49-F238E27FC236}">
                  <a16:creationId xmlns:a16="http://schemas.microsoft.com/office/drawing/2014/main" id="{48A837F8-E2F0-496C-93A7-83380B6FD2C0}"/>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a:extLst>
                <a:ext uri="{FF2B5EF4-FFF2-40B4-BE49-F238E27FC236}">
                  <a16:creationId xmlns:a16="http://schemas.microsoft.com/office/drawing/2014/main" id="{772DA38E-D3E6-442D-9ADB-0C9C949F2488}"/>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2242" name="RemarkTitleText">
              <a:extLst>
                <a:ext uri="{FF2B5EF4-FFF2-40B4-BE49-F238E27FC236}">
                  <a16:creationId xmlns:a16="http://schemas.microsoft.com/office/drawing/2014/main" id="{F7E499F3-FCFA-4B22-B53C-1FCEE45C2AD1}"/>
                </a:ext>
              </a:extLst>
            </p:cNvPr>
            <p:cNvSpPr txBox="1">
              <a:spLocks noChangeArrowheads="1"/>
            </p:cNvSpPr>
            <p:nvPr>
              <p:custDataLst>
                <p:tags r:id="rId20"/>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52237" name="组合 18">
            <a:extLst>
              <a:ext uri="{FF2B5EF4-FFF2-40B4-BE49-F238E27FC236}">
                <a16:creationId xmlns:a16="http://schemas.microsoft.com/office/drawing/2014/main" id="{F419D089-F6AF-4510-8CB8-367C880950F2}"/>
              </a:ext>
            </a:extLst>
          </p:cNvPr>
          <p:cNvGrpSpPr>
            <a:grpSpLocks/>
          </p:cNvGrpSpPr>
          <p:nvPr>
            <p:custDataLst>
              <p:tags r:id="rId12"/>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D3E36A30-F397-4F68-A170-501AF6A627B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9D1870E7-8C91-47BA-9E7B-1BE08F6DCB4B}"/>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2245" name="TypeText">
              <a:extLst>
                <a:ext uri="{FF2B5EF4-FFF2-40B4-BE49-F238E27FC236}">
                  <a16:creationId xmlns:a16="http://schemas.microsoft.com/office/drawing/2014/main" id="{E8ABA44C-0C1A-43F5-ABF6-E9F76EA16E68}"/>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2246" name="TipText">
              <a:extLst>
                <a:ext uri="{FF2B5EF4-FFF2-40B4-BE49-F238E27FC236}">
                  <a16:creationId xmlns:a16="http://schemas.microsoft.com/office/drawing/2014/main" id="{AF408AAA-181E-429B-B380-9497C5B7437A}"/>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2239" name="图片 3">
            <a:extLst>
              <a:ext uri="{FF2B5EF4-FFF2-40B4-BE49-F238E27FC236}">
                <a16:creationId xmlns:a16="http://schemas.microsoft.com/office/drawing/2014/main" id="{45575771-D5EE-4696-8645-038031C162FD}"/>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1">
            <a:extLst>
              <a:ext uri="{FF2B5EF4-FFF2-40B4-BE49-F238E27FC236}">
                <a16:creationId xmlns:a16="http://schemas.microsoft.com/office/drawing/2014/main" id="{C0F45306-1406-4FCD-85E5-7F523459158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3251" name="灯片编号占位符 2">
            <a:extLst>
              <a:ext uri="{FF2B5EF4-FFF2-40B4-BE49-F238E27FC236}">
                <a16:creationId xmlns:a16="http://schemas.microsoft.com/office/drawing/2014/main" id="{DB0BEC14-F5A7-480C-962F-CF9D8A5FC1B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3677A7-936A-459F-B5E1-3C42D4EC5714}" type="slidenum">
              <a:rPr lang="zh-CN" altLang="en-US">
                <a:solidFill>
                  <a:schemeClr val="bg1"/>
                </a:solidFill>
              </a:rPr>
              <a:pPr/>
              <a:t>46</a:t>
            </a:fld>
            <a:endParaRPr lang="zh-CN" altLang="en-US">
              <a:solidFill>
                <a:schemeClr val="bg1"/>
              </a:solidFill>
            </a:endParaRPr>
          </a:p>
        </p:txBody>
      </p:sp>
      <p:sp>
        <p:nvSpPr>
          <p:cNvPr id="53252" name="文本框 4">
            <a:extLst>
              <a:ext uri="{FF2B5EF4-FFF2-40B4-BE49-F238E27FC236}">
                <a16:creationId xmlns:a16="http://schemas.microsoft.com/office/drawing/2014/main" id="{5BE857E7-2BB3-4715-88AD-1132489137A9}"/>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a:latin typeface="STKaiti" panose="02010600040101010101" pitchFamily="2" charset="-122"/>
                <a:ea typeface="STKaiti" panose="02010600040101010101" pitchFamily="2" charset="-122"/>
              </a:rPr>
              <a:t>自定义的函数能再调用其他自定义的函数吗？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3253" name="文本框 5">
            <a:extLst>
              <a:ext uri="{FF2B5EF4-FFF2-40B4-BE49-F238E27FC236}">
                <a16:creationId xmlns:a16="http://schemas.microsoft.com/office/drawing/2014/main" id="{85BE33EA-27D9-4B05-87CE-8A527112AD4C}"/>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a:t>
            </a:r>
          </a:p>
        </p:txBody>
      </p:sp>
      <p:sp>
        <p:nvSpPr>
          <p:cNvPr id="53254" name="文本框 6">
            <a:extLst>
              <a:ext uri="{FF2B5EF4-FFF2-40B4-BE49-F238E27FC236}">
                <a16:creationId xmlns:a16="http://schemas.microsoft.com/office/drawing/2014/main" id="{CE57F9BB-AC62-4416-87C8-C8D93E1FE8EE}"/>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不可以</a:t>
            </a:r>
          </a:p>
        </p:txBody>
      </p:sp>
      <p:sp>
        <p:nvSpPr>
          <p:cNvPr id="10" name="椭圆 9">
            <a:extLst>
              <a:ext uri="{FF2B5EF4-FFF2-40B4-BE49-F238E27FC236}">
                <a16:creationId xmlns:a16="http://schemas.microsoft.com/office/drawing/2014/main" id="{7D509CCE-684E-4B31-84A7-C732BC2A4893}"/>
              </a:ext>
            </a:extLst>
          </p:cNvPr>
          <p:cNvSpPr>
            <a:spLocks noChangeAspect="1"/>
          </p:cNvSpPr>
          <p:nvPr>
            <p:custDataLst>
              <p:tags r:id="rId5"/>
            </p:custDataLst>
          </p:nvPr>
        </p:nvSpPr>
        <p:spPr>
          <a:xfrm>
            <a:off x="11144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417BD92-D252-48DA-BACE-D885BE2A1D6E}"/>
              </a:ext>
            </a:extLst>
          </p:cNvPr>
          <p:cNvSpPr>
            <a:spLocks noChangeAspect="1"/>
          </p:cNvSpPr>
          <p:nvPr>
            <p:custDataLst>
              <p:tags r:id="rId6"/>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63082A12-6B8A-4AD1-AAB8-F3C0A95A50BA}"/>
              </a:ext>
            </a:extLst>
          </p:cNvPr>
          <p:cNvSpPr/>
          <p:nvPr>
            <p:custDataLst>
              <p:tags r:id="rId7"/>
            </p:custDataLst>
          </p:nvPr>
        </p:nvSpPr>
        <p:spPr>
          <a:xfrm>
            <a:off x="7350125" y="601821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53258" name="组合 18">
            <a:extLst>
              <a:ext uri="{FF2B5EF4-FFF2-40B4-BE49-F238E27FC236}">
                <a16:creationId xmlns:a16="http://schemas.microsoft.com/office/drawing/2014/main" id="{78089A56-E799-4ACF-BE31-917C4224F9CF}"/>
              </a:ext>
            </a:extLst>
          </p:cNvPr>
          <p:cNvGrpSpPr>
            <a:grpSpLocks/>
          </p:cNvGrpSpPr>
          <p:nvPr>
            <p:custDataLst>
              <p:tags r:id="rId8"/>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0A7E2128-B5BC-4B4A-919B-268DAFE0A014}"/>
                </a:ext>
              </a:extLst>
            </p:cNvPr>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F7AF53F0-562C-4539-B228-E9F9E9FF9C33}"/>
                </a:ext>
              </a:extLst>
            </p:cNvPr>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3262" name="TypeText">
              <a:extLst>
                <a:ext uri="{FF2B5EF4-FFF2-40B4-BE49-F238E27FC236}">
                  <a16:creationId xmlns:a16="http://schemas.microsoft.com/office/drawing/2014/main" id="{53DFD54A-4B2F-4269-920A-BE48E36CCE4A}"/>
                </a:ext>
              </a:extLst>
            </p:cNvPr>
            <p:cNvSpPr txBox="1">
              <a:spLocks noChangeArrowheads="1"/>
            </p:cNvSpPr>
            <p:nvPr>
              <p:custDataLst>
                <p:tags r:id="rId12"/>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3263" name="TipText">
              <a:extLst>
                <a:ext uri="{FF2B5EF4-FFF2-40B4-BE49-F238E27FC236}">
                  <a16:creationId xmlns:a16="http://schemas.microsoft.com/office/drawing/2014/main" id="{9F5EF953-88B6-4850-965A-F1BA6108ED14}"/>
                </a:ext>
              </a:extLst>
            </p:cNvPr>
            <p:cNvSpPr txBox="1">
              <a:spLocks noChangeArrowheads="1"/>
            </p:cNvSpPr>
            <p:nvPr>
              <p:custDataLst>
                <p:tags r:id="rId13"/>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3259" name="图片 3">
            <a:extLst>
              <a:ext uri="{FF2B5EF4-FFF2-40B4-BE49-F238E27FC236}">
                <a16:creationId xmlns:a16="http://schemas.microsoft.com/office/drawing/2014/main" id="{E881D615-06C4-485A-BE0E-32188C533B28}"/>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1">
            <a:extLst>
              <a:ext uri="{FF2B5EF4-FFF2-40B4-BE49-F238E27FC236}">
                <a16:creationId xmlns:a16="http://schemas.microsoft.com/office/drawing/2014/main" id="{E4E76CE3-9C36-489A-A741-C8DB8BE67DA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4275" name="灯片编号占位符 2">
            <a:extLst>
              <a:ext uri="{FF2B5EF4-FFF2-40B4-BE49-F238E27FC236}">
                <a16:creationId xmlns:a16="http://schemas.microsoft.com/office/drawing/2014/main" id="{1995F48F-8984-4EAE-B789-A26C6ECBE58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169917-1D1B-4CEE-8322-E06178ED1B68}" type="slidenum">
              <a:rPr lang="zh-CN" altLang="en-US">
                <a:solidFill>
                  <a:schemeClr val="bg1"/>
                </a:solidFill>
              </a:rPr>
              <a:pPr/>
              <a:t>47</a:t>
            </a:fld>
            <a:endParaRPr lang="zh-CN" altLang="en-US">
              <a:solidFill>
                <a:schemeClr val="bg1"/>
              </a:solidFill>
            </a:endParaRPr>
          </a:p>
        </p:txBody>
      </p:sp>
      <p:sp>
        <p:nvSpPr>
          <p:cNvPr id="54276" name="文本框 4">
            <a:extLst>
              <a:ext uri="{FF2B5EF4-FFF2-40B4-BE49-F238E27FC236}">
                <a16:creationId xmlns:a16="http://schemas.microsoft.com/office/drawing/2014/main" id="{CD608117-8E4C-4D62-8A19-D8B9F0F5EDEE}"/>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a:latin typeface="STKaiti" panose="02010600040101010101" pitchFamily="2" charset="-122"/>
                <a:ea typeface="STKaiti" panose="02010600040101010101" pitchFamily="2" charset="-122"/>
              </a:rPr>
              <a:t>可以不写函数的声明吗？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7" name="文本框 5">
            <a:extLst>
              <a:ext uri="{FF2B5EF4-FFF2-40B4-BE49-F238E27FC236}">
                <a16:creationId xmlns:a16="http://schemas.microsoft.com/office/drawing/2014/main" id="{E7C72150-8501-4F0F-8204-443F1E5A6CBF}"/>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可以不写</a:t>
            </a:r>
          </a:p>
        </p:txBody>
      </p:sp>
      <p:sp>
        <p:nvSpPr>
          <p:cNvPr id="54278" name="文本框 6">
            <a:extLst>
              <a:ext uri="{FF2B5EF4-FFF2-40B4-BE49-F238E27FC236}">
                <a16:creationId xmlns:a16="http://schemas.microsoft.com/office/drawing/2014/main" id="{50BA362F-D537-4D52-8A46-15E5E6CE55E9}"/>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必须写</a:t>
            </a:r>
          </a:p>
        </p:txBody>
      </p:sp>
      <p:sp>
        <p:nvSpPr>
          <p:cNvPr id="10" name="椭圆 9">
            <a:extLst>
              <a:ext uri="{FF2B5EF4-FFF2-40B4-BE49-F238E27FC236}">
                <a16:creationId xmlns:a16="http://schemas.microsoft.com/office/drawing/2014/main" id="{AA07F191-4B71-41BC-BCDC-158FB5B44721}"/>
              </a:ext>
            </a:extLst>
          </p:cNvPr>
          <p:cNvSpPr>
            <a:spLocks noChangeAspect="1"/>
          </p:cNvSpPr>
          <p:nvPr>
            <p:custDataLst>
              <p:tags r:id="rId5"/>
            </p:custDataLst>
          </p:nvPr>
        </p:nvSpPr>
        <p:spPr>
          <a:xfrm>
            <a:off x="11144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0894F1C-4CCD-40D3-A3DE-97878646E2CA}"/>
              </a:ext>
            </a:extLst>
          </p:cNvPr>
          <p:cNvSpPr>
            <a:spLocks noChangeAspect="1"/>
          </p:cNvSpPr>
          <p:nvPr>
            <p:custDataLst>
              <p:tags r:id="rId6"/>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E3431C50-D9C8-44DC-B565-0347DAEB7ECB}"/>
              </a:ext>
            </a:extLst>
          </p:cNvPr>
          <p:cNvSpPr/>
          <p:nvPr>
            <p:custDataLst>
              <p:tags r:id="rId7"/>
            </p:custDataLst>
          </p:nvPr>
        </p:nvSpPr>
        <p:spPr>
          <a:xfrm>
            <a:off x="7350125" y="6021388"/>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8973621F-39B7-4320-A81B-11FED1337E12}"/>
              </a:ext>
            </a:extLst>
          </p:cNvPr>
          <p:cNvSpPr/>
          <p:nvPr>
            <p:custDataLst>
              <p:tags r:id="rId8"/>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4283" name="文本框 25">
            <a:extLst>
              <a:ext uri="{FF2B5EF4-FFF2-40B4-BE49-F238E27FC236}">
                <a16:creationId xmlns:a16="http://schemas.microsoft.com/office/drawing/2014/main" id="{902BFC67-F41A-4690-80AC-C3FA5DC4BAAF}"/>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4284" name="文本框 26">
            <a:extLst>
              <a:ext uri="{FF2B5EF4-FFF2-40B4-BE49-F238E27FC236}">
                <a16:creationId xmlns:a16="http://schemas.microsoft.com/office/drawing/2014/main" id="{A4BE2C22-0C86-4048-8482-6156ADD93C90}"/>
              </a:ext>
            </a:extLst>
          </p:cNvPr>
          <p:cNvSpPr txBox="1">
            <a:spLocks noChangeArrowheads="1"/>
          </p:cNvSpPr>
          <p:nvPr>
            <p:custDataLst>
              <p:tags r:id="rId10"/>
            </p:custDataLst>
          </p:nvPr>
        </p:nvSpPr>
        <p:spPr bwMode="auto">
          <a:xfrm>
            <a:off x="9779001" y="1270000"/>
            <a:ext cx="33321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如果不写声明，定义必须在调用前。这一点并不是总能办到的，这也是声明这个语法存在的价值。</a:t>
            </a:r>
          </a:p>
        </p:txBody>
      </p:sp>
      <p:grpSp>
        <p:nvGrpSpPr>
          <p:cNvPr id="54286" name="组合 24">
            <a:extLst>
              <a:ext uri="{FF2B5EF4-FFF2-40B4-BE49-F238E27FC236}">
                <a16:creationId xmlns:a16="http://schemas.microsoft.com/office/drawing/2014/main" id="{71DD4137-E156-42AF-B9A3-4ECB8608796E}"/>
              </a:ext>
            </a:extLst>
          </p:cNvPr>
          <p:cNvGrpSpPr>
            <a:grpSpLocks/>
          </p:cNvGrpSpPr>
          <p:nvPr>
            <p:custDataLst>
              <p:tags r:id="rId11"/>
            </p:custDataLst>
          </p:nvPr>
        </p:nvGrpSpPr>
        <p:grpSpPr bwMode="auto">
          <a:xfrm>
            <a:off x="9537700" y="0"/>
            <a:ext cx="3814763" cy="647700"/>
            <a:chOff x="9537700" y="0"/>
            <a:chExt cx="3815080" cy="647700"/>
          </a:xfrm>
        </p:grpSpPr>
        <p:sp>
          <p:nvSpPr>
            <p:cNvPr id="22" name="RemarkBack">
              <a:extLst>
                <a:ext uri="{FF2B5EF4-FFF2-40B4-BE49-F238E27FC236}">
                  <a16:creationId xmlns:a16="http://schemas.microsoft.com/office/drawing/2014/main" id="{C21EDE64-361D-4B9D-81E2-520725A29E8D}"/>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a:extLst>
                <a:ext uri="{FF2B5EF4-FFF2-40B4-BE49-F238E27FC236}">
                  <a16:creationId xmlns:a16="http://schemas.microsoft.com/office/drawing/2014/main" id="{0C52155C-7E9A-47D9-9489-5F40353B5CBE}"/>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4290" name="RemarkTitleText">
              <a:extLst>
                <a:ext uri="{FF2B5EF4-FFF2-40B4-BE49-F238E27FC236}">
                  <a16:creationId xmlns:a16="http://schemas.microsoft.com/office/drawing/2014/main" id="{8F0976A4-E21A-4A8E-B504-F1C289565CE6}"/>
                </a:ext>
              </a:extLst>
            </p:cNvPr>
            <p:cNvSpPr txBox="1">
              <a:spLocks noChangeArrowheads="1"/>
            </p:cNvSpPr>
            <p:nvPr>
              <p:custDataLst>
                <p:tags r:id="rId20"/>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54285" name="组合 18">
            <a:extLst>
              <a:ext uri="{FF2B5EF4-FFF2-40B4-BE49-F238E27FC236}">
                <a16:creationId xmlns:a16="http://schemas.microsoft.com/office/drawing/2014/main" id="{EADD2919-1F5E-4747-AFCD-6405873DE2A8}"/>
              </a:ext>
            </a:extLst>
          </p:cNvPr>
          <p:cNvGrpSpPr>
            <a:grpSpLocks/>
          </p:cNvGrpSpPr>
          <p:nvPr>
            <p:custDataLst>
              <p:tags r:id="rId12"/>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936582A8-D2A3-4C5C-B680-B06A99A60920}"/>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BAC87848-50B6-483B-908C-5CD2F6FEE172}"/>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4293" name="TypeText">
              <a:extLst>
                <a:ext uri="{FF2B5EF4-FFF2-40B4-BE49-F238E27FC236}">
                  <a16:creationId xmlns:a16="http://schemas.microsoft.com/office/drawing/2014/main" id="{816CCD62-0126-4E50-97F8-BBC04B38C3CA}"/>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4294" name="TipText">
              <a:extLst>
                <a:ext uri="{FF2B5EF4-FFF2-40B4-BE49-F238E27FC236}">
                  <a16:creationId xmlns:a16="http://schemas.microsoft.com/office/drawing/2014/main" id="{2772F59D-059D-4229-A693-1A86F8E37ABA}"/>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4287" name="图片 3">
            <a:extLst>
              <a:ext uri="{FF2B5EF4-FFF2-40B4-BE49-F238E27FC236}">
                <a16:creationId xmlns:a16="http://schemas.microsoft.com/office/drawing/2014/main" id="{A3857DB7-9F0F-4AB6-B28E-01C9CD2532EF}"/>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1">
            <a:extLst>
              <a:ext uri="{FF2B5EF4-FFF2-40B4-BE49-F238E27FC236}">
                <a16:creationId xmlns:a16="http://schemas.microsoft.com/office/drawing/2014/main" id="{447EEC87-56D5-4073-9191-F643A658067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5299" name="灯片编号占位符 2">
            <a:extLst>
              <a:ext uri="{FF2B5EF4-FFF2-40B4-BE49-F238E27FC236}">
                <a16:creationId xmlns:a16="http://schemas.microsoft.com/office/drawing/2014/main" id="{ABBA4013-DB02-4C1B-BFC2-DF5A87EE42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1899A8-477D-451C-9174-E862021591B2}" type="slidenum">
              <a:rPr lang="zh-CN" altLang="en-US">
                <a:solidFill>
                  <a:schemeClr val="bg1"/>
                </a:solidFill>
              </a:rPr>
              <a:pPr/>
              <a:t>48</a:t>
            </a:fld>
            <a:endParaRPr lang="zh-CN" altLang="en-US">
              <a:solidFill>
                <a:schemeClr val="bg1"/>
              </a:solidFill>
            </a:endParaRPr>
          </a:p>
        </p:txBody>
      </p:sp>
      <p:sp>
        <p:nvSpPr>
          <p:cNvPr id="55300" name="文本框 4">
            <a:extLst>
              <a:ext uri="{FF2B5EF4-FFF2-40B4-BE49-F238E27FC236}">
                <a16:creationId xmlns:a16="http://schemas.microsoft.com/office/drawing/2014/main" id="{92F3EDC4-7401-4FF5-84AE-6416BD9883F5}"/>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a:latin typeface="STKaiti" panose="02010600040101010101" pitchFamily="2" charset="-122"/>
                <a:ea typeface="STKaiti" panose="02010600040101010101" pitchFamily="2" charset="-122"/>
              </a:rPr>
              <a:t>函数</a:t>
            </a:r>
            <a:r>
              <a:rPr lang="zh-CN" altLang="en-US" sz="2800" b="1">
                <a:latin typeface="STKaiti" panose="02010600040101010101" pitchFamily="2" charset="-122"/>
                <a:ea typeface="STKaiti" panose="02010600040101010101" pitchFamily="2" charset="-122"/>
              </a:rPr>
              <a:t>的定义</a:t>
            </a:r>
            <a:r>
              <a:rPr lang="zh-TW" altLang="en-US" sz="2800" b="1">
                <a:latin typeface="STKaiti" panose="02010600040101010101" pitchFamily="2" charset="-122"/>
                <a:ea typeface="STKaiti" panose="02010600040101010101" pitchFamily="2" charset="-122"/>
              </a:rPr>
              <a:t>在源程序中的位置是任意的吗？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5301" name="文本框 5">
            <a:extLst>
              <a:ext uri="{FF2B5EF4-FFF2-40B4-BE49-F238E27FC236}">
                <a16:creationId xmlns:a16="http://schemas.microsoft.com/office/drawing/2014/main" id="{7ECE308A-BDA7-47C1-A552-27BF7C38A077}"/>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可以在调用前，也可以在调用后</a:t>
            </a:r>
          </a:p>
        </p:txBody>
      </p:sp>
      <p:sp>
        <p:nvSpPr>
          <p:cNvPr id="55302" name="文本框 6">
            <a:extLst>
              <a:ext uri="{FF2B5EF4-FFF2-40B4-BE49-F238E27FC236}">
                <a16:creationId xmlns:a16="http://schemas.microsoft.com/office/drawing/2014/main" id="{2E16153D-03C0-4CA9-B40F-F9535A862944}"/>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必须写在调用前</a:t>
            </a:r>
          </a:p>
        </p:txBody>
      </p:sp>
      <p:sp>
        <p:nvSpPr>
          <p:cNvPr id="10" name="椭圆 9">
            <a:extLst>
              <a:ext uri="{FF2B5EF4-FFF2-40B4-BE49-F238E27FC236}">
                <a16:creationId xmlns:a16="http://schemas.microsoft.com/office/drawing/2014/main" id="{86C7F840-5B32-4A2B-9F92-C04A1E62DF47}"/>
              </a:ext>
            </a:extLst>
          </p:cNvPr>
          <p:cNvSpPr>
            <a:spLocks noChangeAspect="1"/>
          </p:cNvSpPr>
          <p:nvPr>
            <p:custDataLst>
              <p:tags r:id="rId5"/>
            </p:custDataLst>
          </p:nvPr>
        </p:nvSpPr>
        <p:spPr>
          <a:xfrm>
            <a:off x="11144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CFE7E67-9FDD-4DD6-8A5E-475F32466611}"/>
              </a:ext>
            </a:extLst>
          </p:cNvPr>
          <p:cNvSpPr>
            <a:spLocks noChangeAspect="1"/>
          </p:cNvSpPr>
          <p:nvPr>
            <p:custDataLst>
              <p:tags r:id="rId6"/>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BD3DDA5D-341C-40D1-A6BA-10B084CA2CCC}"/>
              </a:ext>
            </a:extLst>
          </p:cNvPr>
          <p:cNvSpPr/>
          <p:nvPr>
            <p:custDataLst>
              <p:tags r:id="rId7"/>
            </p:custDataLst>
          </p:nvPr>
        </p:nvSpPr>
        <p:spPr>
          <a:xfrm>
            <a:off x="7350125" y="6008688"/>
            <a:ext cx="1543050" cy="41275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5EE48214-AD2D-41C7-8D12-C2E5C5D73D7F}"/>
              </a:ext>
            </a:extLst>
          </p:cNvPr>
          <p:cNvSpPr/>
          <p:nvPr>
            <p:custDataLst>
              <p:tags r:id="rId8"/>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5307" name="文本框 25">
            <a:extLst>
              <a:ext uri="{FF2B5EF4-FFF2-40B4-BE49-F238E27FC236}">
                <a16:creationId xmlns:a16="http://schemas.microsoft.com/office/drawing/2014/main" id="{57FE4F01-941E-4857-826A-91D1E7A06DA2}"/>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5308" name="文本框 26">
            <a:extLst>
              <a:ext uri="{FF2B5EF4-FFF2-40B4-BE49-F238E27FC236}">
                <a16:creationId xmlns:a16="http://schemas.microsoft.com/office/drawing/2014/main" id="{1DBFEF84-27A4-4F17-8705-29DEB4B3884E}"/>
              </a:ext>
            </a:extLst>
          </p:cNvPr>
          <p:cNvSpPr txBox="1">
            <a:spLocks noChangeArrowheads="1"/>
          </p:cNvSpPr>
          <p:nvPr>
            <p:custDataLst>
              <p:tags r:id="rId10"/>
            </p:custDataLst>
          </p:nvPr>
        </p:nvSpPr>
        <p:spPr bwMode="auto">
          <a:xfrm>
            <a:off x="9779001" y="1270000"/>
            <a:ext cx="33321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如果定义在调用后，调用前必须有声明</a:t>
            </a:r>
          </a:p>
        </p:txBody>
      </p:sp>
      <p:grpSp>
        <p:nvGrpSpPr>
          <p:cNvPr id="55310" name="组合 24">
            <a:extLst>
              <a:ext uri="{FF2B5EF4-FFF2-40B4-BE49-F238E27FC236}">
                <a16:creationId xmlns:a16="http://schemas.microsoft.com/office/drawing/2014/main" id="{E6C35780-2B51-460A-AC0B-84D31A4AC5A8}"/>
              </a:ext>
            </a:extLst>
          </p:cNvPr>
          <p:cNvGrpSpPr>
            <a:grpSpLocks/>
          </p:cNvGrpSpPr>
          <p:nvPr>
            <p:custDataLst>
              <p:tags r:id="rId11"/>
            </p:custDataLst>
          </p:nvPr>
        </p:nvGrpSpPr>
        <p:grpSpPr bwMode="auto">
          <a:xfrm>
            <a:off x="9537700" y="0"/>
            <a:ext cx="3814763" cy="647700"/>
            <a:chOff x="9537700" y="0"/>
            <a:chExt cx="3815080" cy="647700"/>
          </a:xfrm>
        </p:grpSpPr>
        <p:sp>
          <p:nvSpPr>
            <p:cNvPr id="22" name="RemarkBack">
              <a:extLst>
                <a:ext uri="{FF2B5EF4-FFF2-40B4-BE49-F238E27FC236}">
                  <a16:creationId xmlns:a16="http://schemas.microsoft.com/office/drawing/2014/main" id="{2889AA77-8C51-4271-8B25-8247CBBAA46A}"/>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a:extLst>
                <a:ext uri="{FF2B5EF4-FFF2-40B4-BE49-F238E27FC236}">
                  <a16:creationId xmlns:a16="http://schemas.microsoft.com/office/drawing/2014/main" id="{5E964327-DBBB-4D07-B751-399126AFA987}"/>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5314" name="RemarkTitleText">
              <a:extLst>
                <a:ext uri="{FF2B5EF4-FFF2-40B4-BE49-F238E27FC236}">
                  <a16:creationId xmlns:a16="http://schemas.microsoft.com/office/drawing/2014/main" id="{654E5EFB-7C55-4458-A64C-D47B54E41F07}"/>
                </a:ext>
              </a:extLst>
            </p:cNvPr>
            <p:cNvSpPr txBox="1">
              <a:spLocks noChangeArrowheads="1"/>
            </p:cNvSpPr>
            <p:nvPr>
              <p:custDataLst>
                <p:tags r:id="rId20"/>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55309" name="组合 18">
            <a:extLst>
              <a:ext uri="{FF2B5EF4-FFF2-40B4-BE49-F238E27FC236}">
                <a16:creationId xmlns:a16="http://schemas.microsoft.com/office/drawing/2014/main" id="{D47FC55D-169A-4182-AC37-DDFB9960F007}"/>
              </a:ext>
            </a:extLst>
          </p:cNvPr>
          <p:cNvGrpSpPr>
            <a:grpSpLocks/>
          </p:cNvGrpSpPr>
          <p:nvPr>
            <p:custDataLst>
              <p:tags r:id="rId12"/>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51A929B1-C311-4744-B5E7-D4E7DA78B058}"/>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51DEA256-B669-4AA2-BB91-54CE27C5C424}"/>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5317" name="TypeText">
              <a:extLst>
                <a:ext uri="{FF2B5EF4-FFF2-40B4-BE49-F238E27FC236}">
                  <a16:creationId xmlns:a16="http://schemas.microsoft.com/office/drawing/2014/main" id="{C5E39530-96D3-4561-8762-824B39D3C221}"/>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5318" name="TipText">
              <a:extLst>
                <a:ext uri="{FF2B5EF4-FFF2-40B4-BE49-F238E27FC236}">
                  <a16:creationId xmlns:a16="http://schemas.microsoft.com/office/drawing/2014/main" id="{641CA4ED-3EB4-47A2-A47A-B975A1D3DEA4}"/>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5311" name="图片 3">
            <a:extLst>
              <a:ext uri="{FF2B5EF4-FFF2-40B4-BE49-F238E27FC236}">
                <a16:creationId xmlns:a16="http://schemas.microsoft.com/office/drawing/2014/main" id="{98DE6570-6417-4D73-910D-504F2B7CB046}"/>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1">
            <a:extLst>
              <a:ext uri="{FF2B5EF4-FFF2-40B4-BE49-F238E27FC236}">
                <a16:creationId xmlns:a16="http://schemas.microsoft.com/office/drawing/2014/main" id="{562079A5-B2C3-4179-B65E-74A32B1128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6323" name="灯片编号占位符 2">
            <a:extLst>
              <a:ext uri="{FF2B5EF4-FFF2-40B4-BE49-F238E27FC236}">
                <a16:creationId xmlns:a16="http://schemas.microsoft.com/office/drawing/2014/main" id="{FD0EE337-2AA8-43B6-95E6-52F0D379AE8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5ACCB6-2E6E-4B4E-8751-86EEFADD5B42}" type="slidenum">
              <a:rPr lang="zh-CN" altLang="en-US">
                <a:solidFill>
                  <a:schemeClr val="bg1"/>
                </a:solidFill>
              </a:rPr>
              <a:pPr/>
              <a:t>49</a:t>
            </a:fld>
            <a:endParaRPr lang="zh-CN" altLang="en-US">
              <a:solidFill>
                <a:schemeClr val="bg1"/>
              </a:solidFill>
            </a:endParaRPr>
          </a:p>
        </p:txBody>
      </p:sp>
      <p:sp>
        <p:nvSpPr>
          <p:cNvPr id="56324" name="文本框 4">
            <a:extLst>
              <a:ext uri="{FF2B5EF4-FFF2-40B4-BE49-F238E27FC236}">
                <a16:creationId xmlns:a16="http://schemas.microsoft.com/office/drawing/2014/main" id="{4E1183F5-AEAF-477F-8556-682FD027B262}"/>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a:latin typeface="STKaiti" panose="02010600040101010101" pitchFamily="2" charset="-122"/>
                <a:ea typeface="STKaiti" panose="02010600040101010101" pitchFamily="2" charset="-122"/>
              </a:rPr>
              <a:t>函数中的语句数量有限制吗？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6325" name="文本框 5">
            <a:extLst>
              <a:ext uri="{FF2B5EF4-FFF2-40B4-BE49-F238E27FC236}">
                <a16:creationId xmlns:a16="http://schemas.microsoft.com/office/drawing/2014/main" id="{61165884-C93E-4CE3-9F94-372C186976D6}"/>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有，所以设计函数时需要节省语句</a:t>
            </a:r>
          </a:p>
        </p:txBody>
      </p:sp>
      <p:sp>
        <p:nvSpPr>
          <p:cNvPr id="56326" name="文本框 6">
            <a:extLst>
              <a:ext uri="{FF2B5EF4-FFF2-40B4-BE49-F238E27FC236}">
                <a16:creationId xmlns:a16="http://schemas.microsoft.com/office/drawing/2014/main" id="{9DD01043-F951-4C63-AE2E-28D16A9D92E9}"/>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几乎没有，可以放心设计出心仪的函数</a:t>
            </a:r>
          </a:p>
        </p:txBody>
      </p:sp>
      <p:sp>
        <p:nvSpPr>
          <p:cNvPr id="10" name="椭圆 9">
            <a:extLst>
              <a:ext uri="{FF2B5EF4-FFF2-40B4-BE49-F238E27FC236}">
                <a16:creationId xmlns:a16="http://schemas.microsoft.com/office/drawing/2014/main" id="{911E340C-5339-4060-BE58-A4C2899112E5}"/>
              </a:ext>
            </a:extLst>
          </p:cNvPr>
          <p:cNvSpPr>
            <a:spLocks noChangeAspect="1"/>
          </p:cNvSpPr>
          <p:nvPr>
            <p:custDataLst>
              <p:tags r:id="rId5"/>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4B8DAF7-B744-420C-A24E-226F8940E921}"/>
              </a:ext>
            </a:extLst>
          </p:cNvPr>
          <p:cNvSpPr>
            <a:spLocks noChangeAspect="1"/>
          </p:cNvSpPr>
          <p:nvPr>
            <p:custDataLst>
              <p:tags r:id="rId6"/>
            </p:custDataLst>
          </p:nvPr>
        </p:nvSpPr>
        <p:spPr>
          <a:xfrm>
            <a:off x="1114425" y="370681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1DB5A4B0-746D-4E6F-B2F9-9ED47EDA1AE5}"/>
              </a:ext>
            </a:extLst>
          </p:cNvPr>
          <p:cNvSpPr/>
          <p:nvPr>
            <p:custDataLst>
              <p:tags r:id="rId7"/>
            </p:custDataLst>
          </p:nvPr>
        </p:nvSpPr>
        <p:spPr>
          <a:xfrm>
            <a:off x="7350125" y="601821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653EEB58-8335-406C-ADAE-63D445127B2F}"/>
              </a:ext>
            </a:extLst>
          </p:cNvPr>
          <p:cNvSpPr/>
          <p:nvPr>
            <p:custDataLst>
              <p:tags r:id="rId8"/>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6331" name="文本框 25">
            <a:extLst>
              <a:ext uri="{FF2B5EF4-FFF2-40B4-BE49-F238E27FC236}">
                <a16:creationId xmlns:a16="http://schemas.microsoft.com/office/drawing/2014/main" id="{11F99D23-E6DF-4B89-BAC2-BAD016171D6F}"/>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6332" name="文本框 26">
            <a:extLst>
              <a:ext uri="{FF2B5EF4-FFF2-40B4-BE49-F238E27FC236}">
                <a16:creationId xmlns:a16="http://schemas.microsoft.com/office/drawing/2014/main" id="{8DA72BD3-940A-4EFE-9799-4D9110AA7562}"/>
              </a:ext>
            </a:extLst>
          </p:cNvPr>
          <p:cNvSpPr txBox="1">
            <a:spLocks noChangeArrowheads="1"/>
          </p:cNvSpPr>
          <p:nvPr>
            <p:custDataLst>
              <p:tags r:id="rId10"/>
            </p:custDataLst>
          </p:nvPr>
        </p:nvSpPr>
        <p:spPr bwMode="auto">
          <a:xfrm>
            <a:off x="9779001" y="1270000"/>
            <a:ext cx="3332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语句数量受内存大小和操作系统规范的限制，二者通常都很大（上亿条语句）</a:t>
            </a:r>
          </a:p>
        </p:txBody>
      </p:sp>
      <p:grpSp>
        <p:nvGrpSpPr>
          <p:cNvPr id="56334" name="组合 24">
            <a:extLst>
              <a:ext uri="{FF2B5EF4-FFF2-40B4-BE49-F238E27FC236}">
                <a16:creationId xmlns:a16="http://schemas.microsoft.com/office/drawing/2014/main" id="{AC331F5F-3B47-4A8C-BC50-23933D68D3A4}"/>
              </a:ext>
            </a:extLst>
          </p:cNvPr>
          <p:cNvGrpSpPr>
            <a:grpSpLocks/>
          </p:cNvGrpSpPr>
          <p:nvPr>
            <p:custDataLst>
              <p:tags r:id="rId11"/>
            </p:custDataLst>
          </p:nvPr>
        </p:nvGrpSpPr>
        <p:grpSpPr bwMode="auto">
          <a:xfrm>
            <a:off x="9537700" y="0"/>
            <a:ext cx="3814763" cy="647700"/>
            <a:chOff x="9537700" y="0"/>
            <a:chExt cx="3815080" cy="647700"/>
          </a:xfrm>
        </p:grpSpPr>
        <p:sp>
          <p:nvSpPr>
            <p:cNvPr id="22" name="RemarkBack">
              <a:extLst>
                <a:ext uri="{FF2B5EF4-FFF2-40B4-BE49-F238E27FC236}">
                  <a16:creationId xmlns:a16="http://schemas.microsoft.com/office/drawing/2014/main" id="{0DDF6FB2-783B-487B-917D-BE6E0EC823DB}"/>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a:extLst>
                <a:ext uri="{FF2B5EF4-FFF2-40B4-BE49-F238E27FC236}">
                  <a16:creationId xmlns:a16="http://schemas.microsoft.com/office/drawing/2014/main" id="{96C724B4-066E-45C2-A38B-568AB64DACAC}"/>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6338" name="RemarkTitleText">
              <a:extLst>
                <a:ext uri="{FF2B5EF4-FFF2-40B4-BE49-F238E27FC236}">
                  <a16:creationId xmlns:a16="http://schemas.microsoft.com/office/drawing/2014/main" id="{A39B6755-1A14-4D80-AB12-202550E06767}"/>
                </a:ext>
              </a:extLst>
            </p:cNvPr>
            <p:cNvSpPr txBox="1">
              <a:spLocks noChangeArrowheads="1"/>
            </p:cNvSpPr>
            <p:nvPr>
              <p:custDataLst>
                <p:tags r:id="rId20"/>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56333" name="组合 18">
            <a:extLst>
              <a:ext uri="{FF2B5EF4-FFF2-40B4-BE49-F238E27FC236}">
                <a16:creationId xmlns:a16="http://schemas.microsoft.com/office/drawing/2014/main" id="{A154D0C3-D42B-450B-A337-8BBCD6DF9210}"/>
              </a:ext>
            </a:extLst>
          </p:cNvPr>
          <p:cNvGrpSpPr>
            <a:grpSpLocks/>
          </p:cNvGrpSpPr>
          <p:nvPr>
            <p:custDataLst>
              <p:tags r:id="rId12"/>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639DB7B0-72BB-4686-8D45-1D87A60E4056}"/>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CB858879-6F66-45F6-AD57-9891E5A31892}"/>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6341" name="TypeText">
              <a:extLst>
                <a:ext uri="{FF2B5EF4-FFF2-40B4-BE49-F238E27FC236}">
                  <a16:creationId xmlns:a16="http://schemas.microsoft.com/office/drawing/2014/main" id="{2BF8983F-2342-415D-A6C2-ACAA530C4A29}"/>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6342" name="TipText">
              <a:extLst>
                <a:ext uri="{FF2B5EF4-FFF2-40B4-BE49-F238E27FC236}">
                  <a16:creationId xmlns:a16="http://schemas.microsoft.com/office/drawing/2014/main" id="{C695D212-B36E-479A-BD0B-7861BB697EAD}"/>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6335" name="图片 3">
            <a:extLst>
              <a:ext uri="{FF2B5EF4-FFF2-40B4-BE49-F238E27FC236}">
                <a16:creationId xmlns:a16="http://schemas.microsoft.com/office/drawing/2014/main" id="{0A6D1C76-54FE-4401-8123-D8EEA918CF06}"/>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文本占位符 5">
            <a:extLst>
              <a:ext uri="{FF2B5EF4-FFF2-40B4-BE49-F238E27FC236}">
                <a16:creationId xmlns:a16="http://schemas.microsoft.com/office/drawing/2014/main" id="{3AAD33E9-BABE-4DFA-8C57-F9247362444E}"/>
              </a:ext>
            </a:extLst>
          </p:cNvPr>
          <p:cNvSpPr>
            <a:spLocks noGrp="1"/>
          </p:cNvSpPr>
          <p:nvPr>
            <p:ph idx="1"/>
          </p:nvPr>
        </p:nvSpPr>
        <p:spPr/>
        <p:txBody>
          <a:bodyPr/>
          <a:lstStyle/>
          <a:p>
            <a:pPr>
              <a:lnSpc>
                <a:spcPct val="180000"/>
              </a:lnSpc>
              <a:spcBef>
                <a:spcPct val="0"/>
              </a:spcBef>
            </a:pPr>
            <a:r>
              <a:rPr lang="en-US" altLang="zh-CN"/>
              <a:t>int main() {</a:t>
            </a:r>
          </a:p>
          <a:p>
            <a:pPr>
              <a:lnSpc>
                <a:spcPct val="180000"/>
              </a:lnSpc>
              <a:spcBef>
                <a:spcPct val="0"/>
              </a:spcBef>
            </a:pPr>
            <a:r>
              <a:rPr lang="en-US" altLang="zh-CN"/>
              <a:t>  </a:t>
            </a:r>
            <a:r>
              <a:rPr lang="zh-CN" altLang="en-US">
                <a:solidFill>
                  <a:srgbClr val="FF0000"/>
                </a:solidFill>
              </a:rPr>
              <a:t>枚举</a:t>
            </a:r>
            <a:r>
              <a:rPr lang="en-US" altLang="zh-CN"/>
              <a:t>2</a:t>
            </a:r>
            <a:r>
              <a:rPr lang="zh-CN" altLang="en-US"/>
              <a:t>到</a:t>
            </a:r>
            <a:r>
              <a:rPr lang="en-US" altLang="zh-CN"/>
              <a:t>100</a:t>
            </a:r>
            <a:r>
              <a:rPr lang="zh-CN" altLang="en-US"/>
              <a:t>的整数</a:t>
            </a:r>
            <a:r>
              <a:rPr lang="en-US" altLang="zh-CN"/>
              <a:t>n</a:t>
            </a:r>
          </a:p>
          <a:p>
            <a:pPr>
              <a:lnSpc>
                <a:spcPct val="180000"/>
              </a:lnSpc>
              <a:spcBef>
                <a:spcPct val="0"/>
              </a:spcBef>
            </a:pPr>
            <a:r>
              <a:rPr lang="en-US" altLang="zh-CN">
                <a:solidFill>
                  <a:srgbClr val="0000FF"/>
                </a:solidFill>
              </a:rPr>
              <a:t>    </a:t>
            </a:r>
            <a:r>
              <a:rPr lang="zh-CN" altLang="en-US">
                <a:solidFill>
                  <a:srgbClr val="0000FF"/>
                </a:solidFill>
              </a:rPr>
              <a:t>检查</a:t>
            </a:r>
            <a:r>
              <a:rPr lang="en-US" altLang="zh-CN">
                <a:solidFill>
                  <a:srgbClr val="0000FF"/>
                </a:solidFill>
              </a:rPr>
              <a:t>n</a:t>
            </a:r>
            <a:r>
              <a:rPr lang="zh-CN" altLang="en-US">
                <a:solidFill>
                  <a:srgbClr val="0000FF"/>
                </a:solidFill>
              </a:rPr>
              <a:t>是否为素数</a:t>
            </a:r>
            <a:endParaRPr lang="en-US" altLang="zh-CN">
              <a:solidFill>
                <a:srgbClr val="0000FF"/>
              </a:solidFill>
            </a:endParaRPr>
          </a:p>
          <a:p>
            <a:pPr>
              <a:lnSpc>
                <a:spcPct val="180000"/>
              </a:lnSpc>
              <a:spcBef>
                <a:spcPct val="0"/>
              </a:spcBef>
            </a:pPr>
            <a:r>
              <a:rPr lang="en-US" altLang="zh-CN"/>
              <a:t>    </a:t>
            </a:r>
            <a:r>
              <a:rPr lang="zh-CN" altLang="en-US">
                <a:solidFill>
                  <a:srgbClr val="FF0000"/>
                </a:solidFill>
              </a:rPr>
              <a:t>如果</a:t>
            </a:r>
            <a:r>
              <a:rPr lang="en-US" altLang="zh-CN"/>
              <a:t>n</a:t>
            </a:r>
            <a:r>
              <a:rPr lang="zh-CN" altLang="en-US"/>
              <a:t>是素数</a:t>
            </a:r>
            <a:endParaRPr lang="en-US" altLang="zh-CN"/>
          </a:p>
          <a:p>
            <a:pPr>
              <a:lnSpc>
                <a:spcPct val="180000"/>
              </a:lnSpc>
              <a:spcBef>
                <a:spcPct val="0"/>
              </a:spcBef>
            </a:pPr>
            <a:r>
              <a:rPr lang="zh-CN" altLang="en-US">
                <a:solidFill>
                  <a:srgbClr val="00B050"/>
                </a:solidFill>
              </a:rPr>
              <a:t>      输出</a:t>
            </a:r>
            <a:r>
              <a:rPr lang="en-US" altLang="zh-CN"/>
              <a:t>n</a:t>
            </a:r>
          </a:p>
          <a:p>
            <a:pPr>
              <a:lnSpc>
                <a:spcPct val="180000"/>
              </a:lnSpc>
              <a:spcBef>
                <a:spcPct val="0"/>
              </a:spcBef>
            </a:pPr>
            <a:endParaRPr lang="en-US" altLang="zh-CN"/>
          </a:p>
          <a:p>
            <a:pPr>
              <a:lnSpc>
                <a:spcPct val="180000"/>
              </a:lnSpc>
              <a:spcBef>
                <a:spcPct val="0"/>
              </a:spcBef>
            </a:pPr>
            <a:r>
              <a:rPr lang="en-US" altLang="zh-CN"/>
              <a:t>  return 0;</a:t>
            </a:r>
          </a:p>
          <a:p>
            <a:pPr>
              <a:lnSpc>
                <a:spcPct val="180000"/>
              </a:lnSpc>
              <a:spcBef>
                <a:spcPct val="0"/>
              </a:spcBef>
            </a:pPr>
            <a:r>
              <a:rPr lang="en-US" altLang="zh-CN"/>
              <a:t>}</a:t>
            </a:r>
            <a:endParaRPr lang="zh-CN" altLang="en-US"/>
          </a:p>
        </p:txBody>
      </p:sp>
      <p:sp>
        <p:nvSpPr>
          <p:cNvPr id="10242" name="标题 1">
            <a:extLst>
              <a:ext uri="{FF2B5EF4-FFF2-40B4-BE49-F238E27FC236}">
                <a16:creationId xmlns:a16="http://schemas.microsoft.com/office/drawing/2014/main" id="{6307AA79-8128-47DD-856D-17E2C61BCD59}"/>
              </a:ext>
            </a:extLst>
          </p:cNvPr>
          <p:cNvSpPr>
            <a:spLocks noGrp="1"/>
          </p:cNvSpPr>
          <p:nvPr>
            <p:ph type="title"/>
          </p:nvPr>
        </p:nvSpPr>
        <p:spPr/>
        <p:txBody>
          <a:bodyPr/>
          <a:lstStyle/>
          <a:p>
            <a:r>
              <a:rPr lang="zh-CN" altLang="en-US"/>
              <a:t>任务</a:t>
            </a:r>
            <a:r>
              <a:rPr lang="en-US" altLang="zh-CN"/>
              <a:t>2</a:t>
            </a:r>
            <a:endParaRPr lang="zh-CN" altLang="en-US"/>
          </a:p>
        </p:txBody>
      </p:sp>
      <p:sp>
        <p:nvSpPr>
          <p:cNvPr id="122" name="内容占位符 2">
            <a:extLst>
              <a:ext uri="{FF2B5EF4-FFF2-40B4-BE49-F238E27FC236}">
                <a16:creationId xmlns:a16="http://schemas.microsoft.com/office/drawing/2014/main" id="{798B73B6-EDEB-4E51-8E09-4BACB7111C9C}"/>
              </a:ext>
            </a:extLst>
          </p:cNvPr>
          <p:cNvSpPr txBox="1">
            <a:spLocks/>
          </p:cNvSpPr>
          <p:nvPr/>
        </p:nvSpPr>
        <p:spPr bwMode="auto">
          <a:xfrm>
            <a:off x="3962152" y="2021358"/>
            <a:ext cx="4786312" cy="4071938"/>
          </a:xfrm>
          <a:prstGeom prst="rect">
            <a:avLst/>
          </a:prstGeom>
          <a:noFill/>
          <a:ln>
            <a:solidFill>
              <a:srgbClr val="000000"/>
            </a:solidFill>
          </a:ln>
        </p:spPr>
        <p:txBody>
          <a:bodyPr/>
          <a:lstStyle/>
          <a:p>
            <a:pPr marL="342900" indent="-342900" fontAlgn="auto">
              <a:lnSpc>
                <a:spcPct val="180000"/>
              </a:lnSpc>
              <a:spcBef>
                <a:spcPts val="0"/>
              </a:spcBef>
              <a:spcAft>
                <a:spcPts val="0"/>
              </a:spcAft>
              <a:buClr>
                <a:srgbClr val="000066"/>
              </a:buClr>
              <a:buSzPct val="80000"/>
              <a:buFont typeface="Wingdings" pitchFamily="2" charset="2"/>
              <a:buNone/>
              <a:defRPr/>
            </a:pPr>
            <a:r>
              <a:rPr kumimoji="1" lang="zh-CN" altLang="en-US" sz="2000" kern="0" dirty="0">
                <a:solidFill>
                  <a:srgbClr val="000000"/>
                </a:solidFill>
                <a:latin typeface="仿宋" pitchFamily="49" charset="-122"/>
                <a:ea typeface="仿宋" pitchFamily="49" charset="-122"/>
              </a:rPr>
              <a:t>假设</a:t>
            </a:r>
            <a:r>
              <a:rPr kumimoji="1" lang="en-US" altLang="zh-CN" sz="2000" kern="0" dirty="0">
                <a:solidFill>
                  <a:srgbClr val="000000"/>
                </a:solidFill>
                <a:latin typeface="仿宋" pitchFamily="49" charset="-122"/>
                <a:ea typeface="仿宋" pitchFamily="49" charset="-122"/>
              </a:rPr>
              <a:t>n</a:t>
            </a:r>
            <a:r>
              <a:rPr kumimoji="1" lang="zh-CN" altLang="en-US" sz="2000" kern="0" dirty="0">
                <a:solidFill>
                  <a:srgbClr val="000000"/>
                </a:solidFill>
                <a:latin typeface="仿宋" pitchFamily="49" charset="-122"/>
                <a:ea typeface="仿宋" pitchFamily="49" charset="-122"/>
              </a:rPr>
              <a:t>是素数</a:t>
            </a:r>
            <a:endParaRPr kumimoji="1" lang="en-US" altLang="zh-CN" sz="2000" kern="0" dirty="0">
              <a:solidFill>
                <a:srgbClr val="000000"/>
              </a:solidFill>
              <a:latin typeface="仿宋" pitchFamily="49" charset="-122"/>
              <a:ea typeface="仿宋" pitchFamily="49" charset="-122"/>
            </a:endParaRPr>
          </a:p>
          <a:p>
            <a:pPr marL="342900" indent="-342900" fontAlgn="auto">
              <a:lnSpc>
                <a:spcPct val="180000"/>
              </a:lnSpc>
              <a:spcBef>
                <a:spcPts val="0"/>
              </a:spcBef>
              <a:spcAft>
                <a:spcPts val="0"/>
              </a:spcAft>
              <a:buClr>
                <a:srgbClr val="000066"/>
              </a:buClr>
              <a:buSzPct val="80000"/>
              <a:buFont typeface="Wingdings" pitchFamily="2" charset="2"/>
              <a:buNone/>
              <a:defRPr/>
            </a:pPr>
            <a:r>
              <a:rPr kumimoji="1" lang="zh-CN" altLang="en-US" sz="2000" kern="0" dirty="0">
                <a:solidFill>
                  <a:srgbClr val="000000"/>
                </a:solidFill>
                <a:latin typeface="仿宋" pitchFamily="49" charset="-122"/>
                <a:ea typeface="仿宋" pitchFamily="49" charset="-122"/>
              </a:rPr>
              <a:t>枚举</a:t>
            </a:r>
            <a:r>
              <a:rPr kumimoji="1" lang="en-US" altLang="zh-CN" sz="2000" kern="0" dirty="0">
                <a:solidFill>
                  <a:srgbClr val="000000"/>
                </a:solidFill>
                <a:latin typeface="仿宋" pitchFamily="49" charset="-122"/>
                <a:ea typeface="仿宋" pitchFamily="49" charset="-122"/>
              </a:rPr>
              <a:t>2</a:t>
            </a:r>
            <a:r>
              <a:rPr kumimoji="1" lang="zh-CN" altLang="en-US" sz="2000" kern="0" dirty="0">
                <a:solidFill>
                  <a:srgbClr val="000000"/>
                </a:solidFill>
                <a:latin typeface="仿宋" pitchFamily="49" charset="-122"/>
                <a:ea typeface="仿宋" pitchFamily="49" charset="-122"/>
              </a:rPr>
              <a:t>到</a:t>
            </a:r>
            <a:r>
              <a:rPr kumimoji="1" lang="en-US" altLang="zh-CN" sz="2000" kern="0" dirty="0" err="1">
                <a:solidFill>
                  <a:srgbClr val="000000"/>
                </a:solidFill>
                <a:latin typeface="仿宋" pitchFamily="49" charset="-122"/>
                <a:ea typeface="仿宋" pitchFamily="49" charset="-122"/>
              </a:rPr>
              <a:t>sqrt</a:t>
            </a:r>
            <a:r>
              <a:rPr kumimoji="1" lang="en-US" altLang="zh-CN" sz="2000" kern="0" dirty="0">
                <a:solidFill>
                  <a:srgbClr val="000000"/>
                </a:solidFill>
                <a:latin typeface="仿宋" pitchFamily="49" charset="-122"/>
                <a:ea typeface="仿宋" pitchFamily="49" charset="-122"/>
              </a:rPr>
              <a:t>(n)</a:t>
            </a:r>
            <a:r>
              <a:rPr kumimoji="1" lang="zh-CN" altLang="en-US" sz="2000" kern="0" dirty="0">
                <a:solidFill>
                  <a:srgbClr val="000000"/>
                </a:solidFill>
                <a:latin typeface="仿宋" pitchFamily="49" charset="-122"/>
                <a:ea typeface="仿宋" pitchFamily="49" charset="-122"/>
              </a:rPr>
              <a:t>的所有数</a:t>
            </a:r>
            <a:endParaRPr kumimoji="1" lang="en-US" altLang="zh-CN" sz="2000" kern="0" dirty="0">
              <a:solidFill>
                <a:srgbClr val="000000"/>
              </a:solidFill>
              <a:latin typeface="仿宋" pitchFamily="49" charset="-122"/>
              <a:ea typeface="仿宋" pitchFamily="49" charset="-122"/>
            </a:endParaRPr>
          </a:p>
          <a:p>
            <a:pPr marL="342900" indent="-342900" fontAlgn="auto">
              <a:lnSpc>
                <a:spcPct val="180000"/>
              </a:lnSpc>
              <a:spcBef>
                <a:spcPts val="0"/>
              </a:spcBef>
              <a:spcAft>
                <a:spcPts val="0"/>
              </a:spcAft>
              <a:buClr>
                <a:srgbClr val="000066"/>
              </a:buClr>
              <a:buSzPct val="80000"/>
              <a:buFont typeface="Wingdings" pitchFamily="2" charset="2"/>
              <a:buNone/>
              <a:defRPr/>
            </a:pPr>
            <a:r>
              <a:rPr kumimoji="1" lang="en-US" altLang="zh-CN" sz="2000" kern="0" dirty="0">
                <a:solidFill>
                  <a:srgbClr val="000000"/>
                </a:solidFill>
                <a:latin typeface="仿宋" pitchFamily="49" charset="-122"/>
                <a:ea typeface="仿宋" pitchFamily="49" charset="-122"/>
              </a:rPr>
              <a:t>    </a:t>
            </a:r>
            <a:r>
              <a:rPr kumimoji="1" lang="zh-CN" altLang="en-US" sz="2000" kern="0" dirty="0">
                <a:solidFill>
                  <a:srgbClr val="000000"/>
                </a:solidFill>
                <a:latin typeface="仿宋" pitchFamily="49" charset="-122"/>
                <a:ea typeface="仿宋" pitchFamily="49" charset="-122"/>
              </a:rPr>
              <a:t>如果</a:t>
            </a:r>
            <a:r>
              <a:rPr kumimoji="1" lang="en-US" altLang="zh-CN" sz="2000" kern="0" dirty="0">
                <a:solidFill>
                  <a:srgbClr val="000000"/>
                </a:solidFill>
                <a:latin typeface="仿宋" pitchFamily="49" charset="-122"/>
                <a:ea typeface="仿宋" pitchFamily="49" charset="-122"/>
              </a:rPr>
              <a:t>n</a:t>
            </a:r>
            <a:r>
              <a:rPr kumimoji="1" lang="zh-CN" altLang="en-US" sz="2000" kern="0" dirty="0">
                <a:solidFill>
                  <a:srgbClr val="000000"/>
                </a:solidFill>
                <a:latin typeface="仿宋" pitchFamily="49" charset="-122"/>
                <a:ea typeface="仿宋" pitchFamily="49" charset="-122"/>
              </a:rPr>
              <a:t>能整除这个数</a:t>
            </a:r>
            <a:endParaRPr kumimoji="1" lang="en-US" altLang="zh-CN" sz="2000" kern="0" dirty="0">
              <a:solidFill>
                <a:srgbClr val="000000"/>
              </a:solidFill>
              <a:latin typeface="仿宋" pitchFamily="49" charset="-122"/>
              <a:ea typeface="仿宋" pitchFamily="49" charset="-122"/>
            </a:endParaRPr>
          </a:p>
          <a:p>
            <a:pPr marL="342900" indent="-342900" fontAlgn="auto">
              <a:lnSpc>
                <a:spcPct val="180000"/>
              </a:lnSpc>
              <a:spcBef>
                <a:spcPts val="0"/>
              </a:spcBef>
              <a:spcAft>
                <a:spcPts val="0"/>
              </a:spcAft>
              <a:buClr>
                <a:srgbClr val="000066"/>
              </a:buClr>
              <a:buSzPct val="80000"/>
              <a:buFont typeface="Wingdings" pitchFamily="2" charset="2"/>
              <a:buNone/>
              <a:defRPr/>
            </a:pPr>
            <a:r>
              <a:rPr kumimoji="1" lang="en-US" altLang="zh-CN" sz="2000" kern="0" dirty="0">
                <a:solidFill>
                  <a:srgbClr val="000000"/>
                </a:solidFill>
                <a:latin typeface="仿宋" pitchFamily="49" charset="-122"/>
                <a:ea typeface="仿宋" pitchFamily="49" charset="-122"/>
              </a:rPr>
              <a:t>        n</a:t>
            </a:r>
            <a:r>
              <a:rPr kumimoji="1" lang="zh-CN" altLang="en-US" sz="2000" kern="0" dirty="0">
                <a:solidFill>
                  <a:srgbClr val="000000"/>
                </a:solidFill>
                <a:latin typeface="仿宋" pitchFamily="49" charset="-122"/>
                <a:ea typeface="仿宋" pitchFamily="49" charset="-122"/>
              </a:rPr>
              <a:t>不是素数</a:t>
            </a:r>
            <a:endParaRPr kumimoji="1" lang="en-US" altLang="zh-CN" sz="2000" kern="0" dirty="0">
              <a:solidFill>
                <a:srgbClr val="000000"/>
              </a:solidFill>
              <a:latin typeface="仿宋" pitchFamily="49" charset="-122"/>
              <a:ea typeface="仿宋" pitchFamily="49" charset="-122"/>
            </a:endParaRPr>
          </a:p>
          <a:p>
            <a:pPr marL="342900" indent="-342900" fontAlgn="auto">
              <a:lnSpc>
                <a:spcPct val="180000"/>
              </a:lnSpc>
              <a:spcBef>
                <a:spcPts val="0"/>
              </a:spcBef>
              <a:spcAft>
                <a:spcPts val="0"/>
              </a:spcAft>
              <a:buClr>
                <a:srgbClr val="000066"/>
              </a:buClr>
              <a:buSzPct val="80000"/>
              <a:buFont typeface="Wingdings" pitchFamily="2" charset="2"/>
              <a:buNone/>
              <a:defRPr/>
            </a:pPr>
            <a:r>
              <a:rPr kumimoji="1" lang="en-US" altLang="zh-CN" sz="2000" kern="0" dirty="0">
                <a:solidFill>
                  <a:srgbClr val="000000"/>
                </a:solidFill>
                <a:latin typeface="仿宋" pitchFamily="49" charset="-122"/>
                <a:ea typeface="仿宋" pitchFamily="49" charset="-122"/>
              </a:rPr>
              <a:t>        </a:t>
            </a:r>
            <a:r>
              <a:rPr kumimoji="1" lang="zh-CN" altLang="en-US" sz="2000" kern="0" dirty="0">
                <a:solidFill>
                  <a:srgbClr val="000000"/>
                </a:solidFill>
                <a:latin typeface="仿宋" pitchFamily="49" charset="-122"/>
                <a:ea typeface="仿宋" pitchFamily="49" charset="-122"/>
              </a:rPr>
              <a:t>停止枚举</a:t>
            </a:r>
          </a:p>
        </p:txBody>
      </p:sp>
      <p:cxnSp>
        <p:nvCxnSpPr>
          <p:cNvPr id="10247" name="直接连接符 21">
            <a:extLst>
              <a:ext uri="{FF2B5EF4-FFF2-40B4-BE49-F238E27FC236}">
                <a16:creationId xmlns:a16="http://schemas.microsoft.com/office/drawing/2014/main" id="{096A168C-3397-430C-B8B3-B93576A836A3}"/>
              </a:ext>
            </a:extLst>
          </p:cNvPr>
          <p:cNvCxnSpPr>
            <a:cxnSpLocks noChangeShapeType="1"/>
          </p:cNvCxnSpPr>
          <p:nvPr/>
        </p:nvCxnSpPr>
        <p:spPr bwMode="auto">
          <a:xfrm flipV="1">
            <a:off x="3604964" y="2021358"/>
            <a:ext cx="357188" cy="1428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cxnSp>
        <p:nvCxnSpPr>
          <p:cNvPr id="10248" name="直接连接符 22">
            <a:extLst>
              <a:ext uri="{FF2B5EF4-FFF2-40B4-BE49-F238E27FC236}">
                <a16:creationId xmlns:a16="http://schemas.microsoft.com/office/drawing/2014/main" id="{063EEF9F-7BCE-4D23-A7F2-B223CC6932D5}"/>
              </a:ext>
            </a:extLst>
          </p:cNvPr>
          <p:cNvCxnSpPr>
            <a:cxnSpLocks noChangeShapeType="1"/>
          </p:cNvCxnSpPr>
          <p:nvPr/>
        </p:nvCxnSpPr>
        <p:spPr bwMode="auto">
          <a:xfrm rot="16200000" flipH="1">
            <a:off x="2069058" y="4200202"/>
            <a:ext cx="3429000" cy="35718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grpSp>
        <p:nvGrpSpPr>
          <p:cNvPr id="2" name="组合 23">
            <a:extLst>
              <a:ext uri="{FF2B5EF4-FFF2-40B4-BE49-F238E27FC236}">
                <a16:creationId xmlns:a16="http://schemas.microsoft.com/office/drawing/2014/main" id="{3BB61D71-42E5-4019-BBD7-2E908FA84765}"/>
              </a:ext>
            </a:extLst>
          </p:cNvPr>
          <p:cNvGrpSpPr>
            <a:grpSpLocks/>
          </p:cNvGrpSpPr>
          <p:nvPr/>
        </p:nvGrpSpPr>
        <p:grpSpPr bwMode="auto">
          <a:xfrm>
            <a:off x="4033560" y="2092783"/>
            <a:ext cx="4643438" cy="500063"/>
            <a:chOff x="4786314" y="2357430"/>
            <a:chExt cx="4000528" cy="500066"/>
          </a:xfrm>
          <a:solidFill>
            <a:schemeClr val="bg1"/>
          </a:solidFill>
        </p:grpSpPr>
        <p:sp>
          <p:nvSpPr>
            <p:cNvPr id="126" name="圆角矩形 125">
              <a:extLst>
                <a:ext uri="{FF2B5EF4-FFF2-40B4-BE49-F238E27FC236}">
                  <a16:creationId xmlns:a16="http://schemas.microsoft.com/office/drawing/2014/main" id="{0F16FA3C-E21F-4C54-A774-4FC2E52991C8}"/>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27" name="TextBox 126">
              <a:extLst>
                <a:ext uri="{FF2B5EF4-FFF2-40B4-BE49-F238E27FC236}">
                  <a16:creationId xmlns:a16="http://schemas.microsoft.com/office/drawing/2014/main" id="{94AFFAA0-95F5-4E8D-88C6-56225B3B1335}"/>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bool</a:t>
              </a:r>
              <a:r>
                <a:rPr lang="en-US" altLang="zh-CN" sz="2000" kern="0" dirty="0">
                  <a:solidFill>
                    <a:srgbClr val="000000"/>
                  </a:solidFill>
                  <a:latin typeface="黑体" pitchFamily="49" charset="-122"/>
                  <a:ea typeface="黑体" pitchFamily="49" charset="-122"/>
                </a:rPr>
                <a:t>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 = true;</a:t>
              </a:r>
              <a:endParaRPr lang="zh-CN" altLang="en-US" sz="2000" kern="0" dirty="0">
                <a:solidFill>
                  <a:srgbClr val="000000"/>
                </a:solidFill>
                <a:latin typeface="黑体" pitchFamily="49" charset="-122"/>
                <a:ea typeface="黑体" pitchFamily="49" charset="-122"/>
              </a:endParaRPr>
            </a:p>
          </p:txBody>
        </p:sp>
      </p:grpSp>
      <p:grpSp>
        <p:nvGrpSpPr>
          <p:cNvPr id="3" name="组合 36">
            <a:extLst>
              <a:ext uri="{FF2B5EF4-FFF2-40B4-BE49-F238E27FC236}">
                <a16:creationId xmlns:a16="http://schemas.microsoft.com/office/drawing/2014/main" id="{572A1ED0-4FFC-4AFA-9C42-C3BB52C70570}"/>
              </a:ext>
            </a:extLst>
          </p:cNvPr>
          <p:cNvGrpSpPr>
            <a:grpSpLocks/>
          </p:cNvGrpSpPr>
          <p:nvPr/>
        </p:nvGrpSpPr>
        <p:grpSpPr bwMode="auto">
          <a:xfrm>
            <a:off x="4033560" y="2664283"/>
            <a:ext cx="4643438" cy="500063"/>
            <a:chOff x="4786314" y="2357430"/>
            <a:chExt cx="4000528" cy="500066"/>
          </a:xfrm>
          <a:solidFill>
            <a:schemeClr val="bg1"/>
          </a:solidFill>
        </p:grpSpPr>
        <p:sp>
          <p:nvSpPr>
            <p:cNvPr id="129" name="圆角矩形 128">
              <a:extLst>
                <a:ext uri="{FF2B5EF4-FFF2-40B4-BE49-F238E27FC236}">
                  <a16:creationId xmlns:a16="http://schemas.microsoft.com/office/drawing/2014/main" id="{B6439ACA-5F8F-4308-8BD0-06A2C1F2DDAC}"/>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30" name="TextBox 129">
              <a:extLst>
                <a:ext uri="{FF2B5EF4-FFF2-40B4-BE49-F238E27FC236}">
                  <a16:creationId xmlns:a16="http://schemas.microsoft.com/office/drawing/2014/main" id="{B9FDFB18-A6A2-4484-9C79-F491C3829FAC}"/>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for (</a:t>
              </a:r>
              <a:r>
                <a:rPr lang="en-US" altLang="zh-CN" sz="2000" kern="0" dirty="0" err="1">
                  <a:solidFill>
                    <a:srgbClr val="000000"/>
                  </a:solidFill>
                  <a:latin typeface="黑体" pitchFamily="49" charset="-122"/>
                  <a:ea typeface="黑体" pitchFamily="49" charset="-122"/>
                </a:rPr>
                <a:t>int</a:t>
              </a:r>
              <a:r>
                <a:rPr lang="en-US" altLang="zh-CN" sz="2000" kern="0" dirty="0">
                  <a:solidFill>
                    <a:srgbClr val="000000"/>
                  </a:solidFill>
                  <a:latin typeface="黑体" pitchFamily="49" charset="-122"/>
                  <a:ea typeface="黑体" pitchFamily="49" charset="-122"/>
                </a:rPr>
                <a:t>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 2;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&lt;= n;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a:t>
              </a:r>
              <a:endParaRPr lang="zh-CN" altLang="en-US" sz="2000" kern="0" dirty="0">
                <a:solidFill>
                  <a:srgbClr val="000000"/>
                </a:solidFill>
                <a:latin typeface="黑体" pitchFamily="49" charset="-122"/>
                <a:ea typeface="黑体" pitchFamily="49" charset="-122"/>
              </a:endParaRPr>
            </a:p>
          </p:txBody>
        </p:sp>
      </p:grpSp>
      <p:grpSp>
        <p:nvGrpSpPr>
          <p:cNvPr id="4" name="组合 39">
            <a:extLst>
              <a:ext uri="{FF2B5EF4-FFF2-40B4-BE49-F238E27FC236}">
                <a16:creationId xmlns:a16="http://schemas.microsoft.com/office/drawing/2014/main" id="{D50AEF11-1F8E-40E0-A3B6-349D8616DE5F}"/>
              </a:ext>
            </a:extLst>
          </p:cNvPr>
          <p:cNvGrpSpPr>
            <a:grpSpLocks/>
          </p:cNvGrpSpPr>
          <p:nvPr/>
        </p:nvGrpSpPr>
        <p:grpSpPr bwMode="auto">
          <a:xfrm>
            <a:off x="4033560" y="5521783"/>
            <a:ext cx="4643438" cy="500063"/>
            <a:chOff x="4786314" y="2357430"/>
            <a:chExt cx="4000528" cy="500066"/>
          </a:xfrm>
          <a:solidFill>
            <a:schemeClr val="bg1"/>
          </a:solidFill>
        </p:grpSpPr>
        <p:sp>
          <p:nvSpPr>
            <p:cNvPr id="132" name="圆角矩形 131">
              <a:extLst>
                <a:ext uri="{FF2B5EF4-FFF2-40B4-BE49-F238E27FC236}">
                  <a16:creationId xmlns:a16="http://schemas.microsoft.com/office/drawing/2014/main" id="{F82C2F50-1D36-453B-A68C-6E8203A05281}"/>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33" name="TextBox 132">
              <a:extLst>
                <a:ext uri="{FF2B5EF4-FFF2-40B4-BE49-F238E27FC236}">
                  <a16:creationId xmlns:a16="http://schemas.microsoft.com/office/drawing/2014/main" id="{82341C86-320A-4691-9FF0-013EAF0A6B5E}"/>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5" name="组合 44">
            <a:extLst>
              <a:ext uri="{FF2B5EF4-FFF2-40B4-BE49-F238E27FC236}">
                <a16:creationId xmlns:a16="http://schemas.microsoft.com/office/drawing/2014/main" id="{61097052-20DF-43BA-9592-253CB8DA68EE}"/>
              </a:ext>
            </a:extLst>
          </p:cNvPr>
          <p:cNvGrpSpPr>
            <a:grpSpLocks/>
          </p:cNvGrpSpPr>
          <p:nvPr/>
        </p:nvGrpSpPr>
        <p:grpSpPr bwMode="auto">
          <a:xfrm>
            <a:off x="4462214" y="3235783"/>
            <a:ext cx="3929063" cy="500063"/>
            <a:chOff x="4786314" y="2357430"/>
            <a:chExt cx="4000528" cy="500066"/>
          </a:xfrm>
          <a:solidFill>
            <a:schemeClr val="bg1"/>
          </a:solidFill>
        </p:grpSpPr>
        <p:sp>
          <p:nvSpPr>
            <p:cNvPr id="135" name="圆角矩形 134">
              <a:extLst>
                <a:ext uri="{FF2B5EF4-FFF2-40B4-BE49-F238E27FC236}">
                  <a16:creationId xmlns:a16="http://schemas.microsoft.com/office/drawing/2014/main" id="{DD205BFF-FF2F-448F-B7F3-7E51087EC84F}"/>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36" name="TextBox 135">
              <a:extLst>
                <a:ext uri="{FF2B5EF4-FFF2-40B4-BE49-F238E27FC236}">
                  <a16:creationId xmlns:a16="http://schemas.microsoft.com/office/drawing/2014/main" id="{DCD3AB94-5C78-4346-9997-932D72C65EF5}"/>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if (n % </a:t>
              </a:r>
              <a:r>
                <a:rPr lang="en-US" altLang="zh-CN" sz="2000" kern="0" dirty="0" err="1">
                  <a:solidFill>
                    <a:srgbClr val="000000"/>
                  </a:solidFill>
                  <a:latin typeface="黑体" pitchFamily="49" charset="-122"/>
                  <a:ea typeface="黑体" pitchFamily="49" charset="-122"/>
                </a:rPr>
                <a:t>i</a:t>
              </a:r>
              <a:r>
                <a:rPr lang="en-US" altLang="zh-CN" sz="2000" kern="0" dirty="0">
                  <a:solidFill>
                    <a:srgbClr val="000000"/>
                  </a:solidFill>
                  <a:latin typeface="黑体" pitchFamily="49" charset="-122"/>
                  <a:ea typeface="黑体" pitchFamily="49" charset="-122"/>
                </a:rPr>
                <a:t> == 0) {</a:t>
              </a:r>
              <a:endParaRPr lang="zh-CN" altLang="en-US" sz="2000" kern="0" dirty="0">
                <a:solidFill>
                  <a:srgbClr val="000000"/>
                </a:solidFill>
                <a:latin typeface="黑体" pitchFamily="49" charset="-122"/>
                <a:ea typeface="黑体" pitchFamily="49" charset="-122"/>
              </a:endParaRPr>
            </a:p>
          </p:txBody>
        </p:sp>
      </p:grpSp>
      <p:grpSp>
        <p:nvGrpSpPr>
          <p:cNvPr id="6" name="组合 48">
            <a:extLst>
              <a:ext uri="{FF2B5EF4-FFF2-40B4-BE49-F238E27FC236}">
                <a16:creationId xmlns:a16="http://schemas.microsoft.com/office/drawing/2014/main" id="{AEE3A9AA-960D-41CD-84E6-B0E2203C3813}"/>
              </a:ext>
            </a:extLst>
          </p:cNvPr>
          <p:cNvGrpSpPr>
            <a:grpSpLocks/>
          </p:cNvGrpSpPr>
          <p:nvPr/>
        </p:nvGrpSpPr>
        <p:grpSpPr bwMode="auto">
          <a:xfrm>
            <a:off x="4462214" y="4950283"/>
            <a:ext cx="3929063" cy="500063"/>
            <a:chOff x="4786314" y="2357430"/>
            <a:chExt cx="4000528" cy="500066"/>
          </a:xfrm>
          <a:solidFill>
            <a:schemeClr val="bg1"/>
          </a:solidFill>
        </p:grpSpPr>
        <p:sp>
          <p:nvSpPr>
            <p:cNvPr id="138" name="圆角矩形 137">
              <a:extLst>
                <a:ext uri="{FF2B5EF4-FFF2-40B4-BE49-F238E27FC236}">
                  <a16:creationId xmlns:a16="http://schemas.microsoft.com/office/drawing/2014/main" id="{B493E42D-94E4-480C-A261-F08501CD71E3}"/>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39" name="TextBox 138">
              <a:extLst>
                <a:ext uri="{FF2B5EF4-FFF2-40B4-BE49-F238E27FC236}">
                  <a16:creationId xmlns:a16="http://schemas.microsoft.com/office/drawing/2014/main" id="{535D16B6-C58A-40A5-874E-CCAEF13D94FF}"/>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7" name="组合 51">
            <a:extLst>
              <a:ext uri="{FF2B5EF4-FFF2-40B4-BE49-F238E27FC236}">
                <a16:creationId xmlns:a16="http://schemas.microsoft.com/office/drawing/2014/main" id="{6EB245C9-5332-4E3E-858F-7937FAFAC71C}"/>
              </a:ext>
            </a:extLst>
          </p:cNvPr>
          <p:cNvGrpSpPr>
            <a:grpSpLocks/>
          </p:cNvGrpSpPr>
          <p:nvPr/>
        </p:nvGrpSpPr>
        <p:grpSpPr bwMode="auto">
          <a:xfrm>
            <a:off x="4962280" y="3807283"/>
            <a:ext cx="3286125" cy="500063"/>
            <a:chOff x="4786314" y="2357430"/>
            <a:chExt cx="4000528" cy="500066"/>
          </a:xfrm>
          <a:solidFill>
            <a:schemeClr val="bg1"/>
          </a:solidFill>
        </p:grpSpPr>
        <p:sp>
          <p:nvSpPr>
            <p:cNvPr id="141" name="圆角矩形 140">
              <a:extLst>
                <a:ext uri="{FF2B5EF4-FFF2-40B4-BE49-F238E27FC236}">
                  <a16:creationId xmlns:a16="http://schemas.microsoft.com/office/drawing/2014/main" id="{3690BC59-CD13-4D7A-AB22-0EAFD91F255C}"/>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42" name="TextBox 141">
              <a:extLst>
                <a:ext uri="{FF2B5EF4-FFF2-40B4-BE49-F238E27FC236}">
                  <a16:creationId xmlns:a16="http://schemas.microsoft.com/office/drawing/2014/main" id="{1EE812E3-2BD1-45DA-B4F8-DE0835F0EEEF}"/>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 = false;</a:t>
              </a:r>
              <a:endParaRPr lang="zh-CN" altLang="en-US" sz="2000" kern="0" dirty="0">
                <a:solidFill>
                  <a:srgbClr val="000000"/>
                </a:solidFill>
                <a:latin typeface="黑体" pitchFamily="49" charset="-122"/>
                <a:ea typeface="黑体" pitchFamily="49" charset="-122"/>
              </a:endParaRPr>
            </a:p>
          </p:txBody>
        </p:sp>
      </p:grpSp>
      <p:grpSp>
        <p:nvGrpSpPr>
          <p:cNvPr id="8" name="组合 57">
            <a:extLst>
              <a:ext uri="{FF2B5EF4-FFF2-40B4-BE49-F238E27FC236}">
                <a16:creationId xmlns:a16="http://schemas.microsoft.com/office/drawing/2014/main" id="{B21432DF-FDD6-4E23-B664-B5E9D8FAD5E3}"/>
              </a:ext>
            </a:extLst>
          </p:cNvPr>
          <p:cNvGrpSpPr>
            <a:grpSpLocks/>
          </p:cNvGrpSpPr>
          <p:nvPr/>
        </p:nvGrpSpPr>
        <p:grpSpPr bwMode="auto">
          <a:xfrm>
            <a:off x="4962280" y="4378783"/>
            <a:ext cx="3286125" cy="500063"/>
            <a:chOff x="4786314" y="2357430"/>
            <a:chExt cx="4000528" cy="500066"/>
          </a:xfrm>
          <a:solidFill>
            <a:schemeClr val="bg1"/>
          </a:solidFill>
        </p:grpSpPr>
        <p:sp>
          <p:nvSpPr>
            <p:cNvPr id="144" name="圆角矩形 143">
              <a:extLst>
                <a:ext uri="{FF2B5EF4-FFF2-40B4-BE49-F238E27FC236}">
                  <a16:creationId xmlns:a16="http://schemas.microsoft.com/office/drawing/2014/main" id="{665E16D4-01F3-4C36-8214-35C5AE02C0FC}"/>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45" name="TextBox 144">
              <a:extLst>
                <a:ext uri="{FF2B5EF4-FFF2-40B4-BE49-F238E27FC236}">
                  <a16:creationId xmlns:a16="http://schemas.microsoft.com/office/drawing/2014/main" id="{36FA5684-DD48-4724-8225-3AE5B6415277}"/>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break;</a:t>
              </a:r>
              <a:endParaRPr lang="zh-CN" altLang="en-US" sz="2000" kern="0" dirty="0">
                <a:solidFill>
                  <a:srgbClr val="000000"/>
                </a:solidFill>
                <a:latin typeface="黑体" pitchFamily="49" charset="-122"/>
                <a:ea typeface="黑体" pitchFamily="49" charset="-122"/>
              </a:endParaRPr>
            </a:p>
          </p:txBody>
        </p:sp>
      </p:grpSp>
      <p:sp>
        <p:nvSpPr>
          <p:cNvPr id="10256" name="矩形 43">
            <a:extLst>
              <a:ext uri="{FF2B5EF4-FFF2-40B4-BE49-F238E27FC236}">
                <a16:creationId xmlns:a16="http://schemas.microsoft.com/office/drawing/2014/main" id="{8F7F77D5-8F16-4842-A2BE-BF3B9B7710B4}"/>
              </a:ext>
            </a:extLst>
          </p:cNvPr>
          <p:cNvSpPr>
            <a:spLocks noChangeArrowheads="1"/>
          </p:cNvSpPr>
          <p:nvPr/>
        </p:nvSpPr>
        <p:spPr bwMode="auto">
          <a:xfrm>
            <a:off x="818902" y="2164233"/>
            <a:ext cx="2786062" cy="500063"/>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grpSp>
        <p:nvGrpSpPr>
          <p:cNvPr id="9" name="组合 36">
            <a:extLst>
              <a:ext uri="{FF2B5EF4-FFF2-40B4-BE49-F238E27FC236}">
                <a16:creationId xmlns:a16="http://schemas.microsoft.com/office/drawing/2014/main" id="{84E150A8-C2E5-4005-A73D-4DD0BFB22177}"/>
              </a:ext>
            </a:extLst>
          </p:cNvPr>
          <p:cNvGrpSpPr>
            <a:grpSpLocks/>
          </p:cNvGrpSpPr>
          <p:nvPr/>
        </p:nvGrpSpPr>
        <p:grpSpPr bwMode="auto">
          <a:xfrm>
            <a:off x="461686" y="1521287"/>
            <a:ext cx="4286250" cy="500063"/>
            <a:chOff x="4786314" y="2357428"/>
            <a:chExt cx="4000528" cy="500066"/>
          </a:xfrm>
          <a:solidFill>
            <a:schemeClr val="bg1"/>
          </a:solidFill>
        </p:grpSpPr>
        <p:sp>
          <p:nvSpPr>
            <p:cNvPr id="148" name="圆角矩形 147">
              <a:extLst>
                <a:ext uri="{FF2B5EF4-FFF2-40B4-BE49-F238E27FC236}">
                  <a16:creationId xmlns:a16="http://schemas.microsoft.com/office/drawing/2014/main" id="{70EB3BF7-99A3-4A32-A26E-7167CAFD2648}"/>
                </a:ext>
              </a:extLst>
            </p:cNvPr>
            <p:cNvSpPr/>
            <p:nvPr/>
          </p:nvSpPr>
          <p:spPr bwMode="auto">
            <a:xfrm>
              <a:off x="4786314" y="2357428"/>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49" name="TextBox 148">
              <a:extLst>
                <a:ext uri="{FF2B5EF4-FFF2-40B4-BE49-F238E27FC236}">
                  <a16:creationId xmlns:a16="http://schemas.microsoft.com/office/drawing/2014/main" id="{F3C1D47D-7C50-4D96-94C5-C8B182CDE38A}"/>
                </a:ext>
              </a:extLst>
            </p:cNvPr>
            <p:cNvSpPr txBox="1"/>
            <p:nvPr/>
          </p:nvSpPr>
          <p:spPr>
            <a:xfrm>
              <a:off x="4786314" y="2428866"/>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for (</a:t>
              </a:r>
              <a:r>
                <a:rPr lang="en-US" altLang="zh-CN" sz="2000" kern="0" dirty="0" err="1">
                  <a:solidFill>
                    <a:srgbClr val="000000"/>
                  </a:solidFill>
                  <a:latin typeface="黑体" pitchFamily="49" charset="-122"/>
                  <a:ea typeface="黑体" pitchFamily="49" charset="-122"/>
                </a:rPr>
                <a:t>int</a:t>
              </a:r>
              <a:r>
                <a:rPr lang="en-US" altLang="zh-CN" sz="2000" kern="0" dirty="0">
                  <a:solidFill>
                    <a:srgbClr val="000000"/>
                  </a:solidFill>
                  <a:latin typeface="黑体" pitchFamily="49" charset="-122"/>
                  <a:ea typeface="黑体" pitchFamily="49" charset="-122"/>
                </a:rPr>
                <a:t> n = 2; n &lt;= 100; n++) {</a:t>
              </a:r>
              <a:endParaRPr lang="zh-CN" altLang="en-US" sz="2000" kern="0" dirty="0">
                <a:solidFill>
                  <a:srgbClr val="000000"/>
                </a:solidFill>
                <a:latin typeface="黑体" pitchFamily="49" charset="-122"/>
                <a:ea typeface="黑体" pitchFamily="49" charset="-122"/>
              </a:endParaRPr>
            </a:p>
          </p:txBody>
        </p:sp>
      </p:grpSp>
      <p:grpSp>
        <p:nvGrpSpPr>
          <p:cNvPr id="10" name="组合 48">
            <a:extLst>
              <a:ext uri="{FF2B5EF4-FFF2-40B4-BE49-F238E27FC236}">
                <a16:creationId xmlns:a16="http://schemas.microsoft.com/office/drawing/2014/main" id="{B9F9168F-6797-4BDB-A984-B49E6BAF4EF4}"/>
              </a:ext>
            </a:extLst>
          </p:cNvPr>
          <p:cNvGrpSpPr>
            <a:grpSpLocks/>
          </p:cNvGrpSpPr>
          <p:nvPr/>
        </p:nvGrpSpPr>
        <p:grpSpPr bwMode="auto">
          <a:xfrm>
            <a:off x="533146" y="3878741"/>
            <a:ext cx="3000374" cy="500063"/>
            <a:chOff x="4786314" y="2357430"/>
            <a:chExt cx="4000528" cy="500066"/>
          </a:xfrm>
          <a:solidFill>
            <a:schemeClr val="bg1"/>
          </a:solidFill>
        </p:grpSpPr>
        <p:sp>
          <p:nvSpPr>
            <p:cNvPr id="151" name="圆角矩形 150">
              <a:extLst>
                <a:ext uri="{FF2B5EF4-FFF2-40B4-BE49-F238E27FC236}">
                  <a16:creationId xmlns:a16="http://schemas.microsoft.com/office/drawing/2014/main" id="{06B6EA54-5E54-4A97-80ED-ABCED25CE0AE}"/>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52" name="TextBox 151">
              <a:extLst>
                <a:ext uri="{FF2B5EF4-FFF2-40B4-BE49-F238E27FC236}">
                  <a16:creationId xmlns:a16="http://schemas.microsoft.com/office/drawing/2014/main" id="{7C35D6DD-923E-4C1F-A911-20F2084646EB}"/>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11" name="组合 62">
            <a:extLst>
              <a:ext uri="{FF2B5EF4-FFF2-40B4-BE49-F238E27FC236}">
                <a16:creationId xmlns:a16="http://schemas.microsoft.com/office/drawing/2014/main" id="{B3A0B1CB-1939-4A9D-BD61-FFA04017D4F6}"/>
              </a:ext>
            </a:extLst>
          </p:cNvPr>
          <p:cNvGrpSpPr>
            <a:grpSpLocks/>
          </p:cNvGrpSpPr>
          <p:nvPr/>
        </p:nvGrpSpPr>
        <p:grpSpPr bwMode="auto">
          <a:xfrm>
            <a:off x="818896" y="2735741"/>
            <a:ext cx="2714624" cy="500063"/>
            <a:chOff x="4786314" y="2357430"/>
            <a:chExt cx="4000528" cy="500066"/>
          </a:xfrm>
          <a:solidFill>
            <a:schemeClr val="bg1"/>
          </a:solidFill>
        </p:grpSpPr>
        <p:sp>
          <p:nvSpPr>
            <p:cNvPr id="154" name="圆角矩形 153">
              <a:extLst>
                <a:ext uri="{FF2B5EF4-FFF2-40B4-BE49-F238E27FC236}">
                  <a16:creationId xmlns:a16="http://schemas.microsoft.com/office/drawing/2014/main" id="{F2713EFE-BBB7-4453-9A37-DE4B9366AA8F}"/>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55" name="TextBox 154">
              <a:extLst>
                <a:ext uri="{FF2B5EF4-FFF2-40B4-BE49-F238E27FC236}">
                  <a16:creationId xmlns:a16="http://schemas.microsoft.com/office/drawing/2014/main" id="{4F14932F-F741-4B62-AF43-090D65F9B06F}"/>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if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12" name="组合 69">
            <a:extLst>
              <a:ext uri="{FF2B5EF4-FFF2-40B4-BE49-F238E27FC236}">
                <a16:creationId xmlns:a16="http://schemas.microsoft.com/office/drawing/2014/main" id="{47FD5A5F-0A08-4754-8498-ACD5CC4BFFF6}"/>
              </a:ext>
            </a:extLst>
          </p:cNvPr>
          <p:cNvGrpSpPr>
            <a:grpSpLocks/>
          </p:cNvGrpSpPr>
          <p:nvPr/>
        </p:nvGrpSpPr>
        <p:grpSpPr bwMode="auto">
          <a:xfrm>
            <a:off x="1104645" y="3307241"/>
            <a:ext cx="2428875" cy="500063"/>
            <a:chOff x="4786314" y="2357430"/>
            <a:chExt cx="4000528" cy="500066"/>
          </a:xfrm>
          <a:solidFill>
            <a:schemeClr val="bg1"/>
          </a:solidFill>
        </p:grpSpPr>
        <p:sp>
          <p:nvSpPr>
            <p:cNvPr id="157" name="圆角矩形 156">
              <a:extLst>
                <a:ext uri="{FF2B5EF4-FFF2-40B4-BE49-F238E27FC236}">
                  <a16:creationId xmlns:a16="http://schemas.microsoft.com/office/drawing/2014/main" id="{F66FF7C3-44CF-400B-98F0-A2BF75E397F1}"/>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158" name="TextBox 157">
              <a:extLst>
                <a:ext uri="{FF2B5EF4-FFF2-40B4-BE49-F238E27FC236}">
                  <a16:creationId xmlns:a16="http://schemas.microsoft.com/office/drawing/2014/main" id="{6F8183B2-4F95-4C38-9128-9EE112A63EB0}"/>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n &lt;&lt; </a:t>
              </a:r>
              <a:r>
                <a:rPr lang="en-US" altLang="zh-CN" sz="2000" kern="0" dirty="0" err="1">
                  <a:solidFill>
                    <a:srgbClr val="000000"/>
                  </a:solidFill>
                  <a:latin typeface="黑体" pitchFamily="49" charset="-122"/>
                  <a:ea typeface="黑体" pitchFamily="49" charset="-122"/>
                </a:rPr>
                <a:t>endl</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par>
                                <p:cTn id="25" presetID="3" presetClass="entr" presetSubtype="1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par>
                                <p:cTn id="28" presetID="3" presetClass="entr" presetSubtype="1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1">
            <a:extLst>
              <a:ext uri="{FF2B5EF4-FFF2-40B4-BE49-F238E27FC236}">
                <a16:creationId xmlns:a16="http://schemas.microsoft.com/office/drawing/2014/main" id="{CFF7CB3E-69A5-41DF-9876-653AF1D3B7D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7347" name="灯片编号占位符 2">
            <a:extLst>
              <a:ext uri="{FF2B5EF4-FFF2-40B4-BE49-F238E27FC236}">
                <a16:creationId xmlns:a16="http://schemas.microsoft.com/office/drawing/2014/main" id="{39318831-7793-4F25-B8F7-F2D82145737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4DC60B-87CF-48A5-819B-80787512E1F4}" type="slidenum">
              <a:rPr lang="zh-CN" altLang="en-US">
                <a:solidFill>
                  <a:schemeClr val="bg1"/>
                </a:solidFill>
              </a:rPr>
              <a:pPr/>
              <a:t>50</a:t>
            </a:fld>
            <a:endParaRPr lang="zh-CN" altLang="en-US">
              <a:solidFill>
                <a:schemeClr val="bg1"/>
              </a:solidFill>
            </a:endParaRPr>
          </a:p>
        </p:txBody>
      </p:sp>
      <p:sp>
        <p:nvSpPr>
          <p:cNvPr id="57348" name="文本框 4">
            <a:extLst>
              <a:ext uri="{FF2B5EF4-FFF2-40B4-BE49-F238E27FC236}">
                <a16:creationId xmlns:a16="http://schemas.microsoft.com/office/drawing/2014/main" id="{FB5F02EF-753A-4BC9-951B-3648E71C4B7F}"/>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a:solidFill>
                  <a:srgbClr val="00B050"/>
                </a:solidFill>
                <a:latin typeface="STKaiti" panose="02010600040101010101" pitchFamily="2" charset="-122"/>
                <a:ea typeface="STKaiti" panose="02010600040101010101" pitchFamily="2" charset="-122"/>
              </a:rPr>
              <a:t>自定义的函数能调用自己吗？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7349" name="文本框 5">
            <a:extLst>
              <a:ext uri="{FF2B5EF4-FFF2-40B4-BE49-F238E27FC236}">
                <a16:creationId xmlns:a16="http://schemas.microsoft.com/office/drawing/2014/main" id="{126D2298-9C8D-434D-99CC-EA85A95D50B3}"/>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a:t>
            </a:r>
          </a:p>
        </p:txBody>
      </p:sp>
      <p:sp>
        <p:nvSpPr>
          <p:cNvPr id="57350" name="文本框 6">
            <a:extLst>
              <a:ext uri="{FF2B5EF4-FFF2-40B4-BE49-F238E27FC236}">
                <a16:creationId xmlns:a16="http://schemas.microsoft.com/office/drawing/2014/main" id="{575FE421-91F7-48D2-A96A-B9E8A39FF19C}"/>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不可以</a:t>
            </a:r>
          </a:p>
        </p:txBody>
      </p:sp>
      <p:sp>
        <p:nvSpPr>
          <p:cNvPr id="10" name="椭圆 9">
            <a:extLst>
              <a:ext uri="{FF2B5EF4-FFF2-40B4-BE49-F238E27FC236}">
                <a16:creationId xmlns:a16="http://schemas.microsoft.com/office/drawing/2014/main" id="{C9B31247-C758-4F4B-8A9E-5E19E7E9C5E5}"/>
              </a:ext>
            </a:extLst>
          </p:cNvPr>
          <p:cNvSpPr>
            <a:spLocks noChangeAspect="1"/>
          </p:cNvSpPr>
          <p:nvPr>
            <p:custDataLst>
              <p:tags r:id="rId5"/>
            </p:custDataLst>
          </p:nvPr>
        </p:nvSpPr>
        <p:spPr>
          <a:xfrm>
            <a:off x="11144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F0A7B37-DCBA-4BCC-8D59-A8660FF0D75B}"/>
              </a:ext>
            </a:extLst>
          </p:cNvPr>
          <p:cNvSpPr>
            <a:spLocks noChangeAspect="1"/>
          </p:cNvSpPr>
          <p:nvPr>
            <p:custDataLst>
              <p:tags r:id="rId6"/>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3022C680-FCEB-483B-BFCC-CD04EB2EE5E9}"/>
              </a:ext>
            </a:extLst>
          </p:cNvPr>
          <p:cNvSpPr/>
          <p:nvPr>
            <p:custDataLst>
              <p:tags r:id="rId7"/>
            </p:custDataLst>
          </p:nvPr>
        </p:nvSpPr>
        <p:spPr>
          <a:xfrm>
            <a:off x="7350125" y="6042025"/>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1C2C42B1-18B6-4A81-831A-406E8C9851A0}"/>
              </a:ext>
            </a:extLst>
          </p:cNvPr>
          <p:cNvSpPr/>
          <p:nvPr>
            <p:custDataLst>
              <p:tags r:id="rId8"/>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7355" name="文本框 25">
            <a:extLst>
              <a:ext uri="{FF2B5EF4-FFF2-40B4-BE49-F238E27FC236}">
                <a16:creationId xmlns:a16="http://schemas.microsoft.com/office/drawing/2014/main" id="{C7951345-832A-4548-8470-B29475E96BF4}"/>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7356" name="文本框 26">
            <a:extLst>
              <a:ext uri="{FF2B5EF4-FFF2-40B4-BE49-F238E27FC236}">
                <a16:creationId xmlns:a16="http://schemas.microsoft.com/office/drawing/2014/main" id="{2779E7B4-C35B-4C69-A789-4E0337AC906E}"/>
              </a:ext>
            </a:extLst>
          </p:cNvPr>
          <p:cNvSpPr txBox="1">
            <a:spLocks noChangeArrowheads="1"/>
          </p:cNvSpPr>
          <p:nvPr>
            <p:custDataLst>
              <p:tags r:id="rId10"/>
            </p:custDataLst>
          </p:nvPr>
        </p:nvSpPr>
        <p:spPr bwMode="auto">
          <a:xfrm>
            <a:off x="9779001" y="1270000"/>
            <a:ext cx="33321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直觉上，函数调用自己会执行成一个圈。</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其实，这是一个程序设计重要的概念</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递归。</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本门课的后续章节会安排</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2-3</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周的时间讲解。</a:t>
            </a:r>
          </a:p>
        </p:txBody>
      </p:sp>
      <p:grpSp>
        <p:nvGrpSpPr>
          <p:cNvPr id="57358" name="组合 24">
            <a:extLst>
              <a:ext uri="{FF2B5EF4-FFF2-40B4-BE49-F238E27FC236}">
                <a16:creationId xmlns:a16="http://schemas.microsoft.com/office/drawing/2014/main" id="{54E7D64D-9AE3-4014-9B45-B5C5F10EA71B}"/>
              </a:ext>
            </a:extLst>
          </p:cNvPr>
          <p:cNvGrpSpPr>
            <a:grpSpLocks/>
          </p:cNvGrpSpPr>
          <p:nvPr>
            <p:custDataLst>
              <p:tags r:id="rId11"/>
            </p:custDataLst>
          </p:nvPr>
        </p:nvGrpSpPr>
        <p:grpSpPr bwMode="auto">
          <a:xfrm>
            <a:off x="9537700" y="0"/>
            <a:ext cx="3814763" cy="647700"/>
            <a:chOff x="9537700" y="0"/>
            <a:chExt cx="3815080" cy="647700"/>
          </a:xfrm>
        </p:grpSpPr>
        <p:sp>
          <p:nvSpPr>
            <p:cNvPr id="22" name="RemarkBack">
              <a:extLst>
                <a:ext uri="{FF2B5EF4-FFF2-40B4-BE49-F238E27FC236}">
                  <a16:creationId xmlns:a16="http://schemas.microsoft.com/office/drawing/2014/main" id="{FF4FF0B3-4E1E-418A-821B-5B79739DA6B2}"/>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a:extLst>
                <a:ext uri="{FF2B5EF4-FFF2-40B4-BE49-F238E27FC236}">
                  <a16:creationId xmlns:a16="http://schemas.microsoft.com/office/drawing/2014/main" id="{2A16857A-A082-42AD-B930-DDD2F6463BA5}"/>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7362" name="RemarkTitleText">
              <a:extLst>
                <a:ext uri="{FF2B5EF4-FFF2-40B4-BE49-F238E27FC236}">
                  <a16:creationId xmlns:a16="http://schemas.microsoft.com/office/drawing/2014/main" id="{9EF273F7-8F47-4340-B58D-9FDE046EFC68}"/>
                </a:ext>
              </a:extLst>
            </p:cNvPr>
            <p:cNvSpPr txBox="1">
              <a:spLocks noChangeArrowheads="1"/>
            </p:cNvSpPr>
            <p:nvPr>
              <p:custDataLst>
                <p:tags r:id="rId20"/>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57357" name="组合 18">
            <a:extLst>
              <a:ext uri="{FF2B5EF4-FFF2-40B4-BE49-F238E27FC236}">
                <a16:creationId xmlns:a16="http://schemas.microsoft.com/office/drawing/2014/main" id="{90825CD1-41FE-4B3F-AAC2-AD26C3A344AD}"/>
              </a:ext>
            </a:extLst>
          </p:cNvPr>
          <p:cNvGrpSpPr>
            <a:grpSpLocks/>
          </p:cNvGrpSpPr>
          <p:nvPr>
            <p:custDataLst>
              <p:tags r:id="rId12"/>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807BABD6-C0A2-4C79-AE3F-7B2D73D467A7}"/>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F6039DBE-6AD4-49E8-961A-07FDC3166A64}"/>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7365" name="TypeText">
              <a:extLst>
                <a:ext uri="{FF2B5EF4-FFF2-40B4-BE49-F238E27FC236}">
                  <a16:creationId xmlns:a16="http://schemas.microsoft.com/office/drawing/2014/main" id="{39A0834C-A375-45C4-AFA8-F6C472CBCAF8}"/>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7366" name="TipText">
              <a:extLst>
                <a:ext uri="{FF2B5EF4-FFF2-40B4-BE49-F238E27FC236}">
                  <a16:creationId xmlns:a16="http://schemas.microsoft.com/office/drawing/2014/main" id="{E84CB4B8-B5CC-4E37-9C77-8FA980AA4834}"/>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7359" name="图片 3">
            <a:extLst>
              <a:ext uri="{FF2B5EF4-FFF2-40B4-BE49-F238E27FC236}">
                <a16:creationId xmlns:a16="http://schemas.microsoft.com/office/drawing/2014/main" id="{106F9324-AA6D-4D67-80D6-5BB293E203B6}"/>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1">
            <a:extLst>
              <a:ext uri="{FF2B5EF4-FFF2-40B4-BE49-F238E27FC236}">
                <a16:creationId xmlns:a16="http://schemas.microsoft.com/office/drawing/2014/main" id="{D102750F-FDA9-49E8-B7D5-8ED9D61EF1F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8371" name="灯片编号占位符 2">
            <a:extLst>
              <a:ext uri="{FF2B5EF4-FFF2-40B4-BE49-F238E27FC236}">
                <a16:creationId xmlns:a16="http://schemas.microsoft.com/office/drawing/2014/main" id="{EBDBC324-D28C-4284-91FC-E26A0A36D13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F6C5AE-D3A7-4418-96DD-C395FB856D0C}" type="slidenum">
              <a:rPr lang="zh-CN" altLang="en-US">
                <a:solidFill>
                  <a:schemeClr val="bg1"/>
                </a:solidFill>
              </a:rPr>
              <a:pPr/>
              <a:t>51</a:t>
            </a:fld>
            <a:endParaRPr lang="zh-CN" altLang="en-US">
              <a:solidFill>
                <a:schemeClr val="bg1"/>
              </a:solidFill>
            </a:endParaRPr>
          </a:p>
        </p:txBody>
      </p:sp>
      <p:sp>
        <p:nvSpPr>
          <p:cNvPr id="58372" name="文本框 4">
            <a:extLst>
              <a:ext uri="{FF2B5EF4-FFF2-40B4-BE49-F238E27FC236}">
                <a16:creationId xmlns:a16="http://schemas.microsoft.com/office/drawing/2014/main" id="{8BF00730-5589-4953-B9D4-C74DE19C7D05}"/>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TW" altLang="en-US" sz="2800" b="1">
                <a:solidFill>
                  <a:srgbClr val="CC9900"/>
                </a:solidFill>
                <a:latin typeface="STKaiti" panose="02010600040101010101" pitchFamily="2" charset="-122"/>
                <a:ea typeface="STKaiti" panose="02010600040101010101" pitchFamily="2" charset="-122"/>
              </a:rPr>
              <a:t>两个函数可以取一样的名字吗？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8373" name="文本框 5">
            <a:extLst>
              <a:ext uri="{FF2B5EF4-FFF2-40B4-BE49-F238E27FC236}">
                <a16:creationId xmlns:a16="http://schemas.microsoft.com/office/drawing/2014/main" id="{A5C4EF58-11E1-423C-9D6B-386E4D0DA30E}"/>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a:t>
            </a:r>
          </a:p>
        </p:txBody>
      </p:sp>
      <p:sp>
        <p:nvSpPr>
          <p:cNvPr id="58374" name="文本框 6">
            <a:extLst>
              <a:ext uri="{FF2B5EF4-FFF2-40B4-BE49-F238E27FC236}">
                <a16:creationId xmlns:a16="http://schemas.microsoft.com/office/drawing/2014/main" id="{2CD4FB0B-4BD4-4532-84E1-CEB317A42CFF}"/>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不可以</a:t>
            </a:r>
          </a:p>
        </p:txBody>
      </p:sp>
      <p:sp>
        <p:nvSpPr>
          <p:cNvPr id="10" name="椭圆 9">
            <a:extLst>
              <a:ext uri="{FF2B5EF4-FFF2-40B4-BE49-F238E27FC236}">
                <a16:creationId xmlns:a16="http://schemas.microsoft.com/office/drawing/2014/main" id="{EE7F3BA0-CF28-4903-83C2-36E69BC0DCF8}"/>
              </a:ext>
            </a:extLst>
          </p:cNvPr>
          <p:cNvSpPr>
            <a:spLocks noChangeAspect="1"/>
          </p:cNvSpPr>
          <p:nvPr>
            <p:custDataLst>
              <p:tags r:id="rId5"/>
            </p:custDataLst>
          </p:nvPr>
        </p:nvSpPr>
        <p:spPr>
          <a:xfrm>
            <a:off x="11144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B44818E-0BBB-4972-A28A-4470AFF08F1A}"/>
              </a:ext>
            </a:extLst>
          </p:cNvPr>
          <p:cNvSpPr>
            <a:spLocks noChangeAspect="1"/>
          </p:cNvSpPr>
          <p:nvPr>
            <p:custDataLst>
              <p:tags r:id="rId6"/>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39DD1F5E-D7AA-4186-8B8C-AEFB455511D6}"/>
              </a:ext>
            </a:extLst>
          </p:cNvPr>
          <p:cNvSpPr/>
          <p:nvPr>
            <p:custDataLst>
              <p:tags r:id="rId7"/>
            </p:custDataLst>
          </p:nvPr>
        </p:nvSpPr>
        <p:spPr>
          <a:xfrm>
            <a:off x="7350125" y="6042025"/>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8ABB1F11-B974-4B78-B77F-3FE81C0AC812}"/>
              </a:ext>
            </a:extLst>
          </p:cNvPr>
          <p:cNvSpPr/>
          <p:nvPr>
            <p:custDataLst>
              <p:tags r:id="rId8"/>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8379" name="文本框 25">
            <a:extLst>
              <a:ext uri="{FF2B5EF4-FFF2-40B4-BE49-F238E27FC236}">
                <a16:creationId xmlns:a16="http://schemas.microsoft.com/office/drawing/2014/main" id="{7A52BC89-5AC9-41B3-9C55-58B7939FA882}"/>
              </a:ext>
            </a:extLst>
          </p:cNvPr>
          <p:cNvSpPr txBox="1">
            <a:spLocks noChangeArrowheads="1"/>
          </p:cNvSpPr>
          <p:nvPr>
            <p:custDataLst>
              <p:tags r:id="rId9"/>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8380" name="文本框 26">
            <a:extLst>
              <a:ext uri="{FF2B5EF4-FFF2-40B4-BE49-F238E27FC236}">
                <a16:creationId xmlns:a16="http://schemas.microsoft.com/office/drawing/2014/main" id="{9D68E221-33D6-4DFF-AB66-B00770BB2A03}"/>
              </a:ext>
            </a:extLst>
          </p:cNvPr>
          <p:cNvSpPr txBox="1">
            <a:spLocks noChangeArrowheads="1"/>
          </p:cNvSpPr>
          <p:nvPr>
            <p:custDataLst>
              <p:tags r:id="rId10"/>
            </p:custDataLst>
          </p:nvPr>
        </p:nvSpPr>
        <p:spPr bwMode="auto">
          <a:xfrm>
            <a:off x="9779001" y="1270000"/>
            <a:ext cx="33321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计算机不接受模棱两可的表达方式！</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如果函数名字取成一样的，那么如何区分调用的是哪个呢？后续课程（面向对象程序设计）会解释。</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8382" name="组合 24">
            <a:extLst>
              <a:ext uri="{FF2B5EF4-FFF2-40B4-BE49-F238E27FC236}">
                <a16:creationId xmlns:a16="http://schemas.microsoft.com/office/drawing/2014/main" id="{D1503310-79AE-4E6E-B82D-DF76D682B20B}"/>
              </a:ext>
            </a:extLst>
          </p:cNvPr>
          <p:cNvGrpSpPr>
            <a:grpSpLocks/>
          </p:cNvGrpSpPr>
          <p:nvPr>
            <p:custDataLst>
              <p:tags r:id="rId11"/>
            </p:custDataLst>
          </p:nvPr>
        </p:nvGrpSpPr>
        <p:grpSpPr bwMode="auto">
          <a:xfrm>
            <a:off x="9537700" y="0"/>
            <a:ext cx="3814763" cy="647700"/>
            <a:chOff x="9537700" y="0"/>
            <a:chExt cx="3815080" cy="647700"/>
          </a:xfrm>
        </p:grpSpPr>
        <p:sp>
          <p:nvSpPr>
            <p:cNvPr id="22" name="RemarkBack">
              <a:extLst>
                <a:ext uri="{FF2B5EF4-FFF2-40B4-BE49-F238E27FC236}">
                  <a16:creationId xmlns:a16="http://schemas.microsoft.com/office/drawing/2014/main" id="{BAF34CC6-19E8-4AC2-9BE4-D030662E4D09}"/>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a:extLst>
                <a:ext uri="{FF2B5EF4-FFF2-40B4-BE49-F238E27FC236}">
                  <a16:creationId xmlns:a16="http://schemas.microsoft.com/office/drawing/2014/main" id="{3712C3E4-364C-4ABF-A3A4-4CE3A22D1D93}"/>
                </a:ext>
              </a:extLst>
            </p:cNvPr>
            <p:cNvSpPr/>
            <p:nvPr>
              <p:custDataLst>
                <p:tags r:id="rId19"/>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8386" name="RemarkTitleText">
              <a:extLst>
                <a:ext uri="{FF2B5EF4-FFF2-40B4-BE49-F238E27FC236}">
                  <a16:creationId xmlns:a16="http://schemas.microsoft.com/office/drawing/2014/main" id="{D841B52A-1FF3-4092-982E-9F59608C9551}"/>
                </a:ext>
              </a:extLst>
            </p:cNvPr>
            <p:cNvSpPr txBox="1">
              <a:spLocks noChangeArrowheads="1"/>
            </p:cNvSpPr>
            <p:nvPr>
              <p:custDataLst>
                <p:tags r:id="rId20"/>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58381" name="组合 18">
            <a:extLst>
              <a:ext uri="{FF2B5EF4-FFF2-40B4-BE49-F238E27FC236}">
                <a16:creationId xmlns:a16="http://schemas.microsoft.com/office/drawing/2014/main" id="{81D9627F-BAAB-4455-AD27-AF2C3067747B}"/>
              </a:ext>
            </a:extLst>
          </p:cNvPr>
          <p:cNvGrpSpPr>
            <a:grpSpLocks/>
          </p:cNvGrpSpPr>
          <p:nvPr>
            <p:custDataLst>
              <p:tags r:id="rId12"/>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4ECB4F0B-9A8D-4501-BD07-9371A6F2A38E}"/>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62F70494-CE31-4A97-AC7B-B9A9E4AAEE38}"/>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8389" name="TypeText">
              <a:extLst>
                <a:ext uri="{FF2B5EF4-FFF2-40B4-BE49-F238E27FC236}">
                  <a16:creationId xmlns:a16="http://schemas.microsoft.com/office/drawing/2014/main" id="{52CF8F04-6F1B-4CFA-B7AD-5213660479DE}"/>
                </a:ext>
              </a:extLst>
            </p:cNvPr>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8390" name="TipText">
              <a:extLst>
                <a:ext uri="{FF2B5EF4-FFF2-40B4-BE49-F238E27FC236}">
                  <a16:creationId xmlns:a16="http://schemas.microsoft.com/office/drawing/2014/main" id="{2BC0628D-8CDB-4B9D-B668-0E10B9B8A9EA}"/>
                </a:ext>
              </a:extLst>
            </p:cNvPr>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8383" name="图片 3">
            <a:extLst>
              <a:ext uri="{FF2B5EF4-FFF2-40B4-BE49-F238E27FC236}">
                <a16:creationId xmlns:a16="http://schemas.microsoft.com/office/drawing/2014/main" id="{4A3A0389-B57B-4919-971F-6E464C97A8D1}"/>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1">
            <a:extLst>
              <a:ext uri="{FF2B5EF4-FFF2-40B4-BE49-F238E27FC236}">
                <a16:creationId xmlns:a16="http://schemas.microsoft.com/office/drawing/2014/main" id="{7C89701A-AFDC-496D-82A4-5A54867E46A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chemeClr val="bg1"/>
                </a:solidFill>
                <a:latin typeface="仿宋" panose="02010609060101010101" pitchFamily="49" charset="-122"/>
              </a:rPr>
              <a:t>程序设计基础</a:t>
            </a:r>
          </a:p>
        </p:txBody>
      </p:sp>
      <p:sp>
        <p:nvSpPr>
          <p:cNvPr id="59395" name="灯片编号占位符 2">
            <a:extLst>
              <a:ext uri="{FF2B5EF4-FFF2-40B4-BE49-F238E27FC236}">
                <a16:creationId xmlns:a16="http://schemas.microsoft.com/office/drawing/2014/main" id="{8FE03602-8A97-43D6-954F-C77545D3A9F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475FD9-301E-48E5-A44D-C9EC6BED7B5A}" type="slidenum">
              <a:rPr lang="zh-CN" altLang="en-US">
                <a:solidFill>
                  <a:schemeClr val="bg1"/>
                </a:solidFill>
              </a:rPr>
              <a:pPr/>
              <a:t>52</a:t>
            </a:fld>
            <a:endParaRPr lang="zh-CN" altLang="en-US">
              <a:solidFill>
                <a:schemeClr val="bg1"/>
              </a:solidFill>
            </a:endParaRPr>
          </a:p>
        </p:txBody>
      </p:sp>
      <p:sp>
        <p:nvSpPr>
          <p:cNvPr id="59396" name="文本框 4">
            <a:extLst>
              <a:ext uri="{FF2B5EF4-FFF2-40B4-BE49-F238E27FC236}">
                <a16:creationId xmlns:a16="http://schemas.microsoft.com/office/drawing/2014/main" id="{474FEC90-E6C6-4DB7-8C0B-63785F47FC36}"/>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30000"/>
              </a:lnSpc>
            </a:pPr>
            <a:r>
              <a:rPr lang="zh-TW" altLang="en-US" sz="2800" b="1">
                <a:solidFill>
                  <a:srgbClr val="FF0000"/>
                </a:solidFill>
                <a:latin typeface="STKaiti" panose="02010600040101010101" pitchFamily="2" charset="-122"/>
                <a:ea typeface="STKaiti" panose="02010600040101010101" pitchFamily="2" charset="-122"/>
              </a:rPr>
              <a:t>怎么知道应该将哪些语句组成一个新函数呢？</a:t>
            </a:r>
            <a:endParaRPr lang="zh-CN" altLang="en-US" sz="2800" b="1">
              <a:solidFill>
                <a:srgbClr val="FF0000"/>
              </a:solidFill>
              <a:latin typeface="STKaiti" panose="02010600040101010101" pitchFamily="2" charset="-122"/>
              <a:ea typeface="STKaiti" panose="02010600040101010101" pitchFamily="2" charset="-122"/>
            </a:endParaRPr>
          </a:p>
        </p:txBody>
      </p:sp>
      <p:sp>
        <p:nvSpPr>
          <p:cNvPr id="59397" name="文本框 5">
            <a:extLst>
              <a:ext uri="{FF2B5EF4-FFF2-40B4-BE49-F238E27FC236}">
                <a16:creationId xmlns:a16="http://schemas.microsoft.com/office/drawing/2014/main" id="{C01B882A-44FF-46DB-A523-180D7C51B8A4}"/>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问大神</a:t>
            </a:r>
          </a:p>
        </p:txBody>
      </p:sp>
      <p:sp>
        <p:nvSpPr>
          <p:cNvPr id="59398" name="文本框 6">
            <a:extLst>
              <a:ext uri="{FF2B5EF4-FFF2-40B4-BE49-F238E27FC236}">
                <a16:creationId xmlns:a16="http://schemas.microsoft.com/office/drawing/2014/main" id="{2DDB7DC3-20DE-47E1-B43B-86E54964101D}"/>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问老师</a:t>
            </a:r>
          </a:p>
        </p:txBody>
      </p:sp>
      <p:sp>
        <p:nvSpPr>
          <p:cNvPr id="59399" name="文本框 7">
            <a:extLst>
              <a:ext uri="{FF2B5EF4-FFF2-40B4-BE49-F238E27FC236}">
                <a16:creationId xmlns:a16="http://schemas.microsoft.com/office/drawing/2014/main" id="{389DBBF3-E763-42D6-A932-942F55F0BBC0}"/>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放飞自我，想写就写</a:t>
            </a:r>
          </a:p>
        </p:txBody>
      </p:sp>
      <p:sp>
        <p:nvSpPr>
          <p:cNvPr id="59400" name="文本框 8">
            <a:extLst>
              <a:ext uri="{FF2B5EF4-FFF2-40B4-BE49-F238E27FC236}">
                <a16:creationId xmlns:a16="http://schemas.microsoft.com/office/drawing/2014/main" id="{FB673A36-62EC-43D3-815C-3F5BE6F6ACE9}"/>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手足无措</a:t>
            </a:r>
          </a:p>
        </p:txBody>
      </p:sp>
      <p:sp>
        <p:nvSpPr>
          <p:cNvPr id="10" name="椭圆 9">
            <a:extLst>
              <a:ext uri="{FF2B5EF4-FFF2-40B4-BE49-F238E27FC236}">
                <a16:creationId xmlns:a16="http://schemas.microsoft.com/office/drawing/2014/main" id="{F816277A-68A0-4E29-A02B-AEC13E235AA5}"/>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793B440-C925-48B1-BEFE-C251129A12DF}"/>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2DFE6C3-6BE1-4DB3-BFDD-9F54D3B1EFA8}"/>
              </a:ext>
            </a:extLst>
          </p:cNvPr>
          <p:cNvSpPr>
            <a:spLocks noChangeAspect="1"/>
          </p:cNvSpPr>
          <p:nvPr>
            <p:custDataLst>
              <p:tags r:id="rId9"/>
            </p:custDataLst>
          </p:nvPr>
        </p:nvSpPr>
        <p:spPr>
          <a:xfrm>
            <a:off x="1114425" y="45640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829297A9-C1A5-4D50-9EE5-5CD31718AC12}"/>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a:extLst>
              <a:ext uri="{FF2B5EF4-FFF2-40B4-BE49-F238E27FC236}">
                <a16:creationId xmlns:a16="http://schemas.microsoft.com/office/drawing/2014/main" id="{D967E73F-646E-4F50-9493-C5EADE12C9E6}"/>
              </a:ext>
            </a:extLst>
          </p:cNvPr>
          <p:cNvSpPr/>
          <p:nvPr>
            <p:custDataLst>
              <p:tags r:id="rId11"/>
            </p:custDataLst>
          </p:nvPr>
        </p:nvSpPr>
        <p:spPr>
          <a:xfrm>
            <a:off x="7350125" y="6042025"/>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1C4D3FF6-FF20-40CE-B360-954E574B7461}"/>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9407" name="文本框 25">
            <a:extLst>
              <a:ext uri="{FF2B5EF4-FFF2-40B4-BE49-F238E27FC236}">
                <a16:creationId xmlns:a16="http://schemas.microsoft.com/office/drawing/2014/main" id="{81CEBF36-7C20-44C0-9D31-0296FFF27772}"/>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9408" name="文本框 26">
            <a:extLst>
              <a:ext uri="{FF2B5EF4-FFF2-40B4-BE49-F238E27FC236}">
                <a16:creationId xmlns:a16="http://schemas.microsoft.com/office/drawing/2014/main" id="{E3A2F682-BCD9-4828-A7D8-AD4A81E34D83}"/>
              </a:ext>
            </a:extLst>
          </p:cNvPr>
          <p:cNvSpPr txBox="1">
            <a:spLocks noChangeArrowheads="1"/>
          </p:cNvSpPr>
          <p:nvPr>
            <p:custDataLst>
              <p:tags r:id="rId14"/>
            </p:custDataLst>
          </p:nvPr>
        </p:nvSpPr>
        <p:spPr bwMode="auto">
          <a:xfrm>
            <a:off x="9779001" y="1270000"/>
            <a:ext cx="33321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一个好的程序员绝不会编写摧毁地球的函数。</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他会编写一个摧毁行星的函数，再把地球当作参数传进去！</a:t>
            </a:r>
          </a:p>
        </p:txBody>
      </p:sp>
      <p:grpSp>
        <p:nvGrpSpPr>
          <p:cNvPr id="59410" name="组合 24">
            <a:extLst>
              <a:ext uri="{FF2B5EF4-FFF2-40B4-BE49-F238E27FC236}">
                <a16:creationId xmlns:a16="http://schemas.microsoft.com/office/drawing/2014/main" id="{9D72C725-DFFC-484C-AA36-09F8F65BF750}"/>
              </a:ext>
            </a:extLst>
          </p:cNvPr>
          <p:cNvGrpSpPr>
            <a:grpSpLocks/>
          </p:cNvGrpSpPr>
          <p:nvPr>
            <p:custDataLst>
              <p:tags r:id="rId15"/>
            </p:custDataLst>
          </p:nvPr>
        </p:nvGrpSpPr>
        <p:grpSpPr bwMode="auto">
          <a:xfrm>
            <a:off x="9537700" y="0"/>
            <a:ext cx="3814763" cy="647700"/>
            <a:chOff x="9537700" y="0"/>
            <a:chExt cx="3815080" cy="647700"/>
          </a:xfrm>
        </p:grpSpPr>
        <p:sp>
          <p:nvSpPr>
            <p:cNvPr id="22" name="RemarkBack">
              <a:extLst>
                <a:ext uri="{FF2B5EF4-FFF2-40B4-BE49-F238E27FC236}">
                  <a16:creationId xmlns:a16="http://schemas.microsoft.com/office/drawing/2014/main" id="{BE42DFFB-2362-449E-AC3E-A4CCF77CBFD5}"/>
                </a:ext>
              </a:extLst>
            </p:cNvPr>
            <p:cNvSpPr/>
            <p:nvPr>
              <p:custDataLst>
                <p:tags r:id="rId22"/>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23" name="RemarkBlock">
              <a:extLst>
                <a:ext uri="{FF2B5EF4-FFF2-40B4-BE49-F238E27FC236}">
                  <a16:creationId xmlns:a16="http://schemas.microsoft.com/office/drawing/2014/main" id="{BFD49364-A067-4F42-80F0-1766B043242A}"/>
                </a:ext>
              </a:extLst>
            </p:cNvPr>
            <p:cNvSpPr/>
            <p:nvPr>
              <p:custDataLst>
                <p:tags r:id="rId23"/>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9414" name="RemarkTitleText">
              <a:extLst>
                <a:ext uri="{FF2B5EF4-FFF2-40B4-BE49-F238E27FC236}">
                  <a16:creationId xmlns:a16="http://schemas.microsoft.com/office/drawing/2014/main" id="{2D650F31-3F19-4F76-A97A-43E89FDE85EB}"/>
                </a:ext>
              </a:extLst>
            </p:cNvPr>
            <p:cNvSpPr txBox="1">
              <a:spLocks noChangeArrowheads="1"/>
            </p:cNvSpPr>
            <p:nvPr>
              <p:custDataLst>
                <p:tags r:id="rId24"/>
              </p:custDataLst>
            </p:nvPr>
          </p:nvSpPr>
          <p:spPr bwMode="auto">
            <a:xfrm>
              <a:off x="977902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59409" name="组合 18">
            <a:extLst>
              <a:ext uri="{FF2B5EF4-FFF2-40B4-BE49-F238E27FC236}">
                <a16:creationId xmlns:a16="http://schemas.microsoft.com/office/drawing/2014/main" id="{85D51AA8-349A-400D-B5C2-0A8839CE3196}"/>
              </a:ext>
            </a:extLst>
          </p:cNvPr>
          <p:cNvGrpSpPr>
            <a:grpSpLocks/>
          </p:cNvGrpSpPr>
          <p:nvPr>
            <p:custDataLst>
              <p:tags r:id="rId16"/>
            </p:custDataLst>
          </p:nvPr>
        </p:nvGrpSpPr>
        <p:grpSpPr bwMode="auto">
          <a:xfrm>
            <a:off x="0" y="0"/>
            <a:ext cx="9144000" cy="635000"/>
            <a:chOff x="0" y="0"/>
            <a:chExt cx="9144000" cy="635000"/>
          </a:xfrm>
        </p:grpSpPr>
        <p:sp>
          <p:nvSpPr>
            <p:cNvPr id="15" name="TitleBackground">
              <a:extLst>
                <a:ext uri="{FF2B5EF4-FFF2-40B4-BE49-F238E27FC236}">
                  <a16:creationId xmlns:a16="http://schemas.microsoft.com/office/drawing/2014/main" id="{919A2272-B084-4249-AEC3-3E49BE0EE41F}"/>
                </a:ext>
              </a:extLst>
            </p:cNvPr>
            <p:cNvSpPr/>
            <p:nvPr>
              <p:custDataLst>
                <p:tags r:id="rId18"/>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16" name="ColorBlock">
              <a:extLst>
                <a:ext uri="{FF2B5EF4-FFF2-40B4-BE49-F238E27FC236}">
                  <a16:creationId xmlns:a16="http://schemas.microsoft.com/office/drawing/2014/main" id="{BEF43625-31D8-464A-BCD8-6F03957DEDBD}"/>
                </a:ext>
              </a:extLst>
            </p:cNvPr>
            <p:cNvSpPr/>
            <p:nvPr>
              <p:custDataLst>
                <p:tags r:id="rId19"/>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a:solidFill>
                  <a:srgbClr val="FFFFFF"/>
                </a:solidFill>
                <a:latin typeface="Verdana" panose="020B0604030504040204" pitchFamily="34" charset="0"/>
                <a:ea typeface="宋体" panose="02010600030101010101" pitchFamily="2" charset="-122"/>
              </a:endParaRPr>
            </a:p>
          </p:txBody>
        </p:sp>
        <p:sp>
          <p:nvSpPr>
            <p:cNvPr id="59417" name="TypeText">
              <a:extLst>
                <a:ext uri="{FF2B5EF4-FFF2-40B4-BE49-F238E27FC236}">
                  <a16:creationId xmlns:a16="http://schemas.microsoft.com/office/drawing/2014/main" id="{F894A31A-C636-4D3B-9C45-2547A292F6D2}"/>
                </a:ext>
              </a:extLst>
            </p:cNvPr>
            <p:cNvSpPr txBox="1">
              <a:spLocks noChangeArrowheads="1"/>
            </p:cNvSpPr>
            <p:nvPr>
              <p:custDataLst>
                <p:tags r:id="rId20"/>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9418" name="TipText">
              <a:extLst>
                <a:ext uri="{FF2B5EF4-FFF2-40B4-BE49-F238E27FC236}">
                  <a16:creationId xmlns:a16="http://schemas.microsoft.com/office/drawing/2014/main" id="{60F3195E-C88D-47B8-95A2-AD206E5EC04A}"/>
                </a:ext>
              </a:extLst>
            </p:cNvPr>
            <p:cNvSpPr txBox="1">
              <a:spLocks noChangeArrowheads="1"/>
            </p:cNvSpPr>
            <p:nvPr>
              <p:custDataLst>
                <p:tags r:id="rId21"/>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9411" name="图片 3">
            <a:extLst>
              <a:ext uri="{FF2B5EF4-FFF2-40B4-BE49-F238E27FC236}">
                <a16:creationId xmlns:a16="http://schemas.microsoft.com/office/drawing/2014/main" id="{6FBDA147-6E2E-410F-A222-42088B3961A9}"/>
              </a:ext>
            </a:extLst>
          </p:cNvPr>
          <p:cNvPicPr>
            <a:picLocks/>
          </p:cNvPicPr>
          <p:nvPr>
            <p:custDataLst>
              <p:tags r:id="rId17"/>
            </p:custDataLst>
          </p:nvPr>
        </p:nvPicPr>
        <p:blipFill>
          <a:blip r:embed="rId26">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A5EAF6F3-8EE5-4727-9B01-0B097EE4B289}"/>
              </a:ext>
            </a:extLst>
          </p:cNvPr>
          <p:cNvSpPr>
            <a:spLocks noGrp="1"/>
          </p:cNvSpPr>
          <p:nvPr>
            <p:ph type="title"/>
          </p:nvPr>
        </p:nvSpPr>
        <p:spPr/>
        <p:txBody>
          <a:bodyPr/>
          <a:lstStyle/>
          <a:p>
            <a:r>
              <a:rPr lang="zh-CN" altLang="en-US"/>
              <a:t>关于变量的思考</a:t>
            </a:r>
          </a:p>
        </p:txBody>
      </p:sp>
      <p:sp>
        <p:nvSpPr>
          <p:cNvPr id="60419" name="内容占位符 5">
            <a:extLst>
              <a:ext uri="{FF2B5EF4-FFF2-40B4-BE49-F238E27FC236}">
                <a16:creationId xmlns:a16="http://schemas.microsoft.com/office/drawing/2014/main" id="{B6FFDA02-67A3-41A0-AAE8-5329BC190C3E}"/>
              </a:ext>
            </a:extLst>
          </p:cNvPr>
          <p:cNvSpPr>
            <a:spLocks noGrp="1"/>
          </p:cNvSpPr>
          <p:nvPr>
            <p:ph idx="1"/>
          </p:nvPr>
        </p:nvSpPr>
        <p:spPr/>
        <p:txBody>
          <a:bodyPr/>
          <a:lstStyle/>
          <a:p>
            <a:r>
              <a:rPr lang="zh-CN" altLang="en-US"/>
              <a:t>若不设定初始值，变量“初始值”是？</a:t>
            </a:r>
          </a:p>
        </p:txBody>
      </p:sp>
      <p:sp>
        <p:nvSpPr>
          <p:cNvPr id="8" name="内容占位符 2">
            <a:extLst>
              <a:ext uri="{FF2B5EF4-FFF2-40B4-BE49-F238E27FC236}">
                <a16:creationId xmlns:a16="http://schemas.microsoft.com/office/drawing/2014/main" id="{8445221F-30BF-4EA9-AC02-5D871BE1AB20}"/>
              </a:ext>
            </a:extLst>
          </p:cNvPr>
          <p:cNvSpPr txBox="1">
            <a:spLocks/>
          </p:cNvSpPr>
          <p:nvPr/>
        </p:nvSpPr>
        <p:spPr bwMode="auto">
          <a:xfrm>
            <a:off x="1857375" y="2928938"/>
            <a:ext cx="5143500" cy="2643187"/>
          </a:xfrm>
          <a:prstGeom prst="rect">
            <a:avLst/>
          </a:prstGeom>
          <a:noFill/>
          <a:ln w="9525">
            <a:noFill/>
            <a:miter lim="800000"/>
            <a:headEnd/>
            <a:tailEnd/>
          </a:ln>
        </p:spPr>
        <p:txBody>
          <a:bodyPr/>
          <a:lstStyle/>
          <a:p>
            <a:pPr marL="342900" indent="-342900" fontAlgn="auto">
              <a:spcBef>
                <a:spcPts val="0"/>
              </a:spcBef>
              <a:spcAft>
                <a:spcPts val="0"/>
              </a:spcAft>
              <a:buClr>
                <a:srgbClr val="000066"/>
              </a:buClr>
              <a:buSzPct val="80000"/>
              <a:buFont typeface="Wingdings" pitchFamily="2" charset="2"/>
              <a:buNone/>
              <a:defRPr/>
            </a:pPr>
            <a:r>
              <a:rPr kumimoji="1" lang="en-US" altLang="zh-CN" sz="2800" kern="0" dirty="0" err="1">
                <a:solidFill>
                  <a:srgbClr val="000000"/>
                </a:solidFill>
                <a:latin typeface="黑体" pitchFamily="49" charset="-122"/>
                <a:ea typeface="黑体" pitchFamily="49" charset="-122"/>
              </a:rPr>
              <a:t>int</a:t>
            </a:r>
            <a:r>
              <a:rPr kumimoji="1" lang="en-US" altLang="zh-CN" sz="2800" kern="0" dirty="0">
                <a:solidFill>
                  <a:srgbClr val="000000"/>
                </a:solidFill>
                <a:latin typeface="黑体" pitchFamily="49" charset="-122"/>
                <a:ea typeface="黑体" pitchFamily="49" charset="-122"/>
              </a:rPr>
              <a:t> main() {</a:t>
            </a:r>
          </a:p>
          <a:p>
            <a:pPr marL="342900" indent="-342900" fontAlgn="auto">
              <a:spcBef>
                <a:spcPts val="0"/>
              </a:spcBef>
              <a:spcAft>
                <a:spcPts val="0"/>
              </a:spcAft>
              <a:buClr>
                <a:srgbClr val="000066"/>
              </a:buClr>
              <a:buSzPct val="80000"/>
              <a:buFont typeface="Wingdings" pitchFamily="2" charset="2"/>
              <a:buNone/>
              <a:defRPr/>
            </a:pPr>
            <a:r>
              <a:rPr kumimoji="1" lang="en-US" altLang="zh-CN" sz="2800" kern="0" dirty="0">
                <a:solidFill>
                  <a:srgbClr val="000000"/>
                </a:solidFill>
                <a:latin typeface="黑体" pitchFamily="49" charset="-122"/>
                <a:ea typeface="黑体" pitchFamily="49" charset="-122"/>
              </a:rPr>
              <a:t>    </a:t>
            </a:r>
            <a:r>
              <a:rPr kumimoji="1" lang="en-US" altLang="zh-CN" sz="2800" kern="0" dirty="0" err="1">
                <a:solidFill>
                  <a:srgbClr val="000000"/>
                </a:solidFill>
                <a:latin typeface="黑体" pitchFamily="49" charset="-122"/>
                <a:ea typeface="黑体" pitchFamily="49" charset="-122"/>
              </a:rPr>
              <a:t>int</a:t>
            </a:r>
            <a:r>
              <a:rPr kumimoji="1" lang="en-US" altLang="zh-CN" sz="2800" kern="0" dirty="0">
                <a:solidFill>
                  <a:srgbClr val="000000"/>
                </a:solidFill>
                <a:latin typeface="黑体" pitchFamily="49" charset="-122"/>
                <a:ea typeface="黑体" pitchFamily="49" charset="-122"/>
              </a:rPr>
              <a:t> n;</a:t>
            </a:r>
          </a:p>
          <a:p>
            <a:pPr marL="342900" indent="-342900" fontAlgn="auto">
              <a:spcBef>
                <a:spcPts val="0"/>
              </a:spcBef>
              <a:spcAft>
                <a:spcPts val="0"/>
              </a:spcAft>
              <a:buClr>
                <a:srgbClr val="000066"/>
              </a:buClr>
              <a:buSzPct val="80000"/>
              <a:buFont typeface="Wingdings" pitchFamily="2" charset="2"/>
              <a:buNone/>
              <a:defRPr/>
            </a:pPr>
            <a:r>
              <a:rPr kumimoji="1" lang="en-US" altLang="zh-CN" sz="2800" kern="0" dirty="0">
                <a:solidFill>
                  <a:srgbClr val="000000"/>
                </a:solidFill>
                <a:latin typeface="黑体" pitchFamily="49" charset="-122"/>
                <a:ea typeface="黑体" pitchFamily="49" charset="-122"/>
              </a:rPr>
              <a:t>    </a:t>
            </a:r>
            <a:r>
              <a:rPr kumimoji="1" lang="en-US" altLang="zh-CN" sz="2800" kern="0" dirty="0" err="1">
                <a:solidFill>
                  <a:srgbClr val="000000"/>
                </a:solidFill>
                <a:latin typeface="黑体" pitchFamily="49" charset="-122"/>
                <a:ea typeface="黑体" pitchFamily="49" charset="-122"/>
              </a:rPr>
              <a:t>cout</a:t>
            </a:r>
            <a:r>
              <a:rPr kumimoji="1" lang="en-US" altLang="zh-CN" sz="2800" kern="0" dirty="0">
                <a:solidFill>
                  <a:srgbClr val="000000"/>
                </a:solidFill>
                <a:latin typeface="黑体" pitchFamily="49" charset="-122"/>
                <a:ea typeface="黑体" pitchFamily="49" charset="-122"/>
              </a:rPr>
              <a:t> &lt;&lt; n &lt;&lt; </a:t>
            </a:r>
            <a:r>
              <a:rPr kumimoji="1" lang="en-US" altLang="zh-CN" sz="2800" kern="0" dirty="0" err="1">
                <a:solidFill>
                  <a:srgbClr val="000000"/>
                </a:solidFill>
                <a:latin typeface="黑体" pitchFamily="49" charset="-122"/>
                <a:ea typeface="黑体" pitchFamily="49" charset="-122"/>
              </a:rPr>
              <a:t>endl</a:t>
            </a:r>
            <a:r>
              <a:rPr kumimoji="1" lang="en-US" altLang="zh-CN" sz="2800" kern="0" dirty="0">
                <a:solidFill>
                  <a:srgbClr val="000000"/>
                </a:solidFill>
                <a:latin typeface="黑体" pitchFamily="49" charset="-122"/>
                <a:ea typeface="黑体" pitchFamily="49" charset="-122"/>
              </a:rPr>
              <a:t>;</a:t>
            </a:r>
          </a:p>
          <a:p>
            <a:pPr marL="342900" indent="-342900" fontAlgn="auto">
              <a:spcBef>
                <a:spcPts val="0"/>
              </a:spcBef>
              <a:spcAft>
                <a:spcPts val="0"/>
              </a:spcAft>
              <a:buClr>
                <a:srgbClr val="000066"/>
              </a:buClr>
              <a:buSzPct val="80000"/>
              <a:buFont typeface="Wingdings" pitchFamily="2" charset="2"/>
              <a:buNone/>
              <a:defRPr/>
            </a:pPr>
            <a:r>
              <a:rPr kumimoji="1" lang="en-US" altLang="zh-CN" sz="2800" kern="0" dirty="0">
                <a:solidFill>
                  <a:srgbClr val="000000"/>
                </a:solidFill>
                <a:latin typeface="黑体" pitchFamily="49" charset="-122"/>
                <a:ea typeface="黑体" pitchFamily="49" charset="-122"/>
              </a:rPr>
              <a:t>    return 0;</a:t>
            </a:r>
          </a:p>
          <a:p>
            <a:pPr marL="342900" indent="-342900" fontAlgn="auto">
              <a:spcBef>
                <a:spcPts val="0"/>
              </a:spcBef>
              <a:spcAft>
                <a:spcPts val="0"/>
              </a:spcAft>
              <a:buClr>
                <a:srgbClr val="000066"/>
              </a:buClr>
              <a:buSzPct val="80000"/>
              <a:buFont typeface="Wingdings" pitchFamily="2" charset="2"/>
              <a:buNone/>
              <a:defRPr/>
            </a:pPr>
            <a:r>
              <a:rPr kumimoji="1" lang="en-US" altLang="zh-CN" sz="2800" kern="0" dirty="0">
                <a:solidFill>
                  <a:srgbClr val="000000"/>
                </a:solidFill>
                <a:latin typeface="黑体" pitchFamily="49" charset="-122"/>
                <a:ea typeface="黑体" pitchFamily="49" charset="-122"/>
              </a:rPr>
              <a:t>}</a:t>
            </a:r>
            <a:endParaRPr kumimoji="1" lang="zh-CN" altLang="en-US" sz="2800" kern="0" dirty="0">
              <a:solidFill>
                <a:srgbClr val="000000"/>
              </a:solidFill>
              <a:latin typeface="黑体" pitchFamily="49" charset="-122"/>
              <a:ea typeface="黑体"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06C5172E-D5EA-4265-9448-D047D6F6801E}"/>
              </a:ext>
            </a:extLst>
          </p:cNvPr>
          <p:cNvSpPr>
            <a:spLocks noGrp="1"/>
          </p:cNvSpPr>
          <p:nvPr>
            <p:ph type="title"/>
          </p:nvPr>
        </p:nvSpPr>
        <p:spPr/>
        <p:txBody>
          <a:bodyPr/>
          <a:lstStyle/>
          <a:p>
            <a:r>
              <a:rPr lang="zh-CN" altLang="en-US"/>
              <a:t>变量的作用域</a:t>
            </a:r>
          </a:p>
        </p:txBody>
      </p:sp>
      <p:sp>
        <p:nvSpPr>
          <p:cNvPr id="61443" name="内容占位符 2">
            <a:extLst>
              <a:ext uri="{FF2B5EF4-FFF2-40B4-BE49-F238E27FC236}">
                <a16:creationId xmlns:a16="http://schemas.microsoft.com/office/drawing/2014/main" id="{BD19948E-9CC0-4458-AE71-35390152F18E}"/>
              </a:ext>
            </a:extLst>
          </p:cNvPr>
          <p:cNvSpPr>
            <a:spLocks noGrp="1"/>
          </p:cNvSpPr>
          <p:nvPr>
            <p:ph idx="1"/>
          </p:nvPr>
        </p:nvSpPr>
        <p:spPr/>
        <p:txBody>
          <a:bodyPr/>
          <a:lstStyle/>
          <a:p>
            <a:r>
              <a:rPr lang="zh-CN" altLang="en-US"/>
              <a:t>全局变量、局部变量、函数参数</a:t>
            </a:r>
            <a:endParaRPr lang="en-US" altLang="zh-CN"/>
          </a:p>
          <a:p>
            <a:r>
              <a:rPr lang="zh-CN" altLang="en-US"/>
              <a:t>变量的作用域是变量可以使用的范围</a:t>
            </a:r>
            <a:endParaRPr lang="en-US" altLang="zh-CN"/>
          </a:p>
          <a:p>
            <a:pPr lvl="1"/>
            <a:r>
              <a:rPr lang="zh-CN" altLang="en-US"/>
              <a:t>全局变量：声明之后均可使用</a:t>
            </a:r>
            <a:endParaRPr lang="en-US" altLang="zh-CN"/>
          </a:p>
          <a:p>
            <a:pPr lvl="1"/>
            <a:r>
              <a:rPr lang="zh-CN" altLang="en-US"/>
              <a:t>局部变量：声明之后到最近一个“</a:t>
            </a:r>
            <a:r>
              <a:rPr lang="en-US" altLang="zh-CN"/>
              <a:t>{</a:t>
            </a:r>
            <a:r>
              <a:rPr lang="zh-CN" altLang="en-US"/>
              <a:t>”所对应的“</a:t>
            </a:r>
            <a:r>
              <a:rPr lang="en-US" altLang="zh-CN"/>
              <a:t>}</a:t>
            </a:r>
            <a:r>
              <a:rPr lang="zh-CN" altLang="en-US"/>
              <a:t>”</a:t>
            </a:r>
            <a:endParaRPr lang="en-US" altLang="zh-CN"/>
          </a:p>
          <a:p>
            <a:pPr lvl="1"/>
            <a:r>
              <a:rPr lang="zh-CN" altLang="en-US"/>
              <a:t>函数参数：函数内部（看成局部变量）</a:t>
            </a:r>
            <a:endParaRPr lang="en-US" altLang="zh-CN"/>
          </a:p>
          <a:p>
            <a:r>
              <a:rPr lang="zh-CN" altLang="en-US"/>
              <a:t>变量使用时如果出现重名，选作用域含有使用处的作用域最小的一个</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5CA038D2-1200-44DA-83B7-042F54884FA1}"/>
              </a:ext>
            </a:extLst>
          </p:cNvPr>
          <p:cNvSpPr>
            <a:spLocks noGrp="1"/>
          </p:cNvSpPr>
          <p:nvPr>
            <p:ph type="title"/>
          </p:nvPr>
        </p:nvSpPr>
        <p:spPr/>
        <p:txBody>
          <a:bodyPr/>
          <a:lstStyle/>
          <a:p>
            <a:r>
              <a:rPr lang="zh-CN" altLang="en-US"/>
              <a:t>变量的作用域</a:t>
            </a:r>
          </a:p>
        </p:txBody>
      </p:sp>
      <p:graphicFrame>
        <p:nvGraphicFramePr>
          <p:cNvPr id="6" name="内容占位符 3">
            <a:extLst>
              <a:ext uri="{FF2B5EF4-FFF2-40B4-BE49-F238E27FC236}">
                <a16:creationId xmlns:a16="http://schemas.microsoft.com/office/drawing/2014/main" id="{F379883B-2505-4BC3-A23E-485EDAFA8D2C}"/>
              </a:ext>
            </a:extLst>
          </p:cNvPr>
          <p:cNvGraphicFramePr>
            <a:graphicFrameLocks noGrp="1"/>
          </p:cNvGraphicFramePr>
          <p:nvPr>
            <p:ph idx="1"/>
            <p:extLst>
              <p:ext uri="{D42A27DB-BD31-4B8C-83A1-F6EECF244321}">
                <p14:modId xmlns:p14="http://schemas.microsoft.com/office/powerpoint/2010/main" val="106693602"/>
              </p:ext>
            </p:extLst>
          </p:nvPr>
        </p:nvGraphicFramePr>
        <p:xfrm>
          <a:off x="298450" y="952500"/>
          <a:ext cx="8559800" cy="5072063"/>
        </p:xfrm>
        <a:graphic>
          <a:graphicData uri="http://schemas.openxmlformats.org/drawingml/2006/table">
            <a:tbl>
              <a:tblPr/>
              <a:tblGrid>
                <a:gridCol w="4216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5072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a:ln>
                            <a:noFill/>
                          </a:ln>
                          <a:solidFill>
                            <a:srgbClr val="000000"/>
                          </a:solidFill>
                          <a:effectLst/>
                          <a:latin typeface="黑体" pitchFamily="49" charset="-122"/>
                          <a:ea typeface="黑体" pitchFamily="49" charset="-122"/>
                        </a:rPr>
                        <a:t>int</a:t>
                      </a:r>
                      <a:r>
                        <a:rPr kumimoji="1" lang="en-US" altLang="zh-CN" sz="2000" b="0" i="0" u="none" strike="noStrike" cap="none" normalizeH="0" baseline="0" dirty="0">
                          <a:ln>
                            <a:noFill/>
                          </a:ln>
                          <a:solidFill>
                            <a:srgbClr val="000000"/>
                          </a:solidFill>
                          <a:effectLst/>
                          <a:latin typeface="黑体" pitchFamily="49" charset="-122"/>
                          <a:ea typeface="黑体" pitchFamily="49" charset="-122"/>
                        </a:rPr>
                        <a:t> main() {</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cap="none" normalizeH="0" baseline="0" dirty="0">
                          <a:ln>
                            <a:noFill/>
                          </a:ln>
                          <a:solidFill>
                            <a:srgbClr val="000000"/>
                          </a:solidFill>
                          <a:effectLst/>
                          <a:latin typeface="黑体" pitchFamily="49" charset="-122"/>
                          <a:ea typeface="黑体" pitchFamily="49" charset="-122"/>
                        </a:rPr>
                        <a:t>  {</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kern="1200" cap="none" normalizeH="0" baseline="0" dirty="0">
                          <a:ln>
                            <a:noFill/>
                          </a:ln>
                          <a:solidFill>
                            <a:srgbClr val="0000FF"/>
                          </a:solidFill>
                          <a:effectLst/>
                          <a:latin typeface="黑体" pitchFamily="49" charset="-122"/>
                          <a:ea typeface="黑体" pitchFamily="49" charset="-122"/>
                          <a:cs typeface="+mn-cs"/>
                        </a:rPr>
                        <a:t>    </a:t>
                      </a:r>
                      <a:r>
                        <a:rPr kumimoji="1" lang="en-US" altLang="zh-CN" sz="2000" b="0" i="0" u="none" strike="noStrike" kern="1200" cap="none" normalizeH="0" baseline="0" dirty="0" err="1">
                          <a:ln>
                            <a:noFill/>
                          </a:ln>
                          <a:solidFill>
                            <a:srgbClr val="0000FF"/>
                          </a:solidFill>
                          <a:effectLst/>
                          <a:latin typeface="黑体" pitchFamily="49" charset="-122"/>
                          <a:ea typeface="黑体" pitchFamily="49" charset="-122"/>
                          <a:cs typeface="+mn-cs"/>
                        </a:rPr>
                        <a:t>int</a:t>
                      </a:r>
                      <a:r>
                        <a:rPr kumimoji="1" lang="en-US" altLang="zh-CN" sz="2000" b="0" i="0" u="none" strike="noStrike" kern="1200" cap="none" normalizeH="0" baseline="0" dirty="0">
                          <a:ln>
                            <a:noFill/>
                          </a:ln>
                          <a:solidFill>
                            <a:srgbClr val="0000FF"/>
                          </a:solidFill>
                          <a:effectLst/>
                          <a:latin typeface="黑体" pitchFamily="49" charset="-122"/>
                          <a:ea typeface="黑体" pitchFamily="49" charset="-122"/>
                          <a:cs typeface="+mn-cs"/>
                        </a:rPr>
                        <a:t> </a:t>
                      </a:r>
                      <a:r>
                        <a:rPr kumimoji="1" lang="en-US" altLang="zh-CN" sz="2000" b="0" i="0" u="none" strike="noStrike" kern="1200" cap="none" normalizeH="0" baseline="0" dirty="0" err="1">
                          <a:ln>
                            <a:noFill/>
                          </a:ln>
                          <a:solidFill>
                            <a:srgbClr val="0000FF"/>
                          </a:solidFill>
                          <a:effectLst/>
                          <a:latin typeface="黑体" pitchFamily="49" charset="-122"/>
                          <a:ea typeface="黑体" pitchFamily="49" charset="-122"/>
                          <a:cs typeface="+mn-cs"/>
                        </a:rPr>
                        <a:t>num</a:t>
                      </a:r>
                      <a:r>
                        <a:rPr kumimoji="1" lang="en-US" altLang="zh-CN" sz="2000" b="0" i="0" u="none" strike="noStrike" kern="1200" cap="none" normalizeH="0" baseline="0" dirty="0">
                          <a:ln>
                            <a:noFill/>
                          </a:ln>
                          <a:solidFill>
                            <a:srgbClr val="0000FF"/>
                          </a:solidFill>
                          <a:effectLst/>
                          <a:latin typeface="黑体" pitchFamily="49" charset="-122"/>
                          <a:ea typeface="黑体" pitchFamily="49" charset="-122"/>
                          <a:cs typeface="+mn-cs"/>
                        </a:rPr>
                        <a:t> = 3;</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cap="none" normalizeH="0" baseline="0" dirty="0">
                          <a:ln>
                            <a:noFill/>
                          </a:ln>
                          <a:solidFill>
                            <a:srgbClr val="00B050"/>
                          </a:solidFill>
                          <a:effectLst/>
                          <a:latin typeface="黑体" pitchFamily="49" charset="-122"/>
                          <a:ea typeface="黑体" pitchFamily="49" charset="-122"/>
                        </a:rPr>
                        <a:t>    </a:t>
                      </a:r>
                      <a:r>
                        <a:rPr kumimoji="1" lang="en-US" altLang="zh-CN" sz="2000" b="0" i="0" u="none" strike="noStrike" cap="none" normalizeH="0" baseline="0" dirty="0" err="1">
                          <a:ln>
                            <a:noFill/>
                          </a:ln>
                          <a:solidFill>
                            <a:srgbClr val="00B050"/>
                          </a:solidFill>
                          <a:effectLst/>
                          <a:latin typeface="黑体" pitchFamily="49" charset="-122"/>
                          <a:ea typeface="黑体" pitchFamily="49" charset="-122"/>
                        </a:rPr>
                        <a:t>cout</a:t>
                      </a:r>
                      <a:r>
                        <a:rPr kumimoji="1" lang="en-US" altLang="zh-CN" sz="2000" b="0" i="0" u="none" strike="noStrike" cap="none" normalizeH="0" baseline="0" dirty="0">
                          <a:ln>
                            <a:noFill/>
                          </a:ln>
                          <a:solidFill>
                            <a:srgbClr val="00B050"/>
                          </a:solidFill>
                          <a:effectLst/>
                          <a:latin typeface="黑体" pitchFamily="49" charset="-122"/>
                          <a:ea typeface="黑体" pitchFamily="49" charset="-122"/>
                        </a:rPr>
                        <a:t> &lt;&lt; </a:t>
                      </a:r>
                      <a:r>
                        <a:rPr kumimoji="1" lang="en-US" altLang="zh-CN" sz="2000" b="0" i="0" u="none" strike="noStrike" cap="none" normalizeH="0" baseline="0" dirty="0" err="1">
                          <a:ln>
                            <a:noFill/>
                          </a:ln>
                          <a:solidFill>
                            <a:srgbClr val="00B050"/>
                          </a:solidFill>
                          <a:effectLst/>
                          <a:latin typeface="黑体" pitchFamily="49" charset="-122"/>
                          <a:ea typeface="黑体" pitchFamily="49" charset="-122"/>
                        </a:rPr>
                        <a:t>num</a:t>
                      </a:r>
                      <a:r>
                        <a:rPr kumimoji="1" lang="en-US" altLang="zh-CN" sz="2000" b="0" i="0" u="none" strike="noStrike" cap="none" normalizeH="0" baseline="0" dirty="0">
                          <a:ln>
                            <a:noFill/>
                          </a:ln>
                          <a:solidFill>
                            <a:srgbClr val="00B050"/>
                          </a:solidFill>
                          <a:effectLst/>
                          <a:latin typeface="黑体" pitchFamily="49" charset="-122"/>
                          <a:ea typeface="黑体" pitchFamily="49" charset="-122"/>
                        </a:rPr>
                        <a:t> &lt;&lt; </a:t>
                      </a:r>
                      <a:r>
                        <a:rPr kumimoji="1" lang="en-US" altLang="zh-CN" sz="2000" b="0" i="0" u="none" strike="noStrike" cap="none" normalizeH="0" baseline="0" dirty="0" err="1">
                          <a:ln>
                            <a:noFill/>
                          </a:ln>
                          <a:solidFill>
                            <a:srgbClr val="00B050"/>
                          </a:solidFill>
                          <a:effectLst/>
                          <a:latin typeface="黑体" pitchFamily="49" charset="-122"/>
                          <a:ea typeface="黑体" pitchFamily="49" charset="-122"/>
                        </a:rPr>
                        <a:t>endl</a:t>
                      </a:r>
                      <a:r>
                        <a:rPr kumimoji="1" lang="en-US" altLang="zh-CN" sz="2000" b="0" i="0" u="none" strike="noStrike" cap="none" normalizeH="0" baseline="0" dirty="0">
                          <a:ln>
                            <a:noFill/>
                          </a:ln>
                          <a:solidFill>
                            <a:srgbClr val="00B050"/>
                          </a:solidFill>
                          <a:effectLst/>
                          <a:latin typeface="黑体" pitchFamily="49" charset="-122"/>
                          <a:ea typeface="黑体" pitchFamily="49" charset="-122"/>
                        </a:rPr>
                        <a:t>;</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cap="none" normalizeH="0" baseline="0" dirty="0">
                          <a:ln>
                            <a:noFill/>
                          </a:ln>
                          <a:solidFill>
                            <a:srgbClr val="000000"/>
                          </a:solidFill>
                          <a:effectLst/>
                          <a:latin typeface="黑体" pitchFamily="49" charset="-122"/>
                          <a:ea typeface="黑体" pitchFamily="49" charset="-122"/>
                        </a:rPr>
                        <a:t>  } </a:t>
                      </a:r>
                      <a:r>
                        <a:rPr kumimoji="1" lang="en-US" altLang="zh-CN" sz="2000" b="0" i="0" u="none" strike="noStrike" cap="none" normalizeH="0" baseline="0" dirty="0">
                          <a:ln>
                            <a:noFill/>
                          </a:ln>
                          <a:solidFill>
                            <a:srgbClr val="0000FF"/>
                          </a:solidFill>
                          <a:effectLst/>
                          <a:latin typeface="黑体" pitchFamily="49" charset="-122"/>
                          <a:ea typeface="黑体" pitchFamily="49" charset="-122"/>
                        </a:rPr>
                        <a:t>//</a:t>
                      </a:r>
                      <a:r>
                        <a:rPr kumimoji="1" lang="en-US" altLang="zh-CN" sz="2000" b="0" i="0" u="none" strike="noStrike" cap="none" normalizeH="0" baseline="0" dirty="0" err="1">
                          <a:ln>
                            <a:noFill/>
                          </a:ln>
                          <a:solidFill>
                            <a:srgbClr val="0000FF"/>
                          </a:solidFill>
                          <a:effectLst/>
                          <a:latin typeface="黑体" pitchFamily="49" charset="-122"/>
                          <a:ea typeface="黑体" pitchFamily="49" charset="-122"/>
                        </a:rPr>
                        <a:t>num</a:t>
                      </a:r>
                      <a:r>
                        <a:rPr kumimoji="1" lang="zh-TW" altLang="en-US" sz="2000" b="0" i="0" u="none" strike="noStrike" cap="none" normalizeH="0" baseline="0" dirty="0">
                          <a:ln>
                            <a:noFill/>
                          </a:ln>
                          <a:solidFill>
                            <a:srgbClr val="0000FF"/>
                          </a:solidFill>
                          <a:effectLst/>
                          <a:latin typeface="黑体" pitchFamily="49" charset="-122"/>
                          <a:ea typeface="黑体" pitchFamily="49" charset="-122"/>
                        </a:rPr>
                        <a:t>的作用域边界</a:t>
                      </a:r>
                      <a:endParaRPr kumimoji="1" lang="zh-CN" altLang="en-US" sz="2000" b="0" i="0" u="none" strike="noStrike" cap="none" normalizeH="0" baseline="0" dirty="0">
                        <a:ln>
                          <a:noFill/>
                        </a:ln>
                        <a:solidFill>
                          <a:srgbClr val="0000FF"/>
                        </a:solidFill>
                        <a:effectLst/>
                        <a:latin typeface="黑体" pitchFamily="49" charset="-122"/>
                        <a:ea typeface="黑体" pitchFamily="49" charset="-122"/>
                      </a:endParaRP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cap="none" normalizeH="0" baseline="0" dirty="0">
                          <a:ln>
                            <a:noFill/>
                          </a:ln>
                          <a:solidFill>
                            <a:srgbClr val="000000"/>
                          </a:solidFill>
                          <a:effectLst/>
                          <a:latin typeface="黑体" pitchFamily="49" charset="-122"/>
                          <a:ea typeface="黑体" pitchFamily="49" charset="-122"/>
                        </a:rPr>
                        <a:t>  </a:t>
                      </a:r>
                      <a:r>
                        <a:rPr kumimoji="1" lang="en-US" altLang="zh-CN" sz="2000" b="0" i="0" u="none" strike="noStrike" cap="none" normalizeH="0" baseline="0" dirty="0" err="1">
                          <a:ln>
                            <a:noFill/>
                          </a:ln>
                          <a:solidFill>
                            <a:srgbClr val="FF0000"/>
                          </a:solidFill>
                          <a:effectLst/>
                          <a:latin typeface="黑体" pitchFamily="49" charset="-122"/>
                          <a:ea typeface="黑体" pitchFamily="49" charset="-122"/>
                        </a:rPr>
                        <a:t>cout</a:t>
                      </a:r>
                      <a:r>
                        <a:rPr kumimoji="1" lang="en-US" altLang="zh-CN" sz="2000" b="0" i="0" u="none" strike="noStrike" cap="none" normalizeH="0" baseline="0" dirty="0">
                          <a:ln>
                            <a:noFill/>
                          </a:ln>
                          <a:solidFill>
                            <a:srgbClr val="FF0000"/>
                          </a:solidFill>
                          <a:effectLst/>
                          <a:latin typeface="黑体" pitchFamily="49" charset="-122"/>
                          <a:ea typeface="黑体" pitchFamily="49" charset="-122"/>
                        </a:rPr>
                        <a:t> &lt;&lt; </a:t>
                      </a:r>
                      <a:r>
                        <a:rPr kumimoji="1" lang="en-US" altLang="zh-CN" sz="2000" b="0" i="0" u="none" strike="noStrike" cap="none" normalizeH="0" baseline="0" dirty="0" err="1">
                          <a:ln>
                            <a:noFill/>
                          </a:ln>
                          <a:solidFill>
                            <a:srgbClr val="FF0000"/>
                          </a:solidFill>
                          <a:effectLst/>
                          <a:latin typeface="黑体" pitchFamily="49" charset="-122"/>
                          <a:ea typeface="黑体" pitchFamily="49" charset="-122"/>
                        </a:rPr>
                        <a:t>num</a:t>
                      </a:r>
                      <a:r>
                        <a:rPr kumimoji="1" lang="en-US" altLang="zh-CN" sz="2000" b="0" i="0" u="none" strike="noStrike" cap="none" normalizeH="0" baseline="0" dirty="0">
                          <a:ln>
                            <a:noFill/>
                          </a:ln>
                          <a:solidFill>
                            <a:srgbClr val="FF0000"/>
                          </a:solidFill>
                          <a:effectLst/>
                          <a:latin typeface="黑体" pitchFamily="49" charset="-122"/>
                          <a:ea typeface="黑体" pitchFamily="49" charset="-122"/>
                        </a:rPr>
                        <a:t> &lt;&lt; </a:t>
                      </a:r>
                      <a:r>
                        <a:rPr kumimoji="1" lang="en-US" altLang="zh-CN" sz="2000" b="0" i="0" u="none" strike="noStrike" cap="none" normalizeH="0" baseline="0" dirty="0" err="1">
                          <a:ln>
                            <a:noFill/>
                          </a:ln>
                          <a:solidFill>
                            <a:srgbClr val="FF0000"/>
                          </a:solidFill>
                          <a:effectLst/>
                          <a:latin typeface="黑体" pitchFamily="49" charset="-122"/>
                          <a:ea typeface="黑体" pitchFamily="49" charset="-122"/>
                        </a:rPr>
                        <a:t>endl</a:t>
                      </a:r>
                      <a:r>
                        <a:rPr kumimoji="1" lang="en-US" altLang="zh-CN" sz="2000" b="0" i="0" u="none" strike="noStrike" cap="none" normalizeH="0" baseline="0" dirty="0">
                          <a:ln>
                            <a:noFill/>
                          </a:ln>
                          <a:solidFill>
                            <a:srgbClr val="FF0000"/>
                          </a:solidFill>
                          <a:effectLst/>
                          <a:latin typeface="黑体" pitchFamily="49" charset="-122"/>
                          <a:ea typeface="黑体" pitchFamily="49" charset="-122"/>
                        </a:rPr>
                        <a:t>;</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cap="none" normalizeH="0" baseline="0" dirty="0">
                          <a:ln>
                            <a:noFill/>
                          </a:ln>
                          <a:solidFill>
                            <a:srgbClr val="000000"/>
                          </a:solidFill>
                          <a:effectLst/>
                          <a:latin typeface="黑体" pitchFamily="49" charset="-122"/>
                          <a:ea typeface="黑体" pitchFamily="49" charset="-122"/>
                        </a:rPr>
                        <a:t>  for (</a:t>
                      </a:r>
                      <a:r>
                        <a:rPr kumimoji="1" lang="en-US" altLang="zh-CN" sz="2000" b="0" i="0" u="none" strike="noStrike" kern="1200" cap="none" normalizeH="0" baseline="0" dirty="0" err="1">
                          <a:ln>
                            <a:noFill/>
                          </a:ln>
                          <a:solidFill>
                            <a:srgbClr val="0000FF"/>
                          </a:solidFill>
                          <a:effectLst/>
                          <a:latin typeface="黑体" pitchFamily="49" charset="-122"/>
                          <a:ea typeface="黑体" pitchFamily="49" charset="-122"/>
                          <a:cs typeface="+mn-cs"/>
                        </a:rPr>
                        <a:t>int</a:t>
                      </a:r>
                      <a:r>
                        <a:rPr kumimoji="1" lang="en-US" altLang="zh-CN" sz="2000" b="0" i="0" u="none" strike="noStrike" kern="1200" cap="none" normalizeH="0" baseline="0" dirty="0">
                          <a:ln>
                            <a:noFill/>
                          </a:ln>
                          <a:solidFill>
                            <a:srgbClr val="0000FF"/>
                          </a:solidFill>
                          <a:effectLst/>
                          <a:latin typeface="黑体" pitchFamily="49" charset="-122"/>
                          <a:ea typeface="黑体" pitchFamily="49" charset="-122"/>
                          <a:cs typeface="+mn-cs"/>
                        </a:rPr>
                        <a:t> </a:t>
                      </a:r>
                      <a:r>
                        <a:rPr kumimoji="1" lang="en-US" altLang="zh-CN" sz="2000" b="0" i="0" u="none" strike="noStrike" kern="1200" cap="none" normalizeH="0" baseline="0" dirty="0" err="1">
                          <a:ln>
                            <a:noFill/>
                          </a:ln>
                          <a:solidFill>
                            <a:srgbClr val="0000FF"/>
                          </a:solidFill>
                          <a:effectLst/>
                          <a:latin typeface="黑体" pitchFamily="49" charset="-122"/>
                          <a:ea typeface="黑体" pitchFamily="49" charset="-122"/>
                          <a:cs typeface="+mn-cs"/>
                        </a:rPr>
                        <a:t>i</a:t>
                      </a:r>
                      <a:r>
                        <a:rPr kumimoji="1" lang="en-US" altLang="zh-CN" sz="2000" b="0" i="0" u="none" strike="noStrike" kern="1200" cap="none" normalizeH="0" baseline="0" dirty="0">
                          <a:ln>
                            <a:noFill/>
                          </a:ln>
                          <a:solidFill>
                            <a:srgbClr val="0000FF"/>
                          </a:solidFill>
                          <a:effectLst/>
                          <a:latin typeface="黑体" pitchFamily="49" charset="-122"/>
                          <a:ea typeface="黑体" pitchFamily="49" charset="-122"/>
                          <a:cs typeface="+mn-cs"/>
                        </a:rPr>
                        <a:t>=0</a:t>
                      </a:r>
                      <a:r>
                        <a:rPr kumimoji="1" lang="en-US" altLang="zh-CN" sz="2000" b="0" i="0" u="none" strike="noStrike" cap="none" normalizeH="0" baseline="0" dirty="0">
                          <a:ln>
                            <a:noFill/>
                          </a:ln>
                          <a:solidFill>
                            <a:srgbClr val="000000"/>
                          </a:solidFill>
                          <a:effectLst/>
                          <a:latin typeface="黑体" pitchFamily="49" charset="-122"/>
                          <a:ea typeface="黑体" pitchFamily="49" charset="-122"/>
                        </a:rPr>
                        <a:t>; </a:t>
                      </a:r>
                      <a:r>
                        <a:rPr kumimoji="1" lang="en-US" altLang="zh-CN" sz="2000" b="0" i="0" u="none" strike="noStrike" cap="none" normalizeH="0" baseline="0" dirty="0" err="1">
                          <a:ln>
                            <a:noFill/>
                          </a:ln>
                          <a:solidFill>
                            <a:srgbClr val="000000"/>
                          </a:solidFill>
                          <a:effectLst/>
                          <a:latin typeface="黑体" pitchFamily="49" charset="-122"/>
                          <a:ea typeface="黑体" pitchFamily="49" charset="-122"/>
                        </a:rPr>
                        <a:t>i</a:t>
                      </a:r>
                      <a:r>
                        <a:rPr kumimoji="1" lang="en-US" altLang="zh-CN" sz="2000" b="0" i="0" u="none" strike="noStrike" cap="none" normalizeH="0" baseline="0" dirty="0">
                          <a:ln>
                            <a:noFill/>
                          </a:ln>
                          <a:solidFill>
                            <a:srgbClr val="000000"/>
                          </a:solidFill>
                          <a:effectLst/>
                          <a:latin typeface="黑体" pitchFamily="49" charset="-122"/>
                          <a:ea typeface="黑体" pitchFamily="49" charset="-122"/>
                        </a:rPr>
                        <a:t>&lt;4; </a:t>
                      </a:r>
                      <a:r>
                        <a:rPr kumimoji="1" lang="en-US" altLang="zh-CN" sz="2000" b="0" i="0" u="none" strike="noStrike" cap="none" normalizeH="0" baseline="0" dirty="0" err="1">
                          <a:ln>
                            <a:noFill/>
                          </a:ln>
                          <a:solidFill>
                            <a:srgbClr val="000000"/>
                          </a:solidFill>
                          <a:effectLst/>
                          <a:latin typeface="黑体" pitchFamily="49" charset="-122"/>
                          <a:ea typeface="黑体" pitchFamily="49" charset="-122"/>
                        </a:rPr>
                        <a:t>i</a:t>
                      </a:r>
                      <a:r>
                        <a:rPr kumimoji="1" lang="en-US" altLang="zh-CN" sz="2000" b="0" i="0" u="none" strike="noStrike" cap="none" normalizeH="0" baseline="0" dirty="0">
                          <a:ln>
                            <a:noFill/>
                          </a:ln>
                          <a:solidFill>
                            <a:srgbClr val="000000"/>
                          </a:solidFill>
                          <a:effectLst/>
                          <a:latin typeface="黑体" pitchFamily="49" charset="-122"/>
                          <a:ea typeface="黑体" pitchFamily="49" charset="-122"/>
                        </a:rPr>
                        <a:t>++) {</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cap="none" normalizeH="0" baseline="0" dirty="0">
                          <a:ln>
                            <a:noFill/>
                          </a:ln>
                          <a:solidFill>
                            <a:srgbClr val="00B050"/>
                          </a:solidFill>
                          <a:effectLst/>
                          <a:latin typeface="黑体" pitchFamily="49" charset="-122"/>
                          <a:ea typeface="黑体" pitchFamily="49" charset="-122"/>
                        </a:rPr>
                        <a:t>    </a:t>
                      </a:r>
                      <a:r>
                        <a:rPr kumimoji="1" lang="en-US" altLang="zh-CN" sz="2000" b="0" i="0" u="none" strike="noStrike" cap="none" normalizeH="0" baseline="0" dirty="0" err="1">
                          <a:ln>
                            <a:noFill/>
                          </a:ln>
                          <a:solidFill>
                            <a:srgbClr val="00B050"/>
                          </a:solidFill>
                          <a:effectLst/>
                          <a:latin typeface="黑体" pitchFamily="49" charset="-122"/>
                          <a:ea typeface="黑体" pitchFamily="49" charset="-122"/>
                        </a:rPr>
                        <a:t>cout</a:t>
                      </a:r>
                      <a:r>
                        <a:rPr kumimoji="1" lang="en-US" altLang="zh-CN" sz="2000" b="0" i="0" u="none" strike="noStrike" cap="none" normalizeH="0" baseline="0" dirty="0">
                          <a:ln>
                            <a:noFill/>
                          </a:ln>
                          <a:solidFill>
                            <a:srgbClr val="00B050"/>
                          </a:solidFill>
                          <a:effectLst/>
                          <a:latin typeface="黑体" pitchFamily="49" charset="-122"/>
                          <a:ea typeface="黑体" pitchFamily="49" charset="-122"/>
                        </a:rPr>
                        <a:t> &lt;&lt; </a:t>
                      </a:r>
                      <a:r>
                        <a:rPr kumimoji="1" lang="en-US" altLang="zh-CN" sz="2000" b="0" i="0" u="none" strike="noStrike" cap="none" normalizeH="0" baseline="0" dirty="0" err="1">
                          <a:ln>
                            <a:noFill/>
                          </a:ln>
                          <a:solidFill>
                            <a:srgbClr val="00B050"/>
                          </a:solidFill>
                          <a:effectLst/>
                          <a:latin typeface="黑体" pitchFamily="49" charset="-122"/>
                          <a:ea typeface="黑体" pitchFamily="49" charset="-122"/>
                        </a:rPr>
                        <a:t>i</a:t>
                      </a:r>
                      <a:r>
                        <a:rPr kumimoji="1" lang="en-US" altLang="zh-CN" sz="2000" b="0" i="0" u="none" strike="noStrike" cap="none" normalizeH="0" baseline="0" dirty="0">
                          <a:ln>
                            <a:noFill/>
                          </a:ln>
                          <a:solidFill>
                            <a:srgbClr val="00B050"/>
                          </a:solidFill>
                          <a:effectLst/>
                          <a:latin typeface="黑体" pitchFamily="49" charset="-122"/>
                          <a:ea typeface="黑体" pitchFamily="49" charset="-122"/>
                        </a:rPr>
                        <a:t> &lt;&lt; </a:t>
                      </a:r>
                      <a:r>
                        <a:rPr kumimoji="1" lang="en-US" altLang="zh-CN" sz="2000" b="0" i="0" u="none" strike="noStrike" cap="none" normalizeH="0" baseline="0" dirty="0" err="1">
                          <a:ln>
                            <a:noFill/>
                          </a:ln>
                          <a:solidFill>
                            <a:srgbClr val="00B050"/>
                          </a:solidFill>
                          <a:effectLst/>
                          <a:latin typeface="黑体" pitchFamily="49" charset="-122"/>
                          <a:ea typeface="黑体" pitchFamily="49" charset="-122"/>
                        </a:rPr>
                        <a:t>endl</a:t>
                      </a:r>
                      <a:r>
                        <a:rPr kumimoji="1" lang="en-US" altLang="zh-CN" sz="2000" b="0" i="0" u="none" strike="noStrike" cap="none" normalizeH="0" baseline="0" dirty="0">
                          <a:ln>
                            <a:noFill/>
                          </a:ln>
                          <a:solidFill>
                            <a:srgbClr val="00B050"/>
                          </a:solidFill>
                          <a:effectLst/>
                          <a:latin typeface="黑体" pitchFamily="49" charset="-122"/>
                          <a:ea typeface="黑体" pitchFamily="49" charset="-122"/>
                        </a:rPr>
                        <a:t>;</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kern="1200" cap="none" normalizeH="0" baseline="0" dirty="0">
                          <a:ln>
                            <a:noFill/>
                          </a:ln>
                          <a:solidFill>
                            <a:srgbClr val="000000"/>
                          </a:solidFill>
                          <a:effectLst/>
                          <a:latin typeface="黑体" pitchFamily="49" charset="-122"/>
                          <a:ea typeface="黑体"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kern="1200" cap="none" normalizeH="0" baseline="0" dirty="0">
                          <a:ln>
                            <a:noFill/>
                          </a:ln>
                          <a:solidFill>
                            <a:srgbClr val="FF0000"/>
                          </a:solidFill>
                          <a:effectLst/>
                          <a:latin typeface="黑体" pitchFamily="49" charset="-122"/>
                          <a:ea typeface="黑体" pitchFamily="49" charset="-122"/>
                          <a:cs typeface="+mn-cs"/>
                        </a:rPr>
                        <a:t>  </a:t>
                      </a:r>
                      <a:r>
                        <a:rPr kumimoji="1" lang="en-US" altLang="zh-CN" sz="2000" b="0" i="0" u="none" strike="noStrike" kern="1200" cap="none" normalizeH="0" baseline="0" dirty="0" err="1">
                          <a:ln>
                            <a:noFill/>
                          </a:ln>
                          <a:solidFill>
                            <a:srgbClr val="FF0000"/>
                          </a:solidFill>
                          <a:effectLst/>
                          <a:latin typeface="黑体" pitchFamily="49" charset="-122"/>
                          <a:ea typeface="黑体" pitchFamily="49" charset="-122"/>
                          <a:cs typeface="+mn-cs"/>
                        </a:rPr>
                        <a:t>cout</a:t>
                      </a:r>
                      <a:r>
                        <a:rPr kumimoji="1" lang="en-US" altLang="zh-CN" sz="2000" b="0" i="0" u="none" strike="noStrike" kern="1200" cap="none" normalizeH="0" baseline="0" dirty="0">
                          <a:ln>
                            <a:noFill/>
                          </a:ln>
                          <a:solidFill>
                            <a:srgbClr val="FF0000"/>
                          </a:solidFill>
                          <a:effectLst/>
                          <a:latin typeface="黑体" pitchFamily="49" charset="-122"/>
                          <a:ea typeface="黑体" pitchFamily="49" charset="-122"/>
                          <a:cs typeface="+mn-cs"/>
                        </a:rPr>
                        <a:t> &lt;&lt; </a:t>
                      </a:r>
                      <a:r>
                        <a:rPr kumimoji="1" lang="en-US" altLang="zh-CN" sz="2000" b="0" i="0" u="none" strike="noStrike" kern="1200" cap="none" normalizeH="0" baseline="0" dirty="0" err="1">
                          <a:ln>
                            <a:noFill/>
                          </a:ln>
                          <a:solidFill>
                            <a:srgbClr val="FF0000"/>
                          </a:solidFill>
                          <a:effectLst/>
                          <a:latin typeface="黑体" pitchFamily="49" charset="-122"/>
                          <a:ea typeface="黑体" pitchFamily="49" charset="-122"/>
                          <a:cs typeface="+mn-cs"/>
                        </a:rPr>
                        <a:t>i</a:t>
                      </a:r>
                      <a:r>
                        <a:rPr kumimoji="1" lang="en-US" altLang="zh-CN" sz="2000" b="0" i="0" u="none" strike="noStrike" kern="1200" cap="none" normalizeH="0" baseline="0" dirty="0">
                          <a:ln>
                            <a:noFill/>
                          </a:ln>
                          <a:solidFill>
                            <a:srgbClr val="FF0000"/>
                          </a:solidFill>
                          <a:effectLst/>
                          <a:latin typeface="黑体" pitchFamily="49" charset="-122"/>
                          <a:ea typeface="黑体" pitchFamily="49" charset="-122"/>
                          <a:cs typeface="+mn-cs"/>
                        </a:rPr>
                        <a:t> &lt;&lt; </a:t>
                      </a:r>
                      <a:r>
                        <a:rPr kumimoji="1" lang="en-US" altLang="zh-CN" sz="2000" b="0" i="0" u="none" strike="noStrike" kern="1200" cap="none" normalizeH="0" baseline="0" dirty="0" err="1">
                          <a:ln>
                            <a:noFill/>
                          </a:ln>
                          <a:solidFill>
                            <a:srgbClr val="FF0000"/>
                          </a:solidFill>
                          <a:effectLst/>
                          <a:latin typeface="黑体" pitchFamily="49" charset="-122"/>
                          <a:ea typeface="黑体" pitchFamily="49" charset="-122"/>
                          <a:cs typeface="+mn-cs"/>
                        </a:rPr>
                        <a:t>endl</a:t>
                      </a:r>
                      <a:r>
                        <a:rPr kumimoji="1" lang="en-US" altLang="zh-CN" sz="2000" b="0" i="0" u="none" strike="noStrike" kern="1200" cap="none" normalizeH="0" baseline="0" dirty="0">
                          <a:ln>
                            <a:noFill/>
                          </a:ln>
                          <a:solidFill>
                            <a:srgbClr val="FF0000"/>
                          </a:solidFill>
                          <a:effectLst/>
                          <a:latin typeface="黑体" pitchFamily="49" charset="-122"/>
                          <a:ea typeface="黑体"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000" b="0" i="0" u="none" strike="noStrike" cap="none" normalizeH="0" baseline="0" dirty="0">
                          <a:ln>
                            <a:noFill/>
                          </a:ln>
                          <a:solidFill>
                            <a:srgbClr val="000000"/>
                          </a:solidFill>
                          <a:effectLst/>
                          <a:latin typeface="黑体" pitchFamily="49" charset="-122"/>
                          <a:ea typeface="黑体" pitchFamily="49" charset="-122"/>
                        </a:rPr>
                        <a:t>}</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黑体" pitchFamily="49" charset="-122"/>
                          <a:ea typeface="黑体" pitchFamily="49" charset="-122"/>
                        </a:rPr>
                        <a:t>void test()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黑体" pitchFamily="49" charset="-122"/>
                          <a:ea typeface="黑体" pitchFamily="49" charset="-122"/>
                        </a:rPr>
                        <a:t>  </a:t>
                      </a:r>
                      <a:r>
                        <a:rPr kumimoji="1" lang="en-US" altLang="zh-CN" sz="2400" b="0" i="0" u="none" strike="noStrike" cap="none" normalizeH="0" baseline="0" dirty="0" err="1">
                          <a:ln>
                            <a:noFill/>
                          </a:ln>
                          <a:solidFill>
                            <a:srgbClr val="FF0000"/>
                          </a:solidFill>
                          <a:effectLst/>
                          <a:latin typeface="黑体" pitchFamily="49" charset="-122"/>
                          <a:ea typeface="黑体" pitchFamily="49" charset="-122"/>
                        </a:rPr>
                        <a:t>cout</a:t>
                      </a:r>
                      <a:r>
                        <a:rPr kumimoji="1" lang="en-US" altLang="zh-CN" sz="2400" b="0" i="0" u="none" strike="noStrike" cap="none" normalizeH="0" baseline="0" dirty="0">
                          <a:ln>
                            <a:noFill/>
                          </a:ln>
                          <a:solidFill>
                            <a:srgbClr val="FF0000"/>
                          </a:solidFill>
                          <a:effectLst/>
                          <a:latin typeface="黑体" pitchFamily="49" charset="-122"/>
                          <a:ea typeface="黑体" pitchFamily="49" charset="-122"/>
                        </a:rPr>
                        <a:t> &lt;&lt; g &lt;&lt; </a:t>
                      </a:r>
                      <a:r>
                        <a:rPr kumimoji="1" lang="en-US" altLang="zh-CN" sz="2400" b="0" i="0" u="none" strike="noStrike" cap="none" normalizeH="0" baseline="0" dirty="0" err="1">
                          <a:ln>
                            <a:noFill/>
                          </a:ln>
                          <a:solidFill>
                            <a:srgbClr val="FF0000"/>
                          </a:solidFill>
                          <a:effectLst/>
                          <a:latin typeface="黑体" pitchFamily="49" charset="-122"/>
                          <a:ea typeface="黑体" pitchFamily="49" charset="-122"/>
                        </a:rPr>
                        <a:t>endl</a:t>
                      </a:r>
                      <a:r>
                        <a:rPr kumimoji="1" lang="en-US" altLang="zh-CN" sz="2400" b="0" i="0" u="none" strike="noStrike" cap="none" normalizeH="0" baseline="0" dirty="0">
                          <a:ln>
                            <a:noFill/>
                          </a:ln>
                          <a:solidFill>
                            <a:srgbClr val="FF0000"/>
                          </a:solidFill>
                          <a:effectLst/>
                          <a:latin typeface="黑体" pitchFamily="49" charset="-122"/>
                          <a:ea typeface="黑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黑体" pitchFamily="49" charset="-122"/>
                          <a:ea typeface="黑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err="1">
                          <a:ln>
                            <a:noFill/>
                          </a:ln>
                          <a:solidFill>
                            <a:srgbClr val="0000FF"/>
                          </a:solidFill>
                          <a:effectLst/>
                          <a:latin typeface="黑体" pitchFamily="49" charset="-122"/>
                          <a:ea typeface="黑体" pitchFamily="49" charset="-122"/>
                        </a:rPr>
                        <a:t>int</a:t>
                      </a:r>
                      <a:r>
                        <a:rPr kumimoji="1" lang="en-US" altLang="zh-CN" sz="2400" b="0" i="0" u="none" strike="noStrike" cap="none" normalizeH="0" baseline="0" dirty="0">
                          <a:ln>
                            <a:noFill/>
                          </a:ln>
                          <a:solidFill>
                            <a:srgbClr val="0000FF"/>
                          </a:solidFill>
                          <a:effectLst/>
                          <a:latin typeface="黑体" pitchFamily="49" charset="-122"/>
                          <a:ea typeface="黑体" pitchFamily="49" charset="-122"/>
                        </a:rPr>
                        <a:t> g = 10;</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err="1">
                          <a:ln>
                            <a:noFill/>
                          </a:ln>
                          <a:solidFill>
                            <a:srgbClr val="000000"/>
                          </a:solidFill>
                          <a:effectLst/>
                          <a:latin typeface="黑体" pitchFamily="49" charset="-122"/>
                          <a:ea typeface="黑体" pitchFamily="49" charset="-122"/>
                        </a:rPr>
                        <a:t>int</a:t>
                      </a:r>
                      <a:r>
                        <a:rPr kumimoji="1" lang="en-US" altLang="zh-CN" sz="2400" b="0" i="0" u="none" strike="noStrike" cap="none" normalizeH="0" baseline="0" dirty="0">
                          <a:ln>
                            <a:noFill/>
                          </a:ln>
                          <a:solidFill>
                            <a:srgbClr val="000000"/>
                          </a:solidFill>
                          <a:effectLst/>
                          <a:latin typeface="黑体" pitchFamily="49" charset="-122"/>
                          <a:ea typeface="黑体" pitchFamily="49" charset="-122"/>
                        </a:rPr>
                        <a:t> main() {</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400" b="0" i="0" u="none" strike="noStrike" cap="none" normalizeH="0" baseline="0" dirty="0">
                          <a:ln>
                            <a:noFill/>
                          </a:ln>
                          <a:solidFill>
                            <a:srgbClr val="00B050"/>
                          </a:solidFill>
                          <a:effectLst/>
                          <a:latin typeface="黑体" pitchFamily="49" charset="-122"/>
                          <a:ea typeface="黑体" pitchFamily="49" charset="-122"/>
                        </a:rPr>
                        <a:t>  </a:t>
                      </a:r>
                      <a:r>
                        <a:rPr kumimoji="1" lang="en-US" altLang="zh-CN" sz="2400" b="0" i="0" u="none" strike="noStrike" cap="none" normalizeH="0" baseline="0" dirty="0" err="1">
                          <a:ln>
                            <a:noFill/>
                          </a:ln>
                          <a:solidFill>
                            <a:srgbClr val="00B050"/>
                          </a:solidFill>
                          <a:effectLst/>
                          <a:latin typeface="黑体" pitchFamily="49" charset="-122"/>
                          <a:ea typeface="黑体" pitchFamily="49" charset="-122"/>
                        </a:rPr>
                        <a:t>cout</a:t>
                      </a:r>
                      <a:r>
                        <a:rPr kumimoji="1" lang="en-US" altLang="zh-CN" sz="2400" b="0" i="0" u="none" strike="noStrike" cap="none" normalizeH="0" baseline="0" dirty="0">
                          <a:ln>
                            <a:noFill/>
                          </a:ln>
                          <a:solidFill>
                            <a:srgbClr val="00B050"/>
                          </a:solidFill>
                          <a:effectLst/>
                          <a:latin typeface="黑体" pitchFamily="49" charset="-122"/>
                          <a:ea typeface="黑体" pitchFamily="49" charset="-122"/>
                        </a:rPr>
                        <a:t> &lt;&lt; g &lt;&lt; </a:t>
                      </a:r>
                      <a:r>
                        <a:rPr kumimoji="1" lang="en-US" altLang="zh-CN" sz="2400" b="0" i="0" u="none" strike="noStrike" cap="none" normalizeH="0" baseline="0" dirty="0" err="1">
                          <a:ln>
                            <a:noFill/>
                          </a:ln>
                          <a:solidFill>
                            <a:srgbClr val="00B050"/>
                          </a:solidFill>
                          <a:effectLst/>
                          <a:latin typeface="黑体" pitchFamily="49" charset="-122"/>
                          <a:ea typeface="黑体" pitchFamily="49" charset="-122"/>
                        </a:rPr>
                        <a:t>endl</a:t>
                      </a:r>
                      <a:r>
                        <a:rPr kumimoji="1" lang="en-US" altLang="zh-CN" sz="2400" b="0" i="0" u="none" strike="noStrike" cap="none" normalizeH="0" baseline="0" dirty="0">
                          <a:ln>
                            <a:noFill/>
                          </a:ln>
                          <a:solidFill>
                            <a:srgbClr val="00B050"/>
                          </a:solidFill>
                          <a:effectLst/>
                          <a:latin typeface="黑体" pitchFamily="49" charset="-122"/>
                          <a:ea typeface="黑体" pitchFamily="49" charset="-122"/>
                        </a:rPr>
                        <a:t>;</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黑体" pitchFamily="49" charset="-122"/>
                          <a:ea typeface="黑体" pitchFamily="49" charset="-122"/>
                        </a:rPr>
                        <a:t>  test();</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黑体" pitchFamily="49" charset="-122"/>
                          <a:ea typeface="黑体" pitchFamily="49" charset="-122"/>
                        </a:rPr>
                        <a:t>  return 0;</a:t>
                      </a:r>
                    </a:p>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400" b="0" i="0" u="none" strike="noStrike" cap="none" normalizeH="0" baseline="0" dirty="0">
                          <a:ln>
                            <a:noFill/>
                          </a:ln>
                          <a:solidFill>
                            <a:srgbClr val="000000"/>
                          </a:solidFill>
                          <a:effectLst/>
                          <a:latin typeface="黑体" pitchFamily="49" charset="-122"/>
                          <a:ea typeface="黑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78D56E5A-2CC7-49D9-AC90-091BA5AEDA92}"/>
              </a:ext>
            </a:extLst>
          </p:cNvPr>
          <p:cNvSpPr>
            <a:spLocks noGrp="1"/>
          </p:cNvSpPr>
          <p:nvPr>
            <p:ph type="title"/>
          </p:nvPr>
        </p:nvSpPr>
        <p:spPr/>
        <p:txBody>
          <a:bodyPr/>
          <a:lstStyle/>
          <a:p>
            <a:r>
              <a:rPr lang="zh-CN" altLang="en-US"/>
              <a:t>关于参数传递</a:t>
            </a:r>
          </a:p>
        </p:txBody>
      </p:sp>
      <p:sp>
        <p:nvSpPr>
          <p:cNvPr id="3" name="内容占位符 2">
            <a:extLst>
              <a:ext uri="{FF2B5EF4-FFF2-40B4-BE49-F238E27FC236}">
                <a16:creationId xmlns:a16="http://schemas.microsoft.com/office/drawing/2014/main" id="{FBCA42DB-827B-49FF-9480-E425C7EC0219}"/>
              </a:ext>
            </a:extLst>
          </p:cNvPr>
          <p:cNvSpPr>
            <a:spLocks noGrp="1"/>
          </p:cNvSpPr>
          <p:nvPr>
            <p:ph idx="1"/>
          </p:nvPr>
        </p:nvSpPr>
        <p:spPr/>
        <p:txBody>
          <a:bodyPr/>
          <a:lstStyle/>
          <a:p>
            <a:r>
              <a:rPr lang="zh-CN" altLang="en-US"/>
              <a:t>如何交换两个变量的值？</a:t>
            </a:r>
            <a:endParaRPr lang="en-US" altLang="zh-CN"/>
          </a:p>
          <a:p>
            <a:r>
              <a:rPr lang="en-US" altLang="zh-CN"/>
              <a:t>a = b; b = a;</a:t>
            </a:r>
          </a:p>
        </p:txBody>
      </p:sp>
      <p:pic>
        <p:nvPicPr>
          <p:cNvPr id="6" name="Picture 2">
            <a:extLst>
              <a:ext uri="{FF2B5EF4-FFF2-40B4-BE49-F238E27FC236}">
                <a16:creationId xmlns:a16="http://schemas.microsoft.com/office/drawing/2014/main" id="{DCB862BB-745F-4D7D-B6F8-2A486DE47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071813"/>
            <a:ext cx="65690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7292F5D-1A18-4B99-8991-E055CC24316B}"/>
              </a:ext>
            </a:extLst>
          </p:cNvPr>
          <p:cNvSpPr>
            <a:spLocks noGrp="1"/>
          </p:cNvSpPr>
          <p:nvPr>
            <p:ph type="title"/>
          </p:nvPr>
        </p:nvSpPr>
        <p:spPr/>
        <p:txBody>
          <a:bodyPr/>
          <a:lstStyle/>
          <a:p>
            <a:r>
              <a:rPr lang="zh-CN" altLang="en-US"/>
              <a:t>关于参数传递</a:t>
            </a:r>
          </a:p>
        </p:txBody>
      </p:sp>
      <p:sp>
        <p:nvSpPr>
          <p:cNvPr id="64515" name="内容占位符 2">
            <a:extLst>
              <a:ext uri="{FF2B5EF4-FFF2-40B4-BE49-F238E27FC236}">
                <a16:creationId xmlns:a16="http://schemas.microsoft.com/office/drawing/2014/main" id="{327A6FB1-79B5-4FDA-A07B-4CA00F24519D}"/>
              </a:ext>
            </a:extLst>
          </p:cNvPr>
          <p:cNvSpPr>
            <a:spLocks noGrp="1"/>
          </p:cNvSpPr>
          <p:nvPr>
            <p:ph idx="1"/>
          </p:nvPr>
        </p:nvSpPr>
        <p:spPr/>
        <p:txBody>
          <a:bodyPr/>
          <a:lstStyle/>
          <a:p>
            <a:r>
              <a:rPr lang="en-US" altLang="zh-CN"/>
              <a:t>tmp = a; a = b; b = tmp;</a:t>
            </a:r>
            <a:endParaRPr lang="zh-CN" altLang="en-US"/>
          </a:p>
        </p:txBody>
      </p:sp>
      <p:pic>
        <p:nvPicPr>
          <p:cNvPr id="64518" name="Picture 2">
            <a:extLst>
              <a:ext uri="{FF2B5EF4-FFF2-40B4-BE49-F238E27FC236}">
                <a16:creationId xmlns:a16="http://schemas.microsoft.com/office/drawing/2014/main" id="{BACF5F12-DF77-467D-B59F-081213BFD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57463"/>
            <a:ext cx="8478837"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D6428949-354C-41C2-A0FD-2C0D08B349C8}"/>
              </a:ext>
            </a:extLst>
          </p:cNvPr>
          <p:cNvSpPr>
            <a:spLocks noGrp="1"/>
          </p:cNvSpPr>
          <p:nvPr>
            <p:ph type="title"/>
          </p:nvPr>
        </p:nvSpPr>
        <p:spPr/>
        <p:txBody>
          <a:bodyPr/>
          <a:lstStyle/>
          <a:p>
            <a:r>
              <a:rPr lang="zh-CN" altLang="en-US"/>
              <a:t>关于参数传递</a:t>
            </a:r>
          </a:p>
        </p:txBody>
      </p:sp>
      <p:sp>
        <p:nvSpPr>
          <p:cNvPr id="51203" name="内容占位符 2">
            <a:extLst>
              <a:ext uri="{FF2B5EF4-FFF2-40B4-BE49-F238E27FC236}">
                <a16:creationId xmlns:a16="http://schemas.microsoft.com/office/drawing/2014/main" id="{23354CF8-46F9-496D-A207-0BCB7673EEF2}"/>
              </a:ext>
            </a:extLst>
          </p:cNvPr>
          <p:cNvSpPr>
            <a:spLocks noGrp="1"/>
          </p:cNvSpPr>
          <p:nvPr>
            <p:ph idx="1"/>
          </p:nvPr>
        </p:nvSpPr>
        <p:spPr/>
        <p:txBody>
          <a:bodyPr/>
          <a:lstStyle/>
          <a:p>
            <a:r>
              <a:rPr lang="zh-CN" altLang="en-US"/>
              <a:t>为什么不起作用？</a:t>
            </a:r>
            <a:endParaRPr lang="en-US" altLang="zh-CN"/>
          </a:p>
          <a:p>
            <a:r>
              <a:rPr lang="zh-CN" altLang="en-US"/>
              <a:t>参数传递是把调用时的参数（实参）赋值给参数变量（形参）</a:t>
            </a:r>
          </a:p>
        </p:txBody>
      </p:sp>
      <p:sp>
        <p:nvSpPr>
          <p:cNvPr id="6" name="内容占位符 2">
            <a:extLst>
              <a:ext uri="{FF2B5EF4-FFF2-40B4-BE49-F238E27FC236}">
                <a16:creationId xmlns:a16="http://schemas.microsoft.com/office/drawing/2014/main" id="{547F4EFF-23C4-494E-8609-C2A2C1B3079D}"/>
              </a:ext>
            </a:extLst>
          </p:cNvPr>
          <p:cNvSpPr txBox="1">
            <a:spLocks/>
          </p:cNvSpPr>
          <p:nvPr/>
        </p:nvSpPr>
        <p:spPr bwMode="auto">
          <a:xfrm>
            <a:off x="2195513" y="3449638"/>
            <a:ext cx="4843462" cy="2571750"/>
          </a:xfrm>
          <a:prstGeom prst="rect">
            <a:avLst/>
          </a:prstGeom>
          <a:solidFill>
            <a:schemeClr val="bg1"/>
          </a:solidFill>
          <a:ln w="3175">
            <a:solidFill>
              <a:schemeClr val="tx1"/>
            </a:solidFill>
            <a:miter lim="800000"/>
            <a:headEnd/>
            <a:tailEnd/>
          </a:ln>
        </p:spPr>
        <p:txBody>
          <a:bodyPr/>
          <a:lstStyle/>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void swap1(</a:t>
            </a:r>
            <a:r>
              <a:rPr lang="en-US" altLang="zh-CN" sz="2400" kern="0" dirty="0" err="1">
                <a:solidFill>
                  <a:srgbClr val="000000"/>
                </a:solidFill>
                <a:latin typeface="Consolas" pitchFamily="49" charset="0"/>
                <a:ea typeface="仿宋" pitchFamily="49" charset="-122"/>
                <a:cs typeface="Consolas" pitchFamily="49" charset="0"/>
              </a:rPr>
              <a:t>int</a:t>
            </a:r>
            <a:r>
              <a:rPr lang="en-US" altLang="zh-CN" sz="2400" kern="0" dirty="0">
                <a:solidFill>
                  <a:srgbClr val="000000"/>
                </a:solidFill>
                <a:latin typeface="Consolas" pitchFamily="49" charset="0"/>
                <a:ea typeface="仿宋" pitchFamily="49" charset="-122"/>
                <a:cs typeface="Consolas" pitchFamily="49" charset="0"/>
              </a:rPr>
              <a:t> a, </a:t>
            </a:r>
            <a:r>
              <a:rPr lang="en-US" altLang="zh-CN" sz="2400" kern="0" dirty="0" err="1">
                <a:solidFill>
                  <a:srgbClr val="000000"/>
                </a:solidFill>
                <a:latin typeface="Consolas" pitchFamily="49" charset="0"/>
                <a:ea typeface="仿宋" pitchFamily="49" charset="-122"/>
                <a:cs typeface="Consolas" pitchFamily="49" charset="0"/>
              </a:rPr>
              <a:t>int</a:t>
            </a:r>
            <a:r>
              <a:rPr lang="en-US" altLang="zh-CN" sz="2400" kern="0" dirty="0">
                <a:solidFill>
                  <a:srgbClr val="000000"/>
                </a:solidFill>
                <a:latin typeface="Consolas" pitchFamily="49" charset="0"/>
                <a:ea typeface="仿宋" pitchFamily="49" charset="-122"/>
                <a:cs typeface="Consolas" pitchFamily="49" charset="0"/>
              </a:rPr>
              <a:t> b) {</a:t>
            </a:r>
          </a:p>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  </a:t>
            </a:r>
            <a:r>
              <a:rPr lang="en-US" altLang="zh-CN" sz="2400" kern="0" dirty="0" err="1">
                <a:solidFill>
                  <a:srgbClr val="000000"/>
                </a:solidFill>
                <a:latin typeface="Consolas" pitchFamily="49" charset="0"/>
                <a:ea typeface="仿宋" pitchFamily="49" charset="-122"/>
                <a:cs typeface="Consolas" pitchFamily="49" charset="0"/>
              </a:rPr>
              <a:t>int</a:t>
            </a:r>
            <a:r>
              <a:rPr lang="en-US" altLang="zh-CN" sz="2400" kern="0" dirty="0">
                <a:solidFill>
                  <a:srgbClr val="000000"/>
                </a:solidFill>
                <a:latin typeface="Consolas" pitchFamily="49" charset="0"/>
                <a:ea typeface="仿宋" pitchFamily="49" charset="-122"/>
                <a:cs typeface="Consolas" pitchFamily="49" charset="0"/>
              </a:rPr>
              <a:t> t = a;</a:t>
            </a:r>
          </a:p>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  a = b;</a:t>
            </a:r>
          </a:p>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  b = t;</a:t>
            </a:r>
          </a:p>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fade">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fade">
                                      <p:cBhvr>
                                        <p:cTn id="12"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AB325E91-84D0-4FE2-A551-E766CE86CE86}"/>
              </a:ext>
            </a:extLst>
          </p:cNvPr>
          <p:cNvSpPr>
            <a:spLocks noGrp="1"/>
          </p:cNvSpPr>
          <p:nvPr>
            <p:ph type="title"/>
          </p:nvPr>
        </p:nvSpPr>
        <p:spPr/>
        <p:txBody>
          <a:bodyPr/>
          <a:lstStyle/>
          <a:p>
            <a:r>
              <a:rPr lang="zh-CN" altLang="en-US"/>
              <a:t>关于参数传递</a:t>
            </a:r>
          </a:p>
        </p:txBody>
      </p:sp>
      <p:sp>
        <p:nvSpPr>
          <p:cNvPr id="7" name="内容占位符 2">
            <a:extLst>
              <a:ext uri="{FF2B5EF4-FFF2-40B4-BE49-F238E27FC236}">
                <a16:creationId xmlns:a16="http://schemas.microsoft.com/office/drawing/2014/main" id="{7C960581-0FD1-40EF-BB7F-DFDEE1483E40}"/>
              </a:ext>
            </a:extLst>
          </p:cNvPr>
          <p:cNvSpPr txBox="1">
            <a:spLocks/>
          </p:cNvSpPr>
          <p:nvPr/>
        </p:nvSpPr>
        <p:spPr bwMode="auto">
          <a:xfrm>
            <a:off x="328613" y="952500"/>
            <a:ext cx="8520112" cy="2070100"/>
          </a:xfrm>
          <a:prstGeom prst="rect">
            <a:avLst/>
          </a:prstGeom>
          <a:solidFill>
            <a:schemeClr val="bg1"/>
          </a:solidFill>
          <a:ln w="3175">
            <a:solidFill>
              <a:schemeClr val="tx1"/>
            </a:solidFill>
            <a:miter lim="800000"/>
            <a:headEnd/>
            <a:tailEnd/>
          </a:ln>
        </p:spPr>
        <p:txBody>
          <a:bodyPr/>
          <a:lstStyle/>
          <a:p>
            <a:pPr marL="342900" indent="-342900">
              <a:lnSpc>
                <a:spcPct val="130000"/>
              </a:lnSpc>
              <a:buClr>
                <a:schemeClr val="hlink"/>
              </a:buClr>
              <a:buFont typeface="Wingdings" pitchFamily="2" charset="2"/>
              <a:buNone/>
              <a:defRPr/>
            </a:pPr>
            <a:r>
              <a:rPr lang="en-US" altLang="zh-CN" sz="2000" kern="0" dirty="0">
                <a:solidFill>
                  <a:srgbClr val="000000"/>
                </a:solidFill>
                <a:latin typeface="Consolas" pitchFamily="49" charset="0"/>
                <a:ea typeface="仿宋" pitchFamily="49" charset="-122"/>
                <a:cs typeface="Consolas" pitchFamily="49" charset="0"/>
              </a:rPr>
              <a:t>void swap1(</a:t>
            </a:r>
            <a:r>
              <a:rPr lang="en-US" altLang="zh-CN" sz="2000" kern="0" dirty="0" err="1">
                <a:solidFill>
                  <a:srgbClr val="000000"/>
                </a:solidFill>
                <a:latin typeface="Consolas" pitchFamily="49" charset="0"/>
                <a:ea typeface="仿宋" pitchFamily="49" charset="-122"/>
                <a:cs typeface="Consolas" pitchFamily="49" charset="0"/>
              </a:rPr>
              <a:t>int</a:t>
            </a:r>
            <a:r>
              <a:rPr lang="en-US" altLang="zh-CN" sz="2000" kern="0" dirty="0">
                <a:solidFill>
                  <a:srgbClr val="000000"/>
                </a:solidFill>
                <a:latin typeface="Consolas" pitchFamily="49" charset="0"/>
                <a:ea typeface="仿宋" pitchFamily="49" charset="-122"/>
                <a:cs typeface="Consolas" pitchFamily="49" charset="0"/>
              </a:rPr>
              <a:t> a, </a:t>
            </a:r>
            <a:r>
              <a:rPr lang="en-US" altLang="zh-CN" sz="2000" kern="0" dirty="0" err="1">
                <a:solidFill>
                  <a:srgbClr val="000000"/>
                </a:solidFill>
                <a:latin typeface="Consolas" pitchFamily="49" charset="0"/>
                <a:ea typeface="仿宋" pitchFamily="49" charset="-122"/>
                <a:cs typeface="Consolas" pitchFamily="49" charset="0"/>
              </a:rPr>
              <a:t>int</a:t>
            </a:r>
            <a:r>
              <a:rPr lang="en-US" altLang="zh-CN" sz="2000" kern="0" dirty="0">
                <a:solidFill>
                  <a:srgbClr val="000000"/>
                </a:solidFill>
                <a:latin typeface="Consolas" pitchFamily="49" charset="0"/>
                <a:ea typeface="仿宋" pitchFamily="49" charset="-122"/>
                <a:cs typeface="Consolas" pitchFamily="49" charset="0"/>
              </a:rPr>
              <a:t> b) { // swap1(x, y);</a:t>
            </a:r>
          </a:p>
          <a:p>
            <a:pPr marL="342900" indent="-342900">
              <a:lnSpc>
                <a:spcPct val="130000"/>
              </a:lnSpc>
              <a:buClr>
                <a:schemeClr val="hlink"/>
              </a:buClr>
              <a:buFont typeface="Wingdings" pitchFamily="2" charset="2"/>
              <a:buNone/>
              <a:defRPr/>
            </a:pPr>
            <a:r>
              <a:rPr lang="en-US" altLang="zh-CN" sz="2000" kern="0" dirty="0">
                <a:solidFill>
                  <a:srgbClr val="000000"/>
                </a:solidFill>
                <a:latin typeface="Consolas" pitchFamily="49" charset="0"/>
                <a:ea typeface="仿宋" pitchFamily="49" charset="-122"/>
                <a:cs typeface="Consolas" pitchFamily="49" charset="0"/>
              </a:rPr>
              <a:t>  </a:t>
            </a:r>
            <a:r>
              <a:rPr lang="en-US" altLang="zh-CN" sz="2000" kern="0" dirty="0" err="1">
                <a:solidFill>
                  <a:srgbClr val="000000"/>
                </a:solidFill>
                <a:latin typeface="Consolas" pitchFamily="49" charset="0"/>
                <a:ea typeface="仿宋" pitchFamily="49" charset="-122"/>
                <a:cs typeface="Consolas" pitchFamily="49" charset="0"/>
              </a:rPr>
              <a:t>int</a:t>
            </a:r>
            <a:r>
              <a:rPr lang="en-US" altLang="zh-CN" sz="2000" kern="0" dirty="0">
                <a:solidFill>
                  <a:srgbClr val="000000"/>
                </a:solidFill>
                <a:latin typeface="Consolas" pitchFamily="49" charset="0"/>
                <a:ea typeface="仿宋" pitchFamily="49" charset="-122"/>
                <a:cs typeface="Consolas" pitchFamily="49" charset="0"/>
              </a:rPr>
              <a:t> t = a;</a:t>
            </a:r>
          </a:p>
          <a:p>
            <a:pPr marL="342900" indent="-342900">
              <a:lnSpc>
                <a:spcPct val="130000"/>
              </a:lnSpc>
              <a:buClr>
                <a:schemeClr val="hlink"/>
              </a:buClr>
              <a:buFont typeface="Wingdings" pitchFamily="2" charset="2"/>
              <a:buNone/>
              <a:defRPr/>
            </a:pPr>
            <a:r>
              <a:rPr lang="en-US" altLang="zh-CN" sz="2000" kern="0" dirty="0">
                <a:solidFill>
                  <a:srgbClr val="000000"/>
                </a:solidFill>
                <a:latin typeface="Consolas" pitchFamily="49" charset="0"/>
                <a:ea typeface="仿宋" pitchFamily="49" charset="-122"/>
                <a:cs typeface="Consolas" pitchFamily="49" charset="0"/>
              </a:rPr>
              <a:t>  a = b;</a:t>
            </a:r>
          </a:p>
          <a:p>
            <a:pPr marL="342900" indent="-342900">
              <a:lnSpc>
                <a:spcPct val="130000"/>
              </a:lnSpc>
              <a:buClr>
                <a:schemeClr val="hlink"/>
              </a:buClr>
              <a:buFont typeface="Wingdings" pitchFamily="2" charset="2"/>
              <a:buNone/>
              <a:defRPr/>
            </a:pPr>
            <a:r>
              <a:rPr lang="en-US" altLang="zh-CN" sz="2000" kern="0" dirty="0">
                <a:solidFill>
                  <a:srgbClr val="000000"/>
                </a:solidFill>
                <a:latin typeface="Consolas" pitchFamily="49" charset="0"/>
                <a:ea typeface="仿宋" pitchFamily="49" charset="-122"/>
                <a:cs typeface="Consolas" pitchFamily="49" charset="0"/>
              </a:rPr>
              <a:t>  b = t;</a:t>
            </a:r>
          </a:p>
          <a:p>
            <a:pPr marL="342900" indent="-342900">
              <a:lnSpc>
                <a:spcPct val="130000"/>
              </a:lnSpc>
              <a:buClr>
                <a:schemeClr val="hlink"/>
              </a:buClr>
              <a:buFont typeface="Wingdings" pitchFamily="2" charset="2"/>
              <a:buNone/>
              <a:defRPr/>
            </a:pPr>
            <a:r>
              <a:rPr lang="en-US" altLang="zh-CN" sz="2000" kern="0" dirty="0">
                <a:solidFill>
                  <a:srgbClr val="000000"/>
                </a:solidFill>
                <a:latin typeface="Consolas" pitchFamily="49" charset="0"/>
                <a:ea typeface="仿宋" pitchFamily="49" charset="-122"/>
                <a:cs typeface="Consolas" pitchFamily="49" charset="0"/>
              </a:rPr>
              <a:t>}</a:t>
            </a:r>
          </a:p>
        </p:txBody>
      </p:sp>
      <p:pic>
        <p:nvPicPr>
          <p:cNvPr id="64514" name="Picture 2">
            <a:extLst>
              <a:ext uri="{FF2B5EF4-FFF2-40B4-BE49-F238E27FC236}">
                <a16:creationId xmlns:a16="http://schemas.microsoft.com/office/drawing/2014/main" id="{58D3B0E7-25E6-4166-B517-DC7515BF7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3765550"/>
            <a:ext cx="914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5" name="Picture 3">
            <a:extLst>
              <a:ext uri="{FF2B5EF4-FFF2-40B4-BE49-F238E27FC236}">
                <a16:creationId xmlns:a16="http://schemas.microsoft.com/office/drawing/2014/main" id="{3EEDB15D-885F-4BC7-8FA1-FAC72C5A3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438"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6" name="Picture 4">
            <a:extLst>
              <a:ext uri="{FF2B5EF4-FFF2-40B4-BE49-F238E27FC236}">
                <a16:creationId xmlns:a16="http://schemas.microsoft.com/office/drawing/2014/main" id="{0F1FF6B6-54A1-4F35-8FA4-D8DF9B0E00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7" name="Picture 5">
            <a:extLst>
              <a:ext uri="{FF2B5EF4-FFF2-40B4-BE49-F238E27FC236}">
                <a16:creationId xmlns:a16="http://schemas.microsoft.com/office/drawing/2014/main" id="{1C6C8F24-11BC-48CB-9B59-FD8CC0CF9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8" name="Picture 6">
            <a:extLst>
              <a:ext uri="{FF2B5EF4-FFF2-40B4-BE49-F238E27FC236}">
                <a16:creationId xmlns:a16="http://schemas.microsoft.com/office/drawing/2014/main" id="{5D800B73-F2FD-4B03-83DF-1AB8B28E2D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9" name="Picture 7">
            <a:extLst>
              <a:ext uri="{FF2B5EF4-FFF2-40B4-BE49-F238E27FC236}">
                <a16:creationId xmlns:a16="http://schemas.microsoft.com/office/drawing/2014/main" id="{135FBED6-F0C2-4E8C-B26F-5501A3DD8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0" y="3765550"/>
            <a:ext cx="914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fade">
                                      <p:cBhvr>
                                        <p:cTn id="7" dur="500"/>
                                        <p:tgtEl>
                                          <p:spTgt spid="64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fade">
                                      <p:cBhvr>
                                        <p:cTn id="12" dur="500"/>
                                        <p:tgtEl>
                                          <p:spTgt spid="64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4516"/>
                                        </p:tgtEl>
                                        <p:attrNameLst>
                                          <p:attrName>style.visibility</p:attrName>
                                        </p:attrNameLst>
                                      </p:cBhvr>
                                      <p:to>
                                        <p:strVal val="visible"/>
                                      </p:to>
                                    </p:set>
                                    <p:animEffect transition="in" filter="fade">
                                      <p:cBhvr>
                                        <p:cTn id="17" dur="500"/>
                                        <p:tgtEl>
                                          <p:spTgt spid="64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4517"/>
                                        </p:tgtEl>
                                        <p:attrNameLst>
                                          <p:attrName>style.visibility</p:attrName>
                                        </p:attrNameLst>
                                      </p:cBhvr>
                                      <p:to>
                                        <p:strVal val="visible"/>
                                      </p:to>
                                    </p:set>
                                    <p:animEffect transition="in" filter="fade">
                                      <p:cBhvr>
                                        <p:cTn id="22" dur="500"/>
                                        <p:tgtEl>
                                          <p:spTgt spid="645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4518"/>
                                        </p:tgtEl>
                                        <p:attrNameLst>
                                          <p:attrName>style.visibility</p:attrName>
                                        </p:attrNameLst>
                                      </p:cBhvr>
                                      <p:to>
                                        <p:strVal val="visible"/>
                                      </p:to>
                                    </p:set>
                                    <p:animEffect transition="in" filter="fade">
                                      <p:cBhvr>
                                        <p:cTn id="27" dur="500"/>
                                        <p:tgtEl>
                                          <p:spTgt spid="645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64519"/>
                                        </p:tgtEl>
                                        <p:attrNameLst>
                                          <p:attrName>style.visibility</p:attrName>
                                        </p:attrNameLst>
                                      </p:cBhvr>
                                      <p:to>
                                        <p:strVal val="visible"/>
                                      </p:to>
                                    </p:set>
                                    <p:animEffect transition="in" filter="fade">
                                      <p:cBhvr>
                                        <p:cTn id="32"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a:extLst>
              <a:ext uri="{FF2B5EF4-FFF2-40B4-BE49-F238E27FC236}">
                <a16:creationId xmlns:a16="http://schemas.microsoft.com/office/drawing/2014/main" id="{CC38A0DF-1386-4128-8C47-F9A07199AE58}"/>
              </a:ext>
            </a:extLst>
          </p:cNvPr>
          <p:cNvSpPr>
            <a:spLocks noGrp="1"/>
          </p:cNvSpPr>
          <p:nvPr>
            <p:ph idx="1"/>
          </p:nvPr>
        </p:nvSpPr>
        <p:spPr/>
        <p:txBody>
          <a:bodyPr/>
          <a:lstStyle/>
          <a:p>
            <a:pPr>
              <a:spcBef>
                <a:spcPct val="0"/>
              </a:spcBef>
            </a:pPr>
            <a:r>
              <a:rPr lang="en-US" altLang="zh-CN"/>
              <a:t>int main() {</a:t>
            </a:r>
          </a:p>
          <a:p>
            <a:pPr>
              <a:spcBef>
                <a:spcPct val="0"/>
              </a:spcBef>
            </a:pPr>
            <a:r>
              <a:rPr lang="en-US" altLang="zh-CN"/>
              <a:t>    for (int n = 2; n &lt;= 100; n++) {</a:t>
            </a:r>
          </a:p>
          <a:p>
            <a:pPr>
              <a:spcBef>
                <a:spcPct val="0"/>
              </a:spcBef>
            </a:pPr>
            <a:r>
              <a:rPr lang="en-US" altLang="zh-CN">
                <a:solidFill>
                  <a:srgbClr val="FF0000"/>
                </a:solidFill>
              </a:rPr>
              <a:t>        bool bPrime = true;</a:t>
            </a:r>
          </a:p>
          <a:p>
            <a:pPr>
              <a:spcBef>
                <a:spcPct val="0"/>
              </a:spcBef>
            </a:pPr>
            <a:r>
              <a:rPr lang="en-US" altLang="zh-CN">
                <a:solidFill>
                  <a:srgbClr val="FF0000"/>
                </a:solidFill>
              </a:rPr>
              <a:t>        for (int i = 2; i * i &lt;= n; i++) {</a:t>
            </a:r>
          </a:p>
          <a:p>
            <a:pPr>
              <a:spcBef>
                <a:spcPct val="0"/>
              </a:spcBef>
            </a:pPr>
            <a:r>
              <a:rPr lang="en-US" altLang="zh-CN">
                <a:solidFill>
                  <a:srgbClr val="FF0000"/>
                </a:solidFill>
              </a:rPr>
              <a:t>            if (n % i == 0) {</a:t>
            </a:r>
          </a:p>
          <a:p>
            <a:pPr>
              <a:spcBef>
                <a:spcPct val="0"/>
              </a:spcBef>
            </a:pPr>
            <a:r>
              <a:rPr lang="en-US" altLang="zh-CN">
                <a:solidFill>
                  <a:srgbClr val="FF0000"/>
                </a:solidFill>
              </a:rPr>
              <a:t>                bPrime = false;</a:t>
            </a:r>
          </a:p>
          <a:p>
            <a:pPr>
              <a:spcBef>
                <a:spcPct val="0"/>
              </a:spcBef>
            </a:pPr>
            <a:r>
              <a:rPr lang="en-US" altLang="zh-CN">
                <a:solidFill>
                  <a:srgbClr val="FF0000"/>
                </a:solidFill>
              </a:rPr>
              <a:t>                break;</a:t>
            </a:r>
          </a:p>
          <a:p>
            <a:pPr>
              <a:spcBef>
                <a:spcPct val="0"/>
              </a:spcBef>
            </a:pPr>
            <a:r>
              <a:rPr lang="en-US" altLang="zh-CN">
                <a:solidFill>
                  <a:srgbClr val="FF0000"/>
                </a:solidFill>
              </a:rPr>
              <a:t>            }</a:t>
            </a:r>
          </a:p>
          <a:p>
            <a:pPr>
              <a:spcBef>
                <a:spcPct val="0"/>
              </a:spcBef>
            </a:pPr>
            <a:r>
              <a:rPr lang="en-US" altLang="zh-CN">
                <a:solidFill>
                  <a:srgbClr val="FF0000"/>
                </a:solidFill>
              </a:rPr>
              <a:t>        }</a:t>
            </a:r>
          </a:p>
          <a:p>
            <a:pPr>
              <a:spcBef>
                <a:spcPct val="0"/>
              </a:spcBef>
            </a:pPr>
            <a:r>
              <a:rPr lang="en-US" altLang="zh-CN"/>
              <a:t>        if (bPrime)</a:t>
            </a:r>
          </a:p>
          <a:p>
            <a:pPr>
              <a:spcBef>
                <a:spcPct val="0"/>
              </a:spcBef>
            </a:pPr>
            <a:r>
              <a:rPr lang="en-US" altLang="zh-CN"/>
              <a:t>            cout &lt;&lt; n &lt;&lt; endl;</a:t>
            </a:r>
          </a:p>
          <a:p>
            <a:pPr>
              <a:spcBef>
                <a:spcPct val="0"/>
              </a:spcBef>
            </a:pPr>
            <a:r>
              <a:rPr lang="en-US" altLang="zh-CN"/>
              <a:t>    }</a:t>
            </a:r>
          </a:p>
          <a:p>
            <a:pPr>
              <a:spcBef>
                <a:spcPct val="0"/>
              </a:spcBef>
            </a:pPr>
            <a:r>
              <a:rPr lang="en-US" altLang="zh-CN"/>
              <a:t>    return 0;</a:t>
            </a:r>
          </a:p>
          <a:p>
            <a:pPr>
              <a:spcBef>
                <a:spcPct val="0"/>
              </a:spcBef>
            </a:pPr>
            <a:r>
              <a:rPr lang="en-US" altLang="zh-CN"/>
              <a:t>}</a:t>
            </a:r>
            <a:endParaRPr lang="zh-CN" altLang="en-US"/>
          </a:p>
        </p:txBody>
      </p:sp>
      <p:sp>
        <p:nvSpPr>
          <p:cNvPr id="11266" name="标题 1">
            <a:extLst>
              <a:ext uri="{FF2B5EF4-FFF2-40B4-BE49-F238E27FC236}">
                <a16:creationId xmlns:a16="http://schemas.microsoft.com/office/drawing/2014/main" id="{A4E1F656-FE8D-4C58-9755-B8072E0CF4F1}"/>
              </a:ext>
            </a:extLst>
          </p:cNvPr>
          <p:cNvSpPr>
            <a:spLocks noGrp="1"/>
          </p:cNvSpPr>
          <p:nvPr>
            <p:ph type="title"/>
          </p:nvPr>
        </p:nvSpPr>
        <p:spPr/>
        <p:txBody>
          <a:bodyPr/>
          <a:lstStyle/>
          <a:p>
            <a:r>
              <a:rPr lang="zh-CN" altLang="en-US"/>
              <a:t>任务</a:t>
            </a:r>
            <a:r>
              <a:rPr lang="en-US" altLang="zh-CN"/>
              <a:t>2</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A164C5D7-2BE8-48B0-8705-9154571097E1}"/>
              </a:ext>
            </a:extLst>
          </p:cNvPr>
          <p:cNvSpPr>
            <a:spLocks noGrp="1"/>
          </p:cNvSpPr>
          <p:nvPr>
            <p:ph type="title"/>
          </p:nvPr>
        </p:nvSpPr>
        <p:spPr/>
        <p:txBody>
          <a:bodyPr/>
          <a:lstStyle/>
          <a:p>
            <a:r>
              <a:rPr lang="zh-CN" altLang="en-US"/>
              <a:t>指针变量</a:t>
            </a:r>
          </a:p>
        </p:txBody>
      </p:sp>
      <p:sp>
        <p:nvSpPr>
          <p:cNvPr id="67587" name="内容占位符 2">
            <a:extLst>
              <a:ext uri="{FF2B5EF4-FFF2-40B4-BE49-F238E27FC236}">
                <a16:creationId xmlns:a16="http://schemas.microsoft.com/office/drawing/2014/main" id="{775FE368-D4B4-425B-B7BD-B789D1F6108C}"/>
              </a:ext>
            </a:extLst>
          </p:cNvPr>
          <p:cNvSpPr>
            <a:spLocks noGrp="1"/>
          </p:cNvSpPr>
          <p:nvPr>
            <p:ph idx="1"/>
          </p:nvPr>
        </p:nvSpPr>
        <p:spPr/>
        <p:txBody>
          <a:bodyPr/>
          <a:lstStyle/>
          <a:p>
            <a:r>
              <a:rPr lang="zh-CN" altLang="en-US"/>
              <a:t>指针变量是“指向”变量的变量</a:t>
            </a:r>
            <a:endParaRPr lang="en-US" altLang="zh-CN"/>
          </a:p>
          <a:p>
            <a:r>
              <a:rPr lang="zh-CN" altLang="en-US"/>
              <a:t>实际上记录了所指向变量存储单元地址</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0A88D160-BDB8-4FE5-8560-3521F3C8FC25}"/>
              </a:ext>
            </a:extLst>
          </p:cNvPr>
          <p:cNvSpPr>
            <a:spLocks noGrp="1"/>
          </p:cNvSpPr>
          <p:nvPr>
            <p:ph type="title"/>
          </p:nvPr>
        </p:nvSpPr>
        <p:spPr/>
        <p:txBody>
          <a:bodyPr/>
          <a:lstStyle/>
          <a:p>
            <a:r>
              <a:rPr lang="zh-CN" altLang="en-US"/>
              <a:t>指针的定义</a:t>
            </a:r>
          </a:p>
        </p:txBody>
      </p:sp>
      <p:sp>
        <p:nvSpPr>
          <p:cNvPr id="68611" name="内容占位符 2">
            <a:extLst>
              <a:ext uri="{FF2B5EF4-FFF2-40B4-BE49-F238E27FC236}">
                <a16:creationId xmlns:a16="http://schemas.microsoft.com/office/drawing/2014/main" id="{F898C40A-B5ED-4738-92AF-479F40F5FF20}"/>
              </a:ext>
            </a:extLst>
          </p:cNvPr>
          <p:cNvSpPr>
            <a:spLocks noGrp="1"/>
          </p:cNvSpPr>
          <p:nvPr>
            <p:ph idx="1"/>
          </p:nvPr>
        </p:nvSpPr>
        <p:spPr/>
        <p:txBody>
          <a:bodyPr/>
          <a:lstStyle/>
          <a:p>
            <a:endParaRPr lang="zh-CN" altLang="en-US"/>
          </a:p>
        </p:txBody>
      </p:sp>
      <p:sp>
        <p:nvSpPr>
          <p:cNvPr id="9" name="内容占位符 2">
            <a:extLst>
              <a:ext uri="{FF2B5EF4-FFF2-40B4-BE49-F238E27FC236}">
                <a16:creationId xmlns:a16="http://schemas.microsoft.com/office/drawing/2014/main" id="{5B6471CF-A033-4D47-920C-A7BCAAE6E764}"/>
              </a:ext>
            </a:extLst>
          </p:cNvPr>
          <p:cNvSpPr txBox="1">
            <a:spLocks/>
          </p:cNvSpPr>
          <p:nvPr/>
        </p:nvSpPr>
        <p:spPr bwMode="auto">
          <a:xfrm>
            <a:off x="3571875" y="2143125"/>
            <a:ext cx="2357438" cy="2143125"/>
          </a:xfrm>
          <a:prstGeom prst="rect">
            <a:avLst/>
          </a:prstGeom>
          <a:noFill/>
          <a:ln w="9525">
            <a:noFill/>
            <a:miter lim="800000"/>
            <a:headEnd/>
            <a:tailEnd/>
          </a:ln>
        </p:spPr>
        <p:txBody>
          <a:bodyPr/>
          <a:lstStyle/>
          <a:p>
            <a:pPr marL="342900" indent="-342900" fontAlgn="auto">
              <a:lnSpc>
                <a:spcPct val="90000"/>
              </a:lnSpc>
              <a:spcBef>
                <a:spcPts val="0"/>
              </a:spcBef>
              <a:spcAft>
                <a:spcPts val="0"/>
              </a:spcAft>
              <a:buClr>
                <a:srgbClr val="000066"/>
              </a:buClr>
              <a:buSzPct val="80000"/>
              <a:buFont typeface="Wingdings" pitchFamily="2" charset="2"/>
              <a:buNone/>
              <a:defRPr/>
            </a:pPr>
            <a:r>
              <a:rPr kumimoji="1" lang="en-US" altLang="zh-CN" sz="2400" kern="0" dirty="0" err="1">
                <a:solidFill>
                  <a:srgbClr val="000000"/>
                </a:solidFill>
                <a:latin typeface="黑体" pitchFamily="49" charset="-122"/>
                <a:ea typeface="黑体" pitchFamily="49" charset="-122"/>
              </a:rPr>
              <a:t>int</a:t>
            </a:r>
            <a:r>
              <a:rPr kumimoji="1" lang="en-US" altLang="zh-CN" sz="2400" kern="0" dirty="0">
                <a:solidFill>
                  <a:srgbClr val="000000"/>
                </a:solidFill>
                <a:latin typeface="黑体" pitchFamily="49" charset="-122"/>
                <a:ea typeface="黑体" pitchFamily="49" charset="-122"/>
              </a:rPr>
              <a:t>   </a:t>
            </a:r>
            <a:r>
              <a:rPr kumimoji="1" lang="en-US" altLang="zh-CN" sz="2400" kern="0" dirty="0" err="1">
                <a:solidFill>
                  <a:srgbClr val="000000"/>
                </a:solidFill>
                <a:latin typeface="黑体" pitchFamily="49" charset="-122"/>
                <a:ea typeface="黑体" pitchFamily="49" charset="-122"/>
              </a:rPr>
              <a:t>pNum</a:t>
            </a:r>
            <a:r>
              <a:rPr kumimoji="1" lang="en-US" altLang="zh-CN" sz="2400" kern="0" dirty="0">
                <a:solidFill>
                  <a:srgbClr val="000000"/>
                </a:solidFill>
                <a:latin typeface="黑体" pitchFamily="49" charset="-122"/>
                <a:ea typeface="黑体" pitchFamily="49" charset="-122"/>
              </a:rPr>
              <a:t>;</a:t>
            </a:r>
          </a:p>
        </p:txBody>
      </p:sp>
      <p:sp>
        <p:nvSpPr>
          <p:cNvPr id="10" name="内容占位符 2">
            <a:extLst>
              <a:ext uri="{FF2B5EF4-FFF2-40B4-BE49-F238E27FC236}">
                <a16:creationId xmlns:a16="http://schemas.microsoft.com/office/drawing/2014/main" id="{DDEE3682-1534-4E02-9CA1-8336808B31E4}"/>
              </a:ext>
            </a:extLst>
          </p:cNvPr>
          <p:cNvSpPr txBox="1">
            <a:spLocks/>
          </p:cNvSpPr>
          <p:nvPr/>
        </p:nvSpPr>
        <p:spPr bwMode="auto">
          <a:xfrm>
            <a:off x="3571875" y="2143125"/>
            <a:ext cx="2357438" cy="642938"/>
          </a:xfrm>
          <a:prstGeom prst="rect">
            <a:avLst/>
          </a:prstGeom>
          <a:noFill/>
          <a:ln w="9525">
            <a:noFill/>
            <a:miter lim="800000"/>
            <a:headEnd/>
            <a:tailEnd/>
          </a:ln>
        </p:spPr>
        <p:txBody>
          <a:bodyPr/>
          <a:lstStyle/>
          <a:p>
            <a:pPr marL="342900" indent="-342900" fontAlgn="auto">
              <a:lnSpc>
                <a:spcPct val="90000"/>
              </a:lnSpc>
              <a:spcBef>
                <a:spcPts val="0"/>
              </a:spcBef>
              <a:spcAft>
                <a:spcPts val="0"/>
              </a:spcAft>
              <a:buClr>
                <a:srgbClr val="000066"/>
              </a:buClr>
              <a:buSzPct val="80000"/>
              <a:buFont typeface="Wingdings" pitchFamily="2" charset="2"/>
              <a:buNone/>
              <a:defRPr/>
            </a:pPr>
            <a:r>
              <a:rPr kumimoji="1" lang="en-US" altLang="zh-CN" sz="2400" kern="0" dirty="0">
                <a:solidFill>
                  <a:srgbClr val="000000"/>
                </a:solidFill>
                <a:latin typeface="黑体" pitchFamily="49" charset="-122"/>
                <a:ea typeface="黑体" pitchFamily="49" charset="-122"/>
              </a:rPr>
              <a:t>    </a:t>
            </a:r>
            <a:r>
              <a:rPr kumimoji="1" lang="en-US" altLang="zh-CN" sz="2400" kern="0" dirty="0">
                <a:solidFill>
                  <a:srgbClr val="FF0000"/>
                </a:solidFill>
                <a:latin typeface="黑体" pitchFamily="49" charset="-122"/>
                <a:ea typeface="黑体" pitchFamily="49" charset="-122"/>
              </a:rPr>
              <a:t>*</a:t>
            </a:r>
            <a:endParaRPr kumimoji="1" lang="en-US" altLang="zh-CN" sz="2400" kern="0" dirty="0">
              <a:solidFill>
                <a:srgbClr val="000000"/>
              </a:solidFill>
              <a:latin typeface="黑体" pitchFamily="49" charset="-122"/>
              <a:ea typeface="黑体" pitchFamily="49" charset="-122"/>
            </a:endParaRPr>
          </a:p>
        </p:txBody>
      </p:sp>
      <p:sp>
        <p:nvSpPr>
          <p:cNvPr id="11" name="内容占位符 2">
            <a:extLst>
              <a:ext uri="{FF2B5EF4-FFF2-40B4-BE49-F238E27FC236}">
                <a16:creationId xmlns:a16="http://schemas.microsoft.com/office/drawing/2014/main" id="{B32B7AAE-DF38-4CD3-A520-1009A5EA0192}"/>
              </a:ext>
            </a:extLst>
          </p:cNvPr>
          <p:cNvSpPr txBox="1">
            <a:spLocks/>
          </p:cNvSpPr>
          <p:nvPr/>
        </p:nvSpPr>
        <p:spPr bwMode="auto">
          <a:xfrm>
            <a:off x="785813" y="2928938"/>
            <a:ext cx="7858125" cy="2143125"/>
          </a:xfrm>
          <a:prstGeom prst="rect">
            <a:avLst/>
          </a:prstGeom>
          <a:noFill/>
          <a:ln w="9525">
            <a:noFill/>
            <a:miter lim="800000"/>
            <a:headEnd/>
            <a:tailEnd/>
          </a:ln>
        </p:spPr>
        <p:txBody>
          <a:bodyPr/>
          <a:lstStyle/>
          <a:p>
            <a:pPr marL="342900" indent="-342900" fontAlgn="auto">
              <a:lnSpc>
                <a:spcPct val="90000"/>
              </a:lnSpc>
              <a:spcBef>
                <a:spcPts val="0"/>
              </a:spcBef>
              <a:spcAft>
                <a:spcPts val="0"/>
              </a:spcAft>
              <a:buClr>
                <a:srgbClr val="000066"/>
              </a:buClr>
              <a:buSzPct val="80000"/>
              <a:buFont typeface="Wingdings" pitchFamily="2" charset="2"/>
              <a:buNone/>
              <a:defRPr/>
            </a:pPr>
            <a:r>
              <a:rPr kumimoji="1" lang="en-US" altLang="zh-CN" sz="2400" kern="0" dirty="0" err="1">
                <a:solidFill>
                  <a:srgbClr val="000000"/>
                </a:solidFill>
                <a:latin typeface="黑体" pitchFamily="49" charset="-122"/>
                <a:ea typeface="黑体" pitchFamily="49" charset="-122"/>
              </a:rPr>
              <a:t>int</a:t>
            </a:r>
            <a:r>
              <a:rPr kumimoji="1" lang="en-US" altLang="zh-CN" sz="2400" kern="0" dirty="0">
                <a:solidFill>
                  <a:srgbClr val="000000"/>
                </a:solidFill>
                <a:latin typeface="黑体" pitchFamily="49" charset="-122"/>
                <a:ea typeface="黑体" pitchFamily="49" charset="-122"/>
              </a:rPr>
              <a:t> * pNum1, * pNum2;//</a:t>
            </a:r>
            <a:r>
              <a:rPr kumimoji="1" lang="zh-CN" altLang="en-US" sz="2400" kern="0" dirty="0">
                <a:solidFill>
                  <a:srgbClr val="000000"/>
                </a:solidFill>
                <a:latin typeface="黑体" pitchFamily="49" charset="-122"/>
                <a:ea typeface="黑体" pitchFamily="49" charset="-122"/>
              </a:rPr>
              <a:t>两个指针</a:t>
            </a:r>
            <a:endParaRPr kumimoji="1" lang="en-US" altLang="zh-CN" sz="2400" kern="0" dirty="0">
              <a:solidFill>
                <a:srgbClr val="000000"/>
              </a:solidFill>
              <a:latin typeface="黑体" pitchFamily="49" charset="-122"/>
              <a:ea typeface="黑体" pitchFamily="49" charset="-122"/>
            </a:endParaRPr>
          </a:p>
          <a:p>
            <a:pPr marL="342900" indent="-342900" fontAlgn="auto">
              <a:lnSpc>
                <a:spcPct val="90000"/>
              </a:lnSpc>
              <a:spcBef>
                <a:spcPts val="0"/>
              </a:spcBef>
              <a:spcAft>
                <a:spcPts val="0"/>
              </a:spcAft>
              <a:buClr>
                <a:srgbClr val="000066"/>
              </a:buClr>
              <a:buSzPct val="80000"/>
              <a:buFont typeface="Wingdings" pitchFamily="2" charset="2"/>
              <a:buNone/>
              <a:defRPr/>
            </a:pPr>
            <a:endParaRPr kumimoji="1" lang="en-US" altLang="zh-CN" sz="2400" kern="0" dirty="0">
              <a:solidFill>
                <a:srgbClr val="000000"/>
              </a:solidFill>
              <a:latin typeface="黑体" pitchFamily="49" charset="-122"/>
              <a:ea typeface="黑体" pitchFamily="49" charset="-122"/>
            </a:endParaRPr>
          </a:p>
          <a:p>
            <a:pPr marL="342900" indent="-342900" fontAlgn="auto">
              <a:lnSpc>
                <a:spcPct val="90000"/>
              </a:lnSpc>
              <a:spcBef>
                <a:spcPts val="0"/>
              </a:spcBef>
              <a:spcAft>
                <a:spcPts val="0"/>
              </a:spcAft>
              <a:buClr>
                <a:srgbClr val="000066"/>
              </a:buClr>
              <a:buSzPct val="80000"/>
              <a:buFont typeface="Wingdings" pitchFamily="2" charset="2"/>
              <a:buNone/>
              <a:defRPr/>
            </a:pPr>
            <a:r>
              <a:rPr kumimoji="1" lang="en-US" altLang="zh-CN" sz="2400" kern="0" dirty="0" err="1">
                <a:solidFill>
                  <a:srgbClr val="000000"/>
                </a:solidFill>
                <a:latin typeface="黑体" pitchFamily="49" charset="-122"/>
                <a:ea typeface="黑体" pitchFamily="49" charset="-122"/>
              </a:rPr>
              <a:t>int</a:t>
            </a:r>
            <a:r>
              <a:rPr kumimoji="1" lang="en-US" altLang="zh-CN" sz="2400" kern="0" dirty="0">
                <a:solidFill>
                  <a:srgbClr val="000000"/>
                </a:solidFill>
                <a:latin typeface="黑体" pitchFamily="49" charset="-122"/>
                <a:ea typeface="黑体" pitchFamily="49" charset="-122"/>
              </a:rPr>
              <a:t> * pNum1, n1, n2;//</a:t>
            </a:r>
            <a:r>
              <a:rPr kumimoji="1" lang="zh-CN" altLang="en-US" sz="2400" kern="0" dirty="0">
                <a:solidFill>
                  <a:srgbClr val="000000"/>
                </a:solidFill>
                <a:latin typeface="黑体" pitchFamily="49" charset="-122"/>
                <a:ea typeface="黑体" pitchFamily="49" charset="-122"/>
              </a:rPr>
              <a:t>一个指针、两个整数</a:t>
            </a:r>
            <a:endParaRPr kumimoji="1" lang="en-US" altLang="zh-CN" sz="2400" kern="0" dirty="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9B10C65C-D0CE-464B-99D5-CD4E745F0D25}"/>
              </a:ext>
            </a:extLst>
          </p:cNvPr>
          <p:cNvSpPr>
            <a:spLocks noGrp="1"/>
          </p:cNvSpPr>
          <p:nvPr>
            <p:ph type="title"/>
          </p:nvPr>
        </p:nvSpPr>
        <p:spPr/>
        <p:txBody>
          <a:bodyPr/>
          <a:lstStyle/>
          <a:p>
            <a:r>
              <a:rPr lang="zh-CN" altLang="en-US"/>
              <a:t>指针的初始化</a:t>
            </a:r>
          </a:p>
        </p:txBody>
      </p:sp>
      <p:sp>
        <p:nvSpPr>
          <p:cNvPr id="3" name="内容占位符 2">
            <a:extLst>
              <a:ext uri="{FF2B5EF4-FFF2-40B4-BE49-F238E27FC236}">
                <a16:creationId xmlns:a16="http://schemas.microsoft.com/office/drawing/2014/main" id="{FC628614-2DC9-4D5C-B410-EB01D8233DE9}"/>
              </a:ext>
            </a:extLst>
          </p:cNvPr>
          <p:cNvSpPr>
            <a:spLocks noGrp="1"/>
          </p:cNvSpPr>
          <p:nvPr>
            <p:ph idx="1"/>
          </p:nvPr>
        </p:nvSpPr>
        <p:spPr/>
        <p:txBody>
          <a:bodyPr/>
          <a:lstStyle/>
          <a:p>
            <a:r>
              <a:rPr lang="en-US" altLang="zh-CN"/>
              <a:t>int * p = </a:t>
            </a:r>
            <a:r>
              <a:rPr lang="en-US" altLang="zh-CN">
                <a:solidFill>
                  <a:srgbClr val="FF0000"/>
                </a:solidFill>
              </a:rPr>
              <a:t>NULL</a:t>
            </a:r>
            <a:r>
              <a:rPr lang="en-US" altLang="zh-CN"/>
              <a:t>;</a:t>
            </a:r>
          </a:p>
          <a:p>
            <a:r>
              <a:rPr lang="en-US" altLang="zh-CN"/>
              <a:t>int n = 1;</a:t>
            </a:r>
          </a:p>
          <a:p>
            <a:r>
              <a:rPr lang="en-US" altLang="zh-CN"/>
              <a:t>int * p = </a:t>
            </a:r>
            <a:r>
              <a:rPr lang="en-US" altLang="zh-CN">
                <a:solidFill>
                  <a:srgbClr val="FF0000"/>
                </a:solidFill>
              </a:rPr>
              <a:t>&amp;</a:t>
            </a:r>
            <a:r>
              <a:rPr lang="en-US" altLang="zh-CN"/>
              <a:t>n;</a:t>
            </a:r>
          </a:p>
          <a:p>
            <a:r>
              <a:rPr lang="en-US" altLang="zh-CN"/>
              <a:t>*p = 2; // n = 2;</a:t>
            </a:r>
          </a:p>
        </p:txBody>
      </p:sp>
      <p:sp>
        <p:nvSpPr>
          <p:cNvPr id="7" name="TextBox 6">
            <a:extLst>
              <a:ext uri="{FF2B5EF4-FFF2-40B4-BE49-F238E27FC236}">
                <a16:creationId xmlns:a16="http://schemas.microsoft.com/office/drawing/2014/main" id="{C8A510D8-7DEA-445A-8BF6-C2027E2D4541}"/>
              </a:ext>
            </a:extLst>
          </p:cNvPr>
          <p:cNvSpPr txBox="1">
            <a:spLocks noChangeArrowheads="1"/>
          </p:cNvSpPr>
          <p:nvPr/>
        </p:nvSpPr>
        <p:spPr bwMode="auto">
          <a:xfrm>
            <a:off x="6072188" y="1428750"/>
            <a:ext cx="2643187" cy="1938338"/>
          </a:xfrm>
          <a:prstGeom prst="rect">
            <a:avLst/>
          </a:prstGeom>
          <a:noFill/>
          <a:ln w="9525">
            <a:solidFill>
              <a:srgbClr val="000000"/>
            </a:solidFill>
            <a:miter lim="800000"/>
            <a:headEnd/>
            <a:tailEnd/>
          </a:ln>
        </p:spPr>
        <p:txBody>
          <a:bodyPr>
            <a:spAutoFit/>
          </a:bodyPr>
          <a:lstStyle/>
          <a:p>
            <a:pPr eaLnBrk="1" fontAlgn="auto" hangingPunct="1">
              <a:spcBef>
                <a:spcPts val="0"/>
              </a:spcBef>
              <a:spcAft>
                <a:spcPts val="0"/>
              </a:spcAft>
              <a:defRPr/>
            </a:pPr>
            <a:r>
              <a:rPr kumimoji="1" lang="en-US" altLang="zh-CN" sz="2400" kern="0" dirty="0">
                <a:solidFill>
                  <a:srgbClr val="000000"/>
                </a:solidFill>
                <a:latin typeface="黑体" pitchFamily="49" charset="-122"/>
                <a:ea typeface="黑体" pitchFamily="49" charset="-122"/>
              </a:rPr>
              <a:t>false</a:t>
            </a:r>
            <a:r>
              <a:rPr kumimoji="1" lang="zh-CN" altLang="en-US" sz="2400" kern="0" dirty="0">
                <a:solidFill>
                  <a:srgbClr val="000000"/>
                </a:solidFill>
                <a:latin typeface="黑体" pitchFamily="49" charset="-122"/>
                <a:ea typeface="黑体" pitchFamily="49" charset="-122"/>
              </a:rPr>
              <a:t>：</a:t>
            </a:r>
            <a:r>
              <a:rPr kumimoji="1" lang="en-US" altLang="zh-CN" sz="2400" kern="0" dirty="0" err="1">
                <a:solidFill>
                  <a:srgbClr val="000000"/>
                </a:solidFill>
                <a:latin typeface="黑体" pitchFamily="49" charset="-122"/>
                <a:ea typeface="黑体" pitchFamily="49" charset="-122"/>
              </a:rPr>
              <a:t>bool</a:t>
            </a:r>
            <a:endParaRPr kumimoji="1" lang="en-US" altLang="zh-CN" sz="2400" kern="0" dirty="0">
              <a:solidFill>
                <a:srgbClr val="000000"/>
              </a:solidFill>
              <a:latin typeface="黑体" pitchFamily="49" charset="-122"/>
              <a:ea typeface="黑体" pitchFamily="49" charset="-122"/>
            </a:endParaRPr>
          </a:p>
          <a:p>
            <a:pPr eaLnBrk="1" fontAlgn="auto" hangingPunct="1">
              <a:spcBef>
                <a:spcPts val="0"/>
              </a:spcBef>
              <a:spcAft>
                <a:spcPts val="0"/>
              </a:spcAft>
              <a:defRPr/>
            </a:pPr>
            <a:r>
              <a:rPr kumimoji="1" lang="en-US" altLang="zh-CN" sz="2400" kern="0" dirty="0">
                <a:solidFill>
                  <a:srgbClr val="000000"/>
                </a:solidFill>
                <a:latin typeface="黑体" pitchFamily="49" charset="-122"/>
                <a:ea typeface="黑体" pitchFamily="49" charset="-122"/>
              </a:rPr>
              <a:t>'\0' </a:t>
            </a:r>
            <a:r>
              <a:rPr kumimoji="1" lang="zh-CN" altLang="en-US" sz="2400" kern="0" dirty="0">
                <a:solidFill>
                  <a:srgbClr val="000000"/>
                </a:solidFill>
                <a:latin typeface="黑体" pitchFamily="49" charset="-122"/>
                <a:ea typeface="黑体" pitchFamily="49" charset="-122"/>
              </a:rPr>
              <a:t>：</a:t>
            </a:r>
            <a:r>
              <a:rPr kumimoji="1" lang="en-US" altLang="zh-CN" sz="2400" kern="0" dirty="0">
                <a:solidFill>
                  <a:srgbClr val="000000"/>
                </a:solidFill>
                <a:latin typeface="黑体" pitchFamily="49" charset="-122"/>
                <a:ea typeface="黑体" pitchFamily="49" charset="-122"/>
              </a:rPr>
              <a:t>char</a:t>
            </a:r>
          </a:p>
          <a:p>
            <a:pPr eaLnBrk="1" fontAlgn="auto" hangingPunct="1">
              <a:spcBef>
                <a:spcPts val="0"/>
              </a:spcBef>
              <a:spcAft>
                <a:spcPts val="0"/>
              </a:spcAft>
              <a:defRPr/>
            </a:pPr>
            <a:r>
              <a:rPr kumimoji="1" lang="en-US" altLang="zh-CN" sz="2400" kern="0" dirty="0">
                <a:solidFill>
                  <a:srgbClr val="000000"/>
                </a:solidFill>
                <a:latin typeface="黑体" pitchFamily="49" charset="-122"/>
                <a:ea typeface="黑体" pitchFamily="49" charset="-122"/>
              </a:rPr>
              <a:t>0    </a:t>
            </a:r>
            <a:r>
              <a:rPr kumimoji="1" lang="zh-CN" altLang="en-US" sz="2400" kern="0" dirty="0">
                <a:solidFill>
                  <a:srgbClr val="000000"/>
                </a:solidFill>
                <a:latin typeface="黑体" pitchFamily="49" charset="-122"/>
                <a:ea typeface="黑体" pitchFamily="49" charset="-122"/>
              </a:rPr>
              <a:t>：</a:t>
            </a:r>
            <a:r>
              <a:rPr kumimoji="1" lang="en-US" altLang="zh-CN" sz="2400" kern="0" dirty="0" err="1">
                <a:solidFill>
                  <a:srgbClr val="000000"/>
                </a:solidFill>
                <a:latin typeface="黑体" pitchFamily="49" charset="-122"/>
                <a:ea typeface="黑体" pitchFamily="49" charset="-122"/>
              </a:rPr>
              <a:t>int</a:t>
            </a:r>
            <a:endParaRPr kumimoji="1" lang="en-US" altLang="zh-CN" sz="2400" kern="0" dirty="0">
              <a:solidFill>
                <a:srgbClr val="000000"/>
              </a:solidFill>
              <a:latin typeface="黑体" pitchFamily="49" charset="-122"/>
              <a:ea typeface="黑体" pitchFamily="49" charset="-122"/>
            </a:endParaRPr>
          </a:p>
          <a:p>
            <a:pPr eaLnBrk="1" fontAlgn="auto" hangingPunct="1">
              <a:spcBef>
                <a:spcPts val="0"/>
              </a:spcBef>
              <a:spcAft>
                <a:spcPts val="0"/>
              </a:spcAft>
              <a:defRPr/>
            </a:pPr>
            <a:r>
              <a:rPr kumimoji="1" lang="en-US" altLang="zh-CN" sz="2400" kern="0" dirty="0">
                <a:solidFill>
                  <a:srgbClr val="000000"/>
                </a:solidFill>
                <a:latin typeface="黑体" pitchFamily="49" charset="-122"/>
                <a:ea typeface="黑体" pitchFamily="49" charset="-122"/>
              </a:rPr>
              <a:t>0.0  </a:t>
            </a:r>
            <a:r>
              <a:rPr kumimoji="1" lang="zh-CN" altLang="en-US" sz="2400" kern="0" dirty="0">
                <a:solidFill>
                  <a:srgbClr val="000000"/>
                </a:solidFill>
                <a:latin typeface="黑体" pitchFamily="49" charset="-122"/>
                <a:ea typeface="黑体" pitchFamily="49" charset="-122"/>
              </a:rPr>
              <a:t>：</a:t>
            </a:r>
            <a:r>
              <a:rPr kumimoji="1" lang="en-US" altLang="zh-CN" sz="2400" kern="0" dirty="0">
                <a:solidFill>
                  <a:srgbClr val="000000"/>
                </a:solidFill>
                <a:latin typeface="黑体" pitchFamily="49" charset="-122"/>
                <a:ea typeface="黑体" pitchFamily="49" charset="-122"/>
              </a:rPr>
              <a:t>double</a:t>
            </a:r>
          </a:p>
          <a:p>
            <a:pPr eaLnBrk="1" fontAlgn="auto" hangingPunct="1">
              <a:spcBef>
                <a:spcPts val="0"/>
              </a:spcBef>
              <a:spcAft>
                <a:spcPts val="0"/>
              </a:spcAft>
              <a:defRPr/>
            </a:pPr>
            <a:r>
              <a:rPr kumimoji="1" lang="en-US" altLang="zh-CN" sz="2400" kern="0" dirty="0">
                <a:solidFill>
                  <a:srgbClr val="FF0000"/>
                </a:solidFill>
                <a:latin typeface="黑体" pitchFamily="49" charset="-122"/>
                <a:ea typeface="黑体" pitchFamily="49" charset="-122"/>
              </a:rPr>
              <a:t>NULL </a:t>
            </a:r>
            <a:r>
              <a:rPr kumimoji="1" lang="zh-CN" altLang="en-US" sz="2400" kern="0" dirty="0">
                <a:solidFill>
                  <a:srgbClr val="FF0000"/>
                </a:solidFill>
                <a:latin typeface="黑体" pitchFamily="49" charset="-122"/>
                <a:ea typeface="黑体" pitchFamily="49" charset="-122"/>
              </a:rPr>
              <a:t>：指针</a:t>
            </a:r>
          </a:p>
        </p:txBody>
      </p:sp>
      <p:pic>
        <p:nvPicPr>
          <p:cNvPr id="8" name="Picture 3">
            <a:extLst>
              <a:ext uri="{FF2B5EF4-FFF2-40B4-BE49-F238E27FC236}">
                <a16:creationId xmlns:a16="http://schemas.microsoft.com/office/drawing/2014/main" id="{2096559D-BF88-453B-938B-C8EFAD303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925" y="4000500"/>
            <a:ext cx="4657725"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a16="http://schemas.microsoft.com/office/drawing/2014/main" id="{CCF3CBB5-2D30-4969-9407-E029C752D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4000500"/>
            <a:ext cx="41148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grpId="1"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9CD84485-CA94-4E7A-BBD0-2B15CD99386C}"/>
              </a:ext>
            </a:extLst>
          </p:cNvPr>
          <p:cNvSpPr>
            <a:spLocks noGrp="1"/>
          </p:cNvSpPr>
          <p:nvPr>
            <p:ph type="title"/>
          </p:nvPr>
        </p:nvSpPr>
        <p:spPr/>
        <p:txBody>
          <a:bodyPr/>
          <a:lstStyle/>
          <a:p>
            <a:r>
              <a:rPr lang="zh-CN" altLang="en-US"/>
              <a:t>指针的使用</a:t>
            </a:r>
          </a:p>
        </p:txBody>
      </p:sp>
      <p:sp>
        <p:nvSpPr>
          <p:cNvPr id="70659" name="内容占位符 2">
            <a:extLst>
              <a:ext uri="{FF2B5EF4-FFF2-40B4-BE49-F238E27FC236}">
                <a16:creationId xmlns:a16="http://schemas.microsoft.com/office/drawing/2014/main" id="{CB958CB8-6058-4D4B-87A6-47CAEE74020F}"/>
              </a:ext>
            </a:extLst>
          </p:cNvPr>
          <p:cNvSpPr>
            <a:spLocks noGrp="1"/>
          </p:cNvSpPr>
          <p:nvPr>
            <p:ph idx="1"/>
          </p:nvPr>
        </p:nvSpPr>
        <p:spPr/>
        <p:txBody>
          <a:bodyPr/>
          <a:lstStyle/>
          <a:p>
            <a:r>
              <a:rPr lang="zh-CN" altLang="en-US"/>
              <a:t>试一试：</a:t>
            </a:r>
            <a:endParaRPr lang="en-US" altLang="zh-CN"/>
          </a:p>
          <a:p>
            <a:pPr lvl="1"/>
            <a:r>
              <a:rPr lang="en-US" altLang="zh-CN"/>
              <a:t>int n = 1;</a:t>
            </a:r>
          </a:p>
          <a:p>
            <a:pPr lvl="1"/>
            <a:r>
              <a:rPr lang="en-US" altLang="zh-CN"/>
              <a:t>int * p = &amp;n;</a:t>
            </a:r>
          </a:p>
          <a:p>
            <a:pPr lvl="1"/>
            <a:r>
              <a:rPr lang="en-US" altLang="zh-CN"/>
              <a:t>cout &lt;&lt; p &lt;&lt; endl;</a:t>
            </a:r>
          </a:p>
          <a:p>
            <a:pPr lvl="1"/>
            <a:r>
              <a:rPr lang="en-US" altLang="zh-CN"/>
              <a:t>cout &lt;&lt; *p &lt;&lt; endl;</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051AE2CA-F148-401B-9329-7FDC513CFFFE}"/>
              </a:ext>
            </a:extLst>
          </p:cNvPr>
          <p:cNvSpPr>
            <a:spLocks noGrp="1"/>
          </p:cNvSpPr>
          <p:nvPr>
            <p:ph type="title"/>
          </p:nvPr>
        </p:nvSpPr>
        <p:spPr/>
        <p:txBody>
          <a:bodyPr/>
          <a:lstStyle/>
          <a:p>
            <a:r>
              <a:rPr lang="zh-CN" altLang="en-US"/>
              <a:t>关于参数传递</a:t>
            </a:r>
          </a:p>
        </p:txBody>
      </p:sp>
      <p:sp>
        <p:nvSpPr>
          <p:cNvPr id="71683" name="内容占位符 2">
            <a:extLst>
              <a:ext uri="{FF2B5EF4-FFF2-40B4-BE49-F238E27FC236}">
                <a16:creationId xmlns:a16="http://schemas.microsoft.com/office/drawing/2014/main" id="{B04A7D00-9A95-4755-BC83-8E4B5E551231}"/>
              </a:ext>
            </a:extLst>
          </p:cNvPr>
          <p:cNvSpPr>
            <a:spLocks noGrp="1"/>
          </p:cNvSpPr>
          <p:nvPr>
            <p:ph idx="1"/>
          </p:nvPr>
        </p:nvSpPr>
        <p:spPr/>
        <p:txBody>
          <a:bodyPr/>
          <a:lstStyle/>
          <a:p>
            <a:endParaRPr lang="zh-CN" altLang="en-US"/>
          </a:p>
        </p:txBody>
      </p:sp>
      <p:sp>
        <p:nvSpPr>
          <p:cNvPr id="6" name="内容占位符 2">
            <a:extLst>
              <a:ext uri="{FF2B5EF4-FFF2-40B4-BE49-F238E27FC236}">
                <a16:creationId xmlns:a16="http://schemas.microsoft.com/office/drawing/2014/main" id="{90CB28CD-A131-4B1F-917D-A3D33F63FA14}"/>
              </a:ext>
            </a:extLst>
          </p:cNvPr>
          <p:cNvSpPr txBox="1">
            <a:spLocks/>
          </p:cNvSpPr>
          <p:nvPr/>
        </p:nvSpPr>
        <p:spPr bwMode="auto">
          <a:xfrm>
            <a:off x="177800" y="952500"/>
            <a:ext cx="4843462" cy="2571750"/>
          </a:xfrm>
          <a:prstGeom prst="rect">
            <a:avLst/>
          </a:prstGeom>
          <a:solidFill>
            <a:schemeClr val="bg1"/>
          </a:solidFill>
          <a:ln w="3175">
            <a:solidFill>
              <a:schemeClr val="tx1"/>
            </a:solidFill>
            <a:miter lim="800000"/>
            <a:headEnd/>
            <a:tailEnd/>
          </a:ln>
        </p:spPr>
        <p:txBody>
          <a:bodyPr/>
          <a:lstStyle/>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void swap1(</a:t>
            </a:r>
            <a:r>
              <a:rPr lang="en-US" altLang="zh-CN" sz="2400" kern="0" dirty="0" err="1">
                <a:solidFill>
                  <a:srgbClr val="000000"/>
                </a:solidFill>
                <a:latin typeface="Consolas" pitchFamily="49" charset="0"/>
                <a:ea typeface="仿宋" pitchFamily="49" charset="-122"/>
                <a:cs typeface="Consolas" pitchFamily="49" charset="0"/>
              </a:rPr>
              <a:t>int</a:t>
            </a:r>
            <a:r>
              <a:rPr lang="en-US" altLang="zh-CN" sz="2400" kern="0" dirty="0">
                <a:solidFill>
                  <a:srgbClr val="000000"/>
                </a:solidFill>
                <a:latin typeface="Consolas" pitchFamily="49" charset="0"/>
                <a:ea typeface="仿宋" pitchFamily="49" charset="-122"/>
                <a:cs typeface="Consolas" pitchFamily="49" charset="0"/>
              </a:rPr>
              <a:t> a, </a:t>
            </a:r>
            <a:r>
              <a:rPr lang="en-US" altLang="zh-CN" sz="2400" kern="0" dirty="0" err="1">
                <a:solidFill>
                  <a:srgbClr val="000000"/>
                </a:solidFill>
                <a:latin typeface="Consolas" pitchFamily="49" charset="0"/>
                <a:ea typeface="仿宋" pitchFamily="49" charset="-122"/>
                <a:cs typeface="Consolas" pitchFamily="49" charset="0"/>
              </a:rPr>
              <a:t>int</a:t>
            </a:r>
            <a:r>
              <a:rPr lang="en-US" altLang="zh-CN" sz="2400" kern="0" dirty="0">
                <a:solidFill>
                  <a:srgbClr val="000000"/>
                </a:solidFill>
                <a:latin typeface="Consolas" pitchFamily="49" charset="0"/>
                <a:ea typeface="仿宋" pitchFamily="49" charset="-122"/>
                <a:cs typeface="Consolas" pitchFamily="49" charset="0"/>
              </a:rPr>
              <a:t> b) {</a:t>
            </a:r>
          </a:p>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  </a:t>
            </a:r>
            <a:r>
              <a:rPr lang="en-US" altLang="zh-CN" sz="2400" kern="0" dirty="0" err="1">
                <a:solidFill>
                  <a:srgbClr val="000000"/>
                </a:solidFill>
                <a:latin typeface="Consolas" pitchFamily="49" charset="0"/>
                <a:ea typeface="仿宋" pitchFamily="49" charset="-122"/>
                <a:cs typeface="Consolas" pitchFamily="49" charset="0"/>
              </a:rPr>
              <a:t>int</a:t>
            </a:r>
            <a:r>
              <a:rPr lang="en-US" altLang="zh-CN" sz="2400" kern="0" dirty="0">
                <a:solidFill>
                  <a:srgbClr val="000000"/>
                </a:solidFill>
                <a:latin typeface="Consolas" pitchFamily="49" charset="0"/>
                <a:ea typeface="仿宋" pitchFamily="49" charset="-122"/>
                <a:cs typeface="Consolas" pitchFamily="49" charset="0"/>
              </a:rPr>
              <a:t> t = a;</a:t>
            </a:r>
          </a:p>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  a = b;</a:t>
            </a:r>
          </a:p>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  b = t;</a:t>
            </a:r>
          </a:p>
          <a:p>
            <a:pPr marL="342900" indent="-342900">
              <a:lnSpc>
                <a:spcPct val="130000"/>
              </a:lnSpc>
              <a:buClr>
                <a:schemeClr val="hlink"/>
              </a:buClr>
              <a:buFont typeface="Wingdings" pitchFamily="2" charset="2"/>
              <a:buNone/>
              <a:defRPr/>
            </a:pPr>
            <a:r>
              <a:rPr lang="en-US" altLang="zh-CN" sz="2400" kern="0" dirty="0">
                <a:solidFill>
                  <a:srgbClr val="000000"/>
                </a:solidFill>
                <a:latin typeface="Consolas" pitchFamily="49" charset="0"/>
                <a:ea typeface="仿宋" pitchFamily="49" charset="-122"/>
                <a:cs typeface="Consolas" pitchFamily="49" charset="0"/>
              </a:rPr>
              <a:t>}</a:t>
            </a:r>
          </a:p>
        </p:txBody>
      </p:sp>
      <p:sp>
        <p:nvSpPr>
          <p:cNvPr id="10" name="内容占位符 2">
            <a:extLst>
              <a:ext uri="{FF2B5EF4-FFF2-40B4-BE49-F238E27FC236}">
                <a16:creationId xmlns:a16="http://schemas.microsoft.com/office/drawing/2014/main" id="{66100977-5F0D-450D-BDFF-8CE2B6F89065}"/>
              </a:ext>
            </a:extLst>
          </p:cNvPr>
          <p:cNvSpPr txBox="1">
            <a:spLocks/>
          </p:cNvSpPr>
          <p:nvPr/>
        </p:nvSpPr>
        <p:spPr bwMode="auto">
          <a:xfrm>
            <a:off x="735012" y="1595437"/>
            <a:ext cx="5572125" cy="3000375"/>
          </a:xfrm>
          <a:prstGeom prst="rect">
            <a:avLst/>
          </a:prstGeom>
          <a:solidFill>
            <a:srgbClr val="FFFFFF"/>
          </a:solidFill>
          <a:ln w="3175">
            <a:solidFill>
              <a:srgbClr val="000000"/>
            </a:solidFill>
            <a:miter lim="800000"/>
            <a:headEnd/>
            <a:tailEnd/>
          </a:ln>
        </p:spPr>
        <p:txBody>
          <a:bodyPr/>
          <a:lstStyle>
            <a:lvl1pPr marL="342900" indent="-342900">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void swap2(int * a, int * b) {</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  int t = *a;</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  *a = *b;</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  *b = t;</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a:t>
            </a:r>
          </a:p>
          <a:p>
            <a:pPr>
              <a:lnSpc>
                <a:spcPct val="130000"/>
              </a:lnSpc>
              <a:spcBef>
                <a:spcPct val="0"/>
              </a:spcBef>
              <a:buClr>
                <a:srgbClr val="000066"/>
              </a:buClr>
              <a:buSzPct val="80000"/>
              <a:buFont typeface="Wingdings" panose="05000000000000000000" pitchFamily="2" charset="2"/>
              <a:buNone/>
            </a:pPr>
            <a:endParaRPr kumimoji="1" lang="en-US" altLang="zh-CN" sz="2400" b="0">
              <a:latin typeface="Consolas" panose="020B0609020204030204" pitchFamily="49" charset="0"/>
              <a:ea typeface="黑体" panose="02010609060101010101" pitchFamily="49" charset="-122"/>
            </a:endParaRPr>
          </a:p>
        </p:txBody>
      </p:sp>
      <p:sp>
        <p:nvSpPr>
          <p:cNvPr id="11" name="内容占位符 2">
            <a:extLst>
              <a:ext uri="{FF2B5EF4-FFF2-40B4-BE49-F238E27FC236}">
                <a16:creationId xmlns:a16="http://schemas.microsoft.com/office/drawing/2014/main" id="{DF57E4F8-823A-4A2B-9BA6-CB3406F71E5D}"/>
              </a:ext>
            </a:extLst>
          </p:cNvPr>
          <p:cNvSpPr txBox="1">
            <a:spLocks/>
          </p:cNvSpPr>
          <p:nvPr/>
        </p:nvSpPr>
        <p:spPr bwMode="auto">
          <a:xfrm>
            <a:off x="1735137" y="2166937"/>
            <a:ext cx="5572125" cy="3000375"/>
          </a:xfrm>
          <a:prstGeom prst="rect">
            <a:avLst/>
          </a:prstGeom>
          <a:solidFill>
            <a:srgbClr val="FFFFFF"/>
          </a:solidFill>
          <a:ln w="3175">
            <a:solidFill>
              <a:srgbClr val="000000"/>
            </a:solidFill>
            <a:miter lim="800000"/>
            <a:headEnd/>
            <a:tailEnd/>
          </a:ln>
        </p:spPr>
        <p:txBody>
          <a:bodyPr/>
          <a:lstStyle>
            <a:lvl1pPr marL="342900" indent="-342900">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void swap3(int * a, int * b) {</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  int * t = a;</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  a = b;</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  b = t;</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a:t>
            </a:r>
          </a:p>
          <a:p>
            <a:pPr>
              <a:lnSpc>
                <a:spcPct val="130000"/>
              </a:lnSpc>
              <a:spcBef>
                <a:spcPct val="0"/>
              </a:spcBef>
              <a:buClr>
                <a:srgbClr val="000066"/>
              </a:buClr>
              <a:buSzPct val="80000"/>
              <a:buFont typeface="Wingdings" panose="05000000000000000000" pitchFamily="2" charset="2"/>
              <a:buNone/>
            </a:pPr>
            <a:endParaRPr kumimoji="1" lang="en-US" altLang="zh-CN" sz="2400" b="0">
              <a:latin typeface="Consolas" panose="020B0609020204030204" pitchFamily="49" charset="0"/>
              <a:ea typeface="黑体" panose="02010609060101010101" pitchFamily="49" charset="-122"/>
            </a:endParaRPr>
          </a:p>
        </p:txBody>
      </p:sp>
      <p:sp>
        <p:nvSpPr>
          <p:cNvPr id="12" name="内容占位符 2">
            <a:extLst>
              <a:ext uri="{FF2B5EF4-FFF2-40B4-BE49-F238E27FC236}">
                <a16:creationId xmlns:a16="http://schemas.microsoft.com/office/drawing/2014/main" id="{BE0AF7D1-BC98-4A68-A36C-CA338A078C05}"/>
              </a:ext>
            </a:extLst>
          </p:cNvPr>
          <p:cNvSpPr txBox="1">
            <a:spLocks/>
          </p:cNvSpPr>
          <p:nvPr/>
        </p:nvSpPr>
        <p:spPr bwMode="auto">
          <a:xfrm>
            <a:off x="2735262" y="2738437"/>
            <a:ext cx="5572125" cy="3000375"/>
          </a:xfrm>
          <a:prstGeom prst="rect">
            <a:avLst/>
          </a:prstGeom>
          <a:solidFill>
            <a:srgbClr val="FFFFFF"/>
          </a:solidFill>
          <a:ln w="3175">
            <a:solidFill>
              <a:srgbClr val="000000"/>
            </a:solidFill>
            <a:miter lim="800000"/>
            <a:headEnd/>
            <a:tailEnd/>
          </a:ln>
        </p:spPr>
        <p:txBody>
          <a:bodyPr/>
          <a:lstStyle>
            <a:lvl1pPr marL="342900" indent="-342900">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void swap4(int &amp; a, int &amp; b) {</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  int t = a;</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  a = b;</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  b = t;</a:t>
            </a:r>
          </a:p>
          <a:p>
            <a:pPr>
              <a:lnSpc>
                <a:spcPct val="130000"/>
              </a:lnSpc>
              <a:spcBef>
                <a:spcPct val="0"/>
              </a:spcBef>
              <a:buClr>
                <a:srgbClr val="000066"/>
              </a:buClr>
              <a:buSzPct val="80000"/>
              <a:buFont typeface="Wingdings" panose="05000000000000000000" pitchFamily="2" charset="2"/>
              <a:buNone/>
            </a:pPr>
            <a:r>
              <a:rPr kumimoji="1" lang="en-US" altLang="zh-CN" sz="2400" b="0">
                <a:latin typeface="Consolas" panose="020B0609020204030204" pitchFamily="49" charset="0"/>
                <a:ea typeface="黑体" panose="02010609060101010101" pitchFamily="49" charset="-122"/>
              </a:rPr>
              <a:t>}</a:t>
            </a:r>
          </a:p>
          <a:p>
            <a:pPr>
              <a:lnSpc>
                <a:spcPct val="130000"/>
              </a:lnSpc>
              <a:spcBef>
                <a:spcPct val="0"/>
              </a:spcBef>
              <a:buClr>
                <a:srgbClr val="000066"/>
              </a:buClr>
              <a:buSzPct val="80000"/>
              <a:buFont typeface="Wingdings" panose="05000000000000000000" pitchFamily="2" charset="2"/>
              <a:buNone/>
            </a:pPr>
            <a:endParaRPr kumimoji="1" lang="en-US" altLang="zh-CN" sz="2400" b="0">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FF459C90-ABC6-47F8-A185-A2523F0799BC}"/>
              </a:ext>
            </a:extLst>
          </p:cNvPr>
          <p:cNvSpPr>
            <a:spLocks noGrp="1"/>
          </p:cNvSpPr>
          <p:nvPr>
            <p:ph type="title"/>
          </p:nvPr>
        </p:nvSpPr>
        <p:spPr/>
        <p:txBody>
          <a:bodyPr/>
          <a:lstStyle/>
          <a:p>
            <a:r>
              <a:rPr lang="zh-CN" altLang="en-US"/>
              <a:t>关于参数传递</a:t>
            </a:r>
          </a:p>
        </p:txBody>
      </p:sp>
      <p:sp>
        <p:nvSpPr>
          <p:cNvPr id="72709" name="内容占位符 2">
            <a:extLst>
              <a:ext uri="{FF2B5EF4-FFF2-40B4-BE49-F238E27FC236}">
                <a16:creationId xmlns:a16="http://schemas.microsoft.com/office/drawing/2014/main" id="{E6F7DCE4-0D7C-41F2-8F81-567C29575CFF}"/>
              </a:ext>
            </a:extLst>
          </p:cNvPr>
          <p:cNvSpPr txBox="1">
            <a:spLocks/>
          </p:cNvSpPr>
          <p:nvPr/>
        </p:nvSpPr>
        <p:spPr bwMode="auto">
          <a:xfrm>
            <a:off x="323850" y="952500"/>
            <a:ext cx="8496300" cy="2063750"/>
          </a:xfrm>
          <a:prstGeom prst="rect">
            <a:avLst/>
          </a:prstGeom>
          <a:solidFill>
            <a:srgbClr val="FFFFFF"/>
          </a:solidFill>
          <a:ln w="3175">
            <a:solidFill>
              <a:srgbClr val="000000"/>
            </a:solidFill>
            <a:miter lim="800000"/>
            <a:headEnd/>
            <a:tailEnd/>
          </a:ln>
        </p:spPr>
        <p:txBody>
          <a:bodyPr/>
          <a:lstStyle>
            <a:lvl1pPr marL="342900" indent="-342900">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nSpc>
                <a:spcPct val="130000"/>
              </a:lnSpc>
              <a:spcBef>
                <a:spcPct val="0"/>
              </a:spcBef>
              <a:buClr>
                <a:srgbClr val="000066"/>
              </a:buClr>
              <a:buSzPct val="80000"/>
              <a:buFont typeface="Wingdings" panose="05000000000000000000" pitchFamily="2" charset="2"/>
              <a:buNone/>
            </a:pPr>
            <a:r>
              <a:rPr kumimoji="1" lang="en-US" altLang="zh-CN" sz="2000" b="0">
                <a:latin typeface="Consolas" panose="020B0609020204030204" pitchFamily="49" charset="0"/>
                <a:ea typeface="黑体" panose="02010609060101010101" pitchFamily="49" charset="-122"/>
              </a:rPr>
              <a:t>void swap2(int * a, int * b) { // swap2(&amp;x, &amp;y);</a:t>
            </a:r>
          </a:p>
          <a:p>
            <a:pPr>
              <a:lnSpc>
                <a:spcPct val="130000"/>
              </a:lnSpc>
              <a:spcBef>
                <a:spcPct val="0"/>
              </a:spcBef>
              <a:buClr>
                <a:srgbClr val="000066"/>
              </a:buClr>
              <a:buSzPct val="80000"/>
              <a:buFont typeface="Wingdings" panose="05000000000000000000" pitchFamily="2" charset="2"/>
              <a:buNone/>
            </a:pPr>
            <a:r>
              <a:rPr kumimoji="1" lang="en-US" altLang="zh-CN" sz="2000" b="0">
                <a:latin typeface="Consolas" panose="020B0609020204030204" pitchFamily="49" charset="0"/>
                <a:ea typeface="黑体" panose="02010609060101010101" pitchFamily="49" charset="-122"/>
              </a:rPr>
              <a:t>  int t = *a;</a:t>
            </a:r>
          </a:p>
          <a:p>
            <a:pPr>
              <a:lnSpc>
                <a:spcPct val="130000"/>
              </a:lnSpc>
              <a:spcBef>
                <a:spcPct val="0"/>
              </a:spcBef>
              <a:buClr>
                <a:srgbClr val="000066"/>
              </a:buClr>
              <a:buSzPct val="80000"/>
              <a:buFont typeface="Wingdings" panose="05000000000000000000" pitchFamily="2" charset="2"/>
              <a:buNone/>
            </a:pPr>
            <a:r>
              <a:rPr kumimoji="1" lang="en-US" altLang="zh-CN" sz="2000" b="0">
                <a:latin typeface="Consolas" panose="020B0609020204030204" pitchFamily="49" charset="0"/>
                <a:ea typeface="黑体" panose="02010609060101010101" pitchFamily="49" charset="-122"/>
              </a:rPr>
              <a:t>  *a = *b;</a:t>
            </a:r>
          </a:p>
          <a:p>
            <a:pPr>
              <a:lnSpc>
                <a:spcPct val="130000"/>
              </a:lnSpc>
              <a:spcBef>
                <a:spcPct val="0"/>
              </a:spcBef>
              <a:buClr>
                <a:srgbClr val="000066"/>
              </a:buClr>
              <a:buSzPct val="80000"/>
              <a:buFont typeface="Wingdings" panose="05000000000000000000" pitchFamily="2" charset="2"/>
              <a:buNone/>
            </a:pPr>
            <a:r>
              <a:rPr kumimoji="1" lang="en-US" altLang="zh-CN" sz="2000" b="0">
                <a:latin typeface="Consolas" panose="020B0609020204030204" pitchFamily="49" charset="0"/>
                <a:ea typeface="黑体" panose="02010609060101010101" pitchFamily="49" charset="-122"/>
              </a:rPr>
              <a:t>  *b = t;</a:t>
            </a:r>
          </a:p>
          <a:p>
            <a:pPr>
              <a:lnSpc>
                <a:spcPct val="130000"/>
              </a:lnSpc>
              <a:spcBef>
                <a:spcPct val="0"/>
              </a:spcBef>
              <a:buClr>
                <a:srgbClr val="000066"/>
              </a:buClr>
              <a:buSzPct val="80000"/>
              <a:buFont typeface="Wingdings" panose="05000000000000000000" pitchFamily="2" charset="2"/>
              <a:buNone/>
            </a:pPr>
            <a:r>
              <a:rPr kumimoji="1" lang="en-US" altLang="zh-CN" sz="2000" b="0">
                <a:latin typeface="Consolas" panose="020B0609020204030204" pitchFamily="49" charset="0"/>
                <a:ea typeface="黑体" panose="02010609060101010101" pitchFamily="49" charset="-122"/>
              </a:rPr>
              <a:t>}</a:t>
            </a:r>
          </a:p>
        </p:txBody>
      </p:sp>
      <p:pic>
        <p:nvPicPr>
          <p:cNvPr id="7" name="Picture 2">
            <a:extLst>
              <a:ext uri="{FF2B5EF4-FFF2-40B4-BE49-F238E27FC236}">
                <a16:creationId xmlns:a16="http://schemas.microsoft.com/office/drawing/2014/main" id="{0CDECBB4-67C5-4CE1-924F-7749CA4FE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3765550"/>
            <a:ext cx="914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38" name="Picture 2">
            <a:extLst>
              <a:ext uri="{FF2B5EF4-FFF2-40B4-BE49-F238E27FC236}">
                <a16:creationId xmlns:a16="http://schemas.microsoft.com/office/drawing/2014/main" id="{BEBA2D45-9DC1-41A6-953C-23D3ED1FC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39" name="Picture 3">
            <a:extLst>
              <a:ext uri="{FF2B5EF4-FFF2-40B4-BE49-F238E27FC236}">
                <a16:creationId xmlns:a16="http://schemas.microsoft.com/office/drawing/2014/main" id="{7046E724-09C0-4F13-BDB9-FA47ED085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40" name="Picture 4">
            <a:extLst>
              <a:ext uri="{FF2B5EF4-FFF2-40B4-BE49-F238E27FC236}">
                <a16:creationId xmlns:a16="http://schemas.microsoft.com/office/drawing/2014/main" id="{CAEB3338-4BF1-4395-B9ED-A9D41C3F81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8713"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41" name="Picture 5">
            <a:extLst>
              <a:ext uri="{FF2B5EF4-FFF2-40B4-BE49-F238E27FC236}">
                <a16:creationId xmlns:a16="http://schemas.microsoft.com/office/drawing/2014/main" id="{3F60D7E5-1831-4BAF-8D3D-0DADD50E9D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42" name="Picture 6">
            <a:extLst>
              <a:ext uri="{FF2B5EF4-FFF2-40B4-BE49-F238E27FC236}">
                <a16:creationId xmlns:a16="http://schemas.microsoft.com/office/drawing/2014/main" id="{3FA82360-32F1-4BE2-8906-72F2C5C3A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0" y="3765550"/>
            <a:ext cx="914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5538"/>
                                        </p:tgtEl>
                                        <p:attrNameLst>
                                          <p:attrName>style.visibility</p:attrName>
                                        </p:attrNameLst>
                                      </p:cBhvr>
                                      <p:to>
                                        <p:strVal val="visible"/>
                                      </p:to>
                                    </p:set>
                                    <p:animEffect transition="in" filter="fade">
                                      <p:cBhvr>
                                        <p:cTn id="12" dur="500"/>
                                        <p:tgtEl>
                                          <p:spTgt spid="65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5539"/>
                                        </p:tgtEl>
                                        <p:attrNameLst>
                                          <p:attrName>style.visibility</p:attrName>
                                        </p:attrNameLst>
                                      </p:cBhvr>
                                      <p:to>
                                        <p:strVal val="visible"/>
                                      </p:to>
                                    </p:set>
                                    <p:animEffect transition="in" filter="fade">
                                      <p:cBhvr>
                                        <p:cTn id="17" dur="500"/>
                                        <p:tgtEl>
                                          <p:spTgt spid="65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5540"/>
                                        </p:tgtEl>
                                        <p:attrNameLst>
                                          <p:attrName>style.visibility</p:attrName>
                                        </p:attrNameLst>
                                      </p:cBhvr>
                                      <p:to>
                                        <p:strVal val="visible"/>
                                      </p:to>
                                    </p:set>
                                    <p:animEffect transition="in" filter="fade">
                                      <p:cBhvr>
                                        <p:cTn id="22" dur="500"/>
                                        <p:tgtEl>
                                          <p:spTgt spid="65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5541"/>
                                        </p:tgtEl>
                                        <p:attrNameLst>
                                          <p:attrName>style.visibility</p:attrName>
                                        </p:attrNameLst>
                                      </p:cBhvr>
                                      <p:to>
                                        <p:strVal val="visible"/>
                                      </p:to>
                                    </p:set>
                                    <p:animEffect transition="in" filter="fade">
                                      <p:cBhvr>
                                        <p:cTn id="27" dur="500"/>
                                        <p:tgtEl>
                                          <p:spTgt spid="655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65542"/>
                                        </p:tgtEl>
                                        <p:attrNameLst>
                                          <p:attrName>style.visibility</p:attrName>
                                        </p:attrNameLst>
                                      </p:cBhvr>
                                      <p:to>
                                        <p:strVal val="visible"/>
                                      </p:to>
                                    </p:set>
                                    <p:animEffect transition="in" filter="fade">
                                      <p:cBhvr>
                                        <p:cTn id="32"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723658E9-44F3-439A-8BFA-5438B775EF57}"/>
              </a:ext>
            </a:extLst>
          </p:cNvPr>
          <p:cNvSpPr>
            <a:spLocks noGrp="1"/>
          </p:cNvSpPr>
          <p:nvPr>
            <p:ph type="title"/>
          </p:nvPr>
        </p:nvSpPr>
        <p:spPr/>
        <p:txBody>
          <a:bodyPr/>
          <a:lstStyle/>
          <a:p>
            <a:r>
              <a:rPr lang="zh-CN" altLang="en-US"/>
              <a:t>关于参数传递</a:t>
            </a:r>
          </a:p>
        </p:txBody>
      </p:sp>
      <p:sp>
        <p:nvSpPr>
          <p:cNvPr id="73733" name="内容占位符 2">
            <a:extLst>
              <a:ext uri="{FF2B5EF4-FFF2-40B4-BE49-F238E27FC236}">
                <a16:creationId xmlns:a16="http://schemas.microsoft.com/office/drawing/2014/main" id="{575AE2E2-69F6-40AA-97F1-E00A62AA05CB}"/>
              </a:ext>
            </a:extLst>
          </p:cNvPr>
          <p:cNvSpPr txBox="1">
            <a:spLocks/>
          </p:cNvSpPr>
          <p:nvPr/>
        </p:nvSpPr>
        <p:spPr bwMode="auto">
          <a:xfrm>
            <a:off x="323850" y="952500"/>
            <a:ext cx="8496300" cy="2063750"/>
          </a:xfrm>
          <a:prstGeom prst="rect">
            <a:avLst/>
          </a:prstGeom>
          <a:solidFill>
            <a:srgbClr val="FFFFFF"/>
          </a:solidFill>
          <a:ln w="3175">
            <a:solidFill>
              <a:srgbClr val="000000"/>
            </a:solidFill>
            <a:miter lim="800000"/>
            <a:headEnd/>
            <a:tailEnd/>
          </a:ln>
        </p:spPr>
        <p:txBody>
          <a:bodyPr/>
          <a:lstStyle>
            <a:lvl1pPr marL="342900" indent="-342900">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void swap3(int * a, int * b) { // swap3(&amp;x, &amp;y);</a:t>
            </a:r>
          </a:p>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  int * t = a;</a:t>
            </a:r>
          </a:p>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  a = b;</a:t>
            </a:r>
          </a:p>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  b = t;</a:t>
            </a:r>
          </a:p>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a:t>
            </a:r>
          </a:p>
        </p:txBody>
      </p:sp>
      <p:pic>
        <p:nvPicPr>
          <p:cNvPr id="13" name="Picture 2">
            <a:extLst>
              <a:ext uri="{FF2B5EF4-FFF2-40B4-BE49-F238E27FC236}">
                <a16:creationId xmlns:a16="http://schemas.microsoft.com/office/drawing/2014/main" id="{4EBCFE8A-ECCB-4B85-9515-DB66E4C6E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3765550"/>
            <a:ext cx="914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7">
            <a:extLst>
              <a:ext uri="{FF2B5EF4-FFF2-40B4-BE49-F238E27FC236}">
                <a16:creationId xmlns:a16="http://schemas.microsoft.com/office/drawing/2014/main" id="{C9670171-43EA-455A-91AF-338724A86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0" y="3765550"/>
            <a:ext cx="914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2" name="Picture 2">
            <a:extLst>
              <a:ext uri="{FF2B5EF4-FFF2-40B4-BE49-F238E27FC236}">
                <a16:creationId xmlns:a16="http://schemas.microsoft.com/office/drawing/2014/main" id="{9D1DE16B-19A8-4DC5-8CCD-65E92B0A2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38"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3" name="Picture 3">
            <a:extLst>
              <a:ext uri="{FF2B5EF4-FFF2-40B4-BE49-F238E27FC236}">
                <a16:creationId xmlns:a16="http://schemas.microsoft.com/office/drawing/2014/main" id="{26D80ABC-A439-48D9-9727-B1378D2D2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4" name="Picture 4">
            <a:extLst>
              <a:ext uri="{FF2B5EF4-FFF2-40B4-BE49-F238E27FC236}">
                <a16:creationId xmlns:a16="http://schemas.microsoft.com/office/drawing/2014/main" id="{624B6514-0682-4752-9DA5-31F3054D8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5" name="Picture 5">
            <a:extLst>
              <a:ext uri="{FF2B5EF4-FFF2-40B4-BE49-F238E27FC236}">
                <a16:creationId xmlns:a16="http://schemas.microsoft.com/office/drawing/2014/main" id="{0CD8BB07-48FD-415B-8C34-705A4B60D6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3765550"/>
            <a:ext cx="914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6562"/>
                                        </p:tgtEl>
                                        <p:attrNameLst>
                                          <p:attrName>style.visibility</p:attrName>
                                        </p:attrNameLst>
                                      </p:cBhvr>
                                      <p:to>
                                        <p:strVal val="visible"/>
                                      </p:to>
                                    </p:set>
                                    <p:animEffect transition="in" filter="fade">
                                      <p:cBhvr>
                                        <p:cTn id="12" dur="500"/>
                                        <p:tgtEl>
                                          <p:spTgt spid="665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6563"/>
                                        </p:tgtEl>
                                        <p:attrNameLst>
                                          <p:attrName>style.visibility</p:attrName>
                                        </p:attrNameLst>
                                      </p:cBhvr>
                                      <p:to>
                                        <p:strVal val="visible"/>
                                      </p:to>
                                    </p:set>
                                    <p:animEffect transition="in" filter="fade">
                                      <p:cBhvr>
                                        <p:cTn id="17" dur="500"/>
                                        <p:tgtEl>
                                          <p:spTgt spid="66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6564"/>
                                        </p:tgtEl>
                                        <p:attrNameLst>
                                          <p:attrName>style.visibility</p:attrName>
                                        </p:attrNameLst>
                                      </p:cBhvr>
                                      <p:to>
                                        <p:strVal val="visible"/>
                                      </p:to>
                                    </p:set>
                                    <p:animEffect transition="in" filter="fade">
                                      <p:cBhvr>
                                        <p:cTn id="22" dur="500"/>
                                        <p:tgtEl>
                                          <p:spTgt spid="665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6565"/>
                                        </p:tgtEl>
                                        <p:attrNameLst>
                                          <p:attrName>style.visibility</p:attrName>
                                        </p:attrNameLst>
                                      </p:cBhvr>
                                      <p:to>
                                        <p:strVal val="visible"/>
                                      </p:to>
                                    </p:set>
                                    <p:animEffect transition="in" filter="fade">
                                      <p:cBhvr>
                                        <p:cTn id="27" dur="500"/>
                                        <p:tgtEl>
                                          <p:spTgt spid="665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2D2AA3B6-2344-44D9-BA41-EB3B47482443}"/>
              </a:ext>
            </a:extLst>
          </p:cNvPr>
          <p:cNvSpPr>
            <a:spLocks noGrp="1"/>
          </p:cNvSpPr>
          <p:nvPr>
            <p:ph type="title"/>
          </p:nvPr>
        </p:nvSpPr>
        <p:spPr/>
        <p:txBody>
          <a:bodyPr/>
          <a:lstStyle/>
          <a:p>
            <a:r>
              <a:rPr lang="zh-CN" altLang="en-US"/>
              <a:t>关于参数传递</a:t>
            </a:r>
          </a:p>
        </p:txBody>
      </p:sp>
      <p:sp>
        <p:nvSpPr>
          <p:cNvPr id="74757" name="内容占位符 2">
            <a:extLst>
              <a:ext uri="{FF2B5EF4-FFF2-40B4-BE49-F238E27FC236}">
                <a16:creationId xmlns:a16="http://schemas.microsoft.com/office/drawing/2014/main" id="{B10DB500-BC31-4CF3-9A31-BCE9DACFCF46}"/>
              </a:ext>
            </a:extLst>
          </p:cNvPr>
          <p:cNvSpPr txBox="1">
            <a:spLocks/>
          </p:cNvSpPr>
          <p:nvPr/>
        </p:nvSpPr>
        <p:spPr bwMode="auto">
          <a:xfrm>
            <a:off x="323850" y="952500"/>
            <a:ext cx="8496300" cy="2063750"/>
          </a:xfrm>
          <a:prstGeom prst="rect">
            <a:avLst/>
          </a:prstGeom>
          <a:solidFill>
            <a:srgbClr val="FFFFFF"/>
          </a:solidFill>
          <a:ln w="3175">
            <a:solidFill>
              <a:srgbClr val="000000"/>
            </a:solidFill>
            <a:miter lim="800000"/>
            <a:headEnd/>
            <a:tailEnd/>
          </a:ln>
        </p:spPr>
        <p:txBody>
          <a:bodyPr/>
          <a:lstStyle>
            <a:lvl1pPr marL="342900" indent="-342900">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void swap4(int &amp; a, int &amp; b) { // swap(x, y);</a:t>
            </a:r>
          </a:p>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  int t = a;</a:t>
            </a:r>
          </a:p>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  a = b;</a:t>
            </a:r>
          </a:p>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  b = t;</a:t>
            </a:r>
          </a:p>
          <a:p>
            <a:pPr>
              <a:lnSpc>
                <a:spcPct val="130000"/>
              </a:lnSpc>
              <a:spcBef>
                <a:spcPct val="0"/>
              </a:spcBef>
              <a:buClr>
                <a:srgbClr val="000066"/>
              </a:buClr>
              <a:buSzPct val="80000"/>
              <a:buFont typeface="Wingdings" panose="05000000000000000000" pitchFamily="2" charset="2"/>
              <a:buNone/>
            </a:pPr>
            <a:r>
              <a:rPr kumimoji="1" lang="en-US" altLang="zh-CN" sz="2000" b="0" dirty="0">
                <a:latin typeface="Consolas" panose="020B0609020204030204" pitchFamily="49" charset="0"/>
                <a:ea typeface="黑体" panose="02010609060101010101" pitchFamily="49" charset="-122"/>
              </a:rPr>
              <a:t>}</a:t>
            </a:r>
          </a:p>
        </p:txBody>
      </p:sp>
      <p:pic>
        <p:nvPicPr>
          <p:cNvPr id="7" name="Picture 2">
            <a:extLst>
              <a:ext uri="{FF2B5EF4-FFF2-40B4-BE49-F238E27FC236}">
                <a16:creationId xmlns:a16="http://schemas.microsoft.com/office/drawing/2014/main" id="{80B267F7-3E5E-406C-A4E0-5CED8DB86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60" y="3771875"/>
            <a:ext cx="914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a:extLst>
              <a:ext uri="{FF2B5EF4-FFF2-40B4-BE49-F238E27FC236}">
                <a16:creationId xmlns:a16="http://schemas.microsoft.com/office/drawing/2014/main" id="{1F6CDBF7-C3F8-4873-B364-9C7444CC0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072" y="3771875"/>
            <a:ext cx="914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6" name="Picture 2">
            <a:extLst>
              <a:ext uri="{FF2B5EF4-FFF2-40B4-BE49-F238E27FC236}">
                <a16:creationId xmlns:a16="http://schemas.microsoft.com/office/drawing/2014/main" id="{F331B24E-5D86-4297-857C-23A7BD9F4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760" y="3771875"/>
            <a:ext cx="9144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7" name="Picture 3">
            <a:extLst>
              <a:ext uri="{FF2B5EF4-FFF2-40B4-BE49-F238E27FC236}">
                <a16:creationId xmlns:a16="http://schemas.microsoft.com/office/drawing/2014/main" id="{F8DC6E5E-AA17-4199-8E58-BE2B41DC42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360" y="3771875"/>
            <a:ext cx="9144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8" name="Picture 4">
            <a:extLst>
              <a:ext uri="{FF2B5EF4-FFF2-40B4-BE49-F238E27FC236}">
                <a16:creationId xmlns:a16="http://schemas.microsoft.com/office/drawing/2014/main" id="{3CB91A9C-09B2-4DA6-BBCA-5AB2FB62CB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9035" y="3771875"/>
            <a:ext cx="9144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9" name="Picture 5">
            <a:extLst>
              <a:ext uri="{FF2B5EF4-FFF2-40B4-BE49-F238E27FC236}">
                <a16:creationId xmlns:a16="http://schemas.microsoft.com/office/drawing/2014/main" id="{B4A8FAED-ACD4-4660-AD71-410EAC1E84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5097" y="3771875"/>
            <a:ext cx="9144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fade">
                                      <p:cBhvr>
                                        <p:cTn id="12" dur="500"/>
                                        <p:tgtEl>
                                          <p:spTgt spid="675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7587"/>
                                        </p:tgtEl>
                                        <p:attrNameLst>
                                          <p:attrName>style.visibility</p:attrName>
                                        </p:attrNameLst>
                                      </p:cBhvr>
                                      <p:to>
                                        <p:strVal val="visible"/>
                                      </p:to>
                                    </p:set>
                                    <p:animEffect transition="in" filter="fade">
                                      <p:cBhvr>
                                        <p:cTn id="17" dur="500"/>
                                        <p:tgtEl>
                                          <p:spTgt spid="67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7588"/>
                                        </p:tgtEl>
                                        <p:attrNameLst>
                                          <p:attrName>style.visibility</p:attrName>
                                        </p:attrNameLst>
                                      </p:cBhvr>
                                      <p:to>
                                        <p:strVal val="visible"/>
                                      </p:to>
                                    </p:set>
                                    <p:animEffect transition="in" filter="fade">
                                      <p:cBhvr>
                                        <p:cTn id="22" dur="500"/>
                                        <p:tgtEl>
                                          <p:spTgt spid="675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7589"/>
                                        </p:tgtEl>
                                        <p:attrNameLst>
                                          <p:attrName>style.visibility</p:attrName>
                                        </p:attrNameLst>
                                      </p:cBhvr>
                                      <p:to>
                                        <p:strVal val="visible"/>
                                      </p:to>
                                    </p:set>
                                    <p:animEffect transition="in" filter="fade">
                                      <p:cBhvr>
                                        <p:cTn id="27" dur="500"/>
                                        <p:tgtEl>
                                          <p:spTgt spid="675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8CB57CD4-88EF-4915-9F88-CF0E4EF9CCB9}"/>
              </a:ext>
            </a:extLst>
          </p:cNvPr>
          <p:cNvSpPr>
            <a:spLocks noGrp="1"/>
          </p:cNvSpPr>
          <p:nvPr>
            <p:ph type="title"/>
          </p:nvPr>
        </p:nvSpPr>
        <p:spPr/>
        <p:txBody>
          <a:bodyPr/>
          <a:lstStyle/>
          <a:p>
            <a:r>
              <a:rPr lang="zh-CN" altLang="en-US"/>
              <a:t>小结</a:t>
            </a:r>
          </a:p>
        </p:txBody>
      </p:sp>
      <p:sp>
        <p:nvSpPr>
          <p:cNvPr id="3" name="内容占位符 2">
            <a:extLst>
              <a:ext uri="{FF2B5EF4-FFF2-40B4-BE49-F238E27FC236}">
                <a16:creationId xmlns:a16="http://schemas.microsoft.com/office/drawing/2014/main" id="{C391075E-4A1B-4C72-952E-38A5C6B3F8CE}"/>
              </a:ext>
            </a:extLst>
          </p:cNvPr>
          <p:cNvSpPr>
            <a:spLocks noGrp="1"/>
          </p:cNvSpPr>
          <p:nvPr>
            <p:ph idx="1"/>
          </p:nvPr>
        </p:nvSpPr>
        <p:spPr/>
        <p:txBody>
          <a:bodyPr/>
          <a:lstStyle/>
          <a:p>
            <a:pPr>
              <a:spcBef>
                <a:spcPts val="600"/>
              </a:spcBef>
            </a:pPr>
            <a:r>
              <a:rPr lang="zh-CN" altLang="en-US"/>
              <a:t>模块化思维与函数设计</a:t>
            </a:r>
            <a:endParaRPr lang="en-US" altLang="zh-CN"/>
          </a:p>
          <a:p>
            <a:pPr lvl="1">
              <a:spcBef>
                <a:spcPts val="600"/>
              </a:spcBef>
            </a:pPr>
            <a:r>
              <a:rPr lang="zh-CN" altLang="en-US"/>
              <a:t>任务太大，子任务暂时想不清楚该怎么做？设计函数！</a:t>
            </a:r>
            <a:endParaRPr lang="en-US" altLang="zh-CN"/>
          </a:p>
          <a:p>
            <a:pPr lvl="1">
              <a:spcBef>
                <a:spcPts val="600"/>
              </a:spcBef>
            </a:pPr>
            <a:r>
              <a:rPr lang="zh-CN" altLang="en-US"/>
              <a:t>多人合作，该如何分工？定义函数！</a:t>
            </a:r>
            <a:endParaRPr lang="en-US" altLang="zh-CN"/>
          </a:p>
          <a:p>
            <a:pPr lvl="1">
              <a:spcBef>
                <a:spcPts val="600"/>
              </a:spcBef>
            </a:pPr>
            <a:r>
              <a:rPr lang="zh-CN" altLang="en-US"/>
              <a:t>开源工具，如何使用？调用函数！</a:t>
            </a:r>
            <a:endParaRPr lang="en-US" altLang="zh-CN"/>
          </a:p>
          <a:p>
            <a:pPr>
              <a:spcBef>
                <a:spcPts val="600"/>
              </a:spcBef>
            </a:pPr>
            <a:r>
              <a:rPr lang="zh-CN" altLang="en-US"/>
              <a:t>注意：函数调用过程、参数传递过程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1D42-66A1-40FE-BE06-6E13A23B77A4}"/>
              </a:ext>
            </a:extLst>
          </p:cNvPr>
          <p:cNvSpPr>
            <a:spLocks noGrp="1"/>
          </p:cNvSpPr>
          <p:nvPr>
            <p:ph type="ctrTitle"/>
          </p:nvPr>
        </p:nvSpPr>
        <p:spPr/>
        <p:txBody>
          <a:bodyPr/>
          <a:lstStyle/>
          <a:p>
            <a:pPr algn="ctr"/>
            <a:r>
              <a:rPr lang="zh-CN" altLang="en-US" dirty="0"/>
              <a:t>结束</a:t>
            </a:r>
          </a:p>
        </p:txBody>
      </p:sp>
      <p:sp>
        <p:nvSpPr>
          <p:cNvPr id="3" name="副标题 2">
            <a:extLst>
              <a:ext uri="{FF2B5EF4-FFF2-40B4-BE49-F238E27FC236}">
                <a16:creationId xmlns:a16="http://schemas.microsoft.com/office/drawing/2014/main" id="{BA740748-5173-41C0-969E-BCF105E70FE6}"/>
              </a:ext>
            </a:extLst>
          </p:cNvPr>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094DF97F-E558-4318-9BAF-B1B70249745D}"/>
              </a:ext>
            </a:extLst>
          </p:cNvPr>
          <p:cNvSpPr>
            <a:spLocks noGrp="1"/>
          </p:cNvSpPr>
          <p:nvPr>
            <p:ph type="title"/>
          </p:nvPr>
        </p:nvSpPr>
        <p:spPr/>
        <p:txBody>
          <a:bodyPr/>
          <a:lstStyle/>
          <a:p>
            <a:r>
              <a:rPr lang="zh-CN" altLang="en-US"/>
              <a:t>任务</a:t>
            </a:r>
            <a:r>
              <a:rPr lang="en-US" altLang="zh-CN"/>
              <a:t>3</a:t>
            </a:r>
            <a:endParaRPr lang="zh-CN" altLang="en-US"/>
          </a:p>
        </p:txBody>
      </p:sp>
      <p:sp>
        <p:nvSpPr>
          <p:cNvPr id="12291" name="内容占位符 5">
            <a:extLst>
              <a:ext uri="{FF2B5EF4-FFF2-40B4-BE49-F238E27FC236}">
                <a16:creationId xmlns:a16="http://schemas.microsoft.com/office/drawing/2014/main" id="{8614BCAB-A02A-44D3-A140-76301D82BDEC}"/>
              </a:ext>
            </a:extLst>
          </p:cNvPr>
          <p:cNvSpPr>
            <a:spLocks noGrp="1"/>
          </p:cNvSpPr>
          <p:nvPr>
            <p:ph idx="1"/>
          </p:nvPr>
        </p:nvSpPr>
        <p:spPr/>
        <p:txBody>
          <a:bodyPr/>
          <a:lstStyle/>
          <a:p>
            <a:r>
              <a:rPr lang="zh-CN" altLang="en-US"/>
              <a:t>有这样的整数</a:t>
            </a:r>
            <a:r>
              <a:rPr lang="en-US" altLang="zh-CN"/>
              <a:t>n</a:t>
            </a:r>
            <a:r>
              <a:rPr lang="zh-CN" altLang="en-US"/>
              <a:t>，满足：</a:t>
            </a:r>
            <a:r>
              <a:rPr lang="en-US" altLang="zh-CN"/>
              <a:t>n+1</a:t>
            </a:r>
            <a:r>
              <a:rPr lang="zh-CN" altLang="en-US"/>
              <a:t>是素数，</a:t>
            </a:r>
            <a:r>
              <a:rPr lang="en-US" altLang="zh-CN"/>
              <a:t>n-1</a:t>
            </a:r>
            <a:r>
              <a:rPr lang="zh-CN" altLang="en-US"/>
              <a:t>也是素数，从小到大输出</a:t>
            </a:r>
            <a:r>
              <a:rPr lang="en-US" altLang="zh-CN"/>
              <a:t>100</a:t>
            </a:r>
            <a:r>
              <a:rPr lang="zh-CN" altLang="en-US"/>
              <a:t>以内所有这样的数</a:t>
            </a:r>
            <a:endParaRPr lang="en-US" altLang="zh-CN"/>
          </a:p>
          <a:p>
            <a:r>
              <a:rPr lang="zh-CN" altLang="en-US"/>
              <a:t>比如</a:t>
            </a:r>
            <a:r>
              <a:rPr lang="en-US" altLang="zh-CN"/>
              <a:t>4</a:t>
            </a:r>
            <a:r>
              <a:rPr lang="zh-CN" altLang="en-US"/>
              <a:t>（</a:t>
            </a:r>
            <a:r>
              <a:rPr lang="en-US" altLang="zh-CN"/>
              <a:t>3</a:t>
            </a:r>
            <a:r>
              <a:rPr lang="zh-CN" altLang="en-US"/>
              <a:t>、</a:t>
            </a:r>
            <a:r>
              <a:rPr lang="en-US" altLang="zh-CN"/>
              <a:t>5</a:t>
            </a:r>
            <a:r>
              <a:rPr lang="zh-CN" altLang="en-US"/>
              <a:t>都是素数）</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占位符 5">
            <a:extLst>
              <a:ext uri="{FF2B5EF4-FFF2-40B4-BE49-F238E27FC236}">
                <a16:creationId xmlns:a16="http://schemas.microsoft.com/office/drawing/2014/main" id="{4079CB63-A60A-4FE8-971D-49BEE91BFD48}"/>
              </a:ext>
            </a:extLst>
          </p:cNvPr>
          <p:cNvSpPr>
            <a:spLocks noGrp="1"/>
          </p:cNvSpPr>
          <p:nvPr>
            <p:ph idx="1"/>
          </p:nvPr>
        </p:nvSpPr>
        <p:spPr/>
        <p:txBody>
          <a:bodyPr/>
          <a:lstStyle/>
          <a:p>
            <a:pPr>
              <a:lnSpc>
                <a:spcPct val="180000"/>
              </a:lnSpc>
              <a:spcBef>
                <a:spcPct val="0"/>
              </a:spcBef>
            </a:pPr>
            <a:r>
              <a:rPr lang="en-US" altLang="zh-CN"/>
              <a:t>int main() {</a:t>
            </a:r>
          </a:p>
          <a:p>
            <a:pPr>
              <a:lnSpc>
                <a:spcPct val="180000"/>
              </a:lnSpc>
              <a:spcBef>
                <a:spcPct val="0"/>
              </a:spcBef>
            </a:pPr>
            <a:r>
              <a:rPr lang="en-US" altLang="zh-CN"/>
              <a:t>  </a:t>
            </a:r>
            <a:r>
              <a:rPr lang="zh-CN" altLang="en-US">
                <a:solidFill>
                  <a:srgbClr val="FF0000"/>
                </a:solidFill>
              </a:rPr>
              <a:t>枚举</a:t>
            </a:r>
            <a:r>
              <a:rPr lang="en-US" altLang="zh-CN"/>
              <a:t>3</a:t>
            </a:r>
            <a:r>
              <a:rPr lang="zh-CN" altLang="en-US"/>
              <a:t>到</a:t>
            </a:r>
            <a:r>
              <a:rPr lang="en-US" altLang="zh-CN"/>
              <a:t>100</a:t>
            </a:r>
            <a:r>
              <a:rPr lang="zh-CN" altLang="en-US"/>
              <a:t>的整数</a:t>
            </a:r>
            <a:r>
              <a:rPr lang="en-US" altLang="zh-CN"/>
              <a:t>n</a:t>
            </a:r>
          </a:p>
          <a:p>
            <a:pPr>
              <a:lnSpc>
                <a:spcPct val="180000"/>
              </a:lnSpc>
              <a:spcBef>
                <a:spcPct val="0"/>
              </a:spcBef>
            </a:pPr>
            <a:r>
              <a:rPr lang="en-US" altLang="zh-CN"/>
              <a:t>    </a:t>
            </a:r>
            <a:r>
              <a:rPr lang="zh-CN" altLang="en-US">
                <a:solidFill>
                  <a:srgbClr val="0000FF"/>
                </a:solidFill>
              </a:rPr>
              <a:t>检查</a:t>
            </a:r>
            <a:r>
              <a:rPr lang="en-US" altLang="zh-CN">
                <a:solidFill>
                  <a:srgbClr val="FF0000"/>
                </a:solidFill>
              </a:rPr>
              <a:t>n+1</a:t>
            </a:r>
            <a:r>
              <a:rPr lang="zh-CN" altLang="en-US">
                <a:solidFill>
                  <a:srgbClr val="0000FF"/>
                </a:solidFill>
              </a:rPr>
              <a:t>是否为素数</a:t>
            </a:r>
            <a:endParaRPr lang="en-US" altLang="zh-CN">
              <a:solidFill>
                <a:srgbClr val="0000FF"/>
              </a:solidFill>
            </a:endParaRPr>
          </a:p>
          <a:p>
            <a:pPr>
              <a:lnSpc>
                <a:spcPct val="180000"/>
              </a:lnSpc>
              <a:spcBef>
                <a:spcPct val="0"/>
              </a:spcBef>
            </a:pPr>
            <a:r>
              <a:rPr lang="en-US" altLang="zh-CN"/>
              <a:t>    </a:t>
            </a:r>
            <a:r>
              <a:rPr lang="zh-CN" altLang="en-US">
                <a:solidFill>
                  <a:srgbClr val="0000FF"/>
                </a:solidFill>
              </a:rPr>
              <a:t>检查</a:t>
            </a:r>
            <a:r>
              <a:rPr lang="en-US" altLang="zh-CN">
                <a:solidFill>
                  <a:srgbClr val="FF0000"/>
                </a:solidFill>
              </a:rPr>
              <a:t>n-1</a:t>
            </a:r>
            <a:r>
              <a:rPr lang="zh-CN" altLang="en-US">
                <a:solidFill>
                  <a:srgbClr val="0000FF"/>
                </a:solidFill>
              </a:rPr>
              <a:t>是否为素数</a:t>
            </a:r>
            <a:endParaRPr lang="en-US" altLang="zh-CN">
              <a:solidFill>
                <a:srgbClr val="0000FF"/>
              </a:solidFill>
            </a:endParaRPr>
          </a:p>
          <a:p>
            <a:pPr>
              <a:lnSpc>
                <a:spcPct val="180000"/>
              </a:lnSpc>
              <a:spcBef>
                <a:spcPct val="0"/>
              </a:spcBef>
            </a:pPr>
            <a:r>
              <a:rPr lang="en-US" altLang="zh-CN"/>
              <a:t>    </a:t>
            </a:r>
            <a:r>
              <a:rPr lang="zh-CN" altLang="en-US">
                <a:solidFill>
                  <a:srgbClr val="FF0000"/>
                </a:solidFill>
              </a:rPr>
              <a:t>如果</a:t>
            </a:r>
            <a:r>
              <a:rPr lang="en-US" altLang="zh-CN"/>
              <a:t>n+1</a:t>
            </a:r>
            <a:r>
              <a:rPr lang="zh-CN" altLang="en-US"/>
              <a:t>和</a:t>
            </a:r>
            <a:r>
              <a:rPr lang="en-US" altLang="zh-CN"/>
              <a:t>n-1</a:t>
            </a:r>
            <a:r>
              <a:rPr lang="zh-CN" altLang="en-US"/>
              <a:t>都是素数</a:t>
            </a:r>
            <a:endParaRPr lang="en-US" altLang="zh-CN"/>
          </a:p>
          <a:p>
            <a:pPr>
              <a:lnSpc>
                <a:spcPct val="180000"/>
              </a:lnSpc>
              <a:spcBef>
                <a:spcPct val="0"/>
              </a:spcBef>
            </a:pPr>
            <a:r>
              <a:rPr lang="zh-CN" altLang="en-US"/>
              <a:t>      </a:t>
            </a:r>
            <a:r>
              <a:rPr lang="zh-CN" altLang="en-US">
                <a:solidFill>
                  <a:srgbClr val="00B050"/>
                </a:solidFill>
              </a:rPr>
              <a:t>输出</a:t>
            </a:r>
            <a:r>
              <a:rPr lang="en-US" altLang="zh-CN"/>
              <a:t>n</a:t>
            </a:r>
          </a:p>
          <a:p>
            <a:pPr>
              <a:lnSpc>
                <a:spcPct val="180000"/>
              </a:lnSpc>
              <a:spcBef>
                <a:spcPct val="0"/>
              </a:spcBef>
            </a:pPr>
            <a:endParaRPr lang="en-US" altLang="zh-CN"/>
          </a:p>
          <a:p>
            <a:pPr>
              <a:lnSpc>
                <a:spcPct val="180000"/>
              </a:lnSpc>
              <a:spcBef>
                <a:spcPct val="0"/>
              </a:spcBef>
            </a:pPr>
            <a:r>
              <a:rPr lang="en-US" altLang="zh-CN"/>
              <a:t>  return 0;</a:t>
            </a:r>
          </a:p>
          <a:p>
            <a:pPr>
              <a:lnSpc>
                <a:spcPct val="180000"/>
              </a:lnSpc>
              <a:spcBef>
                <a:spcPct val="0"/>
              </a:spcBef>
            </a:pPr>
            <a:r>
              <a:rPr lang="en-US" altLang="zh-CN"/>
              <a:t>}</a:t>
            </a:r>
            <a:endParaRPr lang="zh-CN" altLang="en-US"/>
          </a:p>
        </p:txBody>
      </p:sp>
      <p:sp>
        <p:nvSpPr>
          <p:cNvPr id="13314" name="标题 1">
            <a:extLst>
              <a:ext uri="{FF2B5EF4-FFF2-40B4-BE49-F238E27FC236}">
                <a16:creationId xmlns:a16="http://schemas.microsoft.com/office/drawing/2014/main" id="{62C46BF9-821A-455D-B0B7-E801BA4A06F7}"/>
              </a:ext>
            </a:extLst>
          </p:cNvPr>
          <p:cNvSpPr>
            <a:spLocks noGrp="1"/>
          </p:cNvSpPr>
          <p:nvPr>
            <p:ph type="title"/>
          </p:nvPr>
        </p:nvSpPr>
        <p:spPr/>
        <p:txBody>
          <a:bodyPr/>
          <a:lstStyle/>
          <a:p>
            <a:r>
              <a:rPr lang="zh-CN" altLang="en-US"/>
              <a:t>任务</a:t>
            </a:r>
            <a:r>
              <a:rPr lang="en-US" altLang="zh-CN"/>
              <a:t>3</a:t>
            </a:r>
            <a:endParaRPr lang="zh-CN" altLang="en-US"/>
          </a:p>
        </p:txBody>
      </p:sp>
      <p:sp>
        <p:nvSpPr>
          <p:cNvPr id="13318" name="矩形 3">
            <a:extLst>
              <a:ext uri="{FF2B5EF4-FFF2-40B4-BE49-F238E27FC236}">
                <a16:creationId xmlns:a16="http://schemas.microsoft.com/office/drawing/2014/main" id="{7531FA25-FB5F-4054-9F5D-E9FC76E4B746}"/>
              </a:ext>
            </a:extLst>
          </p:cNvPr>
          <p:cNvSpPr>
            <a:spLocks noChangeArrowheads="1"/>
          </p:cNvSpPr>
          <p:nvPr/>
        </p:nvSpPr>
        <p:spPr bwMode="auto">
          <a:xfrm>
            <a:off x="753322" y="2155093"/>
            <a:ext cx="3214688" cy="500063"/>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sp>
        <p:nvSpPr>
          <p:cNvPr id="13319" name="矩形 4">
            <a:extLst>
              <a:ext uri="{FF2B5EF4-FFF2-40B4-BE49-F238E27FC236}">
                <a16:creationId xmlns:a16="http://schemas.microsoft.com/office/drawing/2014/main" id="{324B02A2-06B2-4F03-960D-0E63B6DE7468}"/>
              </a:ext>
            </a:extLst>
          </p:cNvPr>
          <p:cNvSpPr>
            <a:spLocks noChangeArrowheads="1"/>
          </p:cNvSpPr>
          <p:nvPr/>
        </p:nvSpPr>
        <p:spPr bwMode="auto">
          <a:xfrm>
            <a:off x="753322" y="2726593"/>
            <a:ext cx="3214688" cy="500063"/>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b="1">
                <a:solidFill>
                  <a:srgbClr val="000000"/>
                </a:solidFill>
                <a:latin typeface="仿宋" panose="02010609060101010101" pitchFamily="49" charset="-122"/>
                <a:ea typeface="仿宋" panose="02010609060101010101" pitchFamily="49" charset="-122"/>
              </a:defRPr>
            </a:lvl1pPr>
            <a:lvl2pPr marL="742950" indent="-285750">
              <a:spcBef>
                <a:spcPct val="20000"/>
              </a:spcBef>
              <a:buClr>
                <a:schemeClr val="accent1"/>
              </a:buClr>
              <a:buFont typeface="Wingdings" panose="05000000000000000000" pitchFamily="2" charset="2"/>
              <a:buChar char="§"/>
              <a:defRPr sz="2800" b="1">
                <a:solidFill>
                  <a:srgbClr val="000000"/>
                </a:solidFill>
                <a:latin typeface="仿宋" panose="02010609060101010101" pitchFamily="49" charset="-122"/>
                <a:ea typeface="仿宋" panose="02010609060101010101" pitchFamily="49" charset="-122"/>
              </a:defRPr>
            </a:lvl2pPr>
            <a:lvl3pPr marL="1143000" indent="-228600">
              <a:spcBef>
                <a:spcPct val="20000"/>
              </a:spcBef>
              <a:buClr>
                <a:schemeClr val="tx1"/>
              </a:buClr>
              <a:buChar char="•"/>
              <a:defRPr sz="2400" b="1">
                <a:solidFill>
                  <a:srgbClr val="000000"/>
                </a:solidFill>
                <a:latin typeface="仿宋" panose="02010609060101010101" pitchFamily="49" charset="-122"/>
                <a:ea typeface="仿宋" panose="02010609060101010101" pitchFamily="49" charset="-122"/>
              </a:defRPr>
            </a:lvl3pPr>
            <a:lvl4pPr marL="1600200" indent="-228600">
              <a:spcBef>
                <a:spcPct val="20000"/>
              </a:spcBef>
              <a:buChar char="–"/>
              <a:defRPr sz="2400" b="1">
                <a:solidFill>
                  <a:srgbClr val="000000"/>
                </a:solidFill>
                <a:latin typeface="仿宋" panose="02010609060101010101" pitchFamily="49" charset="-122"/>
                <a:ea typeface="仿宋" panose="02010609060101010101" pitchFamily="49" charset="-122"/>
              </a:defRPr>
            </a:lvl4pPr>
            <a:lvl5pPr marL="2057400" indent="-228600">
              <a:spcBef>
                <a:spcPct val="20000"/>
              </a:spcBef>
              <a:buChar char="»"/>
              <a:defRPr sz="2400" b="1">
                <a:solidFill>
                  <a:srgbClr val="000000"/>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Char char="»"/>
              <a:defRPr sz="2400" b="1">
                <a:solidFill>
                  <a:srgbClr val="000000"/>
                </a:solidFill>
                <a:latin typeface="仿宋" panose="02010609060101010101" pitchFamily="49" charset="-122"/>
                <a:ea typeface="仿宋" panose="02010609060101010101" pitchFamily="49" charset="-122"/>
              </a:defRPr>
            </a:lvl9pPr>
          </a:lstStyle>
          <a:p>
            <a:pPr eaLnBrk="1" hangingPunct="1">
              <a:spcBef>
                <a:spcPct val="0"/>
              </a:spcBef>
              <a:buClrTx/>
              <a:buFontTx/>
              <a:buNone/>
            </a:pPr>
            <a:endParaRPr kumimoji="1" lang="zh-CN" altLang="en-US" sz="2400" b="0">
              <a:latin typeface="Times New Roman" panose="02020603050405020304" pitchFamily="18" charset="0"/>
              <a:ea typeface="宋体" panose="02010600030101010101" pitchFamily="2" charset="-122"/>
            </a:endParaRPr>
          </a:p>
        </p:txBody>
      </p:sp>
      <p:grpSp>
        <p:nvGrpSpPr>
          <p:cNvPr id="2" name="组合 48">
            <a:extLst>
              <a:ext uri="{FF2B5EF4-FFF2-40B4-BE49-F238E27FC236}">
                <a16:creationId xmlns:a16="http://schemas.microsoft.com/office/drawing/2014/main" id="{C077316D-240C-4383-873F-26F8E5C778B8}"/>
              </a:ext>
            </a:extLst>
          </p:cNvPr>
          <p:cNvGrpSpPr>
            <a:grpSpLocks/>
          </p:cNvGrpSpPr>
          <p:nvPr/>
        </p:nvGrpSpPr>
        <p:grpSpPr bwMode="auto">
          <a:xfrm>
            <a:off x="467544" y="1583605"/>
            <a:ext cx="4429125" cy="500063"/>
            <a:chOff x="4786314" y="2357430"/>
            <a:chExt cx="4000528" cy="500066"/>
          </a:xfrm>
          <a:solidFill>
            <a:schemeClr val="bg1"/>
          </a:solidFill>
        </p:grpSpPr>
        <p:sp>
          <p:nvSpPr>
            <p:cNvPr id="34" name="圆角矩形 33">
              <a:extLst>
                <a:ext uri="{FF2B5EF4-FFF2-40B4-BE49-F238E27FC236}">
                  <a16:creationId xmlns:a16="http://schemas.microsoft.com/office/drawing/2014/main" id="{A8BCBB22-918D-45F1-A4CD-870342797DD1}"/>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5" name="TextBox 34">
              <a:extLst>
                <a:ext uri="{FF2B5EF4-FFF2-40B4-BE49-F238E27FC236}">
                  <a16:creationId xmlns:a16="http://schemas.microsoft.com/office/drawing/2014/main" id="{1D1DB4E6-A795-4C9D-B283-DCE038A03088}"/>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for (</a:t>
              </a:r>
              <a:r>
                <a:rPr lang="en-US" altLang="zh-CN" sz="2000" kern="0" dirty="0" err="1">
                  <a:solidFill>
                    <a:srgbClr val="000000"/>
                  </a:solidFill>
                  <a:latin typeface="黑体" pitchFamily="49" charset="-122"/>
                  <a:ea typeface="黑体" pitchFamily="49" charset="-122"/>
                </a:rPr>
                <a:t>int</a:t>
              </a:r>
              <a:r>
                <a:rPr lang="en-US" altLang="zh-CN" sz="2000" kern="0" dirty="0">
                  <a:solidFill>
                    <a:srgbClr val="000000"/>
                  </a:solidFill>
                  <a:latin typeface="黑体" pitchFamily="49" charset="-122"/>
                  <a:ea typeface="黑体" pitchFamily="49" charset="-122"/>
                </a:rPr>
                <a:t> n = 3; n &lt;= 100; n++) { </a:t>
              </a:r>
              <a:endParaRPr lang="zh-CN" altLang="en-US" sz="2000" kern="0" dirty="0">
                <a:solidFill>
                  <a:srgbClr val="000000"/>
                </a:solidFill>
                <a:latin typeface="黑体" pitchFamily="49" charset="-122"/>
                <a:ea typeface="黑体" pitchFamily="49" charset="-122"/>
              </a:endParaRPr>
            </a:p>
          </p:txBody>
        </p:sp>
      </p:grpSp>
      <p:grpSp>
        <p:nvGrpSpPr>
          <p:cNvPr id="3" name="组合 48">
            <a:extLst>
              <a:ext uri="{FF2B5EF4-FFF2-40B4-BE49-F238E27FC236}">
                <a16:creationId xmlns:a16="http://schemas.microsoft.com/office/drawing/2014/main" id="{898B9C3B-A2F0-4126-BB7C-361704C07682}"/>
              </a:ext>
            </a:extLst>
          </p:cNvPr>
          <p:cNvGrpSpPr>
            <a:grpSpLocks/>
          </p:cNvGrpSpPr>
          <p:nvPr/>
        </p:nvGrpSpPr>
        <p:grpSpPr bwMode="auto">
          <a:xfrm>
            <a:off x="467544" y="4441105"/>
            <a:ext cx="4429125" cy="500063"/>
            <a:chOff x="4786314" y="2357430"/>
            <a:chExt cx="4000528" cy="500066"/>
          </a:xfrm>
          <a:solidFill>
            <a:schemeClr val="bg1"/>
          </a:solidFill>
        </p:grpSpPr>
        <p:sp>
          <p:nvSpPr>
            <p:cNvPr id="37" name="圆角矩形 36">
              <a:extLst>
                <a:ext uri="{FF2B5EF4-FFF2-40B4-BE49-F238E27FC236}">
                  <a16:creationId xmlns:a16="http://schemas.microsoft.com/office/drawing/2014/main" id="{346403A3-2B4D-4D38-954F-F1E689CDA569}"/>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38" name="TextBox 37">
              <a:extLst>
                <a:ext uri="{FF2B5EF4-FFF2-40B4-BE49-F238E27FC236}">
                  <a16:creationId xmlns:a16="http://schemas.microsoft.com/office/drawing/2014/main" id="{D97B4758-67BF-4409-BA45-77142E478B64}"/>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grpSp>
        <p:nvGrpSpPr>
          <p:cNvPr id="4" name="组合 48">
            <a:extLst>
              <a:ext uri="{FF2B5EF4-FFF2-40B4-BE49-F238E27FC236}">
                <a16:creationId xmlns:a16="http://schemas.microsoft.com/office/drawing/2014/main" id="{6E4357E6-91ED-41A6-AE04-7AF5348F8A3B}"/>
              </a:ext>
            </a:extLst>
          </p:cNvPr>
          <p:cNvGrpSpPr>
            <a:grpSpLocks/>
          </p:cNvGrpSpPr>
          <p:nvPr/>
        </p:nvGrpSpPr>
        <p:grpSpPr bwMode="auto">
          <a:xfrm>
            <a:off x="753294" y="3298105"/>
            <a:ext cx="4143375" cy="500063"/>
            <a:chOff x="4786314" y="2357430"/>
            <a:chExt cx="4000528" cy="500066"/>
          </a:xfrm>
          <a:solidFill>
            <a:schemeClr val="bg1"/>
          </a:solidFill>
        </p:grpSpPr>
        <p:sp>
          <p:nvSpPr>
            <p:cNvPr id="40" name="圆角矩形 39">
              <a:extLst>
                <a:ext uri="{FF2B5EF4-FFF2-40B4-BE49-F238E27FC236}">
                  <a16:creationId xmlns:a16="http://schemas.microsoft.com/office/drawing/2014/main" id="{7BEB046D-E2E4-4A0C-8B85-2DCD00F6F7AC}"/>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1" name="TextBox 40">
              <a:extLst>
                <a:ext uri="{FF2B5EF4-FFF2-40B4-BE49-F238E27FC236}">
                  <a16:creationId xmlns:a16="http://schemas.microsoft.com/office/drawing/2014/main" id="{5602A641-011F-419D-B2FD-8AD423ADEA71}"/>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a:solidFill>
                    <a:srgbClr val="000000"/>
                  </a:solidFill>
                  <a:latin typeface="黑体" pitchFamily="49" charset="-122"/>
                  <a:ea typeface="黑体" pitchFamily="49" charset="-122"/>
                </a:rPr>
                <a:t>if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 &amp;&amp; bPrime2)</a:t>
              </a:r>
              <a:endParaRPr lang="zh-CN" altLang="en-US" sz="2000" kern="0" dirty="0">
                <a:solidFill>
                  <a:srgbClr val="000000"/>
                </a:solidFill>
                <a:latin typeface="黑体" pitchFamily="49" charset="-122"/>
                <a:ea typeface="黑体" pitchFamily="49" charset="-122"/>
              </a:endParaRPr>
            </a:p>
          </p:txBody>
        </p:sp>
      </p:grpSp>
      <p:grpSp>
        <p:nvGrpSpPr>
          <p:cNvPr id="5" name="组合 48">
            <a:extLst>
              <a:ext uri="{FF2B5EF4-FFF2-40B4-BE49-F238E27FC236}">
                <a16:creationId xmlns:a16="http://schemas.microsoft.com/office/drawing/2014/main" id="{60540A74-33E8-45EB-938C-2604A6F63289}"/>
              </a:ext>
            </a:extLst>
          </p:cNvPr>
          <p:cNvGrpSpPr>
            <a:grpSpLocks/>
          </p:cNvGrpSpPr>
          <p:nvPr/>
        </p:nvGrpSpPr>
        <p:grpSpPr bwMode="auto">
          <a:xfrm>
            <a:off x="1039044" y="3869605"/>
            <a:ext cx="3857625" cy="500063"/>
            <a:chOff x="4786314" y="2357430"/>
            <a:chExt cx="4000528" cy="500066"/>
          </a:xfrm>
          <a:solidFill>
            <a:schemeClr val="bg1"/>
          </a:solidFill>
        </p:grpSpPr>
        <p:sp>
          <p:nvSpPr>
            <p:cNvPr id="43" name="圆角矩形 42">
              <a:extLst>
                <a:ext uri="{FF2B5EF4-FFF2-40B4-BE49-F238E27FC236}">
                  <a16:creationId xmlns:a16="http://schemas.microsoft.com/office/drawing/2014/main" id="{983281A3-A0B5-49A0-84C1-D4959A4C70BA}"/>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4" name="TextBox 43">
              <a:extLst>
                <a:ext uri="{FF2B5EF4-FFF2-40B4-BE49-F238E27FC236}">
                  <a16:creationId xmlns:a16="http://schemas.microsoft.com/office/drawing/2014/main" id="{509601A9-2ED7-4EDC-B381-5C51C5E57687}"/>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cout</a:t>
              </a:r>
              <a:r>
                <a:rPr lang="en-US" altLang="zh-CN" sz="2000" kern="0" dirty="0">
                  <a:solidFill>
                    <a:srgbClr val="000000"/>
                  </a:solidFill>
                  <a:latin typeface="黑体" pitchFamily="49" charset="-122"/>
                  <a:ea typeface="黑体" pitchFamily="49" charset="-122"/>
                </a:rPr>
                <a:t> &lt;&lt; n &lt;&lt; </a:t>
              </a:r>
              <a:r>
                <a:rPr lang="en-US" altLang="zh-CN" sz="2000" kern="0" dirty="0" err="1">
                  <a:solidFill>
                    <a:srgbClr val="000000"/>
                  </a:solidFill>
                  <a:latin typeface="黑体" pitchFamily="49" charset="-122"/>
                  <a:ea typeface="黑体" pitchFamily="49" charset="-122"/>
                </a:rPr>
                <a:t>endl</a:t>
              </a:r>
              <a:r>
                <a:rPr lang="en-US" altLang="zh-CN" sz="2000" kern="0" dirty="0">
                  <a:solidFill>
                    <a:srgbClr val="000000"/>
                  </a:solidFill>
                  <a:latin typeface="黑体" pitchFamily="49" charset="-122"/>
                  <a:ea typeface="黑体" pitchFamily="49" charset="-122"/>
                </a:rPr>
                <a:t>;</a:t>
              </a:r>
              <a:endParaRPr lang="zh-CN" altLang="en-US" sz="2000" kern="0" dirty="0">
                <a:solidFill>
                  <a:srgbClr val="000000"/>
                </a:solidFill>
                <a:latin typeface="黑体" pitchFamily="49" charset="-122"/>
                <a:ea typeface="黑体" pitchFamily="49" charset="-122"/>
              </a:endParaRPr>
            </a:p>
          </p:txBody>
        </p:sp>
      </p:grpSp>
      <p:sp>
        <p:nvSpPr>
          <p:cNvPr id="45" name="内容占位符 2">
            <a:extLst>
              <a:ext uri="{FF2B5EF4-FFF2-40B4-BE49-F238E27FC236}">
                <a16:creationId xmlns:a16="http://schemas.microsoft.com/office/drawing/2014/main" id="{E78C2665-0DB7-4DBA-8056-ECCF93F3FDC2}"/>
              </a:ext>
            </a:extLst>
          </p:cNvPr>
          <p:cNvSpPr txBox="1">
            <a:spLocks/>
          </p:cNvSpPr>
          <p:nvPr/>
        </p:nvSpPr>
        <p:spPr bwMode="auto">
          <a:xfrm>
            <a:off x="5396760" y="1512156"/>
            <a:ext cx="2928937" cy="1071562"/>
          </a:xfrm>
          <a:prstGeom prst="rect">
            <a:avLst/>
          </a:prstGeom>
          <a:noFill/>
          <a:ln>
            <a:solidFill>
              <a:srgbClr val="000000"/>
            </a:solidFill>
          </a:ln>
        </p:spPr>
        <p:txBody>
          <a:bodyPr/>
          <a:lstStyle/>
          <a:p>
            <a:pPr marL="342900" indent="-342900" fontAlgn="auto">
              <a:lnSpc>
                <a:spcPct val="180000"/>
              </a:lnSpc>
              <a:spcBef>
                <a:spcPts val="0"/>
              </a:spcBef>
              <a:spcAft>
                <a:spcPts val="0"/>
              </a:spcAft>
              <a:buClr>
                <a:srgbClr val="000066"/>
              </a:buClr>
              <a:buSzPct val="80000"/>
              <a:buFont typeface="Wingdings" pitchFamily="2" charset="2"/>
              <a:buNone/>
              <a:defRPr/>
            </a:pPr>
            <a:r>
              <a:rPr kumimoji="1" lang="zh-CN" altLang="en-US" sz="2000" kern="0" dirty="0">
                <a:solidFill>
                  <a:srgbClr val="000000"/>
                </a:solidFill>
                <a:latin typeface="黑体" pitchFamily="49" charset="-122"/>
                <a:ea typeface="黑体" pitchFamily="49" charset="-122"/>
              </a:rPr>
              <a:t>假设</a:t>
            </a:r>
            <a:r>
              <a:rPr kumimoji="1" lang="en-US" altLang="zh-CN" sz="2000" kern="0" dirty="0">
                <a:solidFill>
                  <a:srgbClr val="000000"/>
                </a:solidFill>
                <a:latin typeface="黑体" pitchFamily="49" charset="-122"/>
                <a:ea typeface="黑体" pitchFamily="49" charset="-122"/>
              </a:rPr>
              <a:t>n</a:t>
            </a:r>
            <a:r>
              <a:rPr kumimoji="1" lang="zh-CN" altLang="en-US" sz="2000" kern="0" dirty="0">
                <a:solidFill>
                  <a:srgbClr val="000000"/>
                </a:solidFill>
                <a:latin typeface="黑体" pitchFamily="49" charset="-122"/>
                <a:ea typeface="黑体" pitchFamily="49" charset="-122"/>
              </a:rPr>
              <a:t>是素数</a:t>
            </a:r>
            <a:endParaRPr kumimoji="1" lang="en-US" altLang="zh-CN" sz="2000" kern="0" dirty="0">
              <a:solidFill>
                <a:srgbClr val="000000"/>
              </a:solidFill>
              <a:latin typeface="黑体" pitchFamily="49" charset="-122"/>
              <a:ea typeface="黑体" pitchFamily="49" charset="-122"/>
            </a:endParaRPr>
          </a:p>
          <a:p>
            <a:pPr marL="342900" indent="-342900" fontAlgn="auto">
              <a:lnSpc>
                <a:spcPct val="180000"/>
              </a:lnSpc>
              <a:spcBef>
                <a:spcPts val="0"/>
              </a:spcBef>
              <a:spcAft>
                <a:spcPts val="0"/>
              </a:spcAft>
              <a:buClr>
                <a:srgbClr val="000066"/>
              </a:buClr>
              <a:buSzPct val="80000"/>
              <a:buFont typeface="Wingdings" pitchFamily="2" charset="2"/>
              <a:buNone/>
              <a:defRPr/>
            </a:pPr>
            <a:r>
              <a:rPr kumimoji="1" lang="en-US" altLang="zh-CN" sz="2000" kern="0" dirty="0">
                <a:solidFill>
                  <a:srgbClr val="000000"/>
                </a:solidFill>
                <a:latin typeface="黑体" pitchFamily="49" charset="-122"/>
                <a:ea typeface="黑体" pitchFamily="49" charset="-122"/>
              </a:rPr>
              <a:t>n=&gt;(n+1)……</a:t>
            </a:r>
            <a:endParaRPr kumimoji="1" lang="zh-CN" altLang="en-US" sz="2000" kern="0" dirty="0">
              <a:solidFill>
                <a:srgbClr val="000000"/>
              </a:solidFill>
              <a:latin typeface="黑体" pitchFamily="49" charset="-122"/>
              <a:ea typeface="黑体" pitchFamily="49" charset="-122"/>
            </a:endParaRPr>
          </a:p>
        </p:txBody>
      </p:sp>
      <p:grpSp>
        <p:nvGrpSpPr>
          <p:cNvPr id="6" name="组合 23">
            <a:extLst>
              <a:ext uri="{FF2B5EF4-FFF2-40B4-BE49-F238E27FC236}">
                <a16:creationId xmlns:a16="http://schemas.microsoft.com/office/drawing/2014/main" id="{97F7D6B3-C114-4906-B042-0722E27CC13A}"/>
              </a:ext>
            </a:extLst>
          </p:cNvPr>
          <p:cNvGrpSpPr>
            <a:grpSpLocks/>
          </p:cNvGrpSpPr>
          <p:nvPr/>
        </p:nvGrpSpPr>
        <p:grpSpPr bwMode="auto">
          <a:xfrm>
            <a:off x="5468169" y="1583605"/>
            <a:ext cx="2786063" cy="500063"/>
            <a:chOff x="4786314" y="2357430"/>
            <a:chExt cx="4000528" cy="500066"/>
          </a:xfrm>
          <a:solidFill>
            <a:schemeClr val="bg1"/>
          </a:solidFill>
        </p:grpSpPr>
        <p:sp>
          <p:nvSpPr>
            <p:cNvPr id="47" name="圆角矩形 46">
              <a:extLst>
                <a:ext uri="{FF2B5EF4-FFF2-40B4-BE49-F238E27FC236}">
                  <a16:creationId xmlns:a16="http://schemas.microsoft.com/office/drawing/2014/main" id="{4092F502-F9CC-4583-871D-7C0B6C557E19}"/>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48" name="TextBox 47">
              <a:extLst>
                <a:ext uri="{FF2B5EF4-FFF2-40B4-BE49-F238E27FC236}">
                  <a16:creationId xmlns:a16="http://schemas.microsoft.com/office/drawing/2014/main" id="{96CA23A8-6015-4508-A06D-75C90C25EC81}"/>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bool</a:t>
              </a:r>
              <a:r>
                <a:rPr lang="en-US" altLang="zh-CN" sz="2000" kern="0" dirty="0">
                  <a:solidFill>
                    <a:srgbClr val="000000"/>
                  </a:solidFill>
                  <a:latin typeface="黑体" pitchFamily="49" charset="-122"/>
                  <a:ea typeface="黑体" pitchFamily="49" charset="-122"/>
                </a:rPr>
                <a:t> </a:t>
              </a:r>
              <a:r>
                <a:rPr lang="en-US" altLang="zh-CN" sz="2000" kern="0" dirty="0" err="1">
                  <a:solidFill>
                    <a:srgbClr val="000000"/>
                  </a:solidFill>
                  <a:latin typeface="黑体" pitchFamily="49" charset="-122"/>
                  <a:ea typeface="黑体" pitchFamily="49" charset="-122"/>
                </a:rPr>
                <a:t>bPrime</a:t>
              </a:r>
              <a:r>
                <a:rPr lang="en-US" altLang="zh-CN" sz="2000" kern="0" dirty="0">
                  <a:solidFill>
                    <a:srgbClr val="000000"/>
                  </a:solidFill>
                  <a:latin typeface="黑体" pitchFamily="49" charset="-122"/>
                  <a:ea typeface="黑体" pitchFamily="49" charset="-122"/>
                </a:rPr>
                <a:t> = true;</a:t>
              </a:r>
              <a:endParaRPr lang="zh-CN" altLang="en-US" sz="2000" kern="0" dirty="0">
                <a:solidFill>
                  <a:srgbClr val="000000"/>
                </a:solidFill>
                <a:latin typeface="黑体" pitchFamily="49" charset="-122"/>
                <a:ea typeface="黑体" pitchFamily="49" charset="-122"/>
              </a:endParaRPr>
            </a:p>
          </p:txBody>
        </p:sp>
      </p:grpSp>
      <p:sp>
        <p:nvSpPr>
          <p:cNvPr id="49" name="内容占位符 2">
            <a:extLst>
              <a:ext uri="{FF2B5EF4-FFF2-40B4-BE49-F238E27FC236}">
                <a16:creationId xmlns:a16="http://schemas.microsoft.com/office/drawing/2014/main" id="{1C250EA1-54A6-4350-A0A9-5D4FC6C1BD0D}"/>
              </a:ext>
            </a:extLst>
          </p:cNvPr>
          <p:cNvSpPr txBox="1">
            <a:spLocks/>
          </p:cNvSpPr>
          <p:nvPr/>
        </p:nvSpPr>
        <p:spPr bwMode="auto">
          <a:xfrm>
            <a:off x="5396760" y="2798031"/>
            <a:ext cx="2928937" cy="1071562"/>
          </a:xfrm>
          <a:prstGeom prst="rect">
            <a:avLst/>
          </a:prstGeom>
          <a:noFill/>
          <a:ln>
            <a:solidFill>
              <a:srgbClr val="000000"/>
            </a:solidFill>
          </a:ln>
        </p:spPr>
        <p:txBody>
          <a:bodyPr/>
          <a:lstStyle/>
          <a:p>
            <a:pPr marL="342900" indent="-342900" fontAlgn="auto">
              <a:lnSpc>
                <a:spcPct val="180000"/>
              </a:lnSpc>
              <a:spcBef>
                <a:spcPts val="0"/>
              </a:spcBef>
              <a:spcAft>
                <a:spcPts val="0"/>
              </a:spcAft>
              <a:buClr>
                <a:srgbClr val="000066"/>
              </a:buClr>
              <a:buSzPct val="80000"/>
              <a:buFont typeface="Wingdings" pitchFamily="2" charset="2"/>
              <a:buNone/>
              <a:defRPr/>
            </a:pPr>
            <a:r>
              <a:rPr kumimoji="1" lang="zh-CN" altLang="en-US" sz="2000" kern="0" dirty="0">
                <a:solidFill>
                  <a:srgbClr val="000000"/>
                </a:solidFill>
                <a:latin typeface="黑体" pitchFamily="49" charset="-122"/>
                <a:ea typeface="黑体" pitchFamily="49" charset="-122"/>
              </a:rPr>
              <a:t>假设</a:t>
            </a:r>
            <a:r>
              <a:rPr kumimoji="1" lang="en-US" altLang="zh-CN" sz="2000" kern="0" dirty="0">
                <a:solidFill>
                  <a:srgbClr val="000000"/>
                </a:solidFill>
                <a:latin typeface="黑体" pitchFamily="49" charset="-122"/>
                <a:ea typeface="黑体" pitchFamily="49" charset="-122"/>
              </a:rPr>
              <a:t>n</a:t>
            </a:r>
            <a:r>
              <a:rPr kumimoji="1" lang="zh-CN" altLang="en-US" sz="2000" kern="0" dirty="0">
                <a:solidFill>
                  <a:srgbClr val="000000"/>
                </a:solidFill>
                <a:latin typeface="黑体" pitchFamily="49" charset="-122"/>
                <a:ea typeface="黑体" pitchFamily="49" charset="-122"/>
              </a:rPr>
              <a:t>是素数</a:t>
            </a:r>
            <a:endParaRPr kumimoji="1" lang="en-US" altLang="zh-CN" sz="2000" kern="0" dirty="0">
              <a:solidFill>
                <a:srgbClr val="000000"/>
              </a:solidFill>
              <a:latin typeface="黑体" pitchFamily="49" charset="-122"/>
              <a:ea typeface="黑体" pitchFamily="49" charset="-122"/>
            </a:endParaRPr>
          </a:p>
          <a:p>
            <a:pPr marL="342900" indent="-342900" fontAlgn="auto">
              <a:lnSpc>
                <a:spcPct val="180000"/>
              </a:lnSpc>
              <a:spcBef>
                <a:spcPts val="0"/>
              </a:spcBef>
              <a:spcAft>
                <a:spcPts val="0"/>
              </a:spcAft>
              <a:buClr>
                <a:srgbClr val="000066"/>
              </a:buClr>
              <a:buSzPct val="80000"/>
              <a:buFont typeface="Wingdings" pitchFamily="2" charset="2"/>
              <a:buNone/>
              <a:defRPr/>
            </a:pPr>
            <a:r>
              <a:rPr kumimoji="1" lang="en-US" altLang="zh-CN" sz="2000" kern="0" dirty="0">
                <a:solidFill>
                  <a:srgbClr val="000000"/>
                </a:solidFill>
                <a:latin typeface="黑体" pitchFamily="49" charset="-122"/>
                <a:ea typeface="黑体" pitchFamily="49" charset="-122"/>
              </a:rPr>
              <a:t>n=&gt;(n-1)……</a:t>
            </a:r>
            <a:endParaRPr kumimoji="1" lang="zh-CN" altLang="en-US" sz="2000" kern="0" dirty="0">
              <a:solidFill>
                <a:srgbClr val="000000"/>
              </a:solidFill>
              <a:latin typeface="黑体" pitchFamily="49" charset="-122"/>
              <a:ea typeface="黑体" pitchFamily="49" charset="-122"/>
            </a:endParaRPr>
          </a:p>
        </p:txBody>
      </p:sp>
      <p:grpSp>
        <p:nvGrpSpPr>
          <p:cNvPr id="7" name="组合 23">
            <a:extLst>
              <a:ext uri="{FF2B5EF4-FFF2-40B4-BE49-F238E27FC236}">
                <a16:creationId xmlns:a16="http://schemas.microsoft.com/office/drawing/2014/main" id="{3BC35A50-BD3B-4DBD-8938-6C6CC57666B3}"/>
              </a:ext>
            </a:extLst>
          </p:cNvPr>
          <p:cNvGrpSpPr>
            <a:grpSpLocks/>
          </p:cNvGrpSpPr>
          <p:nvPr/>
        </p:nvGrpSpPr>
        <p:grpSpPr bwMode="auto">
          <a:xfrm>
            <a:off x="5468169" y="2869480"/>
            <a:ext cx="2786063" cy="500063"/>
            <a:chOff x="4786314" y="2357430"/>
            <a:chExt cx="4000528" cy="500066"/>
          </a:xfrm>
          <a:solidFill>
            <a:schemeClr val="bg1"/>
          </a:solidFill>
        </p:grpSpPr>
        <p:sp>
          <p:nvSpPr>
            <p:cNvPr id="51" name="圆角矩形 50">
              <a:extLst>
                <a:ext uri="{FF2B5EF4-FFF2-40B4-BE49-F238E27FC236}">
                  <a16:creationId xmlns:a16="http://schemas.microsoft.com/office/drawing/2014/main" id="{961401B7-7878-43EA-8DC6-DD7105892393}"/>
                </a:ext>
              </a:extLst>
            </p:cNvPr>
            <p:cNvSpPr/>
            <p:nvPr/>
          </p:nvSpPr>
          <p:spPr bwMode="auto">
            <a:xfrm>
              <a:off x="4786314" y="2357430"/>
              <a:ext cx="4000528" cy="500066"/>
            </a:xfrm>
            <a:prstGeom prst="roundRect">
              <a:avLst/>
            </a:prstGeom>
            <a:grpFill/>
            <a:ln w="9525" cap="flat" cmpd="sng" algn="ctr">
              <a:solidFill>
                <a:srgbClr val="000000"/>
              </a:solidFill>
              <a:prstDash val="solid"/>
              <a:round/>
              <a:headEnd type="none" w="med" len="med"/>
              <a:tailEnd type="none" w="med" len="med"/>
            </a:ln>
            <a:effectLst/>
          </p:spPr>
          <p:txBody>
            <a:bodyPr/>
            <a:lstStyle/>
            <a:p>
              <a:pPr eaLnBrk="1" fontAlgn="auto" hangingPunct="1">
                <a:spcBef>
                  <a:spcPts val="0"/>
                </a:spcBef>
                <a:spcAft>
                  <a:spcPts val="0"/>
                </a:spcAft>
                <a:defRPr/>
              </a:pPr>
              <a:endParaRPr kumimoji="1" lang="zh-CN" altLang="en-US" sz="2400" kern="0">
                <a:solidFill>
                  <a:srgbClr val="000000"/>
                </a:solidFill>
                <a:latin typeface="Times New Roman" pitchFamily="18" charset="0"/>
              </a:endParaRPr>
            </a:p>
          </p:txBody>
        </p:sp>
        <p:sp>
          <p:nvSpPr>
            <p:cNvPr id="52" name="TextBox 51">
              <a:extLst>
                <a:ext uri="{FF2B5EF4-FFF2-40B4-BE49-F238E27FC236}">
                  <a16:creationId xmlns:a16="http://schemas.microsoft.com/office/drawing/2014/main" id="{B6C2B85D-C3D7-44BA-B1D8-578141079EEA}"/>
                </a:ext>
              </a:extLst>
            </p:cNvPr>
            <p:cNvSpPr txBox="1"/>
            <p:nvPr/>
          </p:nvSpPr>
          <p:spPr>
            <a:xfrm>
              <a:off x="4786314" y="2428868"/>
              <a:ext cx="4000528" cy="400052"/>
            </a:xfrm>
            <a:prstGeom prst="rect">
              <a:avLst/>
            </a:prstGeom>
            <a:noFill/>
            <a:effectLst>
              <a:outerShdw blurRad="50800" dist="38100" dir="2700000" algn="tl" rotWithShape="0">
                <a:prstClr val="black">
                  <a:alpha val="40000"/>
                </a:prstClr>
              </a:outerShdw>
            </a:effectLst>
          </p:spPr>
          <p:txBody>
            <a:bodyPr>
              <a:spAutoFit/>
            </a:bodyPr>
            <a:lstStyle/>
            <a:p>
              <a:pPr eaLnBrk="1" fontAlgn="auto" hangingPunct="1">
                <a:spcBef>
                  <a:spcPts val="0"/>
                </a:spcBef>
                <a:spcAft>
                  <a:spcPts val="0"/>
                </a:spcAft>
                <a:defRPr/>
              </a:pPr>
              <a:r>
                <a:rPr lang="en-US" altLang="zh-CN" sz="2000" kern="0" dirty="0" err="1">
                  <a:solidFill>
                    <a:srgbClr val="000000"/>
                  </a:solidFill>
                  <a:latin typeface="黑体" pitchFamily="49" charset="-122"/>
                  <a:ea typeface="黑体" pitchFamily="49" charset="-122"/>
                </a:rPr>
                <a:t>bool</a:t>
              </a:r>
              <a:r>
                <a:rPr lang="en-US" altLang="zh-CN" sz="2000" kern="0" dirty="0">
                  <a:solidFill>
                    <a:srgbClr val="000000"/>
                  </a:solidFill>
                  <a:latin typeface="黑体" pitchFamily="49" charset="-122"/>
                  <a:ea typeface="黑体" pitchFamily="49" charset="-122"/>
                </a:rPr>
                <a:t> bPrime2 = true;</a:t>
              </a:r>
              <a:endParaRPr lang="zh-CN" altLang="en-US" sz="2000" kern="0" dirty="0">
                <a:solidFill>
                  <a:srgbClr val="000000"/>
                </a:solidFill>
                <a:latin typeface="黑体" pitchFamily="49" charset="-122"/>
                <a:ea typeface="黑体" pitchFamily="49" charset="-122"/>
              </a:endParaRPr>
            </a:p>
          </p:txBody>
        </p:sp>
      </p:grpSp>
      <p:cxnSp>
        <p:nvCxnSpPr>
          <p:cNvPr id="53" name="直接箭头连接符 52">
            <a:extLst>
              <a:ext uri="{FF2B5EF4-FFF2-40B4-BE49-F238E27FC236}">
                <a16:creationId xmlns:a16="http://schemas.microsoft.com/office/drawing/2014/main" id="{F316823F-A14E-44C3-8390-7DEB4B362FBA}"/>
              </a:ext>
            </a:extLst>
          </p:cNvPr>
          <p:cNvCxnSpPr>
            <a:cxnSpLocks noChangeShapeType="1"/>
            <a:stCxn id="13318" idx="3"/>
            <a:endCxn id="45" idx="1"/>
          </p:cNvCxnSpPr>
          <p:nvPr/>
        </p:nvCxnSpPr>
        <p:spPr bwMode="auto">
          <a:xfrm flipV="1">
            <a:off x="3968010" y="2047143"/>
            <a:ext cx="1428750" cy="357188"/>
          </a:xfrm>
          <a:prstGeom prst="straightConnector1">
            <a:avLst/>
          </a:prstGeom>
          <a:noFill/>
          <a:ln w="19050" algn="ctr">
            <a:solidFill>
              <a:srgbClr val="000000"/>
            </a:solidFill>
            <a:round/>
            <a:headEnd/>
            <a:tailEnd type="triangle" w="lg" len="lg"/>
          </a:ln>
          <a:extLst>
            <a:ext uri="{909E8E84-426E-40DD-AFC4-6F175D3DCCD1}">
              <a14:hiddenFill xmlns:a14="http://schemas.microsoft.com/office/drawing/2010/main">
                <a:noFill/>
              </a14:hiddenFill>
            </a:ext>
          </a:extLst>
        </p:spPr>
      </p:cxnSp>
      <p:cxnSp>
        <p:nvCxnSpPr>
          <p:cNvPr id="54" name="直接箭头连接符 53">
            <a:extLst>
              <a:ext uri="{FF2B5EF4-FFF2-40B4-BE49-F238E27FC236}">
                <a16:creationId xmlns:a16="http://schemas.microsoft.com/office/drawing/2014/main" id="{4951621A-537B-4DFD-8D3A-F7596E766A9F}"/>
              </a:ext>
            </a:extLst>
          </p:cNvPr>
          <p:cNvCxnSpPr>
            <a:cxnSpLocks noChangeShapeType="1"/>
            <a:stCxn id="13319" idx="3"/>
            <a:endCxn id="49" idx="1"/>
          </p:cNvCxnSpPr>
          <p:nvPr/>
        </p:nvCxnSpPr>
        <p:spPr bwMode="auto">
          <a:xfrm>
            <a:off x="3968010" y="2977418"/>
            <a:ext cx="1428750" cy="357188"/>
          </a:xfrm>
          <a:prstGeom prst="straightConnector1">
            <a:avLst/>
          </a:prstGeom>
          <a:noFill/>
          <a:ln w="19050" algn="ctr">
            <a:solidFill>
              <a:srgbClr val="000000"/>
            </a:solidFill>
            <a:round/>
            <a:headEnd/>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1+#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par>
                                <p:cTn id="21" presetID="4" presetClass="entr" presetSubtype="32"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box(out)">
                                      <p:cBhvr>
                                        <p:cTn id="23" dur="500"/>
                                        <p:tgtEl>
                                          <p:spTgt spid="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1+#ppt_w/2"/>
                                          </p:val>
                                        </p:tav>
                                        <p:tav tm="100000">
                                          <p:val>
                                            <p:strVal val="#ppt_x"/>
                                          </p:val>
                                        </p:tav>
                                      </p:tavLst>
                                    </p:anim>
                                    <p:anim calcmode="lin" valueType="num">
                                      <p:cBhvr additive="base">
                                        <p:cTn id="29" dur="500" fill="hold"/>
                                        <p:tgtEl>
                                          <p:spTgt spid="49"/>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par>
                                <p:cTn id="34" presetID="4" presetClass="entr" presetSubtype="32"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box(out)">
                                      <p:cBhvr>
                                        <p:cTn id="36" dur="500"/>
                                        <p:tgtEl>
                                          <p:spTgt spid="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占位符 2">
            <a:extLst>
              <a:ext uri="{FF2B5EF4-FFF2-40B4-BE49-F238E27FC236}">
                <a16:creationId xmlns:a16="http://schemas.microsoft.com/office/drawing/2014/main" id="{A0B15F23-4893-49B9-80FC-402474756053}"/>
              </a:ext>
            </a:extLst>
          </p:cNvPr>
          <p:cNvSpPr>
            <a:spLocks noGrp="1"/>
          </p:cNvSpPr>
          <p:nvPr>
            <p:ph idx="1"/>
          </p:nvPr>
        </p:nvSpPr>
        <p:spPr/>
        <p:txBody>
          <a:bodyPr/>
          <a:lstStyle/>
          <a:p>
            <a:pPr>
              <a:lnSpc>
                <a:spcPct val="100000"/>
              </a:lnSpc>
              <a:spcBef>
                <a:spcPct val="0"/>
              </a:spcBef>
            </a:pPr>
            <a:r>
              <a:rPr lang="en-US" altLang="zh-CN" sz="1800"/>
              <a:t>    for (int n = 3; n &lt;= 100; n++) {</a:t>
            </a:r>
          </a:p>
          <a:p>
            <a:pPr>
              <a:lnSpc>
                <a:spcPct val="100000"/>
              </a:lnSpc>
              <a:spcBef>
                <a:spcPct val="0"/>
              </a:spcBef>
            </a:pPr>
            <a:r>
              <a:rPr lang="en-US" altLang="zh-CN" sz="1800"/>
              <a:t>        bool bPrime = true;</a:t>
            </a:r>
          </a:p>
          <a:p>
            <a:pPr>
              <a:lnSpc>
                <a:spcPct val="100000"/>
              </a:lnSpc>
              <a:spcBef>
                <a:spcPct val="0"/>
              </a:spcBef>
            </a:pPr>
            <a:r>
              <a:rPr lang="en-US" altLang="zh-CN" sz="1800"/>
              <a:t>        for (int i = 2; i * i &lt;= </a:t>
            </a:r>
            <a:r>
              <a:rPr lang="en-US" altLang="zh-CN" sz="1800" b="1">
                <a:solidFill>
                  <a:srgbClr val="FF0000"/>
                </a:solidFill>
              </a:rPr>
              <a:t>n + 1</a:t>
            </a:r>
            <a:r>
              <a:rPr lang="en-US" altLang="zh-CN" sz="1800"/>
              <a:t>; i++) {</a:t>
            </a:r>
          </a:p>
          <a:p>
            <a:pPr>
              <a:lnSpc>
                <a:spcPct val="100000"/>
              </a:lnSpc>
              <a:spcBef>
                <a:spcPct val="0"/>
              </a:spcBef>
            </a:pPr>
            <a:r>
              <a:rPr lang="en-US" altLang="zh-CN" sz="1800"/>
              <a:t>            if (</a:t>
            </a:r>
            <a:r>
              <a:rPr lang="en-US" altLang="zh-CN" sz="1800" b="1">
                <a:solidFill>
                  <a:srgbClr val="FF0000"/>
                </a:solidFill>
              </a:rPr>
              <a:t>(n + 1)</a:t>
            </a:r>
            <a:r>
              <a:rPr lang="en-US" altLang="zh-CN" sz="1800"/>
              <a:t> % i == 0) {</a:t>
            </a:r>
          </a:p>
          <a:p>
            <a:pPr>
              <a:lnSpc>
                <a:spcPct val="100000"/>
              </a:lnSpc>
              <a:spcBef>
                <a:spcPct val="0"/>
              </a:spcBef>
            </a:pPr>
            <a:r>
              <a:rPr lang="en-US" altLang="zh-CN" sz="1800"/>
              <a:t>                bPrime = false;</a:t>
            </a:r>
          </a:p>
          <a:p>
            <a:pPr>
              <a:lnSpc>
                <a:spcPct val="100000"/>
              </a:lnSpc>
              <a:spcBef>
                <a:spcPct val="0"/>
              </a:spcBef>
            </a:pPr>
            <a:r>
              <a:rPr lang="en-US" altLang="zh-CN" sz="1800"/>
              <a:t>                break;</a:t>
            </a:r>
          </a:p>
          <a:p>
            <a:pPr>
              <a:lnSpc>
                <a:spcPct val="100000"/>
              </a:lnSpc>
              <a:spcBef>
                <a:spcPct val="0"/>
              </a:spcBef>
            </a:pPr>
            <a:r>
              <a:rPr lang="en-US" altLang="zh-CN" sz="1800"/>
              <a:t>            }</a:t>
            </a:r>
          </a:p>
          <a:p>
            <a:pPr>
              <a:lnSpc>
                <a:spcPct val="100000"/>
              </a:lnSpc>
              <a:spcBef>
                <a:spcPct val="0"/>
              </a:spcBef>
            </a:pPr>
            <a:r>
              <a:rPr lang="en-US" altLang="zh-CN" sz="1800"/>
              <a:t>        }</a:t>
            </a:r>
          </a:p>
          <a:p>
            <a:pPr>
              <a:lnSpc>
                <a:spcPct val="100000"/>
              </a:lnSpc>
              <a:spcBef>
                <a:spcPct val="0"/>
              </a:spcBef>
            </a:pPr>
            <a:r>
              <a:rPr lang="en-US" altLang="zh-CN" sz="1800"/>
              <a:t>        bool </a:t>
            </a:r>
            <a:r>
              <a:rPr lang="en-US" altLang="zh-CN" sz="1800" b="1">
                <a:solidFill>
                  <a:srgbClr val="FF0000"/>
                </a:solidFill>
              </a:rPr>
              <a:t>bPrime2</a:t>
            </a:r>
            <a:r>
              <a:rPr lang="en-US" altLang="zh-CN" sz="1800"/>
              <a:t> = true;</a:t>
            </a:r>
          </a:p>
          <a:p>
            <a:pPr>
              <a:lnSpc>
                <a:spcPct val="100000"/>
              </a:lnSpc>
              <a:spcBef>
                <a:spcPct val="0"/>
              </a:spcBef>
            </a:pPr>
            <a:r>
              <a:rPr lang="en-US" altLang="zh-CN" sz="1800"/>
              <a:t>        for (int i = 2; i * i &lt;= </a:t>
            </a:r>
            <a:r>
              <a:rPr lang="en-US" altLang="zh-CN" sz="1800" b="1">
                <a:solidFill>
                  <a:srgbClr val="FF0000"/>
                </a:solidFill>
              </a:rPr>
              <a:t>n - 1</a:t>
            </a:r>
            <a:r>
              <a:rPr lang="en-US" altLang="zh-CN" sz="1800"/>
              <a:t>; i++) {</a:t>
            </a:r>
          </a:p>
          <a:p>
            <a:pPr>
              <a:lnSpc>
                <a:spcPct val="100000"/>
              </a:lnSpc>
              <a:spcBef>
                <a:spcPct val="0"/>
              </a:spcBef>
            </a:pPr>
            <a:r>
              <a:rPr lang="en-US" altLang="zh-CN" sz="1800"/>
              <a:t>            if (</a:t>
            </a:r>
            <a:r>
              <a:rPr lang="en-US" altLang="zh-CN" sz="1800" b="1">
                <a:solidFill>
                  <a:srgbClr val="FF0000"/>
                </a:solidFill>
              </a:rPr>
              <a:t>(n - 1)</a:t>
            </a:r>
            <a:r>
              <a:rPr lang="en-US" altLang="zh-CN" sz="1800"/>
              <a:t> % i == 0) {</a:t>
            </a:r>
          </a:p>
          <a:p>
            <a:pPr>
              <a:lnSpc>
                <a:spcPct val="100000"/>
              </a:lnSpc>
              <a:spcBef>
                <a:spcPct val="0"/>
              </a:spcBef>
            </a:pPr>
            <a:r>
              <a:rPr lang="en-US" altLang="zh-CN" sz="1800"/>
              <a:t>                </a:t>
            </a:r>
            <a:r>
              <a:rPr lang="en-US" altLang="zh-CN" sz="1800" b="1">
                <a:solidFill>
                  <a:srgbClr val="FF0000"/>
                </a:solidFill>
              </a:rPr>
              <a:t>bPrime2</a:t>
            </a:r>
            <a:r>
              <a:rPr lang="en-US" altLang="zh-CN" sz="1800"/>
              <a:t> = false;</a:t>
            </a:r>
          </a:p>
          <a:p>
            <a:pPr>
              <a:lnSpc>
                <a:spcPct val="100000"/>
              </a:lnSpc>
              <a:spcBef>
                <a:spcPct val="0"/>
              </a:spcBef>
            </a:pPr>
            <a:r>
              <a:rPr lang="en-US" altLang="zh-CN" sz="1800"/>
              <a:t>                break;</a:t>
            </a:r>
          </a:p>
          <a:p>
            <a:pPr>
              <a:lnSpc>
                <a:spcPct val="100000"/>
              </a:lnSpc>
              <a:spcBef>
                <a:spcPct val="0"/>
              </a:spcBef>
            </a:pPr>
            <a:r>
              <a:rPr lang="en-US" altLang="zh-CN" sz="1800"/>
              <a:t>            }</a:t>
            </a:r>
          </a:p>
          <a:p>
            <a:pPr>
              <a:lnSpc>
                <a:spcPct val="100000"/>
              </a:lnSpc>
              <a:spcBef>
                <a:spcPct val="0"/>
              </a:spcBef>
            </a:pPr>
            <a:r>
              <a:rPr lang="en-US" altLang="zh-CN" sz="1800"/>
              <a:t>        }</a:t>
            </a:r>
          </a:p>
          <a:p>
            <a:pPr>
              <a:lnSpc>
                <a:spcPct val="100000"/>
              </a:lnSpc>
              <a:spcBef>
                <a:spcPct val="0"/>
              </a:spcBef>
            </a:pPr>
            <a:r>
              <a:rPr lang="en-US" altLang="zh-CN" sz="1800"/>
              <a:t>        if (bPrime &amp;&amp; bPrime2)</a:t>
            </a:r>
          </a:p>
          <a:p>
            <a:pPr>
              <a:lnSpc>
                <a:spcPct val="100000"/>
              </a:lnSpc>
              <a:spcBef>
                <a:spcPct val="0"/>
              </a:spcBef>
            </a:pPr>
            <a:r>
              <a:rPr lang="en-US" altLang="zh-CN" sz="1800"/>
              <a:t>            cout &lt;&lt; n &lt;&lt; endl;</a:t>
            </a:r>
          </a:p>
          <a:p>
            <a:pPr>
              <a:lnSpc>
                <a:spcPct val="100000"/>
              </a:lnSpc>
              <a:spcBef>
                <a:spcPct val="0"/>
              </a:spcBef>
            </a:pPr>
            <a:r>
              <a:rPr lang="en-US" altLang="zh-CN" sz="1800"/>
              <a:t>    }</a:t>
            </a:r>
          </a:p>
          <a:p>
            <a:pPr>
              <a:lnSpc>
                <a:spcPct val="100000"/>
              </a:lnSpc>
              <a:spcBef>
                <a:spcPct val="0"/>
              </a:spcBef>
            </a:pPr>
            <a:r>
              <a:rPr lang="en-US" altLang="zh-CN" sz="1800"/>
              <a:t>    return 0;</a:t>
            </a:r>
            <a:endParaRPr lang="zh-CN" altLang="en-US" sz="1800"/>
          </a:p>
        </p:txBody>
      </p:sp>
      <p:sp>
        <p:nvSpPr>
          <p:cNvPr id="14338" name="标题 1">
            <a:extLst>
              <a:ext uri="{FF2B5EF4-FFF2-40B4-BE49-F238E27FC236}">
                <a16:creationId xmlns:a16="http://schemas.microsoft.com/office/drawing/2014/main" id="{19F58C55-DA18-494D-A47C-CFBB660665DF}"/>
              </a:ext>
            </a:extLst>
          </p:cNvPr>
          <p:cNvSpPr>
            <a:spLocks noGrp="1"/>
          </p:cNvSpPr>
          <p:nvPr>
            <p:ph type="title"/>
          </p:nvPr>
        </p:nvSpPr>
        <p:spPr/>
        <p:txBody>
          <a:bodyPr/>
          <a:lstStyle/>
          <a:p>
            <a:r>
              <a:rPr lang="zh-CN" altLang="en-US"/>
              <a:t>任务</a:t>
            </a:r>
            <a:r>
              <a:rPr lang="en-US" altLang="zh-CN"/>
              <a:t>3</a:t>
            </a: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a36c6e1c-6321-466d-8a64-a6476ca48f78&quot;,&quot;Name&quot;:&quot;留边&quot;,&quot;Kind&quot;:&quot;Custom&quot;,&quot;OldGuidesSetting&quot;:{&quot;HeaderHeight&quot;:12.0,&quot;FooterHeight&quot;:6.0,&quot;SideMargin&quot;:2.0,&quot;TopMargin&quot;:0.0,&quot;BottomMargin&quot;:0.0,&quot;IntervalMargin&quot;:2.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如果不写声明，定义必须在调用前。这一点并不是总能办到的，这也是声明这个语法存在的价值。"/>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如果定义在调用后，调用前必须有声明"/>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6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语句数量受内存大小和操作系统规范的限制，二者通常都很大（上亿条语句）"/>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加分号就多了一条空语句，有的编译器不允许有全局空语句"/>
</p:tagLst>
</file>

<file path=ppt/tags/tag1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直觉上，函数调用自己会执行成一个圈。&#10;其实，这是一个程序设计重要的概念——递归。&#10;本门课的后续章节会安排2-3周的时间讲解。"/>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计算机不接受模棱两可的表达方式！&#10;如果函数名字取成一样的，那么如何区分调用的是哪个呢？后续课程（面向对象程序设计）会解释。"/>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2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一个好的程序员绝不会编写摧毁地球的函数。&#10;&#10;他会编写一个摧毁行星的函数，再把地球当作参数传进去！"/>
</p:tagLst>
</file>

<file path=ppt/tags/tag2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4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返回类型为void的函数不需要有返回值"/>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Fals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如果返回值类型为void，就可以没有return，函数执行到大括号时会返回"/>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比如：&#10;参与表达式计算：&#10;a * b * sin(theta) / 2&#10;参与判断：&#10;if (isPrime(n))&#10;"/>
</p:tagLst>
</file>

<file path=ppt/theme/theme1.xml><?xml version="1.0" encoding="utf-8"?>
<a:theme xmlns:a="http://schemas.openxmlformats.org/drawingml/2006/main" name="tsinghua BW">
  <a:themeElements>
    <a:clrScheme name="自定义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60147</TotalTime>
  <Words>4419</Words>
  <Application>Microsoft Office PowerPoint</Application>
  <PresentationFormat>全屏显示(4:3)</PresentationFormat>
  <Paragraphs>735</Paragraphs>
  <Slides>69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69</vt:i4>
      </vt:variant>
    </vt:vector>
  </HeadingPairs>
  <TitlesOfParts>
    <vt:vector size="81" baseType="lpstr">
      <vt:lpstr>仿宋</vt:lpstr>
      <vt:lpstr>黑体</vt:lpstr>
      <vt:lpstr>STKaiti</vt:lpstr>
      <vt:lpstr>Microsoft Yahei</vt:lpstr>
      <vt:lpstr>Microsoft Yahei</vt:lpstr>
      <vt:lpstr>Arial</vt:lpstr>
      <vt:lpstr>Consolas</vt:lpstr>
      <vt:lpstr>Garamond</vt:lpstr>
      <vt:lpstr>Times New Roman</vt:lpstr>
      <vt:lpstr>Verdana</vt:lpstr>
      <vt:lpstr>Wingdings</vt:lpstr>
      <vt:lpstr>tsinghua BW</vt:lpstr>
      <vt:lpstr>第4节、模块化思维与函数设计 教材第5章、第3.5节</vt:lpstr>
      <vt:lpstr>任务1</vt:lpstr>
      <vt:lpstr>任务1</vt:lpstr>
      <vt:lpstr>任务2</vt:lpstr>
      <vt:lpstr>任务2</vt:lpstr>
      <vt:lpstr>任务2</vt:lpstr>
      <vt:lpstr>任务3</vt:lpstr>
      <vt:lpstr>任务3</vt:lpstr>
      <vt:lpstr>任务3</vt:lpstr>
      <vt:lpstr>小结</vt:lpstr>
      <vt:lpstr>小结</vt:lpstr>
      <vt:lpstr>小结</vt:lpstr>
      <vt:lpstr>函数一直在我们身边</vt:lpstr>
      <vt:lpstr>函数是合作的基础</vt:lpstr>
      <vt:lpstr>函数设计的要素</vt:lpstr>
      <vt:lpstr>PowerPoint 演示文稿</vt:lpstr>
      <vt:lpstr>函数的定义</vt:lpstr>
      <vt:lpstr>函数的调用（任务1）</vt:lpstr>
      <vt:lpstr>函数的调用（任务1）</vt:lpstr>
      <vt:lpstr>函数的定义（改）</vt:lpstr>
      <vt:lpstr>函数的调用（任务1）</vt:lpstr>
      <vt:lpstr>函数的调用（任务2）</vt:lpstr>
      <vt:lpstr>任务2</vt:lpstr>
      <vt:lpstr>函数的调用（任务3）</vt:lpstr>
      <vt:lpstr>函数的调用（任务3）</vt:lpstr>
      <vt:lpstr>函数的声明</vt:lpstr>
      <vt:lpstr>函数的声明</vt:lpstr>
      <vt:lpstr>函数的声明</vt:lpstr>
      <vt:lpstr>函数设计的步骤</vt:lpstr>
      <vt:lpstr>笛卡尔（René Descartes）</vt:lpstr>
      <vt:lpstr>《方法论规则》（1637年）</vt:lpstr>
      <vt:lpstr>与数学函数相比较</vt:lpstr>
      <vt:lpstr>任务4</vt:lpstr>
      <vt:lpstr>任务4</vt:lpstr>
      <vt:lpstr>任务4</vt:lpstr>
      <vt:lpstr>任务5</vt:lpstr>
      <vt:lpstr>任务5</vt:lpstr>
      <vt:lpstr>任务5</vt:lpstr>
      <vt:lpstr>任务5</vt:lpstr>
      <vt:lpstr>任务5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关于变量的思考</vt:lpstr>
      <vt:lpstr>变量的作用域</vt:lpstr>
      <vt:lpstr>变量的作用域</vt:lpstr>
      <vt:lpstr>关于参数传递</vt:lpstr>
      <vt:lpstr>关于参数传递</vt:lpstr>
      <vt:lpstr>关于参数传递</vt:lpstr>
      <vt:lpstr>关于参数传递</vt:lpstr>
      <vt:lpstr>指针变量</vt:lpstr>
      <vt:lpstr>指针的定义</vt:lpstr>
      <vt:lpstr>指针的初始化</vt:lpstr>
      <vt:lpstr>指针的使用</vt:lpstr>
      <vt:lpstr>关于参数传递</vt:lpstr>
      <vt:lpstr>关于参数传递</vt:lpstr>
      <vt:lpstr>关于参数传递</vt:lpstr>
      <vt:lpstr>关于参数传递</vt:lpstr>
      <vt:lpstr>小结</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Wang Yu-Ping</cp:lastModifiedBy>
  <cp:revision>4586</cp:revision>
  <cp:lastPrinted>2021-05-12T04:01:31Z</cp:lastPrinted>
  <dcterms:created xsi:type="dcterms:W3CDTF">2004-01-03T01:02:19Z</dcterms:created>
  <dcterms:modified xsi:type="dcterms:W3CDTF">2021-09-17T12:35:21Z</dcterms:modified>
</cp:coreProperties>
</file>