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76" r:id="rId1"/>
  </p:sldMasterIdLst>
  <p:notesMasterIdLst>
    <p:notesMasterId r:id="rId66"/>
  </p:notesMasterIdLst>
  <p:handoutMasterIdLst>
    <p:handoutMasterId r:id="rId67"/>
  </p:handoutMasterIdLst>
  <p:sldIdLst>
    <p:sldId id="1241" r:id="rId2"/>
    <p:sldId id="342" r:id="rId3"/>
    <p:sldId id="393" r:id="rId4"/>
    <p:sldId id="367" r:id="rId5"/>
    <p:sldId id="368" r:id="rId6"/>
    <p:sldId id="392" r:id="rId7"/>
    <p:sldId id="369" r:id="rId8"/>
    <p:sldId id="370" r:id="rId9"/>
    <p:sldId id="339" r:id="rId10"/>
    <p:sldId id="340" r:id="rId11"/>
    <p:sldId id="341" r:id="rId12"/>
    <p:sldId id="366" r:id="rId13"/>
    <p:sldId id="371" r:id="rId14"/>
    <p:sldId id="394" r:id="rId15"/>
    <p:sldId id="396" r:id="rId16"/>
    <p:sldId id="373" r:id="rId17"/>
    <p:sldId id="395" r:id="rId18"/>
    <p:sldId id="397" r:id="rId19"/>
    <p:sldId id="398" r:id="rId20"/>
    <p:sldId id="1120" r:id="rId21"/>
    <p:sldId id="1118" r:id="rId22"/>
    <p:sldId id="1119" r:id="rId23"/>
    <p:sldId id="1121" r:id="rId24"/>
    <p:sldId id="375" r:id="rId25"/>
    <p:sldId id="343" r:id="rId26"/>
    <p:sldId id="344" r:id="rId27"/>
    <p:sldId id="345" r:id="rId28"/>
    <p:sldId id="350" r:id="rId29"/>
    <p:sldId id="365" r:id="rId30"/>
    <p:sldId id="306" r:id="rId31"/>
    <p:sldId id="307" r:id="rId32"/>
    <p:sldId id="309" r:id="rId33"/>
    <p:sldId id="1242" r:id="rId34"/>
    <p:sldId id="310" r:id="rId35"/>
    <p:sldId id="304" r:id="rId36"/>
    <p:sldId id="312" r:id="rId37"/>
    <p:sldId id="313" r:id="rId38"/>
    <p:sldId id="314" r:id="rId39"/>
    <p:sldId id="315" r:id="rId40"/>
    <p:sldId id="316" r:id="rId41"/>
    <p:sldId id="317" r:id="rId42"/>
    <p:sldId id="318" r:id="rId43"/>
    <p:sldId id="376" r:id="rId44"/>
    <p:sldId id="377" r:id="rId45"/>
    <p:sldId id="378" r:id="rId46"/>
    <p:sldId id="379" r:id="rId47"/>
    <p:sldId id="380" r:id="rId48"/>
    <p:sldId id="381" r:id="rId49"/>
    <p:sldId id="382" r:id="rId50"/>
    <p:sldId id="383" r:id="rId51"/>
    <p:sldId id="384" r:id="rId52"/>
    <p:sldId id="385" r:id="rId53"/>
    <p:sldId id="386" r:id="rId54"/>
    <p:sldId id="387" r:id="rId55"/>
    <p:sldId id="388" r:id="rId56"/>
    <p:sldId id="389" r:id="rId57"/>
    <p:sldId id="390" r:id="rId58"/>
    <p:sldId id="391" r:id="rId59"/>
    <p:sldId id="324" r:id="rId60"/>
    <p:sldId id="334" r:id="rId61"/>
    <p:sldId id="325" r:id="rId62"/>
    <p:sldId id="333" r:id="rId63"/>
    <p:sldId id="299" r:id="rId64"/>
    <p:sldId id="278" r:id="rId65"/>
  </p:sldIdLst>
  <p:sldSz cx="9144000" cy="6858000" type="screen4x3"/>
  <p:notesSz cx="6797675" cy="9929813"/>
  <p:custDataLst>
    <p:tags r:id="rId68"/>
  </p:custDataLst>
  <p:defaultTextStyle>
    <a:defPPr>
      <a:defRPr lang="zh-CN"/>
    </a:defPPr>
    <a:lvl1pPr algn="l" rtl="0" eaLnBrk="0" fontAlgn="base" hangingPunct="0">
      <a:spcBef>
        <a:spcPct val="0"/>
      </a:spcBef>
      <a:spcAft>
        <a:spcPct val="0"/>
      </a:spcAft>
      <a:defRPr sz="2800" kern="1200">
        <a:solidFill>
          <a:srgbClr val="FFFF00"/>
        </a:solidFill>
        <a:latin typeface="Garamond" panose="02020404030301010803" pitchFamily="18" charset="0"/>
        <a:ea typeface="宋体" panose="02010600030101010101" pitchFamily="2" charset="-122"/>
        <a:cs typeface="+mn-cs"/>
      </a:defRPr>
    </a:lvl1pPr>
    <a:lvl2pPr marL="457200" algn="l" rtl="0" eaLnBrk="0" fontAlgn="base" hangingPunct="0">
      <a:spcBef>
        <a:spcPct val="0"/>
      </a:spcBef>
      <a:spcAft>
        <a:spcPct val="0"/>
      </a:spcAft>
      <a:defRPr sz="2800" kern="1200">
        <a:solidFill>
          <a:srgbClr val="FFFF00"/>
        </a:solidFill>
        <a:latin typeface="Garamond" panose="02020404030301010803" pitchFamily="18" charset="0"/>
        <a:ea typeface="宋体" panose="02010600030101010101" pitchFamily="2" charset="-122"/>
        <a:cs typeface="+mn-cs"/>
      </a:defRPr>
    </a:lvl2pPr>
    <a:lvl3pPr marL="914400" algn="l" rtl="0" eaLnBrk="0" fontAlgn="base" hangingPunct="0">
      <a:spcBef>
        <a:spcPct val="0"/>
      </a:spcBef>
      <a:spcAft>
        <a:spcPct val="0"/>
      </a:spcAft>
      <a:defRPr sz="2800" kern="1200">
        <a:solidFill>
          <a:srgbClr val="FFFF00"/>
        </a:solidFill>
        <a:latin typeface="Garamond" panose="02020404030301010803" pitchFamily="18" charset="0"/>
        <a:ea typeface="宋体" panose="02010600030101010101" pitchFamily="2" charset="-122"/>
        <a:cs typeface="+mn-cs"/>
      </a:defRPr>
    </a:lvl3pPr>
    <a:lvl4pPr marL="1371600" algn="l" rtl="0" eaLnBrk="0" fontAlgn="base" hangingPunct="0">
      <a:spcBef>
        <a:spcPct val="0"/>
      </a:spcBef>
      <a:spcAft>
        <a:spcPct val="0"/>
      </a:spcAft>
      <a:defRPr sz="2800" kern="1200">
        <a:solidFill>
          <a:srgbClr val="FFFF00"/>
        </a:solidFill>
        <a:latin typeface="Garamond" panose="02020404030301010803" pitchFamily="18" charset="0"/>
        <a:ea typeface="宋体" panose="02010600030101010101" pitchFamily="2" charset="-122"/>
        <a:cs typeface="+mn-cs"/>
      </a:defRPr>
    </a:lvl4pPr>
    <a:lvl5pPr marL="1828800" algn="l" rtl="0" eaLnBrk="0" fontAlgn="base" hangingPunct="0">
      <a:spcBef>
        <a:spcPct val="0"/>
      </a:spcBef>
      <a:spcAft>
        <a:spcPct val="0"/>
      </a:spcAft>
      <a:defRPr sz="2800" kern="1200">
        <a:solidFill>
          <a:srgbClr val="FFFF00"/>
        </a:solidFill>
        <a:latin typeface="Garamond" panose="02020404030301010803" pitchFamily="18" charset="0"/>
        <a:ea typeface="宋体" panose="02010600030101010101" pitchFamily="2" charset="-122"/>
        <a:cs typeface="+mn-cs"/>
      </a:defRPr>
    </a:lvl5pPr>
    <a:lvl6pPr marL="2286000" algn="l" defTabSz="914400" rtl="0" eaLnBrk="1" latinLnBrk="0" hangingPunct="1">
      <a:defRPr sz="2800" kern="1200">
        <a:solidFill>
          <a:srgbClr val="FFFF00"/>
        </a:solidFill>
        <a:latin typeface="Garamond" panose="02020404030301010803" pitchFamily="18" charset="0"/>
        <a:ea typeface="宋体" panose="02010600030101010101" pitchFamily="2" charset="-122"/>
        <a:cs typeface="+mn-cs"/>
      </a:defRPr>
    </a:lvl6pPr>
    <a:lvl7pPr marL="2743200" algn="l" defTabSz="914400" rtl="0" eaLnBrk="1" latinLnBrk="0" hangingPunct="1">
      <a:defRPr sz="2800" kern="1200">
        <a:solidFill>
          <a:srgbClr val="FFFF00"/>
        </a:solidFill>
        <a:latin typeface="Garamond" panose="02020404030301010803" pitchFamily="18" charset="0"/>
        <a:ea typeface="宋体" panose="02010600030101010101" pitchFamily="2" charset="-122"/>
        <a:cs typeface="+mn-cs"/>
      </a:defRPr>
    </a:lvl7pPr>
    <a:lvl8pPr marL="3200400" algn="l" defTabSz="914400" rtl="0" eaLnBrk="1" latinLnBrk="0" hangingPunct="1">
      <a:defRPr sz="2800" kern="1200">
        <a:solidFill>
          <a:srgbClr val="FFFF00"/>
        </a:solidFill>
        <a:latin typeface="Garamond" panose="02020404030301010803" pitchFamily="18" charset="0"/>
        <a:ea typeface="宋体" panose="02010600030101010101" pitchFamily="2" charset="-122"/>
        <a:cs typeface="+mn-cs"/>
      </a:defRPr>
    </a:lvl8pPr>
    <a:lvl9pPr marL="3657600" algn="l" defTabSz="914400" rtl="0" eaLnBrk="1" latinLnBrk="0" hangingPunct="1">
      <a:defRPr sz="2800" kern="1200">
        <a:solidFill>
          <a:srgbClr val="FFFF00"/>
        </a:solidFill>
        <a:latin typeface="Garamond" panose="02020404030301010803" pitchFamily="18" charset="0"/>
        <a:ea typeface="宋体" panose="02010600030101010101" pitchFamily="2" charset="-122"/>
        <a:cs typeface="+mn-cs"/>
      </a:defRPr>
    </a:lvl9pPr>
  </p:defaultTextStyle>
  <p:extLst>
    <p:ext uri="{EFAFB233-063F-42B5-8137-9DF3F51BA10A}">
      <p15:sldGuideLst xmlns:p15="http://schemas.microsoft.com/office/powerpoint/2012/main">
        <p15:guide id="1" pos="112" userDrawn="1">
          <p15:clr>
            <a:srgbClr val="A4A3A4"/>
          </p15:clr>
        </p15:guide>
        <p15:guide id="2" pos="5640" userDrawn="1">
          <p15:clr>
            <a:srgbClr val="A4A3A4"/>
          </p15:clr>
        </p15:guide>
        <p15:guide id="3" orient="horz" pos="512" userDrawn="1">
          <p15:clr>
            <a:srgbClr val="A4A3A4"/>
          </p15:clr>
        </p15:guide>
        <p15:guide id="4" orient="horz" pos="600" userDrawn="1">
          <p15:clr>
            <a:srgbClr val="A4A3A4"/>
          </p15:clr>
        </p15:guide>
        <p15:guide id="5" orient="horz" pos="4056" userDrawn="1">
          <p15:clr>
            <a:srgbClr val="A4A3A4"/>
          </p15:clr>
        </p15:guide>
        <p15:guide id="6" orient="horz" pos="39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00FF00"/>
    <a:srgbClr val="55861D"/>
    <a:srgbClr val="598925"/>
    <a:srgbClr val="458925"/>
    <a:srgbClr val="457705"/>
    <a:srgbClr val="057745"/>
    <a:srgbClr val="EBEBFF"/>
    <a:srgbClr val="EBFFFA"/>
    <a:srgbClr val="FFFF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09" autoAdjust="0"/>
    <p:restoredTop sz="84670" autoAdjust="0"/>
  </p:normalViewPr>
  <p:slideViewPr>
    <p:cSldViewPr>
      <p:cViewPr>
        <p:scale>
          <a:sx n="75" d="100"/>
          <a:sy n="75" d="100"/>
        </p:scale>
        <p:origin x="211" y="106"/>
      </p:cViewPr>
      <p:guideLst>
        <p:guide pos="112"/>
        <p:guide pos="5640"/>
        <p:guide orient="horz" pos="512"/>
        <p:guide orient="horz" pos="600"/>
        <p:guide orient="horz" pos="4056"/>
        <p:guide orient="horz" pos="39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844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2" y="5"/>
            <a:ext cx="2945450" cy="49632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a:solidFill>
                  <a:schemeClr val="tx1"/>
                </a:solidFill>
                <a:latin typeface="Arial" panose="020B0604020202020204" pitchFamily="34" charset="0"/>
              </a:defRPr>
            </a:lvl1pPr>
          </a:lstStyle>
          <a:p>
            <a:pPr>
              <a:defRPr/>
            </a:pPr>
            <a:endParaRPr lang="en-US" altLang="zh-CN"/>
          </a:p>
        </p:txBody>
      </p:sp>
      <p:sp>
        <p:nvSpPr>
          <p:cNvPr id="32771" name="Rectangle 3"/>
          <p:cNvSpPr>
            <a:spLocks noGrp="1" noChangeArrowheads="1"/>
          </p:cNvSpPr>
          <p:nvPr>
            <p:ph type="dt" sz="quarter" idx="1"/>
          </p:nvPr>
        </p:nvSpPr>
        <p:spPr bwMode="auto">
          <a:xfrm>
            <a:off x="3852228" y="5"/>
            <a:ext cx="2945448" cy="49632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a:solidFill>
                  <a:schemeClr val="tx1"/>
                </a:solidFill>
                <a:latin typeface="Arial" panose="020B0604020202020204" pitchFamily="34" charset="0"/>
              </a:defRPr>
            </a:lvl1pPr>
          </a:lstStyle>
          <a:p>
            <a:pPr>
              <a:defRPr/>
            </a:pPr>
            <a:endParaRPr lang="en-US" altLang="zh-CN"/>
          </a:p>
        </p:txBody>
      </p:sp>
      <p:sp>
        <p:nvSpPr>
          <p:cNvPr id="32772" name="Rectangle 4"/>
          <p:cNvSpPr>
            <a:spLocks noGrp="1" noChangeArrowheads="1"/>
          </p:cNvSpPr>
          <p:nvPr>
            <p:ph type="ftr" sz="quarter" idx="2"/>
          </p:nvPr>
        </p:nvSpPr>
        <p:spPr bwMode="auto">
          <a:xfrm>
            <a:off x="2" y="9433486"/>
            <a:ext cx="2945450" cy="49632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a:solidFill>
                  <a:schemeClr val="tx1"/>
                </a:solidFill>
                <a:latin typeface="Arial" panose="020B0604020202020204" pitchFamily="34" charset="0"/>
              </a:defRPr>
            </a:lvl1pPr>
          </a:lstStyle>
          <a:p>
            <a:pPr>
              <a:defRPr/>
            </a:pPr>
            <a:endParaRPr lang="en-US" altLang="zh-CN"/>
          </a:p>
        </p:txBody>
      </p:sp>
      <p:sp>
        <p:nvSpPr>
          <p:cNvPr id="32773" name="Rectangle 5"/>
          <p:cNvSpPr>
            <a:spLocks noGrp="1" noChangeArrowheads="1"/>
          </p:cNvSpPr>
          <p:nvPr>
            <p:ph type="sldNum" sz="quarter" idx="3"/>
          </p:nvPr>
        </p:nvSpPr>
        <p:spPr bwMode="auto">
          <a:xfrm>
            <a:off x="3852228" y="9433486"/>
            <a:ext cx="2945448" cy="49632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a:solidFill>
                  <a:schemeClr val="tx1"/>
                </a:solidFill>
                <a:latin typeface="Arial" panose="020B0604020202020204" pitchFamily="34" charset="0"/>
              </a:defRPr>
            </a:lvl1pPr>
          </a:lstStyle>
          <a:p>
            <a:pPr>
              <a:defRPr/>
            </a:pPr>
            <a:fld id="{A6464EB5-FCC0-410E-A77A-22E4C8194E00}"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9554" name="Rectangle 2"/>
          <p:cNvSpPr>
            <a:spLocks noGrp="1" noChangeArrowheads="1"/>
          </p:cNvSpPr>
          <p:nvPr>
            <p:ph type="hdr" sz="quarter"/>
          </p:nvPr>
        </p:nvSpPr>
        <p:spPr bwMode="auto">
          <a:xfrm>
            <a:off x="2" y="5"/>
            <a:ext cx="2945450" cy="49632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a:solidFill>
                  <a:schemeClr val="tx1"/>
                </a:solidFill>
                <a:latin typeface="Times New Roman" panose="02020603050405020304" pitchFamily="18" charset="0"/>
              </a:defRPr>
            </a:lvl1pPr>
          </a:lstStyle>
          <a:p>
            <a:pPr>
              <a:defRPr/>
            </a:pPr>
            <a:endParaRPr lang="en-US" altLang="zh-CN"/>
          </a:p>
        </p:txBody>
      </p:sp>
      <p:sp>
        <p:nvSpPr>
          <p:cNvPr id="279555" name="Rectangle 3"/>
          <p:cNvSpPr>
            <a:spLocks noGrp="1" noChangeArrowheads="1"/>
          </p:cNvSpPr>
          <p:nvPr>
            <p:ph type="dt" idx="1"/>
          </p:nvPr>
        </p:nvSpPr>
        <p:spPr bwMode="auto">
          <a:xfrm>
            <a:off x="3850653" y="5"/>
            <a:ext cx="2945450" cy="49632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a:solidFill>
                  <a:schemeClr val="tx1"/>
                </a:solidFill>
                <a:latin typeface="Times New Roman" panose="02020603050405020304" pitchFamily="18" charset="0"/>
              </a:defRPr>
            </a:lvl1pPr>
          </a:lstStyle>
          <a:p>
            <a:pPr>
              <a:defRPr/>
            </a:pPr>
            <a:endParaRPr lang="en-US" altLang="zh-CN"/>
          </a:p>
        </p:txBody>
      </p:sp>
      <p:sp>
        <p:nvSpPr>
          <p:cNvPr id="4100" name="Rectangle 4"/>
          <p:cNvSpPr>
            <a:spLocks noGrp="1" noRot="1" noChangeAspect="1" noChangeArrowheads="1" noTextEdit="1"/>
          </p:cNvSpPr>
          <p:nvPr>
            <p:ph type="sldImg" idx="2"/>
          </p:nvPr>
        </p:nvSpPr>
        <p:spPr bwMode="auto">
          <a:xfrm>
            <a:off x="917575" y="744538"/>
            <a:ext cx="4965700" cy="3724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9557" name="Rectangle 5"/>
          <p:cNvSpPr>
            <a:spLocks noGrp="1" noChangeArrowheads="1"/>
          </p:cNvSpPr>
          <p:nvPr>
            <p:ph type="body" sz="quarter" idx="3"/>
          </p:nvPr>
        </p:nvSpPr>
        <p:spPr bwMode="auto">
          <a:xfrm>
            <a:off x="680085" y="4715940"/>
            <a:ext cx="5437511" cy="446857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79558" name="Rectangle 6"/>
          <p:cNvSpPr>
            <a:spLocks noGrp="1" noChangeArrowheads="1"/>
          </p:cNvSpPr>
          <p:nvPr>
            <p:ph type="ftr" sz="quarter" idx="4"/>
          </p:nvPr>
        </p:nvSpPr>
        <p:spPr bwMode="auto">
          <a:xfrm>
            <a:off x="2" y="9431874"/>
            <a:ext cx="2945450" cy="496329"/>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a:solidFill>
                  <a:schemeClr val="tx1"/>
                </a:solidFill>
                <a:latin typeface="Times New Roman" panose="02020603050405020304" pitchFamily="18" charset="0"/>
              </a:defRPr>
            </a:lvl1pPr>
          </a:lstStyle>
          <a:p>
            <a:pPr>
              <a:defRPr/>
            </a:pPr>
            <a:endParaRPr lang="en-US" altLang="zh-CN"/>
          </a:p>
        </p:txBody>
      </p:sp>
      <p:sp>
        <p:nvSpPr>
          <p:cNvPr id="279559" name="Rectangle 7"/>
          <p:cNvSpPr>
            <a:spLocks noGrp="1" noChangeArrowheads="1"/>
          </p:cNvSpPr>
          <p:nvPr>
            <p:ph type="sldNum" sz="quarter" idx="5"/>
          </p:nvPr>
        </p:nvSpPr>
        <p:spPr bwMode="auto">
          <a:xfrm>
            <a:off x="3850653" y="9431874"/>
            <a:ext cx="2945450" cy="496329"/>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a:solidFill>
                  <a:schemeClr val="tx1"/>
                </a:solidFill>
                <a:latin typeface="Times New Roman" panose="02020603050405020304" pitchFamily="18" charset="0"/>
              </a:defRPr>
            </a:lvl1pPr>
          </a:lstStyle>
          <a:p>
            <a:pPr>
              <a:defRPr/>
            </a:pPr>
            <a:fld id="{E17F9885-8AD0-493C-ABA4-D0D9CA67225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黑体" pitchFamily="2" charset="-122"/>
        <a:cs typeface="黑体" panose="02010609060101010101" pitchFamily="49" charset="-122"/>
      </a:defRPr>
    </a:lvl1pPr>
    <a:lvl2pPr marL="457200" algn="l" rtl="0" eaLnBrk="0" fontAlgn="base" hangingPunct="0">
      <a:spcBef>
        <a:spcPct val="30000"/>
      </a:spcBef>
      <a:spcAft>
        <a:spcPct val="0"/>
      </a:spcAft>
      <a:defRPr sz="1200" kern="1200">
        <a:solidFill>
          <a:schemeClr val="tx1"/>
        </a:solidFill>
        <a:latin typeface="Times New Roman" pitchFamily="18" charset="0"/>
        <a:ea typeface="黑体" pitchFamily="2" charset="-122"/>
        <a:cs typeface="黑体" panose="02010609060101010101" pitchFamily="49" charset="-122"/>
      </a:defRPr>
    </a:lvl2pPr>
    <a:lvl3pPr marL="914400" algn="l" rtl="0" eaLnBrk="0" fontAlgn="base" hangingPunct="0">
      <a:spcBef>
        <a:spcPct val="30000"/>
      </a:spcBef>
      <a:spcAft>
        <a:spcPct val="0"/>
      </a:spcAft>
      <a:defRPr sz="1200" kern="1200">
        <a:solidFill>
          <a:schemeClr val="tx1"/>
        </a:solidFill>
        <a:latin typeface="Times New Roman" pitchFamily="18" charset="0"/>
        <a:ea typeface="黑体" pitchFamily="2" charset="-122"/>
        <a:cs typeface="黑体" panose="02010609060101010101" pitchFamily="49" charset="-122"/>
      </a:defRPr>
    </a:lvl3pPr>
    <a:lvl4pPr marL="1371600" algn="l" rtl="0" eaLnBrk="0" fontAlgn="base" hangingPunct="0">
      <a:spcBef>
        <a:spcPct val="30000"/>
      </a:spcBef>
      <a:spcAft>
        <a:spcPct val="0"/>
      </a:spcAft>
      <a:defRPr sz="1200" kern="1200">
        <a:solidFill>
          <a:schemeClr val="tx1"/>
        </a:solidFill>
        <a:latin typeface="Times New Roman" pitchFamily="18" charset="0"/>
        <a:ea typeface="黑体" pitchFamily="2" charset="-122"/>
        <a:cs typeface="黑体" panose="02010609060101010101" pitchFamily="49" charset="-122"/>
      </a:defRPr>
    </a:lvl4pPr>
    <a:lvl5pPr marL="1828800" algn="l" rtl="0" eaLnBrk="0" fontAlgn="base" hangingPunct="0">
      <a:spcBef>
        <a:spcPct val="30000"/>
      </a:spcBef>
      <a:spcAft>
        <a:spcPct val="0"/>
      </a:spcAft>
      <a:defRPr sz="1200" kern="1200">
        <a:solidFill>
          <a:schemeClr val="tx1"/>
        </a:solidFill>
        <a:latin typeface="Times New Roman" pitchFamily="18" charset="0"/>
        <a:ea typeface="黑体" pitchFamily="2" charset="-122"/>
        <a:cs typeface="黑体" panose="02010609060101010101" pitchFamily="49"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6251FD40-08A5-4AE0-A485-81FD5D9E48C2}" type="slidenum">
              <a:rPr lang="zh-CN" altLang="en-US" smtClean="0">
                <a:latin typeface="Arial" charset="0"/>
              </a:rPr>
              <a:pPr eaLnBrk="1" hangingPunct="1">
                <a:spcBef>
                  <a:spcPct val="0"/>
                </a:spcBef>
              </a:pPr>
              <a:t>9</a:t>
            </a:fld>
            <a:endParaRPr lang="zh-CN" altLang="en-US">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90A31C39-2CC1-4FCC-839F-8ACAF79CD4F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a16="http://schemas.microsoft.com/office/drawing/2014/main" id="{D2CD1246-E9DF-4A74-B340-C504ABBD059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6084" name="灯片编号占位符 3">
            <a:extLst>
              <a:ext uri="{FF2B5EF4-FFF2-40B4-BE49-F238E27FC236}">
                <a16:creationId xmlns:a16="http://schemas.microsoft.com/office/drawing/2014/main" id="{1496F128-60C6-4344-B757-1C4842BB155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61ED9DD-7427-4E25-B56E-4097410F5FCE}" type="slidenum">
              <a:rPr lang="zh-CN" altLang="en-US">
                <a:latin typeface="Arial" panose="020B0604020202020204" pitchFamily="34" charset="0"/>
              </a:rPr>
              <a:pPr>
                <a:spcBef>
                  <a:spcPct val="0"/>
                </a:spcBef>
              </a:pPr>
              <a:t>64</a:t>
            </a:fld>
            <a:endParaRPr lang="zh-CN"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09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D3CF60FD-93D2-4BD1-930D-D99A845AFF58}" type="slidenum">
              <a:rPr lang="zh-CN" altLang="en-US" smtClean="0">
                <a:latin typeface="Arial" charset="0"/>
              </a:rPr>
              <a:pPr eaLnBrk="1" hangingPunct="1">
                <a:spcBef>
                  <a:spcPct val="0"/>
                </a:spcBef>
              </a:pPr>
              <a:t>10</a:t>
            </a:fld>
            <a:endParaRPr lang="zh-CN" altLang="en-US">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u="none" kern="1200" dirty="0">
                <a:solidFill>
                  <a:schemeClr val="tx1"/>
                </a:solidFill>
                <a:effectLst/>
                <a:latin typeface="+mn-lt"/>
                <a:ea typeface="+mn-ea"/>
                <a:cs typeface="+mn-cs"/>
              </a:rPr>
              <a:t>四色定理</a:t>
            </a:r>
            <a:r>
              <a:rPr lang="zh-CN" altLang="en-US" sz="1200" kern="1200" dirty="0">
                <a:solidFill>
                  <a:schemeClr val="tx1"/>
                </a:solidFill>
                <a:effectLst/>
                <a:latin typeface="+mn-lt"/>
                <a:ea typeface="+mn-ea"/>
                <a:cs typeface="+mn-cs"/>
              </a:rPr>
              <a:t>是指“如果在</a:t>
            </a:r>
            <a:r>
              <a:rPr lang="zh-CN" altLang="en-US" sz="1200" u="none" strike="noStrike" kern="1200" dirty="0">
                <a:solidFill>
                  <a:schemeClr val="tx1"/>
                </a:solidFill>
                <a:effectLst/>
                <a:latin typeface="+mn-lt"/>
                <a:ea typeface="+mn-ea"/>
                <a:cs typeface="+mn-cs"/>
              </a:rPr>
              <a:t>平面</a:t>
            </a:r>
            <a:r>
              <a:rPr lang="zh-CN" altLang="en-US" sz="1200" kern="1200" dirty="0">
                <a:solidFill>
                  <a:schemeClr val="tx1"/>
                </a:solidFill>
                <a:effectLst/>
                <a:latin typeface="+mn-lt"/>
                <a:ea typeface="+mn-ea"/>
                <a:cs typeface="+mn-cs"/>
              </a:rPr>
              <a:t>上划出一些邻接的有限区域，那么可以用四种颜色来给这些区域染色，使得每两个邻接区域染的颜色都不一样”。</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ADB83C74-62F8-47C6-B6CD-26F443BE802F}" type="slidenum">
              <a:rPr lang="zh-CN" altLang="en-US" smtClean="0"/>
              <a:pPr>
                <a:defRPr/>
              </a:pPr>
              <a:t>14</a:t>
            </a:fld>
            <a:endParaRPr lang="zh-CN" altLang="en-US"/>
          </a:p>
        </p:txBody>
      </p:sp>
    </p:spTree>
    <p:extLst>
      <p:ext uri="{BB962C8B-B14F-4D97-AF65-F5344CB8AC3E}">
        <p14:creationId xmlns:p14="http://schemas.microsoft.com/office/powerpoint/2010/main" val="412242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54D41C24-7085-4640-8106-8B871B01D927}" type="slidenum">
              <a:rPr lang="zh-CN" altLang="en-US" smtClean="0">
                <a:latin typeface="Arial" charset="0"/>
              </a:rPr>
              <a:pPr eaLnBrk="1" hangingPunct="1">
                <a:spcBef>
                  <a:spcPct val="0"/>
                </a:spcBef>
              </a:pPr>
              <a:t>36</a:t>
            </a:fld>
            <a:endParaRPr lang="zh-CN" altLang="en-US">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276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45BE5401-B338-4513-B0E3-163B4708DC50}" type="slidenum">
              <a:rPr lang="zh-CN" altLang="en-US" smtClean="0">
                <a:latin typeface="Arial" charset="0"/>
              </a:rPr>
              <a:pPr eaLnBrk="1" hangingPunct="1">
                <a:spcBef>
                  <a:spcPct val="0"/>
                </a:spcBef>
              </a:pPr>
              <a:t>37</a:t>
            </a:fld>
            <a:endParaRPr lang="zh-CN" altLang="en-US">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dirty="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726EFB77-D677-42D4-B178-DACB608184AA}" type="slidenum">
              <a:rPr lang="zh-CN" altLang="en-US" smtClean="0">
                <a:latin typeface="Arial" charset="0"/>
              </a:rPr>
              <a:pPr eaLnBrk="1" hangingPunct="1">
                <a:spcBef>
                  <a:spcPct val="0"/>
                </a:spcBef>
              </a:pPr>
              <a:t>39</a:t>
            </a:fld>
            <a:endParaRPr lang="zh-CN" altLang="en-US">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276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88651CCB-9427-4D7D-AAFF-1B0BD3DFE943}" type="slidenum">
              <a:rPr lang="zh-CN" altLang="en-US" smtClean="0">
                <a:latin typeface="Arial" charset="0"/>
              </a:rPr>
              <a:pPr eaLnBrk="1" hangingPunct="1">
                <a:spcBef>
                  <a:spcPct val="0"/>
                </a:spcBef>
              </a:pPr>
              <a:t>40</a:t>
            </a:fld>
            <a:endParaRPr lang="zh-CN" altLang="en-US">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286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71D65A1E-4A3B-4F43-B67D-1F9D67224691}" type="slidenum">
              <a:rPr lang="zh-CN" altLang="en-US" smtClean="0">
                <a:latin typeface="Arial" charset="0"/>
              </a:rPr>
              <a:pPr eaLnBrk="1" hangingPunct="1">
                <a:spcBef>
                  <a:spcPct val="0"/>
                </a:spcBef>
              </a:pPr>
              <a:t>41</a:t>
            </a:fld>
            <a:endParaRPr lang="zh-CN" altLang="en-US">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0D58D2F9-C015-4616-AD62-BD46CF9EF4EE}" type="slidenum">
              <a:rPr lang="zh-CN" altLang="en-US" smtClean="0">
                <a:latin typeface="Arial" charset="0"/>
              </a:rPr>
              <a:pPr eaLnBrk="1" hangingPunct="1">
                <a:spcBef>
                  <a:spcPct val="0"/>
                </a:spcBef>
              </a:pPr>
              <a:t>42</a:t>
            </a:fld>
            <a:endParaRPr lang="zh-CN" altLang="en-US">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3197771"/>
            <a:ext cx="9144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2210" name="Rectangle 2"/>
          <p:cNvSpPr>
            <a:spLocks noGrp="1" noChangeArrowheads="1"/>
          </p:cNvSpPr>
          <p:nvPr>
            <p:ph type="ctrTitle"/>
          </p:nvPr>
        </p:nvSpPr>
        <p:spPr>
          <a:xfrm>
            <a:off x="685800" y="1948408"/>
            <a:ext cx="7772400" cy="1143000"/>
          </a:xfrm>
        </p:spPr>
        <p:txBody>
          <a:bodyPr/>
          <a:lstStyle>
            <a:lvl1pPr>
              <a:defRPr sz="4400">
                <a:solidFill>
                  <a:schemeClr val="accent2"/>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222211" name="Rectangle 3"/>
          <p:cNvSpPr>
            <a:spLocks noGrp="1" noChangeArrowheads="1"/>
          </p:cNvSpPr>
          <p:nvPr>
            <p:ph type="subTitle" idx="1"/>
          </p:nvPr>
        </p:nvSpPr>
        <p:spPr>
          <a:xfrm>
            <a:off x="1371600" y="3548608"/>
            <a:ext cx="6400800" cy="1752600"/>
          </a:xfrm>
        </p:spPr>
        <p:txBody>
          <a:bodyPr/>
          <a:lstStyle>
            <a:lvl1pPr marL="0" indent="0" algn="ctr">
              <a:buFontTx/>
              <a:buNone/>
              <a:defRPr sz="4000" b="0"/>
            </a:lvl1pPr>
          </a:lstStyle>
          <a:p>
            <a:r>
              <a:rPr lang="zh-CN" altLang="en-US" dirty="0"/>
              <a:t>单击此处编辑母版副标题样式</a:t>
            </a:r>
          </a:p>
        </p:txBody>
      </p:sp>
    </p:spTree>
    <p:extLst>
      <p:ext uri="{BB962C8B-B14F-4D97-AF65-F5344CB8AC3E}">
        <p14:creationId xmlns:p14="http://schemas.microsoft.com/office/powerpoint/2010/main" val="1748201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B0560C90-5430-4B3D-A268-8D896A223BA5}"/>
              </a:ext>
            </a:extLst>
          </p:cNvPr>
          <p:cNvSpPr>
            <a:spLocks/>
          </p:cNvSpPr>
          <p:nvPr userDrawn="1"/>
        </p:nvSpPr>
        <p:spPr bwMode="auto">
          <a:xfrm>
            <a:off x="-6709" y="6438899"/>
            <a:ext cx="9150709" cy="419100"/>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6" name="TextBox 3">
            <a:extLst>
              <a:ext uri="{FF2B5EF4-FFF2-40B4-BE49-F238E27FC236}">
                <a16:creationId xmlns:a16="http://schemas.microsoft.com/office/drawing/2014/main" id="{C65C3174-AA85-4DAC-BFEE-959C470ADEB0}"/>
              </a:ext>
            </a:extLst>
          </p:cNvPr>
          <p:cNvSpPr txBox="1">
            <a:spLocks noChangeArrowheads="1"/>
          </p:cNvSpPr>
          <p:nvPr userDrawn="1"/>
        </p:nvSpPr>
        <p:spPr bwMode="auto">
          <a:xfrm>
            <a:off x="7858125" y="6519864"/>
            <a:ext cx="1143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Garamond" panose="02020404030301010803" pitchFamily="18" charset="0"/>
                <a:ea typeface="宋体" panose="02010600030101010101" pitchFamily="2" charset="-122"/>
              </a:defRPr>
            </a:lvl1pPr>
            <a:lvl2pPr marL="742950" indent="-285750">
              <a:defRPr sz="2800">
                <a:solidFill>
                  <a:srgbClr val="FFFF00"/>
                </a:solidFill>
                <a:latin typeface="Garamond" panose="02020404030301010803" pitchFamily="18" charset="0"/>
                <a:ea typeface="宋体" panose="02010600030101010101" pitchFamily="2" charset="-122"/>
              </a:defRPr>
            </a:lvl2pPr>
            <a:lvl3pPr marL="1143000" indent="-228600">
              <a:defRPr sz="2800">
                <a:solidFill>
                  <a:srgbClr val="FFFF00"/>
                </a:solidFill>
                <a:latin typeface="Garamond" panose="02020404030301010803" pitchFamily="18" charset="0"/>
                <a:ea typeface="宋体" panose="02010600030101010101" pitchFamily="2" charset="-122"/>
              </a:defRPr>
            </a:lvl3pPr>
            <a:lvl4pPr marL="1600200" indent="-228600">
              <a:defRPr sz="2800">
                <a:solidFill>
                  <a:srgbClr val="FFFF00"/>
                </a:solidFill>
                <a:latin typeface="Garamond" panose="02020404030301010803" pitchFamily="18" charset="0"/>
                <a:ea typeface="宋体" panose="02010600030101010101" pitchFamily="2" charset="-122"/>
              </a:defRPr>
            </a:lvl4pPr>
            <a:lvl5pPr marL="2057400" indent="-228600">
              <a:defRPr sz="2800">
                <a:solidFill>
                  <a:srgbClr val="FFFF00"/>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2800">
                <a:solidFill>
                  <a:srgbClr val="FFFF00"/>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2800">
                <a:solidFill>
                  <a:srgbClr val="FFFF00"/>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2800">
                <a:solidFill>
                  <a:srgbClr val="FFFF00"/>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2800">
                <a:solidFill>
                  <a:srgbClr val="FFFF00"/>
                </a:solidFill>
                <a:latin typeface="Garamond" panose="02020404030301010803" pitchFamily="18" charset="0"/>
                <a:ea typeface="宋体" panose="02010600030101010101" pitchFamily="2" charset="-122"/>
              </a:defRPr>
            </a:lvl9pPr>
          </a:lstStyle>
          <a:p>
            <a:pPr algn="r" eaLnBrk="1" hangingPunct="1">
              <a:defRPr/>
            </a:pPr>
            <a:fld id="{C5E4CE50-40E5-4EF9-B5B8-04C497FD67B9}" type="slidenum">
              <a:rPr lang="zh-CN" altLang="en-US" sz="1600" smtClean="0">
                <a:solidFill>
                  <a:schemeClr val="bg1"/>
                </a:solidFill>
                <a:latin typeface="微软雅黑" panose="020B0503020204020204" pitchFamily="34" charset="-122"/>
                <a:ea typeface="微软雅黑" panose="020B0503020204020204" pitchFamily="34" charset="-122"/>
              </a:rPr>
              <a:pPr algn="r" eaLnBrk="1" hangingPunct="1">
                <a:defRPr/>
              </a:pPr>
              <a:t>‹#›</a:t>
            </a:fld>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8" name="标题 1">
            <a:extLst>
              <a:ext uri="{FF2B5EF4-FFF2-40B4-BE49-F238E27FC236}">
                <a16:creationId xmlns:a16="http://schemas.microsoft.com/office/drawing/2014/main" id="{AD8035B8-F57A-42F8-A7E3-48076D681120}"/>
              </a:ext>
            </a:extLst>
          </p:cNvPr>
          <p:cNvSpPr txBox="1">
            <a:spLocks/>
          </p:cNvSpPr>
          <p:nvPr userDrawn="1"/>
        </p:nvSpPr>
        <p:spPr bwMode="auto">
          <a:xfrm>
            <a:off x="177800" y="6438899"/>
            <a:ext cx="87757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000" b="1">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4000" b="1">
                <a:solidFill>
                  <a:schemeClr val="tx2"/>
                </a:solidFill>
                <a:latin typeface="仿宋" panose="02010609060101010101" pitchFamily="49" charset="-122"/>
                <a:ea typeface="仿宋" panose="02010609060101010101" pitchFamily="49" charset="-122"/>
                <a:cs typeface="仿宋" panose="02010609060101010101" pitchFamily="49" charset="-122"/>
              </a:defRPr>
            </a:lvl2pPr>
            <a:lvl3pPr algn="l" rtl="0" eaLnBrk="0" fontAlgn="base" hangingPunct="0">
              <a:spcBef>
                <a:spcPct val="0"/>
              </a:spcBef>
              <a:spcAft>
                <a:spcPct val="0"/>
              </a:spcAft>
              <a:defRPr kumimoji="1" sz="4000" b="1">
                <a:solidFill>
                  <a:schemeClr val="tx2"/>
                </a:solidFill>
                <a:latin typeface="仿宋" panose="02010609060101010101" pitchFamily="49" charset="-122"/>
                <a:ea typeface="仿宋" panose="02010609060101010101" pitchFamily="49" charset="-122"/>
                <a:cs typeface="仿宋" panose="02010609060101010101" pitchFamily="49" charset="-122"/>
              </a:defRPr>
            </a:lvl3pPr>
            <a:lvl4pPr algn="l" rtl="0" eaLnBrk="0" fontAlgn="base" hangingPunct="0">
              <a:spcBef>
                <a:spcPct val="0"/>
              </a:spcBef>
              <a:spcAft>
                <a:spcPct val="0"/>
              </a:spcAft>
              <a:defRPr kumimoji="1" sz="4000" b="1">
                <a:solidFill>
                  <a:schemeClr val="tx2"/>
                </a:solidFill>
                <a:latin typeface="仿宋" panose="02010609060101010101" pitchFamily="49" charset="-122"/>
                <a:ea typeface="仿宋" panose="02010609060101010101" pitchFamily="49" charset="-122"/>
                <a:cs typeface="仿宋" panose="02010609060101010101" pitchFamily="49" charset="-122"/>
              </a:defRPr>
            </a:lvl4pPr>
            <a:lvl5pPr algn="l" rtl="0" eaLnBrk="0" fontAlgn="base" hangingPunct="0">
              <a:spcBef>
                <a:spcPct val="0"/>
              </a:spcBef>
              <a:spcAft>
                <a:spcPct val="0"/>
              </a:spcAft>
              <a:defRPr kumimoji="1" sz="4000" b="1">
                <a:solidFill>
                  <a:schemeClr val="tx2"/>
                </a:solidFill>
                <a:latin typeface="仿宋" panose="02010609060101010101" pitchFamily="49" charset="-122"/>
                <a:ea typeface="仿宋" panose="02010609060101010101" pitchFamily="49" charset="-122"/>
                <a:cs typeface="仿宋" panose="02010609060101010101" pitchFamily="49" charset="-122"/>
              </a:defRPr>
            </a:lvl5pPr>
            <a:lvl6pPr marL="457189" algn="l" rtl="0" eaLnBrk="1" fontAlgn="base" hangingPunct="1">
              <a:spcBef>
                <a:spcPct val="0"/>
              </a:spcBef>
              <a:spcAft>
                <a:spcPct val="0"/>
              </a:spcAft>
              <a:defRPr kumimoji="1" sz="3600">
                <a:solidFill>
                  <a:schemeClr val="tx2"/>
                </a:solidFill>
                <a:latin typeface="Times New Roman" pitchFamily="18" charset="0"/>
                <a:ea typeface="宋体" pitchFamily="2" charset="-122"/>
              </a:defRPr>
            </a:lvl6pPr>
            <a:lvl7pPr marL="914377" algn="l" rtl="0" eaLnBrk="1" fontAlgn="base" hangingPunct="1">
              <a:spcBef>
                <a:spcPct val="0"/>
              </a:spcBef>
              <a:spcAft>
                <a:spcPct val="0"/>
              </a:spcAft>
              <a:defRPr kumimoji="1" sz="3600">
                <a:solidFill>
                  <a:schemeClr val="tx2"/>
                </a:solidFill>
                <a:latin typeface="Times New Roman" pitchFamily="18" charset="0"/>
                <a:ea typeface="宋体" pitchFamily="2" charset="-122"/>
              </a:defRPr>
            </a:lvl7pPr>
            <a:lvl8pPr marL="1371566" algn="l" rtl="0" eaLnBrk="1" fontAlgn="base" hangingPunct="1">
              <a:spcBef>
                <a:spcPct val="0"/>
              </a:spcBef>
              <a:spcAft>
                <a:spcPct val="0"/>
              </a:spcAft>
              <a:defRPr kumimoji="1" sz="3600">
                <a:solidFill>
                  <a:schemeClr val="tx2"/>
                </a:solidFill>
                <a:latin typeface="Times New Roman" pitchFamily="18" charset="0"/>
                <a:ea typeface="宋体" pitchFamily="2" charset="-122"/>
              </a:defRPr>
            </a:lvl8pPr>
            <a:lvl9pPr marL="1828754" algn="l" rtl="0" eaLnBrk="1" fontAlgn="base" hangingPunct="1">
              <a:spcBef>
                <a:spcPct val="0"/>
              </a:spcBef>
              <a:spcAft>
                <a:spcPct val="0"/>
              </a:spcAft>
              <a:defRPr kumimoji="1" sz="3600">
                <a:solidFill>
                  <a:schemeClr val="tx2"/>
                </a:solidFill>
                <a:latin typeface="Times New Roman" pitchFamily="18" charset="0"/>
                <a:ea typeface="宋体" pitchFamily="2" charset="-122"/>
              </a:defRPr>
            </a:lvl9pPr>
          </a:lstStyle>
          <a:p>
            <a:r>
              <a:rPr lang="zh-CN" altLang="en-US" sz="1800" kern="0" dirty="0">
                <a:solidFill>
                  <a:schemeClr val="bg1"/>
                </a:solidFill>
              </a:rPr>
              <a:t>程序设计基础</a:t>
            </a:r>
          </a:p>
        </p:txBody>
      </p:sp>
      <p:sp>
        <p:nvSpPr>
          <p:cNvPr id="9" name="矩形 8">
            <a:extLst>
              <a:ext uri="{FF2B5EF4-FFF2-40B4-BE49-F238E27FC236}">
                <a16:creationId xmlns:a16="http://schemas.microsoft.com/office/drawing/2014/main" id="{4F68125C-1C36-44CA-8678-6142D97E4784}"/>
              </a:ext>
            </a:extLst>
          </p:cNvPr>
          <p:cNvSpPr/>
          <p:nvPr userDrawn="1"/>
        </p:nvSpPr>
        <p:spPr bwMode="auto">
          <a:xfrm>
            <a:off x="-6709" y="0"/>
            <a:ext cx="9150709" cy="812800"/>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10" name="内容占位符 2">
            <a:extLst>
              <a:ext uri="{FF2B5EF4-FFF2-40B4-BE49-F238E27FC236}">
                <a16:creationId xmlns:a16="http://schemas.microsoft.com/office/drawing/2014/main" id="{6055B3EC-A512-4978-9D6F-E696C3385311}"/>
              </a:ext>
            </a:extLst>
          </p:cNvPr>
          <p:cNvSpPr>
            <a:spLocks noGrp="1"/>
          </p:cNvSpPr>
          <p:nvPr>
            <p:ph idx="1"/>
          </p:nvPr>
        </p:nvSpPr>
        <p:spPr>
          <a:xfrm>
            <a:off x="177800" y="952500"/>
            <a:ext cx="8775700" cy="5346700"/>
          </a:xfrm>
        </p:spPr>
        <p:txBody>
          <a:bodyPr/>
          <a:lstStyle>
            <a:lvl1pPr>
              <a:buClr>
                <a:srgbClr val="000066"/>
              </a:buClr>
              <a:buSzPct val="80000"/>
              <a:buFont typeface="Wingdings" pitchFamily="2" charset="2"/>
              <a:buChar char="n"/>
              <a:defRPr sz="3200" b="0">
                <a:latin typeface="Arial" panose="020B0604020202020204" pitchFamily="34" charset="0"/>
                <a:ea typeface="+mn-ea"/>
                <a:cs typeface="Arial" panose="020B0604020202020204" pitchFamily="34" charset="0"/>
              </a:defRPr>
            </a:lvl1pPr>
            <a:lvl2pPr>
              <a:buClr>
                <a:srgbClr val="000066"/>
              </a:buClr>
              <a:buSzPct val="80000"/>
              <a:defRPr sz="2800" b="0">
                <a:latin typeface="Arial" panose="020B0604020202020204" pitchFamily="34" charset="0"/>
                <a:ea typeface="+mn-ea"/>
                <a:cs typeface="Arial" panose="020B0604020202020204" pitchFamily="34" charset="0"/>
              </a:defRPr>
            </a:lvl2pPr>
            <a:lvl3pPr>
              <a:buClr>
                <a:srgbClr val="000066"/>
              </a:buClr>
              <a:buSzPct val="80000"/>
              <a:defRPr sz="2400" b="0">
                <a:latin typeface="Arial" panose="020B0604020202020204" pitchFamily="34" charset="0"/>
                <a:ea typeface="+mn-ea"/>
                <a:cs typeface="Arial" panose="020B0604020202020204" pitchFamily="34" charset="0"/>
              </a:defRPr>
            </a:lvl3pPr>
            <a:lvl4pPr>
              <a:buClr>
                <a:srgbClr val="000066"/>
              </a:buClr>
              <a:buSzPct val="80000"/>
              <a:defRPr sz="2400" b="0">
                <a:latin typeface="Arial" panose="020B0604020202020204" pitchFamily="34" charset="0"/>
                <a:ea typeface="+mn-ea"/>
                <a:cs typeface="Arial" panose="020B0604020202020204" pitchFamily="34" charset="0"/>
              </a:defRPr>
            </a:lvl4pPr>
            <a:lvl5pPr>
              <a:buClr>
                <a:srgbClr val="000066"/>
              </a:buClr>
              <a:buSzPct val="80000"/>
              <a:defRPr sz="2400" b="0">
                <a:latin typeface="Arial" panose="020B0604020202020204" pitchFamily="34" charset="0"/>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标题 1"/>
          <p:cNvSpPr>
            <a:spLocks noGrp="1"/>
          </p:cNvSpPr>
          <p:nvPr>
            <p:ph type="title"/>
          </p:nvPr>
        </p:nvSpPr>
        <p:spPr>
          <a:xfrm>
            <a:off x="177800" y="0"/>
            <a:ext cx="8775700" cy="812800"/>
          </a:xfrm>
        </p:spPr>
        <p:txBody>
          <a:bodyPr/>
          <a:lstStyle>
            <a:lvl1pPr>
              <a:defRPr sz="40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940081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B0560C90-5430-4B3D-A268-8D896A223BA5}"/>
              </a:ext>
            </a:extLst>
          </p:cNvPr>
          <p:cNvSpPr>
            <a:spLocks/>
          </p:cNvSpPr>
          <p:nvPr userDrawn="1"/>
        </p:nvSpPr>
        <p:spPr bwMode="auto">
          <a:xfrm>
            <a:off x="-6709" y="6438899"/>
            <a:ext cx="9150709" cy="419100"/>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6" name="TextBox 3">
            <a:extLst>
              <a:ext uri="{FF2B5EF4-FFF2-40B4-BE49-F238E27FC236}">
                <a16:creationId xmlns:a16="http://schemas.microsoft.com/office/drawing/2014/main" id="{C65C3174-AA85-4DAC-BFEE-959C470ADEB0}"/>
              </a:ext>
            </a:extLst>
          </p:cNvPr>
          <p:cNvSpPr txBox="1">
            <a:spLocks noChangeArrowheads="1"/>
          </p:cNvSpPr>
          <p:nvPr userDrawn="1"/>
        </p:nvSpPr>
        <p:spPr bwMode="auto">
          <a:xfrm>
            <a:off x="7858125" y="6519864"/>
            <a:ext cx="1143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Garamond" panose="02020404030301010803" pitchFamily="18" charset="0"/>
                <a:ea typeface="宋体" panose="02010600030101010101" pitchFamily="2" charset="-122"/>
              </a:defRPr>
            </a:lvl1pPr>
            <a:lvl2pPr marL="742950" indent="-285750">
              <a:defRPr sz="2800">
                <a:solidFill>
                  <a:srgbClr val="FFFF00"/>
                </a:solidFill>
                <a:latin typeface="Garamond" panose="02020404030301010803" pitchFamily="18" charset="0"/>
                <a:ea typeface="宋体" panose="02010600030101010101" pitchFamily="2" charset="-122"/>
              </a:defRPr>
            </a:lvl2pPr>
            <a:lvl3pPr marL="1143000" indent="-228600">
              <a:defRPr sz="2800">
                <a:solidFill>
                  <a:srgbClr val="FFFF00"/>
                </a:solidFill>
                <a:latin typeface="Garamond" panose="02020404030301010803" pitchFamily="18" charset="0"/>
                <a:ea typeface="宋体" panose="02010600030101010101" pitchFamily="2" charset="-122"/>
              </a:defRPr>
            </a:lvl3pPr>
            <a:lvl4pPr marL="1600200" indent="-228600">
              <a:defRPr sz="2800">
                <a:solidFill>
                  <a:srgbClr val="FFFF00"/>
                </a:solidFill>
                <a:latin typeface="Garamond" panose="02020404030301010803" pitchFamily="18" charset="0"/>
                <a:ea typeface="宋体" panose="02010600030101010101" pitchFamily="2" charset="-122"/>
              </a:defRPr>
            </a:lvl4pPr>
            <a:lvl5pPr marL="2057400" indent="-228600">
              <a:defRPr sz="2800">
                <a:solidFill>
                  <a:srgbClr val="FFFF00"/>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2800">
                <a:solidFill>
                  <a:srgbClr val="FFFF00"/>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2800">
                <a:solidFill>
                  <a:srgbClr val="FFFF00"/>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2800">
                <a:solidFill>
                  <a:srgbClr val="FFFF00"/>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2800">
                <a:solidFill>
                  <a:srgbClr val="FFFF00"/>
                </a:solidFill>
                <a:latin typeface="Garamond" panose="02020404030301010803" pitchFamily="18" charset="0"/>
                <a:ea typeface="宋体" panose="02010600030101010101" pitchFamily="2" charset="-122"/>
              </a:defRPr>
            </a:lvl9pPr>
          </a:lstStyle>
          <a:p>
            <a:pPr algn="r" eaLnBrk="1" hangingPunct="1">
              <a:defRPr/>
            </a:pPr>
            <a:fld id="{C5E4CE50-40E5-4EF9-B5B8-04C497FD67B9}" type="slidenum">
              <a:rPr lang="zh-CN" altLang="en-US" sz="1600" smtClean="0">
                <a:solidFill>
                  <a:schemeClr val="bg1"/>
                </a:solidFill>
                <a:latin typeface="微软雅黑" panose="020B0503020204020204" pitchFamily="34" charset="-122"/>
                <a:ea typeface="微软雅黑" panose="020B0503020204020204" pitchFamily="34" charset="-122"/>
              </a:rPr>
              <a:pPr algn="r" eaLnBrk="1" hangingPunct="1">
                <a:defRPr/>
              </a:pPr>
              <a:t>‹#›</a:t>
            </a:fld>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8" name="标题 1">
            <a:extLst>
              <a:ext uri="{FF2B5EF4-FFF2-40B4-BE49-F238E27FC236}">
                <a16:creationId xmlns:a16="http://schemas.microsoft.com/office/drawing/2014/main" id="{AD8035B8-F57A-42F8-A7E3-48076D681120}"/>
              </a:ext>
            </a:extLst>
          </p:cNvPr>
          <p:cNvSpPr txBox="1">
            <a:spLocks/>
          </p:cNvSpPr>
          <p:nvPr userDrawn="1"/>
        </p:nvSpPr>
        <p:spPr bwMode="auto">
          <a:xfrm>
            <a:off x="177800" y="6438899"/>
            <a:ext cx="87757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000" b="1">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4000" b="1">
                <a:solidFill>
                  <a:schemeClr val="tx2"/>
                </a:solidFill>
                <a:latin typeface="仿宋" panose="02010609060101010101" pitchFamily="49" charset="-122"/>
                <a:ea typeface="仿宋" panose="02010609060101010101" pitchFamily="49" charset="-122"/>
                <a:cs typeface="仿宋" panose="02010609060101010101" pitchFamily="49" charset="-122"/>
              </a:defRPr>
            </a:lvl2pPr>
            <a:lvl3pPr algn="l" rtl="0" eaLnBrk="0" fontAlgn="base" hangingPunct="0">
              <a:spcBef>
                <a:spcPct val="0"/>
              </a:spcBef>
              <a:spcAft>
                <a:spcPct val="0"/>
              </a:spcAft>
              <a:defRPr kumimoji="1" sz="4000" b="1">
                <a:solidFill>
                  <a:schemeClr val="tx2"/>
                </a:solidFill>
                <a:latin typeface="仿宋" panose="02010609060101010101" pitchFamily="49" charset="-122"/>
                <a:ea typeface="仿宋" panose="02010609060101010101" pitchFamily="49" charset="-122"/>
                <a:cs typeface="仿宋" panose="02010609060101010101" pitchFamily="49" charset="-122"/>
              </a:defRPr>
            </a:lvl3pPr>
            <a:lvl4pPr algn="l" rtl="0" eaLnBrk="0" fontAlgn="base" hangingPunct="0">
              <a:spcBef>
                <a:spcPct val="0"/>
              </a:spcBef>
              <a:spcAft>
                <a:spcPct val="0"/>
              </a:spcAft>
              <a:defRPr kumimoji="1" sz="4000" b="1">
                <a:solidFill>
                  <a:schemeClr val="tx2"/>
                </a:solidFill>
                <a:latin typeface="仿宋" panose="02010609060101010101" pitchFamily="49" charset="-122"/>
                <a:ea typeface="仿宋" panose="02010609060101010101" pitchFamily="49" charset="-122"/>
                <a:cs typeface="仿宋" panose="02010609060101010101" pitchFamily="49" charset="-122"/>
              </a:defRPr>
            </a:lvl4pPr>
            <a:lvl5pPr algn="l" rtl="0" eaLnBrk="0" fontAlgn="base" hangingPunct="0">
              <a:spcBef>
                <a:spcPct val="0"/>
              </a:spcBef>
              <a:spcAft>
                <a:spcPct val="0"/>
              </a:spcAft>
              <a:defRPr kumimoji="1" sz="4000" b="1">
                <a:solidFill>
                  <a:schemeClr val="tx2"/>
                </a:solidFill>
                <a:latin typeface="仿宋" panose="02010609060101010101" pitchFamily="49" charset="-122"/>
                <a:ea typeface="仿宋" panose="02010609060101010101" pitchFamily="49" charset="-122"/>
                <a:cs typeface="仿宋" panose="02010609060101010101" pitchFamily="49" charset="-122"/>
              </a:defRPr>
            </a:lvl5pPr>
            <a:lvl6pPr marL="457189" algn="l" rtl="0" eaLnBrk="1" fontAlgn="base" hangingPunct="1">
              <a:spcBef>
                <a:spcPct val="0"/>
              </a:spcBef>
              <a:spcAft>
                <a:spcPct val="0"/>
              </a:spcAft>
              <a:defRPr kumimoji="1" sz="3600">
                <a:solidFill>
                  <a:schemeClr val="tx2"/>
                </a:solidFill>
                <a:latin typeface="Times New Roman" pitchFamily="18" charset="0"/>
                <a:ea typeface="宋体" pitchFamily="2" charset="-122"/>
              </a:defRPr>
            </a:lvl6pPr>
            <a:lvl7pPr marL="914377" algn="l" rtl="0" eaLnBrk="1" fontAlgn="base" hangingPunct="1">
              <a:spcBef>
                <a:spcPct val="0"/>
              </a:spcBef>
              <a:spcAft>
                <a:spcPct val="0"/>
              </a:spcAft>
              <a:defRPr kumimoji="1" sz="3600">
                <a:solidFill>
                  <a:schemeClr val="tx2"/>
                </a:solidFill>
                <a:latin typeface="Times New Roman" pitchFamily="18" charset="0"/>
                <a:ea typeface="宋体" pitchFamily="2" charset="-122"/>
              </a:defRPr>
            </a:lvl7pPr>
            <a:lvl8pPr marL="1371566" algn="l" rtl="0" eaLnBrk="1" fontAlgn="base" hangingPunct="1">
              <a:spcBef>
                <a:spcPct val="0"/>
              </a:spcBef>
              <a:spcAft>
                <a:spcPct val="0"/>
              </a:spcAft>
              <a:defRPr kumimoji="1" sz="3600">
                <a:solidFill>
                  <a:schemeClr val="tx2"/>
                </a:solidFill>
                <a:latin typeface="Times New Roman" pitchFamily="18" charset="0"/>
                <a:ea typeface="宋体" pitchFamily="2" charset="-122"/>
              </a:defRPr>
            </a:lvl8pPr>
            <a:lvl9pPr marL="1828754" algn="l" rtl="0" eaLnBrk="1" fontAlgn="base" hangingPunct="1">
              <a:spcBef>
                <a:spcPct val="0"/>
              </a:spcBef>
              <a:spcAft>
                <a:spcPct val="0"/>
              </a:spcAft>
              <a:defRPr kumimoji="1" sz="3600">
                <a:solidFill>
                  <a:schemeClr val="tx2"/>
                </a:solidFill>
                <a:latin typeface="Times New Roman" pitchFamily="18" charset="0"/>
                <a:ea typeface="宋体" pitchFamily="2" charset="-122"/>
              </a:defRPr>
            </a:lvl9pPr>
          </a:lstStyle>
          <a:p>
            <a:r>
              <a:rPr lang="zh-CN" altLang="en-US" sz="1800" kern="0" dirty="0">
                <a:solidFill>
                  <a:schemeClr val="bg1"/>
                </a:solidFill>
              </a:rPr>
              <a:t>程序设计基础</a:t>
            </a:r>
          </a:p>
        </p:txBody>
      </p:sp>
      <p:sp>
        <p:nvSpPr>
          <p:cNvPr id="9" name="矩形 8">
            <a:extLst>
              <a:ext uri="{FF2B5EF4-FFF2-40B4-BE49-F238E27FC236}">
                <a16:creationId xmlns:a16="http://schemas.microsoft.com/office/drawing/2014/main" id="{4F68125C-1C36-44CA-8678-6142D97E4784}"/>
              </a:ext>
            </a:extLst>
          </p:cNvPr>
          <p:cNvSpPr/>
          <p:nvPr userDrawn="1"/>
        </p:nvSpPr>
        <p:spPr bwMode="auto">
          <a:xfrm>
            <a:off x="-6709" y="0"/>
            <a:ext cx="9150709" cy="812800"/>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10" name="内容占位符 2">
            <a:extLst>
              <a:ext uri="{FF2B5EF4-FFF2-40B4-BE49-F238E27FC236}">
                <a16:creationId xmlns:a16="http://schemas.microsoft.com/office/drawing/2014/main" id="{6055B3EC-A512-4978-9D6F-E696C3385311}"/>
              </a:ext>
            </a:extLst>
          </p:cNvPr>
          <p:cNvSpPr>
            <a:spLocks noGrp="1"/>
          </p:cNvSpPr>
          <p:nvPr>
            <p:ph idx="1"/>
          </p:nvPr>
        </p:nvSpPr>
        <p:spPr>
          <a:xfrm>
            <a:off x="177800" y="952500"/>
            <a:ext cx="8775700" cy="5346700"/>
          </a:xfrm>
        </p:spPr>
        <p:txBody>
          <a:bodyPr/>
          <a:lstStyle>
            <a:lvl1pPr marL="0" indent="0">
              <a:buClr>
                <a:srgbClr val="000066"/>
              </a:buClr>
              <a:buSzPct val="80000"/>
              <a:buFont typeface="Wingdings" pitchFamily="2" charset="2"/>
              <a:buNone/>
              <a:defRPr sz="2000" b="0">
                <a:latin typeface="Consolas" panose="020B0609020204030204" pitchFamily="49" charset="0"/>
                <a:ea typeface="+mn-ea"/>
                <a:cs typeface="Arial" panose="020B0604020202020204" pitchFamily="34" charset="0"/>
              </a:defRPr>
            </a:lvl1pPr>
            <a:lvl2pPr>
              <a:buClr>
                <a:srgbClr val="000066"/>
              </a:buClr>
              <a:buSzPct val="80000"/>
              <a:defRPr sz="2800" b="0">
                <a:latin typeface="Arial" panose="020B0604020202020204" pitchFamily="34" charset="0"/>
                <a:ea typeface="+mn-ea"/>
                <a:cs typeface="Arial" panose="020B0604020202020204" pitchFamily="34" charset="0"/>
              </a:defRPr>
            </a:lvl2pPr>
            <a:lvl3pPr>
              <a:buClr>
                <a:srgbClr val="000066"/>
              </a:buClr>
              <a:buSzPct val="80000"/>
              <a:defRPr sz="2400" b="0">
                <a:latin typeface="Arial" panose="020B0604020202020204" pitchFamily="34" charset="0"/>
                <a:ea typeface="+mn-ea"/>
                <a:cs typeface="Arial" panose="020B0604020202020204" pitchFamily="34" charset="0"/>
              </a:defRPr>
            </a:lvl3pPr>
            <a:lvl4pPr>
              <a:buClr>
                <a:srgbClr val="000066"/>
              </a:buClr>
              <a:buSzPct val="80000"/>
              <a:defRPr sz="2400" b="0">
                <a:latin typeface="Arial" panose="020B0604020202020204" pitchFamily="34" charset="0"/>
                <a:ea typeface="+mn-ea"/>
                <a:cs typeface="Arial" panose="020B0604020202020204" pitchFamily="34" charset="0"/>
              </a:defRPr>
            </a:lvl4pPr>
            <a:lvl5pPr>
              <a:buClr>
                <a:srgbClr val="000066"/>
              </a:buClr>
              <a:buSzPct val="80000"/>
              <a:defRPr sz="2400" b="0">
                <a:latin typeface="Arial" panose="020B0604020202020204" pitchFamily="34" charset="0"/>
                <a:ea typeface="+mn-ea"/>
                <a:cs typeface="Arial" panose="020B0604020202020204" pitchFamily="34" charset="0"/>
              </a:defRPr>
            </a:lvl5pPr>
          </a:lstStyle>
          <a:p>
            <a:pPr lvl="0"/>
            <a:endParaRPr lang="zh-CN" altLang="en-US" dirty="0"/>
          </a:p>
        </p:txBody>
      </p:sp>
      <p:sp>
        <p:nvSpPr>
          <p:cNvPr id="2" name="标题 1"/>
          <p:cNvSpPr>
            <a:spLocks noGrp="1"/>
          </p:cNvSpPr>
          <p:nvPr>
            <p:ph type="title"/>
          </p:nvPr>
        </p:nvSpPr>
        <p:spPr>
          <a:xfrm>
            <a:off x="177800" y="0"/>
            <a:ext cx="8775700" cy="812800"/>
          </a:xfrm>
        </p:spPr>
        <p:txBody>
          <a:bodyPr/>
          <a:lstStyle>
            <a:lvl1pPr>
              <a:defRPr sz="40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1233852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8" name="文本占位符 7"/>
          <p:cNvSpPr>
            <a:spLocks noGrp="1"/>
          </p:cNvSpPr>
          <p:nvPr>
            <p:ph type="body" sz="quarter" idx="12"/>
          </p:nvPr>
        </p:nvSpPr>
        <p:spPr>
          <a:xfrm>
            <a:off x="285750" y="1214438"/>
            <a:ext cx="8572500" cy="5214937"/>
          </a:xfrm>
        </p:spPr>
        <p:txBody>
          <a:bodyPr/>
          <a:lstStyle>
            <a:lvl1pPr marL="0" indent="0">
              <a:lnSpc>
                <a:spcPct val="120000"/>
              </a:lnSpc>
              <a:spcBef>
                <a:spcPts val="0"/>
              </a:spcBef>
              <a:buNone/>
              <a:defRPr sz="2000" b="0">
                <a:latin typeface="Consolas" pitchFamily="49" charset="0"/>
                <a:cs typeface="Consolas" pitchFamily="49" charset="0"/>
              </a:defRPr>
            </a:lvl1pPr>
          </a:lstStyle>
          <a:p>
            <a:pPr lvl="0"/>
            <a:endParaRPr lang="zh-CN" altLang="en-US" dirty="0"/>
          </a:p>
        </p:txBody>
      </p:sp>
      <p:sp>
        <p:nvSpPr>
          <p:cNvPr id="4" name="Rectangle 5"/>
          <p:cNvSpPr>
            <a:spLocks noGrp="1" noChangeArrowheads="1"/>
          </p:cNvSpPr>
          <p:nvPr>
            <p:ph type="ftr" sz="quarter" idx="13"/>
          </p:nvPr>
        </p:nvSpPr>
        <p:spPr>
          <a:ln/>
        </p:spPr>
        <p:txBody>
          <a:bodyPr/>
          <a:lstStyle>
            <a:lvl1pPr>
              <a:defRPr/>
            </a:lvl1pPr>
          </a:lstStyle>
          <a:p>
            <a:pPr>
              <a:defRPr/>
            </a:pPr>
            <a:r>
              <a:rPr lang="zh-CN" altLang="en-US"/>
              <a:t>程序设计基础</a:t>
            </a:r>
          </a:p>
        </p:txBody>
      </p:sp>
      <p:sp>
        <p:nvSpPr>
          <p:cNvPr id="5" name="灯片编号占位符 17"/>
          <p:cNvSpPr>
            <a:spLocks noGrp="1"/>
          </p:cNvSpPr>
          <p:nvPr>
            <p:ph type="sldNum" sz="quarter" idx="14"/>
          </p:nvPr>
        </p:nvSpPr>
        <p:spPr/>
        <p:txBody>
          <a:bodyPr/>
          <a:lstStyle>
            <a:lvl1pPr>
              <a:defRPr/>
            </a:lvl1pPr>
          </a:lstStyle>
          <a:p>
            <a:pPr>
              <a:defRPr/>
            </a:pPr>
            <a:fld id="{F9C265C2-273E-4E46-A187-46C89F5F2541}" type="slidenum">
              <a:rPr lang="zh-CN" altLang="en-US"/>
              <a:pPr>
                <a:defRPr/>
              </a:pPr>
              <a:t>‹#›</a:t>
            </a:fld>
            <a:endParaRPr lang="zh-CN" altLang="en-US"/>
          </a:p>
        </p:txBody>
      </p:sp>
    </p:spTree>
    <p:extLst>
      <p:ext uri="{BB962C8B-B14F-4D97-AF65-F5344CB8AC3E}">
        <p14:creationId xmlns:p14="http://schemas.microsoft.com/office/powerpoint/2010/main" val="9747900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304800"/>
            <a:ext cx="6629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单击此处插入标题</a:t>
            </a:r>
          </a:p>
        </p:txBody>
      </p:sp>
      <p:sp>
        <p:nvSpPr>
          <p:cNvPr id="1027" name="Rectangle 3"/>
          <p:cNvSpPr>
            <a:spLocks noGrp="1" noChangeArrowheads="1"/>
          </p:cNvSpPr>
          <p:nvPr>
            <p:ph type="body" idx="1"/>
          </p:nvPr>
        </p:nvSpPr>
        <p:spPr bwMode="auto">
          <a:xfrm>
            <a:off x="685800" y="1828800"/>
            <a:ext cx="77724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5535" r:id="rId1"/>
    <p:sldLayoutId id="2147485536" r:id="rId2"/>
    <p:sldLayoutId id="2147485538" r:id="rId3"/>
    <p:sldLayoutId id="2147485539" r:id="rId4"/>
  </p:sldLayoutIdLst>
  <p:hf hdr="0" ftr="0" dt="0"/>
  <p:txStyles>
    <p:titleStyle>
      <a:lvl1pPr algn="l" rtl="0" eaLnBrk="0" fontAlgn="base" hangingPunct="0">
        <a:spcBef>
          <a:spcPct val="0"/>
        </a:spcBef>
        <a:spcAft>
          <a:spcPct val="0"/>
        </a:spcAft>
        <a:defRPr kumimoji="1" sz="4000" b="1">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4000" b="1">
          <a:solidFill>
            <a:schemeClr val="tx2"/>
          </a:solidFill>
          <a:latin typeface="仿宋" panose="02010609060101010101" pitchFamily="49" charset="-122"/>
          <a:ea typeface="仿宋" panose="02010609060101010101" pitchFamily="49" charset="-122"/>
          <a:cs typeface="仿宋" panose="02010609060101010101" pitchFamily="49" charset="-122"/>
        </a:defRPr>
      </a:lvl2pPr>
      <a:lvl3pPr algn="l" rtl="0" eaLnBrk="0" fontAlgn="base" hangingPunct="0">
        <a:spcBef>
          <a:spcPct val="0"/>
        </a:spcBef>
        <a:spcAft>
          <a:spcPct val="0"/>
        </a:spcAft>
        <a:defRPr kumimoji="1" sz="4000" b="1">
          <a:solidFill>
            <a:schemeClr val="tx2"/>
          </a:solidFill>
          <a:latin typeface="仿宋" panose="02010609060101010101" pitchFamily="49" charset="-122"/>
          <a:ea typeface="仿宋" panose="02010609060101010101" pitchFamily="49" charset="-122"/>
          <a:cs typeface="仿宋" panose="02010609060101010101" pitchFamily="49" charset="-122"/>
        </a:defRPr>
      </a:lvl3pPr>
      <a:lvl4pPr algn="l" rtl="0" eaLnBrk="0" fontAlgn="base" hangingPunct="0">
        <a:spcBef>
          <a:spcPct val="0"/>
        </a:spcBef>
        <a:spcAft>
          <a:spcPct val="0"/>
        </a:spcAft>
        <a:defRPr kumimoji="1" sz="4000" b="1">
          <a:solidFill>
            <a:schemeClr val="tx2"/>
          </a:solidFill>
          <a:latin typeface="仿宋" panose="02010609060101010101" pitchFamily="49" charset="-122"/>
          <a:ea typeface="仿宋" panose="02010609060101010101" pitchFamily="49" charset="-122"/>
          <a:cs typeface="仿宋" panose="02010609060101010101" pitchFamily="49" charset="-122"/>
        </a:defRPr>
      </a:lvl4pPr>
      <a:lvl5pPr algn="l" rtl="0" eaLnBrk="0" fontAlgn="base" hangingPunct="0">
        <a:spcBef>
          <a:spcPct val="0"/>
        </a:spcBef>
        <a:spcAft>
          <a:spcPct val="0"/>
        </a:spcAft>
        <a:defRPr kumimoji="1" sz="4000" b="1">
          <a:solidFill>
            <a:schemeClr val="tx2"/>
          </a:solidFill>
          <a:latin typeface="仿宋" panose="02010609060101010101" pitchFamily="49" charset="-122"/>
          <a:ea typeface="仿宋" panose="02010609060101010101" pitchFamily="49" charset="-122"/>
          <a:cs typeface="仿宋" panose="02010609060101010101" pitchFamily="49" charset="-122"/>
        </a:defRPr>
      </a:lvl5pPr>
      <a:lvl6pPr marL="457189" algn="l" rtl="0" eaLnBrk="1" fontAlgn="base" hangingPunct="1">
        <a:spcBef>
          <a:spcPct val="0"/>
        </a:spcBef>
        <a:spcAft>
          <a:spcPct val="0"/>
        </a:spcAft>
        <a:defRPr kumimoji="1" sz="3600">
          <a:solidFill>
            <a:schemeClr val="tx2"/>
          </a:solidFill>
          <a:latin typeface="Times New Roman" pitchFamily="18" charset="0"/>
          <a:ea typeface="宋体" pitchFamily="2" charset="-122"/>
        </a:defRPr>
      </a:lvl6pPr>
      <a:lvl7pPr marL="914377" algn="l" rtl="0" eaLnBrk="1" fontAlgn="base" hangingPunct="1">
        <a:spcBef>
          <a:spcPct val="0"/>
        </a:spcBef>
        <a:spcAft>
          <a:spcPct val="0"/>
        </a:spcAft>
        <a:defRPr kumimoji="1" sz="3600">
          <a:solidFill>
            <a:schemeClr val="tx2"/>
          </a:solidFill>
          <a:latin typeface="Times New Roman" pitchFamily="18" charset="0"/>
          <a:ea typeface="宋体" pitchFamily="2" charset="-122"/>
        </a:defRPr>
      </a:lvl7pPr>
      <a:lvl8pPr marL="1371566" algn="l" rtl="0" eaLnBrk="1" fontAlgn="base" hangingPunct="1">
        <a:spcBef>
          <a:spcPct val="0"/>
        </a:spcBef>
        <a:spcAft>
          <a:spcPct val="0"/>
        </a:spcAft>
        <a:defRPr kumimoji="1" sz="3600">
          <a:solidFill>
            <a:schemeClr val="tx2"/>
          </a:solidFill>
          <a:latin typeface="Times New Roman" pitchFamily="18" charset="0"/>
          <a:ea typeface="宋体" pitchFamily="2" charset="-122"/>
        </a:defRPr>
      </a:lvl8pPr>
      <a:lvl9pPr marL="1828754" algn="l" rtl="0" eaLnBrk="1" fontAlgn="base" hangingPunct="1">
        <a:spcBef>
          <a:spcPct val="0"/>
        </a:spcBef>
        <a:spcAft>
          <a:spcPct val="0"/>
        </a:spcAft>
        <a:defRPr kumimoji="1" sz="3600">
          <a:solidFill>
            <a:schemeClr val="tx2"/>
          </a:solidFill>
          <a:latin typeface="Times New Roman" pitchFamily="18" charset="0"/>
          <a:ea typeface="宋体" pitchFamily="2" charset="-122"/>
        </a:defRPr>
      </a:lvl9pPr>
    </p:titleStyle>
    <p:bodyStyle>
      <a:lvl1pPr marL="342891" indent="-342891" algn="l" rtl="0" eaLnBrk="0" fontAlgn="base" hangingPunct="0">
        <a:lnSpc>
          <a:spcPct val="110000"/>
        </a:lnSpc>
        <a:spcBef>
          <a:spcPct val="20000"/>
        </a:spcBef>
        <a:spcAft>
          <a:spcPct val="0"/>
        </a:spcAft>
        <a:buClr>
          <a:srgbClr val="0000FF"/>
        </a:buClr>
        <a:buSzPct val="80000"/>
        <a:buBlip>
          <a:blip r:embed="rId6"/>
        </a:buBlip>
        <a:defRPr kumimoji="1" sz="3200" b="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32" indent="-285744" algn="l" rtl="0" eaLnBrk="0" fontAlgn="base" hangingPunct="0">
        <a:lnSpc>
          <a:spcPct val="110000"/>
        </a:lnSpc>
        <a:spcBef>
          <a:spcPct val="20000"/>
        </a:spcBef>
        <a:spcAft>
          <a:spcPct val="0"/>
        </a:spcAft>
        <a:buClr>
          <a:srgbClr val="0000FF"/>
        </a:buClr>
        <a:buSzPct val="80000"/>
        <a:buBlip>
          <a:blip r:embed="rId7"/>
        </a:buBlip>
        <a:defRPr kumimoji="1" sz="2800" b="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2971" indent="-228594" algn="l" rtl="0" eaLnBrk="0" fontAlgn="base" hangingPunct="0">
        <a:lnSpc>
          <a:spcPct val="110000"/>
        </a:lnSpc>
        <a:spcBef>
          <a:spcPct val="20000"/>
        </a:spcBef>
        <a:spcAft>
          <a:spcPct val="0"/>
        </a:spcAft>
        <a:buClr>
          <a:srgbClr val="0000FF"/>
        </a:buClr>
        <a:buSzPct val="80000"/>
        <a:buBlip>
          <a:blip r:embed="rId6"/>
        </a:buBlip>
        <a:defRPr kumimoji="1" sz="2400" b="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160" indent="-228594" algn="l" rtl="0" eaLnBrk="0" fontAlgn="base" hangingPunct="0">
        <a:lnSpc>
          <a:spcPct val="110000"/>
        </a:lnSpc>
        <a:spcBef>
          <a:spcPct val="20000"/>
        </a:spcBef>
        <a:spcAft>
          <a:spcPct val="0"/>
        </a:spcAft>
        <a:buClr>
          <a:srgbClr val="0000FF"/>
        </a:buClr>
        <a:buSzPct val="80000"/>
        <a:buBlip>
          <a:blip r:embed="rId7"/>
        </a:buBlip>
        <a:defRPr kumimoji="1" sz="2400" b="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349" indent="-228594" algn="l" rtl="0" eaLnBrk="0" fontAlgn="base" hangingPunct="0">
        <a:lnSpc>
          <a:spcPct val="110000"/>
        </a:lnSpc>
        <a:spcBef>
          <a:spcPct val="20000"/>
        </a:spcBef>
        <a:spcAft>
          <a:spcPct val="0"/>
        </a:spcAft>
        <a:buClr>
          <a:srgbClr val="0000FF"/>
        </a:buClr>
        <a:buSzPct val="80000"/>
        <a:buBlip>
          <a:blip r:embed="rId6"/>
        </a:buBlip>
        <a:defRPr kumimoji="1" sz="2400" b="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537" indent="-228594" algn="l" rtl="0" eaLnBrk="1" fontAlgn="base" hangingPunct="1">
        <a:spcBef>
          <a:spcPct val="20000"/>
        </a:spcBef>
        <a:spcAft>
          <a:spcPct val="0"/>
        </a:spcAft>
        <a:buChar char="»"/>
        <a:defRPr kumimoji="1" sz="1600">
          <a:solidFill>
            <a:schemeClr val="tx1"/>
          </a:solidFill>
          <a:latin typeface="+mn-lt"/>
          <a:ea typeface="+mn-ea"/>
        </a:defRPr>
      </a:lvl6pPr>
      <a:lvl7pPr marL="2971726" indent="-228594" algn="l" rtl="0" eaLnBrk="1" fontAlgn="base" hangingPunct="1">
        <a:spcBef>
          <a:spcPct val="20000"/>
        </a:spcBef>
        <a:spcAft>
          <a:spcPct val="0"/>
        </a:spcAft>
        <a:buChar char="»"/>
        <a:defRPr kumimoji="1" sz="1600">
          <a:solidFill>
            <a:schemeClr val="tx1"/>
          </a:solidFill>
          <a:latin typeface="+mn-lt"/>
          <a:ea typeface="+mn-ea"/>
        </a:defRPr>
      </a:lvl7pPr>
      <a:lvl8pPr marL="3428914" indent="-228594" algn="l" rtl="0" eaLnBrk="1" fontAlgn="base" hangingPunct="1">
        <a:spcBef>
          <a:spcPct val="20000"/>
        </a:spcBef>
        <a:spcAft>
          <a:spcPct val="0"/>
        </a:spcAft>
        <a:buChar char="»"/>
        <a:defRPr kumimoji="1" sz="1600">
          <a:solidFill>
            <a:schemeClr val="tx1"/>
          </a:solidFill>
          <a:latin typeface="+mn-lt"/>
          <a:ea typeface="+mn-ea"/>
        </a:defRPr>
      </a:lvl8pPr>
      <a:lvl9pPr marL="3886103" indent="-228594" algn="l" rtl="0" eaLnBrk="1" fontAlgn="base" hangingPunct="1">
        <a:spcBef>
          <a:spcPct val="20000"/>
        </a:spcBef>
        <a:spcAft>
          <a:spcPct val="0"/>
        </a:spcAft>
        <a:buChar char="»"/>
        <a:defRPr kumimoji="1" sz="1600">
          <a:solidFill>
            <a:schemeClr val="tx1"/>
          </a:solidFill>
          <a:latin typeface="+mn-lt"/>
          <a:ea typeface="+mn-ea"/>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12" userDrawn="1">
          <p15:clr>
            <a:srgbClr val="F26B43"/>
          </p15:clr>
        </p15:guide>
        <p15:guide id="2" pos="5640" userDrawn="1">
          <p15:clr>
            <a:srgbClr val="F26B43"/>
          </p15:clr>
        </p15:guide>
        <p15:guide id="3" orient="horz" pos="512" userDrawn="1">
          <p15:clr>
            <a:srgbClr val="F26B43"/>
          </p15:clr>
        </p15:guide>
        <p15:guide id="4" orient="horz" pos="600" userDrawn="1">
          <p15:clr>
            <a:srgbClr val="F26B43"/>
          </p15:clr>
        </p15:guide>
        <p15:guide id="5" orient="horz" pos="4056" userDrawn="1">
          <p15:clr>
            <a:srgbClr val="F26B43"/>
          </p15:clr>
        </p15:guide>
        <p15:guide id="6" orient="horz" pos="396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5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623E51-9D78-4A6C-B209-5E2E79447B03}"/>
              </a:ext>
            </a:extLst>
          </p:cNvPr>
          <p:cNvSpPr>
            <a:spLocks noGrp="1"/>
          </p:cNvSpPr>
          <p:nvPr>
            <p:ph type="ctrTitle"/>
          </p:nvPr>
        </p:nvSpPr>
        <p:spPr>
          <a:xfrm>
            <a:off x="177800" y="952500"/>
            <a:ext cx="8775700" cy="2138908"/>
          </a:xfrm>
        </p:spPr>
        <p:txBody>
          <a:bodyPr/>
          <a:lstStyle/>
          <a:p>
            <a:pPr algn="ctr"/>
            <a:r>
              <a:rPr lang="zh-CN" altLang="en-US" sz="4000" dirty="0"/>
              <a:t>第</a:t>
            </a:r>
            <a:r>
              <a:rPr lang="en-US" altLang="zh-CN" sz="4000" dirty="0"/>
              <a:t>15</a:t>
            </a:r>
            <a:r>
              <a:rPr lang="zh-CN" altLang="en-US" sz="4000" dirty="0"/>
              <a:t>节、程序设计与数学</a:t>
            </a:r>
            <a:br>
              <a:rPr lang="en-US" altLang="zh-CN" sz="4400" dirty="0"/>
            </a:br>
            <a:r>
              <a:rPr lang="zh-CN" altLang="en-US" sz="2800" dirty="0">
                <a:solidFill>
                  <a:schemeClr val="bg1"/>
                </a:solidFill>
              </a:rPr>
              <a:t>第章</a:t>
            </a:r>
            <a:endParaRPr lang="zh-CN" altLang="en-US" dirty="0">
              <a:solidFill>
                <a:schemeClr val="bg1"/>
              </a:solidFill>
            </a:endParaRPr>
          </a:p>
        </p:txBody>
      </p:sp>
      <p:sp>
        <p:nvSpPr>
          <p:cNvPr id="3" name="副标题 2">
            <a:extLst>
              <a:ext uri="{FF2B5EF4-FFF2-40B4-BE49-F238E27FC236}">
                <a16:creationId xmlns:a16="http://schemas.microsoft.com/office/drawing/2014/main" id="{746981BF-0EA6-4150-A868-CBAF29E17448}"/>
              </a:ext>
            </a:extLst>
          </p:cNvPr>
          <p:cNvSpPr>
            <a:spLocks noGrp="1"/>
          </p:cNvSpPr>
          <p:nvPr>
            <p:ph type="subTitle" idx="1"/>
          </p:nvPr>
        </p:nvSpPr>
        <p:spPr>
          <a:xfrm>
            <a:off x="1371600" y="4546600"/>
            <a:ext cx="6400800" cy="1752600"/>
          </a:xfrm>
        </p:spPr>
        <p:txBody>
          <a:bodyPr anchor="ctr"/>
          <a:lstStyle/>
          <a:p>
            <a:r>
              <a:rPr lang="zh-CN" altLang="en-US" sz="2800" dirty="0"/>
              <a:t>计算机系 王瑀屏</a:t>
            </a:r>
            <a:endParaRPr lang="en-US" altLang="zh-CN" sz="2800" dirty="0"/>
          </a:p>
          <a:p>
            <a:r>
              <a:rPr lang="en-US" altLang="zh-CN" sz="2800" dirty="0"/>
              <a:t>wyp@tsinghua.edu.cn</a:t>
            </a:r>
            <a:endParaRPr lang="zh-CN" altLang="en-US" sz="2800" dirty="0"/>
          </a:p>
        </p:txBody>
      </p:sp>
      <p:sp>
        <p:nvSpPr>
          <p:cNvPr id="4" name="文本框 3">
            <a:extLst>
              <a:ext uri="{FF2B5EF4-FFF2-40B4-BE49-F238E27FC236}">
                <a16:creationId xmlns:a16="http://schemas.microsoft.com/office/drawing/2014/main" id="{27DD2DE2-54EE-4059-B0EE-08A0BC544AF6}"/>
              </a:ext>
            </a:extLst>
          </p:cNvPr>
          <p:cNvSpPr txBox="1"/>
          <p:nvPr/>
        </p:nvSpPr>
        <p:spPr>
          <a:xfrm>
            <a:off x="177800" y="228025"/>
            <a:ext cx="8775700" cy="584775"/>
          </a:xfrm>
          <a:prstGeom prst="rect">
            <a:avLst/>
          </a:prstGeom>
          <a:noFill/>
        </p:spPr>
        <p:txBody>
          <a:bodyPr wrap="square">
            <a:spAutoFit/>
          </a:bodyPr>
          <a:lstStyle/>
          <a:p>
            <a:pPr algn="ctr"/>
            <a:r>
              <a:rPr lang="zh-CN" altLang="en-US" sz="3200" b="1" kern="0" dirty="0">
                <a:solidFill>
                  <a:srgbClr val="FF0000"/>
                </a:solidFill>
                <a:latin typeface="仿宋" panose="02010609060101010101" pitchFamily="49" charset="-122"/>
                <a:ea typeface="仿宋" panose="02010609060101010101" pitchFamily="49" charset="-122"/>
              </a:rPr>
              <a:t>程序设计基础</a:t>
            </a:r>
          </a:p>
        </p:txBody>
      </p:sp>
    </p:spTree>
    <p:extLst>
      <p:ext uri="{BB962C8B-B14F-4D97-AF65-F5344CB8AC3E}">
        <p14:creationId xmlns:p14="http://schemas.microsoft.com/office/powerpoint/2010/main" val="43852390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a:t>谁发明了计算机？</a:t>
            </a:r>
          </a:p>
        </p:txBody>
      </p:sp>
      <p:sp>
        <p:nvSpPr>
          <p:cNvPr id="20483" name="内容占位符 2"/>
          <p:cNvSpPr>
            <a:spLocks noGrp="1"/>
          </p:cNvSpPr>
          <p:nvPr>
            <p:ph idx="1"/>
          </p:nvPr>
        </p:nvSpPr>
        <p:spPr/>
        <p:txBody>
          <a:bodyPr/>
          <a:lstStyle/>
          <a:p>
            <a:r>
              <a:rPr lang="zh-CN" altLang="en-US" dirty="0"/>
              <a:t>第二次世界大战期间还为第一颗原子弹的研制作出了突出贡献</a:t>
            </a:r>
            <a:endParaRPr lang="en-US" altLang="zh-CN" dirty="0"/>
          </a:p>
          <a:p>
            <a:r>
              <a:rPr lang="zh-CN" altLang="en-US" dirty="0"/>
              <a:t>当时的美国原子能委员会主席斯特劳斯曾对他作过这样的评价：</a:t>
            </a:r>
            <a:endParaRPr lang="en-US" altLang="zh-CN" dirty="0"/>
          </a:p>
          <a:p>
            <a:pPr lvl="1"/>
            <a:r>
              <a:rPr lang="zh-CN" altLang="en-US" dirty="0"/>
              <a:t>“他有一种使人望尘莫及的能力，最困难的问题到他手里都会被分解成一件件看起来十分简单的事情”</a:t>
            </a:r>
          </a:p>
        </p:txBody>
      </p:sp>
    </p:spTree>
    <p:extLst>
      <p:ext uri="{BB962C8B-B14F-4D97-AF65-F5344CB8AC3E}">
        <p14:creationId xmlns:p14="http://schemas.microsoft.com/office/powerpoint/2010/main" val="2777900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animEffect transition="in" filter="fade">
                                      <p:cBhvr>
                                        <p:cTn id="7" dur="500"/>
                                        <p:tgtEl>
                                          <p:spTgt spid="2048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483">
                                            <p:txEl>
                                              <p:pRg st="2" end="2"/>
                                            </p:txEl>
                                          </p:spTgt>
                                        </p:tgtEl>
                                        <p:attrNameLst>
                                          <p:attrName>style.visibility</p:attrName>
                                        </p:attrNameLst>
                                      </p:cBhvr>
                                      <p:to>
                                        <p:strVal val="visible"/>
                                      </p:to>
                                    </p:set>
                                    <p:animEffect transition="in" filter="fade">
                                      <p:cBhvr>
                                        <p:cTn id="12" dur="500"/>
                                        <p:tgtEl>
                                          <p:spTgt spid="204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dirty="0"/>
              <a:t>小结</a:t>
            </a:r>
          </a:p>
        </p:txBody>
      </p:sp>
      <p:sp>
        <p:nvSpPr>
          <p:cNvPr id="24579" name="内容占位符 2"/>
          <p:cNvSpPr>
            <a:spLocks noGrp="1"/>
          </p:cNvSpPr>
          <p:nvPr>
            <p:ph idx="1"/>
          </p:nvPr>
        </p:nvSpPr>
        <p:spPr/>
        <p:txBody>
          <a:bodyPr/>
          <a:lstStyle/>
          <a:p>
            <a:r>
              <a:rPr lang="zh-CN" altLang="en-US"/>
              <a:t>计算机只是一种工具，是数学家“业余”工作的产物</a:t>
            </a:r>
            <a:endParaRPr lang="en-US" altLang="zh-CN"/>
          </a:p>
          <a:p>
            <a:r>
              <a:rPr lang="zh-CN" altLang="en-US"/>
              <a:t>在产生解决问题思路时数学思维起了更重要的作用</a:t>
            </a:r>
          </a:p>
        </p:txBody>
      </p:sp>
    </p:spTree>
    <p:extLst>
      <p:ext uri="{BB962C8B-B14F-4D97-AF65-F5344CB8AC3E}">
        <p14:creationId xmlns:p14="http://schemas.microsoft.com/office/powerpoint/2010/main" val="23813001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fade">
                                      <p:cBhvr>
                                        <p:cTn id="7" dur="500"/>
                                        <p:tgtEl>
                                          <p:spTgt spid="24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fade">
                                      <p:cBhvr>
                                        <p:cTn id="12" dur="500"/>
                                        <p:tgtEl>
                                          <p:spTgt spid="245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计算机与数学</a:t>
            </a:r>
          </a:p>
        </p:txBody>
      </p:sp>
      <p:sp>
        <p:nvSpPr>
          <p:cNvPr id="3" name="内容占位符 2"/>
          <p:cNvSpPr>
            <a:spLocks noGrp="1"/>
          </p:cNvSpPr>
          <p:nvPr>
            <p:ph idx="1"/>
          </p:nvPr>
        </p:nvSpPr>
        <p:spPr/>
        <p:txBody>
          <a:bodyPr/>
          <a:lstStyle/>
          <a:p>
            <a:r>
              <a:rPr lang="zh-CN" altLang="en-US" dirty="0"/>
              <a:t>计算机也在反过来推动着数学的发展</a:t>
            </a:r>
          </a:p>
        </p:txBody>
      </p:sp>
    </p:spTree>
    <p:extLst>
      <p:ext uri="{BB962C8B-B14F-4D97-AF65-F5344CB8AC3E}">
        <p14:creationId xmlns:p14="http://schemas.microsoft.com/office/powerpoint/2010/main" val="2627145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信息时代</a:t>
            </a:r>
          </a:p>
        </p:txBody>
      </p:sp>
      <p:sp>
        <p:nvSpPr>
          <p:cNvPr id="3" name="内容占位符 2"/>
          <p:cNvSpPr>
            <a:spLocks noGrp="1"/>
          </p:cNvSpPr>
          <p:nvPr>
            <p:ph idx="1"/>
          </p:nvPr>
        </p:nvSpPr>
        <p:spPr/>
        <p:txBody>
          <a:bodyPr/>
          <a:lstStyle/>
          <a:p>
            <a:r>
              <a:rPr lang="zh-CN" altLang="en-US" dirty="0"/>
              <a:t>现代计算机的出现和发展，将计算效率提升到了前所未有的程度</a:t>
            </a:r>
            <a:endParaRPr lang="en-US" altLang="zh-CN" dirty="0"/>
          </a:p>
          <a:p>
            <a:pPr lvl="1"/>
            <a:r>
              <a:rPr lang="zh-CN" altLang="en-US" dirty="0"/>
              <a:t>普通的商用笔记本的运算速度已达到</a:t>
            </a:r>
            <a:r>
              <a:rPr lang="en-US" altLang="zh-CN" dirty="0"/>
              <a:t>2GHz</a:t>
            </a:r>
            <a:r>
              <a:rPr lang="zh-CN" altLang="en-US" dirty="0"/>
              <a:t>以上（每秒 </a:t>
            </a:r>
            <a:r>
              <a:rPr lang="en-US" altLang="zh-CN" dirty="0"/>
              <a:t>2×10</a:t>
            </a:r>
            <a:r>
              <a:rPr lang="en-US" altLang="zh-CN" baseline="30000" dirty="0"/>
              <a:t>9</a:t>
            </a:r>
            <a:r>
              <a:rPr lang="en-US" altLang="zh-CN" dirty="0"/>
              <a:t> </a:t>
            </a:r>
            <a:r>
              <a:rPr lang="zh-CN" altLang="en-US" dirty="0"/>
              <a:t>条指令）</a:t>
            </a:r>
            <a:endParaRPr lang="en-US" altLang="zh-CN" dirty="0"/>
          </a:p>
          <a:p>
            <a:pPr lvl="1"/>
            <a:r>
              <a:rPr lang="zh-CN" altLang="en-US" dirty="0"/>
              <a:t>“神威太湖之光”的峰值速度达到了</a:t>
            </a:r>
            <a:r>
              <a:rPr lang="en-US" altLang="zh-CN" dirty="0"/>
              <a:t>93.01 PFLOPS</a:t>
            </a:r>
            <a:r>
              <a:rPr lang="zh-CN" altLang="en-US" dirty="0"/>
              <a:t>（每秒 </a:t>
            </a:r>
            <a:r>
              <a:rPr lang="en-US" altLang="zh-CN" dirty="0"/>
              <a:t>9.301×10</a:t>
            </a:r>
            <a:r>
              <a:rPr lang="en-US" altLang="zh-CN" baseline="30000" dirty="0"/>
              <a:t>16 </a:t>
            </a:r>
            <a:r>
              <a:rPr lang="zh-CN" altLang="en-US" dirty="0"/>
              <a:t>次浮点运算）</a:t>
            </a:r>
            <a:endParaRPr lang="en-US" altLang="zh-CN" dirty="0"/>
          </a:p>
          <a:p>
            <a:r>
              <a:rPr lang="zh-CN" altLang="en-US" dirty="0"/>
              <a:t>很多需巨大运算能力的场景已经能够解决</a:t>
            </a:r>
            <a:endParaRPr lang="en-US" altLang="zh-CN" dirty="0"/>
          </a:p>
          <a:p>
            <a:pPr lvl="1"/>
            <a:r>
              <a:rPr lang="zh-CN" altLang="en-US" dirty="0"/>
              <a:t>地震预测</a:t>
            </a:r>
            <a:endParaRPr lang="en-US" altLang="zh-CN" dirty="0"/>
          </a:p>
          <a:p>
            <a:pPr lvl="1"/>
            <a:r>
              <a:rPr lang="zh-CN" altLang="en-US" dirty="0"/>
              <a:t>天气预测</a:t>
            </a:r>
          </a:p>
        </p:txBody>
      </p:sp>
    </p:spTree>
    <p:extLst>
      <p:ext uri="{BB962C8B-B14F-4D97-AF65-F5344CB8AC3E}">
        <p14:creationId xmlns:p14="http://schemas.microsoft.com/office/powerpoint/2010/main" val="1418948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772A5-ED0B-4764-AC25-AE78CD465957}"/>
              </a:ext>
            </a:extLst>
          </p:cNvPr>
          <p:cNvSpPr>
            <a:spLocks noGrp="1"/>
          </p:cNvSpPr>
          <p:nvPr>
            <p:ph type="title"/>
          </p:nvPr>
        </p:nvSpPr>
        <p:spPr/>
        <p:txBody>
          <a:bodyPr/>
          <a:lstStyle/>
          <a:p>
            <a:r>
              <a:rPr lang="zh-CN" altLang="en-US" dirty="0"/>
              <a:t>数学家们的骄傲</a:t>
            </a:r>
          </a:p>
        </p:txBody>
      </p:sp>
      <p:sp>
        <p:nvSpPr>
          <p:cNvPr id="3" name="内容占位符 2">
            <a:extLst>
              <a:ext uri="{FF2B5EF4-FFF2-40B4-BE49-F238E27FC236}">
                <a16:creationId xmlns:a16="http://schemas.microsoft.com/office/drawing/2014/main" id="{4AD65F17-DD8A-4117-8A9E-5701561C1F4E}"/>
              </a:ext>
            </a:extLst>
          </p:cNvPr>
          <p:cNvSpPr>
            <a:spLocks noGrp="1"/>
          </p:cNvSpPr>
          <p:nvPr>
            <p:ph idx="1"/>
          </p:nvPr>
        </p:nvSpPr>
        <p:spPr/>
        <p:txBody>
          <a:bodyPr/>
          <a:lstStyle/>
          <a:p>
            <a:r>
              <a:rPr lang="zh-CN" altLang="en-US" dirty="0"/>
              <a:t>数学证明！</a:t>
            </a:r>
            <a:endParaRPr lang="en-US" altLang="zh-CN" dirty="0"/>
          </a:p>
          <a:p>
            <a:r>
              <a:rPr lang="zh-CN" altLang="en-US" dirty="0"/>
              <a:t>直到</a:t>
            </a:r>
            <a:r>
              <a:rPr lang="en-US" altLang="zh-CN" dirty="0"/>
              <a:t>……</a:t>
            </a:r>
          </a:p>
        </p:txBody>
      </p:sp>
    </p:spTree>
    <p:extLst>
      <p:ext uri="{BB962C8B-B14F-4D97-AF65-F5344CB8AC3E}">
        <p14:creationId xmlns:p14="http://schemas.microsoft.com/office/powerpoint/2010/main" val="1114667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A535B0-9C7C-4189-B51C-352EC75EF030}"/>
              </a:ext>
            </a:extLst>
          </p:cNvPr>
          <p:cNvSpPr>
            <a:spLocks noGrp="1"/>
          </p:cNvSpPr>
          <p:nvPr>
            <p:ph type="title"/>
          </p:nvPr>
        </p:nvSpPr>
        <p:spPr/>
        <p:txBody>
          <a:bodyPr/>
          <a:lstStyle/>
          <a:p>
            <a:r>
              <a:rPr lang="zh-CN" altLang="en-US" dirty="0"/>
              <a:t>四色定理</a:t>
            </a:r>
          </a:p>
        </p:txBody>
      </p:sp>
      <p:sp>
        <p:nvSpPr>
          <p:cNvPr id="3" name="内容占位符 2">
            <a:extLst>
              <a:ext uri="{FF2B5EF4-FFF2-40B4-BE49-F238E27FC236}">
                <a16:creationId xmlns:a16="http://schemas.microsoft.com/office/drawing/2014/main" id="{D98D22AE-C9DA-453C-906C-D64DFDC2B70D}"/>
              </a:ext>
            </a:extLst>
          </p:cNvPr>
          <p:cNvSpPr>
            <a:spLocks noGrp="1"/>
          </p:cNvSpPr>
          <p:nvPr>
            <p:ph idx="1"/>
          </p:nvPr>
        </p:nvSpPr>
        <p:spPr/>
        <p:txBody>
          <a:bodyPr/>
          <a:lstStyle/>
          <a:p>
            <a:r>
              <a:rPr lang="zh-CN" altLang="en-US" sz="2400" dirty="0"/>
              <a:t>在平面上划出一些邻接的有限区域，那么可用四种颜色来给这些区域染色，使得每两个邻接区域染的颜色都不一样</a:t>
            </a:r>
            <a:endParaRPr lang="en-US" altLang="zh-CN" sz="2400" dirty="0"/>
          </a:p>
          <a:p>
            <a:r>
              <a:rPr lang="en-US" altLang="zh-CN" sz="2400" dirty="0"/>
              <a:t>1852</a:t>
            </a:r>
            <a:r>
              <a:rPr lang="zh-CN" altLang="en-US" sz="2400" dirty="0"/>
              <a:t>年，一名英国制图员首先提出了这个问题，随后便有多名数学家尝试过证明，但均告失败</a:t>
            </a:r>
            <a:endParaRPr lang="en-US" altLang="zh-CN" sz="2400" dirty="0"/>
          </a:p>
          <a:p>
            <a:r>
              <a:rPr lang="zh-CN" altLang="en-US" sz="2400" dirty="0"/>
              <a:t>但在这个过程中，数学家们发展了可约构型和放电过程等概念，为日后的计算机证明奠定了基础</a:t>
            </a:r>
          </a:p>
        </p:txBody>
      </p:sp>
      <p:pic>
        <p:nvPicPr>
          <p:cNvPr id="6" name="Content Placeholder 5">
            <a:extLst>
              <a:ext uri="{FF2B5EF4-FFF2-40B4-BE49-F238E27FC236}">
                <a16:creationId xmlns:a16="http://schemas.microsoft.com/office/drawing/2014/main" id="{98572400-B0AF-4EBA-9B72-F792928C47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662091" y="3807600"/>
            <a:ext cx="5819818" cy="256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7604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拓扑同构</a:t>
            </a:r>
          </a:p>
        </p:txBody>
      </p:sp>
      <p:pic>
        <p:nvPicPr>
          <p:cNvPr id="6"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3537" y="2162175"/>
            <a:ext cx="5876925" cy="3371850"/>
          </a:xfrm>
        </p:spPr>
      </p:pic>
    </p:spTree>
    <p:extLst>
      <p:ext uri="{BB962C8B-B14F-4D97-AF65-F5344CB8AC3E}">
        <p14:creationId xmlns:p14="http://schemas.microsoft.com/office/powerpoint/2010/main" val="2792985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038C17-8C62-414A-916C-A9FE05EFAFF5}"/>
              </a:ext>
            </a:extLst>
          </p:cNvPr>
          <p:cNvSpPr>
            <a:spLocks noGrp="1"/>
          </p:cNvSpPr>
          <p:nvPr>
            <p:ph type="title"/>
          </p:nvPr>
        </p:nvSpPr>
        <p:spPr/>
        <p:txBody>
          <a:bodyPr/>
          <a:lstStyle/>
          <a:p>
            <a:r>
              <a:rPr lang="zh-CN" altLang="en-US" dirty="0"/>
              <a:t>枚举！</a:t>
            </a:r>
          </a:p>
        </p:txBody>
      </p:sp>
      <p:sp>
        <p:nvSpPr>
          <p:cNvPr id="3" name="内容占位符 2">
            <a:extLst>
              <a:ext uri="{FF2B5EF4-FFF2-40B4-BE49-F238E27FC236}">
                <a16:creationId xmlns:a16="http://schemas.microsoft.com/office/drawing/2014/main" id="{C6DC9C36-6E9B-4CFB-A665-0F1086939B19}"/>
              </a:ext>
            </a:extLst>
          </p:cNvPr>
          <p:cNvSpPr>
            <a:spLocks noGrp="1"/>
          </p:cNvSpPr>
          <p:nvPr>
            <p:ph idx="1"/>
          </p:nvPr>
        </p:nvSpPr>
        <p:spPr/>
        <p:txBody>
          <a:bodyPr/>
          <a:lstStyle/>
          <a:p>
            <a:r>
              <a:rPr lang="zh-CN" altLang="en-US" sz="2800" dirty="0"/>
              <a:t>计算机出现之后，数学家们开始考虑使用计算机辅助寻找不可避免构型集以及验证构型可约性</a:t>
            </a:r>
            <a:endParaRPr lang="en-US" altLang="zh-CN" sz="2800" dirty="0"/>
          </a:p>
          <a:p>
            <a:r>
              <a:rPr lang="en-US" altLang="zh-CN" sz="2800" dirty="0"/>
              <a:t>1967</a:t>
            </a:r>
            <a:r>
              <a:rPr lang="zh-CN" altLang="en-US" sz="2800" dirty="0"/>
              <a:t>年，由于内存的限制，计算机只能验证</a:t>
            </a:r>
            <a:r>
              <a:rPr lang="en-US" altLang="zh-CN" sz="2800" dirty="0"/>
              <a:t>12</a:t>
            </a:r>
            <a:r>
              <a:rPr lang="zh-CN" altLang="en-US" sz="2800" dirty="0"/>
              <a:t>环以下的构型，无法覆盖所有情况以获得一个完整的证明</a:t>
            </a:r>
            <a:endParaRPr lang="en-US" altLang="zh-CN" sz="2800" dirty="0"/>
          </a:p>
          <a:p>
            <a:r>
              <a:rPr lang="zh-CN" altLang="en-US" sz="2800" dirty="0"/>
              <a:t>随着时间的推移，复杂的证明过程被不断简化，更多剪枝策略也被发明出来以降低计算量</a:t>
            </a:r>
            <a:endParaRPr lang="en-US" altLang="zh-CN" sz="2800" dirty="0"/>
          </a:p>
          <a:p>
            <a:r>
              <a:rPr lang="zh-CN" altLang="en-US" sz="2800" dirty="0"/>
              <a:t>与此同时，计算机的能力也在摩尔定律的驱动下呈指数级上升</a:t>
            </a:r>
            <a:endParaRPr lang="en-US" altLang="zh-CN" sz="2800" dirty="0"/>
          </a:p>
        </p:txBody>
      </p:sp>
    </p:spTree>
    <p:extLst>
      <p:ext uri="{BB962C8B-B14F-4D97-AF65-F5344CB8AC3E}">
        <p14:creationId xmlns:p14="http://schemas.microsoft.com/office/powerpoint/2010/main" val="65493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43E1C-703C-4F66-A7C0-72086F8E02A1}"/>
              </a:ext>
            </a:extLst>
          </p:cNvPr>
          <p:cNvSpPr>
            <a:spLocks noGrp="1"/>
          </p:cNvSpPr>
          <p:nvPr>
            <p:ph type="title"/>
          </p:nvPr>
        </p:nvSpPr>
        <p:spPr/>
        <p:txBody>
          <a:bodyPr/>
          <a:lstStyle/>
          <a:p>
            <a:r>
              <a:rPr lang="zh-CN" altLang="en-US" dirty="0"/>
              <a:t>计算机证明</a:t>
            </a:r>
          </a:p>
        </p:txBody>
      </p:sp>
      <p:sp>
        <p:nvSpPr>
          <p:cNvPr id="3" name="内容占位符 2">
            <a:extLst>
              <a:ext uri="{FF2B5EF4-FFF2-40B4-BE49-F238E27FC236}">
                <a16:creationId xmlns:a16="http://schemas.microsoft.com/office/drawing/2014/main" id="{12B80BB0-B4C8-4E3B-B5AF-CD3245C537B6}"/>
              </a:ext>
            </a:extLst>
          </p:cNvPr>
          <p:cNvSpPr>
            <a:spLocks noGrp="1"/>
          </p:cNvSpPr>
          <p:nvPr>
            <p:ph idx="1"/>
          </p:nvPr>
        </p:nvSpPr>
        <p:spPr/>
        <p:txBody>
          <a:bodyPr/>
          <a:lstStyle/>
          <a:p>
            <a:r>
              <a:rPr lang="en-US" altLang="zh-CN" dirty="0"/>
              <a:t>1976</a:t>
            </a:r>
            <a:r>
              <a:rPr lang="zh-CN" altLang="en-US" dirty="0"/>
              <a:t>年</a:t>
            </a:r>
            <a:r>
              <a:rPr lang="en-US" altLang="zh-CN" dirty="0"/>
              <a:t>3</a:t>
            </a:r>
            <a:r>
              <a:rPr lang="zh-CN" altLang="en-US" dirty="0"/>
              <a:t>月，伊利诺伊大学的数学家凯尼斯</a:t>
            </a:r>
            <a:r>
              <a:rPr lang="en-US" altLang="zh-CN" dirty="0"/>
              <a:t>·</a:t>
            </a:r>
            <a:r>
              <a:rPr lang="zh-CN" altLang="en-US" dirty="0"/>
              <a:t>阿佩尔和沃夫冈</a:t>
            </a:r>
            <a:r>
              <a:rPr lang="en-US" altLang="zh-CN" dirty="0"/>
              <a:t>·</a:t>
            </a:r>
            <a:r>
              <a:rPr lang="zh-CN" altLang="en-US" dirty="0"/>
              <a:t>哈肯提出包含</a:t>
            </a:r>
            <a:r>
              <a:rPr lang="en-US" altLang="zh-CN" dirty="0"/>
              <a:t>1936</a:t>
            </a:r>
            <a:r>
              <a:rPr lang="zh-CN" altLang="en-US" dirty="0"/>
              <a:t>个构型的不可避免集及其所对应的</a:t>
            </a:r>
            <a:r>
              <a:rPr lang="en-US" altLang="zh-CN" dirty="0"/>
              <a:t>487</a:t>
            </a:r>
            <a:r>
              <a:rPr lang="zh-CN" altLang="en-US" dirty="0"/>
              <a:t>条放电规则所组成的证明</a:t>
            </a:r>
            <a:endParaRPr lang="en-US" altLang="zh-CN" dirty="0"/>
          </a:p>
          <a:p>
            <a:r>
              <a:rPr lang="zh-CN" altLang="en-US" dirty="0"/>
              <a:t>在经过</a:t>
            </a:r>
            <a:r>
              <a:rPr lang="en-US" altLang="zh-CN" dirty="0"/>
              <a:t>1200</a:t>
            </a:r>
            <a:r>
              <a:rPr lang="zh-CN" altLang="en-US" dirty="0"/>
              <a:t>小时的运行后，他们终于在</a:t>
            </a:r>
            <a:r>
              <a:rPr lang="en-US" altLang="zh-CN" dirty="0"/>
              <a:t>6</a:t>
            </a:r>
            <a:r>
              <a:rPr lang="zh-CN" altLang="en-US" dirty="0"/>
              <a:t>月得出结论：</a:t>
            </a:r>
            <a:r>
              <a:rPr lang="en-US" altLang="zh-CN" dirty="0"/>
              <a:t>1936</a:t>
            </a:r>
            <a:r>
              <a:rPr lang="zh-CN" altLang="en-US" dirty="0"/>
              <a:t>个构形都是可约构形，这代表着四色定理最终的解决</a:t>
            </a:r>
            <a:endParaRPr lang="en-US" altLang="zh-CN" dirty="0"/>
          </a:p>
          <a:p>
            <a:r>
              <a:rPr lang="zh-CN" altLang="en-US" dirty="0"/>
              <a:t>但很多数学家们仍拒绝承认</a:t>
            </a:r>
            <a:r>
              <a:rPr lang="en-US" altLang="zh-CN" dirty="0"/>
              <a:t>……</a:t>
            </a:r>
          </a:p>
        </p:txBody>
      </p:sp>
    </p:spTree>
    <p:extLst>
      <p:ext uri="{BB962C8B-B14F-4D97-AF65-F5344CB8AC3E}">
        <p14:creationId xmlns:p14="http://schemas.microsoft.com/office/powerpoint/2010/main" val="290519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43E1C-703C-4F66-A7C0-72086F8E02A1}"/>
              </a:ext>
            </a:extLst>
          </p:cNvPr>
          <p:cNvSpPr>
            <a:spLocks noGrp="1"/>
          </p:cNvSpPr>
          <p:nvPr>
            <p:ph type="title"/>
          </p:nvPr>
        </p:nvSpPr>
        <p:spPr/>
        <p:txBody>
          <a:bodyPr/>
          <a:lstStyle/>
          <a:p>
            <a:r>
              <a:rPr lang="zh-CN" altLang="en-US" dirty="0"/>
              <a:t>计算机证明</a:t>
            </a:r>
          </a:p>
        </p:txBody>
      </p:sp>
      <p:sp>
        <p:nvSpPr>
          <p:cNvPr id="3" name="内容占位符 2">
            <a:extLst>
              <a:ext uri="{FF2B5EF4-FFF2-40B4-BE49-F238E27FC236}">
                <a16:creationId xmlns:a16="http://schemas.microsoft.com/office/drawing/2014/main" id="{12B80BB0-B4C8-4E3B-B5AF-CD3245C537B6}"/>
              </a:ext>
            </a:extLst>
          </p:cNvPr>
          <p:cNvSpPr>
            <a:spLocks noGrp="1"/>
          </p:cNvSpPr>
          <p:nvPr>
            <p:ph idx="1"/>
          </p:nvPr>
        </p:nvSpPr>
        <p:spPr/>
        <p:txBody>
          <a:bodyPr/>
          <a:lstStyle/>
          <a:p>
            <a:r>
              <a:rPr lang="en-US" altLang="zh-CN" dirty="0"/>
              <a:t>2004</a:t>
            </a:r>
            <a:r>
              <a:rPr lang="zh-CN" altLang="en-US" dirty="0"/>
              <a:t>年，数学家乔治</a:t>
            </a:r>
            <a:r>
              <a:rPr lang="en-US" altLang="zh-CN" dirty="0"/>
              <a:t>·</a:t>
            </a:r>
            <a:r>
              <a:rPr lang="zh-CN" altLang="en-US" dirty="0"/>
              <a:t>龚提尔使用证明验证程序</a:t>
            </a:r>
            <a:r>
              <a:rPr lang="en-US" altLang="zh-CN" dirty="0"/>
              <a:t>Coq</a:t>
            </a:r>
            <a:r>
              <a:rPr lang="zh-CN" altLang="en-US" dirty="0"/>
              <a:t>来对当时交由计算机运算的算法程序进行形式上的可靠性验证</a:t>
            </a:r>
            <a:endParaRPr lang="en-US" altLang="zh-CN" dirty="0"/>
          </a:p>
          <a:p>
            <a:r>
              <a:rPr lang="zh-CN" altLang="en-US" dirty="0"/>
              <a:t>验证表明，四色定理的机器验证程序确实有效地验证所有构形的可约性，完成了证明中的要求</a:t>
            </a:r>
            <a:endParaRPr lang="en-US" altLang="zh-CN" dirty="0"/>
          </a:p>
          <a:p>
            <a:r>
              <a:rPr lang="zh-CN" altLang="en-US" dirty="0"/>
              <a:t>但很多数学家们仍拒绝承认</a:t>
            </a:r>
            <a:r>
              <a:rPr lang="en-US" altLang="zh-CN" dirty="0"/>
              <a:t>……</a:t>
            </a:r>
            <a:endParaRPr lang="zh-CN" altLang="en-US" dirty="0"/>
          </a:p>
        </p:txBody>
      </p:sp>
    </p:spTree>
    <p:extLst>
      <p:ext uri="{BB962C8B-B14F-4D97-AF65-F5344CB8AC3E}">
        <p14:creationId xmlns:p14="http://schemas.microsoft.com/office/powerpoint/2010/main" val="2710690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计算机与数学</a:t>
            </a:r>
          </a:p>
        </p:txBody>
      </p:sp>
      <p:sp>
        <p:nvSpPr>
          <p:cNvPr id="3" name="内容占位符 2"/>
          <p:cNvSpPr>
            <a:spLocks noGrp="1"/>
          </p:cNvSpPr>
          <p:nvPr>
            <p:ph idx="1"/>
          </p:nvPr>
        </p:nvSpPr>
        <p:spPr/>
        <p:txBody>
          <a:bodyPr/>
          <a:lstStyle/>
          <a:p>
            <a:r>
              <a:rPr lang="zh-CN" altLang="en-US" dirty="0"/>
              <a:t>数学是计算机产生的基础</a:t>
            </a:r>
          </a:p>
        </p:txBody>
      </p:sp>
    </p:spTree>
    <p:extLst>
      <p:ext uri="{BB962C8B-B14F-4D97-AF65-F5344CB8AC3E}">
        <p14:creationId xmlns:p14="http://schemas.microsoft.com/office/powerpoint/2010/main" val="154831113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Coq</a:t>
            </a:r>
            <a:r>
              <a:rPr lang="zh-CN" altLang="en-US" dirty="0"/>
              <a:t>基本语法</a:t>
            </a:r>
          </a:p>
        </p:txBody>
      </p:sp>
      <p:sp>
        <p:nvSpPr>
          <p:cNvPr id="3" name="内容占位符 2"/>
          <p:cNvSpPr>
            <a:spLocks noGrp="1"/>
          </p:cNvSpPr>
          <p:nvPr>
            <p:ph idx="1"/>
          </p:nvPr>
        </p:nvSpPr>
        <p:spPr/>
        <p:txBody>
          <a:bodyPr/>
          <a:lstStyle/>
          <a:p>
            <a:r>
              <a:rPr lang="zh-CN" altLang="en-US" dirty="0"/>
              <a:t>概念定义</a:t>
            </a:r>
            <a:endParaRPr lang="en-US" altLang="zh-CN" dirty="0"/>
          </a:p>
          <a:p>
            <a:r>
              <a:rPr lang="zh-CN" altLang="en-US" dirty="0"/>
              <a:t>例如：定义自然数</a:t>
            </a:r>
            <a:endParaRPr lang="en-US" altLang="zh-CN" dirty="0"/>
          </a:p>
          <a:p>
            <a:endParaRPr lang="en-US" altLang="zh-CN" dirty="0"/>
          </a:p>
          <a:p>
            <a:r>
              <a:rPr lang="zh-CN" altLang="en-US" dirty="0"/>
              <a:t>例如：定义加法</a:t>
            </a:r>
          </a:p>
        </p:txBody>
      </p:sp>
      <p:sp>
        <p:nvSpPr>
          <p:cNvPr id="5" name="文本框 4"/>
          <p:cNvSpPr txBox="1"/>
          <p:nvPr/>
        </p:nvSpPr>
        <p:spPr>
          <a:xfrm>
            <a:off x="4085946" y="2342565"/>
            <a:ext cx="3780420" cy="1061829"/>
          </a:xfrm>
          <a:prstGeom prst="rect">
            <a:avLst/>
          </a:prstGeom>
          <a:noFill/>
        </p:spPr>
        <p:txBody>
          <a:bodyPr wrap="square" rtlCol="0">
            <a:spAutoFit/>
          </a:bodyPr>
          <a:lstStyle/>
          <a:p>
            <a:r>
              <a:rPr lang="en-US" altLang="zh-CN" sz="2100" dirty="0">
                <a:solidFill>
                  <a:schemeClr val="tx1"/>
                </a:solidFill>
                <a:latin typeface="Consolas" panose="020B0609020204030204" pitchFamily="49" charset="0"/>
              </a:rPr>
              <a:t>Inductive </a:t>
            </a:r>
            <a:r>
              <a:rPr lang="en-US" altLang="zh-CN" sz="2100" dirty="0" err="1">
                <a:solidFill>
                  <a:schemeClr val="tx1"/>
                </a:solidFill>
                <a:latin typeface="Consolas" panose="020B0609020204030204" pitchFamily="49" charset="0"/>
              </a:rPr>
              <a:t>nat</a:t>
            </a:r>
            <a:r>
              <a:rPr lang="en-US" altLang="zh-CN" sz="2100" dirty="0">
                <a:solidFill>
                  <a:schemeClr val="tx1"/>
                </a:solidFill>
                <a:latin typeface="Consolas" panose="020B0609020204030204" pitchFamily="49" charset="0"/>
              </a:rPr>
              <a:t> : Type :=</a:t>
            </a:r>
          </a:p>
          <a:p>
            <a:r>
              <a:rPr lang="en-US" altLang="zh-CN" sz="2100" dirty="0">
                <a:solidFill>
                  <a:schemeClr val="tx1"/>
                </a:solidFill>
                <a:latin typeface="Consolas" panose="020B0609020204030204" pitchFamily="49" charset="0"/>
              </a:rPr>
              <a:t>  | O</a:t>
            </a:r>
          </a:p>
          <a:p>
            <a:r>
              <a:rPr lang="en-US" altLang="zh-CN" sz="2100" dirty="0">
                <a:solidFill>
                  <a:schemeClr val="tx1"/>
                </a:solidFill>
                <a:latin typeface="Consolas" panose="020B0609020204030204" pitchFamily="49" charset="0"/>
              </a:rPr>
              <a:t>  | S (n : </a:t>
            </a:r>
            <a:r>
              <a:rPr lang="en-US" altLang="zh-CN" sz="2100" dirty="0" err="1">
                <a:solidFill>
                  <a:schemeClr val="tx1"/>
                </a:solidFill>
                <a:latin typeface="Consolas" panose="020B0609020204030204" pitchFamily="49" charset="0"/>
              </a:rPr>
              <a:t>nat</a:t>
            </a:r>
            <a:r>
              <a:rPr lang="en-US" altLang="zh-CN" sz="2100" dirty="0">
                <a:solidFill>
                  <a:schemeClr val="tx1"/>
                </a:solidFill>
                <a:latin typeface="Consolas" panose="020B0609020204030204" pitchFamily="49" charset="0"/>
              </a:rPr>
              <a:t>).</a:t>
            </a:r>
            <a:endParaRPr lang="zh-CN" altLang="en-US" sz="2100" dirty="0">
              <a:solidFill>
                <a:schemeClr val="tx1"/>
              </a:solidFill>
              <a:latin typeface="Consolas" panose="020B0609020204030204" pitchFamily="49" charset="0"/>
            </a:endParaRPr>
          </a:p>
        </p:txBody>
      </p:sp>
      <p:sp>
        <p:nvSpPr>
          <p:cNvPr id="6" name="文本框 5"/>
          <p:cNvSpPr txBox="1"/>
          <p:nvPr/>
        </p:nvSpPr>
        <p:spPr>
          <a:xfrm>
            <a:off x="1358643" y="3753036"/>
            <a:ext cx="6426714" cy="2031325"/>
          </a:xfrm>
          <a:prstGeom prst="rect">
            <a:avLst/>
          </a:prstGeom>
          <a:noFill/>
        </p:spPr>
        <p:txBody>
          <a:bodyPr wrap="square" rtlCol="0">
            <a:spAutoFit/>
          </a:bodyPr>
          <a:lstStyle/>
          <a:p>
            <a:r>
              <a:rPr lang="en-US" altLang="zh-CN" sz="2100" dirty="0" err="1">
                <a:solidFill>
                  <a:schemeClr val="tx1"/>
                </a:solidFill>
                <a:latin typeface="Consolas" panose="020B0609020204030204" pitchFamily="49" charset="0"/>
              </a:rPr>
              <a:t>Fixpoint</a:t>
            </a:r>
            <a:r>
              <a:rPr lang="en-US" altLang="zh-CN" sz="2100" dirty="0">
                <a:solidFill>
                  <a:schemeClr val="tx1"/>
                </a:solidFill>
                <a:latin typeface="Consolas" panose="020B0609020204030204" pitchFamily="49" charset="0"/>
              </a:rPr>
              <a:t> plus (n : </a:t>
            </a:r>
            <a:r>
              <a:rPr lang="en-US" altLang="zh-CN" sz="2100" dirty="0" err="1">
                <a:solidFill>
                  <a:schemeClr val="tx1"/>
                </a:solidFill>
                <a:latin typeface="Consolas" panose="020B0609020204030204" pitchFamily="49" charset="0"/>
              </a:rPr>
              <a:t>nat</a:t>
            </a:r>
            <a:r>
              <a:rPr lang="en-US" altLang="zh-CN" sz="2100" dirty="0">
                <a:solidFill>
                  <a:schemeClr val="tx1"/>
                </a:solidFill>
                <a:latin typeface="Consolas" panose="020B0609020204030204" pitchFamily="49" charset="0"/>
              </a:rPr>
              <a:t>) (m : </a:t>
            </a:r>
            <a:r>
              <a:rPr lang="en-US" altLang="zh-CN" sz="2100" dirty="0" err="1">
                <a:solidFill>
                  <a:schemeClr val="tx1"/>
                </a:solidFill>
                <a:latin typeface="Consolas" panose="020B0609020204030204" pitchFamily="49" charset="0"/>
              </a:rPr>
              <a:t>nat</a:t>
            </a:r>
            <a:r>
              <a:rPr lang="en-US" altLang="zh-CN" sz="2100" dirty="0">
                <a:solidFill>
                  <a:schemeClr val="tx1"/>
                </a:solidFill>
                <a:latin typeface="Consolas" panose="020B0609020204030204" pitchFamily="49" charset="0"/>
              </a:rPr>
              <a:t>) : </a:t>
            </a:r>
            <a:r>
              <a:rPr lang="en-US" altLang="zh-CN" sz="2100" dirty="0" err="1">
                <a:solidFill>
                  <a:schemeClr val="tx1"/>
                </a:solidFill>
                <a:latin typeface="Consolas" panose="020B0609020204030204" pitchFamily="49" charset="0"/>
              </a:rPr>
              <a:t>nat</a:t>
            </a:r>
            <a:r>
              <a:rPr lang="en-US" altLang="zh-CN" sz="2100" dirty="0">
                <a:solidFill>
                  <a:schemeClr val="tx1"/>
                </a:solidFill>
                <a:latin typeface="Consolas" panose="020B0609020204030204" pitchFamily="49" charset="0"/>
              </a:rPr>
              <a:t> :=</a:t>
            </a:r>
          </a:p>
          <a:p>
            <a:r>
              <a:rPr lang="en-US" altLang="zh-CN" sz="2100" dirty="0">
                <a:solidFill>
                  <a:schemeClr val="tx1"/>
                </a:solidFill>
                <a:latin typeface="Consolas" panose="020B0609020204030204" pitchFamily="49" charset="0"/>
              </a:rPr>
              <a:t>  match n with</a:t>
            </a:r>
          </a:p>
          <a:p>
            <a:r>
              <a:rPr lang="en-US" altLang="zh-CN" sz="2100" dirty="0">
                <a:solidFill>
                  <a:schemeClr val="tx1"/>
                </a:solidFill>
                <a:latin typeface="Consolas" panose="020B0609020204030204" pitchFamily="49" charset="0"/>
              </a:rPr>
              <a:t>    | O =&gt; m</a:t>
            </a:r>
          </a:p>
          <a:p>
            <a:r>
              <a:rPr lang="en-US" altLang="zh-CN" sz="2100" dirty="0">
                <a:solidFill>
                  <a:schemeClr val="tx1"/>
                </a:solidFill>
                <a:latin typeface="Consolas" panose="020B0609020204030204" pitchFamily="49" charset="0"/>
              </a:rPr>
              <a:t>    | S n' =&gt; S (plus n' m)</a:t>
            </a:r>
          </a:p>
          <a:p>
            <a:r>
              <a:rPr lang="en-US" altLang="zh-CN" sz="2100" dirty="0">
                <a:solidFill>
                  <a:schemeClr val="tx1"/>
                </a:solidFill>
                <a:latin typeface="Consolas" panose="020B0609020204030204" pitchFamily="49" charset="0"/>
              </a:rPr>
              <a:t>  end.</a:t>
            </a:r>
          </a:p>
          <a:p>
            <a:r>
              <a:rPr lang="fr-FR" altLang="zh-CN" sz="2100" dirty="0">
                <a:solidFill>
                  <a:schemeClr val="tx1"/>
                </a:solidFill>
                <a:latin typeface="Consolas" panose="020B0609020204030204" pitchFamily="49" charset="0"/>
              </a:rPr>
              <a:t>Notation “x + y” := (plus x y)</a:t>
            </a:r>
            <a:r>
              <a:rPr lang="en-US" altLang="zh-CN" sz="2100" dirty="0">
                <a:solidFill>
                  <a:schemeClr val="tx1"/>
                </a:solidFill>
                <a:latin typeface="Consolas" panose="020B0609020204030204" pitchFamily="49" charset="0"/>
              </a:rPr>
              <a:t>.</a:t>
            </a:r>
            <a:endParaRPr lang="zh-CN" altLang="en-US" sz="21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3513733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fade">
                                      <p:cBhvr>
                                        <p:cTn id="18" dur="500"/>
                                        <p:tgtEl>
                                          <p:spTgt spid="5">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fade">
                                      <p:cBhvr>
                                        <p:cTn id="28" dur="500"/>
                                        <p:tgtEl>
                                          <p:spTgt spid="6">
                                            <p:txEl>
                                              <p:pRg st="0" end="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animEffect transition="in" filter="fade">
                                      <p:cBhvr>
                                        <p:cTn id="31" dur="500"/>
                                        <p:tgtEl>
                                          <p:spTgt spid="6">
                                            <p:txEl>
                                              <p:pRg st="1" end="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
                                            <p:txEl>
                                              <p:pRg st="2" end="2"/>
                                            </p:txEl>
                                          </p:spTgt>
                                        </p:tgtEl>
                                        <p:attrNameLst>
                                          <p:attrName>style.visibility</p:attrName>
                                        </p:attrNameLst>
                                      </p:cBhvr>
                                      <p:to>
                                        <p:strVal val="visible"/>
                                      </p:to>
                                    </p:set>
                                    <p:animEffect transition="in" filter="fade">
                                      <p:cBhvr>
                                        <p:cTn id="34" dur="500"/>
                                        <p:tgtEl>
                                          <p:spTgt spid="6">
                                            <p:txEl>
                                              <p:pRg st="2" end="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Effect transition="in" filter="fade">
                                      <p:cBhvr>
                                        <p:cTn id="37" dur="500"/>
                                        <p:tgtEl>
                                          <p:spTgt spid="6">
                                            <p:txEl>
                                              <p:pRg st="3" end="3"/>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6">
                                            <p:txEl>
                                              <p:pRg st="4" end="4"/>
                                            </p:txEl>
                                          </p:spTgt>
                                        </p:tgtEl>
                                        <p:attrNameLst>
                                          <p:attrName>style.visibility</p:attrName>
                                        </p:attrNameLst>
                                      </p:cBhvr>
                                      <p:to>
                                        <p:strVal val="visible"/>
                                      </p:to>
                                    </p:set>
                                    <p:animEffect transition="in" filter="fade">
                                      <p:cBhvr>
                                        <p:cTn id="40" dur="500"/>
                                        <p:tgtEl>
                                          <p:spTgt spid="6">
                                            <p:txEl>
                                              <p:pRg st="4" end="4"/>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6">
                                            <p:txEl>
                                              <p:pRg st="5" end="5"/>
                                            </p:txEl>
                                          </p:spTgt>
                                        </p:tgtEl>
                                        <p:attrNameLst>
                                          <p:attrName>style.visibility</p:attrName>
                                        </p:attrNameLst>
                                      </p:cBhvr>
                                      <p:to>
                                        <p:strVal val="visible"/>
                                      </p:to>
                                    </p:set>
                                    <p:animEffect transition="in" filter="fade">
                                      <p:cBhvr>
                                        <p:cTn id="43"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Coq</a:t>
            </a:r>
            <a:r>
              <a:rPr lang="zh-CN" altLang="en-US" dirty="0"/>
              <a:t>基本语法</a:t>
            </a:r>
          </a:p>
        </p:txBody>
      </p:sp>
      <p:sp>
        <p:nvSpPr>
          <p:cNvPr id="3" name="内容占位符 2"/>
          <p:cNvSpPr>
            <a:spLocks noGrp="1"/>
          </p:cNvSpPr>
          <p:nvPr>
            <p:ph idx="1"/>
          </p:nvPr>
        </p:nvSpPr>
        <p:spPr/>
        <p:txBody>
          <a:bodyPr/>
          <a:lstStyle/>
          <a:p>
            <a:r>
              <a:rPr lang="zh-CN" altLang="en-US" dirty="0"/>
              <a:t>定理定义</a:t>
            </a:r>
            <a:endParaRPr lang="en-US" altLang="zh-CN" dirty="0"/>
          </a:p>
          <a:p>
            <a:r>
              <a:rPr lang="zh-CN" altLang="en-US" dirty="0"/>
              <a:t>定理证明</a:t>
            </a:r>
          </a:p>
        </p:txBody>
      </p:sp>
      <p:sp>
        <p:nvSpPr>
          <p:cNvPr id="4" name="文本框 3"/>
          <p:cNvSpPr txBox="1"/>
          <p:nvPr/>
        </p:nvSpPr>
        <p:spPr>
          <a:xfrm>
            <a:off x="2249742" y="3104965"/>
            <a:ext cx="5670630" cy="2354491"/>
          </a:xfrm>
          <a:prstGeom prst="rect">
            <a:avLst/>
          </a:prstGeom>
          <a:noFill/>
        </p:spPr>
        <p:txBody>
          <a:bodyPr wrap="square" rtlCol="0">
            <a:spAutoFit/>
          </a:bodyPr>
          <a:lstStyle/>
          <a:p>
            <a:r>
              <a:rPr lang="en-US" altLang="zh-CN" sz="2100" dirty="0">
                <a:solidFill>
                  <a:schemeClr val="tx1"/>
                </a:solidFill>
                <a:latin typeface="Consolas" panose="020B0609020204030204" pitchFamily="49" charset="0"/>
              </a:rPr>
              <a:t>Theorem plus_0_n:</a:t>
            </a:r>
          </a:p>
          <a:p>
            <a:r>
              <a:rPr lang="en-US" altLang="zh-CN" sz="2100" dirty="0">
                <a:solidFill>
                  <a:schemeClr val="tx1"/>
                </a:solidFill>
                <a:latin typeface="Consolas" panose="020B0609020204030204" pitchFamily="49" charset="0"/>
              </a:rPr>
              <a:t>  </a:t>
            </a:r>
            <a:r>
              <a:rPr lang="en-US" altLang="zh-CN" sz="2100" dirty="0" err="1">
                <a:solidFill>
                  <a:schemeClr val="tx1"/>
                </a:solidFill>
                <a:latin typeface="Consolas" panose="020B0609020204030204" pitchFamily="49" charset="0"/>
              </a:rPr>
              <a:t>forall</a:t>
            </a:r>
            <a:r>
              <a:rPr lang="en-US" altLang="zh-CN" sz="2100" dirty="0">
                <a:solidFill>
                  <a:schemeClr val="tx1"/>
                </a:solidFill>
                <a:latin typeface="Consolas" panose="020B0609020204030204" pitchFamily="49" charset="0"/>
              </a:rPr>
              <a:t> n: </a:t>
            </a:r>
            <a:r>
              <a:rPr lang="en-US" altLang="zh-CN" sz="2100" dirty="0" err="1">
                <a:solidFill>
                  <a:schemeClr val="tx1"/>
                </a:solidFill>
                <a:latin typeface="Consolas" panose="020B0609020204030204" pitchFamily="49" charset="0"/>
              </a:rPr>
              <a:t>nat</a:t>
            </a:r>
            <a:r>
              <a:rPr lang="en-US" altLang="zh-CN" sz="2100" dirty="0">
                <a:solidFill>
                  <a:schemeClr val="tx1"/>
                </a:solidFill>
                <a:latin typeface="Consolas" panose="020B0609020204030204" pitchFamily="49" charset="0"/>
              </a:rPr>
              <a:t>, 0 + n = n.</a:t>
            </a:r>
          </a:p>
          <a:p>
            <a:r>
              <a:rPr lang="en-US" altLang="zh-CN" sz="2100" dirty="0">
                <a:solidFill>
                  <a:schemeClr val="tx1"/>
                </a:solidFill>
                <a:latin typeface="Consolas" panose="020B0609020204030204" pitchFamily="49" charset="0"/>
              </a:rPr>
              <a:t>Proof.</a:t>
            </a:r>
          </a:p>
          <a:p>
            <a:r>
              <a:rPr lang="en-US" altLang="zh-CN" sz="2100" dirty="0">
                <a:solidFill>
                  <a:schemeClr val="tx1"/>
                </a:solidFill>
                <a:latin typeface="Consolas" panose="020B0609020204030204" pitchFamily="49" charset="0"/>
              </a:rPr>
              <a:t>  intros.</a:t>
            </a:r>
          </a:p>
          <a:p>
            <a:r>
              <a:rPr lang="en-US" altLang="zh-CN" sz="2100" dirty="0">
                <a:solidFill>
                  <a:schemeClr val="tx1"/>
                </a:solidFill>
                <a:latin typeface="Consolas" panose="020B0609020204030204" pitchFamily="49" charset="0"/>
              </a:rPr>
              <a:t>  </a:t>
            </a:r>
            <a:r>
              <a:rPr lang="en-US" altLang="zh-CN" sz="2100" dirty="0" err="1">
                <a:solidFill>
                  <a:schemeClr val="tx1"/>
                </a:solidFill>
                <a:latin typeface="Consolas" panose="020B0609020204030204" pitchFamily="49" charset="0"/>
              </a:rPr>
              <a:t>simpl</a:t>
            </a:r>
            <a:r>
              <a:rPr lang="en-US" altLang="zh-CN" sz="2100" dirty="0">
                <a:solidFill>
                  <a:schemeClr val="tx1"/>
                </a:solidFill>
                <a:latin typeface="Consolas" panose="020B0609020204030204" pitchFamily="49" charset="0"/>
              </a:rPr>
              <a:t>.</a:t>
            </a:r>
          </a:p>
          <a:p>
            <a:r>
              <a:rPr lang="en-US" altLang="zh-CN" sz="2100" dirty="0">
                <a:solidFill>
                  <a:schemeClr val="tx1"/>
                </a:solidFill>
                <a:latin typeface="Consolas" panose="020B0609020204030204" pitchFamily="49" charset="0"/>
              </a:rPr>
              <a:t>  reflexivity.</a:t>
            </a:r>
          </a:p>
          <a:p>
            <a:r>
              <a:rPr lang="en-US" altLang="zh-CN" sz="2100" dirty="0" err="1">
                <a:solidFill>
                  <a:schemeClr val="tx1"/>
                </a:solidFill>
                <a:latin typeface="Consolas" panose="020B0609020204030204" pitchFamily="49" charset="0"/>
              </a:rPr>
              <a:t>Qed</a:t>
            </a:r>
            <a:r>
              <a:rPr lang="en-US" altLang="zh-CN" sz="2100" dirty="0">
                <a:solidFill>
                  <a:schemeClr val="tx1"/>
                </a:solidFill>
                <a:latin typeface="Consolas" panose="020B0609020204030204" pitchFamily="49" charset="0"/>
              </a:rPr>
              <a:t>.</a:t>
            </a:r>
            <a:endParaRPr lang="zh-CN" altLang="en-US" sz="21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60519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500"/>
                                        <p:tgtEl>
                                          <p:spTgt spid="4">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500"/>
                                        <p:tgtEl>
                                          <p:spTgt spid="4">
                                            <p:txEl>
                                              <p:pRg st="2" end="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fade">
                                      <p:cBhvr>
                                        <p:cTn id="24" dur="500"/>
                                        <p:tgtEl>
                                          <p:spTgt spid="4">
                                            <p:txEl>
                                              <p:pRg st="3" end="3"/>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fade">
                                      <p:cBhvr>
                                        <p:cTn id="33"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Coq</a:t>
            </a:r>
            <a:r>
              <a:rPr lang="zh-CN" altLang="en-US" dirty="0"/>
              <a:t>证明策略</a:t>
            </a:r>
          </a:p>
        </p:txBody>
      </p:sp>
      <p:sp>
        <p:nvSpPr>
          <p:cNvPr id="3" name="内容占位符 2"/>
          <p:cNvSpPr>
            <a:spLocks noGrp="1"/>
          </p:cNvSpPr>
          <p:nvPr>
            <p:ph idx="1"/>
          </p:nvPr>
        </p:nvSpPr>
        <p:spPr/>
        <p:txBody>
          <a:bodyPr/>
          <a:lstStyle/>
          <a:p>
            <a:r>
              <a:rPr lang="en-US" altLang="zh-CN" dirty="0"/>
              <a:t>intros</a:t>
            </a:r>
            <a:r>
              <a:rPr lang="zh-CN" altLang="en-US" dirty="0"/>
              <a:t>（引入假设）</a:t>
            </a:r>
            <a:endParaRPr lang="en-US" altLang="zh-CN" dirty="0"/>
          </a:p>
          <a:p>
            <a:r>
              <a:rPr lang="en-US" altLang="zh-CN" dirty="0" err="1"/>
              <a:t>simpl</a:t>
            </a:r>
            <a:r>
              <a:rPr lang="zh-CN" altLang="en-US" dirty="0"/>
              <a:t>（简化）</a:t>
            </a:r>
            <a:endParaRPr lang="en-US" altLang="zh-CN" dirty="0"/>
          </a:p>
          <a:p>
            <a:r>
              <a:rPr lang="en-US" altLang="zh-CN" dirty="0"/>
              <a:t>reflexivity</a:t>
            </a:r>
            <a:r>
              <a:rPr lang="zh-CN" altLang="en-US" dirty="0"/>
              <a:t>（自反律）</a:t>
            </a:r>
            <a:endParaRPr lang="en-US" altLang="zh-CN" dirty="0"/>
          </a:p>
          <a:p>
            <a:r>
              <a:rPr lang="en-US" altLang="zh-CN" dirty="0"/>
              <a:t>destruct</a:t>
            </a:r>
            <a:r>
              <a:rPr lang="zh-CN" altLang="en-US" dirty="0"/>
              <a:t>（分情况讨论）</a:t>
            </a:r>
            <a:endParaRPr lang="en-US" altLang="zh-CN" dirty="0"/>
          </a:p>
          <a:p>
            <a:r>
              <a:rPr lang="en-US" altLang="zh-CN" dirty="0"/>
              <a:t>rewrite</a:t>
            </a:r>
            <a:r>
              <a:rPr lang="zh-CN" altLang="en-US" dirty="0"/>
              <a:t>（等式带入）</a:t>
            </a:r>
            <a:endParaRPr lang="en-US" altLang="zh-CN" dirty="0"/>
          </a:p>
          <a:p>
            <a:r>
              <a:rPr lang="en-US" altLang="zh-CN" dirty="0"/>
              <a:t>apply</a:t>
            </a:r>
            <a:r>
              <a:rPr lang="zh-CN" altLang="en-US" dirty="0"/>
              <a:t>（应用假设）</a:t>
            </a:r>
            <a:endParaRPr lang="en-US" altLang="zh-CN" dirty="0"/>
          </a:p>
          <a:p>
            <a:r>
              <a:rPr lang="en-US" altLang="zh-CN" dirty="0"/>
              <a:t>induction</a:t>
            </a:r>
            <a:r>
              <a:rPr lang="zh-CN" altLang="en-US" dirty="0"/>
              <a:t>（递归证明）</a:t>
            </a:r>
            <a:endParaRPr lang="en-US" altLang="zh-CN" dirty="0"/>
          </a:p>
          <a:p>
            <a:r>
              <a:rPr lang="en-US" altLang="zh-CN" dirty="0"/>
              <a:t>……</a:t>
            </a:r>
            <a:endParaRPr lang="zh-CN" altLang="en-US" dirty="0"/>
          </a:p>
        </p:txBody>
      </p:sp>
    </p:spTree>
    <p:extLst>
      <p:ext uri="{BB962C8B-B14F-4D97-AF65-F5344CB8AC3E}">
        <p14:creationId xmlns:p14="http://schemas.microsoft.com/office/powerpoint/2010/main" val="3236691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a:t>Coq</a:t>
            </a:r>
            <a:r>
              <a:rPr lang="zh-CN" altLang="en-US" dirty="0"/>
              <a:t>证明（一）</a:t>
            </a:r>
          </a:p>
        </p:txBody>
      </p:sp>
      <p:sp>
        <p:nvSpPr>
          <p:cNvPr id="3" name="内容占位符 2"/>
          <p:cNvSpPr>
            <a:spLocks noGrp="1"/>
          </p:cNvSpPr>
          <p:nvPr>
            <p:ph idx="1"/>
          </p:nvPr>
        </p:nvSpPr>
        <p:spPr/>
        <p:txBody>
          <a:bodyPr/>
          <a:lstStyle/>
          <a:p>
            <a:r>
              <a:rPr lang="zh-CN" altLang="en-US" dirty="0"/>
              <a:t>看演示</a:t>
            </a:r>
            <a:endParaRPr lang="en-US" altLang="zh-CN" dirty="0"/>
          </a:p>
          <a:p>
            <a:r>
              <a:rPr lang="zh-CN" altLang="en-US" dirty="0"/>
              <a:t>更多的例子：</a:t>
            </a:r>
            <a:endParaRPr lang="en-US" altLang="zh-CN" dirty="0"/>
          </a:p>
          <a:p>
            <a:pPr lvl="1"/>
            <a:r>
              <a:rPr lang="en-US" altLang="zh-CN" dirty="0"/>
              <a:t>https://coq-zh.github.io/SF-zh/index.html</a:t>
            </a:r>
            <a:endParaRPr lang="zh-CN" altLang="en-US" dirty="0"/>
          </a:p>
        </p:txBody>
      </p:sp>
    </p:spTree>
    <p:extLst>
      <p:ext uri="{BB962C8B-B14F-4D97-AF65-F5344CB8AC3E}">
        <p14:creationId xmlns:p14="http://schemas.microsoft.com/office/powerpoint/2010/main" val="43239185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p:txBody>
          <a:bodyPr/>
          <a:lstStyle/>
          <a:p>
            <a:r>
              <a:rPr lang="zh-CN" altLang="en-US" dirty="0"/>
              <a:t>正确的使用计算机，已经能够完成人类即使通过协作也无法完成的任务！</a:t>
            </a:r>
          </a:p>
        </p:txBody>
      </p:sp>
    </p:spTree>
    <p:extLst>
      <p:ext uri="{BB962C8B-B14F-4D97-AF65-F5344CB8AC3E}">
        <p14:creationId xmlns:p14="http://schemas.microsoft.com/office/powerpoint/2010/main" val="858096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计算机与数学</a:t>
            </a:r>
          </a:p>
        </p:txBody>
      </p:sp>
      <p:sp>
        <p:nvSpPr>
          <p:cNvPr id="3" name="内容占位符 2"/>
          <p:cNvSpPr>
            <a:spLocks noGrp="1"/>
          </p:cNvSpPr>
          <p:nvPr>
            <p:ph idx="1"/>
          </p:nvPr>
        </p:nvSpPr>
        <p:spPr/>
        <p:txBody>
          <a:bodyPr/>
          <a:lstStyle/>
          <a:p>
            <a:r>
              <a:rPr lang="zh-CN" altLang="en-US" dirty="0"/>
              <a:t>数学是计算机各学科的基础</a:t>
            </a:r>
          </a:p>
        </p:txBody>
      </p:sp>
    </p:spTree>
    <p:extLst>
      <p:ext uri="{BB962C8B-B14F-4D97-AF65-F5344CB8AC3E}">
        <p14:creationId xmlns:p14="http://schemas.microsoft.com/office/powerpoint/2010/main" val="3663285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计算机科学与技术系</a:t>
            </a:r>
          </a:p>
        </p:txBody>
      </p:sp>
      <p:sp>
        <p:nvSpPr>
          <p:cNvPr id="3" name="内容占位符 2"/>
          <p:cNvSpPr>
            <a:spLocks noGrp="1"/>
          </p:cNvSpPr>
          <p:nvPr>
            <p:ph idx="1"/>
          </p:nvPr>
        </p:nvSpPr>
        <p:spPr/>
        <p:txBody>
          <a:bodyPr/>
          <a:lstStyle/>
          <a:p>
            <a:r>
              <a:rPr lang="zh-CN" altLang="en-US" dirty="0"/>
              <a:t>计算机软件研究所</a:t>
            </a:r>
            <a:endParaRPr lang="en-US" altLang="zh-CN" dirty="0"/>
          </a:p>
          <a:p>
            <a:r>
              <a:rPr lang="zh-CN" altLang="en-US" dirty="0"/>
              <a:t>高性能计算研究所</a:t>
            </a:r>
            <a:endParaRPr lang="en-US" altLang="zh-CN" dirty="0"/>
          </a:p>
          <a:p>
            <a:r>
              <a:rPr lang="zh-CN" altLang="en-US" dirty="0"/>
              <a:t>人机交互与媒体集成研究所</a:t>
            </a:r>
            <a:endParaRPr lang="en-US" altLang="zh-CN" dirty="0"/>
          </a:p>
          <a:p>
            <a:r>
              <a:rPr lang="zh-CN" altLang="en-US" dirty="0"/>
              <a:t>智能技术与系统国家重点实验室</a:t>
            </a:r>
            <a:endParaRPr lang="en-US" altLang="zh-CN" dirty="0"/>
          </a:p>
          <a:p>
            <a:r>
              <a:rPr lang="zh-CN" altLang="en-US" dirty="0"/>
              <a:t>计算机网络研究所</a:t>
            </a:r>
          </a:p>
        </p:txBody>
      </p:sp>
    </p:spTree>
    <p:extLst>
      <p:ext uri="{BB962C8B-B14F-4D97-AF65-F5344CB8AC3E}">
        <p14:creationId xmlns:p14="http://schemas.microsoft.com/office/powerpoint/2010/main" val="17185569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技能树</a:t>
            </a:r>
          </a:p>
        </p:txBody>
      </p:sp>
      <p:pic>
        <p:nvPicPr>
          <p:cNvPr id="389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556792"/>
            <a:ext cx="12413743" cy="46509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91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77778E-7 2.08092E-6 L -0.48194 -0.00301 " pathEditMode="relative" rAng="0" ptsTypes="AA">
                                      <p:cBhvr>
                                        <p:cTn id="6" dur="2000" fill="hold"/>
                                        <p:tgtEl>
                                          <p:spTgt spid="38914"/>
                                        </p:tgtEl>
                                        <p:attrNameLst>
                                          <p:attrName>ppt_x</p:attrName>
                                          <p:attrName>ppt_y</p:attrName>
                                        </p:attrNameLst>
                                      </p:cBhvr>
                                      <p:rCtr x="-24097"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p:txBody>
          <a:bodyPr/>
          <a:lstStyle/>
          <a:p>
            <a:r>
              <a:rPr lang="zh-CN" altLang="en-US" dirty="0"/>
              <a:t>计算机领域发展多年，各前沿方向的基础仍是数学</a:t>
            </a:r>
          </a:p>
        </p:txBody>
      </p:sp>
    </p:spTree>
    <p:extLst>
      <p:ext uri="{BB962C8B-B14F-4D97-AF65-F5344CB8AC3E}">
        <p14:creationId xmlns:p14="http://schemas.microsoft.com/office/powerpoint/2010/main" val="25774715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计算机与数学</a:t>
            </a:r>
          </a:p>
        </p:txBody>
      </p:sp>
      <p:sp>
        <p:nvSpPr>
          <p:cNvPr id="3" name="内容占位符 2"/>
          <p:cNvSpPr>
            <a:spLocks noGrp="1"/>
          </p:cNvSpPr>
          <p:nvPr>
            <p:ph idx="1"/>
          </p:nvPr>
        </p:nvSpPr>
        <p:spPr/>
        <p:txBody>
          <a:bodyPr/>
          <a:lstStyle/>
          <a:p>
            <a:r>
              <a:rPr lang="zh-CN" altLang="en-US" dirty="0"/>
              <a:t>为什么数学是这么多计算机学科的基础？</a:t>
            </a:r>
          </a:p>
        </p:txBody>
      </p:sp>
    </p:spTree>
    <p:extLst>
      <p:ext uri="{BB962C8B-B14F-4D97-AF65-F5344CB8AC3E}">
        <p14:creationId xmlns:p14="http://schemas.microsoft.com/office/powerpoint/2010/main" val="2240747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早期的计算</a:t>
            </a:r>
          </a:p>
        </p:txBody>
      </p:sp>
      <p:sp>
        <p:nvSpPr>
          <p:cNvPr id="3" name="内容占位符 2"/>
          <p:cNvSpPr>
            <a:spLocks noGrp="1"/>
          </p:cNvSpPr>
          <p:nvPr>
            <p:ph idx="1"/>
          </p:nvPr>
        </p:nvSpPr>
        <p:spPr/>
        <p:txBody>
          <a:bodyPr/>
          <a:lstStyle/>
          <a:p>
            <a:r>
              <a:rPr lang="zh-CN" altLang="en-US" dirty="0"/>
              <a:t>算盘（</a:t>
            </a:r>
            <a:r>
              <a:rPr lang="en-US" altLang="zh-CN" dirty="0"/>
              <a:t>100BC</a:t>
            </a:r>
            <a:r>
              <a:rPr lang="zh-CN" altLang="en-US" dirty="0"/>
              <a:t>以前）</a:t>
            </a:r>
          </a:p>
        </p:txBody>
      </p:sp>
      <p:pic>
        <p:nvPicPr>
          <p:cNvPr id="37890" name="Picture 2" descr="https://upload.wikimedia.org/wikipedia/commons/thumb/e/ea/Boulier1.JPG/220px-Boulier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2636912"/>
            <a:ext cx="4176464" cy="313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47799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任务</a:t>
            </a:r>
            <a:r>
              <a:rPr lang="en-US" altLang="zh-CN" dirty="0"/>
              <a:t>1.1</a:t>
            </a:r>
            <a:endParaRPr lang="zh-CN" altLang="en-US" dirty="0"/>
          </a:p>
        </p:txBody>
      </p:sp>
      <p:sp>
        <p:nvSpPr>
          <p:cNvPr id="3" name="内容占位符 2"/>
          <p:cNvSpPr>
            <a:spLocks noGrp="1"/>
          </p:cNvSpPr>
          <p:nvPr>
            <p:ph idx="1"/>
          </p:nvPr>
        </p:nvSpPr>
        <p:spPr/>
        <p:txBody>
          <a:bodyPr/>
          <a:lstStyle/>
          <a:p>
            <a:r>
              <a:rPr lang="zh-CN" altLang="en-US" dirty="0"/>
              <a:t>求</a:t>
            </a:r>
            <a:r>
              <a:rPr lang="en-US" altLang="zh-CN" dirty="0"/>
              <a:t>2</a:t>
            </a:r>
            <a:r>
              <a:rPr lang="en-US" altLang="zh-CN" baseline="30000" dirty="0"/>
              <a:t>10</a:t>
            </a:r>
          </a:p>
          <a:p>
            <a:r>
              <a:rPr lang="zh-CN" altLang="en-US" dirty="0"/>
              <a:t>心算！</a:t>
            </a:r>
          </a:p>
        </p:txBody>
      </p:sp>
    </p:spTree>
    <p:extLst>
      <p:ext uri="{BB962C8B-B14F-4D97-AF65-F5344CB8AC3E}">
        <p14:creationId xmlns:p14="http://schemas.microsoft.com/office/powerpoint/2010/main" val="798235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任务</a:t>
            </a:r>
            <a:r>
              <a:rPr lang="en-US" altLang="zh-CN" dirty="0"/>
              <a:t>1.2</a:t>
            </a:r>
            <a:endParaRPr lang="zh-CN" altLang="en-US" dirty="0"/>
          </a:p>
        </p:txBody>
      </p:sp>
      <p:sp>
        <p:nvSpPr>
          <p:cNvPr id="3" name="内容占位符 2"/>
          <p:cNvSpPr>
            <a:spLocks noGrp="1"/>
          </p:cNvSpPr>
          <p:nvPr>
            <p:ph idx="1"/>
          </p:nvPr>
        </p:nvSpPr>
        <p:spPr/>
        <p:txBody>
          <a:bodyPr/>
          <a:lstStyle/>
          <a:p>
            <a:r>
              <a:rPr lang="zh-CN" altLang="en-US" dirty="0"/>
              <a:t>求</a:t>
            </a:r>
            <a:r>
              <a:rPr lang="en-US" altLang="zh-CN" dirty="0"/>
              <a:t>3</a:t>
            </a:r>
            <a:r>
              <a:rPr lang="en-US" altLang="zh-CN" baseline="30000" dirty="0"/>
              <a:t>10</a:t>
            </a:r>
          </a:p>
          <a:p>
            <a:r>
              <a:rPr lang="zh-CN" altLang="en-US" dirty="0"/>
              <a:t>循环乘以</a:t>
            </a:r>
            <a:r>
              <a:rPr lang="en-US" altLang="zh-CN" dirty="0"/>
              <a:t>3</a:t>
            </a:r>
            <a:r>
              <a:rPr lang="zh-CN" altLang="en-US" dirty="0"/>
              <a:t>，循环</a:t>
            </a:r>
            <a:r>
              <a:rPr lang="en-US" altLang="zh-CN" dirty="0"/>
              <a:t>10</a:t>
            </a:r>
            <a:r>
              <a:rPr lang="zh-CN" altLang="en-US" dirty="0"/>
              <a:t>次</a:t>
            </a:r>
          </a:p>
        </p:txBody>
      </p:sp>
    </p:spTree>
    <p:extLst>
      <p:ext uri="{BB962C8B-B14F-4D97-AF65-F5344CB8AC3E}">
        <p14:creationId xmlns:p14="http://schemas.microsoft.com/office/powerpoint/2010/main" val="319751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任务</a:t>
            </a:r>
            <a:r>
              <a:rPr lang="en-US" altLang="zh-CN" dirty="0"/>
              <a:t>1.3</a:t>
            </a:r>
            <a:endParaRPr lang="zh-CN" altLang="en-US" dirty="0"/>
          </a:p>
        </p:txBody>
      </p:sp>
      <p:sp>
        <p:nvSpPr>
          <p:cNvPr id="3" name="内容占位符 2"/>
          <p:cNvSpPr>
            <a:spLocks noGrp="1"/>
          </p:cNvSpPr>
          <p:nvPr>
            <p:ph idx="1"/>
          </p:nvPr>
        </p:nvSpPr>
        <p:spPr/>
        <p:txBody>
          <a:bodyPr/>
          <a:lstStyle/>
          <a:p>
            <a:r>
              <a:rPr lang="zh-CN" altLang="en-US" dirty="0"/>
              <a:t>求</a:t>
            </a:r>
            <a:r>
              <a:rPr lang="en-US" altLang="zh-CN" dirty="0"/>
              <a:t>3</a:t>
            </a:r>
            <a:r>
              <a:rPr lang="en-US" altLang="zh-CN" baseline="30000" dirty="0"/>
              <a:t>20</a:t>
            </a:r>
          </a:p>
          <a:p>
            <a:r>
              <a:rPr lang="zh-CN" altLang="en-US" dirty="0"/>
              <a:t>循环乘以</a:t>
            </a:r>
            <a:r>
              <a:rPr lang="en-US" altLang="zh-CN" dirty="0"/>
              <a:t>3</a:t>
            </a:r>
            <a:r>
              <a:rPr lang="zh-CN" altLang="en-US" dirty="0"/>
              <a:t>，循环</a:t>
            </a:r>
            <a:r>
              <a:rPr lang="en-US" altLang="zh-CN" dirty="0"/>
              <a:t>20</a:t>
            </a:r>
            <a:r>
              <a:rPr lang="zh-CN" altLang="en-US" dirty="0"/>
              <a:t>次</a:t>
            </a:r>
            <a:endParaRPr lang="en-US" altLang="zh-CN" dirty="0"/>
          </a:p>
          <a:p>
            <a:r>
              <a:rPr lang="zh-CN" altLang="en-US" dirty="0"/>
              <a:t>注意数据类型，</a:t>
            </a:r>
            <a:r>
              <a:rPr lang="en-US" altLang="zh-CN" dirty="0"/>
              <a:t>long long(64</a:t>
            </a:r>
            <a:r>
              <a:rPr lang="zh-CN" altLang="en-US" dirty="0"/>
              <a:t>位整数</a:t>
            </a:r>
            <a:r>
              <a:rPr lang="en-US" altLang="zh-CN" dirty="0"/>
              <a:t>)</a:t>
            </a:r>
            <a:endParaRPr lang="zh-CN" altLang="en-US" dirty="0"/>
          </a:p>
          <a:p>
            <a:endParaRPr lang="zh-CN" altLang="en-US" baseline="30000" dirty="0"/>
          </a:p>
        </p:txBody>
      </p:sp>
    </p:spTree>
    <p:extLst>
      <p:ext uri="{BB962C8B-B14F-4D97-AF65-F5344CB8AC3E}">
        <p14:creationId xmlns:p14="http://schemas.microsoft.com/office/powerpoint/2010/main" val="3176611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1A260A9-C241-40A6-A077-40B7049FF898}"/>
              </a:ext>
            </a:extLst>
          </p:cNvPr>
          <p:cNvSpPr>
            <a:spLocks noGrp="1"/>
          </p:cNvSpPr>
          <p:nvPr>
            <p:ph idx="1"/>
          </p:nvPr>
        </p:nvSpPr>
        <p:spPr/>
        <p:txBody>
          <a:bodyPr/>
          <a:lstStyle/>
          <a:p>
            <a:r>
              <a:rPr lang="zh-CN" altLang="en-US" kern="0" dirty="0"/>
              <a:t>求</a:t>
            </a:r>
            <a:r>
              <a:rPr lang="en-US" altLang="zh-CN" kern="0" dirty="0"/>
              <a:t>3</a:t>
            </a:r>
            <a:r>
              <a:rPr lang="en-US" altLang="zh-CN" kern="0" baseline="30000" dirty="0"/>
              <a:t>1,000,000,000,000,000,000</a:t>
            </a:r>
          </a:p>
          <a:p>
            <a:endParaRPr lang="en-US" altLang="zh-CN" kern="0" baseline="30000" dirty="0"/>
          </a:p>
          <a:p>
            <a:endParaRPr lang="en-US" altLang="zh-CN" kern="0" baseline="30000" dirty="0"/>
          </a:p>
          <a:p>
            <a:endParaRPr lang="en-US" altLang="zh-CN" kern="0" baseline="30000" dirty="0"/>
          </a:p>
          <a:p>
            <a:endParaRPr lang="en-US" altLang="zh-CN" kern="0" baseline="30000" dirty="0"/>
          </a:p>
          <a:p>
            <a:pPr>
              <a:defRPr/>
            </a:pPr>
            <a:r>
              <a:rPr lang="zh-CN" altLang="en-US" dirty="0"/>
              <a:t>循环乘</a:t>
            </a:r>
            <a:r>
              <a:rPr lang="en-US" altLang="zh-CN" dirty="0"/>
              <a:t>3</a:t>
            </a:r>
            <a:r>
              <a:rPr lang="zh-CN" altLang="en-US" dirty="0"/>
              <a:t>，每次模</a:t>
            </a:r>
            <a:r>
              <a:rPr lang="en-US" altLang="zh-CN" dirty="0"/>
              <a:t>10</a:t>
            </a:r>
            <a:r>
              <a:rPr lang="en-US" altLang="zh-CN" baseline="30000" dirty="0"/>
              <a:t>8</a:t>
            </a:r>
            <a:endParaRPr lang="en-US" altLang="zh-CN" dirty="0"/>
          </a:p>
          <a:p>
            <a:pPr>
              <a:defRPr/>
            </a:pPr>
            <a:r>
              <a:rPr lang="zh-CN" altLang="en-US" dirty="0"/>
              <a:t>需要循环</a:t>
            </a:r>
            <a:r>
              <a:rPr lang="en-US" altLang="zh-CN" dirty="0"/>
              <a:t>10</a:t>
            </a:r>
            <a:r>
              <a:rPr lang="en-US" altLang="zh-CN" baseline="30000" dirty="0"/>
              <a:t>18</a:t>
            </a:r>
            <a:r>
              <a:rPr lang="zh-CN" altLang="en-US" dirty="0"/>
              <a:t>次，大约需要</a:t>
            </a:r>
            <a:r>
              <a:rPr lang="en-US" altLang="zh-CN" dirty="0"/>
              <a:t>63</a:t>
            </a:r>
            <a:r>
              <a:rPr lang="zh-CN" altLang="en-US" dirty="0"/>
              <a:t>年才能算完</a:t>
            </a:r>
            <a:endParaRPr lang="en-US" altLang="zh-CN" dirty="0"/>
          </a:p>
          <a:p>
            <a:pPr>
              <a:defRPr/>
            </a:pPr>
            <a:r>
              <a:rPr lang="zh-CN" altLang="en-US" kern="0" dirty="0"/>
              <a:t>为什么？</a:t>
            </a:r>
            <a:endParaRPr lang="en-US" altLang="zh-CN" kern="0" dirty="0"/>
          </a:p>
          <a:p>
            <a:pPr>
              <a:defRPr/>
            </a:pPr>
            <a:r>
              <a:rPr lang="zh-CN" altLang="en-US" kern="0" dirty="0"/>
              <a:t>因为复杂度太高！</a:t>
            </a:r>
            <a:endParaRPr lang="zh-CN" altLang="en-US" dirty="0"/>
          </a:p>
        </p:txBody>
      </p:sp>
      <p:sp>
        <p:nvSpPr>
          <p:cNvPr id="3" name="标题 2">
            <a:extLst>
              <a:ext uri="{FF2B5EF4-FFF2-40B4-BE49-F238E27FC236}">
                <a16:creationId xmlns:a16="http://schemas.microsoft.com/office/drawing/2014/main" id="{11FE1A89-CED0-454D-BAC8-033A729A43DA}"/>
              </a:ext>
            </a:extLst>
          </p:cNvPr>
          <p:cNvSpPr>
            <a:spLocks noGrp="1"/>
          </p:cNvSpPr>
          <p:nvPr>
            <p:ph type="title"/>
          </p:nvPr>
        </p:nvSpPr>
        <p:spPr/>
        <p:txBody>
          <a:bodyPr/>
          <a:lstStyle/>
          <a:p>
            <a:r>
              <a:rPr lang="zh-CN" altLang="en-US" dirty="0"/>
              <a:t>任务</a:t>
            </a:r>
            <a:r>
              <a:rPr lang="en-US" altLang="zh-CN" dirty="0"/>
              <a:t>1.4</a:t>
            </a:r>
            <a:endParaRPr lang="zh-CN" altLang="en-US" dirty="0"/>
          </a:p>
        </p:txBody>
      </p:sp>
      <p:pic>
        <p:nvPicPr>
          <p:cNvPr id="4" name="Picture 14">
            <a:extLst>
              <a:ext uri="{FF2B5EF4-FFF2-40B4-BE49-F238E27FC236}">
                <a16:creationId xmlns:a16="http://schemas.microsoft.com/office/drawing/2014/main" id="{CF49D772-91B7-405C-907C-1AAD1EA4C8AA}"/>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28738" y="2348880"/>
            <a:ext cx="655637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内容占位符 2">
            <a:extLst>
              <a:ext uri="{FF2B5EF4-FFF2-40B4-BE49-F238E27FC236}">
                <a16:creationId xmlns:a16="http://schemas.microsoft.com/office/drawing/2014/main" id="{53C1A7A9-1DAC-4509-8DE9-53AA93D31990}"/>
              </a:ext>
            </a:extLst>
          </p:cNvPr>
          <p:cNvSpPr txBox="1">
            <a:spLocks/>
          </p:cNvSpPr>
          <p:nvPr/>
        </p:nvSpPr>
        <p:spPr bwMode="auto">
          <a:xfrm>
            <a:off x="177800" y="952500"/>
            <a:ext cx="87757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891" indent="-342891" algn="l" rtl="0" eaLnBrk="0" fontAlgn="base" hangingPunct="0">
              <a:lnSpc>
                <a:spcPct val="110000"/>
              </a:lnSpc>
              <a:spcBef>
                <a:spcPct val="20000"/>
              </a:spcBef>
              <a:spcAft>
                <a:spcPct val="0"/>
              </a:spcAft>
              <a:buClr>
                <a:srgbClr val="000066"/>
              </a:buClr>
              <a:buSzPct val="80000"/>
              <a:buFont typeface="Wingdings" pitchFamily="2" charset="2"/>
              <a:buChar char="n"/>
              <a:defRPr kumimoji="1" sz="3200" b="0">
                <a:solidFill>
                  <a:schemeClr val="tx1"/>
                </a:solidFill>
                <a:latin typeface="Arial" panose="020B0604020202020204" pitchFamily="34" charset="0"/>
                <a:ea typeface="+mn-ea"/>
                <a:cs typeface="Arial" panose="020B0604020202020204" pitchFamily="34" charset="0"/>
              </a:defRPr>
            </a:lvl1pPr>
            <a:lvl2pPr marL="742932" indent="-285744" algn="l" rtl="0" eaLnBrk="0" fontAlgn="base" hangingPunct="0">
              <a:lnSpc>
                <a:spcPct val="110000"/>
              </a:lnSpc>
              <a:spcBef>
                <a:spcPct val="20000"/>
              </a:spcBef>
              <a:spcAft>
                <a:spcPct val="0"/>
              </a:spcAft>
              <a:buClr>
                <a:srgbClr val="000066"/>
              </a:buClr>
              <a:buSzPct val="80000"/>
              <a:buBlip>
                <a:blip r:embed="rId3"/>
              </a:buBlip>
              <a:defRPr kumimoji="1" sz="2800" b="0">
                <a:solidFill>
                  <a:schemeClr val="tx1"/>
                </a:solidFill>
                <a:latin typeface="Arial" panose="020B0604020202020204" pitchFamily="34" charset="0"/>
                <a:ea typeface="+mn-ea"/>
                <a:cs typeface="Arial" panose="020B0604020202020204" pitchFamily="34" charset="0"/>
              </a:defRPr>
            </a:lvl2pPr>
            <a:lvl3pPr marL="1142971" indent="-228594" algn="l" rtl="0" eaLnBrk="0" fontAlgn="base" hangingPunct="0">
              <a:lnSpc>
                <a:spcPct val="110000"/>
              </a:lnSpc>
              <a:spcBef>
                <a:spcPct val="20000"/>
              </a:spcBef>
              <a:spcAft>
                <a:spcPct val="0"/>
              </a:spcAft>
              <a:buClr>
                <a:srgbClr val="000066"/>
              </a:buClr>
              <a:buSzPct val="80000"/>
              <a:buBlip>
                <a:blip r:embed="rId4"/>
              </a:buBlip>
              <a:defRPr kumimoji="1" sz="2400" b="0">
                <a:solidFill>
                  <a:schemeClr val="tx1"/>
                </a:solidFill>
                <a:latin typeface="Arial" panose="020B0604020202020204" pitchFamily="34" charset="0"/>
                <a:ea typeface="+mn-ea"/>
                <a:cs typeface="Arial" panose="020B0604020202020204" pitchFamily="34" charset="0"/>
              </a:defRPr>
            </a:lvl3pPr>
            <a:lvl4pPr marL="1600160" indent="-228594" algn="l" rtl="0" eaLnBrk="0" fontAlgn="base" hangingPunct="0">
              <a:lnSpc>
                <a:spcPct val="110000"/>
              </a:lnSpc>
              <a:spcBef>
                <a:spcPct val="20000"/>
              </a:spcBef>
              <a:spcAft>
                <a:spcPct val="0"/>
              </a:spcAft>
              <a:buClr>
                <a:srgbClr val="000066"/>
              </a:buClr>
              <a:buSzPct val="80000"/>
              <a:buBlip>
                <a:blip r:embed="rId3"/>
              </a:buBlip>
              <a:defRPr kumimoji="1" sz="2400" b="0">
                <a:solidFill>
                  <a:schemeClr val="tx1"/>
                </a:solidFill>
                <a:latin typeface="Arial" panose="020B0604020202020204" pitchFamily="34" charset="0"/>
                <a:ea typeface="+mn-ea"/>
                <a:cs typeface="Arial" panose="020B0604020202020204" pitchFamily="34" charset="0"/>
              </a:defRPr>
            </a:lvl4pPr>
            <a:lvl5pPr marL="2057349" indent="-228594" algn="l" rtl="0" eaLnBrk="0" fontAlgn="base" hangingPunct="0">
              <a:lnSpc>
                <a:spcPct val="110000"/>
              </a:lnSpc>
              <a:spcBef>
                <a:spcPct val="20000"/>
              </a:spcBef>
              <a:spcAft>
                <a:spcPct val="0"/>
              </a:spcAft>
              <a:buClr>
                <a:srgbClr val="000066"/>
              </a:buClr>
              <a:buSzPct val="80000"/>
              <a:buBlip>
                <a:blip r:embed="rId4"/>
              </a:buBlip>
              <a:defRPr kumimoji="1" sz="2400" b="0">
                <a:solidFill>
                  <a:schemeClr val="tx1"/>
                </a:solidFill>
                <a:latin typeface="Arial" panose="020B0604020202020204" pitchFamily="34" charset="0"/>
                <a:ea typeface="+mn-ea"/>
                <a:cs typeface="Arial" panose="020B0604020202020204" pitchFamily="34" charset="0"/>
              </a:defRPr>
            </a:lvl5pPr>
            <a:lvl6pPr marL="2514537" indent="-228594" algn="l" rtl="0" eaLnBrk="1" fontAlgn="base" hangingPunct="1">
              <a:spcBef>
                <a:spcPct val="20000"/>
              </a:spcBef>
              <a:spcAft>
                <a:spcPct val="0"/>
              </a:spcAft>
              <a:buChar char="»"/>
              <a:defRPr kumimoji="1" sz="1600">
                <a:solidFill>
                  <a:schemeClr val="tx1"/>
                </a:solidFill>
                <a:latin typeface="+mn-lt"/>
                <a:ea typeface="+mn-ea"/>
              </a:defRPr>
            </a:lvl6pPr>
            <a:lvl7pPr marL="2971726" indent="-228594" algn="l" rtl="0" eaLnBrk="1" fontAlgn="base" hangingPunct="1">
              <a:spcBef>
                <a:spcPct val="20000"/>
              </a:spcBef>
              <a:spcAft>
                <a:spcPct val="0"/>
              </a:spcAft>
              <a:buChar char="»"/>
              <a:defRPr kumimoji="1" sz="1600">
                <a:solidFill>
                  <a:schemeClr val="tx1"/>
                </a:solidFill>
                <a:latin typeface="+mn-lt"/>
                <a:ea typeface="+mn-ea"/>
              </a:defRPr>
            </a:lvl7pPr>
            <a:lvl8pPr marL="3428914" indent="-228594" algn="l" rtl="0" eaLnBrk="1" fontAlgn="base" hangingPunct="1">
              <a:spcBef>
                <a:spcPct val="20000"/>
              </a:spcBef>
              <a:spcAft>
                <a:spcPct val="0"/>
              </a:spcAft>
              <a:buChar char="»"/>
              <a:defRPr kumimoji="1" sz="1600">
                <a:solidFill>
                  <a:schemeClr val="tx1"/>
                </a:solidFill>
                <a:latin typeface="+mn-lt"/>
                <a:ea typeface="+mn-ea"/>
              </a:defRPr>
            </a:lvl8pPr>
            <a:lvl9pPr marL="3886103" indent="-228594" algn="l" rtl="0" eaLnBrk="1" fontAlgn="base" hangingPunct="1">
              <a:spcBef>
                <a:spcPct val="20000"/>
              </a:spcBef>
              <a:spcAft>
                <a:spcPct val="0"/>
              </a:spcAft>
              <a:buChar char="»"/>
              <a:defRPr kumimoji="1" sz="1600">
                <a:solidFill>
                  <a:schemeClr val="tx1"/>
                </a:solidFill>
                <a:latin typeface="+mn-lt"/>
                <a:ea typeface="+mn-ea"/>
              </a:defRPr>
            </a:lvl9pPr>
          </a:lstStyle>
          <a:p>
            <a:pPr marL="0" indent="0">
              <a:buNone/>
            </a:pPr>
            <a:r>
              <a:rPr lang="zh-CN" altLang="en-US" kern="0" dirty="0"/>
              <a:t>                                       的后</a:t>
            </a:r>
            <a:r>
              <a:rPr lang="en-US" altLang="zh-CN" kern="0" dirty="0"/>
              <a:t>8</a:t>
            </a:r>
            <a:r>
              <a:rPr lang="zh-CN" altLang="en-US" kern="0" dirty="0"/>
              <a:t>位数字</a:t>
            </a:r>
          </a:p>
        </p:txBody>
      </p:sp>
    </p:spTree>
    <p:extLst>
      <p:ext uri="{BB962C8B-B14F-4D97-AF65-F5344CB8AC3E}">
        <p14:creationId xmlns:p14="http://schemas.microsoft.com/office/powerpoint/2010/main" val="2117114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任务</a:t>
            </a:r>
            <a:r>
              <a:rPr lang="en-US" altLang="zh-CN" dirty="0"/>
              <a:t>1.4</a:t>
            </a:r>
            <a:endParaRPr lang="zh-CN" altLang="en-US" dirty="0"/>
          </a:p>
        </p:txBody>
      </p:sp>
      <p:sp>
        <p:nvSpPr>
          <p:cNvPr id="3" name="内容占位符 2"/>
          <p:cNvSpPr>
            <a:spLocks noGrp="1"/>
          </p:cNvSpPr>
          <p:nvPr>
            <p:ph idx="1"/>
          </p:nvPr>
        </p:nvSpPr>
        <p:spPr/>
        <p:txBody>
          <a:bodyPr/>
          <a:lstStyle/>
          <a:p>
            <a:r>
              <a:rPr lang="zh-CN" altLang="en-US" dirty="0"/>
              <a:t>换个公式！</a:t>
            </a:r>
          </a:p>
        </p:txBody>
      </p:sp>
      <p:pic>
        <p:nvPicPr>
          <p:cNvPr id="6" name="Picture 7"/>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52775" y="2276872"/>
            <a:ext cx="25717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4100" y="3092847"/>
            <a:ext cx="2073275" cy="66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2325" y="3996134"/>
            <a:ext cx="2774950" cy="671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60688" y="4874022"/>
            <a:ext cx="2762250" cy="735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2345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任务</a:t>
            </a:r>
            <a:r>
              <a:rPr lang="en-US" altLang="zh-CN"/>
              <a:t>2</a:t>
            </a:r>
            <a:endParaRPr lang="zh-CN" altLang="en-US"/>
          </a:p>
        </p:txBody>
      </p:sp>
      <p:sp>
        <p:nvSpPr>
          <p:cNvPr id="8195" name="内容占位符 5"/>
          <p:cNvSpPr>
            <a:spLocks noGrp="1"/>
          </p:cNvSpPr>
          <p:nvPr>
            <p:ph idx="1"/>
          </p:nvPr>
        </p:nvSpPr>
        <p:spPr/>
        <p:txBody>
          <a:bodyPr/>
          <a:lstStyle/>
          <a:p>
            <a:r>
              <a:rPr lang="zh-CN" altLang="en-US"/>
              <a:t>求斐波那契数列第</a:t>
            </a:r>
            <a:r>
              <a:rPr lang="en-US" altLang="zh-CN"/>
              <a:t>10</a:t>
            </a:r>
            <a:r>
              <a:rPr lang="en-US" altLang="zh-CN" baseline="30000"/>
              <a:t>18</a:t>
            </a:r>
            <a:r>
              <a:rPr lang="zh-CN" altLang="en-US"/>
              <a:t>项的后</a:t>
            </a:r>
            <a:r>
              <a:rPr lang="en-US" altLang="zh-CN"/>
              <a:t>8</a:t>
            </a:r>
            <a:r>
              <a:rPr lang="zh-CN" altLang="en-US"/>
              <a:t>位数字</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dirty="0"/>
              <a:t>任务</a:t>
            </a:r>
            <a:r>
              <a:rPr lang="en-US" altLang="zh-CN" dirty="0"/>
              <a:t>2</a:t>
            </a:r>
            <a:endParaRPr lang="zh-CN" altLang="en-US" dirty="0"/>
          </a:p>
        </p:txBody>
      </p:sp>
      <p:sp>
        <p:nvSpPr>
          <p:cNvPr id="7" name="内容占位符 6"/>
          <p:cNvSpPr>
            <a:spLocks noGrp="1"/>
          </p:cNvSpPr>
          <p:nvPr>
            <p:ph idx="1"/>
          </p:nvPr>
        </p:nvSpPr>
        <p:spPr/>
        <p:txBody>
          <a:bodyPr/>
          <a:lstStyle/>
          <a:p>
            <a:r>
              <a:rPr lang="zh-CN" altLang="en-US"/>
              <a:t>递推法</a:t>
            </a:r>
            <a:endParaRPr lang="en-US" altLang="zh-CN"/>
          </a:p>
          <a:p>
            <a:endParaRPr lang="en-US" altLang="zh-CN"/>
          </a:p>
          <a:p>
            <a:r>
              <a:rPr lang="zh-CN" altLang="en-US"/>
              <a:t>每次模</a:t>
            </a:r>
            <a:r>
              <a:rPr lang="en-US" altLang="zh-CN"/>
              <a:t>10</a:t>
            </a:r>
            <a:r>
              <a:rPr lang="en-US" altLang="zh-CN" baseline="30000"/>
              <a:t>8</a:t>
            </a:r>
            <a:r>
              <a:rPr lang="zh-CN" altLang="en-US"/>
              <a:t>，需要循环</a:t>
            </a:r>
            <a:r>
              <a:rPr lang="en-US" altLang="zh-CN"/>
              <a:t>10</a:t>
            </a:r>
            <a:r>
              <a:rPr lang="en-US" altLang="zh-CN" baseline="30000"/>
              <a:t>18</a:t>
            </a:r>
            <a:r>
              <a:rPr lang="zh-CN" altLang="en-US"/>
              <a:t>次，大约需要</a:t>
            </a:r>
            <a:r>
              <a:rPr lang="en-US" altLang="zh-CN"/>
              <a:t>63</a:t>
            </a:r>
            <a:r>
              <a:rPr lang="zh-CN" altLang="en-US"/>
              <a:t>年才能算完</a:t>
            </a:r>
            <a:r>
              <a:rPr lang="en-US" altLang="zh-CN"/>
              <a:t>……</a:t>
            </a:r>
          </a:p>
        </p:txBody>
      </p:sp>
      <p:sp>
        <p:nvSpPr>
          <p:cNvPr id="10246"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hlink"/>
              </a:buClr>
              <a:buFont typeface="Wingdings" pitchFamily="2" charset="2"/>
              <a:buChar char="v"/>
              <a:defRPr sz="3200" b="1">
                <a:solidFill>
                  <a:srgbClr val="000000"/>
                </a:solidFill>
                <a:latin typeface="仿宋" pitchFamily="49" charset="-122"/>
                <a:ea typeface="仿宋" pitchFamily="49" charset="-122"/>
              </a:defRPr>
            </a:lvl1pPr>
            <a:lvl2pPr marL="742950" indent="-285750" eaLnBrk="0" hangingPunct="0">
              <a:spcBef>
                <a:spcPct val="20000"/>
              </a:spcBef>
              <a:buClr>
                <a:schemeClr val="accent1"/>
              </a:buClr>
              <a:buFont typeface="Wingdings" pitchFamily="2" charset="2"/>
              <a:buChar char="§"/>
              <a:defRPr sz="2800" b="1">
                <a:solidFill>
                  <a:srgbClr val="000000"/>
                </a:solidFill>
                <a:latin typeface="仿宋" pitchFamily="49" charset="-122"/>
                <a:ea typeface="仿宋" pitchFamily="49" charset="-122"/>
              </a:defRPr>
            </a:lvl2pPr>
            <a:lvl3pPr marL="1143000" indent="-228600" eaLnBrk="0" hangingPunct="0">
              <a:spcBef>
                <a:spcPct val="20000"/>
              </a:spcBef>
              <a:buClr>
                <a:schemeClr val="tx1"/>
              </a:buClr>
              <a:buChar char="•"/>
              <a:defRPr sz="2400" b="1">
                <a:solidFill>
                  <a:srgbClr val="000000"/>
                </a:solidFill>
                <a:latin typeface="仿宋" pitchFamily="49" charset="-122"/>
                <a:ea typeface="仿宋" pitchFamily="49" charset="-122"/>
              </a:defRPr>
            </a:lvl3pPr>
            <a:lvl4pPr marL="1600200" indent="-228600" eaLnBrk="0" hangingPunct="0">
              <a:spcBef>
                <a:spcPct val="20000"/>
              </a:spcBef>
              <a:buChar char="–"/>
              <a:defRPr sz="2400" b="1">
                <a:solidFill>
                  <a:srgbClr val="000000"/>
                </a:solidFill>
                <a:latin typeface="仿宋" pitchFamily="49" charset="-122"/>
                <a:ea typeface="仿宋" pitchFamily="49" charset="-122"/>
              </a:defRPr>
            </a:lvl4pPr>
            <a:lvl5pPr marL="2057400" indent="-228600" eaLnBrk="0" hangingPunct="0">
              <a:spcBef>
                <a:spcPct val="20000"/>
              </a:spcBef>
              <a:buChar char="»"/>
              <a:defRPr sz="2400" b="1">
                <a:solidFill>
                  <a:srgbClr val="000000"/>
                </a:solidFill>
                <a:latin typeface="仿宋" pitchFamily="49" charset="-122"/>
                <a:ea typeface="仿宋" pitchFamily="49" charset="-122"/>
              </a:defRPr>
            </a:lvl5pPr>
            <a:lvl6pPr marL="25146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6pPr>
            <a:lvl7pPr marL="29718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7pPr>
            <a:lvl8pPr marL="34290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8pPr>
            <a:lvl9pPr marL="38862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9pPr>
          </a:lstStyle>
          <a:p>
            <a:pPr eaLnBrk="1" hangingPunct="1">
              <a:spcBef>
                <a:spcPct val="0"/>
              </a:spcBef>
              <a:buClrTx/>
              <a:buFontTx/>
              <a:buNone/>
            </a:pPr>
            <a:endParaRPr lang="zh-CN" altLang="en-US" sz="1800" b="0">
              <a:solidFill>
                <a:schemeClr val="tx1"/>
              </a:solidFill>
              <a:latin typeface="Arial" charset="0"/>
              <a:ea typeface="宋体" pitchFamily="2" charset="-122"/>
            </a:endParaRPr>
          </a:p>
        </p:txBody>
      </p:sp>
      <p:sp>
        <p:nvSpPr>
          <p:cNvPr id="10247" name="Rectangle 3"/>
          <p:cNvSpPr>
            <a:spLocks noChangeArrowheads="1"/>
          </p:cNvSpPr>
          <p:nvPr/>
        </p:nvSpPr>
        <p:spPr bwMode="auto">
          <a:xfrm>
            <a:off x="0" y="1228725"/>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hlink"/>
              </a:buClr>
              <a:buFont typeface="Wingdings" pitchFamily="2" charset="2"/>
              <a:buChar char="v"/>
              <a:defRPr sz="3200" b="1">
                <a:solidFill>
                  <a:srgbClr val="000000"/>
                </a:solidFill>
                <a:latin typeface="仿宋" pitchFamily="49" charset="-122"/>
                <a:ea typeface="仿宋" pitchFamily="49" charset="-122"/>
              </a:defRPr>
            </a:lvl1pPr>
            <a:lvl2pPr marL="742950" indent="-285750" eaLnBrk="0" hangingPunct="0">
              <a:spcBef>
                <a:spcPct val="20000"/>
              </a:spcBef>
              <a:buClr>
                <a:schemeClr val="accent1"/>
              </a:buClr>
              <a:buFont typeface="Wingdings" pitchFamily="2" charset="2"/>
              <a:buChar char="§"/>
              <a:defRPr sz="2800" b="1">
                <a:solidFill>
                  <a:srgbClr val="000000"/>
                </a:solidFill>
                <a:latin typeface="仿宋" pitchFamily="49" charset="-122"/>
                <a:ea typeface="仿宋" pitchFamily="49" charset="-122"/>
              </a:defRPr>
            </a:lvl2pPr>
            <a:lvl3pPr marL="1143000" indent="-228600" eaLnBrk="0" hangingPunct="0">
              <a:spcBef>
                <a:spcPct val="20000"/>
              </a:spcBef>
              <a:buClr>
                <a:schemeClr val="tx1"/>
              </a:buClr>
              <a:buChar char="•"/>
              <a:defRPr sz="2400" b="1">
                <a:solidFill>
                  <a:srgbClr val="000000"/>
                </a:solidFill>
                <a:latin typeface="仿宋" pitchFamily="49" charset="-122"/>
                <a:ea typeface="仿宋" pitchFamily="49" charset="-122"/>
              </a:defRPr>
            </a:lvl3pPr>
            <a:lvl4pPr marL="1600200" indent="-228600" eaLnBrk="0" hangingPunct="0">
              <a:spcBef>
                <a:spcPct val="20000"/>
              </a:spcBef>
              <a:buChar char="–"/>
              <a:defRPr sz="2400" b="1">
                <a:solidFill>
                  <a:srgbClr val="000000"/>
                </a:solidFill>
                <a:latin typeface="仿宋" pitchFamily="49" charset="-122"/>
                <a:ea typeface="仿宋" pitchFamily="49" charset="-122"/>
              </a:defRPr>
            </a:lvl4pPr>
            <a:lvl5pPr marL="2057400" indent="-228600" eaLnBrk="0" hangingPunct="0">
              <a:spcBef>
                <a:spcPct val="20000"/>
              </a:spcBef>
              <a:buChar char="»"/>
              <a:defRPr sz="2400" b="1">
                <a:solidFill>
                  <a:srgbClr val="000000"/>
                </a:solidFill>
                <a:latin typeface="仿宋" pitchFamily="49" charset="-122"/>
                <a:ea typeface="仿宋" pitchFamily="49" charset="-122"/>
              </a:defRPr>
            </a:lvl5pPr>
            <a:lvl6pPr marL="25146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6pPr>
            <a:lvl7pPr marL="29718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7pPr>
            <a:lvl8pPr marL="34290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8pPr>
            <a:lvl9pPr marL="38862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9pPr>
          </a:lstStyle>
          <a:p>
            <a:pPr>
              <a:spcBef>
                <a:spcPct val="0"/>
              </a:spcBef>
              <a:buClrTx/>
              <a:buFontTx/>
              <a:buNone/>
            </a:pPr>
            <a:endParaRPr lang="zh-CN" altLang="zh-CN" sz="1800" b="0">
              <a:solidFill>
                <a:schemeClr val="tx1"/>
              </a:solidFill>
              <a:latin typeface="Arial" charset="0"/>
              <a:ea typeface="宋体" pitchFamily="2" charset="-122"/>
            </a:endParaRPr>
          </a:p>
        </p:txBody>
      </p:sp>
      <p:sp>
        <p:nvSpPr>
          <p:cNvPr id="1024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hlink"/>
              </a:buClr>
              <a:buFont typeface="Wingdings" pitchFamily="2" charset="2"/>
              <a:buChar char="v"/>
              <a:defRPr sz="3200" b="1">
                <a:solidFill>
                  <a:srgbClr val="000000"/>
                </a:solidFill>
                <a:latin typeface="仿宋" pitchFamily="49" charset="-122"/>
                <a:ea typeface="仿宋" pitchFamily="49" charset="-122"/>
              </a:defRPr>
            </a:lvl1pPr>
            <a:lvl2pPr marL="742950" indent="-285750" eaLnBrk="0" hangingPunct="0">
              <a:spcBef>
                <a:spcPct val="20000"/>
              </a:spcBef>
              <a:buClr>
                <a:schemeClr val="accent1"/>
              </a:buClr>
              <a:buFont typeface="Wingdings" pitchFamily="2" charset="2"/>
              <a:buChar char="§"/>
              <a:defRPr sz="2800" b="1">
                <a:solidFill>
                  <a:srgbClr val="000000"/>
                </a:solidFill>
                <a:latin typeface="仿宋" pitchFamily="49" charset="-122"/>
                <a:ea typeface="仿宋" pitchFamily="49" charset="-122"/>
              </a:defRPr>
            </a:lvl2pPr>
            <a:lvl3pPr marL="1143000" indent="-228600" eaLnBrk="0" hangingPunct="0">
              <a:spcBef>
                <a:spcPct val="20000"/>
              </a:spcBef>
              <a:buClr>
                <a:schemeClr val="tx1"/>
              </a:buClr>
              <a:buChar char="•"/>
              <a:defRPr sz="2400" b="1">
                <a:solidFill>
                  <a:srgbClr val="000000"/>
                </a:solidFill>
                <a:latin typeface="仿宋" pitchFamily="49" charset="-122"/>
                <a:ea typeface="仿宋" pitchFamily="49" charset="-122"/>
              </a:defRPr>
            </a:lvl3pPr>
            <a:lvl4pPr marL="1600200" indent="-228600" eaLnBrk="0" hangingPunct="0">
              <a:spcBef>
                <a:spcPct val="20000"/>
              </a:spcBef>
              <a:buChar char="–"/>
              <a:defRPr sz="2400" b="1">
                <a:solidFill>
                  <a:srgbClr val="000000"/>
                </a:solidFill>
                <a:latin typeface="仿宋" pitchFamily="49" charset="-122"/>
                <a:ea typeface="仿宋" pitchFamily="49" charset="-122"/>
              </a:defRPr>
            </a:lvl4pPr>
            <a:lvl5pPr marL="2057400" indent="-228600" eaLnBrk="0" hangingPunct="0">
              <a:spcBef>
                <a:spcPct val="20000"/>
              </a:spcBef>
              <a:buChar char="»"/>
              <a:defRPr sz="2400" b="1">
                <a:solidFill>
                  <a:srgbClr val="000000"/>
                </a:solidFill>
                <a:latin typeface="仿宋" pitchFamily="49" charset="-122"/>
                <a:ea typeface="仿宋" pitchFamily="49" charset="-122"/>
              </a:defRPr>
            </a:lvl5pPr>
            <a:lvl6pPr marL="25146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6pPr>
            <a:lvl7pPr marL="29718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7pPr>
            <a:lvl8pPr marL="34290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8pPr>
            <a:lvl9pPr marL="38862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9pPr>
          </a:lstStyle>
          <a:p>
            <a:pPr eaLnBrk="1" hangingPunct="1">
              <a:spcBef>
                <a:spcPct val="0"/>
              </a:spcBef>
              <a:buClrTx/>
              <a:buFontTx/>
              <a:buNone/>
            </a:pPr>
            <a:endParaRPr lang="zh-CN" altLang="en-US" sz="1800" b="0">
              <a:solidFill>
                <a:schemeClr val="tx1"/>
              </a:solidFill>
              <a:latin typeface="Arial" charset="0"/>
              <a:ea typeface="宋体" pitchFamily="2" charset="-122"/>
            </a:endParaRPr>
          </a:p>
        </p:txBody>
      </p:sp>
      <p:sp>
        <p:nvSpPr>
          <p:cNvPr id="10249" name="Rectangle 6"/>
          <p:cNvSpPr>
            <a:spLocks noChangeArrowheads="1"/>
          </p:cNvSpPr>
          <p:nvPr/>
        </p:nvSpPr>
        <p:spPr bwMode="auto">
          <a:xfrm>
            <a:off x="0" y="1228725"/>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hlink"/>
              </a:buClr>
              <a:buFont typeface="Wingdings" pitchFamily="2" charset="2"/>
              <a:buChar char="v"/>
              <a:defRPr sz="3200" b="1">
                <a:solidFill>
                  <a:srgbClr val="000000"/>
                </a:solidFill>
                <a:latin typeface="仿宋" pitchFamily="49" charset="-122"/>
                <a:ea typeface="仿宋" pitchFamily="49" charset="-122"/>
              </a:defRPr>
            </a:lvl1pPr>
            <a:lvl2pPr marL="742950" indent="-285750" eaLnBrk="0" hangingPunct="0">
              <a:spcBef>
                <a:spcPct val="20000"/>
              </a:spcBef>
              <a:buClr>
                <a:schemeClr val="accent1"/>
              </a:buClr>
              <a:buFont typeface="Wingdings" pitchFamily="2" charset="2"/>
              <a:buChar char="§"/>
              <a:defRPr sz="2800" b="1">
                <a:solidFill>
                  <a:srgbClr val="000000"/>
                </a:solidFill>
                <a:latin typeface="仿宋" pitchFamily="49" charset="-122"/>
                <a:ea typeface="仿宋" pitchFamily="49" charset="-122"/>
              </a:defRPr>
            </a:lvl2pPr>
            <a:lvl3pPr marL="1143000" indent="-228600" eaLnBrk="0" hangingPunct="0">
              <a:spcBef>
                <a:spcPct val="20000"/>
              </a:spcBef>
              <a:buClr>
                <a:schemeClr val="tx1"/>
              </a:buClr>
              <a:buChar char="•"/>
              <a:defRPr sz="2400" b="1">
                <a:solidFill>
                  <a:srgbClr val="000000"/>
                </a:solidFill>
                <a:latin typeface="仿宋" pitchFamily="49" charset="-122"/>
                <a:ea typeface="仿宋" pitchFamily="49" charset="-122"/>
              </a:defRPr>
            </a:lvl3pPr>
            <a:lvl4pPr marL="1600200" indent="-228600" eaLnBrk="0" hangingPunct="0">
              <a:spcBef>
                <a:spcPct val="20000"/>
              </a:spcBef>
              <a:buChar char="–"/>
              <a:defRPr sz="2400" b="1">
                <a:solidFill>
                  <a:srgbClr val="000000"/>
                </a:solidFill>
                <a:latin typeface="仿宋" pitchFamily="49" charset="-122"/>
                <a:ea typeface="仿宋" pitchFamily="49" charset="-122"/>
              </a:defRPr>
            </a:lvl4pPr>
            <a:lvl5pPr marL="2057400" indent="-228600" eaLnBrk="0" hangingPunct="0">
              <a:spcBef>
                <a:spcPct val="20000"/>
              </a:spcBef>
              <a:buChar char="»"/>
              <a:defRPr sz="2400" b="1">
                <a:solidFill>
                  <a:srgbClr val="000000"/>
                </a:solidFill>
                <a:latin typeface="仿宋" pitchFamily="49" charset="-122"/>
                <a:ea typeface="仿宋" pitchFamily="49" charset="-122"/>
              </a:defRPr>
            </a:lvl5pPr>
            <a:lvl6pPr marL="25146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6pPr>
            <a:lvl7pPr marL="29718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7pPr>
            <a:lvl8pPr marL="34290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8pPr>
            <a:lvl9pPr marL="38862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9pPr>
          </a:lstStyle>
          <a:p>
            <a:pPr>
              <a:spcBef>
                <a:spcPct val="0"/>
              </a:spcBef>
              <a:buClrTx/>
              <a:buFontTx/>
              <a:buNone/>
            </a:pPr>
            <a:endParaRPr lang="zh-CN" altLang="zh-CN" sz="1800" b="0">
              <a:solidFill>
                <a:schemeClr val="tx1"/>
              </a:solidFill>
              <a:latin typeface="Arial" charset="0"/>
              <a:ea typeface="宋体" pitchFamily="2" charset="-122"/>
            </a:endParaRPr>
          </a:p>
        </p:txBody>
      </p:sp>
      <p:sp>
        <p:nvSpPr>
          <p:cNvPr id="10250" name="Rectangle 8"/>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hlink"/>
              </a:buClr>
              <a:buFont typeface="Wingdings" pitchFamily="2" charset="2"/>
              <a:buChar char="v"/>
              <a:defRPr sz="3200" b="1">
                <a:solidFill>
                  <a:srgbClr val="000000"/>
                </a:solidFill>
                <a:latin typeface="仿宋" pitchFamily="49" charset="-122"/>
                <a:ea typeface="仿宋" pitchFamily="49" charset="-122"/>
              </a:defRPr>
            </a:lvl1pPr>
            <a:lvl2pPr marL="742950" indent="-285750" eaLnBrk="0" hangingPunct="0">
              <a:spcBef>
                <a:spcPct val="20000"/>
              </a:spcBef>
              <a:buClr>
                <a:schemeClr val="accent1"/>
              </a:buClr>
              <a:buFont typeface="Wingdings" pitchFamily="2" charset="2"/>
              <a:buChar char="§"/>
              <a:defRPr sz="2800" b="1">
                <a:solidFill>
                  <a:srgbClr val="000000"/>
                </a:solidFill>
                <a:latin typeface="仿宋" pitchFamily="49" charset="-122"/>
                <a:ea typeface="仿宋" pitchFamily="49" charset="-122"/>
              </a:defRPr>
            </a:lvl2pPr>
            <a:lvl3pPr marL="1143000" indent="-228600" eaLnBrk="0" hangingPunct="0">
              <a:spcBef>
                <a:spcPct val="20000"/>
              </a:spcBef>
              <a:buClr>
                <a:schemeClr val="tx1"/>
              </a:buClr>
              <a:buChar char="•"/>
              <a:defRPr sz="2400" b="1">
                <a:solidFill>
                  <a:srgbClr val="000000"/>
                </a:solidFill>
                <a:latin typeface="仿宋" pitchFamily="49" charset="-122"/>
                <a:ea typeface="仿宋" pitchFamily="49" charset="-122"/>
              </a:defRPr>
            </a:lvl3pPr>
            <a:lvl4pPr marL="1600200" indent="-228600" eaLnBrk="0" hangingPunct="0">
              <a:spcBef>
                <a:spcPct val="20000"/>
              </a:spcBef>
              <a:buChar char="–"/>
              <a:defRPr sz="2400" b="1">
                <a:solidFill>
                  <a:srgbClr val="000000"/>
                </a:solidFill>
                <a:latin typeface="仿宋" pitchFamily="49" charset="-122"/>
                <a:ea typeface="仿宋" pitchFamily="49" charset="-122"/>
              </a:defRPr>
            </a:lvl4pPr>
            <a:lvl5pPr marL="2057400" indent="-228600" eaLnBrk="0" hangingPunct="0">
              <a:spcBef>
                <a:spcPct val="20000"/>
              </a:spcBef>
              <a:buChar char="»"/>
              <a:defRPr sz="2400" b="1">
                <a:solidFill>
                  <a:srgbClr val="000000"/>
                </a:solidFill>
                <a:latin typeface="仿宋" pitchFamily="49" charset="-122"/>
                <a:ea typeface="仿宋" pitchFamily="49" charset="-122"/>
              </a:defRPr>
            </a:lvl5pPr>
            <a:lvl6pPr marL="25146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6pPr>
            <a:lvl7pPr marL="29718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7pPr>
            <a:lvl8pPr marL="34290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8pPr>
            <a:lvl9pPr marL="38862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9pPr>
          </a:lstStyle>
          <a:p>
            <a:pPr eaLnBrk="1" hangingPunct="1">
              <a:spcBef>
                <a:spcPct val="0"/>
              </a:spcBef>
              <a:buClrTx/>
              <a:buFontTx/>
              <a:buNone/>
            </a:pPr>
            <a:endParaRPr lang="zh-CN" altLang="en-US" sz="1800" b="0">
              <a:solidFill>
                <a:schemeClr val="tx1"/>
              </a:solidFill>
              <a:latin typeface="Arial" charset="0"/>
              <a:ea typeface="宋体" pitchFamily="2" charset="-122"/>
            </a:endParaRPr>
          </a:p>
        </p:txBody>
      </p:sp>
      <p:sp>
        <p:nvSpPr>
          <p:cNvPr id="10251" name="Rectangle 9"/>
          <p:cNvSpPr>
            <a:spLocks noChangeArrowheads="1"/>
          </p:cNvSpPr>
          <p:nvPr/>
        </p:nvSpPr>
        <p:spPr bwMode="auto">
          <a:xfrm>
            <a:off x="0" y="8477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hlink"/>
              </a:buClr>
              <a:buFont typeface="Wingdings" pitchFamily="2" charset="2"/>
              <a:buChar char="v"/>
              <a:defRPr sz="3200" b="1">
                <a:solidFill>
                  <a:srgbClr val="000000"/>
                </a:solidFill>
                <a:latin typeface="仿宋" pitchFamily="49" charset="-122"/>
                <a:ea typeface="仿宋" pitchFamily="49" charset="-122"/>
              </a:defRPr>
            </a:lvl1pPr>
            <a:lvl2pPr marL="742950" indent="-285750" eaLnBrk="0" hangingPunct="0">
              <a:spcBef>
                <a:spcPct val="20000"/>
              </a:spcBef>
              <a:buClr>
                <a:schemeClr val="accent1"/>
              </a:buClr>
              <a:buFont typeface="Wingdings" pitchFamily="2" charset="2"/>
              <a:buChar char="§"/>
              <a:defRPr sz="2800" b="1">
                <a:solidFill>
                  <a:srgbClr val="000000"/>
                </a:solidFill>
                <a:latin typeface="仿宋" pitchFamily="49" charset="-122"/>
                <a:ea typeface="仿宋" pitchFamily="49" charset="-122"/>
              </a:defRPr>
            </a:lvl2pPr>
            <a:lvl3pPr marL="1143000" indent="-228600" eaLnBrk="0" hangingPunct="0">
              <a:spcBef>
                <a:spcPct val="20000"/>
              </a:spcBef>
              <a:buClr>
                <a:schemeClr val="tx1"/>
              </a:buClr>
              <a:buChar char="•"/>
              <a:defRPr sz="2400" b="1">
                <a:solidFill>
                  <a:srgbClr val="000000"/>
                </a:solidFill>
                <a:latin typeface="仿宋" pitchFamily="49" charset="-122"/>
                <a:ea typeface="仿宋" pitchFamily="49" charset="-122"/>
              </a:defRPr>
            </a:lvl3pPr>
            <a:lvl4pPr marL="1600200" indent="-228600" eaLnBrk="0" hangingPunct="0">
              <a:spcBef>
                <a:spcPct val="20000"/>
              </a:spcBef>
              <a:buChar char="–"/>
              <a:defRPr sz="2400" b="1">
                <a:solidFill>
                  <a:srgbClr val="000000"/>
                </a:solidFill>
                <a:latin typeface="仿宋" pitchFamily="49" charset="-122"/>
                <a:ea typeface="仿宋" pitchFamily="49" charset="-122"/>
              </a:defRPr>
            </a:lvl4pPr>
            <a:lvl5pPr marL="2057400" indent="-228600" eaLnBrk="0" hangingPunct="0">
              <a:spcBef>
                <a:spcPct val="20000"/>
              </a:spcBef>
              <a:buChar char="»"/>
              <a:defRPr sz="2400" b="1">
                <a:solidFill>
                  <a:srgbClr val="000000"/>
                </a:solidFill>
                <a:latin typeface="仿宋" pitchFamily="49" charset="-122"/>
                <a:ea typeface="仿宋" pitchFamily="49" charset="-122"/>
              </a:defRPr>
            </a:lvl5pPr>
            <a:lvl6pPr marL="25146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6pPr>
            <a:lvl7pPr marL="29718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7pPr>
            <a:lvl8pPr marL="34290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8pPr>
            <a:lvl9pPr marL="38862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9pPr>
          </a:lstStyle>
          <a:p>
            <a:pPr>
              <a:spcBef>
                <a:spcPct val="0"/>
              </a:spcBef>
              <a:buClrTx/>
              <a:buFontTx/>
              <a:buNone/>
            </a:pPr>
            <a:endParaRPr lang="zh-CN" altLang="zh-CN" sz="1800" b="0">
              <a:solidFill>
                <a:schemeClr val="tx1"/>
              </a:solidFill>
              <a:latin typeface="Arial" charset="0"/>
              <a:ea typeface="宋体" pitchFamily="2" charset="-122"/>
            </a:endParaRPr>
          </a:p>
        </p:txBody>
      </p:sp>
      <p:sp>
        <p:nvSpPr>
          <p:cNvPr id="10252"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hlink"/>
              </a:buClr>
              <a:buFont typeface="Wingdings" pitchFamily="2" charset="2"/>
              <a:buChar char="v"/>
              <a:defRPr sz="3200" b="1">
                <a:solidFill>
                  <a:srgbClr val="000000"/>
                </a:solidFill>
                <a:latin typeface="仿宋" pitchFamily="49" charset="-122"/>
                <a:ea typeface="仿宋" pitchFamily="49" charset="-122"/>
              </a:defRPr>
            </a:lvl1pPr>
            <a:lvl2pPr marL="742950" indent="-285750" eaLnBrk="0" hangingPunct="0">
              <a:spcBef>
                <a:spcPct val="20000"/>
              </a:spcBef>
              <a:buClr>
                <a:schemeClr val="accent1"/>
              </a:buClr>
              <a:buFont typeface="Wingdings" pitchFamily="2" charset="2"/>
              <a:buChar char="§"/>
              <a:defRPr sz="2800" b="1">
                <a:solidFill>
                  <a:srgbClr val="000000"/>
                </a:solidFill>
                <a:latin typeface="仿宋" pitchFamily="49" charset="-122"/>
                <a:ea typeface="仿宋" pitchFamily="49" charset="-122"/>
              </a:defRPr>
            </a:lvl2pPr>
            <a:lvl3pPr marL="1143000" indent="-228600" eaLnBrk="0" hangingPunct="0">
              <a:spcBef>
                <a:spcPct val="20000"/>
              </a:spcBef>
              <a:buClr>
                <a:schemeClr val="tx1"/>
              </a:buClr>
              <a:buChar char="•"/>
              <a:defRPr sz="2400" b="1">
                <a:solidFill>
                  <a:srgbClr val="000000"/>
                </a:solidFill>
                <a:latin typeface="仿宋" pitchFamily="49" charset="-122"/>
                <a:ea typeface="仿宋" pitchFamily="49" charset="-122"/>
              </a:defRPr>
            </a:lvl3pPr>
            <a:lvl4pPr marL="1600200" indent="-228600" eaLnBrk="0" hangingPunct="0">
              <a:spcBef>
                <a:spcPct val="20000"/>
              </a:spcBef>
              <a:buChar char="–"/>
              <a:defRPr sz="2400" b="1">
                <a:solidFill>
                  <a:srgbClr val="000000"/>
                </a:solidFill>
                <a:latin typeface="仿宋" pitchFamily="49" charset="-122"/>
                <a:ea typeface="仿宋" pitchFamily="49" charset="-122"/>
              </a:defRPr>
            </a:lvl4pPr>
            <a:lvl5pPr marL="2057400" indent="-228600" eaLnBrk="0" hangingPunct="0">
              <a:spcBef>
                <a:spcPct val="20000"/>
              </a:spcBef>
              <a:buChar char="»"/>
              <a:defRPr sz="2400" b="1">
                <a:solidFill>
                  <a:srgbClr val="000000"/>
                </a:solidFill>
                <a:latin typeface="仿宋" pitchFamily="49" charset="-122"/>
                <a:ea typeface="仿宋" pitchFamily="49" charset="-122"/>
              </a:defRPr>
            </a:lvl5pPr>
            <a:lvl6pPr marL="25146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6pPr>
            <a:lvl7pPr marL="29718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7pPr>
            <a:lvl8pPr marL="34290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8pPr>
            <a:lvl9pPr marL="38862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9pPr>
          </a:lstStyle>
          <a:p>
            <a:pPr eaLnBrk="1" hangingPunct="1">
              <a:spcBef>
                <a:spcPct val="0"/>
              </a:spcBef>
              <a:buClrTx/>
              <a:buFontTx/>
              <a:buNone/>
            </a:pPr>
            <a:endParaRPr lang="zh-CN" altLang="en-US" sz="1800" b="0">
              <a:solidFill>
                <a:schemeClr val="tx1"/>
              </a:solidFill>
              <a:latin typeface="Arial" charset="0"/>
              <a:ea typeface="宋体" pitchFamily="2" charset="-122"/>
            </a:endParaRPr>
          </a:p>
        </p:txBody>
      </p:sp>
      <p:pic>
        <p:nvPicPr>
          <p:cNvPr id="21517" name="Picture 1"/>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14563" y="1592535"/>
            <a:ext cx="4833937"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4" name="Rectangle 3"/>
          <p:cNvSpPr>
            <a:spLocks noChangeArrowheads="1"/>
          </p:cNvSpPr>
          <p:nvPr/>
        </p:nvSpPr>
        <p:spPr bwMode="auto">
          <a:xfrm>
            <a:off x="0" y="847725"/>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hlink"/>
              </a:buClr>
              <a:buFont typeface="Wingdings" pitchFamily="2" charset="2"/>
              <a:buChar char="v"/>
              <a:defRPr sz="3200" b="1">
                <a:solidFill>
                  <a:srgbClr val="000000"/>
                </a:solidFill>
                <a:latin typeface="仿宋" pitchFamily="49" charset="-122"/>
                <a:ea typeface="仿宋" pitchFamily="49" charset="-122"/>
              </a:defRPr>
            </a:lvl1pPr>
            <a:lvl2pPr marL="742950" indent="-285750" eaLnBrk="0" hangingPunct="0">
              <a:spcBef>
                <a:spcPct val="20000"/>
              </a:spcBef>
              <a:buClr>
                <a:schemeClr val="accent1"/>
              </a:buClr>
              <a:buFont typeface="Wingdings" pitchFamily="2" charset="2"/>
              <a:buChar char="§"/>
              <a:defRPr sz="2800" b="1">
                <a:solidFill>
                  <a:srgbClr val="000000"/>
                </a:solidFill>
                <a:latin typeface="仿宋" pitchFamily="49" charset="-122"/>
                <a:ea typeface="仿宋" pitchFamily="49" charset="-122"/>
              </a:defRPr>
            </a:lvl2pPr>
            <a:lvl3pPr marL="1143000" indent="-228600" eaLnBrk="0" hangingPunct="0">
              <a:spcBef>
                <a:spcPct val="20000"/>
              </a:spcBef>
              <a:buClr>
                <a:schemeClr val="tx1"/>
              </a:buClr>
              <a:buChar char="•"/>
              <a:defRPr sz="2400" b="1">
                <a:solidFill>
                  <a:srgbClr val="000000"/>
                </a:solidFill>
                <a:latin typeface="仿宋" pitchFamily="49" charset="-122"/>
                <a:ea typeface="仿宋" pitchFamily="49" charset="-122"/>
              </a:defRPr>
            </a:lvl3pPr>
            <a:lvl4pPr marL="1600200" indent="-228600" eaLnBrk="0" hangingPunct="0">
              <a:spcBef>
                <a:spcPct val="20000"/>
              </a:spcBef>
              <a:buChar char="–"/>
              <a:defRPr sz="2400" b="1">
                <a:solidFill>
                  <a:srgbClr val="000000"/>
                </a:solidFill>
                <a:latin typeface="仿宋" pitchFamily="49" charset="-122"/>
                <a:ea typeface="仿宋" pitchFamily="49" charset="-122"/>
              </a:defRPr>
            </a:lvl4pPr>
            <a:lvl5pPr marL="2057400" indent="-228600" eaLnBrk="0" hangingPunct="0">
              <a:spcBef>
                <a:spcPct val="20000"/>
              </a:spcBef>
              <a:buChar char="»"/>
              <a:defRPr sz="2400" b="1">
                <a:solidFill>
                  <a:srgbClr val="000000"/>
                </a:solidFill>
                <a:latin typeface="仿宋" pitchFamily="49" charset="-122"/>
                <a:ea typeface="仿宋" pitchFamily="49" charset="-122"/>
              </a:defRPr>
            </a:lvl5pPr>
            <a:lvl6pPr marL="25146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6pPr>
            <a:lvl7pPr marL="29718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7pPr>
            <a:lvl8pPr marL="34290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8pPr>
            <a:lvl9pPr marL="38862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9pPr>
          </a:lstStyle>
          <a:p>
            <a:pPr>
              <a:spcBef>
                <a:spcPct val="0"/>
              </a:spcBef>
              <a:buClrTx/>
              <a:buFontTx/>
              <a:buNone/>
            </a:pPr>
            <a:endParaRPr lang="zh-CN" altLang="zh-CN" sz="1800" b="0">
              <a:solidFill>
                <a:schemeClr val="tx1"/>
              </a:solidFill>
              <a:latin typeface="Arial" charset="0"/>
              <a:ea typeface="宋体" pitchFamily="2" charset="-122"/>
            </a:endParaRPr>
          </a:p>
        </p:txBody>
      </p:sp>
      <p:sp>
        <p:nvSpPr>
          <p:cNvPr id="10255"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hlink"/>
              </a:buClr>
              <a:buFont typeface="Wingdings" pitchFamily="2" charset="2"/>
              <a:buChar char="v"/>
              <a:defRPr sz="3200" b="1">
                <a:solidFill>
                  <a:srgbClr val="000000"/>
                </a:solidFill>
                <a:latin typeface="仿宋" pitchFamily="49" charset="-122"/>
                <a:ea typeface="仿宋" pitchFamily="49" charset="-122"/>
              </a:defRPr>
            </a:lvl1pPr>
            <a:lvl2pPr marL="742950" indent="-285750" eaLnBrk="0" hangingPunct="0">
              <a:spcBef>
                <a:spcPct val="20000"/>
              </a:spcBef>
              <a:buClr>
                <a:schemeClr val="accent1"/>
              </a:buClr>
              <a:buFont typeface="Wingdings" pitchFamily="2" charset="2"/>
              <a:buChar char="§"/>
              <a:defRPr sz="2800" b="1">
                <a:solidFill>
                  <a:srgbClr val="000000"/>
                </a:solidFill>
                <a:latin typeface="仿宋" pitchFamily="49" charset="-122"/>
                <a:ea typeface="仿宋" pitchFamily="49" charset="-122"/>
              </a:defRPr>
            </a:lvl2pPr>
            <a:lvl3pPr marL="1143000" indent="-228600" eaLnBrk="0" hangingPunct="0">
              <a:spcBef>
                <a:spcPct val="20000"/>
              </a:spcBef>
              <a:buClr>
                <a:schemeClr val="tx1"/>
              </a:buClr>
              <a:buChar char="•"/>
              <a:defRPr sz="2400" b="1">
                <a:solidFill>
                  <a:srgbClr val="000000"/>
                </a:solidFill>
                <a:latin typeface="仿宋" pitchFamily="49" charset="-122"/>
                <a:ea typeface="仿宋" pitchFamily="49" charset="-122"/>
              </a:defRPr>
            </a:lvl3pPr>
            <a:lvl4pPr marL="1600200" indent="-228600" eaLnBrk="0" hangingPunct="0">
              <a:spcBef>
                <a:spcPct val="20000"/>
              </a:spcBef>
              <a:buChar char="–"/>
              <a:defRPr sz="2400" b="1">
                <a:solidFill>
                  <a:srgbClr val="000000"/>
                </a:solidFill>
                <a:latin typeface="仿宋" pitchFamily="49" charset="-122"/>
                <a:ea typeface="仿宋" pitchFamily="49" charset="-122"/>
              </a:defRPr>
            </a:lvl4pPr>
            <a:lvl5pPr marL="2057400" indent="-228600" eaLnBrk="0" hangingPunct="0">
              <a:spcBef>
                <a:spcPct val="20000"/>
              </a:spcBef>
              <a:buChar char="»"/>
              <a:defRPr sz="2400" b="1">
                <a:solidFill>
                  <a:srgbClr val="000000"/>
                </a:solidFill>
                <a:latin typeface="仿宋" pitchFamily="49" charset="-122"/>
                <a:ea typeface="仿宋" pitchFamily="49" charset="-122"/>
              </a:defRPr>
            </a:lvl5pPr>
            <a:lvl6pPr marL="25146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6pPr>
            <a:lvl7pPr marL="29718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7pPr>
            <a:lvl8pPr marL="34290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8pPr>
            <a:lvl9pPr marL="38862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9pPr>
          </a:lstStyle>
          <a:p>
            <a:pPr eaLnBrk="1" hangingPunct="1">
              <a:spcBef>
                <a:spcPct val="0"/>
              </a:spcBef>
              <a:buClrTx/>
              <a:buFontTx/>
              <a:buNone/>
            </a:pPr>
            <a:endParaRPr lang="zh-CN" altLang="en-US" sz="1800" b="0">
              <a:solidFill>
                <a:schemeClr val="tx1"/>
              </a:solidFill>
              <a:latin typeface="Arial" charset="0"/>
              <a:ea typeface="宋体" pitchFamily="2" charset="-122"/>
            </a:endParaRPr>
          </a:p>
        </p:txBody>
      </p:sp>
      <p:sp>
        <p:nvSpPr>
          <p:cNvPr id="10256" name="Rectangle 6"/>
          <p:cNvSpPr>
            <a:spLocks noChangeArrowheads="1"/>
          </p:cNvSpPr>
          <p:nvPr/>
        </p:nvSpPr>
        <p:spPr bwMode="auto">
          <a:xfrm>
            <a:off x="0" y="2238375"/>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hlink"/>
              </a:buClr>
              <a:buFont typeface="Wingdings" pitchFamily="2" charset="2"/>
              <a:buChar char="v"/>
              <a:defRPr sz="3200" b="1">
                <a:solidFill>
                  <a:srgbClr val="000000"/>
                </a:solidFill>
                <a:latin typeface="仿宋" pitchFamily="49" charset="-122"/>
                <a:ea typeface="仿宋" pitchFamily="49" charset="-122"/>
              </a:defRPr>
            </a:lvl1pPr>
            <a:lvl2pPr marL="742950" indent="-285750" eaLnBrk="0" hangingPunct="0">
              <a:spcBef>
                <a:spcPct val="20000"/>
              </a:spcBef>
              <a:buClr>
                <a:schemeClr val="accent1"/>
              </a:buClr>
              <a:buFont typeface="Wingdings" pitchFamily="2" charset="2"/>
              <a:buChar char="§"/>
              <a:defRPr sz="2800" b="1">
                <a:solidFill>
                  <a:srgbClr val="000000"/>
                </a:solidFill>
                <a:latin typeface="仿宋" pitchFamily="49" charset="-122"/>
                <a:ea typeface="仿宋" pitchFamily="49" charset="-122"/>
              </a:defRPr>
            </a:lvl2pPr>
            <a:lvl3pPr marL="1143000" indent="-228600" eaLnBrk="0" hangingPunct="0">
              <a:spcBef>
                <a:spcPct val="20000"/>
              </a:spcBef>
              <a:buClr>
                <a:schemeClr val="tx1"/>
              </a:buClr>
              <a:buChar char="•"/>
              <a:defRPr sz="2400" b="1">
                <a:solidFill>
                  <a:srgbClr val="000000"/>
                </a:solidFill>
                <a:latin typeface="仿宋" pitchFamily="49" charset="-122"/>
                <a:ea typeface="仿宋" pitchFamily="49" charset="-122"/>
              </a:defRPr>
            </a:lvl3pPr>
            <a:lvl4pPr marL="1600200" indent="-228600" eaLnBrk="0" hangingPunct="0">
              <a:spcBef>
                <a:spcPct val="20000"/>
              </a:spcBef>
              <a:buChar char="–"/>
              <a:defRPr sz="2400" b="1">
                <a:solidFill>
                  <a:srgbClr val="000000"/>
                </a:solidFill>
                <a:latin typeface="仿宋" pitchFamily="49" charset="-122"/>
                <a:ea typeface="仿宋" pitchFamily="49" charset="-122"/>
              </a:defRPr>
            </a:lvl4pPr>
            <a:lvl5pPr marL="2057400" indent="-228600" eaLnBrk="0" hangingPunct="0">
              <a:spcBef>
                <a:spcPct val="20000"/>
              </a:spcBef>
              <a:buChar char="»"/>
              <a:defRPr sz="2400" b="1">
                <a:solidFill>
                  <a:srgbClr val="000000"/>
                </a:solidFill>
                <a:latin typeface="仿宋" pitchFamily="49" charset="-122"/>
                <a:ea typeface="仿宋" pitchFamily="49" charset="-122"/>
              </a:defRPr>
            </a:lvl5pPr>
            <a:lvl6pPr marL="25146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6pPr>
            <a:lvl7pPr marL="29718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7pPr>
            <a:lvl8pPr marL="34290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8pPr>
            <a:lvl9pPr marL="38862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9pPr>
          </a:lstStyle>
          <a:p>
            <a:pPr>
              <a:spcBef>
                <a:spcPct val="0"/>
              </a:spcBef>
              <a:buClrTx/>
              <a:buFontTx/>
              <a:buNone/>
            </a:pPr>
            <a:endParaRPr lang="zh-CN" altLang="zh-CN" sz="1800" b="0">
              <a:solidFill>
                <a:schemeClr val="tx1"/>
              </a:solidFill>
              <a:latin typeface="Arial" charset="0"/>
              <a:ea typeface="宋体" pitchFamily="2" charset="-122"/>
            </a:endParaRPr>
          </a:p>
        </p:txBody>
      </p:sp>
    </p:spTree>
    <p:extLst>
      <p:ext uri="{BB962C8B-B14F-4D97-AF65-F5344CB8AC3E}">
        <p14:creationId xmlns:p14="http://schemas.microsoft.com/office/powerpoint/2010/main" val="32307179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1517"/>
                                        </p:tgtEl>
                                        <p:attrNameLst>
                                          <p:attrName>style.visibility</p:attrName>
                                        </p:attrNameLst>
                                      </p:cBhvr>
                                      <p:to>
                                        <p:strVal val="visible"/>
                                      </p:to>
                                    </p:set>
                                    <p:animEffect transition="in" filter="fade">
                                      <p:cBhvr>
                                        <p:cTn id="12" dur="500"/>
                                        <p:tgtEl>
                                          <p:spTgt spid="215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dirty="0"/>
              <a:t>任务</a:t>
            </a:r>
            <a:r>
              <a:rPr lang="en-US" altLang="zh-CN" dirty="0"/>
              <a:t>2</a:t>
            </a:r>
            <a:endParaRPr lang="zh-CN" altLang="en-US" dirty="0"/>
          </a:p>
        </p:txBody>
      </p:sp>
      <p:sp>
        <p:nvSpPr>
          <p:cNvPr id="11267" name="内容占位符 6"/>
          <p:cNvSpPr>
            <a:spLocks noGrp="1"/>
          </p:cNvSpPr>
          <p:nvPr>
            <p:ph idx="1"/>
          </p:nvPr>
        </p:nvSpPr>
        <p:spPr/>
        <p:txBody>
          <a:bodyPr/>
          <a:lstStyle/>
          <a:p>
            <a:r>
              <a:rPr lang="zh-CN" altLang="en-US"/>
              <a:t>换个公式！</a:t>
            </a:r>
            <a:endParaRPr lang="en-US" altLang="zh-CN"/>
          </a:p>
        </p:txBody>
      </p:sp>
      <p:sp>
        <p:nvSpPr>
          <p:cNvPr id="11270"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hlink"/>
              </a:buClr>
              <a:buFont typeface="Wingdings" pitchFamily="2" charset="2"/>
              <a:buChar char="v"/>
              <a:defRPr sz="3200" b="1">
                <a:solidFill>
                  <a:srgbClr val="000000"/>
                </a:solidFill>
                <a:latin typeface="仿宋" pitchFamily="49" charset="-122"/>
                <a:ea typeface="仿宋" pitchFamily="49" charset="-122"/>
              </a:defRPr>
            </a:lvl1pPr>
            <a:lvl2pPr marL="742950" indent="-285750" eaLnBrk="0" hangingPunct="0">
              <a:spcBef>
                <a:spcPct val="20000"/>
              </a:spcBef>
              <a:buClr>
                <a:schemeClr val="accent1"/>
              </a:buClr>
              <a:buFont typeface="Wingdings" pitchFamily="2" charset="2"/>
              <a:buChar char="§"/>
              <a:defRPr sz="2800" b="1">
                <a:solidFill>
                  <a:srgbClr val="000000"/>
                </a:solidFill>
                <a:latin typeface="仿宋" pitchFamily="49" charset="-122"/>
                <a:ea typeface="仿宋" pitchFamily="49" charset="-122"/>
              </a:defRPr>
            </a:lvl2pPr>
            <a:lvl3pPr marL="1143000" indent="-228600" eaLnBrk="0" hangingPunct="0">
              <a:spcBef>
                <a:spcPct val="20000"/>
              </a:spcBef>
              <a:buClr>
                <a:schemeClr val="tx1"/>
              </a:buClr>
              <a:buChar char="•"/>
              <a:defRPr sz="2400" b="1">
                <a:solidFill>
                  <a:srgbClr val="000000"/>
                </a:solidFill>
                <a:latin typeface="仿宋" pitchFamily="49" charset="-122"/>
                <a:ea typeface="仿宋" pitchFamily="49" charset="-122"/>
              </a:defRPr>
            </a:lvl3pPr>
            <a:lvl4pPr marL="1600200" indent="-228600" eaLnBrk="0" hangingPunct="0">
              <a:spcBef>
                <a:spcPct val="20000"/>
              </a:spcBef>
              <a:buChar char="–"/>
              <a:defRPr sz="2400" b="1">
                <a:solidFill>
                  <a:srgbClr val="000000"/>
                </a:solidFill>
                <a:latin typeface="仿宋" pitchFamily="49" charset="-122"/>
                <a:ea typeface="仿宋" pitchFamily="49" charset="-122"/>
              </a:defRPr>
            </a:lvl4pPr>
            <a:lvl5pPr marL="2057400" indent="-228600" eaLnBrk="0" hangingPunct="0">
              <a:spcBef>
                <a:spcPct val="20000"/>
              </a:spcBef>
              <a:buChar char="»"/>
              <a:defRPr sz="2400" b="1">
                <a:solidFill>
                  <a:srgbClr val="000000"/>
                </a:solidFill>
                <a:latin typeface="仿宋" pitchFamily="49" charset="-122"/>
                <a:ea typeface="仿宋" pitchFamily="49" charset="-122"/>
              </a:defRPr>
            </a:lvl5pPr>
            <a:lvl6pPr marL="25146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6pPr>
            <a:lvl7pPr marL="29718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7pPr>
            <a:lvl8pPr marL="34290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8pPr>
            <a:lvl9pPr marL="38862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9pPr>
          </a:lstStyle>
          <a:p>
            <a:pPr eaLnBrk="1" hangingPunct="1">
              <a:spcBef>
                <a:spcPct val="0"/>
              </a:spcBef>
              <a:buClrTx/>
              <a:buFontTx/>
              <a:buNone/>
            </a:pPr>
            <a:endParaRPr lang="zh-CN" altLang="en-US" sz="1800" b="0">
              <a:solidFill>
                <a:schemeClr val="tx1"/>
              </a:solidFill>
              <a:latin typeface="Arial" charset="0"/>
              <a:ea typeface="宋体" pitchFamily="2" charset="-122"/>
            </a:endParaRPr>
          </a:p>
        </p:txBody>
      </p:sp>
      <p:sp>
        <p:nvSpPr>
          <p:cNvPr id="11271" name="Rectangle 3"/>
          <p:cNvSpPr>
            <a:spLocks noChangeArrowheads="1"/>
          </p:cNvSpPr>
          <p:nvPr/>
        </p:nvSpPr>
        <p:spPr bwMode="auto">
          <a:xfrm>
            <a:off x="0" y="1228725"/>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hlink"/>
              </a:buClr>
              <a:buFont typeface="Wingdings" pitchFamily="2" charset="2"/>
              <a:buChar char="v"/>
              <a:defRPr sz="3200" b="1">
                <a:solidFill>
                  <a:srgbClr val="000000"/>
                </a:solidFill>
                <a:latin typeface="仿宋" pitchFamily="49" charset="-122"/>
                <a:ea typeface="仿宋" pitchFamily="49" charset="-122"/>
              </a:defRPr>
            </a:lvl1pPr>
            <a:lvl2pPr marL="742950" indent="-285750" eaLnBrk="0" hangingPunct="0">
              <a:spcBef>
                <a:spcPct val="20000"/>
              </a:spcBef>
              <a:buClr>
                <a:schemeClr val="accent1"/>
              </a:buClr>
              <a:buFont typeface="Wingdings" pitchFamily="2" charset="2"/>
              <a:buChar char="§"/>
              <a:defRPr sz="2800" b="1">
                <a:solidFill>
                  <a:srgbClr val="000000"/>
                </a:solidFill>
                <a:latin typeface="仿宋" pitchFamily="49" charset="-122"/>
                <a:ea typeface="仿宋" pitchFamily="49" charset="-122"/>
              </a:defRPr>
            </a:lvl2pPr>
            <a:lvl3pPr marL="1143000" indent="-228600" eaLnBrk="0" hangingPunct="0">
              <a:spcBef>
                <a:spcPct val="20000"/>
              </a:spcBef>
              <a:buClr>
                <a:schemeClr val="tx1"/>
              </a:buClr>
              <a:buChar char="•"/>
              <a:defRPr sz="2400" b="1">
                <a:solidFill>
                  <a:srgbClr val="000000"/>
                </a:solidFill>
                <a:latin typeface="仿宋" pitchFamily="49" charset="-122"/>
                <a:ea typeface="仿宋" pitchFamily="49" charset="-122"/>
              </a:defRPr>
            </a:lvl3pPr>
            <a:lvl4pPr marL="1600200" indent="-228600" eaLnBrk="0" hangingPunct="0">
              <a:spcBef>
                <a:spcPct val="20000"/>
              </a:spcBef>
              <a:buChar char="–"/>
              <a:defRPr sz="2400" b="1">
                <a:solidFill>
                  <a:srgbClr val="000000"/>
                </a:solidFill>
                <a:latin typeface="仿宋" pitchFamily="49" charset="-122"/>
                <a:ea typeface="仿宋" pitchFamily="49" charset="-122"/>
              </a:defRPr>
            </a:lvl4pPr>
            <a:lvl5pPr marL="2057400" indent="-228600" eaLnBrk="0" hangingPunct="0">
              <a:spcBef>
                <a:spcPct val="20000"/>
              </a:spcBef>
              <a:buChar char="»"/>
              <a:defRPr sz="2400" b="1">
                <a:solidFill>
                  <a:srgbClr val="000000"/>
                </a:solidFill>
                <a:latin typeface="仿宋" pitchFamily="49" charset="-122"/>
                <a:ea typeface="仿宋" pitchFamily="49" charset="-122"/>
              </a:defRPr>
            </a:lvl5pPr>
            <a:lvl6pPr marL="25146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6pPr>
            <a:lvl7pPr marL="29718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7pPr>
            <a:lvl8pPr marL="34290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8pPr>
            <a:lvl9pPr marL="38862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9pPr>
          </a:lstStyle>
          <a:p>
            <a:pPr>
              <a:spcBef>
                <a:spcPct val="0"/>
              </a:spcBef>
              <a:buClrTx/>
              <a:buFontTx/>
              <a:buNone/>
            </a:pPr>
            <a:endParaRPr lang="zh-CN" altLang="zh-CN" sz="1800" b="0">
              <a:solidFill>
                <a:schemeClr val="tx1"/>
              </a:solidFill>
              <a:latin typeface="Arial" charset="0"/>
              <a:ea typeface="宋体" pitchFamily="2" charset="-122"/>
            </a:endParaRPr>
          </a:p>
        </p:txBody>
      </p:sp>
      <p:sp>
        <p:nvSpPr>
          <p:cNvPr id="1127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hlink"/>
              </a:buClr>
              <a:buFont typeface="Wingdings" pitchFamily="2" charset="2"/>
              <a:buChar char="v"/>
              <a:defRPr sz="3200" b="1">
                <a:solidFill>
                  <a:srgbClr val="000000"/>
                </a:solidFill>
                <a:latin typeface="仿宋" pitchFamily="49" charset="-122"/>
                <a:ea typeface="仿宋" pitchFamily="49" charset="-122"/>
              </a:defRPr>
            </a:lvl1pPr>
            <a:lvl2pPr marL="742950" indent="-285750" eaLnBrk="0" hangingPunct="0">
              <a:spcBef>
                <a:spcPct val="20000"/>
              </a:spcBef>
              <a:buClr>
                <a:schemeClr val="accent1"/>
              </a:buClr>
              <a:buFont typeface="Wingdings" pitchFamily="2" charset="2"/>
              <a:buChar char="§"/>
              <a:defRPr sz="2800" b="1">
                <a:solidFill>
                  <a:srgbClr val="000000"/>
                </a:solidFill>
                <a:latin typeface="仿宋" pitchFamily="49" charset="-122"/>
                <a:ea typeface="仿宋" pitchFamily="49" charset="-122"/>
              </a:defRPr>
            </a:lvl2pPr>
            <a:lvl3pPr marL="1143000" indent="-228600" eaLnBrk="0" hangingPunct="0">
              <a:spcBef>
                <a:spcPct val="20000"/>
              </a:spcBef>
              <a:buClr>
                <a:schemeClr val="tx1"/>
              </a:buClr>
              <a:buChar char="•"/>
              <a:defRPr sz="2400" b="1">
                <a:solidFill>
                  <a:srgbClr val="000000"/>
                </a:solidFill>
                <a:latin typeface="仿宋" pitchFamily="49" charset="-122"/>
                <a:ea typeface="仿宋" pitchFamily="49" charset="-122"/>
              </a:defRPr>
            </a:lvl3pPr>
            <a:lvl4pPr marL="1600200" indent="-228600" eaLnBrk="0" hangingPunct="0">
              <a:spcBef>
                <a:spcPct val="20000"/>
              </a:spcBef>
              <a:buChar char="–"/>
              <a:defRPr sz="2400" b="1">
                <a:solidFill>
                  <a:srgbClr val="000000"/>
                </a:solidFill>
                <a:latin typeface="仿宋" pitchFamily="49" charset="-122"/>
                <a:ea typeface="仿宋" pitchFamily="49" charset="-122"/>
              </a:defRPr>
            </a:lvl4pPr>
            <a:lvl5pPr marL="2057400" indent="-228600" eaLnBrk="0" hangingPunct="0">
              <a:spcBef>
                <a:spcPct val="20000"/>
              </a:spcBef>
              <a:buChar char="»"/>
              <a:defRPr sz="2400" b="1">
                <a:solidFill>
                  <a:srgbClr val="000000"/>
                </a:solidFill>
                <a:latin typeface="仿宋" pitchFamily="49" charset="-122"/>
                <a:ea typeface="仿宋" pitchFamily="49" charset="-122"/>
              </a:defRPr>
            </a:lvl5pPr>
            <a:lvl6pPr marL="25146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6pPr>
            <a:lvl7pPr marL="29718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7pPr>
            <a:lvl8pPr marL="34290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8pPr>
            <a:lvl9pPr marL="38862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9pPr>
          </a:lstStyle>
          <a:p>
            <a:pPr eaLnBrk="1" hangingPunct="1">
              <a:spcBef>
                <a:spcPct val="0"/>
              </a:spcBef>
              <a:buClrTx/>
              <a:buFontTx/>
              <a:buNone/>
            </a:pPr>
            <a:endParaRPr lang="zh-CN" altLang="en-US" sz="1800" b="0">
              <a:solidFill>
                <a:schemeClr val="tx1"/>
              </a:solidFill>
              <a:latin typeface="Arial" charset="0"/>
              <a:ea typeface="宋体" pitchFamily="2" charset="-122"/>
            </a:endParaRPr>
          </a:p>
        </p:txBody>
      </p:sp>
      <p:sp>
        <p:nvSpPr>
          <p:cNvPr id="11273" name="Rectangle 8"/>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hlink"/>
              </a:buClr>
              <a:buFont typeface="Wingdings" pitchFamily="2" charset="2"/>
              <a:buChar char="v"/>
              <a:defRPr sz="3200" b="1">
                <a:solidFill>
                  <a:srgbClr val="000000"/>
                </a:solidFill>
                <a:latin typeface="仿宋" pitchFamily="49" charset="-122"/>
                <a:ea typeface="仿宋" pitchFamily="49" charset="-122"/>
              </a:defRPr>
            </a:lvl1pPr>
            <a:lvl2pPr marL="742950" indent="-285750" eaLnBrk="0" hangingPunct="0">
              <a:spcBef>
                <a:spcPct val="20000"/>
              </a:spcBef>
              <a:buClr>
                <a:schemeClr val="accent1"/>
              </a:buClr>
              <a:buFont typeface="Wingdings" pitchFamily="2" charset="2"/>
              <a:buChar char="§"/>
              <a:defRPr sz="2800" b="1">
                <a:solidFill>
                  <a:srgbClr val="000000"/>
                </a:solidFill>
                <a:latin typeface="仿宋" pitchFamily="49" charset="-122"/>
                <a:ea typeface="仿宋" pitchFamily="49" charset="-122"/>
              </a:defRPr>
            </a:lvl2pPr>
            <a:lvl3pPr marL="1143000" indent="-228600" eaLnBrk="0" hangingPunct="0">
              <a:spcBef>
                <a:spcPct val="20000"/>
              </a:spcBef>
              <a:buClr>
                <a:schemeClr val="tx1"/>
              </a:buClr>
              <a:buChar char="•"/>
              <a:defRPr sz="2400" b="1">
                <a:solidFill>
                  <a:srgbClr val="000000"/>
                </a:solidFill>
                <a:latin typeface="仿宋" pitchFamily="49" charset="-122"/>
                <a:ea typeface="仿宋" pitchFamily="49" charset="-122"/>
              </a:defRPr>
            </a:lvl3pPr>
            <a:lvl4pPr marL="1600200" indent="-228600" eaLnBrk="0" hangingPunct="0">
              <a:spcBef>
                <a:spcPct val="20000"/>
              </a:spcBef>
              <a:buChar char="–"/>
              <a:defRPr sz="2400" b="1">
                <a:solidFill>
                  <a:srgbClr val="000000"/>
                </a:solidFill>
                <a:latin typeface="仿宋" pitchFamily="49" charset="-122"/>
                <a:ea typeface="仿宋" pitchFamily="49" charset="-122"/>
              </a:defRPr>
            </a:lvl4pPr>
            <a:lvl5pPr marL="2057400" indent="-228600" eaLnBrk="0" hangingPunct="0">
              <a:spcBef>
                <a:spcPct val="20000"/>
              </a:spcBef>
              <a:buChar char="»"/>
              <a:defRPr sz="2400" b="1">
                <a:solidFill>
                  <a:srgbClr val="000000"/>
                </a:solidFill>
                <a:latin typeface="仿宋" pitchFamily="49" charset="-122"/>
                <a:ea typeface="仿宋" pitchFamily="49" charset="-122"/>
              </a:defRPr>
            </a:lvl5pPr>
            <a:lvl6pPr marL="25146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6pPr>
            <a:lvl7pPr marL="29718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7pPr>
            <a:lvl8pPr marL="34290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8pPr>
            <a:lvl9pPr marL="38862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9pPr>
          </a:lstStyle>
          <a:p>
            <a:pPr eaLnBrk="1" hangingPunct="1">
              <a:spcBef>
                <a:spcPct val="0"/>
              </a:spcBef>
              <a:buClrTx/>
              <a:buFontTx/>
              <a:buNone/>
            </a:pPr>
            <a:endParaRPr lang="zh-CN" altLang="en-US" sz="1800" b="0">
              <a:solidFill>
                <a:schemeClr val="tx1"/>
              </a:solidFill>
              <a:latin typeface="Arial" charset="0"/>
              <a:ea typeface="宋体" pitchFamily="2" charset="-122"/>
            </a:endParaRPr>
          </a:p>
        </p:txBody>
      </p:sp>
      <p:sp>
        <p:nvSpPr>
          <p:cNvPr id="11274" name="Rectangle 9"/>
          <p:cNvSpPr>
            <a:spLocks noChangeArrowheads="1"/>
          </p:cNvSpPr>
          <p:nvPr/>
        </p:nvSpPr>
        <p:spPr bwMode="auto">
          <a:xfrm>
            <a:off x="0" y="8477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hlink"/>
              </a:buClr>
              <a:buFont typeface="Wingdings" pitchFamily="2" charset="2"/>
              <a:buChar char="v"/>
              <a:defRPr sz="3200" b="1">
                <a:solidFill>
                  <a:srgbClr val="000000"/>
                </a:solidFill>
                <a:latin typeface="仿宋" pitchFamily="49" charset="-122"/>
                <a:ea typeface="仿宋" pitchFamily="49" charset="-122"/>
              </a:defRPr>
            </a:lvl1pPr>
            <a:lvl2pPr marL="742950" indent="-285750" eaLnBrk="0" hangingPunct="0">
              <a:spcBef>
                <a:spcPct val="20000"/>
              </a:spcBef>
              <a:buClr>
                <a:schemeClr val="accent1"/>
              </a:buClr>
              <a:buFont typeface="Wingdings" pitchFamily="2" charset="2"/>
              <a:buChar char="§"/>
              <a:defRPr sz="2800" b="1">
                <a:solidFill>
                  <a:srgbClr val="000000"/>
                </a:solidFill>
                <a:latin typeface="仿宋" pitchFamily="49" charset="-122"/>
                <a:ea typeface="仿宋" pitchFamily="49" charset="-122"/>
              </a:defRPr>
            </a:lvl2pPr>
            <a:lvl3pPr marL="1143000" indent="-228600" eaLnBrk="0" hangingPunct="0">
              <a:spcBef>
                <a:spcPct val="20000"/>
              </a:spcBef>
              <a:buClr>
                <a:schemeClr val="tx1"/>
              </a:buClr>
              <a:buChar char="•"/>
              <a:defRPr sz="2400" b="1">
                <a:solidFill>
                  <a:srgbClr val="000000"/>
                </a:solidFill>
                <a:latin typeface="仿宋" pitchFamily="49" charset="-122"/>
                <a:ea typeface="仿宋" pitchFamily="49" charset="-122"/>
              </a:defRPr>
            </a:lvl3pPr>
            <a:lvl4pPr marL="1600200" indent="-228600" eaLnBrk="0" hangingPunct="0">
              <a:spcBef>
                <a:spcPct val="20000"/>
              </a:spcBef>
              <a:buChar char="–"/>
              <a:defRPr sz="2400" b="1">
                <a:solidFill>
                  <a:srgbClr val="000000"/>
                </a:solidFill>
                <a:latin typeface="仿宋" pitchFamily="49" charset="-122"/>
                <a:ea typeface="仿宋" pitchFamily="49" charset="-122"/>
              </a:defRPr>
            </a:lvl4pPr>
            <a:lvl5pPr marL="2057400" indent="-228600" eaLnBrk="0" hangingPunct="0">
              <a:spcBef>
                <a:spcPct val="20000"/>
              </a:spcBef>
              <a:buChar char="»"/>
              <a:defRPr sz="2400" b="1">
                <a:solidFill>
                  <a:srgbClr val="000000"/>
                </a:solidFill>
                <a:latin typeface="仿宋" pitchFamily="49" charset="-122"/>
                <a:ea typeface="仿宋" pitchFamily="49" charset="-122"/>
              </a:defRPr>
            </a:lvl5pPr>
            <a:lvl6pPr marL="25146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6pPr>
            <a:lvl7pPr marL="29718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7pPr>
            <a:lvl8pPr marL="34290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8pPr>
            <a:lvl9pPr marL="38862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9pPr>
          </a:lstStyle>
          <a:p>
            <a:pPr>
              <a:spcBef>
                <a:spcPct val="0"/>
              </a:spcBef>
              <a:buClrTx/>
              <a:buFontTx/>
              <a:buNone/>
            </a:pPr>
            <a:endParaRPr lang="zh-CN" altLang="zh-CN" sz="1800" b="0">
              <a:solidFill>
                <a:schemeClr val="tx1"/>
              </a:solidFill>
              <a:latin typeface="Arial" charset="0"/>
              <a:ea typeface="宋体" pitchFamily="2" charset="-122"/>
            </a:endParaRPr>
          </a:p>
        </p:txBody>
      </p:sp>
      <p:sp>
        <p:nvSpPr>
          <p:cNvPr id="11275"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hlink"/>
              </a:buClr>
              <a:buFont typeface="Wingdings" pitchFamily="2" charset="2"/>
              <a:buChar char="v"/>
              <a:defRPr sz="3200" b="1">
                <a:solidFill>
                  <a:srgbClr val="000000"/>
                </a:solidFill>
                <a:latin typeface="仿宋" pitchFamily="49" charset="-122"/>
                <a:ea typeface="仿宋" pitchFamily="49" charset="-122"/>
              </a:defRPr>
            </a:lvl1pPr>
            <a:lvl2pPr marL="742950" indent="-285750" eaLnBrk="0" hangingPunct="0">
              <a:spcBef>
                <a:spcPct val="20000"/>
              </a:spcBef>
              <a:buClr>
                <a:schemeClr val="accent1"/>
              </a:buClr>
              <a:buFont typeface="Wingdings" pitchFamily="2" charset="2"/>
              <a:buChar char="§"/>
              <a:defRPr sz="2800" b="1">
                <a:solidFill>
                  <a:srgbClr val="000000"/>
                </a:solidFill>
                <a:latin typeface="仿宋" pitchFamily="49" charset="-122"/>
                <a:ea typeface="仿宋" pitchFamily="49" charset="-122"/>
              </a:defRPr>
            </a:lvl2pPr>
            <a:lvl3pPr marL="1143000" indent="-228600" eaLnBrk="0" hangingPunct="0">
              <a:spcBef>
                <a:spcPct val="20000"/>
              </a:spcBef>
              <a:buClr>
                <a:schemeClr val="tx1"/>
              </a:buClr>
              <a:buChar char="•"/>
              <a:defRPr sz="2400" b="1">
                <a:solidFill>
                  <a:srgbClr val="000000"/>
                </a:solidFill>
                <a:latin typeface="仿宋" pitchFamily="49" charset="-122"/>
                <a:ea typeface="仿宋" pitchFamily="49" charset="-122"/>
              </a:defRPr>
            </a:lvl3pPr>
            <a:lvl4pPr marL="1600200" indent="-228600" eaLnBrk="0" hangingPunct="0">
              <a:spcBef>
                <a:spcPct val="20000"/>
              </a:spcBef>
              <a:buChar char="–"/>
              <a:defRPr sz="2400" b="1">
                <a:solidFill>
                  <a:srgbClr val="000000"/>
                </a:solidFill>
                <a:latin typeface="仿宋" pitchFamily="49" charset="-122"/>
                <a:ea typeface="仿宋" pitchFamily="49" charset="-122"/>
              </a:defRPr>
            </a:lvl4pPr>
            <a:lvl5pPr marL="2057400" indent="-228600" eaLnBrk="0" hangingPunct="0">
              <a:spcBef>
                <a:spcPct val="20000"/>
              </a:spcBef>
              <a:buChar char="»"/>
              <a:defRPr sz="2400" b="1">
                <a:solidFill>
                  <a:srgbClr val="000000"/>
                </a:solidFill>
                <a:latin typeface="仿宋" pitchFamily="49" charset="-122"/>
                <a:ea typeface="仿宋" pitchFamily="49" charset="-122"/>
              </a:defRPr>
            </a:lvl5pPr>
            <a:lvl6pPr marL="25146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6pPr>
            <a:lvl7pPr marL="29718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7pPr>
            <a:lvl8pPr marL="34290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8pPr>
            <a:lvl9pPr marL="38862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9pPr>
          </a:lstStyle>
          <a:p>
            <a:pPr eaLnBrk="1" hangingPunct="1">
              <a:spcBef>
                <a:spcPct val="0"/>
              </a:spcBef>
              <a:buClrTx/>
              <a:buFontTx/>
              <a:buNone/>
            </a:pPr>
            <a:endParaRPr lang="zh-CN" altLang="en-US" sz="1800" b="0">
              <a:solidFill>
                <a:schemeClr val="tx1"/>
              </a:solidFill>
              <a:latin typeface="Arial" charset="0"/>
              <a:ea typeface="宋体" pitchFamily="2" charset="-122"/>
            </a:endParaRPr>
          </a:p>
        </p:txBody>
      </p:sp>
      <p:sp>
        <p:nvSpPr>
          <p:cNvPr id="11276" name="Rectangle 3"/>
          <p:cNvSpPr>
            <a:spLocks noChangeArrowheads="1"/>
          </p:cNvSpPr>
          <p:nvPr/>
        </p:nvSpPr>
        <p:spPr bwMode="auto">
          <a:xfrm>
            <a:off x="0" y="847725"/>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hlink"/>
              </a:buClr>
              <a:buFont typeface="Wingdings" pitchFamily="2" charset="2"/>
              <a:buChar char="v"/>
              <a:defRPr sz="3200" b="1">
                <a:solidFill>
                  <a:srgbClr val="000000"/>
                </a:solidFill>
                <a:latin typeface="仿宋" pitchFamily="49" charset="-122"/>
                <a:ea typeface="仿宋" pitchFamily="49" charset="-122"/>
              </a:defRPr>
            </a:lvl1pPr>
            <a:lvl2pPr marL="742950" indent="-285750" eaLnBrk="0" hangingPunct="0">
              <a:spcBef>
                <a:spcPct val="20000"/>
              </a:spcBef>
              <a:buClr>
                <a:schemeClr val="accent1"/>
              </a:buClr>
              <a:buFont typeface="Wingdings" pitchFamily="2" charset="2"/>
              <a:buChar char="§"/>
              <a:defRPr sz="2800" b="1">
                <a:solidFill>
                  <a:srgbClr val="000000"/>
                </a:solidFill>
                <a:latin typeface="仿宋" pitchFamily="49" charset="-122"/>
                <a:ea typeface="仿宋" pitchFamily="49" charset="-122"/>
              </a:defRPr>
            </a:lvl2pPr>
            <a:lvl3pPr marL="1143000" indent="-228600" eaLnBrk="0" hangingPunct="0">
              <a:spcBef>
                <a:spcPct val="20000"/>
              </a:spcBef>
              <a:buClr>
                <a:schemeClr val="tx1"/>
              </a:buClr>
              <a:buChar char="•"/>
              <a:defRPr sz="2400" b="1">
                <a:solidFill>
                  <a:srgbClr val="000000"/>
                </a:solidFill>
                <a:latin typeface="仿宋" pitchFamily="49" charset="-122"/>
                <a:ea typeface="仿宋" pitchFamily="49" charset="-122"/>
              </a:defRPr>
            </a:lvl3pPr>
            <a:lvl4pPr marL="1600200" indent="-228600" eaLnBrk="0" hangingPunct="0">
              <a:spcBef>
                <a:spcPct val="20000"/>
              </a:spcBef>
              <a:buChar char="–"/>
              <a:defRPr sz="2400" b="1">
                <a:solidFill>
                  <a:srgbClr val="000000"/>
                </a:solidFill>
                <a:latin typeface="仿宋" pitchFamily="49" charset="-122"/>
                <a:ea typeface="仿宋" pitchFamily="49" charset="-122"/>
              </a:defRPr>
            </a:lvl4pPr>
            <a:lvl5pPr marL="2057400" indent="-228600" eaLnBrk="0" hangingPunct="0">
              <a:spcBef>
                <a:spcPct val="20000"/>
              </a:spcBef>
              <a:buChar char="»"/>
              <a:defRPr sz="2400" b="1">
                <a:solidFill>
                  <a:srgbClr val="000000"/>
                </a:solidFill>
                <a:latin typeface="仿宋" pitchFamily="49" charset="-122"/>
                <a:ea typeface="仿宋" pitchFamily="49" charset="-122"/>
              </a:defRPr>
            </a:lvl5pPr>
            <a:lvl6pPr marL="25146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6pPr>
            <a:lvl7pPr marL="29718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7pPr>
            <a:lvl8pPr marL="34290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8pPr>
            <a:lvl9pPr marL="38862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9pPr>
          </a:lstStyle>
          <a:p>
            <a:pPr>
              <a:spcBef>
                <a:spcPct val="0"/>
              </a:spcBef>
              <a:buClrTx/>
              <a:buFontTx/>
              <a:buNone/>
            </a:pPr>
            <a:endParaRPr lang="zh-CN" altLang="zh-CN" sz="1800" b="0">
              <a:solidFill>
                <a:schemeClr val="tx1"/>
              </a:solidFill>
              <a:latin typeface="Arial" charset="0"/>
              <a:ea typeface="宋体" pitchFamily="2" charset="-122"/>
            </a:endParaRPr>
          </a:p>
        </p:txBody>
      </p:sp>
      <p:sp>
        <p:nvSpPr>
          <p:cNvPr id="11277"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hlink"/>
              </a:buClr>
              <a:buFont typeface="Wingdings" pitchFamily="2" charset="2"/>
              <a:buChar char="v"/>
              <a:defRPr sz="3200" b="1">
                <a:solidFill>
                  <a:srgbClr val="000000"/>
                </a:solidFill>
                <a:latin typeface="仿宋" pitchFamily="49" charset="-122"/>
                <a:ea typeface="仿宋" pitchFamily="49" charset="-122"/>
              </a:defRPr>
            </a:lvl1pPr>
            <a:lvl2pPr marL="742950" indent="-285750" eaLnBrk="0" hangingPunct="0">
              <a:spcBef>
                <a:spcPct val="20000"/>
              </a:spcBef>
              <a:buClr>
                <a:schemeClr val="accent1"/>
              </a:buClr>
              <a:buFont typeface="Wingdings" pitchFamily="2" charset="2"/>
              <a:buChar char="§"/>
              <a:defRPr sz="2800" b="1">
                <a:solidFill>
                  <a:srgbClr val="000000"/>
                </a:solidFill>
                <a:latin typeface="仿宋" pitchFamily="49" charset="-122"/>
                <a:ea typeface="仿宋" pitchFamily="49" charset="-122"/>
              </a:defRPr>
            </a:lvl2pPr>
            <a:lvl3pPr marL="1143000" indent="-228600" eaLnBrk="0" hangingPunct="0">
              <a:spcBef>
                <a:spcPct val="20000"/>
              </a:spcBef>
              <a:buClr>
                <a:schemeClr val="tx1"/>
              </a:buClr>
              <a:buChar char="•"/>
              <a:defRPr sz="2400" b="1">
                <a:solidFill>
                  <a:srgbClr val="000000"/>
                </a:solidFill>
                <a:latin typeface="仿宋" pitchFamily="49" charset="-122"/>
                <a:ea typeface="仿宋" pitchFamily="49" charset="-122"/>
              </a:defRPr>
            </a:lvl3pPr>
            <a:lvl4pPr marL="1600200" indent="-228600" eaLnBrk="0" hangingPunct="0">
              <a:spcBef>
                <a:spcPct val="20000"/>
              </a:spcBef>
              <a:buChar char="–"/>
              <a:defRPr sz="2400" b="1">
                <a:solidFill>
                  <a:srgbClr val="000000"/>
                </a:solidFill>
                <a:latin typeface="仿宋" pitchFamily="49" charset="-122"/>
                <a:ea typeface="仿宋" pitchFamily="49" charset="-122"/>
              </a:defRPr>
            </a:lvl4pPr>
            <a:lvl5pPr marL="2057400" indent="-228600" eaLnBrk="0" hangingPunct="0">
              <a:spcBef>
                <a:spcPct val="20000"/>
              </a:spcBef>
              <a:buChar char="»"/>
              <a:defRPr sz="2400" b="1">
                <a:solidFill>
                  <a:srgbClr val="000000"/>
                </a:solidFill>
                <a:latin typeface="仿宋" pitchFamily="49" charset="-122"/>
                <a:ea typeface="仿宋" pitchFamily="49" charset="-122"/>
              </a:defRPr>
            </a:lvl5pPr>
            <a:lvl6pPr marL="25146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6pPr>
            <a:lvl7pPr marL="29718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7pPr>
            <a:lvl8pPr marL="34290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8pPr>
            <a:lvl9pPr marL="38862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9pPr>
          </a:lstStyle>
          <a:p>
            <a:pPr eaLnBrk="1" hangingPunct="1">
              <a:spcBef>
                <a:spcPct val="0"/>
              </a:spcBef>
              <a:buClrTx/>
              <a:buFontTx/>
              <a:buNone/>
            </a:pPr>
            <a:endParaRPr lang="zh-CN" altLang="en-US" sz="1800" b="0">
              <a:solidFill>
                <a:schemeClr val="tx1"/>
              </a:solidFill>
              <a:latin typeface="Arial" charset="0"/>
              <a:ea typeface="宋体" pitchFamily="2" charset="-122"/>
            </a:endParaRPr>
          </a:p>
        </p:txBody>
      </p:sp>
      <p:pic>
        <p:nvPicPr>
          <p:cNvPr id="70660" name="Picture 4"/>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50000"/>
          <a:stretch>
            <a:fillRect/>
          </a:stretch>
        </p:blipFill>
        <p:spPr bwMode="auto">
          <a:xfrm>
            <a:off x="1871663" y="3573463"/>
            <a:ext cx="5486400" cy="89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Rectangle 6"/>
          <p:cNvSpPr>
            <a:spLocks noChangeArrowheads="1"/>
          </p:cNvSpPr>
          <p:nvPr/>
        </p:nvSpPr>
        <p:spPr bwMode="auto">
          <a:xfrm>
            <a:off x="0" y="2238375"/>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hlink"/>
              </a:buClr>
              <a:buFont typeface="Wingdings" pitchFamily="2" charset="2"/>
              <a:buChar char="v"/>
              <a:defRPr sz="3200" b="1">
                <a:solidFill>
                  <a:srgbClr val="000000"/>
                </a:solidFill>
                <a:latin typeface="仿宋" pitchFamily="49" charset="-122"/>
                <a:ea typeface="仿宋" pitchFamily="49" charset="-122"/>
              </a:defRPr>
            </a:lvl1pPr>
            <a:lvl2pPr marL="742950" indent="-285750" eaLnBrk="0" hangingPunct="0">
              <a:spcBef>
                <a:spcPct val="20000"/>
              </a:spcBef>
              <a:buClr>
                <a:schemeClr val="accent1"/>
              </a:buClr>
              <a:buFont typeface="Wingdings" pitchFamily="2" charset="2"/>
              <a:buChar char="§"/>
              <a:defRPr sz="2800" b="1">
                <a:solidFill>
                  <a:srgbClr val="000000"/>
                </a:solidFill>
                <a:latin typeface="仿宋" pitchFamily="49" charset="-122"/>
                <a:ea typeface="仿宋" pitchFamily="49" charset="-122"/>
              </a:defRPr>
            </a:lvl2pPr>
            <a:lvl3pPr marL="1143000" indent="-228600" eaLnBrk="0" hangingPunct="0">
              <a:spcBef>
                <a:spcPct val="20000"/>
              </a:spcBef>
              <a:buClr>
                <a:schemeClr val="tx1"/>
              </a:buClr>
              <a:buChar char="•"/>
              <a:defRPr sz="2400" b="1">
                <a:solidFill>
                  <a:srgbClr val="000000"/>
                </a:solidFill>
                <a:latin typeface="仿宋" pitchFamily="49" charset="-122"/>
                <a:ea typeface="仿宋" pitchFamily="49" charset="-122"/>
              </a:defRPr>
            </a:lvl3pPr>
            <a:lvl4pPr marL="1600200" indent="-228600" eaLnBrk="0" hangingPunct="0">
              <a:spcBef>
                <a:spcPct val="20000"/>
              </a:spcBef>
              <a:buChar char="–"/>
              <a:defRPr sz="2400" b="1">
                <a:solidFill>
                  <a:srgbClr val="000000"/>
                </a:solidFill>
                <a:latin typeface="仿宋" pitchFamily="49" charset="-122"/>
                <a:ea typeface="仿宋" pitchFamily="49" charset="-122"/>
              </a:defRPr>
            </a:lvl4pPr>
            <a:lvl5pPr marL="2057400" indent="-228600" eaLnBrk="0" hangingPunct="0">
              <a:spcBef>
                <a:spcPct val="20000"/>
              </a:spcBef>
              <a:buChar char="»"/>
              <a:defRPr sz="2400" b="1">
                <a:solidFill>
                  <a:srgbClr val="000000"/>
                </a:solidFill>
                <a:latin typeface="仿宋" pitchFamily="49" charset="-122"/>
                <a:ea typeface="仿宋" pitchFamily="49" charset="-122"/>
              </a:defRPr>
            </a:lvl5pPr>
            <a:lvl6pPr marL="25146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6pPr>
            <a:lvl7pPr marL="29718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7pPr>
            <a:lvl8pPr marL="34290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8pPr>
            <a:lvl9pPr marL="38862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9pPr>
          </a:lstStyle>
          <a:p>
            <a:pPr>
              <a:spcBef>
                <a:spcPct val="0"/>
              </a:spcBef>
              <a:buClrTx/>
              <a:buFontTx/>
              <a:buNone/>
            </a:pPr>
            <a:endParaRPr lang="zh-CN" altLang="zh-CN" sz="1800" b="0">
              <a:solidFill>
                <a:schemeClr val="tx1"/>
              </a:solidFill>
              <a:latin typeface="Arial" charset="0"/>
              <a:ea typeface="宋体" pitchFamily="2" charset="-122"/>
            </a:endParaRPr>
          </a:p>
        </p:txBody>
      </p:sp>
      <p:pic>
        <p:nvPicPr>
          <p:cNvPr id="18" name="Picture 4"/>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50000"/>
          <a:stretch>
            <a:fillRect/>
          </a:stretch>
        </p:blipFill>
        <p:spPr bwMode="auto">
          <a:xfrm>
            <a:off x="2647950" y="4652963"/>
            <a:ext cx="5486400" cy="89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1425" y="2190750"/>
            <a:ext cx="5461000" cy="113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13535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70660"/>
                                        </p:tgtEl>
                                        <p:attrNameLst>
                                          <p:attrName>style.visibility</p:attrName>
                                        </p:attrNameLst>
                                      </p:cBhvr>
                                      <p:to>
                                        <p:strVal val="visible"/>
                                      </p:to>
                                    </p:set>
                                    <p:animEffect transition="in" filter="fade">
                                      <p:cBhvr>
                                        <p:cTn id="12" dur="500"/>
                                        <p:tgtEl>
                                          <p:spTgt spid="706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任务</a:t>
            </a:r>
            <a:r>
              <a:rPr lang="en-US" altLang="zh-CN" dirty="0"/>
              <a:t>3</a:t>
            </a:r>
            <a:endParaRPr lang="zh-CN" altLang="en-US" dirty="0"/>
          </a:p>
        </p:txBody>
      </p:sp>
      <p:sp>
        <p:nvSpPr>
          <p:cNvPr id="3" name="内容占位符 2"/>
          <p:cNvSpPr>
            <a:spLocks noGrp="1"/>
          </p:cNvSpPr>
          <p:nvPr>
            <p:ph idx="1"/>
          </p:nvPr>
        </p:nvSpPr>
        <p:spPr/>
        <p:txBody>
          <a:bodyPr/>
          <a:lstStyle/>
          <a:p>
            <a:pPr>
              <a:spcBef>
                <a:spcPts val="0"/>
              </a:spcBef>
            </a:pPr>
            <a:r>
              <a:rPr lang="zh-CN" altLang="en-US" dirty="0"/>
              <a:t>对于给定的</a:t>
            </a:r>
            <a:r>
              <a:rPr lang="en-US" altLang="zh-CN" i="1" dirty="0"/>
              <a:t>k</a:t>
            </a:r>
            <a:r>
              <a:rPr lang="zh-CN" altLang="en-US" dirty="0"/>
              <a:t>，下面的方程总会有三个解</a:t>
            </a:r>
            <a:endParaRPr lang="en-US" altLang="zh-CN" dirty="0"/>
          </a:p>
          <a:p>
            <a:pPr>
              <a:spcBef>
                <a:spcPts val="0"/>
              </a:spcBef>
            </a:pPr>
            <a:endParaRPr lang="en-US" altLang="zh-CN" dirty="0"/>
          </a:p>
          <a:p>
            <a:pPr>
              <a:spcBef>
                <a:spcPts val="0"/>
              </a:spcBef>
            </a:pPr>
            <a:endParaRPr lang="en-US" altLang="zh-CN" dirty="0"/>
          </a:p>
          <a:p>
            <a:pPr>
              <a:spcBef>
                <a:spcPts val="0"/>
              </a:spcBef>
            </a:pPr>
            <a:r>
              <a:rPr lang="zh-CN" altLang="en-US" dirty="0"/>
              <a:t>分别记做</a:t>
            </a:r>
            <a:endParaRPr lang="en-US" altLang="zh-CN" dirty="0"/>
          </a:p>
          <a:p>
            <a:pPr>
              <a:spcBef>
                <a:spcPts val="0"/>
              </a:spcBef>
            </a:pPr>
            <a:endParaRPr lang="en-US" altLang="zh-CN" dirty="0"/>
          </a:p>
          <a:p>
            <a:pPr>
              <a:spcBef>
                <a:spcPts val="0"/>
              </a:spcBef>
            </a:pPr>
            <a:r>
              <a:rPr lang="zh-CN" altLang="en-US" dirty="0"/>
              <a:t>令</a:t>
            </a:r>
            <a:endParaRPr lang="en-US" altLang="zh-CN" dirty="0"/>
          </a:p>
          <a:p>
            <a:pPr>
              <a:spcBef>
                <a:spcPts val="0"/>
              </a:spcBef>
            </a:pPr>
            <a:endParaRPr lang="en-US" altLang="zh-CN" dirty="0"/>
          </a:p>
          <a:p>
            <a:pPr>
              <a:spcBef>
                <a:spcPts val="0"/>
              </a:spcBef>
            </a:pPr>
            <a:r>
              <a:rPr lang="zh-CN" altLang="en-US" dirty="0"/>
              <a:t>则会发现</a:t>
            </a:r>
            <a:r>
              <a:rPr lang="en-US" altLang="zh-CN" dirty="0"/>
              <a:t>         </a:t>
            </a:r>
            <a:r>
              <a:rPr lang="zh-CN" altLang="en-US" dirty="0"/>
              <a:t>总是整数</a:t>
            </a:r>
            <a:endParaRPr lang="en-US" altLang="zh-CN" dirty="0"/>
          </a:p>
          <a:p>
            <a:pPr>
              <a:spcBef>
                <a:spcPts val="0"/>
              </a:spcBef>
            </a:pPr>
            <a:r>
              <a:rPr lang="zh-CN" altLang="en-US" dirty="0"/>
              <a:t>求    </a:t>
            </a:r>
            <a:r>
              <a:rPr lang="en-US" altLang="zh-CN" b="0" i="1" dirty="0">
                <a:latin typeface="Cambria Math" pitchFamily="18" charset="0"/>
              </a:rPr>
              <a:t>           </a:t>
            </a:r>
            <a:r>
              <a:rPr lang="zh-CN" altLang="en-US" dirty="0"/>
              <a:t>模</a:t>
            </a:r>
            <a:r>
              <a:rPr lang="en-US" altLang="zh-CN" dirty="0"/>
              <a:t>1,000,000,007</a:t>
            </a:r>
            <a:endParaRPr lang="zh-CN" alt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1593925"/>
            <a:ext cx="3717925" cy="1042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2863" y="2564904"/>
            <a:ext cx="2057400" cy="57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3429000"/>
            <a:ext cx="6308725" cy="1120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725144"/>
            <a:ext cx="8477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1502" y="5348064"/>
            <a:ext cx="12382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8931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a:t>举例</a:t>
            </a:r>
          </a:p>
        </p:txBody>
      </p:sp>
      <p:graphicFrame>
        <p:nvGraphicFramePr>
          <p:cNvPr id="6" name="表格 5"/>
          <p:cNvGraphicFramePr>
            <a:graphicFrameLocks noGrp="1"/>
          </p:cNvGraphicFramePr>
          <p:nvPr>
            <p:extLst>
              <p:ext uri="{D42A27DB-BD31-4B8C-83A1-F6EECF244321}">
                <p14:modId xmlns:p14="http://schemas.microsoft.com/office/powerpoint/2010/main" val="719727154"/>
              </p:ext>
            </p:extLst>
          </p:nvPr>
        </p:nvGraphicFramePr>
        <p:xfrm>
          <a:off x="450850" y="1590675"/>
          <a:ext cx="8280400" cy="4203701"/>
        </p:xfrm>
        <a:graphic>
          <a:graphicData uri="http://schemas.openxmlformats.org/drawingml/2006/table">
            <a:tbl>
              <a:tblPr/>
              <a:tblGrid>
                <a:gridCol w="1079500">
                  <a:extLst>
                    <a:ext uri="{9D8B030D-6E8A-4147-A177-3AD203B41FA5}">
                      <a16:colId xmlns:a16="http://schemas.microsoft.com/office/drawing/2014/main" val="20000"/>
                    </a:ext>
                  </a:extLst>
                </a:gridCol>
                <a:gridCol w="2400300">
                  <a:extLst>
                    <a:ext uri="{9D8B030D-6E8A-4147-A177-3AD203B41FA5}">
                      <a16:colId xmlns:a16="http://schemas.microsoft.com/office/drawing/2014/main" val="20001"/>
                    </a:ext>
                  </a:extLst>
                </a:gridCol>
                <a:gridCol w="2400300">
                  <a:extLst>
                    <a:ext uri="{9D8B030D-6E8A-4147-A177-3AD203B41FA5}">
                      <a16:colId xmlns:a16="http://schemas.microsoft.com/office/drawing/2014/main" val="20002"/>
                    </a:ext>
                  </a:extLst>
                </a:gridCol>
                <a:gridCol w="2400300">
                  <a:extLst>
                    <a:ext uri="{9D8B030D-6E8A-4147-A177-3AD203B41FA5}">
                      <a16:colId xmlns:a16="http://schemas.microsoft.com/office/drawing/2014/main" val="20003"/>
                    </a:ext>
                  </a:extLst>
                </a:gridCol>
              </a:tblGrid>
              <a:tr h="684316">
                <a:tc>
                  <a:txBody>
                    <a:bodyPr/>
                    <a:lstStyle>
                      <a:lvl1pPr eaLnBrk="0" hangingPunct="0">
                        <a:lnSpc>
                          <a:spcPct val="110000"/>
                        </a:lnSpc>
                        <a:buClr>
                          <a:schemeClr val="hlink"/>
                        </a:buClr>
                        <a:buFont typeface="Wingdings" pitchFamily="2" charset="2"/>
                        <a:defRPr sz="2800" b="1">
                          <a:solidFill>
                            <a:srgbClr val="000000"/>
                          </a:solidFill>
                          <a:latin typeface="仿宋" pitchFamily="49" charset="-122"/>
                          <a:ea typeface="仿宋" pitchFamily="49" charset="-122"/>
                        </a:defRPr>
                      </a:lvl1pPr>
                      <a:lvl2pPr marL="742950" indent="-285750" eaLnBrk="0" hangingPunct="0">
                        <a:lnSpc>
                          <a:spcPct val="110000"/>
                        </a:lnSpc>
                        <a:buClr>
                          <a:schemeClr val="accent1"/>
                        </a:buClr>
                        <a:buFont typeface="Wingdings" pitchFamily="2" charset="2"/>
                        <a:defRPr sz="2400" b="1">
                          <a:solidFill>
                            <a:srgbClr val="000000"/>
                          </a:solidFill>
                          <a:latin typeface="仿宋" pitchFamily="49" charset="-122"/>
                          <a:ea typeface="仿宋" pitchFamily="49" charset="-122"/>
                        </a:defRPr>
                      </a:lvl2pPr>
                      <a:lvl3pPr marL="1143000" indent="-228600" eaLnBrk="0" hangingPunct="0">
                        <a:lnSpc>
                          <a:spcPct val="110000"/>
                        </a:lnSpc>
                        <a:buClr>
                          <a:schemeClr val="tx1"/>
                        </a:buClr>
                        <a:defRPr sz="2000" b="1">
                          <a:solidFill>
                            <a:srgbClr val="000000"/>
                          </a:solidFill>
                          <a:latin typeface="仿宋" pitchFamily="49" charset="-122"/>
                          <a:ea typeface="仿宋" pitchFamily="49" charset="-122"/>
                        </a:defRPr>
                      </a:lvl3pPr>
                      <a:lvl4pPr marL="1600200" indent="-228600" eaLnBrk="0" hangingPunct="0">
                        <a:lnSpc>
                          <a:spcPct val="110000"/>
                        </a:lnSpc>
                        <a:defRPr sz="2000" b="1">
                          <a:solidFill>
                            <a:srgbClr val="000000"/>
                          </a:solidFill>
                          <a:latin typeface="仿宋" pitchFamily="49" charset="-122"/>
                          <a:ea typeface="仿宋" pitchFamily="49" charset="-122"/>
                        </a:defRPr>
                      </a:lvl4pPr>
                      <a:lvl5pPr marL="2057400" indent="-228600" eaLnBrk="0" hangingPunct="0">
                        <a:lnSpc>
                          <a:spcPct val="110000"/>
                        </a:lnSpc>
                        <a:defRPr sz="2000" b="1">
                          <a:solidFill>
                            <a:srgbClr val="000000"/>
                          </a:solidFill>
                          <a:latin typeface="仿宋" pitchFamily="49" charset="-122"/>
                          <a:ea typeface="仿宋" pitchFamily="49" charset="-122"/>
                        </a:defRPr>
                      </a:lvl5pPr>
                      <a:lvl6pPr marL="25146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6pPr>
                      <a:lvl7pPr marL="29718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7pPr>
                      <a:lvl8pPr marL="34290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8pPr>
                      <a:lvl9pPr marL="38862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a:ln>
                            <a:noFill/>
                          </a:ln>
                          <a:solidFill>
                            <a:srgbClr val="000000"/>
                          </a:solidFill>
                          <a:effectLst/>
                          <a:latin typeface="Consolas" pitchFamily="49" charset="0"/>
                          <a:ea typeface="宋体" pitchFamily="2" charset="-122"/>
                          <a:cs typeface="Consolas" pitchFamily="49" charset="0"/>
                        </a:rPr>
                        <a:t>k</a:t>
                      </a:r>
                      <a:endParaRPr kumimoji="0" lang="zh-CN" altLang="en-US" sz="2800" b="1" i="0" u="none" strike="noStrike" cap="none" normalizeH="0" baseline="0" dirty="0">
                        <a:ln>
                          <a:noFill/>
                        </a:ln>
                        <a:solidFill>
                          <a:srgbClr val="000000"/>
                        </a:solidFill>
                        <a:effectLst/>
                        <a:latin typeface="Consolas" pitchFamily="49" charset="0"/>
                        <a:ea typeface="宋体" pitchFamily="2" charset="-122"/>
                        <a:cs typeface="Consolas" pitchFamily="49" charset="0"/>
                      </a:endParaRPr>
                    </a:p>
                  </a:txBody>
                  <a:tcPr marT="45727" marB="45727"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buFont typeface="Wingdings" pitchFamily="2" charset="2"/>
                        <a:defRPr sz="2800" b="1">
                          <a:solidFill>
                            <a:srgbClr val="000000"/>
                          </a:solidFill>
                          <a:latin typeface="仿宋" pitchFamily="49" charset="-122"/>
                          <a:ea typeface="仿宋" pitchFamily="49" charset="-122"/>
                        </a:defRPr>
                      </a:lvl1pPr>
                      <a:lvl2pPr marL="742950" indent="-285750" eaLnBrk="0" hangingPunct="0">
                        <a:lnSpc>
                          <a:spcPct val="110000"/>
                        </a:lnSpc>
                        <a:buClr>
                          <a:schemeClr val="accent1"/>
                        </a:buClr>
                        <a:buFont typeface="Wingdings" pitchFamily="2" charset="2"/>
                        <a:defRPr sz="2400" b="1">
                          <a:solidFill>
                            <a:srgbClr val="000000"/>
                          </a:solidFill>
                          <a:latin typeface="仿宋" pitchFamily="49" charset="-122"/>
                          <a:ea typeface="仿宋" pitchFamily="49" charset="-122"/>
                        </a:defRPr>
                      </a:lvl2pPr>
                      <a:lvl3pPr marL="1143000" indent="-228600" eaLnBrk="0" hangingPunct="0">
                        <a:lnSpc>
                          <a:spcPct val="110000"/>
                        </a:lnSpc>
                        <a:buClr>
                          <a:schemeClr val="tx1"/>
                        </a:buClr>
                        <a:defRPr sz="2000" b="1">
                          <a:solidFill>
                            <a:srgbClr val="000000"/>
                          </a:solidFill>
                          <a:latin typeface="仿宋" pitchFamily="49" charset="-122"/>
                          <a:ea typeface="仿宋" pitchFamily="49" charset="-122"/>
                        </a:defRPr>
                      </a:lvl3pPr>
                      <a:lvl4pPr marL="1600200" indent="-228600" eaLnBrk="0" hangingPunct="0">
                        <a:lnSpc>
                          <a:spcPct val="110000"/>
                        </a:lnSpc>
                        <a:defRPr sz="2000" b="1">
                          <a:solidFill>
                            <a:srgbClr val="000000"/>
                          </a:solidFill>
                          <a:latin typeface="仿宋" pitchFamily="49" charset="-122"/>
                          <a:ea typeface="仿宋" pitchFamily="49" charset="-122"/>
                        </a:defRPr>
                      </a:lvl4pPr>
                      <a:lvl5pPr marL="2057400" indent="-228600" eaLnBrk="0" hangingPunct="0">
                        <a:lnSpc>
                          <a:spcPct val="110000"/>
                        </a:lnSpc>
                        <a:defRPr sz="2000" b="1">
                          <a:solidFill>
                            <a:srgbClr val="000000"/>
                          </a:solidFill>
                          <a:latin typeface="仿宋" pitchFamily="49" charset="-122"/>
                          <a:ea typeface="仿宋" pitchFamily="49" charset="-122"/>
                        </a:defRPr>
                      </a:lvl5pPr>
                      <a:lvl6pPr marL="25146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6pPr>
                      <a:lvl7pPr marL="29718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7pPr>
                      <a:lvl8pPr marL="34290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8pPr>
                      <a:lvl9pPr marL="38862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rgbClr val="000000"/>
                          </a:solidFill>
                          <a:effectLst/>
                          <a:latin typeface="Consolas" pitchFamily="49" charset="0"/>
                          <a:ea typeface="宋体" pitchFamily="2" charset="-122"/>
                          <a:cs typeface="Consolas" pitchFamily="49" charset="0"/>
                        </a:rPr>
                        <a:t>a</a:t>
                      </a:r>
                      <a:r>
                        <a:rPr kumimoji="0" lang="en-US" altLang="zh-CN" sz="2800" b="1" i="0" u="none" strike="noStrike" cap="none" normalizeH="0" baseline="-25000">
                          <a:ln>
                            <a:noFill/>
                          </a:ln>
                          <a:solidFill>
                            <a:srgbClr val="000000"/>
                          </a:solidFill>
                          <a:effectLst/>
                          <a:latin typeface="Consolas" pitchFamily="49" charset="0"/>
                          <a:ea typeface="宋体" pitchFamily="2" charset="-122"/>
                          <a:cs typeface="Consolas" pitchFamily="49" charset="0"/>
                        </a:rPr>
                        <a:t>k</a:t>
                      </a:r>
                      <a:endParaRPr kumimoji="0" lang="zh-CN" altLang="en-US" sz="2800" b="1" i="0" u="none" strike="noStrike" cap="none" normalizeH="0" baseline="-25000">
                        <a:ln>
                          <a:noFill/>
                        </a:ln>
                        <a:solidFill>
                          <a:srgbClr val="000000"/>
                        </a:solidFill>
                        <a:effectLst/>
                        <a:latin typeface="Consolas" pitchFamily="49" charset="0"/>
                        <a:ea typeface="宋体" pitchFamily="2" charset="-122"/>
                        <a:cs typeface="Consolas" pitchFamily="49" charset="0"/>
                      </a:endParaRPr>
                    </a:p>
                  </a:txBody>
                  <a:tcPr marT="45727" marB="45727"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buFont typeface="Wingdings" pitchFamily="2" charset="2"/>
                        <a:defRPr sz="2800" b="1">
                          <a:solidFill>
                            <a:srgbClr val="000000"/>
                          </a:solidFill>
                          <a:latin typeface="仿宋" pitchFamily="49" charset="-122"/>
                          <a:ea typeface="仿宋" pitchFamily="49" charset="-122"/>
                        </a:defRPr>
                      </a:lvl1pPr>
                      <a:lvl2pPr marL="742950" indent="-285750" eaLnBrk="0" hangingPunct="0">
                        <a:lnSpc>
                          <a:spcPct val="110000"/>
                        </a:lnSpc>
                        <a:buClr>
                          <a:schemeClr val="accent1"/>
                        </a:buClr>
                        <a:buFont typeface="Wingdings" pitchFamily="2" charset="2"/>
                        <a:defRPr sz="2400" b="1">
                          <a:solidFill>
                            <a:srgbClr val="000000"/>
                          </a:solidFill>
                          <a:latin typeface="仿宋" pitchFamily="49" charset="-122"/>
                          <a:ea typeface="仿宋" pitchFamily="49" charset="-122"/>
                        </a:defRPr>
                      </a:lvl2pPr>
                      <a:lvl3pPr marL="1143000" indent="-228600" eaLnBrk="0" hangingPunct="0">
                        <a:lnSpc>
                          <a:spcPct val="110000"/>
                        </a:lnSpc>
                        <a:buClr>
                          <a:schemeClr val="tx1"/>
                        </a:buClr>
                        <a:defRPr sz="2000" b="1">
                          <a:solidFill>
                            <a:srgbClr val="000000"/>
                          </a:solidFill>
                          <a:latin typeface="仿宋" pitchFamily="49" charset="-122"/>
                          <a:ea typeface="仿宋" pitchFamily="49" charset="-122"/>
                        </a:defRPr>
                      </a:lvl3pPr>
                      <a:lvl4pPr marL="1600200" indent="-228600" eaLnBrk="0" hangingPunct="0">
                        <a:lnSpc>
                          <a:spcPct val="110000"/>
                        </a:lnSpc>
                        <a:defRPr sz="2000" b="1">
                          <a:solidFill>
                            <a:srgbClr val="000000"/>
                          </a:solidFill>
                          <a:latin typeface="仿宋" pitchFamily="49" charset="-122"/>
                          <a:ea typeface="仿宋" pitchFamily="49" charset="-122"/>
                        </a:defRPr>
                      </a:lvl4pPr>
                      <a:lvl5pPr marL="2057400" indent="-228600" eaLnBrk="0" hangingPunct="0">
                        <a:lnSpc>
                          <a:spcPct val="110000"/>
                        </a:lnSpc>
                        <a:defRPr sz="2000" b="1">
                          <a:solidFill>
                            <a:srgbClr val="000000"/>
                          </a:solidFill>
                          <a:latin typeface="仿宋" pitchFamily="49" charset="-122"/>
                          <a:ea typeface="仿宋" pitchFamily="49" charset="-122"/>
                        </a:defRPr>
                      </a:lvl5pPr>
                      <a:lvl6pPr marL="25146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6pPr>
                      <a:lvl7pPr marL="29718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7pPr>
                      <a:lvl8pPr marL="34290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8pPr>
                      <a:lvl9pPr marL="38862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rgbClr val="000000"/>
                          </a:solidFill>
                          <a:effectLst/>
                          <a:latin typeface="Consolas" pitchFamily="49" charset="0"/>
                          <a:ea typeface="宋体" pitchFamily="2" charset="-122"/>
                          <a:cs typeface="Consolas" pitchFamily="49" charset="0"/>
                        </a:rPr>
                        <a:t>b</a:t>
                      </a:r>
                      <a:r>
                        <a:rPr kumimoji="0" lang="en-US" altLang="zh-CN" sz="2800" b="1" i="0" u="none" strike="noStrike" cap="none" normalizeH="0" baseline="-25000">
                          <a:ln>
                            <a:noFill/>
                          </a:ln>
                          <a:solidFill>
                            <a:srgbClr val="000000"/>
                          </a:solidFill>
                          <a:effectLst/>
                          <a:latin typeface="Consolas" pitchFamily="49" charset="0"/>
                          <a:ea typeface="宋体" pitchFamily="2" charset="-122"/>
                          <a:cs typeface="Consolas" pitchFamily="49" charset="0"/>
                        </a:rPr>
                        <a:t>k</a:t>
                      </a:r>
                      <a:endParaRPr kumimoji="0" lang="zh-CN" altLang="en-US" sz="2800" b="1" i="0" u="none" strike="noStrike" cap="none" normalizeH="0" baseline="-25000">
                        <a:ln>
                          <a:noFill/>
                        </a:ln>
                        <a:solidFill>
                          <a:srgbClr val="000000"/>
                        </a:solidFill>
                        <a:effectLst/>
                        <a:latin typeface="Consolas" pitchFamily="49" charset="0"/>
                        <a:ea typeface="宋体" pitchFamily="2" charset="-122"/>
                        <a:cs typeface="Consolas" pitchFamily="49" charset="0"/>
                      </a:endParaRPr>
                    </a:p>
                  </a:txBody>
                  <a:tcPr marT="45727" marB="45727"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buFont typeface="Wingdings" pitchFamily="2" charset="2"/>
                        <a:defRPr sz="2800" b="1">
                          <a:solidFill>
                            <a:srgbClr val="000000"/>
                          </a:solidFill>
                          <a:latin typeface="仿宋" pitchFamily="49" charset="-122"/>
                          <a:ea typeface="仿宋" pitchFamily="49" charset="-122"/>
                        </a:defRPr>
                      </a:lvl1pPr>
                      <a:lvl2pPr marL="742950" indent="-285750" eaLnBrk="0" hangingPunct="0">
                        <a:lnSpc>
                          <a:spcPct val="110000"/>
                        </a:lnSpc>
                        <a:buClr>
                          <a:schemeClr val="accent1"/>
                        </a:buClr>
                        <a:buFont typeface="Wingdings" pitchFamily="2" charset="2"/>
                        <a:defRPr sz="2400" b="1">
                          <a:solidFill>
                            <a:srgbClr val="000000"/>
                          </a:solidFill>
                          <a:latin typeface="仿宋" pitchFamily="49" charset="-122"/>
                          <a:ea typeface="仿宋" pitchFamily="49" charset="-122"/>
                        </a:defRPr>
                      </a:lvl2pPr>
                      <a:lvl3pPr marL="1143000" indent="-228600" eaLnBrk="0" hangingPunct="0">
                        <a:lnSpc>
                          <a:spcPct val="110000"/>
                        </a:lnSpc>
                        <a:buClr>
                          <a:schemeClr val="tx1"/>
                        </a:buClr>
                        <a:defRPr sz="2000" b="1">
                          <a:solidFill>
                            <a:srgbClr val="000000"/>
                          </a:solidFill>
                          <a:latin typeface="仿宋" pitchFamily="49" charset="-122"/>
                          <a:ea typeface="仿宋" pitchFamily="49" charset="-122"/>
                        </a:defRPr>
                      </a:lvl3pPr>
                      <a:lvl4pPr marL="1600200" indent="-228600" eaLnBrk="0" hangingPunct="0">
                        <a:lnSpc>
                          <a:spcPct val="110000"/>
                        </a:lnSpc>
                        <a:defRPr sz="2000" b="1">
                          <a:solidFill>
                            <a:srgbClr val="000000"/>
                          </a:solidFill>
                          <a:latin typeface="仿宋" pitchFamily="49" charset="-122"/>
                          <a:ea typeface="仿宋" pitchFamily="49" charset="-122"/>
                        </a:defRPr>
                      </a:lvl4pPr>
                      <a:lvl5pPr marL="2057400" indent="-228600" eaLnBrk="0" hangingPunct="0">
                        <a:lnSpc>
                          <a:spcPct val="110000"/>
                        </a:lnSpc>
                        <a:defRPr sz="2000" b="1">
                          <a:solidFill>
                            <a:srgbClr val="000000"/>
                          </a:solidFill>
                          <a:latin typeface="仿宋" pitchFamily="49" charset="-122"/>
                          <a:ea typeface="仿宋" pitchFamily="49" charset="-122"/>
                        </a:defRPr>
                      </a:lvl5pPr>
                      <a:lvl6pPr marL="25146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6pPr>
                      <a:lvl7pPr marL="29718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7pPr>
                      <a:lvl8pPr marL="34290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8pPr>
                      <a:lvl9pPr marL="38862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rgbClr val="000000"/>
                          </a:solidFill>
                          <a:effectLst/>
                          <a:latin typeface="Consolas" pitchFamily="49" charset="0"/>
                          <a:ea typeface="宋体" pitchFamily="2" charset="-122"/>
                          <a:cs typeface="Consolas" pitchFamily="49" charset="0"/>
                        </a:rPr>
                        <a:t>c</a:t>
                      </a:r>
                      <a:r>
                        <a:rPr kumimoji="0" lang="en-US" altLang="zh-CN" sz="2800" b="1" i="0" u="none" strike="noStrike" cap="none" normalizeH="0" baseline="-25000">
                          <a:ln>
                            <a:noFill/>
                          </a:ln>
                          <a:solidFill>
                            <a:srgbClr val="000000"/>
                          </a:solidFill>
                          <a:effectLst/>
                          <a:latin typeface="Consolas" pitchFamily="49" charset="0"/>
                          <a:ea typeface="宋体" pitchFamily="2" charset="-122"/>
                          <a:cs typeface="Consolas" pitchFamily="49" charset="0"/>
                        </a:rPr>
                        <a:t>k</a:t>
                      </a:r>
                      <a:endParaRPr kumimoji="0" lang="zh-CN" altLang="en-US" sz="2800" b="1" i="0" u="none" strike="noStrike" cap="none" normalizeH="0" baseline="-25000">
                        <a:ln>
                          <a:noFill/>
                        </a:ln>
                        <a:solidFill>
                          <a:srgbClr val="000000"/>
                        </a:solidFill>
                        <a:effectLst/>
                        <a:latin typeface="Consolas" pitchFamily="49" charset="0"/>
                        <a:ea typeface="宋体" pitchFamily="2" charset="-122"/>
                        <a:cs typeface="Consolas" pitchFamily="49" charset="0"/>
                      </a:endParaRPr>
                    </a:p>
                  </a:txBody>
                  <a:tcPr marT="45727" marB="45727"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84316">
                <a:tc>
                  <a:txBody>
                    <a:bodyPr/>
                    <a:lstStyle>
                      <a:lvl1pPr eaLnBrk="0" hangingPunct="0">
                        <a:lnSpc>
                          <a:spcPct val="110000"/>
                        </a:lnSpc>
                        <a:buClr>
                          <a:schemeClr val="hlink"/>
                        </a:buClr>
                        <a:buFont typeface="Wingdings" pitchFamily="2" charset="2"/>
                        <a:defRPr sz="2800" b="1">
                          <a:solidFill>
                            <a:srgbClr val="000000"/>
                          </a:solidFill>
                          <a:latin typeface="仿宋" pitchFamily="49" charset="-122"/>
                          <a:ea typeface="仿宋" pitchFamily="49" charset="-122"/>
                        </a:defRPr>
                      </a:lvl1pPr>
                      <a:lvl2pPr marL="742950" indent="-285750" eaLnBrk="0" hangingPunct="0">
                        <a:lnSpc>
                          <a:spcPct val="110000"/>
                        </a:lnSpc>
                        <a:buClr>
                          <a:schemeClr val="accent1"/>
                        </a:buClr>
                        <a:buFont typeface="Wingdings" pitchFamily="2" charset="2"/>
                        <a:defRPr sz="2400" b="1">
                          <a:solidFill>
                            <a:srgbClr val="000000"/>
                          </a:solidFill>
                          <a:latin typeface="仿宋" pitchFamily="49" charset="-122"/>
                          <a:ea typeface="仿宋" pitchFamily="49" charset="-122"/>
                        </a:defRPr>
                      </a:lvl2pPr>
                      <a:lvl3pPr marL="1143000" indent="-228600" eaLnBrk="0" hangingPunct="0">
                        <a:lnSpc>
                          <a:spcPct val="110000"/>
                        </a:lnSpc>
                        <a:buClr>
                          <a:schemeClr val="tx1"/>
                        </a:buClr>
                        <a:defRPr sz="2000" b="1">
                          <a:solidFill>
                            <a:srgbClr val="000000"/>
                          </a:solidFill>
                          <a:latin typeface="仿宋" pitchFamily="49" charset="-122"/>
                          <a:ea typeface="仿宋" pitchFamily="49" charset="-122"/>
                        </a:defRPr>
                      </a:lvl3pPr>
                      <a:lvl4pPr marL="1600200" indent="-228600" eaLnBrk="0" hangingPunct="0">
                        <a:lnSpc>
                          <a:spcPct val="110000"/>
                        </a:lnSpc>
                        <a:defRPr sz="2000" b="1">
                          <a:solidFill>
                            <a:srgbClr val="000000"/>
                          </a:solidFill>
                          <a:latin typeface="仿宋" pitchFamily="49" charset="-122"/>
                          <a:ea typeface="仿宋" pitchFamily="49" charset="-122"/>
                        </a:defRPr>
                      </a:lvl4pPr>
                      <a:lvl5pPr marL="2057400" indent="-228600" eaLnBrk="0" hangingPunct="0">
                        <a:lnSpc>
                          <a:spcPct val="110000"/>
                        </a:lnSpc>
                        <a:defRPr sz="2000" b="1">
                          <a:solidFill>
                            <a:srgbClr val="000000"/>
                          </a:solidFill>
                          <a:latin typeface="仿宋" pitchFamily="49" charset="-122"/>
                          <a:ea typeface="仿宋" pitchFamily="49" charset="-122"/>
                        </a:defRPr>
                      </a:lvl5pPr>
                      <a:lvl6pPr marL="25146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6pPr>
                      <a:lvl7pPr marL="29718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7pPr>
                      <a:lvl8pPr marL="34290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8pPr>
                      <a:lvl9pPr marL="38862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rgbClr val="000000"/>
                          </a:solidFill>
                          <a:effectLst/>
                          <a:latin typeface="Consolas" pitchFamily="49" charset="0"/>
                          <a:ea typeface="宋体" pitchFamily="2" charset="-122"/>
                          <a:cs typeface="Consolas" pitchFamily="49" charset="0"/>
                        </a:rPr>
                        <a:t>1</a:t>
                      </a:r>
                      <a:endParaRPr kumimoji="0" lang="zh-CN" altLang="en-US" sz="2800" b="0" i="0" u="none" strike="noStrike" cap="none" normalizeH="0" baseline="0">
                        <a:ln>
                          <a:noFill/>
                        </a:ln>
                        <a:solidFill>
                          <a:srgbClr val="000000"/>
                        </a:solidFill>
                        <a:effectLst/>
                        <a:latin typeface="Consolas" pitchFamily="49" charset="0"/>
                        <a:ea typeface="宋体" pitchFamily="2" charset="-122"/>
                        <a:cs typeface="Consolas" pitchFamily="49" charset="0"/>
                      </a:endParaRPr>
                    </a:p>
                  </a:txBody>
                  <a:tcPr marT="45727" marB="45727"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tx1">
                        <a:alpha val="20000"/>
                      </a:schemeClr>
                    </a:solidFill>
                  </a:tcPr>
                </a:tc>
                <a:tc>
                  <a:txBody>
                    <a:bodyPr/>
                    <a:lstStyle>
                      <a:lvl1pPr eaLnBrk="0" hangingPunct="0">
                        <a:lnSpc>
                          <a:spcPct val="110000"/>
                        </a:lnSpc>
                        <a:buClr>
                          <a:schemeClr val="hlink"/>
                        </a:buClr>
                        <a:buFont typeface="Wingdings" pitchFamily="2" charset="2"/>
                        <a:defRPr sz="2800" b="1">
                          <a:solidFill>
                            <a:srgbClr val="000000"/>
                          </a:solidFill>
                          <a:latin typeface="仿宋" pitchFamily="49" charset="-122"/>
                          <a:ea typeface="仿宋" pitchFamily="49" charset="-122"/>
                        </a:defRPr>
                      </a:lvl1pPr>
                      <a:lvl2pPr marL="742950" indent="-285750" eaLnBrk="0" hangingPunct="0">
                        <a:lnSpc>
                          <a:spcPct val="110000"/>
                        </a:lnSpc>
                        <a:buClr>
                          <a:schemeClr val="accent1"/>
                        </a:buClr>
                        <a:buFont typeface="Wingdings" pitchFamily="2" charset="2"/>
                        <a:defRPr sz="2400" b="1">
                          <a:solidFill>
                            <a:srgbClr val="000000"/>
                          </a:solidFill>
                          <a:latin typeface="仿宋" pitchFamily="49" charset="-122"/>
                          <a:ea typeface="仿宋" pitchFamily="49" charset="-122"/>
                        </a:defRPr>
                      </a:lvl2pPr>
                      <a:lvl3pPr marL="1143000" indent="-228600" eaLnBrk="0" hangingPunct="0">
                        <a:lnSpc>
                          <a:spcPct val="110000"/>
                        </a:lnSpc>
                        <a:buClr>
                          <a:schemeClr val="tx1"/>
                        </a:buClr>
                        <a:defRPr sz="2000" b="1">
                          <a:solidFill>
                            <a:srgbClr val="000000"/>
                          </a:solidFill>
                          <a:latin typeface="仿宋" pitchFamily="49" charset="-122"/>
                          <a:ea typeface="仿宋" pitchFamily="49" charset="-122"/>
                        </a:defRPr>
                      </a:lvl3pPr>
                      <a:lvl4pPr marL="1600200" indent="-228600" eaLnBrk="0" hangingPunct="0">
                        <a:lnSpc>
                          <a:spcPct val="110000"/>
                        </a:lnSpc>
                        <a:defRPr sz="2000" b="1">
                          <a:solidFill>
                            <a:srgbClr val="000000"/>
                          </a:solidFill>
                          <a:latin typeface="仿宋" pitchFamily="49" charset="-122"/>
                          <a:ea typeface="仿宋" pitchFamily="49" charset="-122"/>
                        </a:defRPr>
                      </a:lvl4pPr>
                      <a:lvl5pPr marL="2057400" indent="-228600" eaLnBrk="0" hangingPunct="0">
                        <a:lnSpc>
                          <a:spcPct val="110000"/>
                        </a:lnSpc>
                        <a:defRPr sz="2000" b="1">
                          <a:solidFill>
                            <a:srgbClr val="000000"/>
                          </a:solidFill>
                          <a:latin typeface="仿宋" pitchFamily="49" charset="-122"/>
                          <a:ea typeface="仿宋" pitchFamily="49" charset="-122"/>
                        </a:defRPr>
                      </a:lvl5pPr>
                      <a:lvl6pPr marL="25146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6pPr>
                      <a:lvl7pPr marL="29718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7pPr>
                      <a:lvl8pPr marL="34290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8pPr>
                      <a:lvl9pPr marL="38862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rgbClr val="000000"/>
                          </a:solidFill>
                          <a:effectLst/>
                          <a:latin typeface="Consolas" pitchFamily="49" charset="0"/>
                          <a:ea typeface="宋体" pitchFamily="2" charset="-122"/>
                          <a:cs typeface="Consolas" pitchFamily="49" charset="0"/>
                        </a:rPr>
                        <a:t>1</a:t>
                      </a:r>
                      <a:endParaRPr kumimoji="0" lang="zh-CN" altLang="en-US" sz="2800" b="0" i="0" u="none" strike="noStrike" cap="none" normalizeH="0" baseline="0">
                        <a:ln>
                          <a:noFill/>
                        </a:ln>
                        <a:solidFill>
                          <a:srgbClr val="000000"/>
                        </a:solidFill>
                        <a:effectLst/>
                        <a:latin typeface="Consolas" pitchFamily="49" charset="0"/>
                        <a:ea typeface="宋体" pitchFamily="2" charset="-122"/>
                        <a:cs typeface="Consolas" pitchFamily="49" charset="0"/>
                      </a:endParaRPr>
                    </a:p>
                  </a:txBody>
                  <a:tcPr marT="45727" marB="45727"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tx1">
                        <a:alpha val="20000"/>
                      </a:schemeClr>
                    </a:solidFill>
                  </a:tcPr>
                </a:tc>
                <a:tc>
                  <a:txBody>
                    <a:bodyPr/>
                    <a:lstStyle>
                      <a:lvl1pPr eaLnBrk="0" hangingPunct="0">
                        <a:lnSpc>
                          <a:spcPct val="110000"/>
                        </a:lnSpc>
                        <a:buClr>
                          <a:schemeClr val="hlink"/>
                        </a:buClr>
                        <a:buFont typeface="Wingdings" pitchFamily="2" charset="2"/>
                        <a:defRPr sz="2800" b="1">
                          <a:solidFill>
                            <a:srgbClr val="000000"/>
                          </a:solidFill>
                          <a:latin typeface="仿宋" pitchFamily="49" charset="-122"/>
                          <a:ea typeface="仿宋" pitchFamily="49" charset="-122"/>
                        </a:defRPr>
                      </a:lvl1pPr>
                      <a:lvl2pPr marL="742950" indent="-285750" eaLnBrk="0" hangingPunct="0">
                        <a:lnSpc>
                          <a:spcPct val="110000"/>
                        </a:lnSpc>
                        <a:buClr>
                          <a:schemeClr val="accent1"/>
                        </a:buClr>
                        <a:buFont typeface="Wingdings" pitchFamily="2" charset="2"/>
                        <a:defRPr sz="2400" b="1">
                          <a:solidFill>
                            <a:srgbClr val="000000"/>
                          </a:solidFill>
                          <a:latin typeface="仿宋" pitchFamily="49" charset="-122"/>
                          <a:ea typeface="仿宋" pitchFamily="49" charset="-122"/>
                        </a:defRPr>
                      </a:lvl2pPr>
                      <a:lvl3pPr marL="1143000" indent="-228600" eaLnBrk="0" hangingPunct="0">
                        <a:lnSpc>
                          <a:spcPct val="110000"/>
                        </a:lnSpc>
                        <a:buClr>
                          <a:schemeClr val="tx1"/>
                        </a:buClr>
                        <a:defRPr sz="2000" b="1">
                          <a:solidFill>
                            <a:srgbClr val="000000"/>
                          </a:solidFill>
                          <a:latin typeface="仿宋" pitchFamily="49" charset="-122"/>
                          <a:ea typeface="仿宋" pitchFamily="49" charset="-122"/>
                        </a:defRPr>
                      </a:lvl3pPr>
                      <a:lvl4pPr marL="1600200" indent="-228600" eaLnBrk="0" hangingPunct="0">
                        <a:lnSpc>
                          <a:spcPct val="110000"/>
                        </a:lnSpc>
                        <a:defRPr sz="2000" b="1">
                          <a:solidFill>
                            <a:srgbClr val="000000"/>
                          </a:solidFill>
                          <a:latin typeface="仿宋" pitchFamily="49" charset="-122"/>
                          <a:ea typeface="仿宋" pitchFamily="49" charset="-122"/>
                        </a:defRPr>
                      </a:lvl4pPr>
                      <a:lvl5pPr marL="2057400" indent="-228600" eaLnBrk="0" hangingPunct="0">
                        <a:lnSpc>
                          <a:spcPct val="110000"/>
                        </a:lnSpc>
                        <a:defRPr sz="2000" b="1">
                          <a:solidFill>
                            <a:srgbClr val="000000"/>
                          </a:solidFill>
                          <a:latin typeface="仿宋" pitchFamily="49" charset="-122"/>
                          <a:ea typeface="仿宋" pitchFamily="49" charset="-122"/>
                        </a:defRPr>
                      </a:lvl5pPr>
                      <a:lvl6pPr marL="25146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6pPr>
                      <a:lvl7pPr marL="29718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7pPr>
                      <a:lvl8pPr marL="34290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8pPr>
                      <a:lvl9pPr marL="38862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rgbClr val="000000"/>
                          </a:solidFill>
                          <a:effectLst/>
                          <a:latin typeface="Consolas" pitchFamily="49" charset="0"/>
                          <a:ea typeface="宋体" pitchFamily="2" charset="-122"/>
                          <a:cs typeface="Consolas" pitchFamily="49" charset="0"/>
                        </a:rPr>
                        <a:t>i</a:t>
                      </a:r>
                      <a:endParaRPr kumimoji="0" lang="zh-CN" altLang="en-US" sz="2800" b="0" i="0" u="none" strike="noStrike" cap="none" normalizeH="0" baseline="0">
                        <a:ln>
                          <a:noFill/>
                        </a:ln>
                        <a:solidFill>
                          <a:srgbClr val="000000"/>
                        </a:solidFill>
                        <a:effectLst/>
                        <a:latin typeface="Consolas" pitchFamily="49" charset="0"/>
                        <a:ea typeface="宋体" pitchFamily="2" charset="-122"/>
                        <a:cs typeface="Consolas" pitchFamily="49" charset="0"/>
                      </a:endParaRPr>
                    </a:p>
                  </a:txBody>
                  <a:tcPr marT="45727" marB="45727"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tx1">
                        <a:alpha val="20000"/>
                      </a:schemeClr>
                    </a:solidFill>
                  </a:tcPr>
                </a:tc>
                <a:tc>
                  <a:txBody>
                    <a:bodyPr/>
                    <a:lstStyle>
                      <a:lvl1pPr eaLnBrk="0" hangingPunct="0">
                        <a:lnSpc>
                          <a:spcPct val="110000"/>
                        </a:lnSpc>
                        <a:buClr>
                          <a:schemeClr val="hlink"/>
                        </a:buClr>
                        <a:buFont typeface="Wingdings" pitchFamily="2" charset="2"/>
                        <a:defRPr sz="2800" b="1">
                          <a:solidFill>
                            <a:srgbClr val="000000"/>
                          </a:solidFill>
                          <a:latin typeface="仿宋" pitchFamily="49" charset="-122"/>
                          <a:ea typeface="仿宋" pitchFamily="49" charset="-122"/>
                        </a:defRPr>
                      </a:lvl1pPr>
                      <a:lvl2pPr marL="742950" indent="-285750" eaLnBrk="0" hangingPunct="0">
                        <a:lnSpc>
                          <a:spcPct val="110000"/>
                        </a:lnSpc>
                        <a:buClr>
                          <a:schemeClr val="accent1"/>
                        </a:buClr>
                        <a:buFont typeface="Wingdings" pitchFamily="2" charset="2"/>
                        <a:defRPr sz="2400" b="1">
                          <a:solidFill>
                            <a:srgbClr val="000000"/>
                          </a:solidFill>
                          <a:latin typeface="仿宋" pitchFamily="49" charset="-122"/>
                          <a:ea typeface="仿宋" pitchFamily="49" charset="-122"/>
                        </a:defRPr>
                      </a:lvl2pPr>
                      <a:lvl3pPr marL="1143000" indent="-228600" eaLnBrk="0" hangingPunct="0">
                        <a:lnSpc>
                          <a:spcPct val="110000"/>
                        </a:lnSpc>
                        <a:buClr>
                          <a:schemeClr val="tx1"/>
                        </a:buClr>
                        <a:defRPr sz="2000" b="1">
                          <a:solidFill>
                            <a:srgbClr val="000000"/>
                          </a:solidFill>
                          <a:latin typeface="仿宋" pitchFamily="49" charset="-122"/>
                          <a:ea typeface="仿宋" pitchFamily="49" charset="-122"/>
                        </a:defRPr>
                      </a:lvl3pPr>
                      <a:lvl4pPr marL="1600200" indent="-228600" eaLnBrk="0" hangingPunct="0">
                        <a:lnSpc>
                          <a:spcPct val="110000"/>
                        </a:lnSpc>
                        <a:defRPr sz="2000" b="1">
                          <a:solidFill>
                            <a:srgbClr val="000000"/>
                          </a:solidFill>
                          <a:latin typeface="仿宋" pitchFamily="49" charset="-122"/>
                          <a:ea typeface="仿宋" pitchFamily="49" charset="-122"/>
                        </a:defRPr>
                      </a:lvl4pPr>
                      <a:lvl5pPr marL="2057400" indent="-228600" eaLnBrk="0" hangingPunct="0">
                        <a:lnSpc>
                          <a:spcPct val="110000"/>
                        </a:lnSpc>
                        <a:defRPr sz="2000" b="1">
                          <a:solidFill>
                            <a:srgbClr val="000000"/>
                          </a:solidFill>
                          <a:latin typeface="仿宋" pitchFamily="49" charset="-122"/>
                          <a:ea typeface="仿宋" pitchFamily="49" charset="-122"/>
                        </a:defRPr>
                      </a:lvl5pPr>
                      <a:lvl6pPr marL="25146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6pPr>
                      <a:lvl7pPr marL="29718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7pPr>
                      <a:lvl8pPr marL="34290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8pPr>
                      <a:lvl9pPr marL="38862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rgbClr val="000000"/>
                          </a:solidFill>
                          <a:effectLst/>
                          <a:latin typeface="Consolas" pitchFamily="49" charset="0"/>
                          <a:ea typeface="宋体" pitchFamily="2" charset="-122"/>
                          <a:cs typeface="Consolas" pitchFamily="49" charset="0"/>
                        </a:rPr>
                        <a:t>-i</a:t>
                      </a:r>
                      <a:endParaRPr kumimoji="0" lang="zh-CN" altLang="en-US" sz="2800" b="0" i="0" u="none" strike="noStrike" cap="none" normalizeH="0" baseline="0">
                        <a:ln>
                          <a:noFill/>
                        </a:ln>
                        <a:solidFill>
                          <a:srgbClr val="000000"/>
                        </a:solidFill>
                        <a:effectLst/>
                        <a:latin typeface="Consolas" pitchFamily="49" charset="0"/>
                        <a:ea typeface="宋体" pitchFamily="2" charset="-122"/>
                        <a:cs typeface="Consolas" pitchFamily="49" charset="0"/>
                      </a:endParaRPr>
                    </a:p>
                  </a:txBody>
                  <a:tcPr marT="45727" marB="45727"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tx1">
                        <a:alpha val="20000"/>
                      </a:schemeClr>
                    </a:solidFill>
                  </a:tcPr>
                </a:tc>
                <a:extLst>
                  <a:ext uri="{0D108BD9-81ED-4DB2-BD59-A6C34878D82A}">
                    <a16:rowId xmlns:a16="http://schemas.microsoft.com/office/drawing/2014/main" val="10001"/>
                  </a:ext>
                </a:extLst>
              </a:tr>
              <a:tr h="945023">
                <a:tc>
                  <a:txBody>
                    <a:bodyPr/>
                    <a:lstStyle>
                      <a:lvl1pPr eaLnBrk="0" hangingPunct="0">
                        <a:lnSpc>
                          <a:spcPct val="110000"/>
                        </a:lnSpc>
                        <a:buClr>
                          <a:schemeClr val="hlink"/>
                        </a:buClr>
                        <a:buFont typeface="Wingdings" pitchFamily="2" charset="2"/>
                        <a:defRPr sz="2800" b="1">
                          <a:solidFill>
                            <a:srgbClr val="000000"/>
                          </a:solidFill>
                          <a:latin typeface="仿宋" pitchFamily="49" charset="-122"/>
                          <a:ea typeface="仿宋" pitchFamily="49" charset="-122"/>
                        </a:defRPr>
                      </a:lvl1pPr>
                      <a:lvl2pPr marL="742950" indent="-285750" eaLnBrk="0" hangingPunct="0">
                        <a:lnSpc>
                          <a:spcPct val="110000"/>
                        </a:lnSpc>
                        <a:buClr>
                          <a:schemeClr val="accent1"/>
                        </a:buClr>
                        <a:buFont typeface="Wingdings" pitchFamily="2" charset="2"/>
                        <a:defRPr sz="2400" b="1">
                          <a:solidFill>
                            <a:srgbClr val="000000"/>
                          </a:solidFill>
                          <a:latin typeface="仿宋" pitchFamily="49" charset="-122"/>
                          <a:ea typeface="仿宋" pitchFamily="49" charset="-122"/>
                        </a:defRPr>
                      </a:lvl2pPr>
                      <a:lvl3pPr marL="1143000" indent="-228600" eaLnBrk="0" hangingPunct="0">
                        <a:lnSpc>
                          <a:spcPct val="110000"/>
                        </a:lnSpc>
                        <a:buClr>
                          <a:schemeClr val="tx1"/>
                        </a:buClr>
                        <a:defRPr sz="2000" b="1">
                          <a:solidFill>
                            <a:srgbClr val="000000"/>
                          </a:solidFill>
                          <a:latin typeface="仿宋" pitchFamily="49" charset="-122"/>
                          <a:ea typeface="仿宋" pitchFamily="49" charset="-122"/>
                        </a:defRPr>
                      </a:lvl3pPr>
                      <a:lvl4pPr marL="1600200" indent="-228600" eaLnBrk="0" hangingPunct="0">
                        <a:lnSpc>
                          <a:spcPct val="110000"/>
                        </a:lnSpc>
                        <a:defRPr sz="2000" b="1">
                          <a:solidFill>
                            <a:srgbClr val="000000"/>
                          </a:solidFill>
                          <a:latin typeface="仿宋" pitchFamily="49" charset="-122"/>
                          <a:ea typeface="仿宋" pitchFamily="49" charset="-122"/>
                        </a:defRPr>
                      </a:lvl4pPr>
                      <a:lvl5pPr marL="2057400" indent="-228600" eaLnBrk="0" hangingPunct="0">
                        <a:lnSpc>
                          <a:spcPct val="110000"/>
                        </a:lnSpc>
                        <a:defRPr sz="2000" b="1">
                          <a:solidFill>
                            <a:srgbClr val="000000"/>
                          </a:solidFill>
                          <a:latin typeface="仿宋" pitchFamily="49" charset="-122"/>
                          <a:ea typeface="仿宋" pitchFamily="49" charset="-122"/>
                        </a:defRPr>
                      </a:lvl5pPr>
                      <a:lvl6pPr marL="25146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6pPr>
                      <a:lvl7pPr marL="29718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7pPr>
                      <a:lvl8pPr marL="34290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8pPr>
                      <a:lvl9pPr marL="38862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rgbClr val="000000"/>
                          </a:solidFill>
                          <a:effectLst/>
                          <a:latin typeface="Consolas" pitchFamily="49" charset="0"/>
                          <a:ea typeface="宋体" pitchFamily="2" charset="-122"/>
                          <a:cs typeface="Consolas" pitchFamily="49" charset="0"/>
                        </a:rPr>
                        <a:t>2</a:t>
                      </a:r>
                      <a:endParaRPr kumimoji="0" lang="zh-CN" altLang="en-US" sz="2800" b="0" i="0" u="none" strike="noStrike" cap="none" normalizeH="0" baseline="0">
                        <a:ln>
                          <a:noFill/>
                        </a:ln>
                        <a:solidFill>
                          <a:srgbClr val="000000"/>
                        </a:solidFill>
                        <a:effectLst/>
                        <a:latin typeface="Consolas" pitchFamily="49" charset="0"/>
                        <a:ea typeface="宋体" pitchFamily="2" charset="-122"/>
                        <a:cs typeface="Consolas" pitchFamily="49" charset="0"/>
                      </a:endParaRPr>
                    </a:p>
                  </a:txBody>
                  <a:tcPr marT="45727" marB="45727" anchor="ctr" horzOverflow="overflow">
                    <a:lnL>
                      <a:noFill/>
                    </a:lnL>
                    <a:lnR>
                      <a:noFill/>
                    </a:lnR>
                    <a:lnT>
                      <a:noFill/>
                    </a:lnT>
                    <a:lnB>
                      <a:noFill/>
                    </a:lnB>
                    <a:lnTlToBr>
                      <a:noFill/>
                    </a:lnTlToBr>
                    <a:lnBlToTr>
                      <a:noFill/>
                    </a:lnBlToTr>
                    <a:noFill/>
                  </a:tcPr>
                </a:tc>
                <a:tc>
                  <a:txBody>
                    <a:bodyPr/>
                    <a:lstStyle>
                      <a:lvl1pPr eaLnBrk="0" hangingPunct="0">
                        <a:lnSpc>
                          <a:spcPct val="110000"/>
                        </a:lnSpc>
                        <a:buClr>
                          <a:schemeClr val="hlink"/>
                        </a:buClr>
                        <a:buFont typeface="Wingdings" pitchFamily="2" charset="2"/>
                        <a:defRPr sz="2800" b="1">
                          <a:solidFill>
                            <a:srgbClr val="000000"/>
                          </a:solidFill>
                          <a:latin typeface="仿宋" pitchFamily="49" charset="-122"/>
                          <a:ea typeface="仿宋" pitchFamily="49" charset="-122"/>
                        </a:defRPr>
                      </a:lvl1pPr>
                      <a:lvl2pPr marL="742950" indent="-285750" eaLnBrk="0" hangingPunct="0">
                        <a:lnSpc>
                          <a:spcPct val="110000"/>
                        </a:lnSpc>
                        <a:buClr>
                          <a:schemeClr val="accent1"/>
                        </a:buClr>
                        <a:buFont typeface="Wingdings" pitchFamily="2" charset="2"/>
                        <a:defRPr sz="2400" b="1">
                          <a:solidFill>
                            <a:srgbClr val="000000"/>
                          </a:solidFill>
                          <a:latin typeface="仿宋" pitchFamily="49" charset="-122"/>
                          <a:ea typeface="仿宋" pitchFamily="49" charset="-122"/>
                        </a:defRPr>
                      </a:lvl2pPr>
                      <a:lvl3pPr marL="1143000" indent="-228600" eaLnBrk="0" hangingPunct="0">
                        <a:lnSpc>
                          <a:spcPct val="110000"/>
                        </a:lnSpc>
                        <a:buClr>
                          <a:schemeClr val="tx1"/>
                        </a:buClr>
                        <a:defRPr sz="2000" b="1">
                          <a:solidFill>
                            <a:srgbClr val="000000"/>
                          </a:solidFill>
                          <a:latin typeface="仿宋" pitchFamily="49" charset="-122"/>
                          <a:ea typeface="仿宋" pitchFamily="49" charset="-122"/>
                        </a:defRPr>
                      </a:lvl3pPr>
                      <a:lvl4pPr marL="1600200" indent="-228600" eaLnBrk="0" hangingPunct="0">
                        <a:lnSpc>
                          <a:spcPct val="110000"/>
                        </a:lnSpc>
                        <a:defRPr sz="2000" b="1">
                          <a:solidFill>
                            <a:srgbClr val="000000"/>
                          </a:solidFill>
                          <a:latin typeface="仿宋" pitchFamily="49" charset="-122"/>
                          <a:ea typeface="仿宋" pitchFamily="49" charset="-122"/>
                        </a:defRPr>
                      </a:lvl4pPr>
                      <a:lvl5pPr marL="2057400" indent="-228600" eaLnBrk="0" hangingPunct="0">
                        <a:lnSpc>
                          <a:spcPct val="110000"/>
                        </a:lnSpc>
                        <a:defRPr sz="2000" b="1">
                          <a:solidFill>
                            <a:srgbClr val="000000"/>
                          </a:solidFill>
                          <a:latin typeface="仿宋" pitchFamily="49" charset="-122"/>
                          <a:ea typeface="仿宋" pitchFamily="49" charset="-122"/>
                        </a:defRPr>
                      </a:lvl5pPr>
                      <a:lvl6pPr marL="25146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6pPr>
                      <a:lvl7pPr marL="29718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7pPr>
                      <a:lvl8pPr marL="34290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8pPr>
                      <a:lvl9pPr marL="38862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rgbClr val="000000"/>
                          </a:solidFill>
                          <a:effectLst/>
                          <a:latin typeface="Consolas" pitchFamily="49" charset="0"/>
                          <a:ea typeface="宋体" pitchFamily="2" charset="-122"/>
                          <a:cs typeface="Consolas" pitchFamily="49" charset="0"/>
                        </a:rPr>
                        <a:t>2.4584</a:t>
                      </a:r>
                      <a:endParaRPr kumimoji="0" lang="zh-CN" altLang="en-US" sz="2800" b="0" i="0" u="none" strike="noStrike" cap="none" normalizeH="0" baseline="0">
                        <a:ln>
                          <a:noFill/>
                        </a:ln>
                        <a:solidFill>
                          <a:srgbClr val="000000"/>
                        </a:solidFill>
                        <a:effectLst/>
                        <a:latin typeface="Consolas" pitchFamily="49" charset="0"/>
                        <a:ea typeface="宋体" pitchFamily="2" charset="-122"/>
                        <a:cs typeface="Consolas" pitchFamily="49" charset="0"/>
                      </a:endParaRPr>
                    </a:p>
                  </a:txBody>
                  <a:tcPr marT="45727" marB="45727" anchor="ctr" horzOverflow="overflow">
                    <a:lnL>
                      <a:noFill/>
                    </a:lnL>
                    <a:lnR>
                      <a:noFill/>
                    </a:lnR>
                    <a:lnT>
                      <a:noFill/>
                    </a:lnT>
                    <a:lnB>
                      <a:noFill/>
                    </a:lnB>
                    <a:lnTlToBr>
                      <a:noFill/>
                    </a:lnTlToBr>
                    <a:lnBlToTr>
                      <a:noFill/>
                    </a:lnBlToTr>
                    <a:noFill/>
                  </a:tcPr>
                </a:tc>
                <a:tc>
                  <a:txBody>
                    <a:bodyPr/>
                    <a:lstStyle>
                      <a:lvl1pPr eaLnBrk="0" hangingPunct="0">
                        <a:lnSpc>
                          <a:spcPct val="110000"/>
                        </a:lnSpc>
                        <a:buClr>
                          <a:schemeClr val="hlink"/>
                        </a:buClr>
                        <a:buFont typeface="Wingdings" pitchFamily="2" charset="2"/>
                        <a:defRPr sz="2800" b="1">
                          <a:solidFill>
                            <a:srgbClr val="000000"/>
                          </a:solidFill>
                          <a:latin typeface="仿宋" pitchFamily="49" charset="-122"/>
                          <a:ea typeface="仿宋" pitchFamily="49" charset="-122"/>
                        </a:defRPr>
                      </a:lvl1pPr>
                      <a:lvl2pPr marL="742950" indent="-285750" eaLnBrk="0" hangingPunct="0">
                        <a:lnSpc>
                          <a:spcPct val="110000"/>
                        </a:lnSpc>
                        <a:buClr>
                          <a:schemeClr val="accent1"/>
                        </a:buClr>
                        <a:buFont typeface="Wingdings" pitchFamily="2" charset="2"/>
                        <a:defRPr sz="2400" b="1">
                          <a:solidFill>
                            <a:srgbClr val="000000"/>
                          </a:solidFill>
                          <a:latin typeface="仿宋" pitchFamily="49" charset="-122"/>
                          <a:ea typeface="仿宋" pitchFamily="49" charset="-122"/>
                        </a:defRPr>
                      </a:lvl2pPr>
                      <a:lvl3pPr marL="1143000" indent="-228600" eaLnBrk="0" hangingPunct="0">
                        <a:lnSpc>
                          <a:spcPct val="110000"/>
                        </a:lnSpc>
                        <a:buClr>
                          <a:schemeClr val="tx1"/>
                        </a:buClr>
                        <a:defRPr sz="2000" b="1">
                          <a:solidFill>
                            <a:srgbClr val="000000"/>
                          </a:solidFill>
                          <a:latin typeface="仿宋" pitchFamily="49" charset="-122"/>
                          <a:ea typeface="仿宋" pitchFamily="49" charset="-122"/>
                        </a:defRPr>
                      </a:lvl3pPr>
                      <a:lvl4pPr marL="1600200" indent="-228600" eaLnBrk="0" hangingPunct="0">
                        <a:lnSpc>
                          <a:spcPct val="110000"/>
                        </a:lnSpc>
                        <a:defRPr sz="2000" b="1">
                          <a:solidFill>
                            <a:srgbClr val="000000"/>
                          </a:solidFill>
                          <a:latin typeface="仿宋" pitchFamily="49" charset="-122"/>
                          <a:ea typeface="仿宋" pitchFamily="49" charset="-122"/>
                        </a:defRPr>
                      </a:lvl4pPr>
                      <a:lvl5pPr marL="2057400" indent="-228600" eaLnBrk="0" hangingPunct="0">
                        <a:lnSpc>
                          <a:spcPct val="110000"/>
                        </a:lnSpc>
                        <a:defRPr sz="2000" b="1">
                          <a:solidFill>
                            <a:srgbClr val="000000"/>
                          </a:solidFill>
                          <a:latin typeface="仿宋" pitchFamily="49" charset="-122"/>
                          <a:ea typeface="仿宋" pitchFamily="49" charset="-122"/>
                        </a:defRPr>
                      </a:lvl5pPr>
                      <a:lvl6pPr marL="25146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6pPr>
                      <a:lvl7pPr marL="29718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7pPr>
                      <a:lvl8pPr marL="34290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8pPr>
                      <a:lvl9pPr marL="38862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rgbClr val="000000"/>
                          </a:solidFill>
                          <a:effectLst/>
                          <a:latin typeface="Consolas" pitchFamily="49" charset="0"/>
                          <a:ea typeface="宋体" pitchFamily="2" charset="-122"/>
                          <a:cs typeface="Consolas" pitchFamily="49" charset="0"/>
                        </a:rPr>
                        <a:t>-0.22922</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rgbClr val="000000"/>
                          </a:solidFill>
                          <a:effectLst/>
                          <a:latin typeface="Consolas" pitchFamily="49" charset="0"/>
                          <a:ea typeface="宋体" pitchFamily="2" charset="-122"/>
                          <a:cs typeface="Consolas" pitchFamily="49" charset="0"/>
                        </a:rPr>
                        <a:t>-1.25479 i</a:t>
                      </a:r>
                      <a:endParaRPr kumimoji="0" lang="zh-CN" altLang="en-US" sz="2800" b="0" i="0" u="none" strike="noStrike" cap="none" normalizeH="0" baseline="0">
                        <a:ln>
                          <a:noFill/>
                        </a:ln>
                        <a:solidFill>
                          <a:srgbClr val="000000"/>
                        </a:solidFill>
                        <a:effectLst/>
                        <a:latin typeface="Consolas" pitchFamily="49" charset="0"/>
                        <a:ea typeface="宋体" pitchFamily="2" charset="-122"/>
                        <a:cs typeface="Consolas" pitchFamily="49" charset="0"/>
                      </a:endParaRPr>
                    </a:p>
                  </a:txBody>
                  <a:tcPr marT="45727" marB="45727" anchor="ctr" horzOverflow="overflow">
                    <a:lnL>
                      <a:noFill/>
                    </a:lnL>
                    <a:lnR>
                      <a:noFill/>
                    </a:lnR>
                    <a:lnT>
                      <a:noFill/>
                    </a:lnT>
                    <a:lnB>
                      <a:noFill/>
                    </a:lnB>
                    <a:lnTlToBr>
                      <a:noFill/>
                    </a:lnTlToBr>
                    <a:lnBlToTr>
                      <a:noFill/>
                    </a:lnBlToTr>
                    <a:noFill/>
                  </a:tcPr>
                </a:tc>
                <a:tc>
                  <a:txBody>
                    <a:bodyPr/>
                    <a:lstStyle>
                      <a:lvl1pPr eaLnBrk="0" hangingPunct="0">
                        <a:lnSpc>
                          <a:spcPct val="110000"/>
                        </a:lnSpc>
                        <a:buClr>
                          <a:schemeClr val="hlink"/>
                        </a:buClr>
                        <a:buFont typeface="Wingdings" pitchFamily="2" charset="2"/>
                        <a:defRPr sz="2800" b="1">
                          <a:solidFill>
                            <a:srgbClr val="000000"/>
                          </a:solidFill>
                          <a:latin typeface="仿宋" pitchFamily="49" charset="-122"/>
                          <a:ea typeface="仿宋" pitchFamily="49" charset="-122"/>
                        </a:defRPr>
                      </a:lvl1pPr>
                      <a:lvl2pPr marL="742950" indent="-285750" eaLnBrk="0" hangingPunct="0">
                        <a:lnSpc>
                          <a:spcPct val="110000"/>
                        </a:lnSpc>
                        <a:buClr>
                          <a:schemeClr val="accent1"/>
                        </a:buClr>
                        <a:buFont typeface="Wingdings" pitchFamily="2" charset="2"/>
                        <a:defRPr sz="2400" b="1">
                          <a:solidFill>
                            <a:srgbClr val="000000"/>
                          </a:solidFill>
                          <a:latin typeface="仿宋" pitchFamily="49" charset="-122"/>
                          <a:ea typeface="仿宋" pitchFamily="49" charset="-122"/>
                        </a:defRPr>
                      </a:lvl2pPr>
                      <a:lvl3pPr marL="1143000" indent="-228600" eaLnBrk="0" hangingPunct="0">
                        <a:lnSpc>
                          <a:spcPct val="110000"/>
                        </a:lnSpc>
                        <a:buClr>
                          <a:schemeClr val="tx1"/>
                        </a:buClr>
                        <a:defRPr sz="2000" b="1">
                          <a:solidFill>
                            <a:srgbClr val="000000"/>
                          </a:solidFill>
                          <a:latin typeface="仿宋" pitchFamily="49" charset="-122"/>
                          <a:ea typeface="仿宋" pitchFamily="49" charset="-122"/>
                        </a:defRPr>
                      </a:lvl3pPr>
                      <a:lvl4pPr marL="1600200" indent="-228600" eaLnBrk="0" hangingPunct="0">
                        <a:lnSpc>
                          <a:spcPct val="110000"/>
                        </a:lnSpc>
                        <a:defRPr sz="2000" b="1">
                          <a:solidFill>
                            <a:srgbClr val="000000"/>
                          </a:solidFill>
                          <a:latin typeface="仿宋" pitchFamily="49" charset="-122"/>
                          <a:ea typeface="仿宋" pitchFamily="49" charset="-122"/>
                        </a:defRPr>
                      </a:lvl4pPr>
                      <a:lvl5pPr marL="2057400" indent="-228600" eaLnBrk="0" hangingPunct="0">
                        <a:lnSpc>
                          <a:spcPct val="110000"/>
                        </a:lnSpc>
                        <a:defRPr sz="2000" b="1">
                          <a:solidFill>
                            <a:srgbClr val="000000"/>
                          </a:solidFill>
                          <a:latin typeface="仿宋" pitchFamily="49" charset="-122"/>
                          <a:ea typeface="仿宋" pitchFamily="49" charset="-122"/>
                        </a:defRPr>
                      </a:lvl5pPr>
                      <a:lvl6pPr marL="25146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6pPr>
                      <a:lvl7pPr marL="29718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7pPr>
                      <a:lvl8pPr marL="34290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8pPr>
                      <a:lvl9pPr marL="38862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rgbClr val="000000"/>
                          </a:solidFill>
                          <a:effectLst/>
                          <a:latin typeface="Consolas" pitchFamily="49" charset="0"/>
                          <a:ea typeface="宋体" pitchFamily="2" charset="-122"/>
                          <a:cs typeface="Consolas" pitchFamily="49" charset="0"/>
                        </a:rPr>
                        <a:t>-0.22922</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rgbClr val="000000"/>
                          </a:solidFill>
                          <a:effectLst/>
                          <a:latin typeface="Consolas" pitchFamily="49" charset="0"/>
                          <a:ea typeface="宋体" pitchFamily="2" charset="-122"/>
                          <a:cs typeface="Consolas" pitchFamily="49" charset="0"/>
                        </a:rPr>
                        <a:t>+1.25479 i</a:t>
                      </a:r>
                      <a:endParaRPr kumimoji="0" lang="zh-CN" altLang="en-US" sz="2800" b="0" i="0" u="none" strike="noStrike" cap="none" normalizeH="0" baseline="0">
                        <a:ln>
                          <a:noFill/>
                        </a:ln>
                        <a:solidFill>
                          <a:srgbClr val="000000"/>
                        </a:solidFill>
                        <a:effectLst/>
                        <a:latin typeface="Consolas" pitchFamily="49" charset="0"/>
                        <a:ea typeface="宋体" pitchFamily="2" charset="-122"/>
                        <a:cs typeface="Consolas" pitchFamily="49" charset="0"/>
                      </a:endParaRPr>
                    </a:p>
                  </a:txBody>
                  <a:tcPr marT="45727" marB="45727"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945023">
                <a:tc>
                  <a:txBody>
                    <a:bodyPr/>
                    <a:lstStyle>
                      <a:lvl1pPr eaLnBrk="0" hangingPunct="0">
                        <a:lnSpc>
                          <a:spcPct val="110000"/>
                        </a:lnSpc>
                        <a:buClr>
                          <a:schemeClr val="hlink"/>
                        </a:buClr>
                        <a:buFont typeface="Wingdings" pitchFamily="2" charset="2"/>
                        <a:defRPr sz="2800" b="1">
                          <a:solidFill>
                            <a:srgbClr val="000000"/>
                          </a:solidFill>
                          <a:latin typeface="仿宋" pitchFamily="49" charset="-122"/>
                          <a:ea typeface="仿宋" pitchFamily="49" charset="-122"/>
                        </a:defRPr>
                      </a:lvl1pPr>
                      <a:lvl2pPr marL="742950" indent="-285750" eaLnBrk="0" hangingPunct="0">
                        <a:lnSpc>
                          <a:spcPct val="110000"/>
                        </a:lnSpc>
                        <a:buClr>
                          <a:schemeClr val="accent1"/>
                        </a:buClr>
                        <a:buFont typeface="Wingdings" pitchFamily="2" charset="2"/>
                        <a:defRPr sz="2400" b="1">
                          <a:solidFill>
                            <a:srgbClr val="000000"/>
                          </a:solidFill>
                          <a:latin typeface="仿宋" pitchFamily="49" charset="-122"/>
                          <a:ea typeface="仿宋" pitchFamily="49" charset="-122"/>
                        </a:defRPr>
                      </a:lvl2pPr>
                      <a:lvl3pPr marL="1143000" indent="-228600" eaLnBrk="0" hangingPunct="0">
                        <a:lnSpc>
                          <a:spcPct val="110000"/>
                        </a:lnSpc>
                        <a:buClr>
                          <a:schemeClr val="tx1"/>
                        </a:buClr>
                        <a:defRPr sz="2000" b="1">
                          <a:solidFill>
                            <a:srgbClr val="000000"/>
                          </a:solidFill>
                          <a:latin typeface="仿宋" pitchFamily="49" charset="-122"/>
                          <a:ea typeface="仿宋" pitchFamily="49" charset="-122"/>
                        </a:defRPr>
                      </a:lvl3pPr>
                      <a:lvl4pPr marL="1600200" indent="-228600" eaLnBrk="0" hangingPunct="0">
                        <a:lnSpc>
                          <a:spcPct val="110000"/>
                        </a:lnSpc>
                        <a:defRPr sz="2000" b="1">
                          <a:solidFill>
                            <a:srgbClr val="000000"/>
                          </a:solidFill>
                          <a:latin typeface="仿宋" pitchFamily="49" charset="-122"/>
                          <a:ea typeface="仿宋" pitchFamily="49" charset="-122"/>
                        </a:defRPr>
                      </a:lvl4pPr>
                      <a:lvl5pPr marL="2057400" indent="-228600" eaLnBrk="0" hangingPunct="0">
                        <a:lnSpc>
                          <a:spcPct val="110000"/>
                        </a:lnSpc>
                        <a:defRPr sz="2000" b="1">
                          <a:solidFill>
                            <a:srgbClr val="000000"/>
                          </a:solidFill>
                          <a:latin typeface="仿宋" pitchFamily="49" charset="-122"/>
                          <a:ea typeface="仿宋" pitchFamily="49" charset="-122"/>
                        </a:defRPr>
                      </a:lvl5pPr>
                      <a:lvl6pPr marL="25146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6pPr>
                      <a:lvl7pPr marL="29718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7pPr>
                      <a:lvl8pPr marL="34290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8pPr>
                      <a:lvl9pPr marL="38862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rgbClr val="000000"/>
                          </a:solidFill>
                          <a:effectLst/>
                          <a:latin typeface="Consolas" pitchFamily="49" charset="0"/>
                          <a:ea typeface="宋体" pitchFamily="2" charset="-122"/>
                          <a:cs typeface="Consolas" pitchFamily="49" charset="0"/>
                        </a:rPr>
                        <a:t>3</a:t>
                      </a:r>
                      <a:endParaRPr kumimoji="0" lang="zh-CN" altLang="en-US" sz="2800" b="0" i="0" u="none" strike="noStrike" cap="none" normalizeH="0" baseline="0">
                        <a:ln>
                          <a:noFill/>
                        </a:ln>
                        <a:solidFill>
                          <a:srgbClr val="000000"/>
                        </a:solidFill>
                        <a:effectLst/>
                        <a:latin typeface="Consolas" pitchFamily="49" charset="0"/>
                        <a:ea typeface="宋体" pitchFamily="2" charset="-122"/>
                        <a:cs typeface="Consolas" pitchFamily="49" charset="0"/>
                      </a:endParaRPr>
                    </a:p>
                  </a:txBody>
                  <a:tcPr marT="45727" marB="45727" anchor="ctr" horzOverflow="overflow">
                    <a:lnL>
                      <a:noFill/>
                    </a:lnL>
                    <a:lnR>
                      <a:noFill/>
                    </a:lnR>
                    <a:lnT>
                      <a:noFill/>
                    </a:lnT>
                    <a:lnB>
                      <a:noFill/>
                    </a:lnB>
                    <a:lnTlToBr>
                      <a:noFill/>
                    </a:lnTlToBr>
                    <a:lnBlToTr>
                      <a:noFill/>
                    </a:lnBlToTr>
                    <a:solidFill>
                      <a:schemeClr val="tx1">
                        <a:alpha val="20000"/>
                      </a:schemeClr>
                    </a:solidFill>
                  </a:tcPr>
                </a:tc>
                <a:tc>
                  <a:txBody>
                    <a:bodyPr/>
                    <a:lstStyle>
                      <a:lvl1pPr eaLnBrk="0" hangingPunct="0">
                        <a:lnSpc>
                          <a:spcPct val="110000"/>
                        </a:lnSpc>
                        <a:buClr>
                          <a:schemeClr val="hlink"/>
                        </a:buClr>
                        <a:buFont typeface="Wingdings" pitchFamily="2" charset="2"/>
                        <a:defRPr sz="2800" b="1">
                          <a:solidFill>
                            <a:srgbClr val="000000"/>
                          </a:solidFill>
                          <a:latin typeface="仿宋" pitchFamily="49" charset="-122"/>
                          <a:ea typeface="仿宋" pitchFamily="49" charset="-122"/>
                        </a:defRPr>
                      </a:lvl1pPr>
                      <a:lvl2pPr marL="742950" indent="-285750" eaLnBrk="0" hangingPunct="0">
                        <a:lnSpc>
                          <a:spcPct val="110000"/>
                        </a:lnSpc>
                        <a:buClr>
                          <a:schemeClr val="accent1"/>
                        </a:buClr>
                        <a:buFont typeface="Wingdings" pitchFamily="2" charset="2"/>
                        <a:defRPr sz="2400" b="1">
                          <a:solidFill>
                            <a:srgbClr val="000000"/>
                          </a:solidFill>
                          <a:latin typeface="仿宋" pitchFamily="49" charset="-122"/>
                          <a:ea typeface="仿宋" pitchFamily="49" charset="-122"/>
                        </a:defRPr>
                      </a:lvl2pPr>
                      <a:lvl3pPr marL="1143000" indent="-228600" eaLnBrk="0" hangingPunct="0">
                        <a:lnSpc>
                          <a:spcPct val="110000"/>
                        </a:lnSpc>
                        <a:buClr>
                          <a:schemeClr val="tx1"/>
                        </a:buClr>
                        <a:defRPr sz="2000" b="1">
                          <a:solidFill>
                            <a:srgbClr val="000000"/>
                          </a:solidFill>
                          <a:latin typeface="仿宋" pitchFamily="49" charset="-122"/>
                          <a:ea typeface="仿宋" pitchFamily="49" charset="-122"/>
                        </a:defRPr>
                      </a:lvl3pPr>
                      <a:lvl4pPr marL="1600200" indent="-228600" eaLnBrk="0" hangingPunct="0">
                        <a:lnSpc>
                          <a:spcPct val="110000"/>
                        </a:lnSpc>
                        <a:defRPr sz="2000" b="1">
                          <a:solidFill>
                            <a:srgbClr val="000000"/>
                          </a:solidFill>
                          <a:latin typeface="仿宋" pitchFamily="49" charset="-122"/>
                          <a:ea typeface="仿宋" pitchFamily="49" charset="-122"/>
                        </a:defRPr>
                      </a:lvl4pPr>
                      <a:lvl5pPr marL="2057400" indent="-228600" eaLnBrk="0" hangingPunct="0">
                        <a:lnSpc>
                          <a:spcPct val="110000"/>
                        </a:lnSpc>
                        <a:defRPr sz="2000" b="1">
                          <a:solidFill>
                            <a:srgbClr val="000000"/>
                          </a:solidFill>
                          <a:latin typeface="仿宋" pitchFamily="49" charset="-122"/>
                          <a:ea typeface="仿宋" pitchFamily="49" charset="-122"/>
                        </a:defRPr>
                      </a:lvl5pPr>
                      <a:lvl6pPr marL="25146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6pPr>
                      <a:lvl7pPr marL="29718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7pPr>
                      <a:lvl8pPr marL="34290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8pPr>
                      <a:lvl9pPr marL="38862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rgbClr val="000000"/>
                          </a:solidFill>
                          <a:effectLst/>
                          <a:latin typeface="Consolas" pitchFamily="49" charset="0"/>
                          <a:ea typeface="宋体" pitchFamily="2" charset="-122"/>
                          <a:cs typeface="Consolas" pitchFamily="49" charset="0"/>
                        </a:rPr>
                        <a:t>3.6014</a:t>
                      </a:r>
                      <a:endParaRPr kumimoji="0" lang="zh-CN" altLang="en-US" sz="2800" b="0" i="0" u="none" strike="noStrike" cap="none" normalizeH="0" baseline="0">
                        <a:ln>
                          <a:noFill/>
                        </a:ln>
                        <a:solidFill>
                          <a:srgbClr val="000000"/>
                        </a:solidFill>
                        <a:effectLst/>
                        <a:latin typeface="Consolas" pitchFamily="49" charset="0"/>
                        <a:ea typeface="宋体" pitchFamily="2" charset="-122"/>
                        <a:cs typeface="Consolas" pitchFamily="49" charset="0"/>
                      </a:endParaRPr>
                    </a:p>
                  </a:txBody>
                  <a:tcPr marT="45727" marB="45727" anchor="ctr" horzOverflow="overflow">
                    <a:lnL>
                      <a:noFill/>
                    </a:lnL>
                    <a:lnR>
                      <a:noFill/>
                    </a:lnR>
                    <a:lnT>
                      <a:noFill/>
                    </a:lnT>
                    <a:lnB>
                      <a:noFill/>
                    </a:lnB>
                    <a:lnTlToBr>
                      <a:noFill/>
                    </a:lnTlToBr>
                    <a:lnBlToTr>
                      <a:noFill/>
                    </a:lnBlToTr>
                    <a:solidFill>
                      <a:schemeClr val="tx1">
                        <a:alpha val="20000"/>
                      </a:schemeClr>
                    </a:solidFill>
                  </a:tcPr>
                </a:tc>
                <a:tc>
                  <a:txBody>
                    <a:bodyPr/>
                    <a:lstStyle>
                      <a:lvl1pPr eaLnBrk="0" hangingPunct="0">
                        <a:lnSpc>
                          <a:spcPct val="110000"/>
                        </a:lnSpc>
                        <a:buClr>
                          <a:schemeClr val="hlink"/>
                        </a:buClr>
                        <a:buFont typeface="Wingdings" pitchFamily="2" charset="2"/>
                        <a:defRPr sz="2800" b="1">
                          <a:solidFill>
                            <a:srgbClr val="000000"/>
                          </a:solidFill>
                          <a:latin typeface="仿宋" pitchFamily="49" charset="-122"/>
                          <a:ea typeface="仿宋" pitchFamily="49" charset="-122"/>
                        </a:defRPr>
                      </a:lvl1pPr>
                      <a:lvl2pPr marL="742950" indent="-285750" eaLnBrk="0" hangingPunct="0">
                        <a:lnSpc>
                          <a:spcPct val="110000"/>
                        </a:lnSpc>
                        <a:buClr>
                          <a:schemeClr val="accent1"/>
                        </a:buClr>
                        <a:buFont typeface="Wingdings" pitchFamily="2" charset="2"/>
                        <a:defRPr sz="2400" b="1">
                          <a:solidFill>
                            <a:srgbClr val="000000"/>
                          </a:solidFill>
                          <a:latin typeface="仿宋" pitchFamily="49" charset="-122"/>
                          <a:ea typeface="仿宋" pitchFamily="49" charset="-122"/>
                        </a:defRPr>
                      </a:lvl2pPr>
                      <a:lvl3pPr marL="1143000" indent="-228600" eaLnBrk="0" hangingPunct="0">
                        <a:lnSpc>
                          <a:spcPct val="110000"/>
                        </a:lnSpc>
                        <a:buClr>
                          <a:schemeClr val="tx1"/>
                        </a:buClr>
                        <a:defRPr sz="2000" b="1">
                          <a:solidFill>
                            <a:srgbClr val="000000"/>
                          </a:solidFill>
                          <a:latin typeface="仿宋" pitchFamily="49" charset="-122"/>
                          <a:ea typeface="仿宋" pitchFamily="49" charset="-122"/>
                        </a:defRPr>
                      </a:lvl3pPr>
                      <a:lvl4pPr marL="1600200" indent="-228600" eaLnBrk="0" hangingPunct="0">
                        <a:lnSpc>
                          <a:spcPct val="110000"/>
                        </a:lnSpc>
                        <a:defRPr sz="2000" b="1">
                          <a:solidFill>
                            <a:srgbClr val="000000"/>
                          </a:solidFill>
                          <a:latin typeface="仿宋" pitchFamily="49" charset="-122"/>
                          <a:ea typeface="仿宋" pitchFamily="49" charset="-122"/>
                        </a:defRPr>
                      </a:lvl4pPr>
                      <a:lvl5pPr marL="2057400" indent="-228600" eaLnBrk="0" hangingPunct="0">
                        <a:lnSpc>
                          <a:spcPct val="110000"/>
                        </a:lnSpc>
                        <a:defRPr sz="2000" b="1">
                          <a:solidFill>
                            <a:srgbClr val="000000"/>
                          </a:solidFill>
                          <a:latin typeface="仿宋" pitchFamily="49" charset="-122"/>
                          <a:ea typeface="仿宋" pitchFamily="49" charset="-122"/>
                        </a:defRPr>
                      </a:lvl5pPr>
                      <a:lvl6pPr marL="25146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6pPr>
                      <a:lvl7pPr marL="29718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7pPr>
                      <a:lvl8pPr marL="34290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8pPr>
                      <a:lvl9pPr marL="38862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rgbClr val="000000"/>
                          </a:solidFill>
                          <a:effectLst/>
                          <a:latin typeface="Consolas" pitchFamily="49" charset="0"/>
                          <a:ea typeface="宋体" pitchFamily="2" charset="-122"/>
                          <a:cs typeface="Consolas" pitchFamily="49" charset="0"/>
                        </a:rPr>
                        <a:t>-0.3007</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rgbClr val="000000"/>
                          </a:solidFill>
                          <a:effectLst/>
                          <a:latin typeface="Consolas" pitchFamily="49" charset="0"/>
                          <a:ea typeface="宋体" pitchFamily="2" charset="-122"/>
                          <a:cs typeface="Consolas" pitchFamily="49" charset="0"/>
                        </a:rPr>
                        <a:t>-1.5520 i</a:t>
                      </a:r>
                      <a:endParaRPr kumimoji="0" lang="zh-CN" altLang="en-US" sz="2800" b="0" i="0" u="none" strike="noStrike" cap="none" normalizeH="0" baseline="0">
                        <a:ln>
                          <a:noFill/>
                        </a:ln>
                        <a:solidFill>
                          <a:srgbClr val="000000"/>
                        </a:solidFill>
                        <a:effectLst/>
                        <a:latin typeface="Consolas" pitchFamily="49" charset="0"/>
                        <a:ea typeface="宋体" pitchFamily="2" charset="-122"/>
                        <a:cs typeface="Consolas" pitchFamily="49" charset="0"/>
                      </a:endParaRPr>
                    </a:p>
                  </a:txBody>
                  <a:tcPr marT="45727" marB="45727" anchor="ctr" horzOverflow="overflow">
                    <a:lnL>
                      <a:noFill/>
                    </a:lnL>
                    <a:lnR>
                      <a:noFill/>
                    </a:lnR>
                    <a:lnT>
                      <a:noFill/>
                    </a:lnT>
                    <a:lnB>
                      <a:noFill/>
                    </a:lnB>
                    <a:lnTlToBr>
                      <a:noFill/>
                    </a:lnTlToBr>
                    <a:lnBlToTr>
                      <a:noFill/>
                    </a:lnBlToTr>
                    <a:solidFill>
                      <a:schemeClr val="tx1">
                        <a:alpha val="20000"/>
                      </a:schemeClr>
                    </a:solidFill>
                  </a:tcPr>
                </a:tc>
                <a:tc>
                  <a:txBody>
                    <a:bodyPr/>
                    <a:lstStyle>
                      <a:lvl1pPr eaLnBrk="0" hangingPunct="0">
                        <a:lnSpc>
                          <a:spcPct val="110000"/>
                        </a:lnSpc>
                        <a:buClr>
                          <a:schemeClr val="hlink"/>
                        </a:buClr>
                        <a:buFont typeface="Wingdings" pitchFamily="2" charset="2"/>
                        <a:defRPr sz="2800" b="1">
                          <a:solidFill>
                            <a:srgbClr val="000000"/>
                          </a:solidFill>
                          <a:latin typeface="仿宋" pitchFamily="49" charset="-122"/>
                          <a:ea typeface="仿宋" pitchFamily="49" charset="-122"/>
                        </a:defRPr>
                      </a:lvl1pPr>
                      <a:lvl2pPr marL="742950" indent="-285750" eaLnBrk="0" hangingPunct="0">
                        <a:lnSpc>
                          <a:spcPct val="110000"/>
                        </a:lnSpc>
                        <a:buClr>
                          <a:schemeClr val="accent1"/>
                        </a:buClr>
                        <a:buFont typeface="Wingdings" pitchFamily="2" charset="2"/>
                        <a:defRPr sz="2400" b="1">
                          <a:solidFill>
                            <a:srgbClr val="000000"/>
                          </a:solidFill>
                          <a:latin typeface="仿宋" pitchFamily="49" charset="-122"/>
                          <a:ea typeface="仿宋" pitchFamily="49" charset="-122"/>
                        </a:defRPr>
                      </a:lvl2pPr>
                      <a:lvl3pPr marL="1143000" indent="-228600" eaLnBrk="0" hangingPunct="0">
                        <a:lnSpc>
                          <a:spcPct val="110000"/>
                        </a:lnSpc>
                        <a:buClr>
                          <a:schemeClr val="tx1"/>
                        </a:buClr>
                        <a:defRPr sz="2000" b="1">
                          <a:solidFill>
                            <a:srgbClr val="000000"/>
                          </a:solidFill>
                          <a:latin typeface="仿宋" pitchFamily="49" charset="-122"/>
                          <a:ea typeface="仿宋" pitchFamily="49" charset="-122"/>
                        </a:defRPr>
                      </a:lvl3pPr>
                      <a:lvl4pPr marL="1600200" indent="-228600" eaLnBrk="0" hangingPunct="0">
                        <a:lnSpc>
                          <a:spcPct val="110000"/>
                        </a:lnSpc>
                        <a:defRPr sz="2000" b="1">
                          <a:solidFill>
                            <a:srgbClr val="000000"/>
                          </a:solidFill>
                          <a:latin typeface="仿宋" pitchFamily="49" charset="-122"/>
                          <a:ea typeface="仿宋" pitchFamily="49" charset="-122"/>
                        </a:defRPr>
                      </a:lvl4pPr>
                      <a:lvl5pPr marL="2057400" indent="-228600" eaLnBrk="0" hangingPunct="0">
                        <a:lnSpc>
                          <a:spcPct val="110000"/>
                        </a:lnSpc>
                        <a:defRPr sz="2000" b="1">
                          <a:solidFill>
                            <a:srgbClr val="000000"/>
                          </a:solidFill>
                          <a:latin typeface="仿宋" pitchFamily="49" charset="-122"/>
                          <a:ea typeface="仿宋" pitchFamily="49" charset="-122"/>
                        </a:defRPr>
                      </a:lvl5pPr>
                      <a:lvl6pPr marL="25146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6pPr>
                      <a:lvl7pPr marL="29718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7pPr>
                      <a:lvl8pPr marL="34290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8pPr>
                      <a:lvl9pPr marL="38862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rgbClr val="000000"/>
                          </a:solidFill>
                          <a:effectLst/>
                          <a:latin typeface="Consolas" pitchFamily="49" charset="0"/>
                          <a:ea typeface="宋体" pitchFamily="2" charset="-122"/>
                          <a:cs typeface="Consolas" pitchFamily="49" charset="0"/>
                        </a:rPr>
                        <a:t>-0.3007</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rgbClr val="000000"/>
                          </a:solidFill>
                          <a:effectLst/>
                          <a:latin typeface="Consolas" pitchFamily="49" charset="0"/>
                          <a:ea typeface="宋体" pitchFamily="2" charset="-122"/>
                          <a:cs typeface="Consolas" pitchFamily="49" charset="0"/>
                        </a:rPr>
                        <a:t>+1.5520 i</a:t>
                      </a:r>
                      <a:endParaRPr kumimoji="0" lang="zh-CN" altLang="en-US" sz="2800" b="0" i="0" u="none" strike="noStrike" cap="none" normalizeH="0" baseline="0">
                        <a:ln>
                          <a:noFill/>
                        </a:ln>
                        <a:solidFill>
                          <a:srgbClr val="000000"/>
                        </a:solidFill>
                        <a:effectLst/>
                        <a:latin typeface="Consolas" pitchFamily="49" charset="0"/>
                        <a:ea typeface="宋体" pitchFamily="2" charset="-122"/>
                        <a:cs typeface="Consolas" pitchFamily="49" charset="0"/>
                      </a:endParaRPr>
                    </a:p>
                  </a:txBody>
                  <a:tcPr marT="45727" marB="45727" anchor="ctr" horzOverflow="overflow">
                    <a:lnL>
                      <a:noFill/>
                    </a:lnL>
                    <a:lnR>
                      <a:noFill/>
                    </a:lnR>
                    <a:lnT>
                      <a:noFill/>
                    </a:lnT>
                    <a:lnB>
                      <a:noFill/>
                    </a:lnB>
                    <a:lnTlToBr>
                      <a:noFill/>
                    </a:lnTlToBr>
                    <a:lnBlToTr>
                      <a:noFill/>
                    </a:lnBlToTr>
                    <a:solidFill>
                      <a:schemeClr val="tx1">
                        <a:alpha val="20000"/>
                      </a:schemeClr>
                    </a:solidFill>
                  </a:tcPr>
                </a:tc>
                <a:extLst>
                  <a:ext uri="{0D108BD9-81ED-4DB2-BD59-A6C34878D82A}">
                    <a16:rowId xmlns:a16="http://schemas.microsoft.com/office/drawing/2014/main" val="10003"/>
                  </a:ext>
                </a:extLst>
              </a:tr>
              <a:tr h="945023">
                <a:tc>
                  <a:txBody>
                    <a:bodyPr/>
                    <a:lstStyle>
                      <a:lvl1pPr eaLnBrk="0" hangingPunct="0">
                        <a:lnSpc>
                          <a:spcPct val="110000"/>
                        </a:lnSpc>
                        <a:buClr>
                          <a:schemeClr val="hlink"/>
                        </a:buClr>
                        <a:buFont typeface="Wingdings" pitchFamily="2" charset="2"/>
                        <a:defRPr sz="2800" b="1">
                          <a:solidFill>
                            <a:srgbClr val="000000"/>
                          </a:solidFill>
                          <a:latin typeface="仿宋" pitchFamily="49" charset="-122"/>
                          <a:ea typeface="仿宋" pitchFamily="49" charset="-122"/>
                        </a:defRPr>
                      </a:lvl1pPr>
                      <a:lvl2pPr marL="742950" indent="-285750" eaLnBrk="0" hangingPunct="0">
                        <a:lnSpc>
                          <a:spcPct val="110000"/>
                        </a:lnSpc>
                        <a:buClr>
                          <a:schemeClr val="accent1"/>
                        </a:buClr>
                        <a:buFont typeface="Wingdings" pitchFamily="2" charset="2"/>
                        <a:defRPr sz="2400" b="1">
                          <a:solidFill>
                            <a:srgbClr val="000000"/>
                          </a:solidFill>
                          <a:latin typeface="仿宋" pitchFamily="49" charset="-122"/>
                          <a:ea typeface="仿宋" pitchFamily="49" charset="-122"/>
                        </a:defRPr>
                      </a:lvl2pPr>
                      <a:lvl3pPr marL="1143000" indent="-228600" eaLnBrk="0" hangingPunct="0">
                        <a:lnSpc>
                          <a:spcPct val="110000"/>
                        </a:lnSpc>
                        <a:buClr>
                          <a:schemeClr val="tx1"/>
                        </a:buClr>
                        <a:defRPr sz="2000" b="1">
                          <a:solidFill>
                            <a:srgbClr val="000000"/>
                          </a:solidFill>
                          <a:latin typeface="仿宋" pitchFamily="49" charset="-122"/>
                          <a:ea typeface="仿宋" pitchFamily="49" charset="-122"/>
                        </a:defRPr>
                      </a:lvl3pPr>
                      <a:lvl4pPr marL="1600200" indent="-228600" eaLnBrk="0" hangingPunct="0">
                        <a:lnSpc>
                          <a:spcPct val="110000"/>
                        </a:lnSpc>
                        <a:defRPr sz="2000" b="1">
                          <a:solidFill>
                            <a:srgbClr val="000000"/>
                          </a:solidFill>
                          <a:latin typeface="仿宋" pitchFamily="49" charset="-122"/>
                          <a:ea typeface="仿宋" pitchFamily="49" charset="-122"/>
                        </a:defRPr>
                      </a:lvl4pPr>
                      <a:lvl5pPr marL="2057400" indent="-228600" eaLnBrk="0" hangingPunct="0">
                        <a:lnSpc>
                          <a:spcPct val="110000"/>
                        </a:lnSpc>
                        <a:defRPr sz="2000" b="1">
                          <a:solidFill>
                            <a:srgbClr val="000000"/>
                          </a:solidFill>
                          <a:latin typeface="仿宋" pitchFamily="49" charset="-122"/>
                          <a:ea typeface="仿宋" pitchFamily="49" charset="-122"/>
                        </a:defRPr>
                      </a:lvl5pPr>
                      <a:lvl6pPr marL="25146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6pPr>
                      <a:lvl7pPr marL="29718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7pPr>
                      <a:lvl8pPr marL="34290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8pPr>
                      <a:lvl9pPr marL="38862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rgbClr val="000000"/>
                          </a:solidFill>
                          <a:effectLst/>
                          <a:latin typeface="Consolas" pitchFamily="49" charset="0"/>
                          <a:ea typeface="宋体" pitchFamily="2" charset="-122"/>
                          <a:cs typeface="Consolas" pitchFamily="49" charset="0"/>
                        </a:rPr>
                        <a:t>4</a:t>
                      </a:r>
                      <a:endParaRPr kumimoji="0" lang="zh-CN" altLang="en-US" sz="2800" b="0" i="0" u="none" strike="noStrike" cap="none" normalizeH="0" baseline="0">
                        <a:ln>
                          <a:noFill/>
                        </a:ln>
                        <a:solidFill>
                          <a:srgbClr val="000000"/>
                        </a:solidFill>
                        <a:effectLst/>
                        <a:latin typeface="Consolas" pitchFamily="49" charset="0"/>
                        <a:ea typeface="宋体" pitchFamily="2" charset="-122"/>
                        <a:cs typeface="Consolas" pitchFamily="49" charset="0"/>
                      </a:endParaRPr>
                    </a:p>
                  </a:txBody>
                  <a:tcPr marT="45727" marB="45727"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buFont typeface="Wingdings" pitchFamily="2" charset="2"/>
                        <a:defRPr sz="2800" b="1">
                          <a:solidFill>
                            <a:srgbClr val="000000"/>
                          </a:solidFill>
                          <a:latin typeface="仿宋" pitchFamily="49" charset="-122"/>
                          <a:ea typeface="仿宋" pitchFamily="49" charset="-122"/>
                        </a:defRPr>
                      </a:lvl1pPr>
                      <a:lvl2pPr marL="742950" indent="-285750" eaLnBrk="0" hangingPunct="0">
                        <a:lnSpc>
                          <a:spcPct val="110000"/>
                        </a:lnSpc>
                        <a:buClr>
                          <a:schemeClr val="accent1"/>
                        </a:buClr>
                        <a:buFont typeface="Wingdings" pitchFamily="2" charset="2"/>
                        <a:defRPr sz="2400" b="1">
                          <a:solidFill>
                            <a:srgbClr val="000000"/>
                          </a:solidFill>
                          <a:latin typeface="仿宋" pitchFamily="49" charset="-122"/>
                          <a:ea typeface="仿宋" pitchFamily="49" charset="-122"/>
                        </a:defRPr>
                      </a:lvl2pPr>
                      <a:lvl3pPr marL="1143000" indent="-228600" eaLnBrk="0" hangingPunct="0">
                        <a:lnSpc>
                          <a:spcPct val="110000"/>
                        </a:lnSpc>
                        <a:buClr>
                          <a:schemeClr val="tx1"/>
                        </a:buClr>
                        <a:defRPr sz="2000" b="1">
                          <a:solidFill>
                            <a:srgbClr val="000000"/>
                          </a:solidFill>
                          <a:latin typeface="仿宋" pitchFamily="49" charset="-122"/>
                          <a:ea typeface="仿宋" pitchFamily="49" charset="-122"/>
                        </a:defRPr>
                      </a:lvl3pPr>
                      <a:lvl4pPr marL="1600200" indent="-228600" eaLnBrk="0" hangingPunct="0">
                        <a:lnSpc>
                          <a:spcPct val="110000"/>
                        </a:lnSpc>
                        <a:defRPr sz="2000" b="1">
                          <a:solidFill>
                            <a:srgbClr val="000000"/>
                          </a:solidFill>
                          <a:latin typeface="仿宋" pitchFamily="49" charset="-122"/>
                          <a:ea typeface="仿宋" pitchFamily="49" charset="-122"/>
                        </a:defRPr>
                      </a:lvl4pPr>
                      <a:lvl5pPr marL="2057400" indent="-228600" eaLnBrk="0" hangingPunct="0">
                        <a:lnSpc>
                          <a:spcPct val="110000"/>
                        </a:lnSpc>
                        <a:defRPr sz="2000" b="1">
                          <a:solidFill>
                            <a:srgbClr val="000000"/>
                          </a:solidFill>
                          <a:latin typeface="仿宋" pitchFamily="49" charset="-122"/>
                          <a:ea typeface="仿宋" pitchFamily="49" charset="-122"/>
                        </a:defRPr>
                      </a:lvl5pPr>
                      <a:lvl6pPr marL="25146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6pPr>
                      <a:lvl7pPr marL="29718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7pPr>
                      <a:lvl8pPr marL="34290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8pPr>
                      <a:lvl9pPr marL="38862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rgbClr val="000000"/>
                          </a:solidFill>
                          <a:effectLst/>
                          <a:latin typeface="Consolas" pitchFamily="49" charset="0"/>
                          <a:ea typeface="宋体" pitchFamily="2" charset="-122"/>
                          <a:cs typeface="Consolas" pitchFamily="49" charset="0"/>
                        </a:rPr>
                        <a:t>4.6778</a:t>
                      </a:r>
                      <a:endParaRPr kumimoji="0" lang="zh-CN" altLang="en-US" sz="2800" b="0" i="0" u="none" strike="noStrike" cap="none" normalizeH="0" baseline="0">
                        <a:ln>
                          <a:noFill/>
                        </a:ln>
                        <a:solidFill>
                          <a:srgbClr val="000000"/>
                        </a:solidFill>
                        <a:effectLst/>
                        <a:latin typeface="Consolas" pitchFamily="49" charset="0"/>
                        <a:ea typeface="宋体" pitchFamily="2" charset="-122"/>
                        <a:cs typeface="Consolas" pitchFamily="49" charset="0"/>
                      </a:endParaRPr>
                    </a:p>
                  </a:txBody>
                  <a:tcPr marT="45727" marB="45727"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buFont typeface="Wingdings" pitchFamily="2" charset="2"/>
                        <a:defRPr sz="2800" b="1">
                          <a:solidFill>
                            <a:srgbClr val="000000"/>
                          </a:solidFill>
                          <a:latin typeface="仿宋" pitchFamily="49" charset="-122"/>
                          <a:ea typeface="仿宋" pitchFamily="49" charset="-122"/>
                        </a:defRPr>
                      </a:lvl1pPr>
                      <a:lvl2pPr marL="742950" indent="-285750" eaLnBrk="0" hangingPunct="0">
                        <a:lnSpc>
                          <a:spcPct val="110000"/>
                        </a:lnSpc>
                        <a:buClr>
                          <a:schemeClr val="accent1"/>
                        </a:buClr>
                        <a:buFont typeface="Wingdings" pitchFamily="2" charset="2"/>
                        <a:defRPr sz="2400" b="1">
                          <a:solidFill>
                            <a:srgbClr val="000000"/>
                          </a:solidFill>
                          <a:latin typeface="仿宋" pitchFamily="49" charset="-122"/>
                          <a:ea typeface="仿宋" pitchFamily="49" charset="-122"/>
                        </a:defRPr>
                      </a:lvl2pPr>
                      <a:lvl3pPr marL="1143000" indent="-228600" eaLnBrk="0" hangingPunct="0">
                        <a:lnSpc>
                          <a:spcPct val="110000"/>
                        </a:lnSpc>
                        <a:buClr>
                          <a:schemeClr val="tx1"/>
                        </a:buClr>
                        <a:defRPr sz="2000" b="1">
                          <a:solidFill>
                            <a:srgbClr val="000000"/>
                          </a:solidFill>
                          <a:latin typeface="仿宋" pitchFamily="49" charset="-122"/>
                          <a:ea typeface="仿宋" pitchFamily="49" charset="-122"/>
                        </a:defRPr>
                      </a:lvl3pPr>
                      <a:lvl4pPr marL="1600200" indent="-228600" eaLnBrk="0" hangingPunct="0">
                        <a:lnSpc>
                          <a:spcPct val="110000"/>
                        </a:lnSpc>
                        <a:defRPr sz="2000" b="1">
                          <a:solidFill>
                            <a:srgbClr val="000000"/>
                          </a:solidFill>
                          <a:latin typeface="仿宋" pitchFamily="49" charset="-122"/>
                          <a:ea typeface="仿宋" pitchFamily="49" charset="-122"/>
                        </a:defRPr>
                      </a:lvl4pPr>
                      <a:lvl5pPr marL="2057400" indent="-228600" eaLnBrk="0" hangingPunct="0">
                        <a:lnSpc>
                          <a:spcPct val="110000"/>
                        </a:lnSpc>
                        <a:defRPr sz="2000" b="1">
                          <a:solidFill>
                            <a:srgbClr val="000000"/>
                          </a:solidFill>
                          <a:latin typeface="仿宋" pitchFamily="49" charset="-122"/>
                          <a:ea typeface="仿宋" pitchFamily="49" charset="-122"/>
                        </a:defRPr>
                      </a:lvl5pPr>
                      <a:lvl6pPr marL="25146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6pPr>
                      <a:lvl7pPr marL="29718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7pPr>
                      <a:lvl8pPr marL="34290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8pPr>
                      <a:lvl9pPr marL="38862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Consolas" pitchFamily="49" charset="0"/>
                          <a:ea typeface="宋体" pitchFamily="2" charset="-122"/>
                          <a:cs typeface="Consolas" pitchFamily="49" charset="0"/>
                        </a:rPr>
                        <a:t>-0.3389</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Consolas" pitchFamily="49" charset="0"/>
                          <a:ea typeface="宋体" pitchFamily="2" charset="-122"/>
                          <a:cs typeface="Consolas" pitchFamily="49" charset="0"/>
                        </a:rPr>
                        <a:t>-1.8181 </a:t>
                      </a:r>
                      <a:r>
                        <a:rPr kumimoji="0" lang="en-US" altLang="zh-CN" sz="2800" b="0" i="0" u="none" strike="noStrike" cap="none" normalizeH="0" baseline="0" dirty="0" err="1">
                          <a:ln>
                            <a:noFill/>
                          </a:ln>
                          <a:solidFill>
                            <a:srgbClr val="000000"/>
                          </a:solidFill>
                          <a:effectLst/>
                          <a:latin typeface="Consolas" pitchFamily="49" charset="0"/>
                          <a:ea typeface="宋体" pitchFamily="2" charset="-122"/>
                          <a:cs typeface="Consolas" pitchFamily="49" charset="0"/>
                        </a:rPr>
                        <a:t>i</a:t>
                      </a:r>
                      <a:endParaRPr kumimoji="0" lang="zh-CN" altLang="en-US" sz="2800" b="0" i="0" u="none" strike="noStrike" cap="none" normalizeH="0" baseline="0" dirty="0">
                        <a:ln>
                          <a:noFill/>
                        </a:ln>
                        <a:solidFill>
                          <a:srgbClr val="000000"/>
                        </a:solidFill>
                        <a:effectLst/>
                        <a:latin typeface="Consolas" pitchFamily="49" charset="0"/>
                        <a:ea typeface="宋体" pitchFamily="2" charset="-122"/>
                        <a:cs typeface="Consolas" pitchFamily="49" charset="0"/>
                      </a:endParaRPr>
                    </a:p>
                  </a:txBody>
                  <a:tcPr marT="45727" marB="45727"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buFont typeface="Wingdings" pitchFamily="2" charset="2"/>
                        <a:defRPr sz="2800" b="1">
                          <a:solidFill>
                            <a:srgbClr val="000000"/>
                          </a:solidFill>
                          <a:latin typeface="仿宋" pitchFamily="49" charset="-122"/>
                          <a:ea typeface="仿宋" pitchFamily="49" charset="-122"/>
                        </a:defRPr>
                      </a:lvl1pPr>
                      <a:lvl2pPr marL="742950" indent="-285750" eaLnBrk="0" hangingPunct="0">
                        <a:lnSpc>
                          <a:spcPct val="110000"/>
                        </a:lnSpc>
                        <a:buClr>
                          <a:schemeClr val="accent1"/>
                        </a:buClr>
                        <a:buFont typeface="Wingdings" pitchFamily="2" charset="2"/>
                        <a:defRPr sz="2400" b="1">
                          <a:solidFill>
                            <a:srgbClr val="000000"/>
                          </a:solidFill>
                          <a:latin typeface="仿宋" pitchFamily="49" charset="-122"/>
                          <a:ea typeface="仿宋" pitchFamily="49" charset="-122"/>
                        </a:defRPr>
                      </a:lvl2pPr>
                      <a:lvl3pPr marL="1143000" indent="-228600" eaLnBrk="0" hangingPunct="0">
                        <a:lnSpc>
                          <a:spcPct val="110000"/>
                        </a:lnSpc>
                        <a:buClr>
                          <a:schemeClr val="tx1"/>
                        </a:buClr>
                        <a:defRPr sz="2000" b="1">
                          <a:solidFill>
                            <a:srgbClr val="000000"/>
                          </a:solidFill>
                          <a:latin typeface="仿宋" pitchFamily="49" charset="-122"/>
                          <a:ea typeface="仿宋" pitchFamily="49" charset="-122"/>
                        </a:defRPr>
                      </a:lvl3pPr>
                      <a:lvl4pPr marL="1600200" indent="-228600" eaLnBrk="0" hangingPunct="0">
                        <a:lnSpc>
                          <a:spcPct val="110000"/>
                        </a:lnSpc>
                        <a:defRPr sz="2000" b="1">
                          <a:solidFill>
                            <a:srgbClr val="000000"/>
                          </a:solidFill>
                          <a:latin typeface="仿宋" pitchFamily="49" charset="-122"/>
                          <a:ea typeface="仿宋" pitchFamily="49" charset="-122"/>
                        </a:defRPr>
                      </a:lvl4pPr>
                      <a:lvl5pPr marL="2057400" indent="-228600" eaLnBrk="0" hangingPunct="0">
                        <a:lnSpc>
                          <a:spcPct val="110000"/>
                        </a:lnSpc>
                        <a:defRPr sz="2000" b="1">
                          <a:solidFill>
                            <a:srgbClr val="000000"/>
                          </a:solidFill>
                          <a:latin typeface="仿宋" pitchFamily="49" charset="-122"/>
                          <a:ea typeface="仿宋" pitchFamily="49" charset="-122"/>
                        </a:defRPr>
                      </a:lvl5pPr>
                      <a:lvl6pPr marL="25146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6pPr>
                      <a:lvl7pPr marL="29718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7pPr>
                      <a:lvl8pPr marL="34290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8pPr>
                      <a:lvl9pPr marL="3886200" indent="-228600" eaLnBrk="0" fontAlgn="base" hangingPunct="0">
                        <a:lnSpc>
                          <a:spcPct val="110000"/>
                        </a:lnSpc>
                        <a:spcBef>
                          <a:spcPct val="0"/>
                        </a:spcBef>
                        <a:spcAft>
                          <a:spcPct val="0"/>
                        </a:spcAft>
                        <a:defRPr sz="2000" b="1">
                          <a:solidFill>
                            <a:srgbClr val="000000"/>
                          </a:solidFill>
                          <a:latin typeface="仿宋" pitchFamily="49" charset="-122"/>
                          <a:ea typeface="仿宋"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rgbClr val="000000"/>
                          </a:solidFill>
                          <a:effectLst/>
                          <a:latin typeface="Consolas" pitchFamily="49" charset="0"/>
                          <a:ea typeface="宋体" pitchFamily="2" charset="-122"/>
                          <a:cs typeface="Consolas" pitchFamily="49" charset="0"/>
                        </a:rPr>
                        <a:t>-0.3389</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rgbClr val="000000"/>
                          </a:solidFill>
                          <a:effectLst/>
                          <a:latin typeface="Consolas" pitchFamily="49" charset="0"/>
                          <a:ea typeface="宋体" pitchFamily="2" charset="-122"/>
                          <a:cs typeface="Consolas" pitchFamily="49" charset="0"/>
                        </a:rPr>
                        <a:t>+1.8181 i</a:t>
                      </a:r>
                      <a:endParaRPr kumimoji="0" lang="zh-CN" altLang="en-US" sz="2800" b="0" i="0" u="none" strike="noStrike" cap="none" normalizeH="0" baseline="0">
                        <a:ln>
                          <a:noFill/>
                        </a:ln>
                        <a:solidFill>
                          <a:srgbClr val="000000"/>
                        </a:solidFill>
                        <a:effectLst/>
                        <a:latin typeface="Consolas" pitchFamily="49" charset="0"/>
                        <a:ea typeface="宋体" pitchFamily="2" charset="-122"/>
                        <a:cs typeface="Consolas" pitchFamily="49" charset="0"/>
                      </a:endParaRPr>
                    </a:p>
                  </a:txBody>
                  <a:tcPr marT="45727" marB="45727"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pic>
        <p:nvPicPr>
          <p:cNvPr id="5151" name="Picture 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952500"/>
            <a:ext cx="8172450"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95704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151"/>
                                        </p:tgtEl>
                                        <p:attrNameLst>
                                          <p:attrName>style.visibility</p:attrName>
                                        </p:attrNameLst>
                                      </p:cBhvr>
                                      <p:to>
                                        <p:strVal val="visible"/>
                                      </p:to>
                                    </p:set>
                                    <p:animEffect transition="in" filter="fade">
                                      <p:cBhvr>
                                        <p:cTn id="7" dur="500"/>
                                        <p:tgtEl>
                                          <p:spTgt spid="51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早期的计算</a:t>
            </a:r>
          </a:p>
        </p:txBody>
      </p:sp>
      <p:pic>
        <p:nvPicPr>
          <p:cNvPr id="6"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457" y="1988840"/>
            <a:ext cx="2713391" cy="3959011"/>
          </a:xfrm>
          <a:prstGeom prst="rect">
            <a:avLst/>
          </a:prstGeom>
        </p:spPr>
      </p:pic>
      <p:pic>
        <p:nvPicPr>
          <p:cNvPr id="7"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3774" y="1935913"/>
            <a:ext cx="2864381" cy="4024833"/>
          </a:xfrm>
          <a:prstGeom prst="rect">
            <a:avLst/>
          </a:prstGeom>
        </p:spPr>
      </p:pic>
      <p:pic>
        <p:nvPicPr>
          <p:cNvPr id="8"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3954"/>
          <a:stretch/>
        </p:blipFill>
        <p:spPr>
          <a:xfrm>
            <a:off x="6002414" y="1916832"/>
            <a:ext cx="2746050" cy="4028998"/>
          </a:xfrm>
          <a:prstGeom prst="rect">
            <a:avLst/>
          </a:prstGeom>
        </p:spPr>
      </p:pic>
    </p:spTree>
    <p:extLst>
      <p:ext uri="{BB962C8B-B14F-4D97-AF65-F5344CB8AC3E}">
        <p14:creationId xmlns:p14="http://schemas.microsoft.com/office/powerpoint/2010/main" val="17529177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a:t>问题转化</a:t>
            </a:r>
          </a:p>
        </p:txBody>
      </p:sp>
      <p:sp>
        <p:nvSpPr>
          <p:cNvPr id="3" name="内容占位符 2"/>
          <p:cNvSpPr>
            <a:spLocks noGrp="1"/>
          </p:cNvSpPr>
          <p:nvPr>
            <p:ph idx="1"/>
          </p:nvPr>
        </p:nvSpPr>
        <p:spPr/>
        <p:txBody>
          <a:bodyPr/>
          <a:lstStyle/>
          <a:p>
            <a:pPr>
              <a:spcBef>
                <a:spcPts val="0"/>
              </a:spcBef>
            </a:pPr>
            <a:r>
              <a:rPr lang="zh-CN" altLang="en-US" dirty="0"/>
              <a:t>题中方程可整理为：</a:t>
            </a:r>
            <a:endParaRPr lang="en-US" altLang="zh-CN" dirty="0"/>
          </a:p>
          <a:p>
            <a:pPr>
              <a:spcBef>
                <a:spcPts val="0"/>
              </a:spcBef>
            </a:pPr>
            <a:endParaRPr lang="en-US" altLang="zh-CN" dirty="0"/>
          </a:p>
          <a:p>
            <a:pPr>
              <a:spcBef>
                <a:spcPts val="0"/>
              </a:spcBef>
            </a:pPr>
            <a:r>
              <a:rPr lang="zh-CN" altLang="en-US" dirty="0"/>
              <a:t>由韦达定理可得：</a:t>
            </a:r>
            <a:endParaRPr lang="en-US" altLang="zh-CN" dirty="0"/>
          </a:p>
          <a:p>
            <a:pPr>
              <a:spcBef>
                <a:spcPts val="0"/>
              </a:spcBef>
            </a:pPr>
            <a:endParaRPr lang="en-US" altLang="zh-CN" dirty="0"/>
          </a:p>
          <a:p>
            <a:pPr>
              <a:spcBef>
                <a:spcPts val="0"/>
              </a:spcBef>
            </a:pPr>
            <a:endParaRPr lang="en-US" altLang="zh-CN" dirty="0"/>
          </a:p>
          <a:p>
            <a:pPr>
              <a:spcBef>
                <a:spcPts val="0"/>
              </a:spcBef>
            </a:pPr>
            <a:endParaRPr lang="en-US" altLang="zh-CN" dirty="0"/>
          </a:p>
          <a:p>
            <a:pPr>
              <a:spcBef>
                <a:spcPts val="0"/>
              </a:spcBef>
            </a:pPr>
            <a:endParaRPr lang="en-US" altLang="zh-CN" dirty="0"/>
          </a:p>
          <a:p>
            <a:pPr>
              <a:spcBef>
                <a:spcPts val="0"/>
              </a:spcBef>
            </a:pPr>
            <a:r>
              <a:rPr lang="zh-CN" altLang="en-US" dirty="0"/>
              <a:t>进而可以推导出</a:t>
            </a:r>
          </a:p>
        </p:txBody>
      </p:sp>
      <p:pic>
        <p:nvPicPr>
          <p:cNvPr id="563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7925" y="1565548"/>
            <a:ext cx="4467225"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63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2633836"/>
            <a:ext cx="4829175" cy="2019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63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7788" y="5301208"/>
            <a:ext cx="6667500"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588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6322"/>
                                        </p:tgtEl>
                                        <p:attrNameLst>
                                          <p:attrName>style.visibility</p:attrName>
                                        </p:attrNameLst>
                                      </p:cBhvr>
                                      <p:to>
                                        <p:strVal val="visible"/>
                                      </p:to>
                                    </p:set>
                                    <p:animEffect transition="in" filter="fade">
                                      <p:cBhvr>
                                        <p:cTn id="10" dur="500"/>
                                        <p:tgtEl>
                                          <p:spTgt spid="5632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6323"/>
                                        </p:tgtEl>
                                        <p:attrNameLst>
                                          <p:attrName>style.visibility</p:attrName>
                                        </p:attrNameLst>
                                      </p:cBhvr>
                                      <p:to>
                                        <p:strVal val="visible"/>
                                      </p:to>
                                    </p:set>
                                    <p:animEffect transition="in" filter="fade">
                                      <p:cBhvr>
                                        <p:cTn id="18" dur="500"/>
                                        <p:tgtEl>
                                          <p:spTgt spid="5632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6324"/>
                                        </p:tgtEl>
                                        <p:attrNameLst>
                                          <p:attrName>style.visibility</p:attrName>
                                        </p:attrNameLst>
                                      </p:cBhvr>
                                      <p:to>
                                        <p:strVal val="visible"/>
                                      </p:to>
                                    </p:set>
                                    <p:animEffect transition="in" filter="fade">
                                      <p:cBhvr>
                                        <p:cTn id="26" dur="500"/>
                                        <p:tgtEl>
                                          <p:spTgt spid="56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问题转化</a:t>
            </a:r>
          </a:p>
        </p:txBody>
      </p:sp>
      <p:sp>
        <p:nvSpPr>
          <p:cNvPr id="7171" name="内容占位符 2"/>
          <p:cNvSpPr>
            <a:spLocks noGrp="1"/>
          </p:cNvSpPr>
          <p:nvPr>
            <p:ph idx="1"/>
          </p:nvPr>
        </p:nvSpPr>
        <p:spPr/>
        <p:txBody>
          <a:bodyPr/>
          <a:lstStyle/>
          <a:p>
            <a:r>
              <a:rPr lang="zh-CN" altLang="en-US" dirty="0"/>
              <a:t>问题转化为：</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大家觉得这位学长的解题思路如何？</a:t>
            </a:r>
          </a:p>
        </p:txBody>
      </p:sp>
      <p:pic>
        <p:nvPicPr>
          <p:cNvPr id="717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238" y="1824980"/>
            <a:ext cx="3360737" cy="1154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6" name="Picture 8"/>
          <p:cNvPicPr>
            <a:picLocks noChangeAspect="1" noChangeArrowheads="1"/>
          </p:cNvPicPr>
          <p:nvPr/>
        </p:nvPicPr>
        <p:blipFill>
          <a:blip r:embed="rId4">
            <a:extLst>
              <a:ext uri="{28A0092B-C50C-407E-A947-70E740481C1C}">
                <a14:useLocalDpi xmlns:a14="http://schemas.microsoft.com/office/drawing/2010/main" val="0"/>
              </a:ext>
            </a:extLst>
          </a:blip>
          <a:srcRect l="21417"/>
          <a:stretch>
            <a:fillRect/>
          </a:stretch>
        </p:blipFill>
        <p:spPr bwMode="auto">
          <a:xfrm>
            <a:off x="3687763" y="3028305"/>
            <a:ext cx="3000375" cy="1120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76390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176"/>
                                        </p:tgtEl>
                                        <p:attrNameLst>
                                          <p:attrName>style.visibility</p:attrName>
                                        </p:attrNameLst>
                                      </p:cBhvr>
                                      <p:to>
                                        <p:strVal val="visible"/>
                                      </p:to>
                                    </p:set>
                                    <p:animEffect transition="in" filter="fade">
                                      <p:cBhvr>
                                        <p:cTn id="7" dur="500"/>
                                        <p:tgtEl>
                                          <p:spTgt spid="71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7171">
                                            <p:txEl>
                                              <p:pRg st="6" end="6"/>
                                            </p:txEl>
                                          </p:spTgt>
                                        </p:tgtEl>
                                        <p:attrNameLst>
                                          <p:attrName>style.visibility</p:attrName>
                                        </p:attrNameLst>
                                      </p:cBhvr>
                                      <p:to>
                                        <p:strVal val="visible"/>
                                      </p:to>
                                    </p:set>
                                    <p:animEffect transition="in" filter="fade">
                                      <p:cBhvr>
                                        <p:cTn id="12" dur="500"/>
                                        <p:tgtEl>
                                          <p:spTgt spid="71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遇到问题！</a:t>
            </a:r>
          </a:p>
        </p:txBody>
      </p:sp>
      <p:pic>
        <p:nvPicPr>
          <p:cNvPr id="471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2204864"/>
            <a:ext cx="8420100"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710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813" y="3644726"/>
            <a:ext cx="7639050" cy="10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74522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7107"/>
                                        </p:tgtEl>
                                        <p:attrNameLst>
                                          <p:attrName>style.visibility</p:attrName>
                                        </p:attrNameLst>
                                      </p:cBhvr>
                                      <p:to>
                                        <p:strVal val="visible"/>
                                      </p:to>
                                    </p:set>
                                    <p:animEffect transition="in" filter="fade">
                                      <p:cBhvr>
                                        <p:cTn id="7" dur="500"/>
                                        <p:tgtEl>
                                          <p:spTgt spid="471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7109"/>
                                        </p:tgtEl>
                                        <p:attrNameLst>
                                          <p:attrName>style.visibility</p:attrName>
                                        </p:attrNameLst>
                                      </p:cBhvr>
                                      <p:to>
                                        <p:strVal val="visible"/>
                                      </p:to>
                                    </p:set>
                                    <p:animEffect transition="in" filter="fade">
                                      <p:cBhvr>
                                        <p:cTn id="12" dur="500"/>
                                        <p:tgtEl>
                                          <p:spTgt spid="47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任务</a:t>
            </a:r>
            <a:r>
              <a:rPr lang="en-US" altLang="zh-CN" dirty="0"/>
              <a:t>4</a:t>
            </a:r>
            <a:endParaRPr lang="zh-CN" altLang="en-US" dirty="0"/>
          </a:p>
        </p:txBody>
      </p:sp>
      <p:sp>
        <p:nvSpPr>
          <p:cNvPr id="3" name="内容占位符 2"/>
          <p:cNvSpPr>
            <a:spLocks noGrp="1"/>
          </p:cNvSpPr>
          <p:nvPr>
            <p:ph idx="1"/>
          </p:nvPr>
        </p:nvSpPr>
        <p:spPr/>
        <p:txBody>
          <a:bodyPr/>
          <a:lstStyle/>
          <a:p>
            <a:r>
              <a:rPr lang="zh-CN" altLang="en-US" dirty="0"/>
              <a:t>输入两个正整数</a:t>
            </a:r>
            <a:r>
              <a:rPr lang="en-US" altLang="zh-CN" dirty="0"/>
              <a:t>m</a:t>
            </a:r>
            <a:r>
              <a:rPr lang="zh-CN" altLang="en-US" dirty="0"/>
              <a:t>、</a:t>
            </a:r>
            <a:r>
              <a:rPr lang="en-US" altLang="zh-CN" dirty="0"/>
              <a:t>n</a:t>
            </a:r>
            <a:r>
              <a:rPr lang="zh-CN" altLang="en-US" dirty="0"/>
              <a:t>，求最大公约数</a:t>
            </a:r>
          </a:p>
        </p:txBody>
      </p:sp>
    </p:spTree>
    <p:extLst>
      <p:ext uri="{BB962C8B-B14F-4D97-AF65-F5344CB8AC3E}">
        <p14:creationId xmlns:p14="http://schemas.microsoft.com/office/powerpoint/2010/main" val="6100558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idx="1"/>
          </p:nvPr>
        </p:nvSpPr>
        <p:spPr/>
        <p:txBody>
          <a:bodyPr/>
          <a:lstStyle/>
          <a:p>
            <a:r>
              <a:rPr lang="en-US" altLang="zh-CN" sz="2400" dirty="0" err="1"/>
              <a:t>int</a:t>
            </a:r>
            <a:r>
              <a:rPr lang="en-US" altLang="zh-CN" sz="2400" dirty="0"/>
              <a:t> </a:t>
            </a:r>
            <a:r>
              <a:rPr lang="en-US" altLang="zh-CN" sz="2400" dirty="0" err="1"/>
              <a:t>gcd</a:t>
            </a:r>
            <a:r>
              <a:rPr lang="en-US" altLang="zh-CN" sz="2400" dirty="0"/>
              <a:t>(</a:t>
            </a:r>
            <a:r>
              <a:rPr lang="en-US" altLang="zh-CN" sz="2400" dirty="0" err="1"/>
              <a:t>int</a:t>
            </a:r>
            <a:r>
              <a:rPr lang="en-US" altLang="zh-CN" sz="2400" dirty="0"/>
              <a:t> m, </a:t>
            </a:r>
            <a:r>
              <a:rPr lang="en-US" altLang="zh-CN" sz="2400" dirty="0" err="1"/>
              <a:t>int</a:t>
            </a:r>
            <a:r>
              <a:rPr lang="en-US" altLang="zh-CN" sz="2400" dirty="0"/>
              <a:t> n) {</a:t>
            </a:r>
          </a:p>
          <a:p>
            <a:r>
              <a:rPr lang="en-US" altLang="zh-CN" sz="2400" dirty="0"/>
              <a:t>    </a:t>
            </a:r>
            <a:r>
              <a:rPr lang="en-US" altLang="zh-CN" sz="2400" dirty="0" err="1"/>
              <a:t>int</a:t>
            </a:r>
            <a:r>
              <a:rPr lang="en-US" altLang="zh-CN" sz="2400" dirty="0"/>
              <a:t> max = 0;</a:t>
            </a:r>
          </a:p>
          <a:p>
            <a:r>
              <a:rPr lang="en-US" altLang="zh-CN" sz="2400" dirty="0"/>
              <a:t>    for (</a:t>
            </a:r>
            <a:r>
              <a:rPr lang="en-US" altLang="zh-CN" sz="2400" dirty="0" err="1"/>
              <a:t>int</a:t>
            </a:r>
            <a:r>
              <a:rPr lang="en-US" altLang="zh-CN" sz="2400" dirty="0"/>
              <a:t> </a:t>
            </a:r>
            <a:r>
              <a:rPr lang="en-US" altLang="zh-CN" sz="2400" dirty="0" err="1"/>
              <a:t>i</a:t>
            </a:r>
            <a:r>
              <a:rPr lang="en-US" altLang="zh-CN" sz="2400" dirty="0"/>
              <a:t> = 1; </a:t>
            </a:r>
            <a:r>
              <a:rPr lang="en-US" altLang="zh-CN" sz="2400" dirty="0" err="1"/>
              <a:t>i</a:t>
            </a:r>
            <a:r>
              <a:rPr lang="en-US" altLang="zh-CN" sz="2400" dirty="0"/>
              <a:t> &lt;= m; </a:t>
            </a:r>
            <a:r>
              <a:rPr lang="en-US" altLang="zh-CN" sz="2400" dirty="0" err="1"/>
              <a:t>i</a:t>
            </a:r>
            <a:r>
              <a:rPr lang="en-US" altLang="zh-CN" sz="2400" dirty="0"/>
              <a:t>++)</a:t>
            </a:r>
          </a:p>
          <a:p>
            <a:r>
              <a:rPr lang="en-US" altLang="zh-CN" sz="2400" dirty="0"/>
              <a:t>        if (m % </a:t>
            </a:r>
            <a:r>
              <a:rPr lang="en-US" altLang="zh-CN" sz="2400" dirty="0" err="1"/>
              <a:t>i</a:t>
            </a:r>
            <a:r>
              <a:rPr lang="en-US" altLang="zh-CN" sz="2400" dirty="0"/>
              <a:t> == 0 &amp;&amp; n % </a:t>
            </a:r>
            <a:r>
              <a:rPr lang="en-US" altLang="zh-CN" sz="2400" dirty="0" err="1"/>
              <a:t>i</a:t>
            </a:r>
            <a:r>
              <a:rPr lang="en-US" altLang="zh-CN" sz="2400" dirty="0"/>
              <a:t> == 0)</a:t>
            </a:r>
          </a:p>
          <a:p>
            <a:r>
              <a:rPr lang="en-US" altLang="zh-CN" sz="2400" dirty="0"/>
              <a:t>            max = </a:t>
            </a:r>
            <a:r>
              <a:rPr lang="en-US" altLang="zh-CN" sz="2400" dirty="0" err="1"/>
              <a:t>i</a:t>
            </a:r>
            <a:r>
              <a:rPr lang="en-US" altLang="zh-CN" sz="2400" dirty="0"/>
              <a:t>;</a:t>
            </a:r>
          </a:p>
          <a:p>
            <a:r>
              <a:rPr lang="en-US" altLang="zh-CN" sz="2400" dirty="0"/>
              <a:t>    return max;</a:t>
            </a:r>
          </a:p>
          <a:p>
            <a:r>
              <a:rPr lang="en-US" altLang="zh-CN" sz="2400" dirty="0"/>
              <a:t>}</a:t>
            </a:r>
            <a:endParaRPr lang="zh-CN" altLang="en-US" sz="2400" dirty="0"/>
          </a:p>
        </p:txBody>
      </p:sp>
      <p:sp>
        <p:nvSpPr>
          <p:cNvPr id="2" name="标题 1"/>
          <p:cNvSpPr>
            <a:spLocks noGrp="1"/>
          </p:cNvSpPr>
          <p:nvPr>
            <p:ph type="title"/>
          </p:nvPr>
        </p:nvSpPr>
        <p:spPr/>
        <p:txBody>
          <a:bodyPr/>
          <a:lstStyle/>
          <a:p>
            <a:r>
              <a:rPr lang="zh-CN" altLang="en-US" dirty="0"/>
              <a:t>直观解法</a:t>
            </a:r>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240" y="4149080"/>
            <a:ext cx="1152128" cy="6708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5247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890"/>
                                        </p:tgtEl>
                                        <p:attrNameLst>
                                          <p:attrName>style.visibility</p:attrName>
                                        </p:attrNameLst>
                                      </p:cBhvr>
                                      <p:to>
                                        <p:strVal val="visible"/>
                                      </p:to>
                                    </p:set>
                                    <p:animEffect transition="in" filter="fade">
                                      <p:cBhvr>
                                        <p:cTn id="7" dur="500"/>
                                        <p:tgtEl>
                                          <p:spTgt spid="37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idx="1"/>
          </p:nvPr>
        </p:nvSpPr>
        <p:spPr/>
        <p:txBody>
          <a:bodyPr/>
          <a:lstStyle/>
          <a:p>
            <a:r>
              <a:rPr lang="en-US" altLang="zh-CN" sz="2400" dirty="0" err="1"/>
              <a:t>int</a:t>
            </a:r>
            <a:r>
              <a:rPr lang="en-US" altLang="zh-CN" sz="2400" dirty="0"/>
              <a:t> </a:t>
            </a:r>
            <a:r>
              <a:rPr lang="en-US" altLang="zh-CN" sz="2400" dirty="0" err="1"/>
              <a:t>gcd</a:t>
            </a:r>
            <a:r>
              <a:rPr lang="en-US" altLang="zh-CN" sz="2400" dirty="0"/>
              <a:t>(</a:t>
            </a:r>
            <a:r>
              <a:rPr lang="en-US" altLang="zh-CN" sz="2400" dirty="0" err="1"/>
              <a:t>int</a:t>
            </a:r>
            <a:r>
              <a:rPr lang="en-US" altLang="zh-CN" sz="2400" dirty="0"/>
              <a:t> m, </a:t>
            </a:r>
            <a:r>
              <a:rPr lang="en-US" altLang="zh-CN" sz="2400" dirty="0" err="1"/>
              <a:t>int</a:t>
            </a:r>
            <a:r>
              <a:rPr lang="en-US" altLang="zh-CN" sz="2400" dirty="0"/>
              <a:t> n) {</a:t>
            </a:r>
          </a:p>
          <a:p>
            <a:r>
              <a:rPr lang="en-US" altLang="zh-CN" sz="2400" dirty="0"/>
              <a:t>    while (m &gt; 0 &amp;&amp; n &gt; 0) {</a:t>
            </a:r>
          </a:p>
          <a:p>
            <a:r>
              <a:rPr lang="en-US" altLang="zh-CN" sz="2400" dirty="0"/>
              <a:t>        if (m &gt;= n) {</a:t>
            </a:r>
          </a:p>
          <a:p>
            <a:r>
              <a:rPr lang="en-US" altLang="zh-CN" sz="2400" dirty="0"/>
              <a:t>            m = m % n;</a:t>
            </a:r>
          </a:p>
          <a:p>
            <a:r>
              <a:rPr lang="en-US" altLang="zh-CN" sz="2400" dirty="0"/>
              <a:t>        } else {</a:t>
            </a:r>
          </a:p>
          <a:p>
            <a:r>
              <a:rPr lang="en-US" altLang="zh-CN" sz="2400" dirty="0"/>
              <a:t>            n = n % m;</a:t>
            </a:r>
          </a:p>
          <a:p>
            <a:r>
              <a:rPr lang="en-US" altLang="zh-CN" sz="2400" dirty="0"/>
              <a:t>        }</a:t>
            </a:r>
          </a:p>
          <a:p>
            <a:r>
              <a:rPr lang="en-US" altLang="zh-CN" sz="2400" dirty="0"/>
              <a:t>    }</a:t>
            </a:r>
          </a:p>
          <a:p>
            <a:r>
              <a:rPr lang="en-US" altLang="zh-CN" sz="2400" dirty="0"/>
              <a:t>    return m + n;</a:t>
            </a:r>
          </a:p>
          <a:p>
            <a:r>
              <a:rPr lang="en-US" altLang="zh-CN" sz="2400" dirty="0"/>
              <a:t>}</a:t>
            </a:r>
          </a:p>
        </p:txBody>
      </p:sp>
      <p:sp>
        <p:nvSpPr>
          <p:cNvPr id="2" name="标题 1"/>
          <p:cNvSpPr>
            <a:spLocks noGrp="1"/>
          </p:cNvSpPr>
          <p:nvPr>
            <p:ph type="title"/>
          </p:nvPr>
        </p:nvSpPr>
        <p:spPr/>
        <p:txBody>
          <a:bodyPr/>
          <a:lstStyle/>
          <a:p>
            <a:r>
              <a:rPr lang="zh-CN" altLang="en-US" dirty="0"/>
              <a:t>辗转相除法</a:t>
            </a:r>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2824" y="4221088"/>
            <a:ext cx="2001565" cy="6320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6696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914"/>
                                        </p:tgtEl>
                                        <p:attrNameLst>
                                          <p:attrName>style.visibility</p:attrName>
                                        </p:attrNameLst>
                                      </p:cBhvr>
                                      <p:to>
                                        <p:strVal val="visible"/>
                                      </p:to>
                                    </p:set>
                                    <p:animEffect transition="in" filter="fade">
                                      <p:cBhvr>
                                        <p:cTn id="7" dur="500"/>
                                        <p:tgtEl>
                                          <p:spTgt spid="389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dirty="0"/>
              <a:t>任务</a:t>
            </a:r>
            <a:r>
              <a:rPr lang="en-US" altLang="zh-CN" dirty="0"/>
              <a:t>5</a:t>
            </a:r>
            <a:endParaRPr lang="zh-CN" altLang="en-US" dirty="0"/>
          </a:p>
        </p:txBody>
      </p:sp>
      <p:sp>
        <p:nvSpPr>
          <p:cNvPr id="14339" name="内容占位符 2"/>
          <p:cNvSpPr>
            <a:spLocks noGrp="1"/>
          </p:cNvSpPr>
          <p:nvPr>
            <p:ph idx="1"/>
          </p:nvPr>
        </p:nvSpPr>
        <p:spPr/>
        <p:txBody>
          <a:bodyPr/>
          <a:lstStyle/>
          <a:p>
            <a:r>
              <a:rPr lang="zh-CN" altLang="en-US"/>
              <a:t>满足</a:t>
            </a:r>
            <a:r>
              <a:rPr lang="en-US" altLang="zh-CN"/>
              <a:t>a + b + c &lt;= n</a:t>
            </a:r>
            <a:r>
              <a:rPr lang="zh-CN" altLang="en-US"/>
              <a:t>的勾股数对有多少</a:t>
            </a:r>
          </a:p>
        </p:txBody>
      </p:sp>
      <p:pic>
        <p:nvPicPr>
          <p:cNvPr id="14342" name="Picture 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19438" y="2286000"/>
            <a:ext cx="236220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8503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占位符 5"/>
          <p:cNvSpPr>
            <a:spLocks noGrp="1"/>
          </p:cNvSpPr>
          <p:nvPr>
            <p:ph idx="1"/>
          </p:nvPr>
        </p:nvSpPr>
        <p:spPr/>
        <p:txBody>
          <a:bodyPr/>
          <a:lstStyle/>
          <a:p>
            <a:pPr>
              <a:spcBef>
                <a:spcPct val="0"/>
              </a:spcBef>
            </a:pPr>
            <a:r>
              <a:rPr lang="en-US" altLang="zh-CN"/>
              <a:t>int gougu_triple(int n) {</a:t>
            </a:r>
          </a:p>
          <a:p>
            <a:pPr>
              <a:spcBef>
                <a:spcPct val="0"/>
              </a:spcBef>
            </a:pPr>
            <a:r>
              <a:rPr lang="en-US" altLang="zh-CN"/>
              <a:t>    int cnt = 0;</a:t>
            </a:r>
          </a:p>
          <a:p>
            <a:pPr>
              <a:spcBef>
                <a:spcPct val="0"/>
              </a:spcBef>
            </a:pPr>
            <a:r>
              <a:rPr lang="en-US" altLang="zh-CN"/>
              <a:t>    for (int a = 2; a + (a + 1) + (a + 2) &lt;= n; a++)</a:t>
            </a:r>
          </a:p>
          <a:p>
            <a:pPr>
              <a:spcBef>
                <a:spcPct val="0"/>
              </a:spcBef>
            </a:pPr>
            <a:r>
              <a:rPr lang="en-US" altLang="zh-CN"/>
              <a:t>        for (int b = a + 1; a + b + (b + 1) &lt;= n; b++) {</a:t>
            </a:r>
          </a:p>
          <a:p>
            <a:pPr>
              <a:spcBef>
                <a:spcPct val="0"/>
              </a:spcBef>
            </a:pPr>
            <a:r>
              <a:rPr lang="en-US" altLang="zh-CN"/>
              <a:t>            int cc = a * a + b * b;</a:t>
            </a:r>
          </a:p>
          <a:p>
            <a:pPr>
              <a:spcBef>
                <a:spcPct val="0"/>
              </a:spcBef>
            </a:pPr>
            <a:r>
              <a:rPr lang="en-US" altLang="zh-CN"/>
              <a:t>            int c = (int)(sqrt(cc) + 0.5);</a:t>
            </a:r>
          </a:p>
          <a:p>
            <a:pPr>
              <a:spcBef>
                <a:spcPct val="0"/>
              </a:spcBef>
            </a:pPr>
            <a:r>
              <a:rPr lang="en-US" altLang="zh-CN"/>
              <a:t>            if (a + b + c &gt; n)</a:t>
            </a:r>
          </a:p>
          <a:p>
            <a:pPr>
              <a:spcBef>
                <a:spcPct val="0"/>
              </a:spcBef>
            </a:pPr>
            <a:r>
              <a:rPr lang="en-US" altLang="zh-CN"/>
              <a:t>                break;</a:t>
            </a:r>
          </a:p>
          <a:p>
            <a:pPr>
              <a:spcBef>
                <a:spcPct val="0"/>
              </a:spcBef>
            </a:pPr>
            <a:r>
              <a:rPr lang="en-US" altLang="zh-CN"/>
              <a:t>            if (c * c == cc)</a:t>
            </a:r>
          </a:p>
          <a:p>
            <a:pPr>
              <a:spcBef>
                <a:spcPct val="0"/>
              </a:spcBef>
            </a:pPr>
            <a:r>
              <a:rPr lang="en-US" altLang="zh-CN"/>
              <a:t>                cnt++;</a:t>
            </a:r>
          </a:p>
          <a:p>
            <a:pPr>
              <a:spcBef>
                <a:spcPct val="0"/>
              </a:spcBef>
            </a:pPr>
            <a:r>
              <a:rPr lang="en-US" altLang="zh-CN"/>
              <a:t>        }</a:t>
            </a:r>
          </a:p>
          <a:p>
            <a:pPr>
              <a:spcBef>
                <a:spcPct val="0"/>
              </a:spcBef>
            </a:pPr>
            <a:r>
              <a:rPr lang="en-US" altLang="zh-CN"/>
              <a:t>    return cnt;</a:t>
            </a:r>
          </a:p>
          <a:p>
            <a:pPr>
              <a:spcBef>
                <a:spcPct val="0"/>
              </a:spcBef>
            </a:pPr>
            <a:r>
              <a:rPr lang="en-US" altLang="zh-CN"/>
              <a:t>}</a:t>
            </a:r>
          </a:p>
        </p:txBody>
      </p:sp>
      <p:sp>
        <p:nvSpPr>
          <p:cNvPr id="15362" name="标题 1"/>
          <p:cNvSpPr>
            <a:spLocks noGrp="1"/>
          </p:cNvSpPr>
          <p:nvPr>
            <p:ph type="title"/>
          </p:nvPr>
        </p:nvSpPr>
        <p:spPr/>
        <p:txBody>
          <a:bodyPr/>
          <a:lstStyle/>
          <a:p>
            <a:r>
              <a:rPr lang="zh-CN" altLang="en-US" dirty="0"/>
              <a:t>任务</a:t>
            </a:r>
            <a:r>
              <a:rPr lang="en-US" altLang="zh-CN" dirty="0"/>
              <a:t>5</a:t>
            </a:r>
            <a:endParaRPr lang="zh-CN" altLang="en-US" dirty="0"/>
          </a:p>
        </p:txBody>
      </p:sp>
      <p:pic>
        <p:nvPicPr>
          <p:cNvPr id="8" name="Picture 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32240" y="4221088"/>
            <a:ext cx="1381125"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18457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dirty="0"/>
              <a:t>任务</a:t>
            </a:r>
            <a:r>
              <a:rPr lang="en-US" altLang="zh-CN" dirty="0"/>
              <a:t>5</a:t>
            </a:r>
            <a:endParaRPr lang="zh-CN" altLang="en-US" dirty="0"/>
          </a:p>
        </p:txBody>
      </p:sp>
      <p:sp>
        <p:nvSpPr>
          <p:cNvPr id="6" name="内容占位符 5"/>
          <p:cNvSpPr>
            <a:spLocks noGrp="1"/>
          </p:cNvSpPr>
          <p:nvPr>
            <p:ph idx="1"/>
          </p:nvPr>
        </p:nvSpPr>
        <p:spPr/>
        <p:txBody>
          <a:bodyPr/>
          <a:lstStyle/>
          <a:p>
            <a:r>
              <a:rPr lang="zh-CN" altLang="en-US"/>
              <a:t>实际上勾股数对相对较少，这么枚举效率很低</a:t>
            </a:r>
            <a:endParaRPr lang="en-US" altLang="zh-CN"/>
          </a:p>
          <a:p>
            <a:r>
              <a:rPr lang="zh-CN" altLang="en-US"/>
              <a:t>更快的算法用到这样两个式子：</a:t>
            </a:r>
          </a:p>
        </p:txBody>
      </p:sp>
      <p:pic>
        <p:nvPicPr>
          <p:cNvPr id="7" name="Picture 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22538" y="3368675"/>
            <a:ext cx="412115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28750" y="4214813"/>
            <a:ext cx="627062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31391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文本占位符 5"/>
          <p:cNvSpPr>
            <a:spLocks noGrp="1"/>
          </p:cNvSpPr>
          <p:nvPr>
            <p:ph idx="1"/>
          </p:nvPr>
        </p:nvSpPr>
        <p:spPr/>
        <p:txBody>
          <a:bodyPr/>
          <a:lstStyle/>
          <a:p>
            <a:pPr>
              <a:spcBef>
                <a:spcPct val="0"/>
              </a:spcBef>
            </a:pPr>
            <a:r>
              <a:rPr lang="en-US" altLang="zh-CN"/>
              <a:t>int gougu_triple(int n) {</a:t>
            </a:r>
          </a:p>
          <a:p>
            <a:pPr>
              <a:spcBef>
                <a:spcPct val="0"/>
              </a:spcBef>
            </a:pPr>
            <a:r>
              <a:rPr lang="en-US" altLang="zh-CN"/>
              <a:t>    int cnt = 0;</a:t>
            </a:r>
          </a:p>
          <a:p>
            <a:pPr>
              <a:spcBef>
                <a:spcPct val="0"/>
              </a:spcBef>
            </a:pPr>
            <a:r>
              <a:rPr lang="en-US" altLang="zh-CN"/>
              <a:t>    for (int v = 1; v * v * 4 &lt;= n; v++)</a:t>
            </a:r>
          </a:p>
          <a:p>
            <a:pPr>
              <a:spcBef>
                <a:spcPct val="0"/>
              </a:spcBef>
            </a:pPr>
            <a:r>
              <a:rPr lang="en-US" altLang="zh-CN"/>
              <a:t>        for (int u = v + 1; u * (u + v) * 2 &lt;= n; u += 2) {</a:t>
            </a:r>
          </a:p>
          <a:p>
            <a:pPr>
              <a:spcBef>
                <a:spcPct val="0"/>
              </a:spcBef>
            </a:pPr>
            <a:r>
              <a:rPr lang="en-US" altLang="zh-CN"/>
              <a:t>            if (gcd(u, v) != 1)</a:t>
            </a:r>
          </a:p>
          <a:p>
            <a:pPr>
              <a:spcBef>
                <a:spcPct val="0"/>
              </a:spcBef>
            </a:pPr>
            <a:r>
              <a:rPr lang="en-US" altLang="zh-CN"/>
              <a:t>                continue;</a:t>
            </a:r>
          </a:p>
          <a:p>
            <a:pPr>
              <a:spcBef>
                <a:spcPct val="0"/>
              </a:spcBef>
            </a:pPr>
            <a:r>
              <a:rPr lang="en-US" altLang="zh-CN"/>
              <a:t>            int a = u * u - v * v;</a:t>
            </a:r>
          </a:p>
          <a:p>
            <a:pPr>
              <a:spcBef>
                <a:spcPct val="0"/>
              </a:spcBef>
            </a:pPr>
            <a:r>
              <a:rPr lang="en-US" altLang="zh-CN"/>
              <a:t>            int b = u * v * 2;</a:t>
            </a:r>
          </a:p>
          <a:p>
            <a:pPr>
              <a:spcBef>
                <a:spcPct val="0"/>
              </a:spcBef>
            </a:pPr>
            <a:r>
              <a:rPr lang="en-US" altLang="zh-CN"/>
              <a:t>            int c = u * u + v * v;</a:t>
            </a:r>
          </a:p>
          <a:p>
            <a:pPr>
              <a:spcBef>
                <a:spcPct val="0"/>
              </a:spcBef>
            </a:pPr>
            <a:r>
              <a:rPr lang="en-US" altLang="zh-CN"/>
              <a:t>            cnt += n / (a + b + c);</a:t>
            </a:r>
          </a:p>
          <a:p>
            <a:pPr>
              <a:spcBef>
                <a:spcPct val="0"/>
              </a:spcBef>
            </a:pPr>
            <a:r>
              <a:rPr lang="en-US" altLang="zh-CN"/>
              <a:t>        }</a:t>
            </a:r>
          </a:p>
          <a:p>
            <a:pPr>
              <a:spcBef>
                <a:spcPct val="0"/>
              </a:spcBef>
            </a:pPr>
            <a:r>
              <a:rPr lang="en-US" altLang="zh-CN"/>
              <a:t>    return cnt;</a:t>
            </a:r>
          </a:p>
          <a:p>
            <a:pPr>
              <a:spcBef>
                <a:spcPct val="0"/>
              </a:spcBef>
            </a:pPr>
            <a:r>
              <a:rPr lang="en-US" altLang="zh-CN"/>
              <a:t>}</a:t>
            </a:r>
          </a:p>
        </p:txBody>
      </p:sp>
      <p:sp>
        <p:nvSpPr>
          <p:cNvPr id="17410" name="标题 1"/>
          <p:cNvSpPr>
            <a:spLocks noGrp="1"/>
          </p:cNvSpPr>
          <p:nvPr>
            <p:ph type="title"/>
          </p:nvPr>
        </p:nvSpPr>
        <p:spPr/>
        <p:txBody>
          <a:bodyPr/>
          <a:lstStyle/>
          <a:p>
            <a:r>
              <a:rPr lang="zh-CN" altLang="en-US" dirty="0"/>
              <a:t>任务</a:t>
            </a:r>
            <a:r>
              <a:rPr lang="en-US" altLang="zh-CN" dirty="0"/>
              <a:t>5</a:t>
            </a:r>
            <a:endParaRPr lang="zh-CN" altLang="en-US" dirty="0"/>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208" y="5157192"/>
            <a:ext cx="2076450"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2897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866"/>
                                        </p:tgtEl>
                                        <p:attrNameLst>
                                          <p:attrName>style.visibility</p:attrName>
                                        </p:attrNameLst>
                                      </p:cBhvr>
                                      <p:to>
                                        <p:strVal val="visible"/>
                                      </p:to>
                                    </p:set>
                                    <p:animEffect transition="in" filter="fade">
                                      <p:cBhvr>
                                        <p:cTn id="7" dur="500"/>
                                        <p:tgtEl>
                                          <p:spTgt spid="36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早期的计算</a:t>
            </a:r>
          </a:p>
        </p:txBody>
      </p:sp>
      <p:pic>
        <p:nvPicPr>
          <p:cNvPr id="6" name="Picture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443" y="1371600"/>
            <a:ext cx="5333114" cy="4953000"/>
          </a:xfrm>
          <a:prstGeom prst="rect">
            <a:avLst/>
          </a:prstGeom>
        </p:spPr>
      </p:pic>
    </p:spTree>
    <p:extLst>
      <p:ext uri="{BB962C8B-B14F-4D97-AF65-F5344CB8AC3E}">
        <p14:creationId xmlns:p14="http://schemas.microsoft.com/office/powerpoint/2010/main" val="9536215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a:t>参数化</a:t>
            </a:r>
          </a:p>
        </p:txBody>
      </p:sp>
      <p:sp>
        <p:nvSpPr>
          <p:cNvPr id="6" name="内容占位符 5"/>
          <p:cNvSpPr>
            <a:spLocks noGrp="1"/>
          </p:cNvSpPr>
          <p:nvPr>
            <p:ph idx="1"/>
          </p:nvPr>
        </p:nvSpPr>
        <p:spPr/>
        <p:txBody>
          <a:bodyPr/>
          <a:lstStyle/>
          <a:p>
            <a:r>
              <a:rPr lang="zh-CN" altLang="en-US"/>
              <a:t>对一类丢番图方程，将所有解表示为取值范围更小的参数进行生成</a:t>
            </a:r>
            <a:endParaRPr lang="en-US" altLang="zh-CN"/>
          </a:p>
          <a:p>
            <a:r>
              <a:rPr lang="zh-CN" altLang="en-US"/>
              <a:t>比如：</a:t>
            </a:r>
            <a:endParaRPr lang="en-US" altLang="zh-CN"/>
          </a:p>
          <a:p>
            <a:endParaRPr lang="en-US" altLang="zh-CN"/>
          </a:p>
          <a:p>
            <a:r>
              <a:rPr lang="zh-CN" altLang="en-US"/>
              <a:t>可以通过下面的式子求解：</a:t>
            </a:r>
          </a:p>
        </p:txBody>
      </p:sp>
      <p:pic>
        <p:nvPicPr>
          <p:cNvPr id="7" name="Picture 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62263" y="2780928"/>
            <a:ext cx="335280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09913" y="4054103"/>
            <a:ext cx="3176587"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19367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dirty="0"/>
              <a:t>任务</a:t>
            </a:r>
            <a:r>
              <a:rPr lang="en-US" altLang="zh-CN" dirty="0"/>
              <a:t>6</a:t>
            </a:r>
            <a:endParaRPr lang="zh-CN" altLang="en-US" dirty="0"/>
          </a:p>
        </p:txBody>
      </p:sp>
      <p:sp>
        <p:nvSpPr>
          <p:cNvPr id="19459" name="内容占位符 2"/>
          <p:cNvSpPr>
            <a:spLocks noGrp="1"/>
          </p:cNvSpPr>
          <p:nvPr>
            <p:ph idx="1"/>
          </p:nvPr>
        </p:nvSpPr>
        <p:spPr/>
        <p:txBody>
          <a:bodyPr/>
          <a:lstStyle/>
          <a:p>
            <a:r>
              <a:rPr lang="zh-CN" altLang="en-US"/>
              <a:t>有</a:t>
            </a:r>
            <a:r>
              <a:rPr lang="en-US" altLang="zh-CN"/>
              <a:t>m</a:t>
            </a:r>
            <a:r>
              <a:rPr lang="zh-CN" altLang="en-US"/>
              <a:t>个正数</a:t>
            </a:r>
            <a:r>
              <a:rPr lang="en-US" altLang="zh-CN"/>
              <a:t>x</a:t>
            </a:r>
            <a:r>
              <a:rPr lang="en-US" altLang="zh-CN" baseline="-25000"/>
              <a:t>1</a:t>
            </a:r>
            <a:r>
              <a:rPr lang="zh-CN" altLang="en-US"/>
              <a:t>、</a:t>
            </a:r>
            <a:r>
              <a:rPr lang="en-US" altLang="zh-CN"/>
              <a:t>x</a:t>
            </a:r>
            <a:r>
              <a:rPr lang="en-US" altLang="zh-CN" baseline="-25000"/>
              <a:t>2</a:t>
            </a:r>
            <a:r>
              <a:rPr lang="zh-CN" altLang="en-US"/>
              <a:t>、</a:t>
            </a:r>
            <a:r>
              <a:rPr lang="en-US" altLang="zh-CN"/>
              <a:t>……x</a:t>
            </a:r>
            <a:r>
              <a:rPr lang="en-US" altLang="zh-CN" baseline="-25000"/>
              <a:t>m</a:t>
            </a:r>
            <a:r>
              <a:rPr lang="zh-CN" altLang="en-US"/>
              <a:t>满足</a:t>
            </a:r>
            <a:endParaRPr lang="en-US" altLang="zh-CN"/>
          </a:p>
          <a:p>
            <a:endParaRPr lang="en-US" altLang="zh-CN"/>
          </a:p>
          <a:p>
            <a:r>
              <a:rPr lang="zh-CN" altLang="en-US"/>
              <a:t>且能够使得下式最大</a:t>
            </a:r>
            <a:endParaRPr lang="en-US" altLang="zh-CN"/>
          </a:p>
          <a:p>
            <a:endParaRPr lang="en-US" altLang="zh-CN"/>
          </a:p>
          <a:p>
            <a:r>
              <a:rPr lang="zh-CN" altLang="en-US"/>
              <a:t>输入</a:t>
            </a:r>
            <a:r>
              <a:rPr lang="en-US" altLang="zh-CN"/>
              <a:t>m</a:t>
            </a:r>
            <a:r>
              <a:rPr lang="zh-CN" altLang="en-US"/>
              <a:t>，求这个最大值</a:t>
            </a:r>
          </a:p>
        </p:txBody>
      </p:sp>
      <p:sp>
        <p:nvSpPr>
          <p:cNvPr id="19462"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hlink"/>
              </a:buClr>
              <a:buFont typeface="Wingdings" pitchFamily="2" charset="2"/>
              <a:buChar char="v"/>
              <a:defRPr sz="3200" b="1">
                <a:solidFill>
                  <a:srgbClr val="000000"/>
                </a:solidFill>
                <a:latin typeface="仿宋" pitchFamily="49" charset="-122"/>
                <a:ea typeface="仿宋" pitchFamily="49" charset="-122"/>
              </a:defRPr>
            </a:lvl1pPr>
            <a:lvl2pPr marL="742950" indent="-285750" eaLnBrk="0" hangingPunct="0">
              <a:spcBef>
                <a:spcPct val="20000"/>
              </a:spcBef>
              <a:buClr>
                <a:schemeClr val="accent1"/>
              </a:buClr>
              <a:buFont typeface="Wingdings" pitchFamily="2" charset="2"/>
              <a:buChar char="§"/>
              <a:defRPr sz="2800" b="1">
                <a:solidFill>
                  <a:srgbClr val="000000"/>
                </a:solidFill>
                <a:latin typeface="仿宋" pitchFamily="49" charset="-122"/>
                <a:ea typeface="仿宋" pitchFamily="49" charset="-122"/>
              </a:defRPr>
            </a:lvl2pPr>
            <a:lvl3pPr marL="1143000" indent="-228600" eaLnBrk="0" hangingPunct="0">
              <a:spcBef>
                <a:spcPct val="20000"/>
              </a:spcBef>
              <a:buClr>
                <a:schemeClr val="tx1"/>
              </a:buClr>
              <a:buChar char="•"/>
              <a:defRPr sz="2400" b="1">
                <a:solidFill>
                  <a:srgbClr val="000000"/>
                </a:solidFill>
                <a:latin typeface="仿宋" pitchFamily="49" charset="-122"/>
                <a:ea typeface="仿宋" pitchFamily="49" charset="-122"/>
              </a:defRPr>
            </a:lvl3pPr>
            <a:lvl4pPr marL="1600200" indent="-228600" eaLnBrk="0" hangingPunct="0">
              <a:spcBef>
                <a:spcPct val="20000"/>
              </a:spcBef>
              <a:buChar char="–"/>
              <a:defRPr sz="2400" b="1">
                <a:solidFill>
                  <a:srgbClr val="000000"/>
                </a:solidFill>
                <a:latin typeface="仿宋" pitchFamily="49" charset="-122"/>
                <a:ea typeface="仿宋" pitchFamily="49" charset="-122"/>
              </a:defRPr>
            </a:lvl4pPr>
            <a:lvl5pPr marL="2057400" indent="-228600" eaLnBrk="0" hangingPunct="0">
              <a:spcBef>
                <a:spcPct val="20000"/>
              </a:spcBef>
              <a:buChar char="»"/>
              <a:defRPr sz="2400" b="1">
                <a:solidFill>
                  <a:srgbClr val="000000"/>
                </a:solidFill>
                <a:latin typeface="仿宋" pitchFamily="49" charset="-122"/>
                <a:ea typeface="仿宋" pitchFamily="49" charset="-122"/>
              </a:defRPr>
            </a:lvl5pPr>
            <a:lvl6pPr marL="25146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6pPr>
            <a:lvl7pPr marL="29718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7pPr>
            <a:lvl8pPr marL="34290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8pPr>
            <a:lvl9pPr marL="38862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9pPr>
          </a:lstStyle>
          <a:p>
            <a:pPr eaLnBrk="1" hangingPunct="1">
              <a:spcBef>
                <a:spcPct val="0"/>
              </a:spcBef>
              <a:buClrTx/>
              <a:buFontTx/>
              <a:buNone/>
            </a:pPr>
            <a:endParaRPr lang="zh-CN" altLang="en-US" sz="1800" b="0">
              <a:solidFill>
                <a:schemeClr val="tx1"/>
              </a:solidFill>
              <a:latin typeface="Arial" charset="0"/>
              <a:ea typeface="宋体" pitchFamily="2" charset="-122"/>
            </a:endParaRPr>
          </a:p>
        </p:txBody>
      </p:sp>
      <p:pic>
        <p:nvPicPr>
          <p:cNvPr id="19463" name="Picture 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43188" y="1663130"/>
            <a:ext cx="3840162"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4" name="Rectangle 3"/>
          <p:cNvSpPr>
            <a:spLocks noChangeArrowheads="1"/>
          </p:cNvSpPr>
          <p:nvPr/>
        </p:nvSpPr>
        <p:spPr bwMode="auto">
          <a:xfrm>
            <a:off x="0" y="8572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hlink"/>
              </a:buClr>
              <a:buFont typeface="Wingdings" pitchFamily="2" charset="2"/>
              <a:buChar char="v"/>
              <a:defRPr sz="3200" b="1">
                <a:solidFill>
                  <a:srgbClr val="000000"/>
                </a:solidFill>
                <a:latin typeface="仿宋" pitchFamily="49" charset="-122"/>
                <a:ea typeface="仿宋" pitchFamily="49" charset="-122"/>
              </a:defRPr>
            </a:lvl1pPr>
            <a:lvl2pPr marL="742950" indent="-285750" eaLnBrk="0" hangingPunct="0">
              <a:spcBef>
                <a:spcPct val="20000"/>
              </a:spcBef>
              <a:buClr>
                <a:schemeClr val="accent1"/>
              </a:buClr>
              <a:buFont typeface="Wingdings" pitchFamily="2" charset="2"/>
              <a:buChar char="§"/>
              <a:defRPr sz="2800" b="1">
                <a:solidFill>
                  <a:srgbClr val="000000"/>
                </a:solidFill>
                <a:latin typeface="仿宋" pitchFamily="49" charset="-122"/>
                <a:ea typeface="仿宋" pitchFamily="49" charset="-122"/>
              </a:defRPr>
            </a:lvl2pPr>
            <a:lvl3pPr marL="1143000" indent="-228600" eaLnBrk="0" hangingPunct="0">
              <a:spcBef>
                <a:spcPct val="20000"/>
              </a:spcBef>
              <a:buClr>
                <a:schemeClr val="tx1"/>
              </a:buClr>
              <a:buChar char="•"/>
              <a:defRPr sz="2400" b="1">
                <a:solidFill>
                  <a:srgbClr val="000000"/>
                </a:solidFill>
                <a:latin typeface="仿宋" pitchFamily="49" charset="-122"/>
                <a:ea typeface="仿宋" pitchFamily="49" charset="-122"/>
              </a:defRPr>
            </a:lvl3pPr>
            <a:lvl4pPr marL="1600200" indent="-228600" eaLnBrk="0" hangingPunct="0">
              <a:spcBef>
                <a:spcPct val="20000"/>
              </a:spcBef>
              <a:buChar char="–"/>
              <a:defRPr sz="2400" b="1">
                <a:solidFill>
                  <a:srgbClr val="000000"/>
                </a:solidFill>
                <a:latin typeface="仿宋" pitchFamily="49" charset="-122"/>
                <a:ea typeface="仿宋" pitchFamily="49" charset="-122"/>
              </a:defRPr>
            </a:lvl4pPr>
            <a:lvl5pPr marL="2057400" indent="-228600" eaLnBrk="0" hangingPunct="0">
              <a:spcBef>
                <a:spcPct val="20000"/>
              </a:spcBef>
              <a:buChar char="»"/>
              <a:defRPr sz="2400" b="1">
                <a:solidFill>
                  <a:srgbClr val="000000"/>
                </a:solidFill>
                <a:latin typeface="仿宋" pitchFamily="49" charset="-122"/>
                <a:ea typeface="仿宋" pitchFamily="49" charset="-122"/>
              </a:defRPr>
            </a:lvl5pPr>
            <a:lvl6pPr marL="25146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6pPr>
            <a:lvl7pPr marL="29718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7pPr>
            <a:lvl8pPr marL="34290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8pPr>
            <a:lvl9pPr marL="38862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9pPr>
          </a:lstStyle>
          <a:p>
            <a:pPr>
              <a:spcBef>
                <a:spcPct val="0"/>
              </a:spcBef>
              <a:buClrTx/>
              <a:buFontTx/>
              <a:buNone/>
            </a:pPr>
            <a:endParaRPr lang="zh-CN" altLang="zh-CN" sz="1800" b="0">
              <a:solidFill>
                <a:schemeClr val="tx1"/>
              </a:solidFill>
              <a:latin typeface="Arial" charset="0"/>
              <a:ea typeface="宋体" pitchFamily="2" charset="-122"/>
            </a:endParaRPr>
          </a:p>
        </p:txBody>
      </p:sp>
      <p:sp>
        <p:nvSpPr>
          <p:cNvPr id="19465"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hlink"/>
              </a:buClr>
              <a:buFont typeface="Wingdings" pitchFamily="2" charset="2"/>
              <a:buChar char="v"/>
              <a:defRPr sz="3200" b="1">
                <a:solidFill>
                  <a:srgbClr val="000000"/>
                </a:solidFill>
                <a:latin typeface="仿宋" pitchFamily="49" charset="-122"/>
                <a:ea typeface="仿宋" pitchFamily="49" charset="-122"/>
              </a:defRPr>
            </a:lvl1pPr>
            <a:lvl2pPr marL="742950" indent="-285750" eaLnBrk="0" hangingPunct="0">
              <a:spcBef>
                <a:spcPct val="20000"/>
              </a:spcBef>
              <a:buClr>
                <a:schemeClr val="accent1"/>
              </a:buClr>
              <a:buFont typeface="Wingdings" pitchFamily="2" charset="2"/>
              <a:buChar char="§"/>
              <a:defRPr sz="2800" b="1">
                <a:solidFill>
                  <a:srgbClr val="000000"/>
                </a:solidFill>
                <a:latin typeface="仿宋" pitchFamily="49" charset="-122"/>
                <a:ea typeface="仿宋" pitchFamily="49" charset="-122"/>
              </a:defRPr>
            </a:lvl2pPr>
            <a:lvl3pPr marL="1143000" indent="-228600" eaLnBrk="0" hangingPunct="0">
              <a:spcBef>
                <a:spcPct val="20000"/>
              </a:spcBef>
              <a:buClr>
                <a:schemeClr val="tx1"/>
              </a:buClr>
              <a:buChar char="•"/>
              <a:defRPr sz="2400" b="1">
                <a:solidFill>
                  <a:srgbClr val="000000"/>
                </a:solidFill>
                <a:latin typeface="仿宋" pitchFamily="49" charset="-122"/>
                <a:ea typeface="仿宋" pitchFamily="49" charset="-122"/>
              </a:defRPr>
            </a:lvl3pPr>
            <a:lvl4pPr marL="1600200" indent="-228600" eaLnBrk="0" hangingPunct="0">
              <a:spcBef>
                <a:spcPct val="20000"/>
              </a:spcBef>
              <a:buChar char="–"/>
              <a:defRPr sz="2400" b="1">
                <a:solidFill>
                  <a:srgbClr val="000000"/>
                </a:solidFill>
                <a:latin typeface="仿宋" pitchFamily="49" charset="-122"/>
                <a:ea typeface="仿宋" pitchFamily="49" charset="-122"/>
              </a:defRPr>
            </a:lvl4pPr>
            <a:lvl5pPr marL="2057400" indent="-228600" eaLnBrk="0" hangingPunct="0">
              <a:spcBef>
                <a:spcPct val="20000"/>
              </a:spcBef>
              <a:buChar char="»"/>
              <a:defRPr sz="2400" b="1">
                <a:solidFill>
                  <a:srgbClr val="000000"/>
                </a:solidFill>
                <a:latin typeface="仿宋" pitchFamily="49" charset="-122"/>
                <a:ea typeface="仿宋" pitchFamily="49" charset="-122"/>
              </a:defRPr>
            </a:lvl5pPr>
            <a:lvl6pPr marL="25146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6pPr>
            <a:lvl7pPr marL="29718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7pPr>
            <a:lvl8pPr marL="34290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8pPr>
            <a:lvl9pPr marL="38862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9pPr>
          </a:lstStyle>
          <a:p>
            <a:pPr eaLnBrk="1" hangingPunct="1">
              <a:spcBef>
                <a:spcPct val="0"/>
              </a:spcBef>
              <a:buClrTx/>
              <a:buFontTx/>
              <a:buNone/>
            </a:pPr>
            <a:endParaRPr lang="zh-CN" altLang="en-US" sz="1800" b="0">
              <a:solidFill>
                <a:schemeClr val="tx1"/>
              </a:solidFill>
              <a:latin typeface="Arial" charset="0"/>
              <a:ea typeface="宋体" pitchFamily="2" charset="-122"/>
            </a:endParaRPr>
          </a:p>
        </p:txBody>
      </p:sp>
      <p:pic>
        <p:nvPicPr>
          <p:cNvPr id="19466" name="Picture 4"/>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71750" y="2877567"/>
            <a:ext cx="41148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7" name="Rectangle 6"/>
          <p:cNvSpPr>
            <a:spLocks noChangeArrowheads="1"/>
          </p:cNvSpPr>
          <p:nvPr/>
        </p:nvSpPr>
        <p:spPr bwMode="auto">
          <a:xfrm>
            <a:off x="0" y="8572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hlink"/>
              </a:buClr>
              <a:buFont typeface="Wingdings" pitchFamily="2" charset="2"/>
              <a:buChar char="v"/>
              <a:defRPr sz="3200" b="1">
                <a:solidFill>
                  <a:srgbClr val="000000"/>
                </a:solidFill>
                <a:latin typeface="仿宋" pitchFamily="49" charset="-122"/>
                <a:ea typeface="仿宋" pitchFamily="49" charset="-122"/>
              </a:defRPr>
            </a:lvl1pPr>
            <a:lvl2pPr marL="742950" indent="-285750" eaLnBrk="0" hangingPunct="0">
              <a:spcBef>
                <a:spcPct val="20000"/>
              </a:spcBef>
              <a:buClr>
                <a:schemeClr val="accent1"/>
              </a:buClr>
              <a:buFont typeface="Wingdings" pitchFamily="2" charset="2"/>
              <a:buChar char="§"/>
              <a:defRPr sz="2800" b="1">
                <a:solidFill>
                  <a:srgbClr val="000000"/>
                </a:solidFill>
                <a:latin typeface="仿宋" pitchFamily="49" charset="-122"/>
                <a:ea typeface="仿宋" pitchFamily="49" charset="-122"/>
              </a:defRPr>
            </a:lvl2pPr>
            <a:lvl3pPr marL="1143000" indent="-228600" eaLnBrk="0" hangingPunct="0">
              <a:spcBef>
                <a:spcPct val="20000"/>
              </a:spcBef>
              <a:buClr>
                <a:schemeClr val="tx1"/>
              </a:buClr>
              <a:buChar char="•"/>
              <a:defRPr sz="2400" b="1">
                <a:solidFill>
                  <a:srgbClr val="000000"/>
                </a:solidFill>
                <a:latin typeface="仿宋" pitchFamily="49" charset="-122"/>
                <a:ea typeface="仿宋" pitchFamily="49" charset="-122"/>
              </a:defRPr>
            </a:lvl3pPr>
            <a:lvl4pPr marL="1600200" indent="-228600" eaLnBrk="0" hangingPunct="0">
              <a:spcBef>
                <a:spcPct val="20000"/>
              </a:spcBef>
              <a:buChar char="–"/>
              <a:defRPr sz="2400" b="1">
                <a:solidFill>
                  <a:srgbClr val="000000"/>
                </a:solidFill>
                <a:latin typeface="仿宋" pitchFamily="49" charset="-122"/>
                <a:ea typeface="仿宋" pitchFamily="49" charset="-122"/>
              </a:defRPr>
            </a:lvl4pPr>
            <a:lvl5pPr marL="2057400" indent="-228600" eaLnBrk="0" hangingPunct="0">
              <a:spcBef>
                <a:spcPct val="20000"/>
              </a:spcBef>
              <a:buChar char="»"/>
              <a:defRPr sz="2400" b="1">
                <a:solidFill>
                  <a:srgbClr val="000000"/>
                </a:solidFill>
                <a:latin typeface="仿宋" pitchFamily="49" charset="-122"/>
                <a:ea typeface="仿宋" pitchFamily="49" charset="-122"/>
              </a:defRPr>
            </a:lvl5pPr>
            <a:lvl6pPr marL="25146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6pPr>
            <a:lvl7pPr marL="29718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7pPr>
            <a:lvl8pPr marL="34290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8pPr>
            <a:lvl9pPr marL="3886200" indent="-228600" eaLnBrk="0" fontAlgn="base" hangingPunct="0">
              <a:spcBef>
                <a:spcPct val="20000"/>
              </a:spcBef>
              <a:spcAft>
                <a:spcPct val="0"/>
              </a:spcAft>
              <a:buChar char="»"/>
              <a:defRPr sz="2400" b="1">
                <a:solidFill>
                  <a:srgbClr val="000000"/>
                </a:solidFill>
                <a:latin typeface="仿宋" pitchFamily="49" charset="-122"/>
                <a:ea typeface="仿宋" pitchFamily="49" charset="-122"/>
              </a:defRPr>
            </a:lvl9pPr>
          </a:lstStyle>
          <a:p>
            <a:pPr>
              <a:spcBef>
                <a:spcPct val="0"/>
              </a:spcBef>
              <a:buClrTx/>
              <a:buFontTx/>
              <a:buNone/>
            </a:pPr>
            <a:endParaRPr lang="zh-CN" altLang="zh-CN" sz="1800" b="0">
              <a:solidFill>
                <a:schemeClr val="tx1"/>
              </a:solidFill>
              <a:latin typeface="Arial" charset="0"/>
              <a:ea typeface="宋体" pitchFamily="2" charset="-122"/>
            </a:endParaRPr>
          </a:p>
        </p:txBody>
      </p:sp>
    </p:spTree>
    <p:extLst>
      <p:ext uri="{BB962C8B-B14F-4D97-AF65-F5344CB8AC3E}">
        <p14:creationId xmlns:p14="http://schemas.microsoft.com/office/powerpoint/2010/main" val="19713172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a:t>拉格朗日乘数法</a:t>
            </a:r>
          </a:p>
        </p:txBody>
      </p:sp>
      <p:sp>
        <p:nvSpPr>
          <p:cNvPr id="3" name="内容占位符 2"/>
          <p:cNvSpPr>
            <a:spLocks noGrp="1"/>
          </p:cNvSpPr>
          <p:nvPr>
            <p:ph idx="1"/>
          </p:nvPr>
        </p:nvSpPr>
        <p:spPr/>
        <p:txBody>
          <a:bodyPr/>
          <a:lstStyle/>
          <a:p>
            <a:r>
              <a:rPr lang="zh-CN" altLang="en-US"/>
              <a:t>在满足</a:t>
            </a:r>
            <a:r>
              <a:rPr lang="en-US" altLang="zh-CN"/>
              <a:t>g(x,y)=c</a:t>
            </a:r>
            <a:r>
              <a:rPr lang="zh-CN" altLang="en-US"/>
              <a:t>的条件下，求</a:t>
            </a:r>
            <a:r>
              <a:rPr lang="en-US" altLang="zh-CN"/>
              <a:t>f(x,y)</a:t>
            </a:r>
            <a:r>
              <a:rPr lang="zh-CN" altLang="en-US"/>
              <a:t>的最大值</a:t>
            </a:r>
            <a:endParaRPr lang="en-US" altLang="zh-CN"/>
          </a:p>
          <a:p>
            <a:r>
              <a:rPr lang="zh-CN" altLang="en-US"/>
              <a:t>引入变量</a:t>
            </a:r>
            <a:r>
              <a:rPr lang="el-GR" altLang="zh-CN"/>
              <a:t>λ</a:t>
            </a:r>
            <a:r>
              <a:rPr lang="zh-CN" altLang="en-US"/>
              <a:t>，</a:t>
            </a:r>
            <a:r>
              <a:rPr lang="zh-CN" altLang="en-US">
                <a:latin typeface="Times New Roman" pitchFamily="18" charset="0"/>
                <a:cs typeface="Times New Roman" pitchFamily="18" charset="0"/>
              </a:rPr>
              <a:t>转化为求下式的最大值</a:t>
            </a:r>
            <a:endParaRPr lang="en-US" altLang="zh-CN">
              <a:latin typeface="Times New Roman" pitchFamily="18" charset="0"/>
              <a:cs typeface="Times New Roman" pitchFamily="18" charset="0"/>
            </a:endParaRPr>
          </a:p>
          <a:p>
            <a:endParaRPr lang="en-US" altLang="zh-CN">
              <a:latin typeface="Times New Roman" pitchFamily="18" charset="0"/>
              <a:cs typeface="Times New Roman" pitchFamily="18" charset="0"/>
            </a:endParaRPr>
          </a:p>
          <a:p>
            <a:r>
              <a:rPr lang="zh-CN" altLang="en-US"/>
              <a:t>分别对</a:t>
            </a:r>
            <a:r>
              <a:rPr lang="en-US" altLang="zh-CN"/>
              <a:t>x</a:t>
            </a:r>
            <a:r>
              <a:rPr lang="zh-CN" altLang="en-US"/>
              <a:t>、</a:t>
            </a:r>
            <a:r>
              <a:rPr lang="en-US" altLang="zh-CN"/>
              <a:t>y</a:t>
            </a:r>
            <a:r>
              <a:rPr lang="zh-CN" altLang="en-US"/>
              <a:t>、</a:t>
            </a:r>
            <a:r>
              <a:rPr lang="el-GR" altLang="zh-CN"/>
              <a:t>λ</a:t>
            </a:r>
            <a:r>
              <a:rPr lang="zh-CN" altLang="en-US"/>
              <a:t>求偏导数，令其为</a:t>
            </a:r>
            <a:r>
              <a:rPr lang="en-US" altLang="zh-CN"/>
              <a:t>0</a:t>
            </a:r>
            <a:r>
              <a:rPr lang="zh-CN" altLang="en-US"/>
              <a:t>，解方程组，可以求得极值点</a:t>
            </a:r>
          </a:p>
        </p:txBody>
      </p:sp>
      <p:pic>
        <p:nvPicPr>
          <p:cNvPr id="6" name="Picture 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57313" y="2204864"/>
            <a:ext cx="653732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90327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程序设计与数学</a:t>
            </a:r>
          </a:p>
        </p:txBody>
      </p:sp>
      <p:sp>
        <p:nvSpPr>
          <p:cNvPr id="3" name="内容占位符 2"/>
          <p:cNvSpPr>
            <a:spLocks noGrp="1"/>
          </p:cNvSpPr>
          <p:nvPr>
            <p:ph idx="1"/>
          </p:nvPr>
        </p:nvSpPr>
        <p:spPr/>
        <p:txBody>
          <a:bodyPr/>
          <a:lstStyle/>
          <a:p>
            <a:r>
              <a:rPr lang="zh-CN" altLang="en-US" dirty="0"/>
              <a:t>早在还没有计算机的年代，数学家们就一直在寻找“复杂度”更小的方法！</a:t>
            </a:r>
            <a:endParaRPr lang="en-US" altLang="zh-CN" dirty="0"/>
          </a:p>
          <a:p>
            <a:r>
              <a:rPr lang="zh-CN" altLang="en-US" dirty="0"/>
              <a:t>在面临复杂的计算问题时，人是一台很慢的计算机</a:t>
            </a:r>
            <a:endParaRPr lang="en-US" altLang="zh-CN" dirty="0"/>
          </a:p>
          <a:p>
            <a:r>
              <a:rPr lang="zh-CN" altLang="en-US" dirty="0"/>
              <a:t>程序设计要做的是“翻译”这些数学家的工作</a:t>
            </a:r>
          </a:p>
        </p:txBody>
      </p:sp>
    </p:spTree>
    <p:extLst>
      <p:ext uri="{BB962C8B-B14F-4D97-AF65-F5344CB8AC3E}">
        <p14:creationId xmlns:p14="http://schemas.microsoft.com/office/powerpoint/2010/main" val="161749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dirty="0"/>
              <a:t>任务</a:t>
            </a:r>
            <a:r>
              <a:rPr lang="en-US" altLang="zh-CN" dirty="0"/>
              <a:t>7</a:t>
            </a:r>
            <a:endParaRPr lang="zh-CN" altLang="en-US" dirty="0"/>
          </a:p>
        </p:txBody>
      </p:sp>
      <p:sp>
        <p:nvSpPr>
          <p:cNvPr id="10243" name="内容占位符 2"/>
          <p:cNvSpPr>
            <a:spLocks noGrp="1"/>
          </p:cNvSpPr>
          <p:nvPr>
            <p:ph idx="1"/>
          </p:nvPr>
        </p:nvSpPr>
        <p:spPr/>
        <p:txBody>
          <a:bodyPr/>
          <a:lstStyle/>
          <a:p>
            <a:r>
              <a:rPr lang="zh-CN" altLang="en-US"/>
              <a:t>判断一个整数</a:t>
            </a:r>
            <a:r>
              <a:rPr lang="en-US" altLang="zh-CN"/>
              <a:t>n</a:t>
            </a:r>
            <a:r>
              <a:rPr lang="zh-CN" altLang="en-US"/>
              <a:t>是不是素数</a:t>
            </a:r>
          </a:p>
        </p:txBody>
      </p:sp>
    </p:spTree>
    <p:extLst>
      <p:ext uri="{BB962C8B-B14F-4D97-AF65-F5344CB8AC3E}">
        <p14:creationId xmlns:p14="http://schemas.microsoft.com/office/powerpoint/2010/main" val="4761044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5"/>
          <p:cNvSpPr>
            <a:spLocks noGrp="1"/>
          </p:cNvSpPr>
          <p:nvPr>
            <p:ph idx="1"/>
          </p:nvPr>
        </p:nvSpPr>
        <p:spPr/>
        <p:txBody>
          <a:bodyPr/>
          <a:lstStyle/>
          <a:p>
            <a:pPr>
              <a:spcBef>
                <a:spcPct val="0"/>
              </a:spcBef>
            </a:pPr>
            <a:r>
              <a:rPr lang="en-US" altLang="zh-CN"/>
              <a:t>bool isPrime(int n) {</a:t>
            </a:r>
          </a:p>
          <a:p>
            <a:pPr>
              <a:spcBef>
                <a:spcPct val="0"/>
              </a:spcBef>
            </a:pPr>
            <a:r>
              <a:rPr lang="en-US" altLang="zh-CN"/>
              <a:t>    for (int i = 2; i * i &lt;= n; i++) {</a:t>
            </a:r>
          </a:p>
          <a:p>
            <a:pPr>
              <a:spcBef>
                <a:spcPct val="0"/>
              </a:spcBef>
            </a:pPr>
            <a:r>
              <a:rPr lang="en-US" altLang="zh-CN"/>
              <a:t>        if (n % i == 0)</a:t>
            </a:r>
          </a:p>
          <a:p>
            <a:pPr>
              <a:spcBef>
                <a:spcPct val="0"/>
              </a:spcBef>
            </a:pPr>
            <a:r>
              <a:rPr lang="en-US" altLang="zh-CN"/>
              <a:t>            return false;</a:t>
            </a:r>
          </a:p>
          <a:p>
            <a:pPr>
              <a:spcBef>
                <a:spcPct val="0"/>
              </a:spcBef>
            </a:pPr>
            <a:r>
              <a:rPr lang="en-US" altLang="zh-CN"/>
              <a:t>    return true;</a:t>
            </a:r>
          </a:p>
          <a:p>
            <a:pPr>
              <a:spcBef>
                <a:spcPct val="0"/>
              </a:spcBef>
            </a:pPr>
            <a:r>
              <a:rPr lang="en-US" altLang="zh-CN"/>
              <a:t>}</a:t>
            </a:r>
          </a:p>
        </p:txBody>
      </p:sp>
      <p:sp>
        <p:nvSpPr>
          <p:cNvPr id="11266" name="标题 1"/>
          <p:cNvSpPr>
            <a:spLocks noGrp="1"/>
          </p:cNvSpPr>
          <p:nvPr>
            <p:ph type="title"/>
          </p:nvPr>
        </p:nvSpPr>
        <p:spPr/>
        <p:txBody>
          <a:bodyPr/>
          <a:lstStyle/>
          <a:p>
            <a:r>
              <a:rPr lang="zh-CN" altLang="en-US" dirty="0"/>
              <a:t>任务</a:t>
            </a:r>
            <a:r>
              <a:rPr lang="en-US" altLang="zh-CN" dirty="0"/>
              <a:t>7</a:t>
            </a:r>
            <a:endParaRPr lang="zh-CN" altLang="en-US" dirty="0"/>
          </a:p>
        </p:txBody>
      </p:sp>
      <p:pic>
        <p:nvPicPr>
          <p:cNvPr id="8" name="Picture 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48438" y="4000500"/>
            <a:ext cx="13811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21100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en-US" altLang="zh-CN"/>
              <a:t>Miller-Rabin</a:t>
            </a:r>
            <a:r>
              <a:rPr lang="zh-CN" altLang="en-US"/>
              <a:t>素数检验法</a:t>
            </a:r>
          </a:p>
        </p:txBody>
      </p:sp>
      <p:sp>
        <p:nvSpPr>
          <p:cNvPr id="12291" name="内容占位符 5"/>
          <p:cNvSpPr>
            <a:spLocks noGrp="1"/>
          </p:cNvSpPr>
          <p:nvPr>
            <p:ph idx="1"/>
          </p:nvPr>
        </p:nvSpPr>
        <p:spPr/>
        <p:txBody>
          <a:bodyPr/>
          <a:lstStyle/>
          <a:p>
            <a:r>
              <a:rPr lang="zh-CN" altLang="en-US"/>
              <a:t>费马小定理</a:t>
            </a:r>
            <a:endParaRPr lang="en-US" altLang="zh-CN"/>
          </a:p>
          <a:p>
            <a:endParaRPr lang="en-US" altLang="zh-CN"/>
          </a:p>
          <a:p>
            <a:r>
              <a:rPr lang="zh-CN" altLang="en-US"/>
              <a:t>如果</a:t>
            </a:r>
            <a:r>
              <a:rPr lang="en-US" altLang="zh-CN"/>
              <a:t>p&gt;2</a:t>
            </a:r>
            <a:r>
              <a:rPr lang="zh-CN" altLang="en-US"/>
              <a:t>，则</a:t>
            </a:r>
            <a:r>
              <a:rPr lang="en-US" altLang="zh-CN"/>
              <a:t>p-1</a:t>
            </a:r>
            <a:r>
              <a:rPr lang="zh-CN" altLang="en-US"/>
              <a:t>为偶数，一定能写成</a:t>
            </a:r>
            <a:endParaRPr lang="en-US" altLang="zh-CN"/>
          </a:p>
          <a:p>
            <a:endParaRPr lang="en-US" altLang="zh-CN"/>
          </a:p>
          <a:p>
            <a:r>
              <a:rPr lang="zh-CN" altLang="en-US"/>
              <a:t>于是下面两式必有一个正确：</a:t>
            </a:r>
          </a:p>
        </p:txBody>
      </p:sp>
      <p:pic>
        <p:nvPicPr>
          <p:cNvPr id="12294" name="Picture 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00350" y="1598712"/>
            <a:ext cx="320040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5" name="Picture 7"/>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48038" y="2813149"/>
            <a:ext cx="2224087"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6" name="Picture 10"/>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82913" y="4110137"/>
            <a:ext cx="280352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7" name="Picture 13"/>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57375" y="4813399"/>
            <a:ext cx="5576888"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03338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en-US" altLang="zh-CN"/>
              <a:t>Miller-Rabin</a:t>
            </a:r>
            <a:r>
              <a:rPr lang="zh-CN" altLang="en-US"/>
              <a:t>素数检验法</a:t>
            </a:r>
          </a:p>
        </p:txBody>
      </p:sp>
      <p:sp>
        <p:nvSpPr>
          <p:cNvPr id="3" name="内容占位符 2"/>
          <p:cNvSpPr>
            <a:spLocks noGrp="1"/>
          </p:cNvSpPr>
          <p:nvPr>
            <p:ph idx="1"/>
          </p:nvPr>
        </p:nvSpPr>
        <p:spPr/>
        <p:txBody>
          <a:bodyPr/>
          <a:lstStyle/>
          <a:p>
            <a:r>
              <a:rPr lang="zh-CN" altLang="en-US"/>
              <a:t>如果对某个</a:t>
            </a:r>
            <a:r>
              <a:rPr lang="en-US" altLang="zh-CN"/>
              <a:t>n</a:t>
            </a:r>
            <a:r>
              <a:rPr lang="zh-CN" altLang="en-US"/>
              <a:t>，能够找到一个</a:t>
            </a:r>
            <a:r>
              <a:rPr lang="en-US" altLang="zh-CN"/>
              <a:t>a</a:t>
            </a:r>
            <a:r>
              <a:rPr lang="zh-CN" altLang="en-US"/>
              <a:t>使得上面的式子均不成立，说明</a:t>
            </a:r>
            <a:r>
              <a:rPr lang="en-US" altLang="zh-CN"/>
              <a:t>n</a:t>
            </a:r>
            <a:r>
              <a:rPr lang="zh-CN" altLang="en-US"/>
              <a:t>不是素数</a:t>
            </a:r>
            <a:endParaRPr lang="en-US" altLang="zh-CN"/>
          </a:p>
          <a:p>
            <a:r>
              <a:rPr lang="zh-CN" altLang="en-US"/>
              <a:t>这样的</a:t>
            </a:r>
            <a:r>
              <a:rPr lang="en-US" altLang="zh-CN"/>
              <a:t>a</a:t>
            </a:r>
            <a:r>
              <a:rPr lang="zh-CN" altLang="en-US"/>
              <a:t>并不好找，但是统计表明：如果</a:t>
            </a:r>
            <a:r>
              <a:rPr lang="en-US" altLang="zh-CN"/>
              <a:t>n</a:t>
            </a:r>
            <a:r>
              <a:rPr lang="zh-CN" altLang="en-US"/>
              <a:t>不是素数，</a:t>
            </a:r>
            <a:r>
              <a:rPr lang="en-US" altLang="zh-CN"/>
              <a:t>1</a:t>
            </a:r>
            <a:r>
              <a:rPr lang="zh-CN" altLang="en-US"/>
              <a:t>到</a:t>
            </a:r>
            <a:r>
              <a:rPr lang="en-US" altLang="zh-CN"/>
              <a:t>n-1</a:t>
            </a:r>
            <a:r>
              <a:rPr lang="zh-CN" altLang="en-US"/>
              <a:t>中会有</a:t>
            </a:r>
            <a:r>
              <a:rPr lang="en-US" altLang="zh-CN"/>
              <a:t>3/4</a:t>
            </a:r>
            <a:r>
              <a:rPr lang="zh-CN" altLang="en-US"/>
              <a:t>的数可以在上述规则作为</a:t>
            </a:r>
            <a:r>
              <a:rPr lang="en-US" altLang="zh-CN"/>
              <a:t>a</a:t>
            </a:r>
            <a:r>
              <a:rPr lang="zh-CN" altLang="en-US"/>
              <a:t>否定</a:t>
            </a:r>
            <a:r>
              <a:rPr lang="en-US" altLang="zh-CN"/>
              <a:t>n</a:t>
            </a:r>
            <a:r>
              <a:rPr lang="zh-CN" altLang="en-US"/>
              <a:t>是素数</a:t>
            </a:r>
            <a:endParaRPr lang="en-US" altLang="zh-CN"/>
          </a:p>
          <a:p>
            <a:r>
              <a:rPr lang="zh-CN" altLang="en-US"/>
              <a:t>简单的解决方案是，随机选</a:t>
            </a:r>
            <a:r>
              <a:rPr lang="en-US" altLang="zh-CN"/>
              <a:t>a</a:t>
            </a:r>
            <a:r>
              <a:rPr lang="zh-CN" altLang="en-US"/>
              <a:t>，如果未能否定</a:t>
            </a:r>
            <a:r>
              <a:rPr lang="en-US" altLang="zh-CN"/>
              <a:t>n</a:t>
            </a:r>
            <a:r>
              <a:rPr lang="zh-CN" altLang="en-US"/>
              <a:t>为素数就再随机选</a:t>
            </a:r>
            <a:r>
              <a:rPr lang="en-US" altLang="zh-CN"/>
              <a:t>a</a:t>
            </a:r>
            <a:r>
              <a:rPr lang="zh-CN" altLang="en-US"/>
              <a:t>，直到概率令人满意</a:t>
            </a:r>
          </a:p>
        </p:txBody>
      </p:sp>
      <p:pic>
        <p:nvPicPr>
          <p:cNvPr id="6" name="Picture 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00438" y="5085184"/>
            <a:ext cx="1728787"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28574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任务</a:t>
            </a:r>
            <a:r>
              <a:rPr lang="en-US" altLang="zh-CN" dirty="0"/>
              <a:t>7</a:t>
            </a:r>
            <a:endParaRPr lang="zh-CN" altLang="en-US" dirty="0"/>
          </a:p>
        </p:txBody>
      </p:sp>
      <p:sp>
        <p:nvSpPr>
          <p:cNvPr id="3" name="内容占位符 2"/>
          <p:cNvSpPr>
            <a:spLocks noGrp="1"/>
          </p:cNvSpPr>
          <p:nvPr>
            <p:ph idx="1"/>
          </p:nvPr>
        </p:nvSpPr>
        <p:spPr/>
        <p:txBody>
          <a:bodyPr/>
          <a:lstStyle/>
          <a:p>
            <a:r>
              <a:rPr lang="zh-CN" altLang="en-US" dirty="0"/>
              <a:t>为什么需要更快的算法？</a:t>
            </a:r>
            <a:endParaRPr lang="en-US" altLang="zh-CN" dirty="0"/>
          </a:p>
          <a:p>
            <a:r>
              <a:rPr lang="en-US" altLang="zh-CN" dirty="0"/>
              <a:t>RSA</a:t>
            </a:r>
            <a:r>
              <a:rPr lang="zh-CN" altLang="en-US" dirty="0"/>
              <a:t>加密算法（公钥加密）</a:t>
            </a:r>
            <a:endParaRPr lang="en-US" altLang="zh-CN" dirty="0"/>
          </a:p>
          <a:p>
            <a:r>
              <a:rPr lang="zh-CN" altLang="en-US" dirty="0"/>
              <a:t>公钥用来加密，要解密必须掌握私钥</a:t>
            </a:r>
            <a:endParaRPr lang="en-US" altLang="zh-CN" dirty="0"/>
          </a:p>
          <a:p>
            <a:r>
              <a:rPr lang="zh-CN" altLang="en-US" dirty="0"/>
              <a:t>理论基础是大合数的分解</a:t>
            </a:r>
            <a:endParaRPr lang="en-US" altLang="zh-CN" dirty="0"/>
          </a:p>
          <a:p>
            <a:r>
              <a:rPr lang="zh-CN" altLang="en-US" dirty="0"/>
              <a:t>安全性来自秘钥的选取，更安全的秘钥来自更大的质数</a:t>
            </a:r>
          </a:p>
        </p:txBody>
      </p:sp>
    </p:spTree>
    <p:extLst>
      <p:ext uri="{BB962C8B-B14F-4D97-AF65-F5344CB8AC3E}">
        <p14:creationId xmlns:p14="http://schemas.microsoft.com/office/powerpoint/2010/main" val="4122178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a:t>程序设计与数学</a:t>
            </a:r>
          </a:p>
        </p:txBody>
      </p:sp>
      <p:sp>
        <p:nvSpPr>
          <p:cNvPr id="3" name="内容占位符 2"/>
          <p:cNvSpPr>
            <a:spLocks noGrp="1"/>
          </p:cNvSpPr>
          <p:nvPr>
            <p:ph idx="1"/>
          </p:nvPr>
        </p:nvSpPr>
        <p:spPr/>
        <p:txBody>
          <a:bodyPr/>
          <a:lstStyle/>
          <a:p>
            <a:r>
              <a:rPr lang="zh-CN" altLang="en-US" dirty="0"/>
              <a:t>程序设计是在与时间和空间做斗争</a:t>
            </a:r>
            <a:endParaRPr lang="en-US" altLang="zh-CN" dirty="0"/>
          </a:p>
          <a:p>
            <a:r>
              <a:rPr lang="zh-CN" altLang="en-US" dirty="0"/>
              <a:t>如何利用有限的时间和空间，解决越来越大规模的问题</a:t>
            </a:r>
            <a:endParaRPr lang="en-US" altLang="zh-CN" dirty="0"/>
          </a:p>
          <a:p>
            <a:r>
              <a:rPr lang="zh-CN" altLang="en-US" dirty="0"/>
              <a:t>放弃一个方法，并不是因为它不能解决问题，而是因为它无法在有限条件下完成</a:t>
            </a:r>
            <a:endParaRPr lang="en-US" altLang="zh-CN" dirty="0"/>
          </a:p>
          <a:p>
            <a:r>
              <a:rPr lang="zh-CN" altLang="en-US" dirty="0"/>
              <a:t>在这场斗争中，数学是最强大的武器</a:t>
            </a:r>
            <a:endParaRPr lang="en-US" altLang="zh-CN" dirty="0"/>
          </a:p>
          <a:p>
            <a:r>
              <a:rPr lang="zh-CN" altLang="en-US" dirty="0"/>
              <a:t>因为数学是能表达无限的语言！</a:t>
            </a:r>
            <a:endParaRPr lang="en-US" altLang="zh-CN" dirty="0"/>
          </a:p>
        </p:txBody>
      </p:sp>
    </p:spTree>
    <p:extLst>
      <p:ext uri="{BB962C8B-B14F-4D97-AF65-F5344CB8AC3E}">
        <p14:creationId xmlns:p14="http://schemas.microsoft.com/office/powerpoint/2010/main" val="1004232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早期的计算</a:t>
            </a:r>
          </a:p>
        </p:txBody>
      </p:sp>
      <p:sp>
        <p:nvSpPr>
          <p:cNvPr id="3" name="内容占位符 2"/>
          <p:cNvSpPr>
            <a:spLocks noGrp="1"/>
          </p:cNvSpPr>
          <p:nvPr>
            <p:ph idx="1"/>
          </p:nvPr>
        </p:nvSpPr>
        <p:spPr/>
        <p:txBody>
          <a:bodyPr/>
          <a:lstStyle/>
          <a:p>
            <a:r>
              <a:rPr lang="zh-CN" altLang="en-US" dirty="0"/>
              <a:t>计算尺（</a:t>
            </a:r>
            <a:r>
              <a:rPr lang="en-US" altLang="zh-CN" dirty="0"/>
              <a:t>slide rule</a:t>
            </a:r>
            <a:r>
              <a:rPr lang="zh-CN" altLang="en-US" dirty="0"/>
              <a:t>，</a:t>
            </a:r>
            <a:r>
              <a:rPr lang="en-US" altLang="zh-CN" dirty="0"/>
              <a:t>1620s</a:t>
            </a:r>
            <a:r>
              <a:rPr lang="zh-CN" altLang="en-US" dirty="0"/>
              <a:t>）</a:t>
            </a:r>
          </a:p>
        </p:txBody>
      </p:sp>
      <p:pic>
        <p:nvPicPr>
          <p:cNvPr id="36868" name="Picture 4" descr="File:Pocket slide ru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068960"/>
            <a:ext cx="7930349" cy="2160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9635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程序设计与数学</a:t>
            </a:r>
          </a:p>
        </p:txBody>
      </p:sp>
      <mc:AlternateContent xmlns:mc="http://schemas.openxmlformats.org/markup-compatibility/2006" xmlns:a14="http://schemas.microsoft.com/office/drawing/2010/main">
        <mc:Choice Requires="a14">
          <p:graphicFrame>
            <p:nvGraphicFramePr>
              <p:cNvPr id="6" name="内容占位符 5"/>
              <p:cNvGraphicFramePr>
                <a:graphicFrameLocks noGrp="1"/>
              </p:cNvGraphicFramePr>
              <p:nvPr>
                <p:ph idx="1"/>
                <p:extLst>
                  <p:ext uri="{D42A27DB-BD31-4B8C-83A1-F6EECF244321}">
                    <p14:modId xmlns:p14="http://schemas.microsoft.com/office/powerpoint/2010/main" val="2325346629"/>
                  </p:ext>
                </p:extLst>
              </p:nvPr>
            </p:nvGraphicFramePr>
            <p:xfrm>
              <a:off x="450850" y="952500"/>
              <a:ext cx="8229600" cy="4955368"/>
            </p:xfrm>
            <a:graphic>
              <a:graphicData uri="http://schemas.openxmlformats.org/drawingml/2006/table">
                <a:tbl>
                  <a:tblPr firstRow="1" bandRow="1">
                    <a:tableStyleId>{17292A2E-F333-43FB-9621-5CBBE7FDCDCB}</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599213">
                    <a:tc>
                      <a:txBody>
                        <a:bodyPr/>
                        <a:lstStyle/>
                        <a:p>
                          <a:pPr algn="ctr"/>
                          <a:endParaRPr lang="zh-CN" altLang="en-US" sz="2400" dirty="0">
                            <a:latin typeface="Calibri" panose="020F0502020204030204" pitchFamily="34" charset="0"/>
                            <a:ea typeface="仿宋" panose="02010609060101010101" pitchFamily="49" charset="-122"/>
                          </a:endParaRPr>
                        </a:p>
                      </a:txBody>
                      <a:tcPr anchor="ctr"/>
                    </a:tc>
                    <a:tc>
                      <a:txBody>
                        <a:bodyPr/>
                        <a:lstStyle/>
                        <a:p>
                          <a:pPr algn="ctr"/>
                          <a:r>
                            <a:rPr lang="zh-CN" altLang="en-US" sz="2400" dirty="0">
                              <a:latin typeface="Calibri" panose="020F0502020204030204" pitchFamily="34" charset="0"/>
                              <a:ea typeface="仿宋" panose="02010609060101010101" pitchFamily="49" charset="-122"/>
                            </a:rPr>
                            <a:t>程序设计</a:t>
                          </a:r>
                        </a:p>
                      </a:txBody>
                      <a:tcPr anchor="ctr"/>
                    </a:tc>
                    <a:tc>
                      <a:txBody>
                        <a:bodyPr/>
                        <a:lstStyle/>
                        <a:p>
                          <a:pPr algn="ctr"/>
                          <a:r>
                            <a:rPr lang="zh-CN" altLang="en-US" sz="2400" dirty="0">
                              <a:latin typeface="Calibri" panose="020F0502020204030204" pitchFamily="34" charset="0"/>
                              <a:ea typeface="仿宋" panose="02010609060101010101" pitchFamily="49" charset="-122"/>
                            </a:rPr>
                            <a:t>数学</a:t>
                          </a:r>
                        </a:p>
                      </a:txBody>
                      <a:tcPr anchor="ctr"/>
                    </a:tc>
                    <a:extLst>
                      <a:ext uri="{0D108BD9-81ED-4DB2-BD59-A6C34878D82A}">
                        <a16:rowId xmlns:a16="http://schemas.microsoft.com/office/drawing/2014/main" val="10000"/>
                      </a:ext>
                    </a:extLst>
                  </a:tr>
                  <a:tr h="599213">
                    <a:tc>
                      <a:txBody>
                        <a:bodyPr/>
                        <a:lstStyle/>
                        <a:p>
                          <a:pPr algn="ctr"/>
                          <a:r>
                            <a:rPr lang="zh-CN" altLang="en-US" sz="2400" b="1" dirty="0">
                              <a:solidFill>
                                <a:srgbClr val="000000"/>
                              </a:solidFill>
                              <a:latin typeface="Calibri" panose="020F0502020204030204" pitchFamily="34" charset="0"/>
                              <a:ea typeface="仿宋" panose="02010609060101010101" pitchFamily="49" charset="-122"/>
                            </a:rPr>
                            <a:t>变量</a:t>
                          </a:r>
                          <a:r>
                            <a:rPr lang="en-US" altLang="zh-CN" sz="2400" b="1" dirty="0">
                              <a:solidFill>
                                <a:srgbClr val="000000"/>
                              </a:solidFill>
                              <a:latin typeface="Calibri" panose="020F0502020204030204" pitchFamily="34" charset="0"/>
                              <a:ea typeface="仿宋" panose="02010609060101010101" pitchFamily="49" charset="-122"/>
                            </a:rPr>
                            <a:t>x</a:t>
                          </a:r>
                          <a:endParaRPr lang="zh-CN" altLang="en-US" sz="2400" b="1" dirty="0">
                            <a:solidFill>
                              <a:srgbClr val="000000"/>
                            </a:solidFill>
                            <a:latin typeface="Calibri" panose="020F0502020204030204" pitchFamily="34" charset="0"/>
                            <a:ea typeface="仿宋" panose="02010609060101010101" pitchFamily="49" charset="-122"/>
                          </a:endParaRPr>
                        </a:p>
                      </a:txBody>
                      <a:tcPr anchor="ctr"/>
                    </a:tc>
                    <a:tc>
                      <a:txBody>
                        <a:bodyPr/>
                        <a:lstStyle/>
                        <a:p>
                          <a:pPr algn="ctr"/>
                          <a:r>
                            <a:rPr lang="zh-CN" altLang="en-US" sz="2400" b="1" dirty="0">
                              <a:solidFill>
                                <a:srgbClr val="000000"/>
                              </a:solidFill>
                              <a:latin typeface="Calibri" panose="020F0502020204030204" pitchFamily="34" charset="0"/>
                              <a:ea typeface="仿宋" panose="02010609060101010101" pitchFamily="49" charset="-122"/>
                            </a:rPr>
                            <a:t>内存单元</a:t>
                          </a:r>
                          <a:endParaRPr lang="en-US" altLang="zh-CN" sz="2400" b="1" dirty="0">
                            <a:solidFill>
                              <a:srgbClr val="000000"/>
                            </a:solidFill>
                            <a:latin typeface="Calibri" panose="020F0502020204030204" pitchFamily="34" charset="0"/>
                            <a:ea typeface="仿宋" panose="02010609060101010101" pitchFamily="49" charset="-122"/>
                          </a:endParaRPr>
                        </a:p>
                        <a:p>
                          <a:pPr algn="ctr"/>
                          <a:r>
                            <a:rPr lang="zh-CN" altLang="en-US" sz="2400" b="1" dirty="0">
                              <a:solidFill>
                                <a:srgbClr val="000000"/>
                              </a:solidFill>
                              <a:latin typeface="Calibri" panose="020F0502020204030204" pitchFamily="34" charset="0"/>
                              <a:ea typeface="仿宋" panose="02010609060101010101" pitchFamily="49" charset="-122"/>
                            </a:rPr>
                            <a:t>有限种取值</a:t>
                          </a:r>
                        </a:p>
                      </a:txBody>
                      <a:tcPr anchor="ctr"/>
                    </a:tc>
                    <a:tc>
                      <a:txBody>
                        <a:bodyPr/>
                        <a:lstStyle/>
                        <a:p>
                          <a:pPr algn="ctr"/>
                          <a:r>
                            <a:rPr lang="zh-CN" altLang="en-US" sz="2400" b="1" dirty="0">
                              <a:solidFill>
                                <a:srgbClr val="000000"/>
                              </a:solidFill>
                              <a:latin typeface="Calibri" panose="020F0502020204030204" pitchFamily="34" charset="0"/>
                              <a:ea typeface="仿宋" panose="02010609060101010101" pitchFamily="49" charset="-122"/>
                            </a:rPr>
                            <a:t>抽象概念</a:t>
                          </a:r>
                          <a:endParaRPr lang="en-US" altLang="zh-CN" sz="2400" b="1" dirty="0">
                            <a:solidFill>
                              <a:srgbClr val="000000"/>
                            </a:solidFill>
                            <a:latin typeface="Calibri" panose="020F0502020204030204" pitchFamily="34" charset="0"/>
                            <a:ea typeface="仿宋" panose="02010609060101010101" pitchFamily="49" charset="-122"/>
                          </a:endParaRPr>
                        </a:p>
                        <a:p>
                          <a:pPr algn="ctr"/>
                          <a:r>
                            <a:rPr lang="zh-CN" altLang="en-US" sz="2400" b="1" dirty="0">
                              <a:solidFill>
                                <a:srgbClr val="000000"/>
                              </a:solidFill>
                              <a:latin typeface="Calibri" panose="020F0502020204030204" pitchFamily="34" charset="0"/>
                              <a:ea typeface="仿宋" panose="02010609060101010101" pitchFamily="49" charset="-122"/>
                            </a:rPr>
                            <a:t>无限种取值</a:t>
                          </a:r>
                        </a:p>
                      </a:txBody>
                      <a:tcPr anchor="ctr"/>
                    </a:tc>
                    <a:extLst>
                      <a:ext uri="{0D108BD9-81ED-4DB2-BD59-A6C34878D82A}">
                        <a16:rowId xmlns:a16="http://schemas.microsoft.com/office/drawing/2014/main" val="10001"/>
                      </a:ext>
                    </a:extLst>
                  </a:tr>
                  <a:tr h="599213">
                    <a:tc>
                      <a:txBody>
                        <a:bodyPr/>
                        <a:lstStyle/>
                        <a:p>
                          <a:pPr algn="ctr"/>
                          <a:r>
                            <a:rPr lang="zh-CN" altLang="en-US" sz="2400" b="1" dirty="0">
                              <a:solidFill>
                                <a:srgbClr val="000000"/>
                              </a:solidFill>
                              <a:latin typeface="Calibri" panose="020F0502020204030204" pitchFamily="34" charset="0"/>
                              <a:ea typeface="仿宋" panose="02010609060101010101" pitchFamily="49" charset="-122"/>
                            </a:rPr>
                            <a:t>运算符</a:t>
                          </a:r>
                          <a:r>
                            <a:rPr lang="en-US" altLang="zh-CN" sz="2400" b="1" dirty="0">
                              <a:solidFill>
                                <a:srgbClr val="000000"/>
                              </a:solidFill>
                              <a:latin typeface="Calibri" panose="020F0502020204030204" pitchFamily="34" charset="0"/>
                              <a:ea typeface="仿宋" panose="02010609060101010101" pitchFamily="49" charset="-122"/>
                            </a:rPr>
                            <a:t>+</a:t>
                          </a:r>
                          <a:endParaRPr lang="zh-CN" altLang="en-US" sz="2400" b="1" dirty="0">
                            <a:solidFill>
                              <a:srgbClr val="000000"/>
                            </a:solidFill>
                            <a:latin typeface="Calibri" panose="020F0502020204030204" pitchFamily="34" charset="0"/>
                            <a:ea typeface="仿宋" panose="02010609060101010101" pitchFamily="49" charset="-122"/>
                          </a:endParaRPr>
                        </a:p>
                      </a:txBody>
                      <a:tcPr anchor="ctr"/>
                    </a:tc>
                    <a:tc>
                      <a:txBody>
                        <a:bodyPr/>
                        <a:lstStyle/>
                        <a:p>
                          <a:pPr algn="ctr"/>
                          <a:r>
                            <a:rPr lang="zh-CN" altLang="en-US" sz="2400" b="1" dirty="0">
                              <a:solidFill>
                                <a:srgbClr val="000000"/>
                              </a:solidFill>
                              <a:latin typeface="Calibri" panose="020F0502020204030204" pitchFamily="34" charset="0"/>
                              <a:ea typeface="仿宋" panose="02010609060101010101" pitchFamily="49" charset="-122"/>
                            </a:rPr>
                            <a:t>有类型、会溢出</a:t>
                          </a:r>
                        </a:p>
                      </a:txBody>
                      <a:tcPr anchor="ctr"/>
                    </a:tc>
                    <a:tc>
                      <a:txBody>
                        <a:bodyPr/>
                        <a:lstStyle/>
                        <a:p>
                          <a:pPr algn="ctr"/>
                          <a:r>
                            <a:rPr lang="zh-CN" altLang="en-US" sz="2400" b="1" dirty="0">
                              <a:solidFill>
                                <a:srgbClr val="000000"/>
                              </a:solidFill>
                              <a:latin typeface="Calibri" panose="020F0502020204030204" pitchFamily="34" charset="0"/>
                              <a:ea typeface="仿宋" panose="02010609060101010101" pitchFamily="49" charset="-122"/>
                            </a:rPr>
                            <a:t>代数运算</a:t>
                          </a:r>
                        </a:p>
                      </a:txBody>
                      <a:tcPr anchor="ctr"/>
                    </a:tc>
                    <a:extLst>
                      <a:ext uri="{0D108BD9-81ED-4DB2-BD59-A6C34878D82A}">
                        <a16:rowId xmlns:a16="http://schemas.microsoft.com/office/drawing/2014/main" val="10002"/>
                      </a:ext>
                    </a:extLst>
                  </a:tr>
                  <a:tr h="599213">
                    <a:tc>
                      <a:txBody>
                        <a:bodyPr/>
                        <a:lstStyle/>
                        <a:p>
                          <a:pPr algn="ctr"/>
                          <a:r>
                            <a:rPr lang="zh-CN" altLang="en-US" sz="2400" b="1" dirty="0">
                              <a:solidFill>
                                <a:srgbClr val="000000"/>
                              </a:solidFill>
                              <a:latin typeface="Calibri" panose="020F0502020204030204" pitchFamily="34" charset="0"/>
                              <a:ea typeface="仿宋" panose="02010609060101010101" pitchFamily="49" charset="-122"/>
                            </a:rPr>
                            <a:t>函数</a:t>
                          </a:r>
                          <a:r>
                            <a:rPr lang="en-US" altLang="zh-CN" sz="2400" b="1" dirty="0">
                              <a:solidFill>
                                <a:srgbClr val="000000"/>
                              </a:solidFill>
                              <a:latin typeface="Calibri" panose="020F0502020204030204" pitchFamily="34" charset="0"/>
                              <a:ea typeface="仿宋" panose="02010609060101010101" pitchFamily="49" charset="-122"/>
                            </a:rPr>
                            <a:t>f(x)</a:t>
                          </a:r>
                          <a:endParaRPr lang="zh-CN" altLang="en-US" sz="2400" b="1" dirty="0">
                            <a:solidFill>
                              <a:srgbClr val="000000"/>
                            </a:solidFill>
                            <a:latin typeface="Calibri" panose="020F0502020204030204" pitchFamily="34" charset="0"/>
                            <a:ea typeface="仿宋" panose="02010609060101010101" pitchFamily="49" charset="-122"/>
                          </a:endParaRPr>
                        </a:p>
                      </a:txBody>
                      <a:tcPr anchor="ctr"/>
                    </a:tc>
                    <a:tc>
                      <a:txBody>
                        <a:bodyPr/>
                        <a:lstStyle/>
                        <a:p>
                          <a:pPr algn="ctr"/>
                          <a:r>
                            <a:rPr lang="zh-CN" altLang="en-US" sz="2400" b="1" dirty="0">
                              <a:solidFill>
                                <a:srgbClr val="000000"/>
                              </a:solidFill>
                              <a:latin typeface="Calibri" panose="020F0502020204030204" pitchFamily="34" charset="0"/>
                              <a:ea typeface="仿宋" panose="02010609060101010101" pitchFamily="49" charset="-122"/>
                            </a:rPr>
                            <a:t>输入</a:t>
                          </a:r>
                          <a:r>
                            <a:rPr lang="en-US" altLang="zh-CN" sz="2400" b="1" dirty="0">
                              <a:solidFill>
                                <a:srgbClr val="000000"/>
                              </a:solidFill>
                              <a:latin typeface="Calibri" panose="020F0502020204030204" pitchFamily="34" charset="0"/>
                              <a:ea typeface="仿宋" panose="02010609060101010101" pitchFamily="49" charset="-122"/>
                            </a:rPr>
                            <a:t>-&gt;</a:t>
                          </a:r>
                          <a:r>
                            <a:rPr lang="zh-CN" altLang="en-US" sz="2400" b="1" dirty="0">
                              <a:solidFill>
                                <a:srgbClr val="000000"/>
                              </a:solidFill>
                              <a:latin typeface="Calibri" panose="020F0502020204030204" pitchFamily="34" charset="0"/>
                              <a:ea typeface="仿宋" panose="02010609060101010101" pitchFamily="49" charset="-122"/>
                            </a:rPr>
                            <a:t>输出</a:t>
                          </a:r>
                        </a:p>
                      </a:txBody>
                      <a:tcPr anchor="ctr"/>
                    </a:tc>
                    <a:tc>
                      <a:txBody>
                        <a:bodyPr/>
                        <a:lstStyle/>
                        <a:p>
                          <a:pPr algn="ctr"/>
                          <a:r>
                            <a:rPr lang="zh-CN" altLang="en-US" sz="2400" b="1" dirty="0">
                              <a:solidFill>
                                <a:srgbClr val="000000"/>
                              </a:solidFill>
                              <a:latin typeface="Calibri" panose="020F0502020204030204" pitchFamily="34" charset="0"/>
                              <a:ea typeface="仿宋" panose="02010609060101010101" pitchFamily="49" charset="-122"/>
                            </a:rPr>
                            <a:t>定义域</a:t>
                          </a:r>
                          <a:r>
                            <a:rPr lang="en-US" altLang="zh-CN" sz="2400" b="1" dirty="0">
                              <a:solidFill>
                                <a:srgbClr val="000000"/>
                              </a:solidFill>
                              <a:latin typeface="Calibri" panose="020F0502020204030204" pitchFamily="34" charset="0"/>
                              <a:ea typeface="仿宋" panose="02010609060101010101" pitchFamily="49" charset="-122"/>
                            </a:rPr>
                            <a:t>-&gt;</a:t>
                          </a:r>
                          <a:r>
                            <a:rPr lang="zh-CN" altLang="en-US" sz="2400" b="1" dirty="0">
                              <a:solidFill>
                                <a:srgbClr val="000000"/>
                              </a:solidFill>
                              <a:latin typeface="Calibri" panose="020F0502020204030204" pitchFamily="34" charset="0"/>
                              <a:ea typeface="仿宋" panose="02010609060101010101" pitchFamily="49" charset="-122"/>
                            </a:rPr>
                            <a:t>值域</a:t>
                          </a:r>
                        </a:p>
                      </a:txBody>
                      <a:tcPr anchor="ctr"/>
                    </a:tc>
                    <a:extLst>
                      <a:ext uri="{0D108BD9-81ED-4DB2-BD59-A6C34878D82A}">
                        <a16:rowId xmlns:a16="http://schemas.microsoft.com/office/drawing/2014/main" val="10003"/>
                      </a:ext>
                    </a:extLst>
                  </a:tr>
                  <a:tr h="599213">
                    <a:tc>
                      <a:txBody>
                        <a:bodyPr/>
                        <a:lstStyle/>
                        <a:p>
                          <a:pPr algn="ctr"/>
                          <a14:m>
                            <m:oMathPara xmlns:m="http://schemas.openxmlformats.org/officeDocument/2006/math">
                              <m:oMathParaPr>
                                <m:jc m:val="centerGroup"/>
                              </m:oMathParaPr>
                              <m:oMath xmlns:m="http://schemas.openxmlformats.org/officeDocument/2006/math">
                                <m:nary>
                                  <m:naryPr>
                                    <m:chr m:val="∑"/>
                                    <m:ctrlPr>
                                      <a:rPr lang="zh-CN" altLang="en-US" sz="2400" b="1" i="1" smtClean="0">
                                        <a:solidFill>
                                          <a:srgbClr val="000000"/>
                                        </a:solidFill>
                                        <a:latin typeface="Cambria Math" panose="02040503050406030204" pitchFamily="18" charset="0"/>
                                        <a:ea typeface="仿宋" panose="02010609060101010101" pitchFamily="49" charset="-122"/>
                                      </a:rPr>
                                    </m:ctrlPr>
                                  </m:naryPr>
                                  <m:sub>
                                    <m:r>
                                      <m:rPr>
                                        <m:brk m:alnAt="23"/>
                                      </m:rPr>
                                      <a:rPr lang="en-US" altLang="zh-CN" sz="2400" b="1" i="1" smtClean="0">
                                        <a:solidFill>
                                          <a:srgbClr val="000000"/>
                                        </a:solidFill>
                                        <a:latin typeface="Cambria Math"/>
                                        <a:ea typeface="仿宋" panose="02010609060101010101" pitchFamily="49" charset="-122"/>
                                      </a:rPr>
                                      <m:t>𝒙</m:t>
                                    </m:r>
                                    <m:r>
                                      <a:rPr lang="en-US" altLang="zh-CN" sz="2400" b="1" i="1" smtClean="0">
                                        <a:solidFill>
                                          <a:srgbClr val="000000"/>
                                        </a:solidFill>
                                        <a:latin typeface="Cambria Math"/>
                                        <a:ea typeface="仿宋" panose="02010609060101010101" pitchFamily="49" charset="-122"/>
                                      </a:rPr>
                                      <m:t>=</m:t>
                                    </m:r>
                                    <m:r>
                                      <a:rPr lang="en-US" altLang="zh-CN" sz="2400" b="1" i="1" smtClean="0">
                                        <a:solidFill>
                                          <a:srgbClr val="000000"/>
                                        </a:solidFill>
                                        <a:latin typeface="Cambria Math"/>
                                        <a:ea typeface="仿宋" panose="02010609060101010101" pitchFamily="49" charset="-122"/>
                                      </a:rPr>
                                      <m:t>𝟎</m:t>
                                    </m:r>
                                  </m:sub>
                                  <m:sup>
                                    <m:r>
                                      <a:rPr lang="en-US" altLang="zh-CN" sz="2400" b="1" i="1" smtClean="0">
                                        <a:solidFill>
                                          <a:srgbClr val="000000"/>
                                        </a:solidFill>
                                        <a:latin typeface="Cambria Math"/>
                                        <a:ea typeface="Cambria Math"/>
                                      </a:rPr>
                                      <m:t>∞</m:t>
                                    </m:r>
                                  </m:sup>
                                  <m:e>
                                    <m:f>
                                      <m:fPr>
                                        <m:ctrlPr>
                                          <a:rPr lang="en-US" altLang="zh-CN" sz="2400" b="1" i="1" smtClean="0">
                                            <a:solidFill>
                                              <a:srgbClr val="000000"/>
                                            </a:solidFill>
                                            <a:latin typeface="Cambria Math" panose="02040503050406030204" pitchFamily="18" charset="0"/>
                                            <a:ea typeface="仿宋" panose="02010609060101010101" pitchFamily="49" charset="-122"/>
                                          </a:rPr>
                                        </m:ctrlPr>
                                      </m:fPr>
                                      <m:num>
                                        <m:r>
                                          <a:rPr lang="en-US" altLang="zh-CN" sz="2400" b="1" i="1" smtClean="0">
                                            <a:solidFill>
                                              <a:srgbClr val="000000"/>
                                            </a:solidFill>
                                            <a:latin typeface="Cambria Math"/>
                                            <a:ea typeface="仿宋" panose="02010609060101010101" pitchFamily="49" charset="-122"/>
                                          </a:rPr>
                                          <m:t>𝟏</m:t>
                                        </m:r>
                                      </m:num>
                                      <m:den>
                                        <m:sSup>
                                          <m:sSupPr>
                                            <m:ctrlPr>
                                              <a:rPr lang="en-US" altLang="zh-CN" sz="2400" b="1" i="1" smtClean="0">
                                                <a:solidFill>
                                                  <a:srgbClr val="000000"/>
                                                </a:solidFill>
                                                <a:latin typeface="Cambria Math" panose="02040503050406030204" pitchFamily="18" charset="0"/>
                                                <a:ea typeface="仿宋" panose="02010609060101010101" pitchFamily="49" charset="-122"/>
                                              </a:rPr>
                                            </m:ctrlPr>
                                          </m:sSupPr>
                                          <m:e>
                                            <m:r>
                                              <a:rPr lang="en-US" altLang="zh-CN" sz="2400" b="1" i="1" smtClean="0">
                                                <a:solidFill>
                                                  <a:srgbClr val="000000"/>
                                                </a:solidFill>
                                                <a:latin typeface="Cambria Math"/>
                                                <a:ea typeface="仿宋" panose="02010609060101010101" pitchFamily="49" charset="-122"/>
                                              </a:rPr>
                                              <m:t>𝟐</m:t>
                                            </m:r>
                                          </m:e>
                                          <m:sup>
                                            <m:r>
                                              <a:rPr lang="en-US" altLang="zh-CN" sz="2400" b="1" i="1" smtClean="0">
                                                <a:solidFill>
                                                  <a:srgbClr val="000000"/>
                                                </a:solidFill>
                                                <a:latin typeface="Cambria Math"/>
                                                <a:ea typeface="仿宋" panose="02010609060101010101" pitchFamily="49" charset="-122"/>
                                              </a:rPr>
                                              <m:t>𝒙</m:t>
                                            </m:r>
                                          </m:sup>
                                        </m:sSup>
                                      </m:den>
                                    </m:f>
                                  </m:e>
                                </m:nary>
                              </m:oMath>
                            </m:oMathPara>
                          </a14:m>
                          <a:endParaRPr lang="zh-CN" altLang="en-US" sz="2400" b="1" dirty="0">
                            <a:solidFill>
                              <a:srgbClr val="000000"/>
                            </a:solidFill>
                            <a:latin typeface="Calibri" panose="020F0502020204030204" pitchFamily="34" charset="0"/>
                            <a:ea typeface="仿宋" panose="02010609060101010101" pitchFamily="49" charset="-122"/>
                          </a:endParaRPr>
                        </a:p>
                      </a:txBody>
                      <a:tcPr anchor="ctr"/>
                    </a:tc>
                    <a:tc>
                      <a:txBody>
                        <a:bodyPr/>
                        <a:lstStyle/>
                        <a:p>
                          <a:pPr algn="ctr"/>
                          <a:r>
                            <a:rPr lang="zh-CN" altLang="en-US" sz="2400" b="1" dirty="0">
                              <a:solidFill>
                                <a:srgbClr val="000000"/>
                              </a:solidFill>
                              <a:latin typeface="Calibri" panose="020F0502020204030204" pitchFamily="34" charset="0"/>
                              <a:ea typeface="仿宋" panose="02010609060101010101" pitchFamily="49" charset="-122"/>
                            </a:rPr>
                            <a:t>算不完</a:t>
                          </a:r>
                        </a:p>
                      </a:txBody>
                      <a:tcPr anchor="ctr"/>
                    </a:tc>
                    <a:tc>
                      <a:txBody>
                        <a:bodyPr/>
                        <a:lstStyle/>
                        <a:p>
                          <a:pPr algn="ctr"/>
                          <a:r>
                            <a:rPr lang="en-US" altLang="zh-CN" sz="2400" b="1" dirty="0">
                              <a:solidFill>
                                <a:srgbClr val="000000"/>
                              </a:solidFill>
                              <a:latin typeface="Calibri" panose="020F0502020204030204" pitchFamily="34" charset="0"/>
                              <a:ea typeface="仿宋" panose="02010609060101010101" pitchFamily="49" charset="-122"/>
                            </a:rPr>
                            <a:t>2</a:t>
                          </a:r>
                          <a:endParaRPr lang="zh-CN" altLang="en-US" sz="2400" b="1" dirty="0">
                            <a:solidFill>
                              <a:srgbClr val="000000"/>
                            </a:solidFill>
                            <a:latin typeface="Calibri" panose="020F0502020204030204" pitchFamily="34" charset="0"/>
                            <a:ea typeface="仿宋" panose="02010609060101010101" pitchFamily="49" charset="-122"/>
                          </a:endParaRPr>
                        </a:p>
                      </a:txBody>
                      <a:tcPr anchor="ctr"/>
                    </a:tc>
                    <a:extLst>
                      <a:ext uri="{0D108BD9-81ED-4DB2-BD59-A6C34878D82A}">
                        <a16:rowId xmlns:a16="http://schemas.microsoft.com/office/drawing/2014/main" val="10004"/>
                      </a:ext>
                    </a:extLst>
                  </a:tr>
                  <a:tr h="599213">
                    <a:tc>
                      <a:txBody>
                        <a:bodyPr/>
                        <a:lstStyle/>
                        <a:p>
                          <a:pPr algn="ctr"/>
                          <a14:m>
                            <m:oMathPara xmlns:m="http://schemas.openxmlformats.org/officeDocument/2006/math">
                              <m:oMathParaPr>
                                <m:jc m:val="centerGroup"/>
                              </m:oMathParaPr>
                              <m:oMath xmlns:m="http://schemas.openxmlformats.org/officeDocument/2006/math">
                                <m:r>
                                  <a:rPr lang="en-US" altLang="zh-CN" sz="2400" b="1" i="1" smtClean="0">
                                    <a:solidFill>
                                      <a:srgbClr val="000000"/>
                                    </a:solidFill>
                                    <a:latin typeface="Cambria Math"/>
                                    <a:ea typeface="仿宋" panose="02010609060101010101" pitchFamily="49" charset="-122"/>
                                  </a:rPr>
                                  <m:t>𝑭</m:t>
                                </m:r>
                                <m:d>
                                  <m:dPr>
                                    <m:ctrlPr>
                                      <a:rPr lang="en-US" altLang="zh-CN" sz="2400" b="1" i="1" smtClean="0">
                                        <a:solidFill>
                                          <a:srgbClr val="000000"/>
                                        </a:solidFill>
                                        <a:latin typeface="Cambria Math" panose="02040503050406030204" pitchFamily="18" charset="0"/>
                                        <a:ea typeface="仿宋" panose="02010609060101010101" pitchFamily="49" charset="-122"/>
                                      </a:rPr>
                                    </m:ctrlPr>
                                  </m:dPr>
                                  <m:e>
                                    <m:r>
                                      <a:rPr lang="zh-CN" altLang="en-US" sz="2400" b="1" i="1" smtClean="0">
                                        <a:solidFill>
                                          <a:srgbClr val="000000"/>
                                        </a:solidFill>
                                        <a:latin typeface="Cambria Math"/>
                                        <a:ea typeface="仿宋" panose="02010609060101010101" pitchFamily="49" charset="-122"/>
                                      </a:rPr>
                                      <m:t>𝝁</m:t>
                                    </m:r>
                                  </m:e>
                                </m:d>
                                <m:r>
                                  <a:rPr lang="en-US" altLang="zh-CN" sz="2400" b="1" i="1" smtClean="0">
                                    <a:solidFill>
                                      <a:srgbClr val="000000"/>
                                    </a:solidFill>
                                    <a:latin typeface="Cambria Math"/>
                                    <a:ea typeface="仿宋" panose="02010609060101010101" pitchFamily="49" charset="-122"/>
                                  </a:rPr>
                                  <m:t>=</m:t>
                                </m:r>
                              </m:oMath>
                            </m:oMathPara>
                          </a14:m>
                          <a:endParaRPr lang="en-US" altLang="zh-CN" sz="2400" b="1" i="1" dirty="0">
                            <a:solidFill>
                              <a:srgbClr val="000000"/>
                            </a:solidFill>
                            <a:latin typeface="Cambria Math"/>
                            <a:ea typeface="仿宋" panose="02010609060101010101" pitchFamily="49" charset="-122"/>
                          </a:endParaRPr>
                        </a:p>
                        <a:p>
                          <a:pPr algn="ctr"/>
                          <a14:m>
                            <m:oMathPara xmlns:m="http://schemas.openxmlformats.org/officeDocument/2006/math">
                              <m:oMathParaPr>
                                <m:jc m:val="centerGroup"/>
                              </m:oMathParaPr>
                              <m:oMath xmlns:m="http://schemas.openxmlformats.org/officeDocument/2006/math">
                                <m:nary>
                                  <m:naryPr>
                                    <m:ctrlPr>
                                      <a:rPr lang="en-US" altLang="zh-CN" sz="2400" b="1" i="1" smtClean="0">
                                        <a:solidFill>
                                          <a:srgbClr val="000000"/>
                                        </a:solidFill>
                                        <a:latin typeface="Cambria Math" panose="02040503050406030204" pitchFamily="18" charset="0"/>
                                        <a:ea typeface="仿宋" panose="02010609060101010101" pitchFamily="49" charset="-122"/>
                                      </a:rPr>
                                    </m:ctrlPr>
                                  </m:naryPr>
                                  <m:sub>
                                    <m:r>
                                      <m:rPr>
                                        <m:brk m:alnAt="23"/>
                                      </m:rPr>
                                      <a:rPr lang="en-US" altLang="zh-CN" sz="2400" b="1" i="1" smtClean="0">
                                        <a:solidFill>
                                          <a:srgbClr val="000000"/>
                                        </a:solidFill>
                                        <a:latin typeface="Cambria Math"/>
                                        <a:ea typeface="仿宋" panose="02010609060101010101" pitchFamily="49" charset="-122"/>
                                      </a:rPr>
                                      <m:t>−</m:t>
                                    </m:r>
                                    <m:r>
                                      <a:rPr lang="en-US" altLang="zh-CN" sz="2400" b="1" i="1" smtClean="0">
                                        <a:solidFill>
                                          <a:srgbClr val="000000"/>
                                        </a:solidFill>
                                        <a:latin typeface="Cambria Math"/>
                                        <a:ea typeface="Cambria Math"/>
                                      </a:rPr>
                                      <m:t>∞</m:t>
                                    </m:r>
                                  </m:sub>
                                  <m:sup>
                                    <m:r>
                                      <a:rPr lang="en-US" altLang="zh-CN" sz="2400" b="1" i="1" smtClean="0">
                                        <a:solidFill>
                                          <a:srgbClr val="000000"/>
                                        </a:solidFill>
                                        <a:latin typeface="Cambria Math"/>
                                        <a:ea typeface="Cambria Math"/>
                                      </a:rPr>
                                      <m:t>∞</m:t>
                                    </m:r>
                                  </m:sup>
                                  <m:e>
                                    <m:r>
                                      <a:rPr lang="en-US" altLang="zh-CN" sz="2400" b="1" i="1" smtClean="0">
                                        <a:solidFill>
                                          <a:srgbClr val="000000"/>
                                        </a:solidFill>
                                        <a:latin typeface="Cambria Math"/>
                                        <a:ea typeface="仿宋" panose="02010609060101010101" pitchFamily="49" charset="-122"/>
                                      </a:rPr>
                                      <m:t>𝒇</m:t>
                                    </m:r>
                                    <m:d>
                                      <m:dPr>
                                        <m:ctrlPr>
                                          <a:rPr lang="en-US" altLang="zh-CN" sz="2400" b="1" i="1" smtClean="0">
                                            <a:solidFill>
                                              <a:srgbClr val="000000"/>
                                            </a:solidFill>
                                            <a:latin typeface="Cambria Math" panose="02040503050406030204" pitchFamily="18" charset="0"/>
                                            <a:ea typeface="仿宋" panose="02010609060101010101" pitchFamily="49" charset="-122"/>
                                          </a:rPr>
                                        </m:ctrlPr>
                                      </m:dPr>
                                      <m:e>
                                        <m:r>
                                          <a:rPr lang="en-US" altLang="zh-CN" sz="2400" b="1" i="1" smtClean="0">
                                            <a:solidFill>
                                              <a:srgbClr val="000000"/>
                                            </a:solidFill>
                                            <a:latin typeface="Cambria Math"/>
                                            <a:ea typeface="仿宋" panose="02010609060101010101" pitchFamily="49" charset="-122"/>
                                          </a:rPr>
                                          <m:t>𝒙</m:t>
                                        </m:r>
                                      </m:e>
                                    </m:d>
                                    <m:sSup>
                                      <m:sSupPr>
                                        <m:ctrlPr>
                                          <a:rPr lang="en-US" altLang="zh-CN" sz="2400" b="1" i="1" smtClean="0">
                                            <a:solidFill>
                                              <a:srgbClr val="000000"/>
                                            </a:solidFill>
                                            <a:latin typeface="Cambria Math" panose="02040503050406030204" pitchFamily="18" charset="0"/>
                                            <a:ea typeface="仿宋" panose="02010609060101010101" pitchFamily="49" charset="-122"/>
                                          </a:rPr>
                                        </m:ctrlPr>
                                      </m:sSupPr>
                                      <m:e>
                                        <m:r>
                                          <a:rPr lang="en-US" altLang="zh-CN" sz="2400" b="1" i="1" smtClean="0">
                                            <a:solidFill>
                                              <a:srgbClr val="000000"/>
                                            </a:solidFill>
                                            <a:latin typeface="Cambria Math"/>
                                            <a:ea typeface="仿宋" panose="02010609060101010101" pitchFamily="49" charset="-122"/>
                                          </a:rPr>
                                          <m:t>𝒆</m:t>
                                        </m:r>
                                      </m:e>
                                      <m:sup>
                                        <m:r>
                                          <a:rPr lang="en-US" altLang="zh-CN" sz="2400" b="1" i="1" smtClean="0">
                                            <a:solidFill>
                                              <a:srgbClr val="000000"/>
                                            </a:solidFill>
                                            <a:latin typeface="Cambria Math"/>
                                            <a:ea typeface="仿宋" panose="02010609060101010101" pitchFamily="49" charset="-122"/>
                                          </a:rPr>
                                          <m:t>−</m:t>
                                        </m:r>
                                        <m:r>
                                          <a:rPr lang="en-US" altLang="zh-CN" sz="2400" b="1" i="1" smtClean="0">
                                            <a:solidFill>
                                              <a:srgbClr val="000000"/>
                                            </a:solidFill>
                                            <a:latin typeface="Cambria Math"/>
                                            <a:ea typeface="仿宋" panose="02010609060101010101" pitchFamily="49" charset="-122"/>
                                          </a:rPr>
                                          <m:t>𝟐</m:t>
                                        </m:r>
                                        <m:r>
                                          <a:rPr lang="zh-CN" altLang="en-US" sz="2400" b="1" i="1" smtClean="0">
                                            <a:solidFill>
                                              <a:srgbClr val="000000"/>
                                            </a:solidFill>
                                            <a:latin typeface="Cambria Math"/>
                                            <a:ea typeface="仿宋" panose="02010609060101010101" pitchFamily="49" charset="-122"/>
                                          </a:rPr>
                                          <m:t>𝝅</m:t>
                                        </m:r>
                                        <m:r>
                                          <a:rPr lang="en-US" altLang="zh-CN" sz="2400" b="1" i="1" smtClean="0">
                                            <a:solidFill>
                                              <a:srgbClr val="000000"/>
                                            </a:solidFill>
                                            <a:latin typeface="Cambria Math"/>
                                            <a:ea typeface="仿宋" panose="02010609060101010101" pitchFamily="49" charset="-122"/>
                                          </a:rPr>
                                          <m:t>𝒊𝒙</m:t>
                                        </m:r>
                                        <m:r>
                                          <a:rPr lang="zh-CN" altLang="en-US" sz="2400" b="1" i="1" smtClean="0">
                                            <a:solidFill>
                                              <a:srgbClr val="000000"/>
                                            </a:solidFill>
                                            <a:latin typeface="Cambria Math"/>
                                            <a:ea typeface="仿宋" panose="02010609060101010101" pitchFamily="49" charset="-122"/>
                                          </a:rPr>
                                          <m:t>𝝁</m:t>
                                        </m:r>
                                      </m:sup>
                                    </m:sSup>
                                    <m:r>
                                      <a:rPr lang="en-US" altLang="zh-CN" sz="2400" b="1" i="1" smtClean="0">
                                        <a:solidFill>
                                          <a:srgbClr val="000000"/>
                                        </a:solidFill>
                                        <a:latin typeface="Cambria Math"/>
                                        <a:ea typeface="仿宋" panose="02010609060101010101" pitchFamily="49" charset="-122"/>
                                      </a:rPr>
                                      <m:t>𝒅𝒙</m:t>
                                    </m:r>
                                  </m:e>
                                </m:nary>
                              </m:oMath>
                            </m:oMathPara>
                          </a14:m>
                          <a:endParaRPr lang="zh-CN" altLang="en-US" sz="2400" b="1" dirty="0">
                            <a:solidFill>
                              <a:srgbClr val="000000"/>
                            </a:solidFill>
                            <a:latin typeface="Calibri" panose="020F0502020204030204" pitchFamily="34" charset="0"/>
                            <a:ea typeface="仿宋" panose="02010609060101010101" pitchFamily="49" charset="-122"/>
                          </a:endParaRPr>
                        </a:p>
                      </a:txBody>
                      <a:tcPr anchor="ctr"/>
                    </a:tc>
                    <a:tc>
                      <a:txBody>
                        <a:bodyPr/>
                        <a:lstStyle/>
                        <a:p>
                          <a:pPr algn="ctr"/>
                          <a:r>
                            <a:rPr lang="zh-CN" altLang="en-US" sz="2400" b="1" dirty="0">
                              <a:solidFill>
                                <a:srgbClr val="000000"/>
                              </a:solidFill>
                              <a:latin typeface="Calibri" panose="020F0502020204030204" pitchFamily="34" charset="0"/>
                              <a:ea typeface="仿宋" panose="02010609060101010101" pitchFamily="49" charset="-122"/>
                            </a:rPr>
                            <a:t>数值近似解</a:t>
                          </a:r>
                        </a:p>
                      </a:txBody>
                      <a:tcPr anchor="ctr"/>
                    </a:tc>
                    <a:tc>
                      <a:txBody>
                        <a:bodyPr/>
                        <a:lstStyle/>
                        <a:p>
                          <a:pPr algn="ctr"/>
                          <a:r>
                            <a:rPr lang="zh-CN" altLang="en-US" sz="2400" b="1" dirty="0">
                              <a:solidFill>
                                <a:srgbClr val="000000"/>
                              </a:solidFill>
                              <a:latin typeface="Calibri" panose="020F0502020204030204" pitchFamily="34" charset="0"/>
                              <a:ea typeface="仿宋" panose="02010609060101010101" pitchFamily="49" charset="-122"/>
                            </a:rPr>
                            <a:t>无解析解</a:t>
                          </a:r>
                        </a:p>
                      </a:txBody>
                      <a:tcPr anchor="ctr"/>
                    </a:tc>
                    <a:extLst>
                      <a:ext uri="{0D108BD9-81ED-4DB2-BD59-A6C34878D82A}">
                        <a16:rowId xmlns:a16="http://schemas.microsoft.com/office/drawing/2014/main" val="10005"/>
                      </a:ext>
                    </a:extLst>
                  </a:tr>
                </a:tbl>
              </a:graphicData>
            </a:graphic>
          </p:graphicFrame>
        </mc:Choice>
        <mc:Fallback xmlns="">
          <p:graphicFrame>
            <p:nvGraphicFramePr>
              <p:cNvPr id="6" name="内容占位符 5"/>
              <p:cNvGraphicFramePr>
                <a:graphicFrameLocks noGrp="1"/>
              </p:cNvGraphicFramePr>
              <p:nvPr>
                <p:ph idx="1"/>
                <p:extLst>
                  <p:ext uri="{D42A27DB-BD31-4B8C-83A1-F6EECF244321}">
                    <p14:modId xmlns:p14="http://schemas.microsoft.com/office/powerpoint/2010/main" val="2325346629"/>
                  </p:ext>
                </p:extLst>
              </p:nvPr>
            </p:nvGraphicFramePr>
            <p:xfrm>
              <a:off x="450850" y="952500"/>
              <a:ext cx="8229600" cy="4955368"/>
            </p:xfrm>
            <a:graphic>
              <a:graphicData uri="http://schemas.openxmlformats.org/drawingml/2006/table">
                <a:tbl>
                  <a:tblPr firstRow="1" bandRow="1">
                    <a:tableStyleId>{17292A2E-F333-43FB-9621-5CBBE7FDCDCB}</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599213">
                    <a:tc>
                      <a:txBody>
                        <a:bodyPr/>
                        <a:lstStyle/>
                        <a:p>
                          <a:pPr algn="ctr"/>
                          <a:endParaRPr lang="zh-CN" altLang="en-US" sz="2400" dirty="0">
                            <a:latin typeface="Calibri" panose="020F0502020204030204" pitchFamily="34" charset="0"/>
                            <a:ea typeface="仿宋" panose="02010609060101010101" pitchFamily="49" charset="-122"/>
                          </a:endParaRPr>
                        </a:p>
                      </a:txBody>
                      <a:tcPr anchor="ctr"/>
                    </a:tc>
                    <a:tc>
                      <a:txBody>
                        <a:bodyPr/>
                        <a:lstStyle/>
                        <a:p>
                          <a:pPr algn="ctr"/>
                          <a:r>
                            <a:rPr lang="zh-CN" altLang="en-US" sz="2400" dirty="0">
                              <a:latin typeface="Calibri" panose="020F0502020204030204" pitchFamily="34" charset="0"/>
                              <a:ea typeface="仿宋" panose="02010609060101010101" pitchFamily="49" charset="-122"/>
                            </a:rPr>
                            <a:t>程序设计</a:t>
                          </a:r>
                        </a:p>
                      </a:txBody>
                      <a:tcPr anchor="ctr"/>
                    </a:tc>
                    <a:tc>
                      <a:txBody>
                        <a:bodyPr/>
                        <a:lstStyle/>
                        <a:p>
                          <a:pPr algn="ctr"/>
                          <a:r>
                            <a:rPr lang="zh-CN" altLang="en-US" sz="2400" dirty="0">
                              <a:latin typeface="Calibri" panose="020F0502020204030204" pitchFamily="34" charset="0"/>
                              <a:ea typeface="仿宋" panose="02010609060101010101" pitchFamily="49" charset="-122"/>
                            </a:rPr>
                            <a:t>数学</a:t>
                          </a:r>
                        </a:p>
                      </a:txBody>
                      <a:tcPr anchor="ctr"/>
                    </a:tc>
                    <a:extLst>
                      <a:ext uri="{0D108BD9-81ED-4DB2-BD59-A6C34878D82A}">
                        <a16:rowId xmlns:a16="http://schemas.microsoft.com/office/drawing/2014/main" val="10000"/>
                      </a:ext>
                    </a:extLst>
                  </a:tr>
                  <a:tr h="822960">
                    <a:tc>
                      <a:txBody>
                        <a:bodyPr/>
                        <a:lstStyle/>
                        <a:p>
                          <a:pPr algn="ctr"/>
                          <a:r>
                            <a:rPr lang="zh-CN" altLang="en-US" sz="2400" b="1" dirty="0">
                              <a:solidFill>
                                <a:srgbClr val="000000"/>
                              </a:solidFill>
                              <a:latin typeface="Calibri" panose="020F0502020204030204" pitchFamily="34" charset="0"/>
                              <a:ea typeface="仿宋" panose="02010609060101010101" pitchFamily="49" charset="-122"/>
                            </a:rPr>
                            <a:t>变量</a:t>
                          </a:r>
                          <a:r>
                            <a:rPr lang="en-US" altLang="zh-CN" sz="2400" b="1" dirty="0">
                              <a:solidFill>
                                <a:srgbClr val="000000"/>
                              </a:solidFill>
                              <a:latin typeface="Calibri" panose="020F0502020204030204" pitchFamily="34" charset="0"/>
                              <a:ea typeface="仿宋" panose="02010609060101010101" pitchFamily="49" charset="-122"/>
                            </a:rPr>
                            <a:t>x</a:t>
                          </a:r>
                          <a:endParaRPr lang="zh-CN" altLang="en-US" sz="2400" b="1" dirty="0">
                            <a:solidFill>
                              <a:srgbClr val="000000"/>
                            </a:solidFill>
                            <a:latin typeface="Calibri" panose="020F0502020204030204" pitchFamily="34" charset="0"/>
                            <a:ea typeface="仿宋" panose="02010609060101010101" pitchFamily="49" charset="-122"/>
                          </a:endParaRPr>
                        </a:p>
                      </a:txBody>
                      <a:tcPr anchor="ctr"/>
                    </a:tc>
                    <a:tc>
                      <a:txBody>
                        <a:bodyPr/>
                        <a:lstStyle/>
                        <a:p>
                          <a:pPr algn="ctr"/>
                          <a:r>
                            <a:rPr lang="zh-CN" altLang="en-US" sz="2400" b="1" dirty="0">
                              <a:solidFill>
                                <a:srgbClr val="000000"/>
                              </a:solidFill>
                              <a:latin typeface="Calibri" panose="020F0502020204030204" pitchFamily="34" charset="0"/>
                              <a:ea typeface="仿宋" panose="02010609060101010101" pitchFamily="49" charset="-122"/>
                            </a:rPr>
                            <a:t>内存单元</a:t>
                          </a:r>
                          <a:endParaRPr lang="en-US" altLang="zh-CN" sz="2400" b="1" dirty="0">
                            <a:solidFill>
                              <a:srgbClr val="000000"/>
                            </a:solidFill>
                            <a:latin typeface="Calibri" panose="020F0502020204030204" pitchFamily="34" charset="0"/>
                            <a:ea typeface="仿宋" panose="02010609060101010101" pitchFamily="49" charset="-122"/>
                          </a:endParaRPr>
                        </a:p>
                        <a:p>
                          <a:pPr algn="ctr"/>
                          <a:r>
                            <a:rPr lang="zh-CN" altLang="en-US" sz="2400" b="1" dirty="0">
                              <a:solidFill>
                                <a:srgbClr val="000000"/>
                              </a:solidFill>
                              <a:latin typeface="Calibri" panose="020F0502020204030204" pitchFamily="34" charset="0"/>
                              <a:ea typeface="仿宋" panose="02010609060101010101" pitchFamily="49" charset="-122"/>
                            </a:rPr>
                            <a:t>有限种取值</a:t>
                          </a:r>
                        </a:p>
                      </a:txBody>
                      <a:tcPr anchor="ctr"/>
                    </a:tc>
                    <a:tc>
                      <a:txBody>
                        <a:bodyPr/>
                        <a:lstStyle/>
                        <a:p>
                          <a:pPr algn="ctr"/>
                          <a:r>
                            <a:rPr lang="zh-CN" altLang="en-US" sz="2400" b="1" dirty="0">
                              <a:solidFill>
                                <a:srgbClr val="000000"/>
                              </a:solidFill>
                              <a:latin typeface="Calibri" panose="020F0502020204030204" pitchFamily="34" charset="0"/>
                              <a:ea typeface="仿宋" panose="02010609060101010101" pitchFamily="49" charset="-122"/>
                            </a:rPr>
                            <a:t>抽象概念</a:t>
                          </a:r>
                          <a:endParaRPr lang="en-US" altLang="zh-CN" sz="2400" b="1" dirty="0">
                            <a:solidFill>
                              <a:srgbClr val="000000"/>
                            </a:solidFill>
                            <a:latin typeface="Calibri" panose="020F0502020204030204" pitchFamily="34" charset="0"/>
                            <a:ea typeface="仿宋" panose="02010609060101010101" pitchFamily="49" charset="-122"/>
                          </a:endParaRPr>
                        </a:p>
                        <a:p>
                          <a:pPr algn="ctr"/>
                          <a:r>
                            <a:rPr lang="zh-CN" altLang="en-US" sz="2400" b="1" dirty="0">
                              <a:solidFill>
                                <a:srgbClr val="000000"/>
                              </a:solidFill>
                              <a:latin typeface="Calibri" panose="020F0502020204030204" pitchFamily="34" charset="0"/>
                              <a:ea typeface="仿宋" panose="02010609060101010101" pitchFamily="49" charset="-122"/>
                            </a:rPr>
                            <a:t>无限种取值</a:t>
                          </a:r>
                        </a:p>
                      </a:txBody>
                      <a:tcPr anchor="ctr"/>
                    </a:tc>
                    <a:extLst>
                      <a:ext uri="{0D108BD9-81ED-4DB2-BD59-A6C34878D82A}">
                        <a16:rowId xmlns:a16="http://schemas.microsoft.com/office/drawing/2014/main" val="10001"/>
                      </a:ext>
                    </a:extLst>
                  </a:tr>
                  <a:tr h="599213">
                    <a:tc>
                      <a:txBody>
                        <a:bodyPr/>
                        <a:lstStyle/>
                        <a:p>
                          <a:pPr algn="ctr"/>
                          <a:r>
                            <a:rPr lang="zh-CN" altLang="en-US" sz="2400" b="1" dirty="0">
                              <a:solidFill>
                                <a:srgbClr val="000000"/>
                              </a:solidFill>
                              <a:latin typeface="Calibri" panose="020F0502020204030204" pitchFamily="34" charset="0"/>
                              <a:ea typeface="仿宋" panose="02010609060101010101" pitchFamily="49" charset="-122"/>
                            </a:rPr>
                            <a:t>运算符</a:t>
                          </a:r>
                          <a:r>
                            <a:rPr lang="en-US" altLang="zh-CN" sz="2400" b="1" dirty="0">
                              <a:solidFill>
                                <a:srgbClr val="000000"/>
                              </a:solidFill>
                              <a:latin typeface="Calibri" panose="020F0502020204030204" pitchFamily="34" charset="0"/>
                              <a:ea typeface="仿宋" panose="02010609060101010101" pitchFamily="49" charset="-122"/>
                            </a:rPr>
                            <a:t>+</a:t>
                          </a:r>
                          <a:endParaRPr lang="zh-CN" altLang="en-US" sz="2400" b="1" dirty="0">
                            <a:solidFill>
                              <a:srgbClr val="000000"/>
                            </a:solidFill>
                            <a:latin typeface="Calibri" panose="020F0502020204030204" pitchFamily="34" charset="0"/>
                            <a:ea typeface="仿宋" panose="02010609060101010101" pitchFamily="49" charset="-122"/>
                          </a:endParaRPr>
                        </a:p>
                      </a:txBody>
                      <a:tcPr anchor="ctr"/>
                    </a:tc>
                    <a:tc>
                      <a:txBody>
                        <a:bodyPr/>
                        <a:lstStyle/>
                        <a:p>
                          <a:pPr algn="ctr"/>
                          <a:r>
                            <a:rPr lang="zh-CN" altLang="en-US" sz="2400" b="1" dirty="0">
                              <a:solidFill>
                                <a:srgbClr val="000000"/>
                              </a:solidFill>
                              <a:latin typeface="Calibri" panose="020F0502020204030204" pitchFamily="34" charset="0"/>
                              <a:ea typeface="仿宋" panose="02010609060101010101" pitchFamily="49" charset="-122"/>
                            </a:rPr>
                            <a:t>有类型、会溢出</a:t>
                          </a:r>
                        </a:p>
                      </a:txBody>
                      <a:tcPr anchor="ctr"/>
                    </a:tc>
                    <a:tc>
                      <a:txBody>
                        <a:bodyPr/>
                        <a:lstStyle/>
                        <a:p>
                          <a:pPr algn="ctr"/>
                          <a:r>
                            <a:rPr lang="zh-CN" altLang="en-US" sz="2400" b="1" dirty="0">
                              <a:solidFill>
                                <a:srgbClr val="000000"/>
                              </a:solidFill>
                              <a:latin typeface="Calibri" panose="020F0502020204030204" pitchFamily="34" charset="0"/>
                              <a:ea typeface="仿宋" panose="02010609060101010101" pitchFamily="49" charset="-122"/>
                            </a:rPr>
                            <a:t>代数运算</a:t>
                          </a:r>
                        </a:p>
                      </a:txBody>
                      <a:tcPr anchor="ctr"/>
                    </a:tc>
                    <a:extLst>
                      <a:ext uri="{0D108BD9-81ED-4DB2-BD59-A6C34878D82A}">
                        <a16:rowId xmlns:a16="http://schemas.microsoft.com/office/drawing/2014/main" val="10002"/>
                      </a:ext>
                    </a:extLst>
                  </a:tr>
                  <a:tr h="599213">
                    <a:tc>
                      <a:txBody>
                        <a:bodyPr/>
                        <a:lstStyle/>
                        <a:p>
                          <a:pPr algn="ctr"/>
                          <a:r>
                            <a:rPr lang="zh-CN" altLang="en-US" sz="2400" b="1" dirty="0">
                              <a:solidFill>
                                <a:srgbClr val="000000"/>
                              </a:solidFill>
                              <a:latin typeface="Calibri" panose="020F0502020204030204" pitchFamily="34" charset="0"/>
                              <a:ea typeface="仿宋" panose="02010609060101010101" pitchFamily="49" charset="-122"/>
                            </a:rPr>
                            <a:t>函数</a:t>
                          </a:r>
                          <a:r>
                            <a:rPr lang="en-US" altLang="zh-CN" sz="2400" b="1" dirty="0">
                              <a:solidFill>
                                <a:srgbClr val="000000"/>
                              </a:solidFill>
                              <a:latin typeface="Calibri" panose="020F0502020204030204" pitchFamily="34" charset="0"/>
                              <a:ea typeface="仿宋" panose="02010609060101010101" pitchFamily="49" charset="-122"/>
                            </a:rPr>
                            <a:t>f(x)</a:t>
                          </a:r>
                          <a:endParaRPr lang="zh-CN" altLang="en-US" sz="2400" b="1" dirty="0">
                            <a:solidFill>
                              <a:srgbClr val="000000"/>
                            </a:solidFill>
                            <a:latin typeface="Calibri" panose="020F0502020204030204" pitchFamily="34" charset="0"/>
                            <a:ea typeface="仿宋" panose="02010609060101010101" pitchFamily="49" charset="-122"/>
                          </a:endParaRPr>
                        </a:p>
                      </a:txBody>
                      <a:tcPr anchor="ctr"/>
                    </a:tc>
                    <a:tc>
                      <a:txBody>
                        <a:bodyPr/>
                        <a:lstStyle/>
                        <a:p>
                          <a:pPr algn="ctr"/>
                          <a:r>
                            <a:rPr lang="zh-CN" altLang="en-US" sz="2400" b="1" dirty="0">
                              <a:solidFill>
                                <a:srgbClr val="000000"/>
                              </a:solidFill>
                              <a:latin typeface="Calibri" panose="020F0502020204030204" pitchFamily="34" charset="0"/>
                              <a:ea typeface="仿宋" panose="02010609060101010101" pitchFamily="49" charset="-122"/>
                            </a:rPr>
                            <a:t>输入</a:t>
                          </a:r>
                          <a:r>
                            <a:rPr lang="en-US" altLang="zh-CN" sz="2400" b="1" dirty="0">
                              <a:solidFill>
                                <a:srgbClr val="000000"/>
                              </a:solidFill>
                              <a:latin typeface="Calibri" panose="020F0502020204030204" pitchFamily="34" charset="0"/>
                              <a:ea typeface="仿宋" panose="02010609060101010101" pitchFamily="49" charset="-122"/>
                            </a:rPr>
                            <a:t>-&gt;</a:t>
                          </a:r>
                          <a:r>
                            <a:rPr lang="zh-CN" altLang="en-US" sz="2400" b="1" dirty="0">
                              <a:solidFill>
                                <a:srgbClr val="000000"/>
                              </a:solidFill>
                              <a:latin typeface="Calibri" panose="020F0502020204030204" pitchFamily="34" charset="0"/>
                              <a:ea typeface="仿宋" panose="02010609060101010101" pitchFamily="49" charset="-122"/>
                            </a:rPr>
                            <a:t>输出</a:t>
                          </a:r>
                        </a:p>
                      </a:txBody>
                      <a:tcPr anchor="ctr"/>
                    </a:tc>
                    <a:tc>
                      <a:txBody>
                        <a:bodyPr/>
                        <a:lstStyle/>
                        <a:p>
                          <a:pPr algn="ctr"/>
                          <a:r>
                            <a:rPr lang="zh-CN" altLang="en-US" sz="2400" b="1" dirty="0">
                              <a:solidFill>
                                <a:srgbClr val="000000"/>
                              </a:solidFill>
                              <a:latin typeface="Calibri" panose="020F0502020204030204" pitchFamily="34" charset="0"/>
                              <a:ea typeface="仿宋" panose="02010609060101010101" pitchFamily="49" charset="-122"/>
                            </a:rPr>
                            <a:t>定义域</a:t>
                          </a:r>
                          <a:r>
                            <a:rPr lang="en-US" altLang="zh-CN" sz="2400" b="1" dirty="0">
                              <a:solidFill>
                                <a:srgbClr val="000000"/>
                              </a:solidFill>
                              <a:latin typeface="Calibri" panose="020F0502020204030204" pitchFamily="34" charset="0"/>
                              <a:ea typeface="仿宋" panose="02010609060101010101" pitchFamily="49" charset="-122"/>
                            </a:rPr>
                            <a:t>-&gt;</a:t>
                          </a:r>
                          <a:r>
                            <a:rPr lang="zh-CN" altLang="en-US" sz="2400" b="1" dirty="0">
                              <a:solidFill>
                                <a:srgbClr val="000000"/>
                              </a:solidFill>
                              <a:latin typeface="Calibri" panose="020F0502020204030204" pitchFamily="34" charset="0"/>
                              <a:ea typeface="仿宋" panose="02010609060101010101" pitchFamily="49" charset="-122"/>
                            </a:rPr>
                            <a:t>值域</a:t>
                          </a:r>
                        </a:p>
                      </a:txBody>
                      <a:tcPr anchor="ctr"/>
                    </a:tc>
                    <a:extLst>
                      <a:ext uri="{0D108BD9-81ED-4DB2-BD59-A6C34878D82A}">
                        <a16:rowId xmlns:a16="http://schemas.microsoft.com/office/drawing/2014/main" val="10003"/>
                      </a:ext>
                    </a:extLst>
                  </a:tr>
                  <a:tr h="1088454">
                    <a:tc>
                      <a:txBody>
                        <a:bodyPr/>
                        <a:lstStyle/>
                        <a:p>
                          <a:endParaRPr lang="zh-CN"/>
                        </a:p>
                      </a:txBody>
                      <a:tcPr anchor="ctr">
                        <a:blipFill>
                          <a:blip r:embed="rId2"/>
                          <a:stretch>
                            <a:fillRect t="-240782" r="-200667" b="-115084"/>
                          </a:stretch>
                        </a:blipFill>
                      </a:tcPr>
                    </a:tc>
                    <a:tc>
                      <a:txBody>
                        <a:bodyPr/>
                        <a:lstStyle/>
                        <a:p>
                          <a:pPr algn="ctr"/>
                          <a:r>
                            <a:rPr lang="zh-CN" altLang="en-US" sz="2400" b="1" dirty="0">
                              <a:solidFill>
                                <a:srgbClr val="000000"/>
                              </a:solidFill>
                              <a:latin typeface="Calibri" panose="020F0502020204030204" pitchFamily="34" charset="0"/>
                              <a:ea typeface="仿宋" panose="02010609060101010101" pitchFamily="49" charset="-122"/>
                            </a:rPr>
                            <a:t>算不完</a:t>
                          </a:r>
                        </a:p>
                      </a:txBody>
                      <a:tcPr anchor="ctr"/>
                    </a:tc>
                    <a:tc>
                      <a:txBody>
                        <a:bodyPr/>
                        <a:lstStyle/>
                        <a:p>
                          <a:pPr algn="ctr"/>
                          <a:r>
                            <a:rPr lang="en-US" altLang="zh-CN" sz="2400" b="1" dirty="0">
                              <a:solidFill>
                                <a:srgbClr val="000000"/>
                              </a:solidFill>
                              <a:latin typeface="Calibri" panose="020F0502020204030204" pitchFamily="34" charset="0"/>
                              <a:ea typeface="仿宋" panose="02010609060101010101" pitchFamily="49" charset="-122"/>
                            </a:rPr>
                            <a:t>2</a:t>
                          </a:r>
                          <a:endParaRPr lang="zh-CN" altLang="en-US" sz="2400" b="1" dirty="0">
                            <a:solidFill>
                              <a:srgbClr val="000000"/>
                            </a:solidFill>
                            <a:latin typeface="Calibri" panose="020F0502020204030204" pitchFamily="34" charset="0"/>
                            <a:ea typeface="仿宋" panose="02010609060101010101" pitchFamily="49" charset="-122"/>
                          </a:endParaRPr>
                        </a:p>
                      </a:txBody>
                      <a:tcPr anchor="ctr"/>
                    </a:tc>
                    <a:extLst>
                      <a:ext uri="{0D108BD9-81ED-4DB2-BD59-A6C34878D82A}">
                        <a16:rowId xmlns:a16="http://schemas.microsoft.com/office/drawing/2014/main" val="10004"/>
                      </a:ext>
                    </a:extLst>
                  </a:tr>
                  <a:tr h="1246315">
                    <a:tc>
                      <a:txBody>
                        <a:bodyPr/>
                        <a:lstStyle/>
                        <a:p>
                          <a:endParaRPr lang="zh-CN"/>
                        </a:p>
                      </a:txBody>
                      <a:tcPr anchor="ctr">
                        <a:blipFill>
                          <a:blip r:embed="rId2"/>
                          <a:stretch>
                            <a:fillRect t="-297561" r="-200667" b="-488"/>
                          </a:stretch>
                        </a:blipFill>
                      </a:tcPr>
                    </a:tc>
                    <a:tc>
                      <a:txBody>
                        <a:bodyPr/>
                        <a:lstStyle/>
                        <a:p>
                          <a:pPr algn="ctr"/>
                          <a:r>
                            <a:rPr lang="zh-CN" altLang="en-US" sz="2400" b="1" dirty="0">
                              <a:solidFill>
                                <a:srgbClr val="000000"/>
                              </a:solidFill>
                              <a:latin typeface="Calibri" panose="020F0502020204030204" pitchFamily="34" charset="0"/>
                              <a:ea typeface="仿宋" panose="02010609060101010101" pitchFamily="49" charset="-122"/>
                            </a:rPr>
                            <a:t>数值近似解</a:t>
                          </a:r>
                        </a:p>
                      </a:txBody>
                      <a:tcPr anchor="ctr"/>
                    </a:tc>
                    <a:tc>
                      <a:txBody>
                        <a:bodyPr/>
                        <a:lstStyle/>
                        <a:p>
                          <a:pPr algn="ctr"/>
                          <a:r>
                            <a:rPr lang="zh-CN" altLang="en-US" sz="2400" b="1" dirty="0">
                              <a:solidFill>
                                <a:srgbClr val="000000"/>
                              </a:solidFill>
                              <a:latin typeface="Calibri" panose="020F0502020204030204" pitchFamily="34" charset="0"/>
                              <a:ea typeface="仿宋" panose="02010609060101010101" pitchFamily="49" charset="-122"/>
                            </a:rPr>
                            <a:t>无解析解</a:t>
                          </a:r>
                        </a:p>
                      </a:txBody>
                      <a:tcPr anchor="ctr"/>
                    </a:tc>
                    <a:extLst>
                      <a:ext uri="{0D108BD9-81ED-4DB2-BD59-A6C34878D82A}">
                        <a16:rowId xmlns:a16="http://schemas.microsoft.com/office/drawing/2014/main" val="10005"/>
                      </a:ext>
                    </a:extLst>
                  </a:tr>
                </a:tbl>
              </a:graphicData>
            </a:graphic>
          </p:graphicFrame>
        </mc:Fallback>
      </mc:AlternateContent>
    </p:spTree>
    <p:extLst>
      <p:ext uri="{BB962C8B-B14F-4D97-AF65-F5344CB8AC3E}">
        <p14:creationId xmlns:p14="http://schemas.microsoft.com/office/powerpoint/2010/main" val="23024724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程序设计与数学</a:t>
            </a:r>
          </a:p>
        </p:txBody>
      </p:sp>
      <p:sp>
        <p:nvSpPr>
          <p:cNvPr id="3" name="内容占位符 2"/>
          <p:cNvSpPr>
            <a:spLocks noGrp="1"/>
          </p:cNvSpPr>
          <p:nvPr>
            <p:ph idx="1"/>
          </p:nvPr>
        </p:nvSpPr>
        <p:spPr/>
        <p:txBody>
          <a:bodyPr/>
          <a:lstStyle/>
          <a:p>
            <a:r>
              <a:rPr lang="zh-CN" altLang="en-US" dirty="0"/>
              <a:t>计算机的出现，使得人类的计算能力得到了极大的提升</a:t>
            </a:r>
            <a:endParaRPr lang="en-US" altLang="zh-CN" dirty="0"/>
          </a:p>
          <a:p>
            <a:r>
              <a:rPr lang="zh-CN" altLang="en-US" dirty="0"/>
              <a:t>更大规模的问题在不断涌现，给数学家提出了新的要求</a:t>
            </a:r>
            <a:endParaRPr lang="en-US" altLang="zh-CN" dirty="0"/>
          </a:p>
          <a:p>
            <a:r>
              <a:rPr lang="zh-CN" altLang="en-US" dirty="0"/>
              <a:t>注意区分：</a:t>
            </a:r>
            <a:r>
              <a:rPr lang="en-US" altLang="zh-CN" dirty="0"/>
              <a:t>Well-defined</a:t>
            </a:r>
            <a:r>
              <a:rPr lang="zh-CN" altLang="en-US" dirty="0"/>
              <a:t>和</a:t>
            </a:r>
            <a:r>
              <a:rPr lang="en-US" altLang="zh-CN" dirty="0"/>
              <a:t>Ill-defined</a:t>
            </a:r>
            <a:endParaRPr lang="zh-CN" altLang="en-US" dirty="0"/>
          </a:p>
        </p:txBody>
      </p:sp>
    </p:spTree>
    <p:extLst>
      <p:ext uri="{BB962C8B-B14F-4D97-AF65-F5344CB8AC3E}">
        <p14:creationId xmlns:p14="http://schemas.microsoft.com/office/powerpoint/2010/main" val="242913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a:t>总结</a:t>
            </a:r>
          </a:p>
        </p:txBody>
      </p:sp>
      <p:sp>
        <p:nvSpPr>
          <p:cNvPr id="22531" name="内容占位符 2"/>
          <p:cNvSpPr>
            <a:spLocks noGrp="1"/>
          </p:cNvSpPr>
          <p:nvPr>
            <p:ph idx="1"/>
          </p:nvPr>
        </p:nvSpPr>
        <p:spPr/>
        <p:txBody>
          <a:bodyPr/>
          <a:lstStyle/>
          <a:p>
            <a:pPr marL="0" indent="0" algn="ctr">
              <a:buFont typeface="Wingdings" pitchFamily="2" charset="2"/>
              <a:buNone/>
            </a:pPr>
            <a:endParaRPr lang="en-US" altLang="zh-CN" sz="4000" dirty="0"/>
          </a:p>
          <a:p>
            <a:pPr marL="0" indent="0" algn="ctr">
              <a:buFont typeface="Wingdings" pitchFamily="2" charset="2"/>
              <a:buNone/>
            </a:pPr>
            <a:endParaRPr lang="en-US" altLang="zh-CN" sz="4000" dirty="0"/>
          </a:p>
          <a:p>
            <a:pPr marL="0" indent="0" algn="ctr">
              <a:buFont typeface="Wingdings" pitchFamily="2" charset="2"/>
              <a:buNone/>
            </a:pPr>
            <a:r>
              <a:rPr lang="zh-CN" altLang="en-US" sz="4000" dirty="0"/>
              <a:t>学好程序设计，促进数学思维；</a:t>
            </a:r>
            <a:endParaRPr lang="en-US" altLang="zh-CN" sz="4000" dirty="0"/>
          </a:p>
          <a:p>
            <a:pPr marL="0" indent="0" algn="ctr">
              <a:buFont typeface="Wingdings" pitchFamily="2" charset="2"/>
              <a:buNone/>
            </a:pPr>
            <a:r>
              <a:rPr lang="zh-CN" altLang="en-US" sz="4000" dirty="0"/>
              <a:t>掌握数学思维，指导程序设计！</a:t>
            </a:r>
          </a:p>
        </p:txBody>
      </p:sp>
    </p:spTree>
    <p:extLst>
      <p:ext uri="{BB962C8B-B14F-4D97-AF65-F5344CB8AC3E}">
        <p14:creationId xmlns:p14="http://schemas.microsoft.com/office/powerpoint/2010/main" val="20950889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a:t>小结</a:t>
            </a:r>
          </a:p>
        </p:txBody>
      </p:sp>
      <p:sp>
        <p:nvSpPr>
          <p:cNvPr id="25603" name="内容占位符 2"/>
          <p:cNvSpPr>
            <a:spLocks noGrp="1"/>
          </p:cNvSpPr>
          <p:nvPr>
            <p:ph idx="1"/>
          </p:nvPr>
        </p:nvSpPr>
        <p:spPr/>
        <p:txBody>
          <a:bodyPr/>
          <a:lstStyle/>
          <a:p>
            <a:r>
              <a:rPr lang="zh-CN" altLang="en-US"/>
              <a:t>推荐一个工具</a:t>
            </a:r>
            <a:endParaRPr lang="en-US" altLang="zh-CN"/>
          </a:p>
          <a:p>
            <a:pPr lvl="1"/>
            <a:r>
              <a:rPr lang="en-US" altLang="zh-CN"/>
              <a:t>http://www.wolframalpha.com/</a:t>
            </a:r>
            <a:endParaRPr lang="zh-CN" altLang="en-US"/>
          </a:p>
          <a:p>
            <a:r>
              <a:rPr lang="zh-CN" altLang="en-US"/>
              <a:t>推荐一个网站</a:t>
            </a:r>
            <a:endParaRPr lang="en-US" altLang="zh-CN"/>
          </a:p>
          <a:p>
            <a:pPr lvl="1"/>
            <a:r>
              <a:rPr lang="en-US" altLang="zh-CN"/>
              <a:t>http://projecteuler.net</a:t>
            </a:r>
          </a:p>
        </p:txBody>
      </p:sp>
      <p:pic>
        <p:nvPicPr>
          <p:cNvPr id="266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313" y="4049713"/>
            <a:ext cx="8485187" cy="195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19043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500"/>
                                        <p:tgtEl>
                                          <p:spTgt spid="25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fade">
                                      <p:cBhvr>
                                        <p:cTn id="12" dur="500"/>
                                        <p:tgtEl>
                                          <p:spTgt spid="256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fade">
                                      <p:cBhvr>
                                        <p:cTn id="17" dur="500"/>
                                        <p:tgtEl>
                                          <p:spTgt spid="256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fade">
                                      <p:cBhvr>
                                        <p:cTn id="22" dur="500"/>
                                        <p:tgtEl>
                                          <p:spTgt spid="256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26631"/>
                                        </p:tgtEl>
                                        <p:attrNameLst>
                                          <p:attrName>style.visibility</p:attrName>
                                        </p:attrNameLst>
                                      </p:cBhvr>
                                      <p:to>
                                        <p:strVal val="visible"/>
                                      </p:to>
                                    </p:set>
                                    <p:animEffect transition="in" filter="fade">
                                      <p:cBhvr>
                                        <p:cTn id="27" dur="500"/>
                                        <p:tgtEl>
                                          <p:spTgt spid="26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D61D42-66A1-40FE-BE06-6E13A23B77A4}"/>
              </a:ext>
            </a:extLst>
          </p:cNvPr>
          <p:cNvSpPr>
            <a:spLocks noGrp="1"/>
          </p:cNvSpPr>
          <p:nvPr>
            <p:ph type="ctrTitle"/>
          </p:nvPr>
        </p:nvSpPr>
        <p:spPr/>
        <p:txBody>
          <a:bodyPr/>
          <a:lstStyle/>
          <a:p>
            <a:pPr algn="ctr"/>
            <a:r>
              <a:rPr lang="zh-CN" altLang="en-US" dirty="0"/>
              <a:t>结束</a:t>
            </a:r>
          </a:p>
        </p:txBody>
      </p:sp>
      <p:sp>
        <p:nvSpPr>
          <p:cNvPr id="3" name="副标题 2">
            <a:extLst>
              <a:ext uri="{FF2B5EF4-FFF2-40B4-BE49-F238E27FC236}">
                <a16:creationId xmlns:a16="http://schemas.microsoft.com/office/drawing/2014/main" id="{BA740748-5173-41C0-969E-BCF105E70FE6}"/>
              </a:ext>
            </a:extLst>
          </p:cNvPr>
          <p:cNvSpPr>
            <a:spLocks noGrp="1"/>
          </p:cNvSpPr>
          <p:nvPr>
            <p:ph type="subTitle" idx="1"/>
          </p:nvPr>
        </p:nvSpPr>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机械时代</a:t>
            </a:r>
          </a:p>
        </p:txBody>
      </p:sp>
      <p:sp>
        <p:nvSpPr>
          <p:cNvPr id="9" name="内容占位符 8"/>
          <p:cNvSpPr txBox="1">
            <a:spLocks noGrp="1"/>
          </p:cNvSpPr>
          <p:nvPr>
            <p:ph idx="1"/>
          </p:nvPr>
        </p:nvSpPr>
        <p:spPr>
          <a:prstGeom prst="rect">
            <a:avLst/>
          </a:prstGeom>
          <a:noFill/>
        </p:spPr>
        <p:txBody>
          <a:bodyPr wrap="none" rtlCol="0">
            <a:spAutoFit/>
          </a:bodyPr>
          <a:lstStyle/>
          <a:p>
            <a:r>
              <a:rPr lang="en-US" dirty="0"/>
              <a:t>Analytical engine 1837</a:t>
            </a:r>
          </a:p>
        </p:txBody>
      </p:sp>
      <p:pic>
        <p:nvPicPr>
          <p:cNvPr id="10"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77683" y="2109554"/>
            <a:ext cx="4370581" cy="4199766"/>
          </a:xfrm>
          <a:prstGeom prst="rect">
            <a:avLst/>
          </a:prstGeom>
        </p:spPr>
      </p:pic>
    </p:spTree>
    <p:extLst>
      <p:ext uri="{BB962C8B-B14F-4D97-AF65-F5344CB8AC3E}">
        <p14:creationId xmlns:p14="http://schemas.microsoft.com/office/powerpoint/2010/main" val="2935754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电子时代</a:t>
            </a:r>
          </a:p>
        </p:txBody>
      </p:sp>
      <p:sp>
        <p:nvSpPr>
          <p:cNvPr id="3" name="内容占位符 2"/>
          <p:cNvSpPr>
            <a:spLocks noGrp="1"/>
          </p:cNvSpPr>
          <p:nvPr>
            <p:ph idx="1"/>
          </p:nvPr>
        </p:nvSpPr>
        <p:spPr/>
        <p:txBody>
          <a:bodyPr/>
          <a:lstStyle/>
          <a:p>
            <a:r>
              <a:rPr lang="en-US" altLang="zh-CN" dirty="0"/>
              <a:t>Enigma 1920s</a:t>
            </a:r>
            <a:endParaRPr lang="zh-CN" altLang="en-US" dirty="0"/>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rcRect t="3584" b="3584"/>
          <a:stretch>
            <a:fillRect/>
          </a:stretch>
        </p:blipFill>
        <p:spPr bwMode="auto">
          <a:xfrm>
            <a:off x="467544" y="2420888"/>
            <a:ext cx="8212178" cy="3273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0384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a:t>谁发明了计算机？</a:t>
            </a:r>
          </a:p>
        </p:txBody>
      </p:sp>
      <p:sp>
        <p:nvSpPr>
          <p:cNvPr id="22531" name="内容占位符 2"/>
          <p:cNvSpPr>
            <a:spLocks noGrp="1"/>
          </p:cNvSpPr>
          <p:nvPr>
            <p:ph idx="1"/>
          </p:nvPr>
        </p:nvSpPr>
        <p:spPr/>
        <p:txBody>
          <a:bodyPr/>
          <a:lstStyle/>
          <a:p>
            <a:r>
              <a:rPr lang="zh-CN" altLang="en-US" dirty="0"/>
              <a:t>冯诺依曼，</a:t>
            </a:r>
            <a:r>
              <a:rPr lang="en-US" altLang="zh-CN" dirty="0"/>
              <a:t>1903</a:t>
            </a:r>
            <a:r>
              <a:rPr lang="zh-CN" altLang="en-US" dirty="0"/>
              <a:t>年出生于匈牙利，</a:t>
            </a:r>
            <a:r>
              <a:rPr lang="en-US" altLang="zh-CN" dirty="0"/>
              <a:t>1931</a:t>
            </a:r>
            <a:r>
              <a:rPr lang="zh-CN" altLang="en-US" dirty="0"/>
              <a:t>年成为普林斯顿大学终身教授</a:t>
            </a:r>
            <a:endParaRPr lang="en-US" altLang="zh-CN" dirty="0"/>
          </a:p>
          <a:p>
            <a:r>
              <a:rPr lang="zh-CN" altLang="en-US" dirty="0"/>
              <a:t>不仅是现代电子计算机之父，在集合论、数论、博弈论、统计学、量子力学、流体力学等多个领域都有杰出成就</a:t>
            </a:r>
            <a:endParaRPr lang="en-US" altLang="zh-CN" dirty="0"/>
          </a:p>
        </p:txBody>
      </p:sp>
      <p:pic>
        <p:nvPicPr>
          <p:cNvPr id="36866" name="Picture 2" descr="JohnvonNeumann-LosAlamo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3565524"/>
            <a:ext cx="2095500" cy="2733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16658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animEffect transition="in" filter="fade">
                                      <p:cBhvr>
                                        <p:cTn id="7" dur="500"/>
                                        <p:tgtEl>
                                          <p:spTgt spid="225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a36c6e1c-6321-466d-8a64-a6476ca48f78&quot;,&quot;Name&quot;:&quot;留边&quot;,&quot;Kind&quot;:&quot;Custom&quot;,&quot;OldGuidesSetting&quot;:{&quot;HeaderHeight&quot;:12.0,&quot;FooterHeight&quot;:6.0,&quot;SideMargin&quot;:2.0,&quot;TopMargin&quot;:0.0,&quot;BottomMargin&quot;:0.0,&quot;IntervalMargin&quot;:2.0}}"/>
</p:tagLst>
</file>

<file path=ppt/theme/theme1.xml><?xml version="1.0" encoding="utf-8"?>
<a:theme xmlns:a="http://schemas.openxmlformats.org/drawingml/2006/main" name="tsinghua BW">
  <a:themeElements>
    <a:clrScheme name="自定义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2D2DB9"/>
      </a:hlink>
      <a:folHlink>
        <a:srgbClr val="2D2DB9"/>
      </a:folHlink>
    </a:clrScheme>
    <a:fontScheme name="tsinghua BW">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singhua B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singhua B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singhua B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singhua B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singhua B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singhua B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60791</TotalTime>
  <Words>2163</Words>
  <Application>Microsoft Office PowerPoint</Application>
  <PresentationFormat>全屏显示(4:3)</PresentationFormat>
  <Paragraphs>346</Paragraphs>
  <Slides>64</Slides>
  <Notes>10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64</vt:i4>
      </vt:variant>
    </vt:vector>
  </HeadingPairs>
  <TitlesOfParts>
    <vt:vector size="74" baseType="lpstr">
      <vt:lpstr>仿宋</vt:lpstr>
      <vt:lpstr>微软雅黑</vt:lpstr>
      <vt:lpstr>Arial</vt:lpstr>
      <vt:lpstr>Calibri</vt:lpstr>
      <vt:lpstr>Cambria Math</vt:lpstr>
      <vt:lpstr>Consolas</vt:lpstr>
      <vt:lpstr>Garamond</vt:lpstr>
      <vt:lpstr>Times New Roman</vt:lpstr>
      <vt:lpstr>Wingdings</vt:lpstr>
      <vt:lpstr>tsinghua BW</vt:lpstr>
      <vt:lpstr>第15节、程序设计与数学 第章</vt:lpstr>
      <vt:lpstr>计算机与数学</vt:lpstr>
      <vt:lpstr>早期的计算</vt:lpstr>
      <vt:lpstr>早期的计算</vt:lpstr>
      <vt:lpstr>早期的计算</vt:lpstr>
      <vt:lpstr>早期的计算</vt:lpstr>
      <vt:lpstr>机械时代</vt:lpstr>
      <vt:lpstr>电子时代</vt:lpstr>
      <vt:lpstr>谁发明了计算机？</vt:lpstr>
      <vt:lpstr>谁发明了计算机？</vt:lpstr>
      <vt:lpstr>小结</vt:lpstr>
      <vt:lpstr>计算机与数学</vt:lpstr>
      <vt:lpstr>信息时代</vt:lpstr>
      <vt:lpstr>数学家们的骄傲</vt:lpstr>
      <vt:lpstr>四色定理</vt:lpstr>
      <vt:lpstr>拓扑同构</vt:lpstr>
      <vt:lpstr>枚举！</vt:lpstr>
      <vt:lpstr>计算机证明</vt:lpstr>
      <vt:lpstr>计算机证明</vt:lpstr>
      <vt:lpstr>Coq基本语法</vt:lpstr>
      <vt:lpstr>Coq基本语法</vt:lpstr>
      <vt:lpstr>Coq证明策略</vt:lpstr>
      <vt:lpstr>使用Coq证明（一）</vt:lpstr>
      <vt:lpstr>小结</vt:lpstr>
      <vt:lpstr>计算机与数学</vt:lpstr>
      <vt:lpstr>计算机科学与技术系</vt:lpstr>
      <vt:lpstr>技能树</vt:lpstr>
      <vt:lpstr>小结</vt:lpstr>
      <vt:lpstr>计算机与数学</vt:lpstr>
      <vt:lpstr>任务1.1</vt:lpstr>
      <vt:lpstr>任务1.2</vt:lpstr>
      <vt:lpstr>任务1.3</vt:lpstr>
      <vt:lpstr>任务1.4</vt:lpstr>
      <vt:lpstr>任务1.4</vt:lpstr>
      <vt:lpstr>任务2</vt:lpstr>
      <vt:lpstr>任务2</vt:lpstr>
      <vt:lpstr>任务2</vt:lpstr>
      <vt:lpstr>任务3</vt:lpstr>
      <vt:lpstr>举例</vt:lpstr>
      <vt:lpstr>问题转化</vt:lpstr>
      <vt:lpstr>问题转化</vt:lpstr>
      <vt:lpstr>遇到问题！</vt:lpstr>
      <vt:lpstr>任务4</vt:lpstr>
      <vt:lpstr>直观解法</vt:lpstr>
      <vt:lpstr>辗转相除法</vt:lpstr>
      <vt:lpstr>任务5</vt:lpstr>
      <vt:lpstr>任务5</vt:lpstr>
      <vt:lpstr>任务5</vt:lpstr>
      <vt:lpstr>任务5</vt:lpstr>
      <vt:lpstr>参数化</vt:lpstr>
      <vt:lpstr>任务6</vt:lpstr>
      <vt:lpstr>拉格朗日乘数法</vt:lpstr>
      <vt:lpstr>程序设计与数学</vt:lpstr>
      <vt:lpstr>任务7</vt:lpstr>
      <vt:lpstr>任务7</vt:lpstr>
      <vt:lpstr>Miller-Rabin素数检验法</vt:lpstr>
      <vt:lpstr>Miller-Rabin素数检验法</vt:lpstr>
      <vt:lpstr>任务7</vt:lpstr>
      <vt:lpstr>程序设计与数学</vt:lpstr>
      <vt:lpstr>程序设计与数学</vt:lpstr>
      <vt:lpstr>程序设计与数学</vt:lpstr>
      <vt:lpstr>总结</vt:lpstr>
      <vt:lpstr>小结</vt:lpstr>
      <vt:lpstr>结束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123</dc:creator>
  <cp:lastModifiedBy>Wang Yu-Ping</cp:lastModifiedBy>
  <cp:revision>4708</cp:revision>
  <cp:lastPrinted>2021-05-12T04:01:31Z</cp:lastPrinted>
  <dcterms:created xsi:type="dcterms:W3CDTF">2004-01-03T01:02:19Z</dcterms:created>
  <dcterms:modified xsi:type="dcterms:W3CDTF">2021-12-21T03:34:18Z</dcterms:modified>
</cp:coreProperties>
</file>