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4" r:id="rId5"/>
    <p:sldId id="308" r:id="rId6"/>
    <p:sldId id="314" r:id="rId7"/>
    <p:sldId id="320" r:id="rId8"/>
    <p:sldId id="315" r:id="rId9"/>
    <p:sldId id="316" r:id="rId10"/>
    <p:sldId id="317" r:id="rId11"/>
    <p:sldId id="318" r:id="rId12"/>
    <p:sldId id="319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A44A5-D204-432A-89B9-F4EE2F97A2C4}" v="2" dt="2022-11-11T00:09:11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LEONARDO  CESAR ESPEJO MOYA" userId="45cef03e-02e4-4f95-94a6-3643445b8596" providerId="ADAL" clId="{C420DC1B-32FC-41A0-8115-A10A4AD4A191}"/>
    <pc:docChg chg="modSld">
      <pc:chgData name="ALUMNO - LEONARDO  CESAR ESPEJO MOYA" userId="45cef03e-02e4-4f95-94a6-3643445b8596" providerId="ADAL" clId="{C420DC1B-32FC-41A0-8115-A10A4AD4A191}" dt="2022-09-21T15:21:09.357" v="0"/>
      <pc:docMkLst>
        <pc:docMk/>
      </pc:docMkLst>
      <pc:sldChg chg="modSp mod">
        <pc:chgData name="ALUMNO - LEONARDO  CESAR ESPEJO MOYA" userId="45cef03e-02e4-4f95-94a6-3643445b8596" providerId="ADAL" clId="{C420DC1B-32FC-41A0-8115-A10A4AD4A191}" dt="2022-09-21T15:21:09.357" v="0"/>
        <pc:sldMkLst>
          <pc:docMk/>
          <pc:sldMk cId="365334912" sldId="308"/>
        </pc:sldMkLst>
        <pc:spChg chg="mod">
          <ac:chgData name="ALUMNO - LEONARDO  CESAR ESPEJO MOYA" userId="45cef03e-02e4-4f95-94a6-3643445b8596" providerId="ADAL" clId="{C420DC1B-32FC-41A0-8115-A10A4AD4A191}" dt="2022-09-21T15:21:09.357" v="0"/>
          <ac:spMkLst>
            <pc:docMk/>
            <pc:sldMk cId="365334912" sldId="308"/>
            <ac:spMk id="4" creationId="{B0881FA9-F3B0-4912-B0E1-352094195C30}"/>
          </ac:spMkLst>
        </pc:spChg>
      </pc:sldChg>
    </pc:docChg>
  </pc:docChgLst>
  <pc:docChgLst>
    <pc:chgData name="ALUMNO - LEONARDO  CESAR ESPEJO MOYA" userId="45cef03e-02e4-4f95-94a6-3643445b8596" providerId="ADAL" clId="{81BF1904-A266-4768-95F3-289BBEE02BC4}"/>
    <pc:docChg chg="undo redo custSel addSld delSld modSld sldOrd">
      <pc:chgData name="ALUMNO - LEONARDO  CESAR ESPEJO MOYA" userId="45cef03e-02e4-4f95-94a6-3643445b8596" providerId="ADAL" clId="{81BF1904-A266-4768-95F3-289BBEE02BC4}" dt="2022-10-22T07:42:53.752" v="551" actId="14100"/>
      <pc:docMkLst>
        <pc:docMk/>
      </pc:docMkLst>
      <pc:sldChg chg="addSp modSp mod">
        <pc:chgData name="ALUMNO - LEONARDO  CESAR ESPEJO MOYA" userId="45cef03e-02e4-4f95-94a6-3643445b8596" providerId="ADAL" clId="{81BF1904-A266-4768-95F3-289BBEE02BC4}" dt="2022-10-22T07:39:00.470" v="529" actId="14100"/>
        <pc:sldMkLst>
          <pc:docMk/>
          <pc:sldMk cId="1205248810" sldId="274"/>
        </pc:sldMkLst>
        <pc:spChg chg="add mod">
          <ac:chgData name="ALUMNO - LEONARDO  CESAR ESPEJO MOYA" userId="45cef03e-02e4-4f95-94a6-3643445b8596" providerId="ADAL" clId="{81BF1904-A266-4768-95F3-289BBEE02BC4}" dt="2022-10-22T07:39:00.470" v="529" actId="14100"/>
          <ac:spMkLst>
            <pc:docMk/>
            <pc:sldMk cId="1205248810" sldId="274"/>
            <ac:spMk id="4" creationId="{F94638DC-D1E9-A40B-4602-D47C9589F5B4}"/>
          </ac:spMkLst>
        </pc:spChg>
      </pc:sldChg>
      <pc:sldChg chg="modSp mod">
        <pc:chgData name="ALUMNO - LEONARDO  CESAR ESPEJO MOYA" userId="45cef03e-02e4-4f95-94a6-3643445b8596" providerId="ADAL" clId="{81BF1904-A266-4768-95F3-289BBEE02BC4}" dt="2022-10-22T03:06:46.944" v="8" actId="20577"/>
        <pc:sldMkLst>
          <pc:docMk/>
          <pc:sldMk cId="3312924948" sldId="314"/>
        </pc:sldMkLst>
        <pc:spChg chg="mod">
          <ac:chgData name="ALUMNO - LEONARDO  CESAR ESPEJO MOYA" userId="45cef03e-02e4-4f95-94a6-3643445b8596" providerId="ADAL" clId="{81BF1904-A266-4768-95F3-289BBEE02BC4}" dt="2022-10-22T03:06:46.944" v="8" actId="20577"/>
          <ac:spMkLst>
            <pc:docMk/>
            <pc:sldMk cId="3312924948" sldId="314"/>
            <ac:spMk id="4" creationId="{A6A68B88-25D5-070A-B08F-BC24E1465874}"/>
          </ac:spMkLst>
        </pc:spChg>
      </pc:sldChg>
      <pc:sldChg chg="addSp delSp modSp new mod">
        <pc:chgData name="ALUMNO - LEONARDO  CESAR ESPEJO MOYA" userId="45cef03e-02e4-4f95-94a6-3643445b8596" providerId="ADAL" clId="{81BF1904-A266-4768-95F3-289BBEE02BC4}" dt="2022-10-22T07:41:52.704" v="540" actId="313"/>
        <pc:sldMkLst>
          <pc:docMk/>
          <pc:sldMk cId="2462983108" sldId="315"/>
        </pc:sldMkLst>
        <pc:graphicFrameChg chg="add del mod modGraphic">
          <ac:chgData name="ALUMNO - LEONARDO  CESAR ESPEJO MOYA" userId="45cef03e-02e4-4f95-94a6-3643445b8596" providerId="ADAL" clId="{81BF1904-A266-4768-95F3-289BBEE02BC4}" dt="2022-10-22T04:00:27.380" v="21" actId="478"/>
          <ac:graphicFrameMkLst>
            <pc:docMk/>
            <pc:sldMk cId="2462983108" sldId="315"/>
            <ac:graphicFrameMk id="2" creationId="{2BED76F0-E7F3-A9AB-46CB-E8BCB39C5E70}"/>
          </ac:graphicFrameMkLst>
        </pc:graphicFrameChg>
        <pc:graphicFrameChg chg="add del mod modGraphic">
          <ac:chgData name="ALUMNO - LEONARDO  CESAR ESPEJO MOYA" userId="45cef03e-02e4-4f95-94a6-3643445b8596" providerId="ADAL" clId="{81BF1904-A266-4768-95F3-289BBEE02BC4}" dt="2022-10-22T04:01:30.314" v="28" actId="3680"/>
          <ac:graphicFrameMkLst>
            <pc:docMk/>
            <pc:sldMk cId="2462983108" sldId="315"/>
            <ac:graphicFrameMk id="3" creationId="{AA889B0B-FB14-C9A1-926D-3EF5142DB6D1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7:41:46.454" v="539" actId="14734"/>
          <ac:graphicFrameMkLst>
            <pc:docMk/>
            <pc:sldMk cId="2462983108" sldId="315"/>
            <ac:graphicFrameMk id="4" creationId="{2ECC9A48-E648-5285-16D4-179B5D3BC541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7:41:52.704" v="540" actId="313"/>
          <ac:graphicFrameMkLst>
            <pc:docMk/>
            <pc:sldMk cId="2462983108" sldId="315"/>
            <ac:graphicFrameMk id="5" creationId="{EC3D1551-BE3C-E199-9B93-BFEAE434DBB2}"/>
          </ac:graphicFrameMkLst>
        </pc:graphicFrameChg>
      </pc:sldChg>
      <pc:sldChg chg="addSp modSp new mod">
        <pc:chgData name="ALUMNO - LEONARDO  CESAR ESPEJO MOYA" userId="45cef03e-02e4-4f95-94a6-3643445b8596" providerId="ADAL" clId="{81BF1904-A266-4768-95F3-289BBEE02BC4}" dt="2022-10-22T07:42:00.762" v="544" actId="20577"/>
        <pc:sldMkLst>
          <pc:docMk/>
          <pc:sldMk cId="3358923973" sldId="316"/>
        </pc:sldMkLst>
        <pc:graphicFrameChg chg="add mod modGraphic">
          <ac:chgData name="ALUMNO - LEONARDO  CESAR ESPEJO MOYA" userId="45cef03e-02e4-4f95-94a6-3643445b8596" providerId="ADAL" clId="{81BF1904-A266-4768-95F3-289BBEE02BC4}" dt="2022-10-22T05:22:39.947" v="467" actId="2711"/>
          <ac:graphicFrameMkLst>
            <pc:docMk/>
            <pc:sldMk cId="3358923973" sldId="316"/>
            <ac:graphicFrameMk id="2" creationId="{802D0CA4-8C74-6CD4-5230-416BBC8676E5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7:42:00.762" v="544" actId="20577"/>
          <ac:graphicFrameMkLst>
            <pc:docMk/>
            <pc:sldMk cId="3358923973" sldId="316"/>
            <ac:graphicFrameMk id="3" creationId="{B72AECE7-7B85-47EF-C6F0-155285D68F67}"/>
          </ac:graphicFrameMkLst>
        </pc:graphicFrameChg>
      </pc:sldChg>
      <pc:sldChg chg="addSp modSp new mod">
        <pc:chgData name="ALUMNO - LEONARDO  CESAR ESPEJO MOYA" userId="45cef03e-02e4-4f95-94a6-3643445b8596" providerId="ADAL" clId="{81BF1904-A266-4768-95F3-289BBEE02BC4}" dt="2022-10-22T04:23:13.304" v="337" actId="20577"/>
        <pc:sldMkLst>
          <pc:docMk/>
          <pc:sldMk cId="1039236285" sldId="317"/>
        </pc:sldMkLst>
        <pc:graphicFrameChg chg="add mod modGraphic">
          <ac:chgData name="ALUMNO - LEONARDO  CESAR ESPEJO MOYA" userId="45cef03e-02e4-4f95-94a6-3643445b8596" providerId="ADAL" clId="{81BF1904-A266-4768-95F3-289BBEE02BC4}" dt="2022-10-22T04:15:30.866" v="244" actId="313"/>
          <ac:graphicFrameMkLst>
            <pc:docMk/>
            <pc:sldMk cId="1039236285" sldId="317"/>
            <ac:graphicFrameMk id="2" creationId="{16E1A8BF-73F1-5866-8C60-31C59CF2D436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4:23:13.304" v="337" actId="20577"/>
          <ac:graphicFrameMkLst>
            <pc:docMk/>
            <pc:sldMk cId="1039236285" sldId="317"/>
            <ac:graphicFrameMk id="3" creationId="{BBF8753A-F991-F8E8-0C85-C976EA5E3E5D}"/>
          </ac:graphicFrameMkLst>
        </pc:graphicFrameChg>
      </pc:sldChg>
      <pc:sldChg chg="addSp delSp modSp new mod">
        <pc:chgData name="ALUMNO - LEONARDO  CESAR ESPEJO MOYA" userId="45cef03e-02e4-4f95-94a6-3643445b8596" providerId="ADAL" clId="{81BF1904-A266-4768-95F3-289BBEE02BC4}" dt="2022-10-22T05:23:09.598" v="479" actId="20577"/>
        <pc:sldMkLst>
          <pc:docMk/>
          <pc:sldMk cId="2026166581" sldId="318"/>
        </pc:sldMkLst>
        <pc:graphicFrameChg chg="add mod modGraphic">
          <ac:chgData name="ALUMNO - LEONARDO  CESAR ESPEJO MOYA" userId="45cef03e-02e4-4f95-94a6-3643445b8596" providerId="ADAL" clId="{81BF1904-A266-4768-95F3-289BBEE02BC4}" dt="2022-10-22T04:23:31.990" v="338" actId="207"/>
          <ac:graphicFrameMkLst>
            <pc:docMk/>
            <pc:sldMk cId="2026166581" sldId="318"/>
            <ac:graphicFrameMk id="2" creationId="{BCE787DC-8BA2-1F7B-C0AF-E0FFFB597465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4:23:36.077" v="339" actId="207"/>
          <ac:graphicFrameMkLst>
            <pc:docMk/>
            <pc:sldMk cId="2026166581" sldId="318"/>
            <ac:graphicFrameMk id="3" creationId="{DF86DC15-F45D-7422-B970-64038BE030E9}"/>
          </ac:graphicFrameMkLst>
        </pc:graphicFrameChg>
        <pc:graphicFrameChg chg="add mod modGraphic">
          <ac:chgData name="ALUMNO - LEONARDO  CESAR ESPEJO MOYA" userId="45cef03e-02e4-4f95-94a6-3643445b8596" providerId="ADAL" clId="{81BF1904-A266-4768-95F3-289BBEE02BC4}" dt="2022-10-22T05:23:09.598" v="479" actId="20577"/>
          <ac:graphicFrameMkLst>
            <pc:docMk/>
            <pc:sldMk cId="2026166581" sldId="318"/>
            <ac:graphicFrameMk id="4" creationId="{B6C86F13-1D06-0DEC-BA51-AF063D3614ED}"/>
          </ac:graphicFrameMkLst>
        </pc:graphicFrameChg>
        <pc:graphicFrameChg chg="add del mod">
          <ac:chgData name="ALUMNO - LEONARDO  CESAR ESPEJO MOYA" userId="45cef03e-02e4-4f95-94a6-3643445b8596" providerId="ADAL" clId="{81BF1904-A266-4768-95F3-289BBEE02BC4}" dt="2022-10-22T04:18:22.564" v="269"/>
          <ac:graphicFrameMkLst>
            <pc:docMk/>
            <pc:sldMk cId="2026166581" sldId="318"/>
            <ac:graphicFrameMk id="5" creationId="{97075586-00F2-B5AA-561D-CC9225FCACC6}"/>
          </ac:graphicFrameMkLst>
        </pc:graphicFrameChg>
      </pc:sldChg>
      <pc:sldChg chg="addSp modSp new mod ord">
        <pc:chgData name="ALUMNO - LEONARDO  CESAR ESPEJO MOYA" userId="45cef03e-02e4-4f95-94a6-3643445b8596" providerId="ADAL" clId="{81BF1904-A266-4768-95F3-289BBEE02BC4}" dt="2022-10-22T07:42:26.001" v="545" actId="1076"/>
        <pc:sldMkLst>
          <pc:docMk/>
          <pc:sldMk cId="657181134" sldId="319"/>
        </pc:sldMkLst>
        <pc:spChg chg="add mod">
          <ac:chgData name="ALUMNO - LEONARDO  CESAR ESPEJO MOYA" userId="45cef03e-02e4-4f95-94a6-3643445b8596" providerId="ADAL" clId="{81BF1904-A266-4768-95F3-289BBEE02BC4}" dt="2022-10-22T07:38:35.189" v="526" actId="115"/>
          <ac:spMkLst>
            <pc:docMk/>
            <pc:sldMk cId="657181134" sldId="319"/>
            <ac:spMk id="2" creationId="{483D143E-9E10-69E2-1F3A-1BFFD1203F1A}"/>
          </ac:spMkLst>
        </pc:spChg>
        <pc:picChg chg="add mod">
          <ac:chgData name="ALUMNO - LEONARDO  CESAR ESPEJO MOYA" userId="45cef03e-02e4-4f95-94a6-3643445b8596" providerId="ADAL" clId="{81BF1904-A266-4768-95F3-289BBEE02BC4}" dt="2022-10-22T07:42:26.001" v="545" actId="1076"/>
          <ac:picMkLst>
            <pc:docMk/>
            <pc:sldMk cId="657181134" sldId="319"/>
            <ac:picMk id="3" creationId="{A7D6FFE5-5A2E-CE4D-24A3-7BA8606BB422}"/>
          </ac:picMkLst>
        </pc:picChg>
      </pc:sldChg>
      <pc:sldChg chg="modSp new del mod">
        <pc:chgData name="ALUMNO - LEONARDO  CESAR ESPEJO MOYA" userId="45cef03e-02e4-4f95-94a6-3643445b8596" providerId="ADAL" clId="{81BF1904-A266-4768-95F3-289BBEE02BC4}" dt="2022-10-22T05:13:58.924" v="395" actId="47"/>
        <pc:sldMkLst>
          <pc:docMk/>
          <pc:sldMk cId="1179994320" sldId="320"/>
        </pc:sldMkLst>
        <pc:spChg chg="mod">
          <ac:chgData name="ALUMNO - LEONARDO  CESAR ESPEJO MOYA" userId="45cef03e-02e4-4f95-94a6-3643445b8596" providerId="ADAL" clId="{81BF1904-A266-4768-95F3-289BBEE02BC4}" dt="2022-10-22T05:13:52.979" v="394" actId="20577"/>
          <ac:spMkLst>
            <pc:docMk/>
            <pc:sldMk cId="1179994320" sldId="320"/>
            <ac:spMk id="3" creationId="{3CAD7D14-5321-67A6-98DC-D7087A442AF8}"/>
          </ac:spMkLst>
        </pc:spChg>
      </pc:sldChg>
      <pc:sldChg chg="addSp delSp modSp new mod">
        <pc:chgData name="ALUMNO - LEONARDO  CESAR ESPEJO MOYA" userId="45cef03e-02e4-4f95-94a6-3643445b8596" providerId="ADAL" clId="{81BF1904-A266-4768-95F3-289BBEE02BC4}" dt="2022-10-22T07:42:53.752" v="551" actId="14100"/>
        <pc:sldMkLst>
          <pc:docMk/>
          <pc:sldMk cId="3629871331" sldId="320"/>
        </pc:sldMkLst>
        <pc:spChg chg="mod">
          <ac:chgData name="ALUMNO - LEONARDO  CESAR ESPEJO MOYA" userId="45cef03e-02e4-4f95-94a6-3643445b8596" providerId="ADAL" clId="{81BF1904-A266-4768-95F3-289BBEE02BC4}" dt="2022-10-22T07:42:45.985" v="550" actId="14100"/>
          <ac:spMkLst>
            <pc:docMk/>
            <pc:sldMk cId="3629871331" sldId="320"/>
            <ac:spMk id="2" creationId="{5A11A13C-4021-7078-8A5A-B7D359298A04}"/>
          </ac:spMkLst>
        </pc:spChg>
        <pc:spChg chg="del">
          <ac:chgData name="ALUMNO - LEONARDO  CESAR ESPEJO MOYA" userId="45cef03e-02e4-4f95-94a6-3643445b8596" providerId="ADAL" clId="{81BF1904-A266-4768-95F3-289BBEE02BC4}" dt="2022-10-22T05:14:32.012" v="428"/>
          <ac:spMkLst>
            <pc:docMk/>
            <pc:sldMk cId="3629871331" sldId="320"/>
            <ac:spMk id="3" creationId="{F05628C0-31A1-448D-57F0-7AC6A9D3C20C}"/>
          </ac:spMkLst>
        </pc:spChg>
        <pc:spChg chg="add del mod">
          <ac:chgData name="ALUMNO - LEONARDO  CESAR ESPEJO MOYA" userId="45cef03e-02e4-4f95-94a6-3643445b8596" providerId="ADAL" clId="{81BF1904-A266-4768-95F3-289BBEE02BC4}" dt="2022-10-22T05:14:43.734" v="432"/>
          <ac:spMkLst>
            <pc:docMk/>
            <pc:sldMk cId="3629871331" sldId="320"/>
            <ac:spMk id="7" creationId="{345A1415-EE50-400B-BB27-1568444B1F65}"/>
          </ac:spMkLst>
        </pc:spChg>
        <pc:spChg chg="add del mod">
          <ac:chgData name="ALUMNO - LEONARDO  CESAR ESPEJO MOYA" userId="45cef03e-02e4-4f95-94a6-3643445b8596" providerId="ADAL" clId="{81BF1904-A266-4768-95F3-289BBEE02BC4}" dt="2022-10-22T05:16:40.985" v="436"/>
          <ac:spMkLst>
            <pc:docMk/>
            <pc:sldMk cId="3629871331" sldId="320"/>
            <ac:spMk id="11" creationId="{BB27F0C4-2A1D-F56F-8B4D-93D3C95C08CD}"/>
          </ac:spMkLst>
        </pc:spChg>
        <pc:picChg chg="add del mod">
          <ac:chgData name="ALUMNO - LEONARDO  CESAR ESPEJO MOYA" userId="45cef03e-02e4-4f95-94a6-3643445b8596" providerId="ADAL" clId="{81BF1904-A266-4768-95F3-289BBEE02BC4}" dt="2022-10-22T05:14:39.315" v="431" actId="478"/>
          <ac:picMkLst>
            <pc:docMk/>
            <pc:sldMk cId="3629871331" sldId="320"/>
            <ac:picMk id="5" creationId="{9909C2D0-8C58-7038-FFD7-C14D0D8BB6D3}"/>
          </ac:picMkLst>
        </pc:picChg>
        <pc:picChg chg="add del mod">
          <ac:chgData name="ALUMNO - LEONARDO  CESAR ESPEJO MOYA" userId="45cef03e-02e4-4f95-94a6-3643445b8596" providerId="ADAL" clId="{81BF1904-A266-4768-95F3-289BBEE02BC4}" dt="2022-10-22T05:14:45.879" v="435" actId="478"/>
          <ac:picMkLst>
            <pc:docMk/>
            <pc:sldMk cId="3629871331" sldId="320"/>
            <ac:picMk id="9" creationId="{65CE75FD-AEE4-F239-4BE5-B2B175540500}"/>
          </ac:picMkLst>
        </pc:picChg>
        <pc:picChg chg="add mod">
          <ac:chgData name="ALUMNO - LEONARDO  CESAR ESPEJO MOYA" userId="45cef03e-02e4-4f95-94a6-3643445b8596" providerId="ADAL" clId="{81BF1904-A266-4768-95F3-289BBEE02BC4}" dt="2022-10-22T07:42:53.752" v="551" actId="14100"/>
          <ac:picMkLst>
            <pc:docMk/>
            <pc:sldMk cId="3629871331" sldId="320"/>
            <ac:picMk id="13" creationId="{79140BC5-D980-8909-0B83-84478DE5B391}"/>
          </ac:picMkLst>
        </pc:picChg>
      </pc:sldChg>
      <pc:sldChg chg="new del">
        <pc:chgData name="ALUMNO - LEONARDO  CESAR ESPEJO MOYA" userId="45cef03e-02e4-4f95-94a6-3643445b8596" providerId="ADAL" clId="{81BF1904-A266-4768-95F3-289BBEE02BC4}" dt="2022-10-22T07:28:32.237" v="487" actId="47"/>
        <pc:sldMkLst>
          <pc:docMk/>
          <pc:sldMk cId="3939235820" sldId="321"/>
        </pc:sldMkLst>
      </pc:sldChg>
    </pc:docChg>
  </pc:docChgLst>
  <pc:docChgLst>
    <pc:chgData name="ALUMNO - LEONARDO  CESAR ESPEJO MOYA" userId="45cef03e-02e4-4f95-94a6-3643445b8596" providerId="ADAL" clId="{F27A44A5-D204-432A-89B9-F4EE2F97A2C4}"/>
    <pc:docChg chg="custSel modSld">
      <pc:chgData name="ALUMNO - LEONARDO  CESAR ESPEJO MOYA" userId="45cef03e-02e4-4f95-94a6-3643445b8596" providerId="ADAL" clId="{F27A44A5-D204-432A-89B9-F4EE2F97A2C4}" dt="2022-11-11T00:09:32.157" v="24" actId="1076"/>
      <pc:docMkLst>
        <pc:docMk/>
      </pc:docMkLst>
      <pc:sldChg chg="addSp delSp modSp mod">
        <pc:chgData name="ALUMNO - LEONARDO  CESAR ESPEJO MOYA" userId="45cef03e-02e4-4f95-94a6-3643445b8596" providerId="ADAL" clId="{F27A44A5-D204-432A-89B9-F4EE2F97A2C4}" dt="2022-11-11T00:09:32.157" v="24" actId="1076"/>
        <pc:sldMkLst>
          <pc:docMk/>
          <pc:sldMk cId="657181134" sldId="319"/>
        </pc:sldMkLst>
        <pc:spChg chg="del mod">
          <ac:chgData name="ALUMNO - LEONARDO  CESAR ESPEJO MOYA" userId="45cef03e-02e4-4f95-94a6-3643445b8596" providerId="ADAL" clId="{F27A44A5-D204-432A-89B9-F4EE2F97A2C4}" dt="2022-11-11T00:01:05.244" v="10" actId="21"/>
          <ac:spMkLst>
            <pc:docMk/>
            <pc:sldMk cId="657181134" sldId="319"/>
            <ac:spMk id="2" creationId="{483D143E-9E10-69E2-1F3A-1BFFD1203F1A}"/>
          </ac:spMkLst>
        </pc:spChg>
        <pc:picChg chg="del">
          <ac:chgData name="ALUMNO - LEONARDO  CESAR ESPEJO MOYA" userId="45cef03e-02e4-4f95-94a6-3643445b8596" providerId="ADAL" clId="{F27A44A5-D204-432A-89B9-F4EE2F97A2C4}" dt="2022-11-11T00:00:28.663" v="0" actId="478"/>
          <ac:picMkLst>
            <pc:docMk/>
            <pc:sldMk cId="657181134" sldId="319"/>
            <ac:picMk id="3" creationId="{A7D6FFE5-5A2E-CE4D-24A3-7BA8606BB422}"/>
          </ac:picMkLst>
        </pc:picChg>
        <pc:picChg chg="add del mod">
          <ac:chgData name="ALUMNO - LEONARDO  CESAR ESPEJO MOYA" userId="45cef03e-02e4-4f95-94a6-3643445b8596" providerId="ADAL" clId="{F27A44A5-D204-432A-89B9-F4EE2F97A2C4}" dt="2022-11-11T00:09:09.509" v="16" actId="478"/>
          <ac:picMkLst>
            <pc:docMk/>
            <pc:sldMk cId="657181134" sldId="319"/>
            <ac:picMk id="5" creationId="{21E4A6F2-C03E-62F6-976D-FABA03783322}"/>
          </ac:picMkLst>
        </pc:picChg>
        <pc:picChg chg="add mod">
          <ac:chgData name="ALUMNO - LEONARDO  CESAR ESPEJO MOYA" userId="45cef03e-02e4-4f95-94a6-3643445b8596" providerId="ADAL" clId="{F27A44A5-D204-432A-89B9-F4EE2F97A2C4}" dt="2022-11-11T00:09:32.157" v="24" actId="1076"/>
          <ac:picMkLst>
            <pc:docMk/>
            <pc:sldMk cId="657181134" sldId="319"/>
            <ac:picMk id="7" creationId="{3D58C925-D327-C196-3C20-AAA009DEFF0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B64B-02AA-4453-B7D5-2BAD80073DC3}" type="datetime1">
              <a:rPr lang="es-ES" smtClean="0"/>
              <a:t>10/11/2022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4D4A2-E028-4921-A460-5DC2298A230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7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180311-5F3A-41B9-BB4C-F0B4D537196E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06F76E-E60C-4C54-B47A-C2C406EC8F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306F76E-E60C-4C54-B47A-C2C406EC8F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348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6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C81E3F-797C-4683-AB66-99866953FF84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93779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DA17A2-542D-43F0-8496-39DC76E6B81C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3BD5A-6B79-4D43-A34E-32E14BFEA307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FFBBC-06EC-419D-8341-1AE6BA113070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20534-C966-4D58-83F3-C002D0A3DD30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920DE-B696-499F-A5D9-F52238833BE6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9AFF1-DCF3-43A4-B013-DF8E24D8732A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AAC49F1-0C9A-4823-ABBA-131C993AF77A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AC759-BA64-415F-A156-FAEEBAB78FA1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0A7CAD8-3162-4117-8BB9-07ECAD5A8944}" type="datetime1">
              <a:rPr lang="es-ES" noProof="0" smtClean="0"/>
              <a:t>10/11/2022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Leo-Spj/SQL-CoderHouse/blob/main/script.sql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ángulo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Imagen 7" descr="Un perro mirando a la cáma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02" y="842211"/>
            <a:ext cx="6653463" cy="2586789"/>
          </a:xfrm>
        </p:spPr>
        <p:txBody>
          <a:bodyPr rtlCol="0">
            <a:noAutofit/>
          </a:bodyPr>
          <a:lstStyle/>
          <a:p>
            <a:pPr algn="r"/>
            <a:r>
              <a:rPr lang="es-ES" sz="4800" dirty="0">
                <a:solidFill>
                  <a:schemeClr val="tx1"/>
                </a:solidFill>
              </a:rPr>
              <a:t>BBDD</a:t>
            </a:r>
            <a:br>
              <a:rPr lang="es-ES" sz="4800" dirty="0">
                <a:solidFill>
                  <a:schemeClr val="tx1"/>
                </a:solidFill>
              </a:rPr>
            </a:br>
            <a:r>
              <a:rPr lang="es-ES" sz="4800" dirty="0">
                <a:solidFill>
                  <a:schemeClr val="tx1"/>
                </a:solidFill>
              </a:rPr>
              <a:t>Rescate y adopción de mascotas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4633" y="251890"/>
            <a:ext cx="3330074" cy="470005"/>
          </a:xfrm>
        </p:spPr>
        <p:txBody>
          <a:bodyPr rtlCol="0">
            <a:normAutofit/>
          </a:bodyPr>
          <a:lstStyle/>
          <a:p>
            <a:pPr algn="r" rtl="0"/>
            <a:r>
              <a:rPr lang="es-ES" sz="1600" b="1" dirty="0">
                <a:solidFill>
                  <a:schemeClr val="tx1"/>
                </a:solidFill>
                <a:latin typeface="Univers" panose="020B0503020202020204" pitchFamily="34" charset="0"/>
              </a:rPr>
              <a:t>Leonardo espejo moya</a:t>
            </a:r>
          </a:p>
        </p:txBody>
      </p:sp>
      <p:sp>
        <p:nvSpPr>
          <p:cNvPr id="5" name="Marcador de pie de página 7">
            <a:extLst>
              <a:ext uri="{FF2B5EF4-FFF2-40B4-BE49-F238E27FC236}">
                <a16:creationId xmlns:a16="http://schemas.microsoft.com/office/drawing/2014/main" id="{2AC40045-045A-9EB8-4C6C-86834C6C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39407" y="4077300"/>
            <a:ext cx="4480083" cy="600057"/>
          </a:xfrm>
        </p:spPr>
        <p:txBody>
          <a:bodyPr rtlCol="0"/>
          <a:lstStyle/>
          <a:p>
            <a:pPr rtl="0"/>
            <a:r>
              <a:rPr lang="es-ES" sz="2400" b="1" cap="all" spc="400" dirty="0">
                <a:solidFill>
                  <a:schemeClr val="tx1"/>
                </a:solidFill>
                <a:latin typeface="+mn-lt"/>
              </a:rPr>
              <a:t>Propuesta de BBDD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Marcador de fecha 6">
            <a:extLst>
              <a:ext uri="{FF2B5EF4-FFF2-40B4-BE49-F238E27FC236}">
                <a16:creationId xmlns:a16="http://schemas.microsoft.com/office/drawing/2014/main" id="{5EBAA545-4E77-204B-BB41-800F86D2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605" y="240630"/>
            <a:ext cx="2750108" cy="365125"/>
          </a:xfrm>
        </p:spPr>
        <p:txBody>
          <a:bodyPr rtlCol="0"/>
          <a:lstStyle/>
          <a:p>
            <a:pPr algn="l" rtl="0"/>
            <a:r>
              <a:rPr lang="es-ES" sz="2000" b="1" dirty="0">
                <a:latin typeface="Univers" panose="020B0503020202020204" pitchFamily="34" charset="0"/>
              </a:rPr>
              <a:t>SQL - CoderHouse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638DC-D1E9-A40B-4602-D47C9589F5B4}"/>
              </a:ext>
            </a:extLst>
          </p:cNvPr>
          <p:cNvSpPr txBox="1">
            <a:spLocks/>
          </p:cNvSpPr>
          <p:nvPr/>
        </p:nvSpPr>
        <p:spPr>
          <a:xfrm>
            <a:off x="3461165" y="6431222"/>
            <a:ext cx="9617669" cy="42676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u="sng" dirty="0"/>
              <a:t>Script</a:t>
            </a:r>
            <a:r>
              <a:rPr lang="es-ES" dirty="0"/>
              <a:t> en </a:t>
            </a:r>
            <a:r>
              <a:rPr lang="es-ES" b="1" dirty="0">
                <a:solidFill>
                  <a:srgbClr val="FF0000"/>
                </a:solidFill>
              </a:rPr>
              <a:t>GitHub</a:t>
            </a:r>
            <a:r>
              <a:rPr lang="es-ES" dirty="0"/>
              <a:t>: 	</a:t>
            </a:r>
            <a:r>
              <a:rPr lang="es-ES" dirty="0">
                <a:hlinkClick r:id="rId5"/>
              </a:rPr>
              <a:t>https://github.com/Leo-Spj/SQL-CoderHouse/blob/main/script.sql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159752" cy="1179576"/>
          </a:xfrm>
        </p:spPr>
        <p:txBody>
          <a:bodyPr rtlCol="0">
            <a:normAutofit/>
          </a:bodyPr>
          <a:lstStyle/>
          <a:p>
            <a:pPr rtl="0"/>
            <a:r>
              <a:rPr lang="es-ES" sz="5400" dirty="0"/>
              <a:t>Antecedentes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88082" cy="3346704"/>
          </a:xfrm>
        </p:spPr>
        <p:txBody>
          <a:bodyPr rtlCol="0">
            <a:normAutofit lnSpcReduction="1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3F3F3F"/>
                </a:solidFill>
                <a:effectLst/>
                <a:latin typeface="Libre Franklin" panose="020B0604020202020204" pitchFamily="2" charset="0"/>
              </a:rPr>
              <a:t>El registro de mascotas rescatadas/recibidas es deficiente. </a:t>
            </a:r>
            <a:endParaRPr lang="es-ES" b="0" dirty="0">
              <a:effectLst/>
            </a:endParaRP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3F3F3F"/>
                </a:solidFill>
                <a:effectLst/>
                <a:latin typeface="Libre Franklin" panose="020B0604020202020204" pitchFamily="2" charset="0"/>
              </a:rPr>
              <a:t>Existe un pobre manejo de registros de donaciones, ingresos de actividades que recaudan fondos para el cuidado de las mascotas, y gastos.</a:t>
            </a:r>
            <a:endParaRPr lang="es-ES" b="0" dirty="0">
              <a:effectLst/>
            </a:endParaRP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3F3F3F"/>
                </a:solidFill>
                <a:effectLst/>
                <a:latin typeface="Libre Franklin" panose="020B0604020202020204" pitchFamily="2" charset="0"/>
              </a:rPr>
              <a:t>No se tiene un buen seguimiento de las personas que han adoptado, con el fin de supervisar el buen cuidado de la mascota.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sz="1400" b="1" dirty="0"/>
              <a:t>Rescate y adopción de mascotas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19" name="Marcador de posición de imagen 18" descr="Un perro con un objeto en la mano&#10;&#10;Descripción generada automáticamente con confianza media">
            <a:extLst>
              <a:ext uri="{FF2B5EF4-FFF2-40B4-BE49-F238E27FC236}">
                <a16:creationId xmlns:a16="http://schemas.microsoft.com/office/drawing/2014/main" id="{1AF9856E-403A-D6FE-97DE-801CA44A90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3046" t="-285" r="13843" b="-878"/>
          <a:stretch/>
        </p:blipFill>
        <p:spPr>
          <a:xfrm>
            <a:off x="7451965" y="1665520"/>
            <a:ext cx="4266960" cy="4266968"/>
          </a:xfr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Un perro sentado en el pasto&#10;&#10;Descripción generada automáticamente">
            <a:extLst>
              <a:ext uri="{FF2B5EF4-FFF2-40B4-BE49-F238E27FC236}">
                <a16:creationId xmlns:a16="http://schemas.microsoft.com/office/drawing/2014/main" id="{466DB30F-7DBB-F8A7-8786-304965404A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416" r="26984"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4F578BC-C666-C68D-E697-6573693F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A68B88-25D5-070A-B08F-BC24E146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1939009"/>
          </a:xfrm>
        </p:spPr>
        <p:txBody>
          <a:bodyPr/>
          <a:lstStyle/>
          <a:p>
            <a:pPr algn="just"/>
            <a:r>
              <a:rPr lang="es-ES" dirty="0"/>
              <a:t>Se necesita implementar una base de datos que permita optimizar los registros de: </a:t>
            </a:r>
            <a:r>
              <a:rPr lang="es-PE" dirty="0"/>
              <a:t>ingreso/registro de mascota, cuidador de mascota temporal, datos del adoptante, ingresos por donaciones, ingresos por actividades, gastos diversos.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C0FB9-D190-23F9-8ECD-399C59FD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sz="1400" b="1" dirty="0"/>
              <a:t>Rescate y adopción de mascotas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B57950-9DF0-AF2F-B415-2A2AF338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29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1A13C-4021-7078-8A5A-B7D35929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8" y="576196"/>
            <a:ext cx="1978528" cy="1540703"/>
          </a:xfrm>
        </p:spPr>
        <p:txBody>
          <a:bodyPr>
            <a:noAutofit/>
          </a:bodyPr>
          <a:lstStyle/>
          <a:p>
            <a:r>
              <a:rPr lang="es-ES" dirty="0"/>
              <a:t>Diagrama</a:t>
            </a:r>
            <a:br>
              <a:rPr lang="es-ES" dirty="0"/>
            </a:br>
            <a:r>
              <a:rPr lang="es-ES" dirty="0"/>
              <a:t>entidad</a:t>
            </a:r>
            <a:br>
              <a:rPr lang="es-ES" dirty="0"/>
            </a:br>
            <a:r>
              <a:rPr lang="es-ES" dirty="0"/>
              <a:t>relación</a:t>
            </a:r>
            <a:endParaRPr lang="es-PE" dirty="0"/>
          </a:p>
        </p:txBody>
      </p:sp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79140BC5-D980-8909-0B83-84478DE5B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6" y="576196"/>
            <a:ext cx="9276556" cy="6140577"/>
          </a:xfrm>
        </p:spPr>
      </p:pic>
    </p:spTree>
    <p:extLst>
      <p:ext uri="{BB962C8B-B14F-4D97-AF65-F5344CB8AC3E}">
        <p14:creationId xmlns:p14="http://schemas.microsoft.com/office/powerpoint/2010/main" val="36298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ECC9A48-E648-5285-16D4-179B5D3BC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87910"/>
              </p:ext>
            </p:extLst>
          </p:nvPr>
        </p:nvGraphicFramePr>
        <p:xfrm>
          <a:off x="457200" y="719666"/>
          <a:ext cx="11273591" cy="263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476">
                  <a:extLst>
                    <a:ext uri="{9D8B030D-6E8A-4147-A177-3AD203B41FA5}">
                      <a16:colId xmlns:a16="http://schemas.microsoft.com/office/drawing/2014/main" val="553825070"/>
                    </a:ext>
                  </a:extLst>
                </a:gridCol>
                <a:gridCol w="927279">
                  <a:extLst>
                    <a:ext uri="{9D8B030D-6E8A-4147-A177-3AD203B41FA5}">
                      <a16:colId xmlns:a16="http://schemas.microsoft.com/office/drawing/2014/main" val="666156169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val="849990200"/>
                    </a:ext>
                  </a:extLst>
                </a:gridCol>
                <a:gridCol w="682580">
                  <a:extLst>
                    <a:ext uri="{9D8B030D-6E8A-4147-A177-3AD203B41FA5}">
                      <a16:colId xmlns:a16="http://schemas.microsoft.com/office/drawing/2014/main" val="1223729002"/>
                    </a:ext>
                  </a:extLst>
                </a:gridCol>
                <a:gridCol w="888643">
                  <a:extLst>
                    <a:ext uri="{9D8B030D-6E8A-4147-A177-3AD203B41FA5}">
                      <a16:colId xmlns:a16="http://schemas.microsoft.com/office/drawing/2014/main" val="387158370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3729565748"/>
                    </a:ext>
                  </a:extLst>
                </a:gridCol>
                <a:gridCol w="5420143">
                  <a:extLst>
                    <a:ext uri="{9D8B030D-6E8A-4147-A177-3AD203B41FA5}">
                      <a16:colId xmlns:a16="http://schemas.microsoft.com/office/drawing/2014/main" val="3826165436"/>
                    </a:ext>
                  </a:extLst>
                </a:gridCol>
              </a:tblGrid>
              <a:tr h="27443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Tabla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mascota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87153"/>
                  </a:ext>
                </a:extLst>
              </a:tr>
              <a:tr h="27443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registra a la mascota sin hogar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3145"/>
                  </a:ext>
                </a:extLst>
              </a:tr>
              <a:tr h="3553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LENGHT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s-PE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5893"/>
                  </a:ext>
                </a:extLst>
              </a:tr>
              <a:tr h="40391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id_mascota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AUTO_INCREMENT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designa un identidades único para cada mascota ingresada.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8881306"/>
                  </a:ext>
                </a:extLst>
              </a:tr>
              <a:tr h="3553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la mascota.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4794499"/>
                  </a:ext>
                </a:extLst>
              </a:tr>
              <a:tr h="3553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perro, gato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336698"/>
                  </a:ext>
                </a:extLst>
              </a:tr>
              <a:tr h="27443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tamaño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pequeño, mediano, grande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3252786"/>
                  </a:ext>
                </a:extLst>
              </a:tr>
              <a:tr h="34539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edad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aproximada de nacimiento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3390286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C3D1551-BE3C-E199-9B93-BFEAE434D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17071"/>
              </p:ext>
            </p:extLst>
          </p:nvPr>
        </p:nvGraphicFramePr>
        <p:xfrm>
          <a:off x="457200" y="3477126"/>
          <a:ext cx="11273590" cy="300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219">
                  <a:extLst>
                    <a:ext uri="{9D8B030D-6E8A-4147-A177-3AD203B41FA5}">
                      <a16:colId xmlns:a16="http://schemas.microsoft.com/office/drawing/2014/main" val="459721365"/>
                    </a:ext>
                  </a:extLst>
                </a:gridCol>
                <a:gridCol w="764265">
                  <a:extLst>
                    <a:ext uri="{9D8B030D-6E8A-4147-A177-3AD203B41FA5}">
                      <a16:colId xmlns:a16="http://schemas.microsoft.com/office/drawing/2014/main" val="3142229252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1110390633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204176419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3069440608"/>
                    </a:ext>
                  </a:extLst>
                </a:gridCol>
                <a:gridCol w="770020">
                  <a:extLst>
                    <a:ext uri="{9D8B030D-6E8A-4147-A177-3AD203B41FA5}">
                      <a16:colId xmlns:a16="http://schemas.microsoft.com/office/drawing/2014/main" val="2550928334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148876590"/>
                    </a:ext>
                  </a:extLst>
                </a:gridCol>
                <a:gridCol w="5317959">
                  <a:extLst>
                    <a:ext uri="{9D8B030D-6E8A-4147-A177-3AD203B41FA5}">
                      <a16:colId xmlns:a16="http://schemas.microsoft.com/office/drawing/2014/main" val="2997987763"/>
                    </a:ext>
                  </a:extLst>
                </a:gridCol>
              </a:tblGrid>
              <a:tr h="29578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personas_registro_global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64189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de toda persona 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79422"/>
                  </a:ext>
                </a:extLst>
              </a:tr>
              <a:tr h="40702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44996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documento nacional de indentidad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984960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de la persona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385461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apellidos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apellido de la persona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02806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telefono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teléfono de la persona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8646972"/>
                  </a:ext>
                </a:extLst>
              </a:tr>
              <a:tr h="29931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email de la persona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1999888"/>
                  </a:ext>
                </a:extLst>
              </a:tr>
              <a:tr h="31428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residencia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lugar de residencia actual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02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8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02D0CA4-8C74-6CD4-5230-416BBC86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31159"/>
              </p:ext>
            </p:extLst>
          </p:nvPr>
        </p:nvGraphicFramePr>
        <p:xfrm>
          <a:off x="445167" y="719666"/>
          <a:ext cx="11297652" cy="2347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63">
                  <a:extLst>
                    <a:ext uri="{9D8B030D-6E8A-4147-A177-3AD203B41FA5}">
                      <a16:colId xmlns:a16="http://schemas.microsoft.com/office/drawing/2014/main" val="1009414708"/>
                    </a:ext>
                  </a:extLst>
                </a:gridCol>
                <a:gridCol w="1255294">
                  <a:extLst>
                    <a:ext uri="{9D8B030D-6E8A-4147-A177-3AD203B41FA5}">
                      <a16:colId xmlns:a16="http://schemas.microsoft.com/office/drawing/2014/main" val="2337088827"/>
                    </a:ext>
                  </a:extLst>
                </a:gridCol>
                <a:gridCol w="543156">
                  <a:extLst>
                    <a:ext uri="{9D8B030D-6E8A-4147-A177-3AD203B41FA5}">
                      <a16:colId xmlns:a16="http://schemas.microsoft.com/office/drawing/2014/main" val="1321625996"/>
                    </a:ext>
                  </a:extLst>
                </a:gridCol>
                <a:gridCol w="687998">
                  <a:extLst>
                    <a:ext uri="{9D8B030D-6E8A-4147-A177-3AD203B41FA5}">
                      <a16:colId xmlns:a16="http://schemas.microsoft.com/office/drawing/2014/main" val="924036596"/>
                    </a:ext>
                  </a:extLst>
                </a:gridCol>
                <a:gridCol w="856980">
                  <a:extLst>
                    <a:ext uri="{9D8B030D-6E8A-4147-A177-3AD203B41FA5}">
                      <a16:colId xmlns:a16="http://schemas.microsoft.com/office/drawing/2014/main" val="3048136548"/>
                    </a:ext>
                  </a:extLst>
                </a:gridCol>
                <a:gridCol w="651787">
                  <a:extLst>
                    <a:ext uri="{9D8B030D-6E8A-4147-A177-3AD203B41FA5}">
                      <a16:colId xmlns:a16="http://schemas.microsoft.com/office/drawing/2014/main" val="2242279394"/>
                    </a:ext>
                  </a:extLst>
                </a:gridCol>
                <a:gridCol w="784559">
                  <a:extLst>
                    <a:ext uri="{9D8B030D-6E8A-4147-A177-3AD203B41FA5}">
                      <a16:colId xmlns:a16="http://schemas.microsoft.com/office/drawing/2014/main" val="2007344416"/>
                    </a:ext>
                  </a:extLst>
                </a:gridCol>
                <a:gridCol w="5491915">
                  <a:extLst>
                    <a:ext uri="{9D8B030D-6E8A-4147-A177-3AD203B41FA5}">
                      <a16:colId xmlns:a16="http://schemas.microsoft.com/office/drawing/2014/main" val="3886939395"/>
                    </a:ext>
                  </a:extLst>
                </a:gridCol>
              </a:tblGrid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mascota_asignada_personal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03932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 seguimiento a las mascotas que están siendo cuidadas por nuestro personal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09997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34620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id_mascota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identidicacion de la mascota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352824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fecha_asignada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en la cual la mascota es asiganada al personal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880876"/>
                  </a:ext>
                </a:extLst>
              </a:tr>
              <a:tr h="39637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 de identidad del personal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9384355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72AECE7-7B85-47EF-C6F0-155285D68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12951"/>
              </p:ext>
            </p:extLst>
          </p:nvPr>
        </p:nvGraphicFramePr>
        <p:xfrm>
          <a:off x="445167" y="3429000"/>
          <a:ext cx="11297656" cy="269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86">
                  <a:extLst>
                    <a:ext uri="{9D8B030D-6E8A-4147-A177-3AD203B41FA5}">
                      <a16:colId xmlns:a16="http://schemas.microsoft.com/office/drawing/2014/main" val="2306516439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4039921506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713256306"/>
                    </a:ext>
                  </a:extLst>
                </a:gridCol>
                <a:gridCol w="782053">
                  <a:extLst>
                    <a:ext uri="{9D8B030D-6E8A-4147-A177-3AD203B41FA5}">
                      <a16:colId xmlns:a16="http://schemas.microsoft.com/office/drawing/2014/main" val="116384897"/>
                    </a:ext>
                  </a:extLst>
                </a:gridCol>
                <a:gridCol w="926431">
                  <a:extLst>
                    <a:ext uri="{9D8B030D-6E8A-4147-A177-3AD203B41FA5}">
                      <a16:colId xmlns:a16="http://schemas.microsoft.com/office/drawing/2014/main" val="2943360634"/>
                    </a:ext>
                  </a:extLst>
                </a:gridCol>
                <a:gridCol w="709863">
                  <a:extLst>
                    <a:ext uri="{9D8B030D-6E8A-4147-A177-3AD203B41FA5}">
                      <a16:colId xmlns:a16="http://schemas.microsoft.com/office/drawing/2014/main" val="3947832407"/>
                    </a:ext>
                  </a:extLst>
                </a:gridCol>
                <a:gridCol w="794085">
                  <a:extLst>
                    <a:ext uri="{9D8B030D-6E8A-4147-A177-3AD203B41FA5}">
                      <a16:colId xmlns:a16="http://schemas.microsoft.com/office/drawing/2014/main" val="1172191219"/>
                    </a:ext>
                  </a:extLst>
                </a:gridCol>
                <a:gridCol w="4932949">
                  <a:extLst>
                    <a:ext uri="{9D8B030D-6E8A-4147-A177-3AD203B41FA5}">
                      <a16:colId xmlns:a16="http://schemas.microsoft.com/office/drawing/2014/main" val="2701719059"/>
                    </a:ext>
                  </a:extLst>
                </a:gridCol>
              </a:tblGrid>
              <a:tr h="3824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adoptante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87044"/>
                  </a:ext>
                </a:extLst>
              </a:tr>
              <a:tr h="3824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hace correlación de la persona y la mascota que adoptó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96096"/>
                  </a:ext>
                </a:extLst>
              </a:tr>
              <a:tr h="3824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80123"/>
                  </a:ext>
                </a:extLst>
              </a:tr>
              <a:tr h="39271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documento nacional de identidad del adoptante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18160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id_mascota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identificación de la mascota siendo adoptada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8107254"/>
                  </a:ext>
                </a:extLst>
              </a:tr>
              <a:tr h="38702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 u observación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853592"/>
                  </a:ext>
                </a:extLst>
              </a:tr>
              <a:tr h="38244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fecha_adopcion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de adopción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50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92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16E1A8BF-73F1-5866-8C60-31C59CF2D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33794"/>
              </p:ext>
            </p:extLst>
          </p:nvPr>
        </p:nvGraphicFramePr>
        <p:xfrm>
          <a:off x="445166" y="719668"/>
          <a:ext cx="11273591" cy="377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490">
                  <a:extLst>
                    <a:ext uri="{9D8B030D-6E8A-4147-A177-3AD203B41FA5}">
                      <a16:colId xmlns:a16="http://schemas.microsoft.com/office/drawing/2014/main" val="1581424141"/>
                    </a:ext>
                  </a:extLst>
                </a:gridCol>
                <a:gridCol w="1189415">
                  <a:extLst>
                    <a:ext uri="{9D8B030D-6E8A-4147-A177-3AD203B41FA5}">
                      <a16:colId xmlns:a16="http://schemas.microsoft.com/office/drawing/2014/main" val="3501462239"/>
                    </a:ext>
                  </a:extLst>
                </a:gridCol>
                <a:gridCol w="1021346">
                  <a:extLst>
                    <a:ext uri="{9D8B030D-6E8A-4147-A177-3AD203B41FA5}">
                      <a16:colId xmlns:a16="http://schemas.microsoft.com/office/drawing/2014/main" val="4257544536"/>
                    </a:ext>
                  </a:extLst>
                </a:gridCol>
                <a:gridCol w="762777">
                  <a:extLst>
                    <a:ext uri="{9D8B030D-6E8A-4147-A177-3AD203B41FA5}">
                      <a16:colId xmlns:a16="http://schemas.microsoft.com/office/drawing/2014/main" val="1178430484"/>
                    </a:ext>
                  </a:extLst>
                </a:gridCol>
                <a:gridCol w="982560">
                  <a:extLst>
                    <a:ext uri="{9D8B030D-6E8A-4147-A177-3AD203B41FA5}">
                      <a16:colId xmlns:a16="http://schemas.microsoft.com/office/drawing/2014/main" val="3455302576"/>
                    </a:ext>
                  </a:extLst>
                </a:gridCol>
                <a:gridCol w="1509372">
                  <a:extLst>
                    <a:ext uri="{9D8B030D-6E8A-4147-A177-3AD203B41FA5}">
                      <a16:colId xmlns:a16="http://schemas.microsoft.com/office/drawing/2014/main" val="3769931945"/>
                    </a:ext>
                  </a:extLst>
                </a:gridCol>
                <a:gridCol w="4812631">
                  <a:extLst>
                    <a:ext uri="{9D8B030D-6E8A-4147-A177-3AD203B41FA5}">
                      <a16:colId xmlns:a16="http://schemas.microsoft.com/office/drawing/2014/main" val="2639830677"/>
                    </a:ext>
                  </a:extLst>
                </a:gridCol>
              </a:tblGrid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donante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60005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toda persona o endidad es registrada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85480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506744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codigo_aporte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AUTO_INCREMENT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código único para cada donación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2123770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una persona realiza donacion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218378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una emprese realiza donacion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1149699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de la donacion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4547402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monetario, alimento, otro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995396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especie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"tipo" es "alimento" colocar: perro , gato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7222281"/>
                  </a:ext>
                </a:extLst>
              </a:tr>
              <a:tr h="3403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puede ser impote monetario o cantidad de alimento en kg.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9839311"/>
                  </a:ext>
                </a:extLst>
              </a:tr>
              <a:tr h="36506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"tipo" es "otro" describir el tipo de donación, dejar vacío si no es el caso.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7224300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BF8753A-F991-F8E8-0C85-C976EA5E3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31896"/>
              </p:ext>
            </p:extLst>
          </p:nvPr>
        </p:nvGraphicFramePr>
        <p:xfrm>
          <a:off x="445165" y="4641961"/>
          <a:ext cx="11273591" cy="186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82">
                  <a:extLst>
                    <a:ext uri="{9D8B030D-6E8A-4147-A177-3AD203B41FA5}">
                      <a16:colId xmlns:a16="http://schemas.microsoft.com/office/drawing/2014/main" val="3739248757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412605409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408226769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3795374688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205481096"/>
                    </a:ext>
                  </a:extLst>
                </a:gridCol>
                <a:gridCol w="5835314">
                  <a:extLst>
                    <a:ext uri="{9D8B030D-6E8A-4147-A177-3AD203B41FA5}">
                      <a16:colId xmlns:a16="http://schemas.microsoft.com/office/drawing/2014/main" val="3857871443"/>
                    </a:ext>
                  </a:extLst>
                </a:gridCol>
              </a:tblGrid>
              <a:tr h="3099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83901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 trabajador es registrado aquí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91490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18743"/>
                  </a:ext>
                </a:extLst>
              </a:tr>
              <a:tr h="31366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documento nacional de identificación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7292793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fecha_inicio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de inicio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9186894"/>
                  </a:ext>
                </a:extLst>
              </a:tr>
              <a:tr h="31366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descripcion_cargo_rol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describe el cargo-rol del personal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118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3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CE787DC-8BA2-1F7B-C0AF-E0FFFB597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07111"/>
              </p:ext>
            </p:extLst>
          </p:nvPr>
        </p:nvGraphicFramePr>
        <p:xfrm>
          <a:off x="409574" y="635682"/>
          <a:ext cx="11372852" cy="201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6">
                  <a:extLst>
                    <a:ext uri="{9D8B030D-6E8A-4147-A177-3AD203B41FA5}">
                      <a16:colId xmlns:a16="http://schemas.microsoft.com/office/drawing/2014/main" val="1586898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5250304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098279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770800236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402359458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206437745"/>
                    </a:ext>
                  </a:extLst>
                </a:gridCol>
                <a:gridCol w="5286376">
                  <a:extLst>
                    <a:ext uri="{9D8B030D-6E8A-4147-A177-3AD203B41FA5}">
                      <a16:colId xmlns:a16="http://schemas.microsoft.com/office/drawing/2014/main" val="2174022389"/>
                    </a:ext>
                  </a:extLst>
                </a:gridCol>
              </a:tblGrid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actividades_eventos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44695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atividades o eventos que recuadan fóndos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77544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60941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id_actividad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AUTO_INCREMENT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unico por cada actividad realizada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51774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fecha_fin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final de la actividad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727969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tipo_actividad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tombola, rifa, etc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6448370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 de la actividad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1892763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ingresos obtenidos de la actividad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9189650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F86DC15-F45D-7422-B970-64038BE03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51011"/>
              </p:ext>
            </p:extLst>
          </p:nvPr>
        </p:nvGraphicFramePr>
        <p:xfrm>
          <a:off x="400050" y="2720674"/>
          <a:ext cx="11391898" cy="226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4007923338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9282293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7241439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87058155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09089601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0577074"/>
                    </a:ext>
                  </a:extLst>
                </a:gridCol>
                <a:gridCol w="5362573">
                  <a:extLst>
                    <a:ext uri="{9D8B030D-6E8A-4147-A177-3AD203B41FA5}">
                      <a16:colId xmlns:a16="http://schemas.microsoft.com/office/drawing/2014/main" val="1301899689"/>
                    </a:ext>
                  </a:extLst>
                </a:gridCol>
              </a:tblGrid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63405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 tipo de gastos 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90152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LENGHT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46467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id_gasto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AUTO_INCREMENT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unico para gastos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1726641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en la que ocurrio el gasto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8435622"/>
                  </a:ext>
                </a:extLst>
              </a:tr>
              <a:tr h="34487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tipo: veterinario, medicinas, alimento, "otro"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804697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 del gasto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6243085"/>
                  </a:ext>
                </a:extLst>
              </a:tr>
              <a:tr h="2740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cantidad_gasto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DECIMAL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 del gasto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1373475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6C86F13-1D06-0DEC-BA51-AF063D361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79777"/>
              </p:ext>
            </p:extLst>
          </p:nvPr>
        </p:nvGraphicFramePr>
        <p:xfrm>
          <a:off x="409574" y="5057214"/>
          <a:ext cx="11372852" cy="156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293093804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82019487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966534768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879219260"/>
                    </a:ext>
                  </a:extLst>
                </a:gridCol>
              </a:tblGrid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Tabla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total_fondos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28127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 se almacenan los ingresos de las actividades y otros gastos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36360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81582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id_gastos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único de gastos obtenido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37993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id_actividad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único de actividades obtenido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8355555"/>
                  </a:ext>
                </a:extLst>
              </a:tr>
              <a:tr h="2604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codigo_aporte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único de aportes obtenido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6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agrama">
            <a:extLst>
              <a:ext uri="{FF2B5EF4-FFF2-40B4-BE49-F238E27FC236}">
                <a16:creationId xmlns:a16="http://schemas.microsoft.com/office/drawing/2014/main" id="{3D58C925-D327-C196-3C20-AAA009DE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6" y="505590"/>
            <a:ext cx="11740308" cy="60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11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67_TF56535239.potx" id="{F4F47921-70B1-4C55-9FD5-6FFCDE4BB5EB}" vid="{D445B51A-1BAE-41AA-A29D-0C8C4424640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{E9D22B1F-4C1B-4A0E-93D0-0B84EAEEEE68}tf56535239_win32</Template>
  <TotalTime>308</TotalTime>
  <Words>899</Words>
  <Application>Microsoft Office PowerPoint</Application>
  <PresentationFormat>Panorámica</PresentationFormat>
  <Paragraphs>412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Libre Franklin</vt:lpstr>
      <vt:lpstr>Univers</vt:lpstr>
      <vt:lpstr>Wingdings 2</vt:lpstr>
      <vt:lpstr>DividendVTI</vt:lpstr>
      <vt:lpstr>BBDD Rescate y adopción de mascotas</vt:lpstr>
      <vt:lpstr>Antecedentes</vt:lpstr>
      <vt:lpstr>Desafío</vt:lpstr>
      <vt:lpstr>Diagrama entidad relación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BBDD Rescate y adopción de mascotas</dc:title>
  <dc:creator>ALUMNO - LEONARDO  CESAR ESPEJO MOYA</dc:creator>
  <cp:lastModifiedBy>ALUMNO - LEONARDO  CESAR ESPEJO MOYA</cp:lastModifiedBy>
  <cp:revision>1</cp:revision>
  <dcterms:created xsi:type="dcterms:W3CDTF">2022-09-21T01:48:06Z</dcterms:created>
  <dcterms:modified xsi:type="dcterms:W3CDTF">2022-11-11T00:09:38Z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