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74" r:id="rId5"/>
    <p:sldId id="308" r:id="rId6"/>
    <p:sldId id="314" r:id="rId7"/>
    <p:sldId id="320" r:id="rId8"/>
    <p:sldId id="315" r:id="rId9"/>
    <p:sldId id="316" r:id="rId10"/>
    <p:sldId id="317" r:id="rId11"/>
    <p:sldId id="318" r:id="rId12"/>
    <p:sldId id="319" r:id="rId1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BF1904-A266-4768-95F3-289BBEE02BC4}" v="36" dt="2022-10-22T07:38:48.2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4" d="100"/>
          <a:sy n="74" d="100"/>
        </p:scale>
        <p:origin x="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UMNO - LEONARDO  CESAR ESPEJO MOYA" userId="45cef03e-02e4-4f95-94a6-3643445b8596" providerId="ADAL" clId="{C420DC1B-32FC-41A0-8115-A10A4AD4A191}"/>
    <pc:docChg chg="modSld">
      <pc:chgData name="ALUMNO - LEONARDO  CESAR ESPEJO MOYA" userId="45cef03e-02e4-4f95-94a6-3643445b8596" providerId="ADAL" clId="{C420DC1B-32FC-41A0-8115-A10A4AD4A191}" dt="2022-09-21T15:21:09.357" v="0"/>
      <pc:docMkLst>
        <pc:docMk/>
      </pc:docMkLst>
      <pc:sldChg chg="modSp mod">
        <pc:chgData name="ALUMNO - LEONARDO  CESAR ESPEJO MOYA" userId="45cef03e-02e4-4f95-94a6-3643445b8596" providerId="ADAL" clId="{C420DC1B-32FC-41A0-8115-A10A4AD4A191}" dt="2022-09-21T15:21:09.357" v="0"/>
        <pc:sldMkLst>
          <pc:docMk/>
          <pc:sldMk cId="365334912" sldId="308"/>
        </pc:sldMkLst>
        <pc:spChg chg="mod">
          <ac:chgData name="ALUMNO - LEONARDO  CESAR ESPEJO MOYA" userId="45cef03e-02e4-4f95-94a6-3643445b8596" providerId="ADAL" clId="{C420DC1B-32FC-41A0-8115-A10A4AD4A191}" dt="2022-09-21T15:21:09.357" v="0"/>
          <ac:spMkLst>
            <pc:docMk/>
            <pc:sldMk cId="365334912" sldId="308"/>
            <ac:spMk id="4" creationId="{B0881FA9-F3B0-4912-B0E1-352094195C30}"/>
          </ac:spMkLst>
        </pc:spChg>
      </pc:sldChg>
    </pc:docChg>
  </pc:docChgLst>
  <pc:docChgLst>
    <pc:chgData name="ALUMNO - LEONARDO  CESAR ESPEJO MOYA" userId="45cef03e-02e4-4f95-94a6-3643445b8596" providerId="ADAL" clId="{81BF1904-A266-4768-95F3-289BBEE02BC4}"/>
    <pc:docChg chg="undo redo custSel addSld delSld modSld sldOrd">
      <pc:chgData name="ALUMNO - LEONARDO  CESAR ESPEJO MOYA" userId="45cef03e-02e4-4f95-94a6-3643445b8596" providerId="ADAL" clId="{81BF1904-A266-4768-95F3-289BBEE02BC4}" dt="2022-10-22T07:42:53.752" v="551" actId="14100"/>
      <pc:docMkLst>
        <pc:docMk/>
      </pc:docMkLst>
      <pc:sldChg chg="addSp modSp mod">
        <pc:chgData name="ALUMNO - LEONARDO  CESAR ESPEJO MOYA" userId="45cef03e-02e4-4f95-94a6-3643445b8596" providerId="ADAL" clId="{81BF1904-A266-4768-95F3-289BBEE02BC4}" dt="2022-10-22T07:39:00.470" v="529" actId="14100"/>
        <pc:sldMkLst>
          <pc:docMk/>
          <pc:sldMk cId="1205248810" sldId="274"/>
        </pc:sldMkLst>
        <pc:spChg chg="add mod">
          <ac:chgData name="ALUMNO - LEONARDO  CESAR ESPEJO MOYA" userId="45cef03e-02e4-4f95-94a6-3643445b8596" providerId="ADAL" clId="{81BF1904-A266-4768-95F3-289BBEE02BC4}" dt="2022-10-22T07:39:00.470" v="529" actId="14100"/>
          <ac:spMkLst>
            <pc:docMk/>
            <pc:sldMk cId="1205248810" sldId="274"/>
            <ac:spMk id="4" creationId="{F94638DC-D1E9-A40B-4602-D47C9589F5B4}"/>
          </ac:spMkLst>
        </pc:spChg>
      </pc:sldChg>
      <pc:sldChg chg="modSp mod">
        <pc:chgData name="ALUMNO - LEONARDO  CESAR ESPEJO MOYA" userId="45cef03e-02e4-4f95-94a6-3643445b8596" providerId="ADAL" clId="{81BF1904-A266-4768-95F3-289BBEE02BC4}" dt="2022-10-22T03:06:46.944" v="8" actId="20577"/>
        <pc:sldMkLst>
          <pc:docMk/>
          <pc:sldMk cId="3312924948" sldId="314"/>
        </pc:sldMkLst>
        <pc:spChg chg="mod">
          <ac:chgData name="ALUMNO - LEONARDO  CESAR ESPEJO MOYA" userId="45cef03e-02e4-4f95-94a6-3643445b8596" providerId="ADAL" clId="{81BF1904-A266-4768-95F3-289BBEE02BC4}" dt="2022-10-22T03:06:46.944" v="8" actId="20577"/>
          <ac:spMkLst>
            <pc:docMk/>
            <pc:sldMk cId="3312924948" sldId="314"/>
            <ac:spMk id="4" creationId="{A6A68B88-25D5-070A-B08F-BC24E1465874}"/>
          </ac:spMkLst>
        </pc:spChg>
      </pc:sldChg>
      <pc:sldChg chg="addSp delSp modSp new mod">
        <pc:chgData name="ALUMNO - LEONARDO  CESAR ESPEJO MOYA" userId="45cef03e-02e4-4f95-94a6-3643445b8596" providerId="ADAL" clId="{81BF1904-A266-4768-95F3-289BBEE02BC4}" dt="2022-10-22T07:41:52.704" v="540" actId="313"/>
        <pc:sldMkLst>
          <pc:docMk/>
          <pc:sldMk cId="2462983108" sldId="315"/>
        </pc:sldMkLst>
        <pc:graphicFrameChg chg="add del mod modGraphic">
          <ac:chgData name="ALUMNO - LEONARDO  CESAR ESPEJO MOYA" userId="45cef03e-02e4-4f95-94a6-3643445b8596" providerId="ADAL" clId="{81BF1904-A266-4768-95F3-289BBEE02BC4}" dt="2022-10-22T04:00:27.380" v="21" actId="478"/>
          <ac:graphicFrameMkLst>
            <pc:docMk/>
            <pc:sldMk cId="2462983108" sldId="315"/>
            <ac:graphicFrameMk id="2" creationId="{2BED76F0-E7F3-A9AB-46CB-E8BCB39C5E70}"/>
          </ac:graphicFrameMkLst>
        </pc:graphicFrameChg>
        <pc:graphicFrameChg chg="add del mod modGraphic">
          <ac:chgData name="ALUMNO - LEONARDO  CESAR ESPEJO MOYA" userId="45cef03e-02e4-4f95-94a6-3643445b8596" providerId="ADAL" clId="{81BF1904-A266-4768-95F3-289BBEE02BC4}" dt="2022-10-22T04:01:30.314" v="28" actId="3680"/>
          <ac:graphicFrameMkLst>
            <pc:docMk/>
            <pc:sldMk cId="2462983108" sldId="315"/>
            <ac:graphicFrameMk id="3" creationId="{AA889B0B-FB14-C9A1-926D-3EF5142DB6D1}"/>
          </ac:graphicFrameMkLst>
        </pc:graphicFrameChg>
        <pc:graphicFrameChg chg="add mod modGraphic">
          <ac:chgData name="ALUMNO - LEONARDO  CESAR ESPEJO MOYA" userId="45cef03e-02e4-4f95-94a6-3643445b8596" providerId="ADAL" clId="{81BF1904-A266-4768-95F3-289BBEE02BC4}" dt="2022-10-22T07:41:46.454" v="539" actId="14734"/>
          <ac:graphicFrameMkLst>
            <pc:docMk/>
            <pc:sldMk cId="2462983108" sldId="315"/>
            <ac:graphicFrameMk id="4" creationId="{2ECC9A48-E648-5285-16D4-179B5D3BC541}"/>
          </ac:graphicFrameMkLst>
        </pc:graphicFrameChg>
        <pc:graphicFrameChg chg="add mod modGraphic">
          <ac:chgData name="ALUMNO - LEONARDO  CESAR ESPEJO MOYA" userId="45cef03e-02e4-4f95-94a6-3643445b8596" providerId="ADAL" clId="{81BF1904-A266-4768-95F3-289BBEE02BC4}" dt="2022-10-22T07:41:52.704" v="540" actId="313"/>
          <ac:graphicFrameMkLst>
            <pc:docMk/>
            <pc:sldMk cId="2462983108" sldId="315"/>
            <ac:graphicFrameMk id="5" creationId="{EC3D1551-BE3C-E199-9B93-BFEAE434DBB2}"/>
          </ac:graphicFrameMkLst>
        </pc:graphicFrameChg>
      </pc:sldChg>
      <pc:sldChg chg="addSp modSp new mod">
        <pc:chgData name="ALUMNO - LEONARDO  CESAR ESPEJO MOYA" userId="45cef03e-02e4-4f95-94a6-3643445b8596" providerId="ADAL" clId="{81BF1904-A266-4768-95F3-289BBEE02BC4}" dt="2022-10-22T07:42:00.762" v="544" actId="20577"/>
        <pc:sldMkLst>
          <pc:docMk/>
          <pc:sldMk cId="3358923973" sldId="316"/>
        </pc:sldMkLst>
        <pc:graphicFrameChg chg="add mod modGraphic">
          <ac:chgData name="ALUMNO - LEONARDO  CESAR ESPEJO MOYA" userId="45cef03e-02e4-4f95-94a6-3643445b8596" providerId="ADAL" clId="{81BF1904-A266-4768-95F3-289BBEE02BC4}" dt="2022-10-22T05:22:39.947" v="467" actId="2711"/>
          <ac:graphicFrameMkLst>
            <pc:docMk/>
            <pc:sldMk cId="3358923973" sldId="316"/>
            <ac:graphicFrameMk id="2" creationId="{802D0CA4-8C74-6CD4-5230-416BBC8676E5}"/>
          </ac:graphicFrameMkLst>
        </pc:graphicFrameChg>
        <pc:graphicFrameChg chg="add mod modGraphic">
          <ac:chgData name="ALUMNO - LEONARDO  CESAR ESPEJO MOYA" userId="45cef03e-02e4-4f95-94a6-3643445b8596" providerId="ADAL" clId="{81BF1904-A266-4768-95F3-289BBEE02BC4}" dt="2022-10-22T07:42:00.762" v="544" actId="20577"/>
          <ac:graphicFrameMkLst>
            <pc:docMk/>
            <pc:sldMk cId="3358923973" sldId="316"/>
            <ac:graphicFrameMk id="3" creationId="{B72AECE7-7B85-47EF-C6F0-155285D68F67}"/>
          </ac:graphicFrameMkLst>
        </pc:graphicFrameChg>
      </pc:sldChg>
      <pc:sldChg chg="addSp modSp new mod">
        <pc:chgData name="ALUMNO - LEONARDO  CESAR ESPEJO MOYA" userId="45cef03e-02e4-4f95-94a6-3643445b8596" providerId="ADAL" clId="{81BF1904-A266-4768-95F3-289BBEE02BC4}" dt="2022-10-22T04:23:13.304" v="337" actId="20577"/>
        <pc:sldMkLst>
          <pc:docMk/>
          <pc:sldMk cId="1039236285" sldId="317"/>
        </pc:sldMkLst>
        <pc:graphicFrameChg chg="add mod modGraphic">
          <ac:chgData name="ALUMNO - LEONARDO  CESAR ESPEJO MOYA" userId="45cef03e-02e4-4f95-94a6-3643445b8596" providerId="ADAL" clId="{81BF1904-A266-4768-95F3-289BBEE02BC4}" dt="2022-10-22T04:15:30.866" v="244" actId="313"/>
          <ac:graphicFrameMkLst>
            <pc:docMk/>
            <pc:sldMk cId="1039236285" sldId="317"/>
            <ac:graphicFrameMk id="2" creationId="{16E1A8BF-73F1-5866-8C60-31C59CF2D436}"/>
          </ac:graphicFrameMkLst>
        </pc:graphicFrameChg>
        <pc:graphicFrameChg chg="add mod modGraphic">
          <ac:chgData name="ALUMNO - LEONARDO  CESAR ESPEJO MOYA" userId="45cef03e-02e4-4f95-94a6-3643445b8596" providerId="ADAL" clId="{81BF1904-A266-4768-95F3-289BBEE02BC4}" dt="2022-10-22T04:23:13.304" v="337" actId="20577"/>
          <ac:graphicFrameMkLst>
            <pc:docMk/>
            <pc:sldMk cId="1039236285" sldId="317"/>
            <ac:graphicFrameMk id="3" creationId="{BBF8753A-F991-F8E8-0C85-C976EA5E3E5D}"/>
          </ac:graphicFrameMkLst>
        </pc:graphicFrameChg>
      </pc:sldChg>
      <pc:sldChg chg="addSp delSp modSp new mod">
        <pc:chgData name="ALUMNO - LEONARDO  CESAR ESPEJO MOYA" userId="45cef03e-02e4-4f95-94a6-3643445b8596" providerId="ADAL" clId="{81BF1904-A266-4768-95F3-289BBEE02BC4}" dt="2022-10-22T05:23:09.598" v="479" actId="20577"/>
        <pc:sldMkLst>
          <pc:docMk/>
          <pc:sldMk cId="2026166581" sldId="318"/>
        </pc:sldMkLst>
        <pc:graphicFrameChg chg="add mod modGraphic">
          <ac:chgData name="ALUMNO - LEONARDO  CESAR ESPEJO MOYA" userId="45cef03e-02e4-4f95-94a6-3643445b8596" providerId="ADAL" clId="{81BF1904-A266-4768-95F3-289BBEE02BC4}" dt="2022-10-22T04:23:31.990" v="338" actId="207"/>
          <ac:graphicFrameMkLst>
            <pc:docMk/>
            <pc:sldMk cId="2026166581" sldId="318"/>
            <ac:graphicFrameMk id="2" creationId="{BCE787DC-8BA2-1F7B-C0AF-E0FFFB597465}"/>
          </ac:graphicFrameMkLst>
        </pc:graphicFrameChg>
        <pc:graphicFrameChg chg="add mod modGraphic">
          <ac:chgData name="ALUMNO - LEONARDO  CESAR ESPEJO MOYA" userId="45cef03e-02e4-4f95-94a6-3643445b8596" providerId="ADAL" clId="{81BF1904-A266-4768-95F3-289BBEE02BC4}" dt="2022-10-22T04:23:36.077" v="339" actId="207"/>
          <ac:graphicFrameMkLst>
            <pc:docMk/>
            <pc:sldMk cId="2026166581" sldId="318"/>
            <ac:graphicFrameMk id="3" creationId="{DF86DC15-F45D-7422-B970-64038BE030E9}"/>
          </ac:graphicFrameMkLst>
        </pc:graphicFrameChg>
        <pc:graphicFrameChg chg="add mod modGraphic">
          <ac:chgData name="ALUMNO - LEONARDO  CESAR ESPEJO MOYA" userId="45cef03e-02e4-4f95-94a6-3643445b8596" providerId="ADAL" clId="{81BF1904-A266-4768-95F3-289BBEE02BC4}" dt="2022-10-22T05:23:09.598" v="479" actId="20577"/>
          <ac:graphicFrameMkLst>
            <pc:docMk/>
            <pc:sldMk cId="2026166581" sldId="318"/>
            <ac:graphicFrameMk id="4" creationId="{B6C86F13-1D06-0DEC-BA51-AF063D3614ED}"/>
          </ac:graphicFrameMkLst>
        </pc:graphicFrameChg>
        <pc:graphicFrameChg chg="add del mod">
          <ac:chgData name="ALUMNO - LEONARDO  CESAR ESPEJO MOYA" userId="45cef03e-02e4-4f95-94a6-3643445b8596" providerId="ADAL" clId="{81BF1904-A266-4768-95F3-289BBEE02BC4}" dt="2022-10-22T04:18:22.564" v="269"/>
          <ac:graphicFrameMkLst>
            <pc:docMk/>
            <pc:sldMk cId="2026166581" sldId="318"/>
            <ac:graphicFrameMk id="5" creationId="{97075586-00F2-B5AA-561D-CC9225FCACC6}"/>
          </ac:graphicFrameMkLst>
        </pc:graphicFrameChg>
      </pc:sldChg>
      <pc:sldChg chg="addSp modSp new mod ord">
        <pc:chgData name="ALUMNO - LEONARDO  CESAR ESPEJO MOYA" userId="45cef03e-02e4-4f95-94a6-3643445b8596" providerId="ADAL" clId="{81BF1904-A266-4768-95F3-289BBEE02BC4}" dt="2022-10-22T07:42:26.001" v="545" actId="1076"/>
        <pc:sldMkLst>
          <pc:docMk/>
          <pc:sldMk cId="657181134" sldId="319"/>
        </pc:sldMkLst>
        <pc:spChg chg="add mod">
          <ac:chgData name="ALUMNO - LEONARDO  CESAR ESPEJO MOYA" userId="45cef03e-02e4-4f95-94a6-3643445b8596" providerId="ADAL" clId="{81BF1904-A266-4768-95F3-289BBEE02BC4}" dt="2022-10-22T07:38:35.189" v="526" actId="115"/>
          <ac:spMkLst>
            <pc:docMk/>
            <pc:sldMk cId="657181134" sldId="319"/>
            <ac:spMk id="2" creationId="{483D143E-9E10-69E2-1F3A-1BFFD1203F1A}"/>
          </ac:spMkLst>
        </pc:spChg>
        <pc:picChg chg="add mod">
          <ac:chgData name="ALUMNO - LEONARDO  CESAR ESPEJO MOYA" userId="45cef03e-02e4-4f95-94a6-3643445b8596" providerId="ADAL" clId="{81BF1904-A266-4768-95F3-289BBEE02BC4}" dt="2022-10-22T07:42:26.001" v="545" actId="1076"/>
          <ac:picMkLst>
            <pc:docMk/>
            <pc:sldMk cId="657181134" sldId="319"/>
            <ac:picMk id="3" creationId="{A7D6FFE5-5A2E-CE4D-24A3-7BA8606BB422}"/>
          </ac:picMkLst>
        </pc:picChg>
      </pc:sldChg>
      <pc:sldChg chg="modSp new del mod">
        <pc:chgData name="ALUMNO - LEONARDO  CESAR ESPEJO MOYA" userId="45cef03e-02e4-4f95-94a6-3643445b8596" providerId="ADAL" clId="{81BF1904-A266-4768-95F3-289BBEE02BC4}" dt="2022-10-22T05:13:58.924" v="395" actId="47"/>
        <pc:sldMkLst>
          <pc:docMk/>
          <pc:sldMk cId="1179994320" sldId="320"/>
        </pc:sldMkLst>
        <pc:spChg chg="mod">
          <ac:chgData name="ALUMNO - LEONARDO  CESAR ESPEJO MOYA" userId="45cef03e-02e4-4f95-94a6-3643445b8596" providerId="ADAL" clId="{81BF1904-A266-4768-95F3-289BBEE02BC4}" dt="2022-10-22T05:13:52.979" v="394" actId="20577"/>
          <ac:spMkLst>
            <pc:docMk/>
            <pc:sldMk cId="1179994320" sldId="320"/>
            <ac:spMk id="3" creationId="{3CAD7D14-5321-67A6-98DC-D7087A442AF8}"/>
          </ac:spMkLst>
        </pc:spChg>
      </pc:sldChg>
      <pc:sldChg chg="addSp delSp modSp new mod">
        <pc:chgData name="ALUMNO - LEONARDO  CESAR ESPEJO MOYA" userId="45cef03e-02e4-4f95-94a6-3643445b8596" providerId="ADAL" clId="{81BF1904-A266-4768-95F3-289BBEE02BC4}" dt="2022-10-22T07:42:53.752" v="551" actId="14100"/>
        <pc:sldMkLst>
          <pc:docMk/>
          <pc:sldMk cId="3629871331" sldId="320"/>
        </pc:sldMkLst>
        <pc:spChg chg="mod">
          <ac:chgData name="ALUMNO - LEONARDO  CESAR ESPEJO MOYA" userId="45cef03e-02e4-4f95-94a6-3643445b8596" providerId="ADAL" clId="{81BF1904-A266-4768-95F3-289BBEE02BC4}" dt="2022-10-22T07:42:45.985" v="550" actId="14100"/>
          <ac:spMkLst>
            <pc:docMk/>
            <pc:sldMk cId="3629871331" sldId="320"/>
            <ac:spMk id="2" creationId="{5A11A13C-4021-7078-8A5A-B7D359298A04}"/>
          </ac:spMkLst>
        </pc:spChg>
        <pc:spChg chg="del">
          <ac:chgData name="ALUMNO - LEONARDO  CESAR ESPEJO MOYA" userId="45cef03e-02e4-4f95-94a6-3643445b8596" providerId="ADAL" clId="{81BF1904-A266-4768-95F3-289BBEE02BC4}" dt="2022-10-22T05:14:32.012" v="428"/>
          <ac:spMkLst>
            <pc:docMk/>
            <pc:sldMk cId="3629871331" sldId="320"/>
            <ac:spMk id="3" creationId="{F05628C0-31A1-448D-57F0-7AC6A9D3C20C}"/>
          </ac:spMkLst>
        </pc:spChg>
        <pc:spChg chg="add del mod">
          <ac:chgData name="ALUMNO - LEONARDO  CESAR ESPEJO MOYA" userId="45cef03e-02e4-4f95-94a6-3643445b8596" providerId="ADAL" clId="{81BF1904-A266-4768-95F3-289BBEE02BC4}" dt="2022-10-22T05:14:43.734" v="432"/>
          <ac:spMkLst>
            <pc:docMk/>
            <pc:sldMk cId="3629871331" sldId="320"/>
            <ac:spMk id="7" creationId="{345A1415-EE50-400B-BB27-1568444B1F65}"/>
          </ac:spMkLst>
        </pc:spChg>
        <pc:spChg chg="add del mod">
          <ac:chgData name="ALUMNO - LEONARDO  CESAR ESPEJO MOYA" userId="45cef03e-02e4-4f95-94a6-3643445b8596" providerId="ADAL" clId="{81BF1904-A266-4768-95F3-289BBEE02BC4}" dt="2022-10-22T05:16:40.985" v="436"/>
          <ac:spMkLst>
            <pc:docMk/>
            <pc:sldMk cId="3629871331" sldId="320"/>
            <ac:spMk id="11" creationId="{BB27F0C4-2A1D-F56F-8B4D-93D3C95C08CD}"/>
          </ac:spMkLst>
        </pc:spChg>
        <pc:picChg chg="add del mod">
          <ac:chgData name="ALUMNO - LEONARDO  CESAR ESPEJO MOYA" userId="45cef03e-02e4-4f95-94a6-3643445b8596" providerId="ADAL" clId="{81BF1904-A266-4768-95F3-289BBEE02BC4}" dt="2022-10-22T05:14:39.315" v="431" actId="478"/>
          <ac:picMkLst>
            <pc:docMk/>
            <pc:sldMk cId="3629871331" sldId="320"/>
            <ac:picMk id="5" creationId="{9909C2D0-8C58-7038-FFD7-C14D0D8BB6D3}"/>
          </ac:picMkLst>
        </pc:picChg>
        <pc:picChg chg="add del mod">
          <ac:chgData name="ALUMNO - LEONARDO  CESAR ESPEJO MOYA" userId="45cef03e-02e4-4f95-94a6-3643445b8596" providerId="ADAL" clId="{81BF1904-A266-4768-95F3-289BBEE02BC4}" dt="2022-10-22T05:14:45.879" v="435" actId="478"/>
          <ac:picMkLst>
            <pc:docMk/>
            <pc:sldMk cId="3629871331" sldId="320"/>
            <ac:picMk id="9" creationId="{65CE75FD-AEE4-F239-4BE5-B2B175540500}"/>
          </ac:picMkLst>
        </pc:picChg>
        <pc:picChg chg="add mod">
          <ac:chgData name="ALUMNO - LEONARDO  CESAR ESPEJO MOYA" userId="45cef03e-02e4-4f95-94a6-3643445b8596" providerId="ADAL" clId="{81BF1904-A266-4768-95F3-289BBEE02BC4}" dt="2022-10-22T07:42:53.752" v="551" actId="14100"/>
          <ac:picMkLst>
            <pc:docMk/>
            <pc:sldMk cId="3629871331" sldId="320"/>
            <ac:picMk id="13" creationId="{79140BC5-D980-8909-0B83-84478DE5B391}"/>
          </ac:picMkLst>
        </pc:picChg>
      </pc:sldChg>
      <pc:sldChg chg="new del">
        <pc:chgData name="ALUMNO - LEONARDO  CESAR ESPEJO MOYA" userId="45cef03e-02e4-4f95-94a6-3643445b8596" providerId="ADAL" clId="{81BF1904-A266-4768-95F3-289BBEE02BC4}" dt="2022-10-22T07:28:32.237" v="487" actId="47"/>
        <pc:sldMkLst>
          <pc:docMk/>
          <pc:sldMk cId="3939235820" sldId="32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5B64B-02AA-4453-B7D5-2BAD80073DC3}" type="datetime1">
              <a:rPr lang="es-ES" smtClean="0"/>
              <a:t>22/10/2022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4D4A2-E028-4921-A460-5DC2298A230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07099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E180311-5F3A-41B9-BB4C-F0B4D537196E}" type="datetime1">
              <a:rPr lang="es-ES" noProof="0" smtClean="0"/>
              <a:t>22/10/2022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306F76E-E60C-4C54-B47A-C2C406EC8F7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306F76E-E60C-4C54-B47A-C2C406EC8F7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3482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7618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C81E3F-797C-4683-AB66-99866953FF84}" type="datetime1">
              <a:rPr lang="es-ES" noProof="0" smtClean="0"/>
              <a:t>22/10/2022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á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9" name="Grá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0937796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DA17A2-542D-43F0-8496-39DC76E6B81C}" type="datetime1">
              <a:rPr lang="es-ES" noProof="0" smtClean="0"/>
              <a:t>22/10/2022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A3BD5A-6B79-4D43-A34E-32E14BFEA307}" type="datetime1">
              <a:rPr lang="es-ES" noProof="0" smtClean="0"/>
              <a:t>22/10/2022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6FFBBC-06EC-419D-8341-1AE6BA113070}" type="datetime1">
              <a:rPr lang="es-ES" noProof="0" smtClean="0"/>
              <a:t>22/10/2022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720534-C966-4D58-83F3-C002D0A3DD30}" type="datetime1">
              <a:rPr lang="es-ES" noProof="0" smtClean="0"/>
              <a:t>22/10/2022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8920DE-B696-499F-A5D9-F52238833BE6}" type="datetime1">
              <a:rPr lang="es-ES" noProof="0" smtClean="0"/>
              <a:t>22/10/2022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B9AFF1-DCF3-43A4-B013-DF8E24D8732A}" type="datetime1">
              <a:rPr lang="es-ES" noProof="0" smtClean="0"/>
              <a:t>22/10/2022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AAC49F1-0C9A-4823-ABBA-131C993AF77A}" type="datetime1">
              <a:rPr lang="es-ES" noProof="0" smtClean="0"/>
              <a:t>22/10/2022</a:t>
            </a:fld>
            <a:endParaRPr lang="es-ES" noProof="0" dirty="0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5AC759-BA64-415F-A156-FAEEBAB78FA1}" type="datetime1">
              <a:rPr lang="es-ES" noProof="0" smtClean="0"/>
              <a:t>22/10/2022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0A7CAD8-3162-4117-8BB9-07ECAD5A8944}" type="datetime1">
              <a:rPr lang="es-ES" noProof="0" smtClean="0"/>
              <a:t>22/10/2022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hyperlink" Target="https://github.com/Leo-Spj/SQL-CoderHouse/blob/main/script.sql" TargetMode="Externa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o-Spj/SQL-CoderHouse/blob/main/script.sq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ángulo 3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pic>
        <p:nvPicPr>
          <p:cNvPr id="8" name="Imagen 7" descr="Un perro mirando a la cámara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7902" y="842211"/>
            <a:ext cx="6653463" cy="2586789"/>
          </a:xfrm>
        </p:spPr>
        <p:txBody>
          <a:bodyPr rtlCol="0">
            <a:noAutofit/>
          </a:bodyPr>
          <a:lstStyle/>
          <a:p>
            <a:pPr algn="r"/>
            <a:r>
              <a:rPr lang="es-ES" sz="4800" dirty="0">
                <a:solidFill>
                  <a:schemeClr val="tx1"/>
                </a:solidFill>
              </a:rPr>
              <a:t>BBDD</a:t>
            </a:r>
            <a:br>
              <a:rPr lang="es-ES" sz="4800" dirty="0">
                <a:solidFill>
                  <a:schemeClr val="tx1"/>
                </a:solidFill>
              </a:rPr>
            </a:br>
            <a:r>
              <a:rPr lang="es-ES" sz="4800" dirty="0">
                <a:solidFill>
                  <a:schemeClr val="tx1"/>
                </a:solidFill>
              </a:rPr>
              <a:t>Rescate y adopción de mascotas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4633" y="251890"/>
            <a:ext cx="3330074" cy="470005"/>
          </a:xfrm>
        </p:spPr>
        <p:txBody>
          <a:bodyPr rtlCol="0">
            <a:normAutofit/>
          </a:bodyPr>
          <a:lstStyle/>
          <a:p>
            <a:pPr algn="r" rtl="0"/>
            <a:r>
              <a:rPr lang="es-ES" sz="1600" b="1" dirty="0">
                <a:solidFill>
                  <a:schemeClr val="tx1"/>
                </a:solidFill>
                <a:latin typeface="Univers" panose="020B0503020202020204" pitchFamily="34" charset="0"/>
              </a:rPr>
              <a:t>Leonardo espejo moya</a:t>
            </a:r>
          </a:p>
        </p:txBody>
      </p:sp>
      <p:sp>
        <p:nvSpPr>
          <p:cNvPr id="5" name="Marcador de pie de página 7">
            <a:extLst>
              <a:ext uri="{FF2B5EF4-FFF2-40B4-BE49-F238E27FC236}">
                <a16:creationId xmlns:a16="http://schemas.microsoft.com/office/drawing/2014/main" id="{2AC40045-045A-9EB8-4C6C-86834C6C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739407" y="4077300"/>
            <a:ext cx="4480083" cy="600057"/>
          </a:xfrm>
        </p:spPr>
        <p:txBody>
          <a:bodyPr rtlCol="0"/>
          <a:lstStyle/>
          <a:p>
            <a:pPr rtl="0"/>
            <a:r>
              <a:rPr lang="es-ES" sz="2400" b="1" cap="all" spc="400" dirty="0">
                <a:solidFill>
                  <a:schemeClr val="tx1"/>
                </a:solidFill>
                <a:latin typeface="+mn-lt"/>
              </a:rPr>
              <a:t>Propuesta de BBDD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6" name="Marcador de fecha 6">
            <a:extLst>
              <a:ext uri="{FF2B5EF4-FFF2-40B4-BE49-F238E27FC236}">
                <a16:creationId xmlns:a16="http://schemas.microsoft.com/office/drawing/2014/main" id="{5EBAA545-4E77-204B-BB41-800F86D24A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0605" y="240630"/>
            <a:ext cx="2750108" cy="365125"/>
          </a:xfrm>
        </p:spPr>
        <p:txBody>
          <a:bodyPr rtlCol="0"/>
          <a:lstStyle/>
          <a:p>
            <a:pPr algn="l" rtl="0"/>
            <a:r>
              <a:rPr lang="es-ES" sz="2000" b="1" dirty="0">
                <a:latin typeface="Univers" panose="020B0503020202020204" pitchFamily="34" charset="0"/>
              </a:rPr>
              <a:t>SQL - CoderHouse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4638DC-D1E9-A40B-4602-D47C9589F5B4}"/>
              </a:ext>
            </a:extLst>
          </p:cNvPr>
          <p:cNvSpPr txBox="1">
            <a:spLocks/>
          </p:cNvSpPr>
          <p:nvPr/>
        </p:nvSpPr>
        <p:spPr>
          <a:xfrm>
            <a:off x="3461165" y="6431222"/>
            <a:ext cx="9617669" cy="42676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b="1" u="sng" dirty="0"/>
              <a:t>Script</a:t>
            </a:r>
            <a:r>
              <a:rPr lang="es-ES" dirty="0"/>
              <a:t> en </a:t>
            </a:r>
            <a:r>
              <a:rPr lang="es-ES" b="1" dirty="0">
                <a:solidFill>
                  <a:srgbClr val="FF0000"/>
                </a:solidFill>
              </a:rPr>
              <a:t>GitHub</a:t>
            </a:r>
            <a:r>
              <a:rPr lang="es-ES" dirty="0"/>
              <a:t>: 	</a:t>
            </a:r>
            <a:r>
              <a:rPr lang="es-ES" dirty="0">
                <a:hlinkClick r:id="rId5"/>
              </a:rPr>
              <a:t>https://github.com/Leo-Spj/SQL-CoderHouse/blob/main/script.sql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7159752" cy="1179576"/>
          </a:xfrm>
        </p:spPr>
        <p:txBody>
          <a:bodyPr rtlCol="0">
            <a:normAutofit/>
          </a:bodyPr>
          <a:lstStyle/>
          <a:p>
            <a:pPr rtl="0"/>
            <a:r>
              <a:rPr lang="es-ES" sz="5400" dirty="0"/>
              <a:t>Antecedentes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88082" cy="3346704"/>
          </a:xfrm>
        </p:spPr>
        <p:txBody>
          <a:bodyPr rtlCol="0">
            <a:normAutofit lnSpcReduction="10000"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dirty="0">
                <a:solidFill>
                  <a:srgbClr val="3F3F3F"/>
                </a:solidFill>
                <a:effectLst/>
                <a:latin typeface="Libre Franklin" panose="020B0604020202020204" pitchFamily="2" charset="0"/>
              </a:rPr>
              <a:t>El registro de mascotas rescatadas/recibidas es deficiente. </a:t>
            </a:r>
            <a:endParaRPr lang="es-ES" b="0" dirty="0">
              <a:effectLst/>
            </a:endParaRPr>
          </a:p>
          <a:p>
            <a:pPr algn="just" rtl="0">
              <a:spcBef>
                <a:spcPts val="1000"/>
              </a:spcBef>
              <a:spcAft>
                <a:spcPts val="0"/>
              </a:spcAft>
            </a:pPr>
            <a:r>
              <a:rPr lang="es-ES" sz="1800" b="0" i="0" u="none" strike="noStrike" dirty="0">
                <a:solidFill>
                  <a:srgbClr val="3F3F3F"/>
                </a:solidFill>
                <a:effectLst/>
                <a:latin typeface="Libre Franklin" panose="020B0604020202020204" pitchFamily="2" charset="0"/>
              </a:rPr>
              <a:t>Existe un pobre manejo de registros de donaciones, ingresos de actividades que recaudan fondos para el cuidado de las mascotas, y gastos.</a:t>
            </a:r>
            <a:endParaRPr lang="es-ES" b="0" dirty="0">
              <a:effectLst/>
            </a:endParaRPr>
          </a:p>
          <a:p>
            <a:pPr algn="just" rtl="0">
              <a:spcBef>
                <a:spcPts val="1000"/>
              </a:spcBef>
              <a:spcAft>
                <a:spcPts val="0"/>
              </a:spcAft>
            </a:pPr>
            <a:r>
              <a:rPr lang="es-ES" sz="1800" b="0" i="0" u="none" strike="noStrike" dirty="0">
                <a:solidFill>
                  <a:srgbClr val="3F3F3F"/>
                </a:solidFill>
                <a:effectLst/>
                <a:latin typeface="Libre Franklin" panose="020B0604020202020204" pitchFamily="2" charset="0"/>
              </a:rPr>
              <a:t>No se tiene un buen seguimiento de las personas que han adoptado, con el fin de supervisar el buen cuidado de la mascota.</a:t>
            </a:r>
            <a:endParaRPr lang="es-ES" b="0" dirty="0">
              <a:effectLst/>
            </a:endParaRPr>
          </a:p>
          <a:p>
            <a:br>
              <a:rPr lang="es-ES" dirty="0"/>
            </a:br>
            <a:endParaRPr lang="es-ES" dirty="0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sz="1400" b="1" dirty="0"/>
              <a:t>Rescate y adopción de mascotas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smtClean="0"/>
              <a:pPr rtl="0"/>
              <a:t>2</a:t>
            </a:fld>
            <a:endParaRPr lang="es-ES"/>
          </a:p>
        </p:txBody>
      </p:sp>
      <p:pic>
        <p:nvPicPr>
          <p:cNvPr id="19" name="Marcador de posición de imagen 18" descr="Un perro con un objeto en la mano&#10;&#10;Descripción generada automáticamente con confianza media">
            <a:extLst>
              <a:ext uri="{FF2B5EF4-FFF2-40B4-BE49-F238E27FC236}">
                <a16:creationId xmlns:a16="http://schemas.microsoft.com/office/drawing/2014/main" id="{1AF9856E-403A-D6FE-97DE-801CA44A908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33046" t="-285" r="13843" b="-878"/>
          <a:stretch/>
        </p:blipFill>
        <p:spPr>
          <a:xfrm>
            <a:off x="7451965" y="1665520"/>
            <a:ext cx="4266960" cy="4266968"/>
          </a:xfrm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posición de imagen 8" descr="Un perro sentado en el pasto&#10;&#10;Descripción generada automáticamente">
            <a:extLst>
              <a:ext uri="{FF2B5EF4-FFF2-40B4-BE49-F238E27FC236}">
                <a16:creationId xmlns:a16="http://schemas.microsoft.com/office/drawing/2014/main" id="{466DB30F-7DBB-F8A7-8786-304965404A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6416" r="26984"/>
          <a:stretch/>
        </p:blipFill>
        <p:spPr>
          <a:xfrm>
            <a:off x="7451965" y="1665520"/>
            <a:ext cx="4266960" cy="4266968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64F578BC-C666-C68D-E697-6573693F8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Desafío</a:t>
            </a:r>
            <a:endParaRPr lang="es-PE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A68B88-25D5-070A-B08F-BC24E1465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1939009"/>
          </a:xfrm>
        </p:spPr>
        <p:txBody>
          <a:bodyPr/>
          <a:lstStyle/>
          <a:p>
            <a:pPr algn="just"/>
            <a:r>
              <a:rPr lang="es-ES" dirty="0"/>
              <a:t>Se necesita implementar una base de datos que permita optimizar los registros de: </a:t>
            </a:r>
            <a:r>
              <a:rPr lang="es-PE" dirty="0"/>
              <a:t>ingreso/registro de mascota, cuidador de mascota temporal, datos del adoptante, ingresos por donaciones, ingresos por actividades, gastos diversos.</a:t>
            </a:r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7C0FB9-D190-23F9-8ECD-399C59FD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sz="1400" b="1" dirty="0"/>
              <a:t>Rescate y adopción de mascotas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B57950-9DF0-AF2F-B415-2A2AF338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s-ES" noProof="0" smtClean="0"/>
              <a:pPr rtl="0"/>
              <a:t>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12924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1A13C-4021-7078-8A5A-B7D359298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458" y="576196"/>
            <a:ext cx="1978528" cy="1540703"/>
          </a:xfrm>
        </p:spPr>
        <p:txBody>
          <a:bodyPr>
            <a:noAutofit/>
          </a:bodyPr>
          <a:lstStyle/>
          <a:p>
            <a:r>
              <a:rPr lang="es-ES" dirty="0"/>
              <a:t>Diagrama</a:t>
            </a:r>
            <a:br>
              <a:rPr lang="es-ES" dirty="0"/>
            </a:br>
            <a:r>
              <a:rPr lang="es-ES" dirty="0"/>
              <a:t>entidad</a:t>
            </a:r>
            <a:br>
              <a:rPr lang="es-ES" dirty="0"/>
            </a:br>
            <a:r>
              <a:rPr lang="es-ES" dirty="0"/>
              <a:t>relación</a:t>
            </a:r>
            <a:endParaRPr lang="es-PE" dirty="0"/>
          </a:p>
        </p:txBody>
      </p:sp>
      <p:pic>
        <p:nvPicPr>
          <p:cNvPr id="13" name="Marcador de contenido 12" descr="Diagrama&#10;&#10;Descripción generada automáticamente">
            <a:extLst>
              <a:ext uri="{FF2B5EF4-FFF2-40B4-BE49-F238E27FC236}">
                <a16:creationId xmlns:a16="http://schemas.microsoft.com/office/drawing/2014/main" id="{79140BC5-D980-8909-0B83-84478DE5B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6986" y="576196"/>
            <a:ext cx="9276556" cy="6140577"/>
          </a:xfrm>
        </p:spPr>
      </p:pic>
    </p:spTree>
    <p:extLst>
      <p:ext uri="{BB962C8B-B14F-4D97-AF65-F5344CB8AC3E}">
        <p14:creationId xmlns:p14="http://schemas.microsoft.com/office/powerpoint/2010/main" val="362987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ECC9A48-E648-5285-16D4-179B5D3BC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387910"/>
              </p:ext>
            </p:extLst>
          </p:nvPr>
        </p:nvGraphicFramePr>
        <p:xfrm>
          <a:off x="457200" y="719666"/>
          <a:ext cx="11273591" cy="2638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476">
                  <a:extLst>
                    <a:ext uri="{9D8B030D-6E8A-4147-A177-3AD203B41FA5}">
                      <a16:colId xmlns:a16="http://schemas.microsoft.com/office/drawing/2014/main" val="553825070"/>
                    </a:ext>
                  </a:extLst>
                </a:gridCol>
                <a:gridCol w="927279">
                  <a:extLst>
                    <a:ext uri="{9D8B030D-6E8A-4147-A177-3AD203B41FA5}">
                      <a16:colId xmlns:a16="http://schemas.microsoft.com/office/drawing/2014/main" val="666156169"/>
                    </a:ext>
                  </a:extLst>
                </a:gridCol>
                <a:gridCol w="888642">
                  <a:extLst>
                    <a:ext uri="{9D8B030D-6E8A-4147-A177-3AD203B41FA5}">
                      <a16:colId xmlns:a16="http://schemas.microsoft.com/office/drawing/2014/main" val="849990200"/>
                    </a:ext>
                  </a:extLst>
                </a:gridCol>
                <a:gridCol w="682580">
                  <a:extLst>
                    <a:ext uri="{9D8B030D-6E8A-4147-A177-3AD203B41FA5}">
                      <a16:colId xmlns:a16="http://schemas.microsoft.com/office/drawing/2014/main" val="1223729002"/>
                    </a:ext>
                  </a:extLst>
                </a:gridCol>
                <a:gridCol w="888643">
                  <a:extLst>
                    <a:ext uri="{9D8B030D-6E8A-4147-A177-3AD203B41FA5}">
                      <a16:colId xmlns:a16="http://schemas.microsoft.com/office/drawing/2014/main" val="387158370"/>
                    </a:ext>
                  </a:extLst>
                </a:gridCol>
                <a:gridCol w="1506828">
                  <a:extLst>
                    <a:ext uri="{9D8B030D-6E8A-4147-A177-3AD203B41FA5}">
                      <a16:colId xmlns:a16="http://schemas.microsoft.com/office/drawing/2014/main" val="3729565748"/>
                    </a:ext>
                  </a:extLst>
                </a:gridCol>
                <a:gridCol w="5420143">
                  <a:extLst>
                    <a:ext uri="{9D8B030D-6E8A-4147-A177-3AD203B41FA5}">
                      <a16:colId xmlns:a16="http://schemas.microsoft.com/office/drawing/2014/main" val="3826165436"/>
                    </a:ext>
                  </a:extLst>
                </a:gridCol>
              </a:tblGrid>
              <a:tr h="274437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Tabla</a:t>
                      </a:r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mascota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087153"/>
                  </a:ext>
                </a:extLst>
              </a:tr>
              <a:tr h="274437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registra a la mascota sin hogar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833145"/>
                  </a:ext>
                </a:extLst>
              </a:tr>
              <a:tr h="355307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</a:t>
                      </a:r>
                      <a:endParaRPr lang="es-PE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</a:t>
                      </a:r>
                      <a:endParaRPr lang="es-PE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es-PE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LENGHT</a:t>
                      </a:r>
                      <a:endParaRPr lang="es-PE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NULL</a:t>
                      </a:r>
                      <a:endParaRPr lang="es-PE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DEFAULT</a:t>
                      </a:r>
                      <a:endParaRPr lang="es-PE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NOTES</a:t>
                      </a:r>
                      <a:endParaRPr lang="es-PE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35893"/>
                  </a:ext>
                </a:extLst>
              </a:tr>
              <a:tr h="403916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PK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id_mascota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NULL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AUTO_INCREMENT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designa un identidades único para cada mascota ingresada.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8881306"/>
                  </a:ext>
                </a:extLst>
              </a:tr>
              <a:tr h="355307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NULL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 de la mascota.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4794499"/>
                  </a:ext>
                </a:extLst>
              </a:tr>
              <a:tr h="355307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especie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NULL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perro, gato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5336698"/>
                  </a:ext>
                </a:extLst>
              </a:tr>
              <a:tr h="274437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tamaño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pequeño, mediano, grande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3252786"/>
                  </a:ext>
                </a:extLst>
              </a:tr>
              <a:tr h="345396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edad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 aproximada de nacimiento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3390286"/>
                  </a:ext>
                </a:extLst>
              </a:tr>
            </a:tbl>
          </a:graphicData>
        </a:graphic>
      </p:graphicFrame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EC3D1551-BE3C-E199-9B93-BFEAE434D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917071"/>
              </p:ext>
            </p:extLst>
          </p:nvPr>
        </p:nvGraphicFramePr>
        <p:xfrm>
          <a:off x="457200" y="3477126"/>
          <a:ext cx="11273590" cy="3009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219">
                  <a:extLst>
                    <a:ext uri="{9D8B030D-6E8A-4147-A177-3AD203B41FA5}">
                      <a16:colId xmlns:a16="http://schemas.microsoft.com/office/drawing/2014/main" val="459721365"/>
                    </a:ext>
                  </a:extLst>
                </a:gridCol>
                <a:gridCol w="764265">
                  <a:extLst>
                    <a:ext uri="{9D8B030D-6E8A-4147-A177-3AD203B41FA5}">
                      <a16:colId xmlns:a16="http://schemas.microsoft.com/office/drawing/2014/main" val="3142229252"/>
                    </a:ext>
                  </a:extLst>
                </a:gridCol>
                <a:gridCol w="962527">
                  <a:extLst>
                    <a:ext uri="{9D8B030D-6E8A-4147-A177-3AD203B41FA5}">
                      <a16:colId xmlns:a16="http://schemas.microsoft.com/office/drawing/2014/main" val="1110390633"/>
                    </a:ext>
                  </a:extLst>
                </a:gridCol>
                <a:gridCol w="697831">
                  <a:extLst>
                    <a:ext uri="{9D8B030D-6E8A-4147-A177-3AD203B41FA5}">
                      <a16:colId xmlns:a16="http://schemas.microsoft.com/office/drawing/2014/main" val="2204176419"/>
                    </a:ext>
                  </a:extLst>
                </a:gridCol>
                <a:gridCol w="950495">
                  <a:extLst>
                    <a:ext uri="{9D8B030D-6E8A-4147-A177-3AD203B41FA5}">
                      <a16:colId xmlns:a16="http://schemas.microsoft.com/office/drawing/2014/main" val="3069440608"/>
                    </a:ext>
                  </a:extLst>
                </a:gridCol>
                <a:gridCol w="770020">
                  <a:extLst>
                    <a:ext uri="{9D8B030D-6E8A-4147-A177-3AD203B41FA5}">
                      <a16:colId xmlns:a16="http://schemas.microsoft.com/office/drawing/2014/main" val="2550928334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val="148876590"/>
                    </a:ext>
                  </a:extLst>
                </a:gridCol>
                <a:gridCol w="5317959">
                  <a:extLst>
                    <a:ext uri="{9D8B030D-6E8A-4147-A177-3AD203B41FA5}">
                      <a16:colId xmlns:a16="http://schemas.microsoft.com/office/drawing/2014/main" val="2997987763"/>
                    </a:ext>
                  </a:extLst>
                </a:gridCol>
              </a:tblGrid>
              <a:tr h="295787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Tabla</a:t>
                      </a:r>
                    </a:p>
                  </a:txBody>
                  <a:tcPr marL="9525" marR="9525" marT="9525" marB="0" anchor="ctr"/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personas_registro_global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764189"/>
                  </a:ext>
                </a:extLst>
              </a:tr>
              <a:tr h="436324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Descripción</a:t>
                      </a:r>
                    </a:p>
                  </a:txBody>
                  <a:tcPr marL="9525" marR="9525" marT="9525" marB="0" anchor="ctr"/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registro de toda persona 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779422"/>
                  </a:ext>
                </a:extLst>
              </a:tr>
              <a:tr h="407024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KEY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COLUMN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LENGHT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UNIQUE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DEFAULT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NOTES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944996"/>
                  </a:ext>
                </a:extLst>
              </a:tr>
              <a:tr h="31428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dni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documento nacional de indentidad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6984960"/>
                  </a:ext>
                </a:extLst>
              </a:tr>
              <a:tr h="31428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nombres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nombre de la persona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4385461"/>
                  </a:ext>
                </a:extLst>
              </a:tr>
              <a:tr h="31428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apellidos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apellido de la persona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402806"/>
                  </a:ext>
                </a:extLst>
              </a:tr>
              <a:tr h="31428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telefono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teléfono de la persona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8646972"/>
                  </a:ext>
                </a:extLst>
              </a:tr>
              <a:tr h="299319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email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email de la persona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1999888"/>
                  </a:ext>
                </a:extLst>
              </a:tr>
              <a:tr h="31428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residencia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lugar de residencia actual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0298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983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802D0CA4-8C74-6CD4-5230-416BBC867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031159"/>
              </p:ext>
            </p:extLst>
          </p:nvPr>
        </p:nvGraphicFramePr>
        <p:xfrm>
          <a:off x="445167" y="719666"/>
          <a:ext cx="11297652" cy="2347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963">
                  <a:extLst>
                    <a:ext uri="{9D8B030D-6E8A-4147-A177-3AD203B41FA5}">
                      <a16:colId xmlns:a16="http://schemas.microsoft.com/office/drawing/2014/main" val="1009414708"/>
                    </a:ext>
                  </a:extLst>
                </a:gridCol>
                <a:gridCol w="1255294">
                  <a:extLst>
                    <a:ext uri="{9D8B030D-6E8A-4147-A177-3AD203B41FA5}">
                      <a16:colId xmlns:a16="http://schemas.microsoft.com/office/drawing/2014/main" val="2337088827"/>
                    </a:ext>
                  </a:extLst>
                </a:gridCol>
                <a:gridCol w="543156">
                  <a:extLst>
                    <a:ext uri="{9D8B030D-6E8A-4147-A177-3AD203B41FA5}">
                      <a16:colId xmlns:a16="http://schemas.microsoft.com/office/drawing/2014/main" val="1321625996"/>
                    </a:ext>
                  </a:extLst>
                </a:gridCol>
                <a:gridCol w="687998">
                  <a:extLst>
                    <a:ext uri="{9D8B030D-6E8A-4147-A177-3AD203B41FA5}">
                      <a16:colId xmlns:a16="http://schemas.microsoft.com/office/drawing/2014/main" val="924036596"/>
                    </a:ext>
                  </a:extLst>
                </a:gridCol>
                <a:gridCol w="856980">
                  <a:extLst>
                    <a:ext uri="{9D8B030D-6E8A-4147-A177-3AD203B41FA5}">
                      <a16:colId xmlns:a16="http://schemas.microsoft.com/office/drawing/2014/main" val="3048136548"/>
                    </a:ext>
                  </a:extLst>
                </a:gridCol>
                <a:gridCol w="651787">
                  <a:extLst>
                    <a:ext uri="{9D8B030D-6E8A-4147-A177-3AD203B41FA5}">
                      <a16:colId xmlns:a16="http://schemas.microsoft.com/office/drawing/2014/main" val="2242279394"/>
                    </a:ext>
                  </a:extLst>
                </a:gridCol>
                <a:gridCol w="784559">
                  <a:extLst>
                    <a:ext uri="{9D8B030D-6E8A-4147-A177-3AD203B41FA5}">
                      <a16:colId xmlns:a16="http://schemas.microsoft.com/office/drawing/2014/main" val="2007344416"/>
                    </a:ext>
                  </a:extLst>
                </a:gridCol>
                <a:gridCol w="5491915">
                  <a:extLst>
                    <a:ext uri="{9D8B030D-6E8A-4147-A177-3AD203B41FA5}">
                      <a16:colId xmlns:a16="http://schemas.microsoft.com/office/drawing/2014/main" val="3886939395"/>
                    </a:ext>
                  </a:extLst>
                </a:gridCol>
              </a:tblGrid>
              <a:tr h="396374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Tabla</a:t>
                      </a:r>
                    </a:p>
                  </a:txBody>
                  <a:tcPr marL="9525" marR="9525" marT="9525" marB="0" anchor="ctr"/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mascota_asignada_personal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303932"/>
                  </a:ext>
                </a:extLst>
              </a:tr>
              <a:tr h="396374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</a:p>
                  </a:txBody>
                  <a:tcPr marL="9525" marR="9525" marT="9525" marB="0" anchor="ctr"/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 seguimiento a las mascotas que están siendo cuidadas por nuestro personal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209997"/>
                  </a:ext>
                </a:extLst>
              </a:tr>
              <a:tr h="396374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LENGHT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UNIQUE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DEFAULT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634620"/>
                  </a:ext>
                </a:extLst>
              </a:tr>
              <a:tr h="396374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id_mascota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identidicacion de la mascota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8352824"/>
                  </a:ext>
                </a:extLst>
              </a:tr>
              <a:tr h="365849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fecha_asignada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 en la cual la mascota es asiganada al personal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9880876"/>
                  </a:ext>
                </a:extLst>
              </a:tr>
              <a:tr h="396374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dni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 de identidad del personal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9384355"/>
                  </a:ext>
                </a:extLst>
              </a:tr>
            </a:tbl>
          </a:graphicData>
        </a:graphic>
      </p:graphicFrame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B72AECE7-7B85-47EF-C6F0-155285D68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612951"/>
              </p:ext>
            </p:extLst>
          </p:nvPr>
        </p:nvGraphicFramePr>
        <p:xfrm>
          <a:off x="445167" y="3429000"/>
          <a:ext cx="11297656" cy="2694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686">
                  <a:extLst>
                    <a:ext uri="{9D8B030D-6E8A-4147-A177-3AD203B41FA5}">
                      <a16:colId xmlns:a16="http://schemas.microsoft.com/office/drawing/2014/main" val="2306516439"/>
                    </a:ext>
                  </a:extLst>
                </a:gridCol>
                <a:gridCol w="1227221">
                  <a:extLst>
                    <a:ext uri="{9D8B030D-6E8A-4147-A177-3AD203B41FA5}">
                      <a16:colId xmlns:a16="http://schemas.microsoft.com/office/drawing/2014/main" val="4039921506"/>
                    </a:ext>
                  </a:extLst>
                </a:gridCol>
                <a:gridCol w="902368">
                  <a:extLst>
                    <a:ext uri="{9D8B030D-6E8A-4147-A177-3AD203B41FA5}">
                      <a16:colId xmlns:a16="http://schemas.microsoft.com/office/drawing/2014/main" val="713256306"/>
                    </a:ext>
                  </a:extLst>
                </a:gridCol>
                <a:gridCol w="782053">
                  <a:extLst>
                    <a:ext uri="{9D8B030D-6E8A-4147-A177-3AD203B41FA5}">
                      <a16:colId xmlns:a16="http://schemas.microsoft.com/office/drawing/2014/main" val="116384897"/>
                    </a:ext>
                  </a:extLst>
                </a:gridCol>
                <a:gridCol w="926431">
                  <a:extLst>
                    <a:ext uri="{9D8B030D-6E8A-4147-A177-3AD203B41FA5}">
                      <a16:colId xmlns:a16="http://schemas.microsoft.com/office/drawing/2014/main" val="2943360634"/>
                    </a:ext>
                  </a:extLst>
                </a:gridCol>
                <a:gridCol w="709863">
                  <a:extLst>
                    <a:ext uri="{9D8B030D-6E8A-4147-A177-3AD203B41FA5}">
                      <a16:colId xmlns:a16="http://schemas.microsoft.com/office/drawing/2014/main" val="3947832407"/>
                    </a:ext>
                  </a:extLst>
                </a:gridCol>
                <a:gridCol w="794085">
                  <a:extLst>
                    <a:ext uri="{9D8B030D-6E8A-4147-A177-3AD203B41FA5}">
                      <a16:colId xmlns:a16="http://schemas.microsoft.com/office/drawing/2014/main" val="1172191219"/>
                    </a:ext>
                  </a:extLst>
                </a:gridCol>
                <a:gridCol w="4932949">
                  <a:extLst>
                    <a:ext uri="{9D8B030D-6E8A-4147-A177-3AD203B41FA5}">
                      <a16:colId xmlns:a16="http://schemas.microsoft.com/office/drawing/2014/main" val="2701719059"/>
                    </a:ext>
                  </a:extLst>
                </a:gridCol>
              </a:tblGrid>
              <a:tr h="38244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Tabla</a:t>
                      </a:r>
                    </a:p>
                  </a:txBody>
                  <a:tcPr marL="9525" marR="9525" marT="9525" marB="0" anchor="ctr"/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adoptante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887044"/>
                  </a:ext>
                </a:extLst>
              </a:tr>
              <a:tr h="38244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Descripción</a:t>
                      </a:r>
                    </a:p>
                  </a:txBody>
                  <a:tcPr marL="9525" marR="9525" marT="9525" marB="0" anchor="ctr"/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 hace correlación de la persona y la mascota que adoptó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496096"/>
                  </a:ext>
                </a:extLst>
              </a:tr>
              <a:tr h="38244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KEY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COLUMN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LENGHT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UNIQUE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DEFAULT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NOTES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080123"/>
                  </a:ext>
                </a:extLst>
              </a:tr>
              <a:tr h="392716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dni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documento nacional de identidad del adoptante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718160"/>
                  </a:ext>
                </a:extLst>
              </a:tr>
              <a:tr h="385011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id_mascota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identificación de la mascota siendo adoptada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8107254"/>
                  </a:ext>
                </a:extLst>
              </a:tr>
              <a:tr h="387027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descripcion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descripción u observación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3853592"/>
                  </a:ext>
                </a:extLst>
              </a:tr>
              <a:tr h="38244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fecha_adopcion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fecha de adopción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500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92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16E1A8BF-73F1-5866-8C60-31C59CF2D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733794"/>
              </p:ext>
            </p:extLst>
          </p:nvPr>
        </p:nvGraphicFramePr>
        <p:xfrm>
          <a:off x="445166" y="719668"/>
          <a:ext cx="11273591" cy="377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490">
                  <a:extLst>
                    <a:ext uri="{9D8B030D-6E8A-4147-A177-3AD203B41FA5}">
                      <a16:colId xmlns:a16="http://schemas.microsoft.com/office/drawing/2014/main" val="1581424141"/>
                    </a:ext>
                  </a:extLst>
                </a:gridCol>
                <a:gridCol w="1189415">
                  <a:extLst>
                    <a:ext uri="{9D8B030D-6E8A-4147-A177-3AD203B41FA5}">
                      <a16:colId xmlns:a16="http://schemas.microsoft.com/office/drawing/2014/main" val="3501462239"/>
                    </a:ext>
                  </a:extLst>
                </a:gridCol>
                <a:gridCol w="1021346">
                  <a:extLst>
                    <a:ext uri="{9D8B030D-6E8A-4147-A177-3AD203B41FA5}">
                      <a16:colId xmlns:a16="http://schemas.microsoft.com/office/drawing/2014/main" val="4257544536"/>
                    </a:ext>
                  </a:extLst>
                </a:gridCol>
                <a:gridCol w="762777">
                  <a:extLst>
                    <a:ext uri="{9D8B030D-6E8A-4147-A177-3AD203B41FA5}">
                      <a16:colId xmlns:a16="http://schemas.microsoft.com/office/drawing/2014/main" val="1178430484"/>
                    </a:ext>
                  </a:extLst>
                </a:gridCol>
                <a:gridCol w="982560">
                  <a:extLst>
                    <a:ext uri="{9D8B030D-6E8A-4147-A177-3AD203B41FA5}">
                      <a16:colId xmlns:a16="http://schemas.microsoft.com/office/drawing/2014/main" val="3455302576"/>
                    </a:ext>
                  </a:extLst>
                </a:gridCol>
                <a:gridCol w="1509372">
                  <a:extLst>
                    <a:ext uri="{9D8B030D-6E8A-4147-A177-3AD203B41FA5}">
                      <a16:colId xmlns:a16="http://schemas.microsoft.com/office/drawing/2014/main" val="3769931945"/>
                    </a:ext>
                  </a:extLst>
                </a:gridCol>
                <a:gridCol w="4812631">
                  <a:extLst>
                    <a:ext uri="{9D8B030D-6E8A-4147-A177-3AD203B41FA5}">
                      <a16:colId xmlns:a16="http://schemas.microsoft.com/office/drawing/2014/main" val="2639830677"/>
                    </a:ext>
                  </a:extLst>
                </a:gridCol>
              </a:tblGrid>
              <a:tr h="34030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Tabla</a:t>
                      </a:r>
                    </a:p>
                  </a:txBody>
                  <a:tcPr marL="9525" marR="9525" marT="9525" marB="0" anchor="ctr"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donante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760005"/>
                  </a:ext>
                </a:extLst>
              </a:tr>
              <a:tr h="34030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Descripción</a:t>
                      </a:r>
                    </a:p>
                  </a:txBody>
                  <a:tcPr marL="9525" marR="9525" marT="9525" marB="0" anchor="ctr"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toda persona o endidad es registrada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85480"/>
                  </a:ext>
                </a:extLst>
              </a:tr>
              <a:tr h="34030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KEY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COLUMN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LENGHT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DEFAULT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NOTES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506744"/>
                  </a:ext>
                </a:extLst>
              </a:tr>
              <a:tr h="34030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codigo_aporte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NULL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AUTO_INCREMENT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código único para cada donación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52123770"/>
                  </a:ext>
                </a:extLst>
              </a:tr>
              <a:tr h="34030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dni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 una persona realiza donacion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2218378"/>
                  </a:ext>
                </a:extLst>
              </a:tr>
              <a:tr h="34030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 una emprese realiza donacion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1149699"/>
                  </a:ext>
                </a:extLst>
              </a:tr>
              <a:tr h="34030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fecha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NULL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fecha de la donacion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4547402"/>
                  </a:ext>
                </a:extLst>
              </a:tr>
              <a:tr h="34030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tipo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NULL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monetario, alimento, otro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7995396"/>
                  </a:ext>
                </a:extLst>
              </a:tr>
              <a:tr h="34030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especie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 "tipo" es "alimento" colocar: perro , gato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7222281"/>
                  </a:ext>
                </a:extLst>
              </a:tr>
              <a:tr h="34030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cantidad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DECIMAL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puede ser impote monetario o cantidad de alimento en kg.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9839311"/>
                  </a:ext>
                </a:extLst>
              </a:tr>
              <a:tr h="365066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descripcion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 "tipo" es "otro" describir el tipo de donación, dejar vacío si no es el caso.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7224300"/>
                  </a:ext>
                </a:extLst>
              </a:tr>
            </a:tbl>
          </a:graphicData>
        </a:graphic>
      </p:graphicFrame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BBF8753A-F991-F8E8-0C85-C976EA5E3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431896"/>
              </p:ext>
            </p:extLst>
          </p:nvPr>
        </p:nvGraphicFramePr>
        <p:xfrm>
          <a:off x="445165" y="4641961"/>
          <a:ext cx="11273591" cy="1867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782">
                  <a:extLst>
                    <a:ext uri="{9D8B030D-6E8A-4147-A177-3AD203B41FA5}">
                      <a16:colId xmlns:a16="http://schemas.microsoft.com/office/drawing/2014/main" val="3739248757"/>
                    </a:ext>
                  </a:extLst>
                </a:gridCol>
                <a:gridCol w="1612232">
                  <a:extLst>
                    <a:ext uri="{9D8B030D-6E8A-4147-A177-3AD203B41FA5}">
                      <a16:colId xmlns:a16="http://schemas.microsoft.com/office/drawing/2014/main" val="412605409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val="408226769"/>
                    </a:ext>
                  </a:extLst>
                </a:gridCol>
                <a:gridCol w="770021">
                  <a:extLst>
                    <a:ext uri="{9D8B030D-6E8A-4147-A177-3AD203B41FA5}">
                      <a16:colId xmlns:a16="http://schemas.microsoft.com/office/drawing/2014/main" val="3795374688"/>
                    </a:ext>
                  </a:extLst>
                </a:gridCol>
                <a:gridCol w="1130968">
                  <a:extLst>
                    <a:ext uri="{9D8B030D-6E8A-4147-A177-3AD203B41FA5}">
                      <a16:colId xmlns:a16="http://schemas.microsoft.com/office/drawing/2014/main" val="2205481096"/>
                    </a:ext>
                  </a:extLst>
                </a:gridCol>
                <a:gridCol w="5835314">
                  <a:extLst>
                    <a:ext uri="{9D8B030D-6E8A-4147-A177-3AD203B41FA5}">
                      <a16:colId xmlns:a16="http://schemas.microsoft.com/office/drawing/2014/main" val="3857871443"/>
                    </a:ext>
                  </a:extLst>
                </a:gridCol>
              </a:tblGrid>
              <a:tr h="309949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Tabla</a:t>
                      </a:r>
                    </a:p>
                  </a:txBody>
                  <a:tcPr marL="9525" marR="9525" marT="9525" marB="0" anchor="ctr"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personal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183901"/>
                  </a:ext>
                </a:extLst>
              </a:tr>
              <a:tr h="309949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Descripción</a:t>
                      </a:r>
                    </a:p>
                  </a:txBody>
                  <a:tcPr marL="9525" marR="9525" marT="9525" marB="0" anchor="ctr"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todo trabajador es registrado aquí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791490"/>
                  </a:ext>
                </a:extLst>
              </a:tr>
              <a:tr h="309949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KEY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COLUMN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LENGHT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NOTES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18743"/>
                  </a:ext>
                </a:extLst>
              </a:tr>
              <a:tr h="313664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dni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documento nacional de identificación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7292793"/>
                  </a:ext>
                </a:extLst>
              </a:tr>
              <a:tr h="309949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fecha_inicio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fecha de inicio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9186894"/>
                  </a:ext>
                </a:extLst>
              </a:tr>
              <a:tr h="313664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descripcion_cargo_rol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 describe el cargo-rol del personal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3118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236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BCE787DC-8BA2-1F7B-C0AF-E0FFFB597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707111"/>
              </p:ext>
            </p:extLst>
          </p:nvPr>
        </p:nvGraphicFramePr>
        <p:xfrm>
          <a:off x="409574" y="635682"/>
          <a:ext cx="11372852" cy="2011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6">
                  <a:extLst>
                    <a:ext uri="{9D8B030D-6E8A-4147-A177-3AD203B41FA5}">
                      <a16:colId xmlns:a16="http://schemas.microsoft.com/office/drawing/2014/main" val="1586898003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52503044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70982793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77080023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4023594584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1206437745"/>
                    </a:ext>
                  </a:extLst>
                </a:gridCol>
                <a:gridCol w="5286376">
                  <a:extLst>
                    <a:ext uri="{9D8B030D-6E8A-4147-A177-3AD203B41FA5}">
                      <a16:colId xmlns:a16="http://schemas.microsoft.com/office/drawing/2014/main" val="2174022389"/>
                    </a:ext>
                  </a:extLst>
                </a:gridCol>
              </a:tblGrid>
              <a:tr h="251438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Tabla</a:t>
                      </a:r>
                    </a:p>
                  </a:txBody>
                  <a:tcPr marL="9525" marR="9525" marT="9525" marB="0" anchor="ctr"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actividades_eventos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844695"/>
                  </a:ext>
                </a:extLst>
              </a:tr>
              <a:tr h="251438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Descripción</a:t>
                      </a:r>
                    </a:p>
                  </a:txBody>
                  <a:tcPr marL="9525" marR="9525" marT="9525" marB="0" anchor="ctr"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atividades o eventos que recuadan fóndos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77544"/>
                  </a:ext>
                </a:extLst>
              </a:tr>
              <a:tr h="251438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KEY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COLUMN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LENGHT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DEFAULT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NOTES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60941"/>
                  </a:ext>
                </a:extLst>
              </a:tr>
              <a:tr h="251438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id_actividad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AUTO_INCREMENT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 unico por cada actividad realizada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9251774"/>
                  </a:ext>
                </a:extLst>
              </a:tr>
              <a:tr h="251438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fecha_fin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fecha final de la actividad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1727969"/>
                  </a:ext>
                </a:extLst>
              </a:tr>
              <a:tr h="251438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tipo_actividad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tombola, rifa, etc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6448370"/>
                  </a:ext>
                </a:extLst>
              </a:tr>
              <a:tr h="251438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descripcion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descripcion de la actividad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1892763"/>
                  </a:ext>
                </a:extLst>
              </a:tr>
              <a:tr h="251438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ingreso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DECIMAL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ingresos obtenidos de la actividad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9189650"/>
                  </a:ext>
                </a:extLst>
              </a:tr>
            </a:tbl>
          </a:graphicData>
        </a:graphic>
      </p:graphicFrame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DF86DC15-F45D-7422-B970-64038BE03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551011"/>
              </p:ext>
            </p:extLst>
          </p:nvPr>
        </p:nvGraphicFramePr>
        <p:xfrm>
          <a:off x="400050" y="2720674"/>
          <a:ext cx="11391898" cy="2263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4007923338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389282293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87241439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870581556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109089601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850577074"/>
                    </a:ext>
                  </a:extLst>
                </a:gridCol>
                <a:gridCol w="5362573">
                  <a:extLst>
                    <a:ext uri="{9D8B030D-6E8A-4147-A177-3AD203B41FA5}">
                      <a16:colId xmlns:a16="http://schemas.microsoft.com/office/drawing/2014/main" val="1301899689"/>
                    </a:ext>
                  </a:extLst>
                </a:gridCol>
              </a:tblGrid>
              <a:tr h="27402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Tabla</a:t>
                      </a:r>
                    </a:p>
                  </a:txBody>
                  <a:tcPr marL="9525" marR="9525" marT="9525" marB="0" anchor="ctr"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gastos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363405"/>
                  </a:ext>
                </a:extLst>
              </a:tr>
              <a:tr h="27402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Descripción</a:t>
                      </a:r>
                    </a:p>
                  </a:txBody>
                  <a:tcPr marL="9525" marR="9525" marT="9525" marB="0" anchor="ctr"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todo tipo de gastos 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90152"/>
                  </a:ext>
                </a:extLst>
              </a:tr>
              <a:tr h="27402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KEY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COLUMN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LENGHT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DEFAULT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NOTES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146467"/>
                  </a:ext>
                </a:extLst>
              </a:tr>
              <a:tr h="27402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id_gasto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AUTO_INCREMENT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 unico para gastos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1726641"/>
                  </a:ext>
                </a:extLst>
              </a:tr>
              <a:tr h="27402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fecha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fecha en la que ocurrio el gasto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8435622"/>
                  </a:ext>
                </a:extLst>
              </a:tr>
              <a:tr h="344877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tipo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tipo: veterinario, medicinas, alimento, "otro"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7804697"/>
                  </a:ext>
                </a:extLst>
              </a:tr>
              <a:tr h="27402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descripcion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descripción del gasto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6243085"/>
                  </a:ext>
                </a:extLst>
              </a:tr>
              <a:tr h="27402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cantidad_gasto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DECIMAL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cantidad del gasto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1373475"/>
                  </a:ext>
                </a:extLst>
              </a:tr>
            </a:tbl>
          </a:graphicData>
        </a:graphic>
      </p:graphicFrame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B6C86F13-1D06-0DEC-BA51-AF063D361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879777"/>
              </p:ext>
            </p:extLst>
          </p:nvPr>
        </p:nvGraphicFramePr>
        <p:xfrm>
          <a:off x="409574" y="5057214"/>
          <a:ext cx="11372852" cy="1562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1">
                  <a:extLst>
                    <a:ext uri="{9D8B030D-6E8A-4147-A177-3AD203B41FA5}">
                      <a16:colId xmlns:a16="http://schemas.microsoft.com/office/drawing/2014/main" val="2930938047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820194874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966534768"/>
                    </a:ext>
                  </a:extLst>
                </a:gridCol>
                <a:gridCol w="6286501">
                  <a:extLst>
                    <a:ext uri="{9D8B030D-6E8A-4147-A177-3AD203B41FA5}">
                      <a16:colId xmlns:a16="http://schemas.microsoft.com/office/drawing/2014/main" val="879219260"/>
                    </a:ext>
                  </a:extLst>
                </a:gridCol>
              </a:tblGrid>
              <a:tr h="260444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Tabla</a:t>
                      </a: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total_fondos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428127"/>
                  </a:ext>
                </a:extLst>
              </a:tr>
              <a:tr h="260444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Descripción</a:t>
                      </a: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equi se almacenan los ingresos de las actividades y otros gastos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436360"/>
                  </a:ext>
                </a:extLst>
              </a:tr>
              <a:tr h="260444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KEY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COLUMN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NOTES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781582"/>
                  </a:ext>
                </a:extLst>
              </a:tr>
              <a:tr h="26044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id_gastos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 único de gastos obtenido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437993"/>
                  </a:ext>
                </a:extLst>
              </a:tr>
              <a:tr h="26044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id_actividad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 único de actividades obtenido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8355555"/>
                  </a:ext>
                </a:extLst>
              </a:tr>
              <a:tr h="26044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codigo_aporte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 único de aportes obtenido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004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16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">
            <a:extLst>
              <a:ext uri="{FF2B5EF4-FFF2-40B4-BE49-F238E27FC236}">
                <a16:creationId xmlns:a16="http://schemas.microsoft.com/office/drawing/2014/main" id="{A7D6FFE5-5A2E-CE4D-24A3-7BA8606BB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49" y="978536"/>
            <a:ext cx="11696901" cy="4619354"/>
          </a:xfrm>
          <a:prstGeom prst="rect">
            <a:avLst/>
          </a:prstGeom>
        </p:spPr>
      </p:pic>
      <p:sp>
        <p:nvSpPr>
          <p:cNvPr id="2" name="Marcador de contenido 3">
            <a:extLst>
              <a:ext uri="{FF2B5EF4-FFF2-40B4-BE49-F238E27FC236}">
                <a16:creationId xmlns:a16="http://schemas.microsoft.com/office/drawing/2014/main" id="{483D143E-9E10-69E2-1F3A-1BFFD1203F1A}"/>
              </a:ext>
            </a:extLst>
          </p:cNvPr>
          <p:cNvSpPr txBox="1">
            <a:spLocks/>
          </p:cNvSpPr>
          <p:nvPr/>
        </p:nvSpPr>
        <p:spPr>
          <a:xfrm>
            <a:off x="247549" y="6034011"/>
            <a:ext cx="9617669" cy="54709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b="1" u="sng" dirty="0"/>
              <a:t>Script</a:t>
            </a:r>
            <a:r>
              <a:rPr lang="es-ES" dirty="0"/>
              <a:t> en </a:t>
            </a:r>
            <a:r>
              <a:rPr lang="es-ES" b="1" dirty="0">
                <a:solidFill>
                  <a:srgbClr val="FF0000"/>
                </a:solidFill>
              </a:rPr>
              <a:t>GitHub</a:t>
            </a:r>
            <a:r>
              <a:rPr lang="es-ES" dirty="0"/>
              <a:t>: 	</a:t>
            </a:r>
            <a:r>
              <a:rPr lang="es-ES" dirty="0">
                <a:hlinkClick r:id="rId3"/>
              </a:rPr>
              <a:t>https://github.com/Leo-Spj/SQL-CoderHouse/blob/main/script.sql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718113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67_TF56535239.potx" id="{F4F47921-70B1-4C55-9FD5-6FFCDE4BB5EB}" vid="{D445B51A-1BAE-41AA-A29D-0C8C4424640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{E9D22B1F-4C1B-4A0E-93D0-0B84EAEEEE68}tf56535239_win32</Template>
  <TotalTime>295</TotalTime>
  <Words>921</Words>
  <Application>Microsoft Office PowerPoint</Application>
  <PresentationFormat>Panorámica</PresentationFormat>
  <Paragraphs>413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Calibri</vt:lpstr>
      <vt:lpstr>Franklin Gothic Book</vt:lpstr>
      <vt:lpstr>Franklin Gothic Demi</vt:lpstr>
      <vt:lpstr>Libre Franklin</vt:lpstr>
      <vt:lpstr>Univers</vt:lpstr>
      <vt:lpstr>Wingdings 2</vt:lpstr>
      <vt:lpstr>DividendVTI</vt:lpstr>
      <vt:lpstr>BBDD Rescate y adopción de mascotas</vt:lpstr>
      <vt:lpstr>Antecedentes</vt:lpstr>
      <vt:lpstr>Desafío</vt:lpstr>
      <vt:lpstr>Diagrama entidad relación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BBDD Rescate y adopción de mascotas</dc:title>
  <dc:creator>ALUMNO - LEONARDO  CESAR ESPEJO MOYA</dc:creator>
  <cp:lastModifiedBy>ALUMNO - LEONARDO  CESAR ESPEJO MOYA</cp:lastModifiedBy>
  <cp:revision>1</cp:revision>
  <dcterms:created xsi:type="dcterms:W3CDTF">2022-09-21T01:48:06Z</dcterms:created>
  <dcterms:modified xsi:type="dcterms:W3CDTF">2022-10-22T07:42:54Z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