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0"/>
  </p:notesMasterIdLst>
  <p:handoutMasterIdLst>
    <p:handoutMasterId r:id="rId11"/>
  </p:handoutMasterIdLst>
  <p:sldIdLst>
    <p:sldId id="274" r:id="rId5"/>
    <p:sldId id="308" r:id="rId6"/>
    <p:sldId id="314" r:id="rId7"/>
    <p:sldId id="320" r:id="rId8"/>
    <p:sldId id="319" r:id="rId9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7A44A5-D204-432A-89B9-F4EE2F97A2C4}" v="2" dt="2022-11-11T00:09:11.4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7" d="100"/>
          <a:sy n="87" d="100"/>
        </p:scale>
        <p:origin x="1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UMNO - LEONARDO  CESAR ESPEJO MOYA" userId="45cef03e-02e4-4f95-94a6-3643445b8596" providerId="ADAL" clId="{81BF1904-A266-4768-95F3-289BBEE02BC4}"/>
    <pc:docChg chg="undo redo custSel addSld delSld modSld sldOrd">
      <pc:chgData name="ALUMNO - LEONARDO  CESAR ESPEJO MOYA" userId="45cef03e-02e4-4f95-94a6-3643445b8596" providerId="ADAL" clId="{81BF1904-A266-4768-95F3-289BBEE02BC4}" dt="2022-10-22T07:42:53.752" v="551" actId="14100"/>
      <pc:docMkLst>
        <pc:docMk/>
      </pc:docMkLst>
      <pc:sldChg chg="addSp modSp mod">
        <pc:chgData name="ALUMNO - LEONARDO  CESAR ESPEJO MOYA" userId="45cef03e-02e4-4f95-94a6-3643445b8596" providerId="ADAL" clId="{81BF1904-A266-4768-95F3-289BBEE02BC4}" dt="2022-10-22T07:39:00.470" v="529" actId="14100"/>
        <pc:sldMkLst>
          <pc:docMk/>
          <pc:sldMk cId="1205248810" sldId="274"/>
        </pc:sldMkLst>
        <pc:spChg chg="add mod">
          <ac:chgData name="ALUMNO - LEONARDO  CESAR ESPEJO MOYA" userId="45cef03e-02e4-4f95-94a6-3643445b8596" providerId="ADAL" clId="{81BF1904-A266-4768-95F3-289BBEE02BC4}" dt="2022-10-22T07:39:00.470" v="529" actId="14100"/>
          <ac:spMkLst>
            <pc:docMk/>
            <pc:sldMk cId="1205248810" sldId="274"/>
            <ac:spMk id="4" creationId="{F94638DC-D1E9-A40B-4602-D47C9589F5B4}"/>
          </ac:spMkLst>
        </pc:spChg>
      </pc:sldChg>
      <pc:sldChg chg="modSp mod">
        <pc:chgData name="ALUMNO - LEONARDO  CESAR ESPEJO MOYA" userId="45cef03e-02e4-4f95-94a6-3643445b8596" providerId="ADAL" clId="{81BF1904-A266-4768-95F3-289BBEE02BC4}" dt="2022-10-22T03:06:46.944" v="8" actId="20577"/>
        <pc:sldMkLst>
          <pc:docMk/>
          <pc:sldMk cId="3312924948" sldId="314"/>
        </pc:sldMkLst>
        <pc:spChg chg="mod">
          <ac:chgData name="ALUMNO - LEONARDO  CESAR ESPEJO MOYA" userId="45cef03e-02e4-4f95-94a6-3643445b8596" providerId="ADAL" clId="{81BF1904-A266-4768-95F3-289BBEE02BC4}" dt="2022-10-22T03:06:46.944" v="8" actId="20577"/>
          <ac:spMkLst>
            <pc:docMk/>
            <pc:sldMk cId="3312924948" sldId="314"/>
            <ac:spMk id="4" creationId="{A6A68B88-25D5-070A-B08F-BC24E1465874}"/>
          </ac:spMkLst>
        </pc:spChg>
      </pc:sldChg>
      <pc:sldChg chg="addSp delSp modSp new mod">
        <pc:chgData name="ALUMNO - LEONARDO  CESAR ESPEJO MOYA" userId="45cef03e-02e4-4f95-94a6-3643445b8596" providerId="ADAL" clId="{81BF1904-A266-4768-95F3-289BBEE02BC4}" dt="2022-10-22T07:41:52.704" v="540" actId="313"/>
        <pc:sldMkLst>
          <pc:docMk/>
          <pc:sldMk cId="2462983108" sldId="315"/>
        </pc:sldMkLst>
        <pc:graphicFrameChg chg="add del mod modGraphic">
          <ac:chgData name="ALUMNO - LEONARDO  CESAR ESPEJO MOYA" userId="45cef03e-02e4-4f95-94a6-3643445b8596" providerId="ADAL" clId="{81BF1904-A266-4768-95F3-289BBEE02BC4}" dt="2022-10-22T04:00:27.380" v="21" actId="478"/>
          <ac:graphicFrameMkLst>
            <pc:docMk/>
            <pc:sldMk cId="2462983108" sldId="315"/>
            <ac:graphicFrameMk id="2" creationId="{2BED76F0-E7F3-A9AB-46CB-E8BCB39C5E70}"/>
          </ac:graphicFrameMkLst>
        </pc:graphicFrameChg>
        <pc:graphicFrameChg chg="add del mod modGraphic">
          <ac:chgData name="ALUMNO - LEONARDO  CESAR ESPEJO MOYA" userId="45cef03e-02e4-4f95-94a6-3643445b8596" providerId="ADAL" clId="{81BF1904-A266-4768-95F3-289BBEE02BC4}" dt="2022-10-22T04:01:30.314" v="28" actId="3680"/>
          <ac:graphicFrameMkLst>
            <pc:docMk/>
            <pc:sldMk cId="2462983108" sldId="315"/>
            <ac:graphicFrameMk id="3" creationId="{AA889B0B-FB14-C9A1-926D-3EF5142DB6D1}"/>
          </ac:graphicFrameMkLst>
        </pc:graphicFrameChg>
        <pc:graphicFrameChg chg="add mod modGraphic">
          <ac:chgData name="ALUMNO - LEONARDO  CESAR ESPEJO MOYA" userId="45cef03e-02e4-4f95-94a6-3643445b8596" providerId="ADAL" clId="{81BF1904-A266-4768-95F3-289BBEE02BC4}" dt="2022-10-22T07:41:46.454" v="539" actId="14734"/>
          <ac:graphicFrameMkLst>
            <pc:docMk/>
            <pc:sldMk cId="2462983108" sldId="315"/>
            <ac:graphicFrameMk id="4" creationId="{2ECC9A48-E648-5285-16D4-179B5D3BC541}"/>
          </ac:graphicFrameMkLst>
        </pc:graphicFrameChg>
        <pc:graphicFrameChg chg="add mod modGraphic">
          <ac:chgData name="ALUMNO - LEONARDO  CESAR ESPEJO MOYA" userId="45cef03e-02e4-4f95-94a6-3643445b8596" providerId="ADAL" clId="{81BF1904-A266-4768-95F3-289BBEE02BC4}" dt="2022-10-22T07:41:52.704" v="540" actId="313"/>
          <ac:graphicFrameMkLst>
            <pc:docMk/>
            <pc:sldMk cId="2462983108" sldId="315"/>
            <ac:graphicFrameMk id="5" creationId="{EC3D1551-BE3C-E199-9B93-BFEAE434DBB2}"/>
          </ac:graphicFrameMkLst>
        </pc:graphicFrameChg>
      </pc:sldChg>
      <pc:sldChg chg="addSp modSp new mod">
        <pc:chgData name="ALUMNO - LEONARDO  CESAR ESPEJO MOYA" userId="45cef03e-02e4-4f95-94a6-3643445b8596" providerId="ADAL" clId="{81BF1904-A266-4768-95F3-289BBEE02BC4}" dt="2022-10-22T07:42:00.762" v="544" actId="20577"/>
        <pc:sldMkLst>
          <pc:docMk/>
          <pc:sldMk cId="3358923973" sldId="316"/>
        </pc:sldMkLst>
        <pc:graphicFrameChg chg="add mod modGraphic">
          <ac:chgData name="ALUMNO - LEONARDO  CESAR ESPEJO MOYA" userId="45cef03e-02e4-4f95-94a6-3643445b8596" providerId="ADAL" clId="{81BF1904-A266-4768-95F3-289BBEE02BC4}" dt="2022-10-22T05:22:39.947" v="467" actId="2711"/>
          <ac:graphicFrameMkLst>
            <pc:docMk/>
            <pc:sldMk cId="3358923973" sldId="316"/>
            <ac:graphicFrameMk id="2" creationId="{802D0CA4-8C74-6CD4-5230-416BBC8676E5}"/>
          </ac:graphicFrameMkLst>
        </pc:graphicFrameChg>
        <pc:graphicFrameChg chg="add mod modGraphic">
          <ac:chgData name="ALUMNO - LEONARDO  CESAR ESPEJO MOYA" userId="45cef03e-02e4-4f95-94a6-3643445b8596" providerId="ADAL" clId="{81BF1904-A266-4768-95F3-289BBEE02BC4}" dt="2022-10-22T07:42:00.762" v="544" actId="20577"/>
          <ac:graphicFrameMkLst>
            <pc:docMk/>
            <pc:sldMk cId="3358923973" sldId="316"/>
            <ac:graphicFrameMk id="3" creationId="{B72AECE7-7B85-47EF-C6F0-155285D68F67}"/>
          </ac:graphicFrameMkLst>
        </pc:graphicFrameChg>
      </pc:sldChg>
      <pc:sldChg chg="addSp modSp new mod">
        <pc:chgData name="ALUMNO - LEONARDO  CESAR ESPEJO MOYA" userId="45cef03e-02e4-4f95-94a6-3643445b8596" providerId="ADAL" clId="{81BF1904-A266-4768-95F3-289BBEE02BC4}" dt="2022-10-22T04:23:13.304" v="337" actId="20577"/>
        <pc:sldMkLst>
          <pc:docMk/>
          <pc:sldMk cId="1039236285" sldId="317"/>
        </pc:sldMkLst>
        <pc:graphicFrameChg chg="add mod modGraphic">
          <ac:chgData name="ALUMNO - LEONARDO  CESAR ESPEJO MOYA" userId="45cef03e-02e4-4f95-94a6-3643445b8596" providerId="ADAL" clId="{81BF1904-A266-4768-95F3-289BBEE02BC4}" dt="2022-10-22T04:15:30.866" v="244" actId="313"/>
          <ac:graphicFrameMkLst>
            <pc:docMk/>
            <pc:sldMk cId="1039236285" sldId="317"/>
            <ac:graphicFrameMk id="2" creationId="{16E1A8BF-73F1-5866-8C60-31C59CF2D436}"/>
          </ac:graphicFrameMkLst>
        </pc:graphicFrameChg>
        <pc:graphicFrameChg chg="add mod modGraphic">
          <ac:chgData name="ALUMNO - LEONARDO  CESAR ESPEJO MOYA" userId="45cef03e-02e4-4f95-94a6-3643445b8596" providerId="ADAL" clId="{81BF1904-A266-4768-95F3-289BBEE02BC4}" dt="2022-10-22T04:23:13.304" v="337" actId="20577"/>
          <ac:graphicFrameMkLst>
            <pc:docMk/>
            <pc:sldMk cId="1039236285" sldId="317"/>
            <ac:graphicFrameMk id="3" creationId="{BBF8753A-F991-F8E8-0C85-C976EA5E3E5D}"/>
          </ac:graphicFrameMkLst>
        </pc:graphicFrameChg>
      </pc:sldChg>
      <pc:sldChg chg="addSp delSp modSp new mod">
        <pc:chgData name="ALUMNO - LEONARDO  CESAR ESPEJO MOYA" userId="45cef03e-02e4-4f95-94a6-3643445b8596" providerId="ADAL" clId="{81BF1904-A266-4768-95F3-289BBEE02BC4}" dt="2022-10-22T05:23:09.598" v="479" actId="20577"/>
        <pc:sldMkLst>
          <pc:docMk/>
          <pc:sldMk cId="2026166581" sldId="318"/>
        </pc:sldMkLst>
        <pc:graphicFrameChg chg="add mod modGraphic">
          <ac:chgData name="ALUMNO - LEONARDO  CESAR ESPEJO MOYA" userId="45cef03e-02e4-4f95-94a6-3643445b8596" providerId="ADAL" clId="{81BF1904-A266-4768-95F3-289BBEE02BC4}" dt="2022-10-22T04:23:31.990" v="338" actId="207"/>
          <ac:graphicFrameMkLst>
            <pc:docMk/>
            <pc:sldMk cId="2026166581" sldId="318"/>
            <ac:graphicFrameMk id="2" creationId="{BCE787DC-8BA2-1F7B-C0AF-E0FFFB597465}"/>
          </ac:graphicFrameMkLst>
        </pc:graphicFrameChg>
        <pc:graphicFrameChg chg="add mod modGraphic">
          <ac:chgData name="ALUMNO - LEONARDO  CESAR ESPEJO MOYA" userId="45cef03e-02e4-4f95-94a6-3643445b8596" providerId="ADAL" clId="{81BF1904-A266-4768-95F3-289BBEE02BC4}" dt="2022-10-22T04:23:36.077" v="339" actId="207"/>
          <ac:graphicFrameMkLst>
            <pc:docMk/>
            <pc:sldMk cId="2026166581" sldId="318"/>
            <ac:graphicFrameMk id="3" creationId="{DF86DC15-F45D-7422-B970-64038BE030E9}"/>
          </ac:graphicFrameMkLst>
        </pc:graphicFrameChg>
        <pc:graphicFrameChg chg="add mod modGraphic">
          <ac:chgData name="ALUMNO - LEONARDO  CESAR ESPEJO MOYA" userId="45cef03e-02e4-4f95-94a6-3643445b8596" providerId="ADAL" clId="{81BF1904-A266-4768-95F3-289BBEE02BC4}" dt="2022-10-22T05:23:09.598" v="479" actId="20577"/>
          <ac:graphicFrameMkLst>
            <pc:docMk/>
            <pc:sldMk cId="2026166581" sldId="318"/>
            <ac:graphicFrameMk id="4" creationId="{B6C86F13-1D06-0DEC-BA51-AF063D3614ED}"/>
          </ac:graphicFrameMkLst>
        </pc:graphicFrameChg>
        <pc:graphicFrameChg chg="add del mod">
          <ac:chgData name="ALUMNO - LEONARDO  CESAR ESPEJO MOYA" userId="45cef03e-02e4-4f95-94a6-3643445b8596" providerId="ADAL" clId="{81BF1904-A266-4768-95F3-289BBEE02BC4}" dt="2022-10-22T04:18:22.564" v="269"/>
          <ac:graphicFrameMkLst>
            <pc:docMk/>
            <pc:sldMk cId="2026166581" sldId="318"/>
            <ac:graphicFrameMk id="5" creationId="{97075586-00F2-B5AA-561D-CC9225FCACC6}"/>
          </ac:graphicFrameMkLst>
        </pc:graphicFrameChg>
      </pc:sldChg>
      <pc:sldChg chg="addSp modSp new mod ord">
        <pc:chgData name="ALUMNO - LEONARDO  CESAR ESPEJO MOYA" userId="45cef03e-02e4-4f95-94a6-3643445b8596" providerId="ADAL" clId="{81BF1904-A266-4768-95F3-289BBEE02BC4}" dt="2022-10-22T07:42:26.001" v="545" actId="1076"/>
        <pc:sldMkLst>
          <pc:docMk/>
          <pc:sldMk cId="657181134" sldId="319"/>
        </pc:sldMkLst>
        <pc:spChg chg="add mod">
          <ac:chgData name="ALUMNO - LEONARDO  CESAR ESPEJO MOYA" userId="45cef03e-02e4-4f95-94a6-3643445b8596" providerId="ADAL" clId="{81BF1904-A266-4768-95F3-289BBEE02BC4}" dt="2022-10-22T07:38:35.189" v="526" actId="115"/>
          <ac:spMkLst>
            <pc:docMk/>
            <pc:sldMk cId="657181134" sldId="319"/>
            <ac:spMk id="2" creationId="{483D143E-9E10-69E2-1F3A-1BFFD1203F1A}"/>
          </ac:spMkLst>
        </pc:spChg>
        <pc:picChg chg="add mod">
          <ac:chgData name="ALUMNO - LEONARDO  CESAR ESPEJO MOYA" userId="45cef03e-02e4-4f95-94a6-3643445b8596" providerId="ADAL" clId="{81BF1904-A266-4768-95F3-289BBEE02BC4}" dt="2022-10-22T07:42:26.001" v="545" actId="1076"/>
          <ac:picMkLst>
            <pc:docMk/>
            <pc:sldMk cId="657181134" sldId="319"/>
            <ac:picMk id="3" creationId="{A7D6FFE5-5A2E-CE4D-24A3-7BA8606BB422}"/>
          </ac:picMkLst>
        </pc:picChg>
      </pc:sldChg>
      <pc:sldChg chg="modSp new del mod">
        <pc:chgData name="ALUMNO - LEONARDO  CESAR ESPEJO MOYA" userId="45cef03e-02e4-4f95-94a6-3643445b8596" providerId="ADAL" clId="{81BF1904-A266-4768-95F3-289BBEE02BC4}" dt="2022-10-22T05:13:58.924" v="395" actId="47"/>
        <pc:sldMkLst>
          <pc:docMk/>
          <pc:sldMk cId="1179994320" sldId="320"/>
        </pc:sldMkLst>
        <pc:spChg chg="mod">
          <ac:chgData name="ALUMNO - LEONARDO  CESAR ESPEJO MOYA" userId="45cef03e-02e4-4f95-94a6-3643445b8596" providerId="ADAL" clId="{81BF1904-A266-4768-95F3-289BBEE02BC4}" dt="2022-10-22T05:13:52.979" v="394" actId="20577"/>
          <ac:spMkLst>
            <pc:docMk/>
            <pc:sldMk cId="1179994320" sldId="320"/>
            <ac:spMk id="3" creationId="{3CAD7D14-5321-67A6-98DC-D7087A442AF8}"/>
          </ac:spMkLst>
        </pc:spChg>
      </pc:sldChg>
      <pc:sldChg chg="addSp delSp modSp new mod">
        <pc:chgData name="ALUMNO - LEONARDO  CESAR ESPEJO MOYA" userId="45cef03e-02e4-4f95-94a6-3643445b8596" providerId="ADAL" clId="{81BF1904-A266-4768-95F3-289BBEE02BC4}" dt="2022-10-22T07:42:53.752" v="551" actId="14100"/>
        <pc:sldMkLst>
          <pc:docMk/>
          <pc:sldMk cId="3629871331" sldId="320"/>
        </pc:sldMkLst>
        <pc:spChg chg="mod">
          <ac:chgData name="ALUMNO - LEONARDO  CESAR ESPEJO MOYA" userId="45cef03e-02e4-4f95-94a6-3643445b8596" providerId="ADAL" clId="{81BF1904-A266-4768-95F3-289BBEE02BC4}" dt="2022-10-22T07:42:45.985" v="550" actId="14100"/>
          <ac:spMkLst>
            <pc:docMk/>
            <pc:sldMk cId="3629871331" sldId="320"/>
            <ac:spMk id="2" creationId="{5A11A13C-4021-7078-8A5A-B7D359298A04}"/>
          </ac:spMkLst>
        </pc:spChg>
        <pc:spChg chg="del">
          <ac:chgData name="ALUMNO - LEONARDO  CESAR ESPEJO MOYA" userId="45cef03e-02e4-4f95-94a6-3643445b8596" providerId="ADAL" clId="{81BF1904-A266-4768-95F3-289BBEE02BC4}" dt="2022-10-22T05:14:32.012" v="428"/>
          <ac:spMkLst>
            <pc:docMk/>
            <pc:sldMk cId="3629871331" sldId="320"/>
            <ac:spMk id="3" creationId="{F05628C0-31A1-448D-57F0-7AC6A9D3C20C}"/>
          </ac:spMkLst>
        </pc:spChg>
        <pc:spChg chg="add del mod">
          <ac:chgData name="ALUMNO - LEONARDO  CESAR ESPEJO MOYA" userId="45cef03e-02e4-4f95-94a6-3643445b8596" providerId="ADAL" clId="{81BF1904-A266-4768-95F3-289BBEE02BC4}" dt="2022-10-22T05:14:43.734" v="432"/>
          <ac:spMkLst>
            <pc:docMk/>
            <pc:sldMk cId="3629871331" sldId="320"/>
            <ac:spMk id="7" creationId="{345A1415-EE50-400B-BB27-1568444B1F65}"/>
          </ac:spMkLst>
        </pc:spChg>
        <pc:spChg chg="add del mod">
          <ac:chgData name="ALUMNO - LEONARDO  CESAR ESPEJO MOYA" userId="45cef03e-02e4-4f95-94a6-3643445b8596" providerId="ADAL" clId="{81BF1904-A266-4768-95F3-289BBEE02BC4}" dt="2022-10-22T05:16:40.985" v="436"/>
          <ac:spMkLst>
            <pc:docMk/>
            <pc:sldMk cId="3629871331" sldId="320"/>
            <ac:spMk id="11" creationId="{BB27F0C4-2A1D-F56F-8B4D-93D3C95C08CD}"/>
          </ac:spMkLst>
        </pc:spChg>
        <pc:picChg chg="add del mod">
          <ac:chgData name="ALUMNO - LEONARDO  CESAR ESPEJO MOYA" userId="45cef03e-02e4-4f95-94a6-3643445b8596" providerId="ADAL" clId="{81BF1904-A266-4768-95F3-289BBEE02BC4}" dt="2022-10-22T05:14:39.315" v="431" actId="478"/>
          <ac:picMkLst>
            <pc:docMk/>
            <pc:sldMk cId="3629871331" sldId="320"/>
            <ac:picMk id="5" creationId="{9909C2D0-8C58-7038-FFD7-C14D0D8BB6D3}"/>
          </ac:picMkLst>
        </pc:picChg>
        <pc:picChg chg="add del mod">
          <ac:chgData name="ALUMNO - LEONARDO  CESAR ESPEJO MOYA" userId="45cef03e-02e4-4f95-94a6-3643445b8596" providerId="ADAL" clId="{81BF1904-A266-4768-95F3-289BBEE02BC4}" dt="2022-10-22T05:14:45.879" v="435" actId="478"/>
          <ac:picMkLst>
            <pc:docMk/>
            <pc:sldMk cId="3629871331" sldId="320"/>
            <ac:picMk id="9" creationId="{65CE75FD-AEE4-F239-4BE5-B2B175540500}"/>
          </ac:picMkLst>
        </pc:picChg>
        <pc:picChg chg="add mod">
          <ac:chgData name="ALUMNO - LEONARDO  CESAR ESPEJO MOYA" userId="45cef03e-02e4-4f95-94a6-3643445b8596" providerId="ADAL" clId="{81BF1904-A266-4768-95F3-289BBEE02BC4}" dt="2022-10-22T07:42:53.752" v="551" actId="14100"/>
          <ac:picMkLst>
            <pc:docMk/>
            <pc:sldMk cId="3629871331" sldId="320"/>
            <ac:picMk id="13" creationId="{79140BC5-D980-8909-0B83-84478DE5B391}"/>
          </ac:picMkLst>
        </pc:picChg>
      </pc:sldChg>
      <pc:sldChg chg="new del">
        <pc:chgData name="ALUMNO - LEONARDO  CESAR ESPEJO MOYA" userId="45cef03e-02e4-4f95-94a6-3643445b8596" providerId="ADAL" clId="{81BF1904-A266-4768-95F3-289BBEE02BC4}" dt="2022-10-22T07:28:32.237" v="487" actId="47"/>
        <pc:sldMkLst>
          <pc:docMk/>
          <pc:sldMk cId="3939235820" sldId="321"/>
        </pc:sldMkLst>
      </pc:sldChg>
    </pc:docChg>
  </pc:docChgLst>
  <pc:docChgLst>
    <pc:chgData name="ALUMNO - LEONARDO  CESAR ESPEJO MOYA" userId="45cef03e-02e4-4f95-94a6-3643445b8596" providerId="ADAL" clId="{F27A44A5-D204-432A-89B9-F4EE2F97A2C4}"/>
    <pc:docChg chg="custSel modSld">
      <pc:chgData name="ALUMNO - LEONARDO  CESAR ESPEJO MOYA" userId="45cef03e-02e4-4f95-94a6-3643445b8596" providerId="ADAL" clId="{F27A44A5-D204-432A-89B9-F4EE2F97A2C4}" dt="2022-11-11T00:09:32.157" v="24" actId="1076"/>
      <pc:docMkLst>
        <pc:docMk/>
      </pc:docMkLst>
      <pc:sldChg chg="addSp delSp modSp mod">
        <pc:chgData name="ALUMNO - LEONARDO  CESAR ESPEJO MOYA" userId="45cef03e-02e4-4f95-94a6-3643445b8596" providerId="ADAL" clId="{F27A44A5-D204-432A-89B9-F4EE2F97A2C4}" dt="2022-11-11T00:09:32.157" v="24" actId="1076"/>
        <pc:sldMkLst>
          <pc:docMk/>
          <pc:sldMk cId="657181134" sldId="319"/>
        </pc:sldMkLst>
        <pc:spChg chg="del mod">
          <ac:chgData name="ALUMNO - LEONARDO  CESAR ESPEJO MOYA" userId="45cef03e-02e4-4f95-94a6-3643445b8596" providerId="ADAL" clId="{F27A44A5-D204-432A-89B9-F4EE2F97A2C4}" dt="2022-11-11T00:01:05.244" v="10" actId="21"/>
          <ac:spMkLst>
            <pc:docMk/>
            <pc:sldMk cId="657181134" sldId="319"/>
            <ac:spMk id="2" creationId="{483D143E-9E10-69E2-1F3A-1BFFD1203F1A}"/>
          </ac:spMkLst>
        </pc:spChg>
        <pc:picChg chg="del">
          <ac:chgData name="ALUMNO - LEONARDO  CESAR ESPEJO MOYA" userId="45cef03e-02e4-4f95-94a6-3643445b8596" providerId="ADAL" clId="{F27A44A5-D204-432A-89B9-F4EE2F97A2C4}" dt="2022-11-11T00:00:28.663" v="0" actId="478"/>
          <ac:picMkLst>
            <pc:docMk/>
            <pc:sldMk cId="657181134" sldId="319"/>
            <ac:picMk id="3" creationId="{A7D6FFE5-5A2E-CE4D-24A3-7BA8606BB422}"/>
          </ac:picMkLst>
        </pc:picChg>
        <pc:picChg chg="add del mod">
          <ac:chgData name="ALUMNO - LEONARDO  CESAR ESPEJO MOYA" userId="45cef03e-02e4-4f95-94a6-3643445b8596" providerId="ADAL" clId="{F27A44A5-D204-432A-89B9-F4EE2F97A2C4}" dt="2022-11-11T00:09:09.509" v="16" actId="478"/>
          <ac:picMkLst>
            <pc:docMk/>
            <pc:sldMk cId="657181134" sldId="319"/>
            <ac:picMk id="5" creationId="{21E4A6F2-C03E-62F6-976D-FABA03783322}"/>
          </ac:picMkLst>
        </pc:picChg>
        <pc:picChg chg="add mod">
          <ac:chgData name="ALUMNO - LEONARDO  CESAR ESPEJO MOYA" userId="45cef03e-02e4-4f95-94a6-3643445b8596" providerId="ADAL" clId="{F27A44A5-D204-432A-89B9-F4EE2F97A2C4}" dt="2022-11-11T00:09:32.157" v="24" actId="1076"/>
          <ac:picMkLst>
            <pc:docMk/>
            <pc:sldMk cId="657181134" sldId="319"/>
            <ac:picMk id="7" creationId="{3D58C925-D327-C196-3C20-AAA009DEFF0A}"/>
          </ac:picMkLst>
        </pc:picChg>
      </pc:sldChg>
    </pc:docChg>
  </pc:docChgLst>
  <pc:docChgLst>
    <pc:chgData name="ALUMNO - LEONARDO  CESAR ESPEJO MOYA" userId="45cef03e-02e4-4f95-94a6-3643445b8596" providerId="ADAL" clId="{C420DC1B-32FC-41A0-8115-A10A4AD4A191}"/>
    <pc:docChg chg="modSld">
      <pc:chgData name="ALUMNO - LEONARDO  CESAR ESPEJO MOYA" userId="45cef03e-02e4-4f95-94a6-3643445b8596" providerId="ADAL" clId="{C420DC1B-32FC-41A0-8115-A10A4AD4A191}" dt="2022-09-21T15:21:09.357" v="0"/>
      <pc:docMkLst>
        <pc:docMk/>
      </pc:docMkLst>
      <pc:sldChg chg="modSp mod">
        <pc:chgData name="ALUMNO - LEONARDO  CESAR ESPEJO MOYA" userId="45cef03e-02e4-4f95-94a6-3643445b8596" providerId="ADAL" clId="{C420DC1B-32FC-41A0-8115-A10A4AD4A191}" dt="2022-09-21T15:21:09.357" v="0"/>
        <pc:sldMkLst>
          <pc:docMk/>
          <pc:sldMk cId="365334912" sldId="308"/>
        </pc:sldMkLst>
        <pc:spChg chg="mod">
          <ac:chgData name="ALUMNO - LEONARDO  CESAR ESPEJO MOYA" userId="45cef03e-02e4-4f95-94a6-3643445b8596" providerId="ADAL" clId="{C420DC1B-32FC-41A0-8115-A10A4AD4A191}" dt="2022-09-21T15:21:09.357" v="0"/>
          <ac:spMkLst>
            <pc:docMk/>
            <pc:sldMk cId="365334912" sldId="308"/>
            <ac:spMk id="4" creationId="{B0881FA9-F3B0-4912-B0E1-352094195C3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D5B64B-02AA-4453-B7D5-2BAD80073DC3}" type="datetime1">
              <a:rPr lang="es-ES" smtClean="0"/>
              <a:t>19/11/2022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C4D4A2-E028-4921-A460-5DC2298A230C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007099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E180311-5F3A-41B9-BB4C-F0B4D537196E}" type="datetime1">
              <a:rPr lang="es-ES" noProof="0" smtClean="0"/>
              <a:t>19/11/2022</a:t>
            </a:fld>
            <a:endParaRPr lang="es-ES" noProof="0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306F76E-E60C-4C54-B47A-C2C406EC8F7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9874831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4306F76E-E60C-4C54-B47A-C2C406EC8F72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234822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7618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8" name="Marcador de fecha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1C81E3F-797C-4683-AB66-99866953FF84}" type="datetime1">
              <a:rPr lang="es-ES" noProof="0" smtClean="0"/>
              <a:t>19/11/2022</a:t>
            </a:fld>
            <a:endParaRPr lang="es-ES" noProof="0" dirty="0"/>
          </a:p>
        </p:txBody>
      </p:sp>
      <p:sp>
        <p:nvSpPr>
          <p:cNvPr id="9" name="Marcador de pie de página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10" name="Marcador de posición de número de diapositiva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3572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arcador de posición de imagen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rtlCol="0" anchor="b"/>
          <a:lstStyle>
            <a:lvl1pPr>
              <a:defRPr sz="54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 rtlCol="0"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es-ES" noProof="0"/>
              <a:t>3/9/20XX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 rtlCol="0"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áfico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19" name="Gráfico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109377965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8" name="Marcador de fecha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6DA17A2-542D-43F0-8496-39DC76E6B81C}" type="datetime1">
              <a:rPr lang="es-ES" noProof="0" smtClean="0"/>
              <a:t>19/11/2022</a:t>
            </a:fld>
            <a:endParaRPr lang="es-ES" noProof="0" dirty="0"/>
          </a:p>
        </p:txBody>
      </p:sp>
      <p:sp>
        <p:nvSpPr>
          <p:cNvPr id="9" name="Marcador de pie de página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10" name="Marcador de posición de número de diapositiva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81562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6A3BD5A-6B79-4D43-A34E-32E14BFEA307}" type="datetime1">
              <a:rPr lang="es-ES" noProof="0" smtClean="0"/>
              <a:t>19/11/2022</a:t>
            </a:fld>
            <a:endParaRPr lang="es-ES" noProof="0" dirty="0"/>
          </a:p>
        </p:txBody>
      </p:sp>
      <p:sp>
        <p:nvSpPr>
          <p:cNvPr id="9" name="Marcador de pie de página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10" name="Marcador de posición de número de diapositiva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54859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96FFBBC-06EC-419D-8341-1AE6BA113070}" type="datetime1">
              <a:rPr lang="es-ES" noProof="0" smtClean="0"/>
              <a:t>19/11/2022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005235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720534-C966-4D58-83F3-C002D0A3DD30}" type="datetime1">
              <a:rPr lang="es-ES" noProof="0" smtClean="0"/>
              <a:t>19/11/2022</a:t>
            </a:fld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39114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78920DE-B696-499F-A5D9-F52238833BE6}" type="datetime1">
              <a:rPr lang="es-ES" noProof="0" smtClean="0"/>
              <a:t>19/11/2022</a:t>
            </a:fld>
            <a:endParaRPr lang="es-ES" noProof="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52773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DB9AFF1-DCF3-43A4-B013-DF8E24D8732A}" type="datetime1">
              <a:rPr lang="es-ES" noProof="0" smtClean="0"/>
              <a:t>19/11/2022</a:t>
            </a:fld>
            <a:endParaRPr lang="es-ES" noProof="0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221586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8" name="Marcador de fecha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fld id="{0AAC49F1-0C9A-4823-ABBA-131C993AF77A}" type="datetime1">
              <a:rPr lang="es-ES" noProof="0" smtClean="0"/>
              <a:t>19/11/2022</a:t>
            </a:fld>
            <a:endParaRPr lang="es-ES" noProof="0" dirty="0"/>
          </a:p>
        </p:txBody>
      </p:sp>
      <p:sp>
        <p:nvSpPr>
          <p:cNvPr id="10" name="Marcador de pie de página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631530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5AC759-BA64-415F-A156-FAEEBAB78FA1}" type="datetime1">
              <a:rPr lang="es-ES" noProof="0" smtClean="0"/>
              <a:t>19/11/2022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92584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F0A7CAD8-3162-4117-8BB9-07ECAD5A8944}" type="datetime1">
              <a:rPr lang="es-ES" noProof="0" smtClean="0"/>
              <a:t>19/11/2022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9" name="Rectá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65219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hyperlink" Target="https://github.com/Leo-Spj/SQL-CoderHouse/blob/main/script.sql" TargetMode="Externa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ángulo 37">
            <a:extLst>
              <a:ext uri="{FF2B5EF4-FFF2-40B4-BE49-F238E27FC236}">
                <a16:creationId xmlns:a16="http://schemas.microsoft.com/office/drawing/2014/main" id="{6B695AA2-4B70-477F-AF90-536B720A1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2020104020203"/>
              <a:ea typeface="+mn-ea"/>
              <a:cs typeface="+mn-cs"/>
            </a:endParaRPr>
          </a:p>
        </p:txBody>
      </p:sp>
      <p:pic>
        <p:nvPicPr>
          <p:cNvPr id="8" name="Imagen 7" descr="Un perro mirando a la cámara">
            <a:extLst>
              <a:ext uri="{FF2B5EF4-FFF2-40B4-BE49-F238E27FC236}">
                <a16:creationId xmlns:a16="http://schemas.microsoft.com/office/drawing/2014/main" id="{F0B92F21-44D0-49F2-B59D-6723737D9B5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37902" y="842211"/>
            <a:ext cx="6653463" cy="2586789"/>
          </a:xfrm>
        </p:spPr>
        <p:txBody>
          <a:bodyPr rtlCol="0">
            <a:noAutofit/>
          </a:bodyPr>
          <a:lstStyle/>
          <a:p>
            <a:pPr algn="r"/>
            <a:r>
              <a:rPr lang="es-ES" sz="4800" dirty="0">
                <a:solidFill>
                  <a:schemeClr val="tx1"/>
                </a:solidFill>
              </a:rPr>
              <a:t>BBDD</a:t>
            </a:r>
            <a:br>
              <a:rPr lang="es-ES" sz="4800" dirty="0">
                <a:solidFill>
                  <a:schemeClr val="tx1"/>
                </a:solidFill>
              </a:rPr>
            </a:br>
            <a:r>
              <a:rPr lang="es-ES" sz="4800" dirty="0">
                <a:solidFill>
                  <a:schemeClr val="tx1"/>
                </a:solidFill>
              </a:rPr>
              <a:t>Rescate y adopción de mascotas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64633" y="251890"/>
            <a:ext cx="3330074" cy="470005"/>
          </a:xfrm>
        </p:spPr>
        <p:txBody>
          <a:bodyPr rtlCol="0">
            <a:normAutofit/>
          </a:bodyPr>
          <a:lstStyle/>
          <a:p>
            <a:pPr algn="r" rtl="0"/>
            <a:r>
              <a:rPr lang="es-ES" sz="1600" b="1" dirty="0">
                <a:solidFill>
                  <a:schemeClr val="tx1"/>
                </a:solidFill>
                <a:latin typeface="Univers" panose="020B0503020202020204" pitchFamily="34" charset="0"/>
              </a:rPr>
              <a:t>Leonardo espejo moya</a:t>
            </a:r>
          </a:p>
        </p:txBody>
      </p:sp>
      <p:sp>
        <p:nvSpPr>
          <p:cNvPr id="5" name="Marcador de pie de página 7">
            <a:extLst>
              <a:ext uri="{FF2B5EF4-FFF2-40B4-BE49-F238E27FC236}">
                <a16:creationId xmlns:a16="http://schemas.microsoft.com/office/drawing/2014/main" id="{2AC40045-045A-9EB8-4C6C-86834C6C5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1739407" y="4077300"/>
            <a:ext cx="4480083" cy="600057"/>
          </a:xfrm>
        </p:spPr>
        <p:txBody>
          <a:bodyPr rtlCol="0"/>
          <a:lstStyle/>
          <a:p>
            <a:pPr rtl="0"/>
            <a:r>
              <a:rPr lang="es-ES" sz="2400" b="1" cap="all" spc="400" dirty="0">
                <a:solidFill>
                  <a:schemeClr val="tx1"/>
                </a:solidFill>
                <a:latin typeface="+mn-lt"/>
              </a:rPr>
              <a:t>Propuesta de BBDD</a:t>
            </a:r>
            <a:endParaRPr lang="es-ES" sz="2400" dirty="0">
              <a:solidFill>
                <a:schemeClr val="tx1"/>
              </a:solidFill>
            </a:endParaRPr>
          </a:p>
        </p:txBody>
      </p:sp>
      <p:sp>
        <p:nvSpPr>
          <p:cNvPr id="6" name="Marcador de fecha 6">
            <a:extLst>
              <a:ext uri="{FF2B5EF4-FFF2-40B4-BE49-F238E27FC236}">
                <a16:creationId xmlns:a16="http://schemas.microsoft.com/office/drawing/2014/main" id="{5EBAA545-4E77-204B-BB41-800F86D24A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00605" y="240630"/>
            <a:ext cx="2750108" cy="365125"/>
          </a:xfrm>
        </p:spPr>
        <p:txBody>
          <a:bodyPr rtlCol="0"/>
          <a:lstStyle/>
          <a:p>
            <a:pPr algn="l" rtl="0"/>
            <a:r>
              <a:rPr lang="es-ES" sz="2000" b="1" dirty="0">
                <a:latin typeface="Univers" panose="020B0503020202020204" pitchFamily="34" charset="0"/>
              </a:rPr>
              <a:t>SQL - CoderHouse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94638DC-D1E9-A40B-4602-D47C9589F5B4}"/>
              </a:ext>
            </a:extLst>
          </p:cNvPr>
          <p:cNvSpPr txBox="1">
            <a:spLocks/>
          </p:cNvSpPr>
          <p:nvPr/>
        </p:nvSpPr>
        <p:spPr>
          <a:xfrm>
            <a:off x="3461165" y="6431222"/>
            <a:ext cx="9617669" cy="426768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b="1" u="sng" dirty="0"/>
              <a:t>Script</a:t>
            </a:r>
            <a:r>
              <a:rPr lang="es-ES" dirty="0"/>
              <a:t> en </a:t>
            </a:r>
            <a:r>
              <a:rPr lang="es-ES" b="1" dirty="0">
                <a:solidFill>
                  <a:srgbClr val="FF0000"/>
                </a:solidFill>
              </a:rPr>
              <a:t>GitHub</a:t>
            </a:r>
            <a:r>
              <a:rPr lang="es-ES" dirty="0"/>
              <a:t>: 	</a:t>
            </a:r>
            <a:r>
              <a:rPr lang="es-ES" dirty="0">
                <a:hlinkClick r:id="rId5"/>
              </a:rPr>
              <a:t>https://github.com/Leo-Spj/SQL-CoderHouse/blob/main/script.sql</a:t>
            </a:r>
            <a:r>
              <a:rPr lang="es-E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052488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7159752" cy="1179576"/>
          </a:xfrm>
        </p:spPr>
        <p:txBody>
          <a:bodyPr rtlCol="0">
            <a:normAutofit/>
          </a:bodyPr>
          <a:lstStyle/>
          <a:p>
            <a:pPr rtl="0"/>
            <a:r>
              <a:rPr lang="es-ES" sz="5400" dirty="0"/>
              <a:t>Antecedentes</a:t>
            </a:r>
            <a:endParaRPr lang="es-E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88082" cy="3346704"/>
          </a:xfrm>
        </p:spPr>
        <p:txBody>
          <a:bodyPr rtlCol="0">
            <a:normAutofit lnSpcReduction="10000"/>
          </a:bodyPr>
          <a:lstStyle/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s-ES" sz="1800" b="0" i="0" u="none" strike="noStrike" dirty="0">
                <a:solidFill>
                  <a:srgbClr val="3F3F3F"/>
                </a:solidFill>
                <a:effectLst/>
                <a:latin typeface="Libre Franklin" panose="020B0604020202020204" pitchFamily="2" charset="0"/>
              </a:rPr>
              <a:t>El registro de mascotas rescatadas/recibidas es deficiente. </a:t>
            </a:r>
            <a:endParaRPr lang="es-ES" b="0" dirty="0">
              <a:effectLst/>
            </a:endParaRPr>
          </a:p>
          <a:p>
            <a:pPr algn="just" rtl="0">
              <a:spcBef>
                <a:spcPts val="1000"/>
              </a:spcBef>
              <a:spcAft>
                <a:spcPts val="0"/>
              </a:spcAft>
            </a:pPr>
            <a:r>
              <a:rPr lang="es-ES" sz="1800" b="0" i="0" u="none" strike="noStrike" dirty="0">
                <a:solidFill>
                  <a:srgbClr val="3F3F3F"/>
                </a:solidFill>
                <a:effectLst/>
                <a:latin typeface="Libre Franklin" panose="020B0604020202020204" pitchFamily="2" charset="0"/>
              </a:rPr>
              <a:t>Existe un pobre manejo de registros de donaciones, ingresos de actividades que recaudan fondos para el cuidado de las mascotas, y gastos.</a:t>
            </a:r>
            <a:endParaRPr lang="es-ES" b="0" dirty="0">
              <a:effectLst/>
            </a:endParaRPr>
          </a:p>
          <a:p>
            <a:pPr algn="just" rtl="0">
              <a:spcBef>
                <a:spcPts val="1000"/>
              </a:spcBef>
              <a:spcAft>
                <a:spcPts val="0"/>
              </a:spcAft>
            </a:pPr>
            <a:r>
              <a:rPr lang="es-ES" sz="1800" b="0" i="0" u="none" strike="noStrike" dirty="0">
                <a:solidFill>
                  <a:srgbClr val="3F3F3F"/>
                </a:solidFill>
                <a:effectLst/>
                <a:latin typeface="Libre Franklin" panose="020B0604020202020204" pitchFamily="2" charset="0"/>
              </a:rPr>
              <a:t>No se tiene un buen seguimiento de las personas que han adoptado, con el fin de supervisar el buen cuidado de la mascota.</a:t>
            </a:r>
            <a:endParaRPr lang="es-ES" b="0" dirty="0">
              <a:effectLst/>
            </a:endParaRPr>
          </a:p>
          <a:p>
            <a:br>
              <a:rPr lang="es-ES" dirty="0"/>
            </a:br>
            <a:endParaRPr lang="es-ES" dirty="0"/>
          </a:p>
        </p:txBody>
      </p:sp>
      <p:sp>
        <p:nvSpPr>
          <p:cNvPr id="10" name="Marcador de pie de página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sz="1400" b="1" dirty="0"/>
              <a:t>Rescate y adopción de mascotas</a:t>
            </a:r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s-ES" smtClean="0"/>
              <a:pPr rtl="0"/>
              <a:t>2</a:t>
            </a:fld>
            <a:endParaRPr lang="es-ES"/>
          </a:p>
        </p:txBody>
      </p:sp>
      <p:pic>
        <p:nvPicPr>
          <p:cNvPr id="19" name="Marcador de posición de imagen 18" descr="Un perro con un objeto en la mano&#10;&#10;Descripción generada automáticamente con confianza media">
            <a:extLst>
              <a:ext uri="{FF2B5EF4-FFF2-40B4-BE49-F238E27FC236}">
                <a16:creationId xmlns:a16="http://schemas.microsoft.com/office/drawing/2014/main" id="{1AF9856E-403A-D6FE-97DE-801CA44A908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33046" t="-285" r="13843" b="-878"/>
          <a:stretch/>
        </p:blipFill>
        <p:spPr>
          <a:xfrm>
            <a:off x="7451965" y="1665520"/>
            <a:ext cx="4266960" cy="4266968"/>
          </a:xfrm>
        </p:spPr>
      </p:pic>
    </p:spTree>
    <p:extLst>
      <p:ext uri="{BB962C8B-B14F-4D97-AF65-F5344CB8AC3E}">
        <p14:creationId xmlns:p14="http://schemas.microsoft.com/office/powerpoint/2010/main" val="365334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Marcador de posición de imagen 8" descr="Un perro sentado en el pasto&#10;&#10;Descripción generada automáticamente">
            <a:extLst>
              <a:ext uri="{FF2B5EF4-FFF2-40B4-BE49-F238E27FC236}">
                <a16:creationId xmlns:a16="http://schemas.microsoft.com/office/drawing/2014/main" id="{466DB30F-7DBB-F8A7-8786-304965404AE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6416" r="26984"/>
          <a:stretch/>
        </p:blipFill>
        <p:spPr>
          <a:xfrm>
            <a:off x="7451965" y="1665520"/>
            <a:ext cx="4266960" cy="4266968"/>
          </a:xfr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64F578BC-C666-C68D-E697-6573693F8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Desafío</a:t>
            </a:r>
            <a:endParaRPr lang="es-PE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6A68B88-25D5-070A-B08F-BC24E1465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1939009"/>
          </a:xfrm>
        </p:spPr>
        <p:txBody>
          <a:bodyPr/>
          <a:lstStyle/>
          <a:p>
            <a:pPr algn="just"/>
            <a:r>
              <a:rPr lang="es-ES" dirty="0"/>
              <a:t>Se necesita implementar una base de datos que permita optimizar los registros de: </a:t>
            </a:r>
            <a:r>
              <a:rPr lang="es-PE" dirty="0"/>
              <a:t>ingreso/registro de mascota, cuidador de mascota temporal, datos del adoptante, ingresos por donaciones, ingresos por actividades, gastos diversos.</a:t>
            </a:r>
            <a:endParaRPr lang="es-E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B7C0FB9-D190-23F9-8ECD-399C59FDE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sz="1400" b="1" dirty="0"/>
              <a:t>Rescate y adopción de mascotas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AB57950-9DF0-AF2F-B415-2A2AF338E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es-ES" noProof="0" smtClean="0"/>
              <a:pPr rtl="0"/>
              <a:t>3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312924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11A13C-4021-7078-8A5A-B7D359298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458" y="576196"/>
            <a:ext cx="1978528" cy="1540703"/>
          </a:xfrm>
        </p:spPr>
        <p:txBody>
          <a:bodyPr>
            <a:noAutofit/>
          </a:bodyPr>
          <a:lstStyle/>
          <a:p>
            <a:r>
              <a:rPr lang="es-ES" dirty="0"/>
              <a:t>Diagrama</a:t>
            </a:r>
            <a:br>
              <a:rPr lang="es-ES" dirty="0"/>
            </a:br>
            <a:r>
              <a:rPr lang="es-ES" dirty="0"/>
              <a:t>entidad</a:t>
            </a:r>
            <a:br>
              <a:rPr lang="es-ES" dirty="0"/>
            </a:br>
            <a:r>
              <a:rPr lang="es-ES" dirty="0"/>
              <a:t>relación</a:t>
            </a:r>
            <a:endParaRPr lang="es-PE" dirty="0"/>
          </a:p>
        </p:txBody>
      </p:sp>
      <p:pic>
        <p:nvPicPr>
          <p:cNvPr id="13" name="Marcador de contenido 12" descr="Diagrama&#10;&#10;Descripción generada automáticamente">
            <a:extLst>
              <a:ext uri="{FF2B5EF4-FFF2-40B4-BE49-F238E27FC236}">
                <a16:creationId xmlns:a16="http://schemas.microsoft.com/office/drawing/2014/main" id="{79140BC5-D980-8909-0B83-84478DE5B3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6986" y="576196"/>
            <a:ext cx="9276556" cy="6140577"/>
          </a:xfrm>
        </p:spPr>
      </p:pic>
    </p:spTree>
    <p:extLst>
      <p:ext uri="{BB962C8B-B14F-4D97-AF65-F5344CB8AC3E}">
        <p14:creationId xmlns:p14="http://schemas.microsoft.com/office/powerpoint/2010/main" val="3629871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5E6E6C6-88EA-012D-8FD9-7500B0DD7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7906"/>
            <a:ext cx="12192000" cy="5579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18113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spect">
      <a:dk1>
        <a:sysClr val="windowText" lastClr="000000"/>
      </a:dk1>
      <a:lt1>
        <a:sysClr val="window" lastClr="FFFFFF"/>
      </a:lt1>
      <a:dk2>
        <a:srgbClr val="585753"/>
      </a:dk2>
      <a:lt2>
        <a:srgbClr val="EBDDC3"/>
      </a:lt2>
      <a:accent1>
        <a:srgbClr val="71B9E4"/>
      </a:accent1>
      <a:accent2>
        <a:srgbClr val="E25D3C"/>
      </a:accent2>
      <a:accent3>
        <a:srgbClr val="BDB59D"/>
      </a:accent3>
      <a:accent4>
        <a:srgbClr val="A5AB81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5967_TF56535239.potx" id="{F4F47921-70B1-4C55-9FD5-6FFCDE4BB5EB}" vid="{D445B51A-1BAE-41AA-A29D-0C8C4424640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56C3F92-CC28-42D8-BF09-0770755510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A6D3478-2986-4664-940C-67E0CAA21E0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B116C154-5A0F-4CDC-8C15-D2E21584649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{E9D22B1F-4C1B-4A0E-93D0-0B84EAEEEE68}tf56535239_win32</Template>
  <TotalTime>312</TotalTime>
  <Words>160</Words>
  <Application>Microsoft Office PowerPoint</Application>
  <PresentationFormat>Panorámica</PresentationFormat>
  <Paragraphs>19</Paragraphs>
  <Slides>5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2" baseType="lpstr">
      <vt:lpstr>Calibri</vt:lpstr>
      <vt:lpstr>Franklin Gothic Book</vt:lpstr>
      <vt:lpstr>Franklin Gothic Demi</vt:lpstr>
      <vt:lpstr>Libre Franklin</vt:lpstr>
      <vt:lpstr>Univers</vt:lpstr>
      <vt:lpstr>Wingdings 2</vt:lpstr>
      <vt:lpstr>DividendVTI</vt:lpstr>
      <vt:lpstr>BBDD Rescate y adopción de mascotas</vt:lpstr>
      <vt:lpstr>Antecedentes</vt:lpstr>
      <vt:lpstr>Desafío</vt:lpstr>
      <vt:lpstr>Diagrama entidad relación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BBDD Rescate y adopción de mascotas</dc:title>
  <dc:creator>ALUMNO - LEONARDO  CESAR ESPEJO MOYA</dc:creator>
  <cp:lastModifiedBy>ALUMNO - LEONARDO  CESAR ESPEJO MOYA</cp:lastModifiedBy>
  <cp:revision>2</cp:revision>
  <dcterms:created xsi:type="dcterms:W3CDTF">2022-09-21T01:48:06Z</dcterms:created>
  <dcterms:modified xsi:type="dcterms:W3CDTF">2022-11-20T00:15:14Z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