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2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5" r:id="rId10"/>
    <p:sldId id="263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3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72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8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2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8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08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75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5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936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94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6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7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19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3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61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972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06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59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78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00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4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51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178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2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3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50D0D0F-8320-4428-91C1-1B7EEDCC9C3C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89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98FC50D-F7EC-4847-909A-655A12B93CFD}" type="slidenum">
              <a:rPr lang="fr-FR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54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pc="-1" dirty="0" err="1" smtClean="0">
                <a:uFill>
                  <a:solidFill>
                    <a:srgbClr val="FFFFFF"/>
                  </a:solidFill>
                </a:uFill>
                <a:latin typeface="Calibri Light"/>
              </a:rPr>
              <a:t>CyberProtective</a:t>
            </a:r>
            <a:endParaRPr dirty="0"/>
          </a:p>
        </p:txBody>
      </p:sp>
      <p:pic>
        <p:nvPicPr>
          <p:cNvPr id="80" name="Espace réservé du contenu 2"/>
          <p:cNvPicPr/>
          <p:nvPr/>
        </p:nvPicPr>
        <p:blipFill>
          <a:blip r:embed="rId2"/>
          <a:stretch/>
        </p:blipFill>
        <p:spPr>
          <a:xfrm>
            <a:off x="914760" y="2548183"/>
            <a:ext cx="5257440" cy="254628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6172200" y="2208115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Projet visant à avertir des danger de internet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Article sur la </a:t>
            </a:r>
            <a:r>
              <a:rPr lang="fr-FR" sz="2800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Cybersécurité</a:t>
            </a:r>
            <a:r>
              <a:rPr lang="fr-FR" sz="28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800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CyberCriminalité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Site pour les Professionnel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Test sur la </a:t>
            </a:r>
            <a:r>
              <a:rPr lang="fr-FR" sz="280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CyberSecurité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1"/>
          </p:nvPr>
        </p:nvSpPr>
        <p:spPr>
          <a:xfrm>
            <a:off x="6400800" y="1825560"/>
            <a:ext cx="4952520" cy="4350960"/>
          </a:xfrm>
        </p:spPr>
        <p:txBody>
          <a:bodyPr/>
          <a:lstStyle/>
          <a:p>
            <a:r>
              <a:rPr lang="fr-FR" dirty="0" smtClean="0"/>
              <a:t>#a6ddf9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#0467a0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#047ccb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95" y="1676364"/>
            <a:ext cx="4723281" cy="7133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95" y="2952421"/>
            <a:ext cx="4723281" cy="7430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95" y="4258165"/>
            <a:ext cx="472328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Présentation du serveur d’hébergement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2037997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Paramétrage </a:t>
            </a: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du serveur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fr-FR" sz="28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Création </a:t>
            </a:r>
            <a:r>
              <a:rPr lang="fr-FR" sz="28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utilisateurs/groupes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E1C91F-CDAD-445B-8CD1-29D13111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445369"/>
            <a:ext cx="9910785" cy="2943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Présentation de la Base de donnée</a:t>
            </a:r>
            <a:endParaRPr dirty="0"/>
          </a:p>
        </p:txBody>
      </p:sp>
      <p:pic>
        <p:nvPicPr>
          <p:cNvPr id="86" name="Image 6"/>
          <p:cNvPicPr/>
          <p:nvPr/>
        </p:nvPicPr>
        <p:blipFill>
          <a:blip r:embed="rId2"/>
          <a:stretch/>
        </p:blipFill>
        <p:spPr>
          <a:xfrm>
            <a:off x="299520" y="2389320"/>
            <a:ext cx="11673000" cy="34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Le Dictionnaire des données</a:t>
            </a:r>
            <a:endParaRPr dirty="0"/>
          </a:p>
        </p:txBody>
      </p:sp>
      <p:pic>
        <p:nvPicPr>
          <p:cNvPr id="88" name="Espace réservé du contenu 5"/>
          <p:cNvPicPr/>
          <p:nvPr/>
        </p:nvPicPr>
        <p:blipFill>
          <a:blip r:embed="rId2"/>
          <a:stretch/>
        </p:blipFill>
        <p:spPr>
          <a:xfrm>
            <a:off x="361800" y="1690560"/>
            <a:ext cx="5944320" cy="5032080"/>
          </a:xfrm>
          <a:prstGeom prst="rect">
            <a:avLst/>
          </a:prstGeom>
          <a:ln>
            <a:noFill/>
          </a:ln>
        </p:spPr>
      </p:pic>
      <p:pic>
        <p:nvPicPr>
          <p:cNvPr id="89" name="Espace réservé du contenu 7"/>
          <p:cNvPicPr/>
          <p:nvPr/>
        </p:nvPicPr>
        <p:blipFill>
          <a:blip r:embed="rId3"/>
          <a:stretch/>
        </p:blipFill>
        <p:spPr>
          <a:xfrm>
            <a:off x="6692760" y="3173400"/>
            <a:ext cx="5046120" cy="16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Le Modèle conceptuel des données</a:t>
            </a:r>
            <a:endParaRPr dirty="0"/>
          </a:p>
        </p:txBody>
      </p:sp>
      <p:pic>
        <p:nvPicPr>
          <p:cNvPr id="91" name="Image 7"/>
          <p:cNvPicPr/>
          <p:nvPr/>
        </p:nvPicPr>
        <p:blipFill>
          <a:blip r:embed="rId2"/>
          <a:stretch/>
        </p:blipFill>
        <p:spPr>
          <a:xfrm>
            <a:off x="1081440" y="1420560"/>
            <a:ext cx="9543960" cy="543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Présentation du logiciel Back End</a:t>
            </a:r>
            <a:endParaRPr dirty="0"/>
          </a:p>
        </p:txBody>
      </p:sp>
      <p:pic>
        <p:nvPicPr>
          <p:cNvPr id="93" name="Image 5"/>
          <p:cNvPicPr/>
          <p:nvPr/>
        </p:nvPicPr>
        <p:blipFill>
          <a:blip r:embed="rId2"/>
          <a:stretch/>
        </p:blipFill>
        <p:spPr>
          <a:xfrm>
            <a:off x="1020960" y="1324440"/>
            <a:ext cx="9871560" cy="53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10D7488-8946-463E-9950-5A0ADC98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partie </a:t>
            </a:r>
            <a:r>
              <a:rPr lang="fr-FR" dirty="0" err="1"/>
              <a:t>FrontEnd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867AB2-5D45-4D21-B6E3-B36098375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1429" y="2267050"/>
            <a:ext cx="4821891" cy="4350960"/>
          </a:xfrm>
        </p:spPr>
        <p:txBody>
          <a:bodyPr/>
          <a:lstStyle/>
          <a:p>
            <a:r>
              <a:rPr lang="fr-FR" dirty="0"/>
              <a:t>Connexion utilisateur avec BDD</a:t>
            </a:r>
          </a:p>
          <a:p>
            <a:r>
              <a:rPr lang="fr-FR" dirty="0"/>
              <a:t>Pages cybersécurité et se protéger</a:t>
            </a:r>
          </a:p>
          <a:p>
            <a:r>
              <a:rPr lang="fr-FR" dirty="0"/>
              <a:t>Pages articles et quizz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A2696E-523E-4DED-96D0-8782CB651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5" y="2267050"/>
            <a:ext cx="541095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fr-FR" sz="4400" strike="noStrike" spc="-1" dirty="0">
                <a:uFill>
                  <a:solidFill>
                    <a:srgbClr val="FFFFFF"/>
                  </a:solidFill>
                </a:uFill>
                <a:latin typeface="Calibri Light"/>
              </a:rPr>
              <a:t>Temps de réalisation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0F3CBD-7DA2-44B8-BC2B-1B6754F1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200"/>
            <a:ext cx="12192000" cy="4794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81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Ion</vt:lpstr>
      <vt:lpstr>1_Ion</vt:lpstr>
      <vt:lpstr>Présentation PowerPoint</vt:lpstr>
      <vt:lpstr>Charte 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de la partie FrontEnd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Projet</dc:title>
  <dc:creator>leo teixeira</dc:creator>
  <cp:lastModifiedBy>Léo Teixeira</cp:lastModifiedBy>
  <cp:revision>18</cp:revision>
  <dcterms:created xsi:type="dcterms:W3CDTF">2021-05-05T14:01:28Z</dcterms:created>
  <dcterms:modified xsi:type="dcterms:W3CDTF">2021-05-10T13:32:03Z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