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Comfortaa Regular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Regular-regular.fntdata"/><Relationship Id="rId25" Type="http://schemas.openxmlformats.org/officeDocument/2006/relationships/font" Target="fonts/MontserratMedium-boldItalic.fntdata"/><Relationship Id="rId27" Type="http://schemas.openxmlformats.org/officeDocument/2006/relationships/font" Target="fonts/ComfortaaRegula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0cb1c41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40cb1c41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0cb1c411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0cb1c411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def6ec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def6ec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def6ec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def6ec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def6ec9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def6ec9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def6ec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def6ec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def6ec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3def6ec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def6ec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def6ec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def6ec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3def6ec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0cb1c411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0cb1c411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0cb1c41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0cb1c41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56250" y="248100"/>
            <a:ext cx="3288600" cy="16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>
                <a:latin typeface="Montserrat Medium"/>
                <a:ea typeface="Montserrat Medium"/>
                <a:cs typeface="Montserrat Medium"/>
                <a:sym typeface="Montserrat Medium"/>
              </a:rPr>
              <a:t>Chatbot</a:t>
            </a:r>
            <a:endParaRPr sz="5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68125"/>
            <a:ext cx="85206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800"/>
              <a:t>Integrantes: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Gianpier Segovia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Leonardo Joaquin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Melisa Vargas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Juan Diego Prochazka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Sergio Ricce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800"/>
              <a:t>Link: PLACEHOLDER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850" y="2221250"/>
            <a:ext cx="4366151" cy="292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 Ejemplo...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6957" l="0" r="0" t="0"/>
          <a:stretch/>
        </p:blipFill>
        <p:spPr>
          <a:xfrm>
            <a:off x="5449775" y="1017575"/>
            <a:ext cx="3267075" cy="30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0" t="72530"/>
          <a:stretch/>
        </p:blipFill>
        <p:spPr>
          <a:xfrm>
            <a:off x="451025" y="1152475"/>
            <a:ext cx="3733450" cy="141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38" y="2776550"/>
            <a:ext cx="4048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entities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0" y="1152475"/>
            <a:ext cx="3587800" cy="35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50" y="762300"/>
            <a:ext cx="3790700" cy="6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Ventajas.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Logra responder a una gran variedad de preguntas respecto a la copa </a:t>
            </a:r>
            <a:r>
              <a:rPr lang="es"/>
              <a:t>américa.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Puede responder a preguntas similares sobre distintos objetos o entidades.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Responde al usuario de manera interactiva.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Responde con información actualizada.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736400" y="998275"/>
            <a:ext cx="40959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Limitaciones. -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chatbot tiene dificultades reconociendo las preguntas.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Gran cantidad de las preguntas admiten solo una respuesta que suena algo forzada.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Falta mayor cantidad de información (ej. Solo reconoce a 10 jugadores)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Depende de la información ingresada.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Temática</a:t>
            </a:r>
            <a:endParaRPr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54000"/>
          </a:blip>
          <a:srcRect b="-1884" l="24526" r="24377" t="0"/>
          <a:stretch/>
        </p:blipFill>
        <p:spPr>
          <a:xfrm>
            <a:off x="5280550" y="0"/>
            <a:ext cx="3863451" cy="52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6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La temática del chatbot es la Copa América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El chatbot responde a preguntas tipo trivia sobre la Copa América. El chatbot no predice un posible ganador ni hace búsquedas en la web para obtener la información más actualizada.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Intenciones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principio hemos creado una intención por pregunta, pues la respuesta tenía una forma distinta para la mayoría de ellas.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50" y="2211603"/>
            <a:ext cx="6229801" cy="26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445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Hemos definido dos entidades: jugadores y países pues son las que más sentido tienen en el contexto de las preguntas que se le pueden hacer al chatbot. Estas son útiles para distinguir sobre </a:t>
            </a:r>
            <a:r>
              <a:rPr lang="es"/>
              <a:t>qué</a:t>
            </a:r>
            <a:r>
              <a:rPr lang="es"/>
              <a:t> país o jugador en particular es la duda del usuario.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3604"/>
            <a:ext cx="9144000" cy="103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Dialogs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0530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Hay dos tipos de </a:t>
            </a:r>
            <a:r>
              <a:rPr lang="es"/>
              <a:t>diálogos</a:t>
            </a:r>
            <a:r>
              <a:rPr lang="es"/>
              <a:t> que hemos definido, los diálogos sencillos que responden directamente a una intención, y los diálogos complejos que también toman en cuenta entities. </a:t>
            </a:r>
            <a:r>
              <a:rPr lang="es"/>
              <a:t>Están</a:t>
            </a:r>
            <a:r>
              <a:rPr lang="es"/>
              <a:t>, como las intenciones, enfocados a responder una pregunta.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75" y="188600"/>
            <a:ext cx="4408026" cy="491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Dialogs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3891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 de un diálogo simple: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50" y="1503725"/>
            <a:ext cx="5877449" cy="35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Dialogs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247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 de diálogo complejo.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600" y="1611475"/>
            <a:ext cx="3973543" cy="35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funcionamiento 1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9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 de uso del chatbot.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671" y="0"/>
            <a:ext cx="31679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34775" y="324150"/>
            <a:ext cx="58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chatbot responde a las preguntas correctamente formuladas. Estas son respuestas preprogramadas.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63" y="695325"/>
            <a:ext cx="32480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