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y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4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00100" y="701068"/>
            <a:ext cx="6215365" cy="2068560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00100" y="2947405"/>
            <a:ext cx="6215365" cy="127796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328436" y="2870153"/>
            <a:ext cx="55473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2871" y="584199"/>
            <a:ext cx="808638" cy="790572"/>
            <a:chOff x="252871" y="584199"/>
            <a:chExt cx="808638" cy="790572"/>
          </a:xfrm>
        </p:grpSpPr>
        <p:sp>
          <p:nvSpPr>
            <p:cNvPr id="11" name="矩形 10"/>
            <p:cNvSpPr/>
            <p:nvPr/>
          </p:nvSpPr>
          <p:spPr>
            <a:xfrm>
              <a:off x="362160" y="675423"/>
              <a:ext cx="699349" cy="6993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2871" y="584199"/>
              <a:ext cx="699349" cy="69934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70798" y="551543"/>
            <a:ext cx="10183002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0798" y="365125"/>
            <a:ext cx="10183002" cy="1325563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798" y="1825625"/>
            <a:ext cx="10183002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2160" y="675423"/>
            <a:ext cx="699349" cy="69934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871" y="584199"/>
            <a:ext cx="699349" cy="69934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roadway" panose="04040905080B02020502" pitchFamily="82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1113" y="0"/>
            <a:ext cx="12201525" cy="6886575"/>
          </a:xfrm>
          <a:prstGeom prst="rect">
            <a:avLst/>
          </a:prstGeom>
          <a:solidFill>
            <a:schemeClr val="accent3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956815" y="2261820"/>
            <a:ext cx="1832369" cy="1791432"/>
            <a:chOff x="2956815" y="2261820"/>
            <a:chExt cx="1832369" cy="1791432"/>
          </a:xfrm>
        </p:grpSpPr>
        <p:sp>
          <p:nvSpPr>
            <p:cNvPr id="9" name="矩形 8"/>
            <p:cNvSpPr/>
            <p:nvPr/>
          </p:nvSpPr>
          <p:spPr>
            <a:xfrm>
              <a:off x="3204463" y="2468534"/>
              <a:ext cx="1584721" cy="158471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56815" y="2261820"/>
              <a:ext cx="1584721" cy="158471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36832" y="2468533"/>
            <a:ext cx="6310618" cy="1584719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框 11" hidden="1"/>
          <p:cNvSpPr txBox="1"/>
          <p:nvPr/>
        </p:nvSpPr>
        <p:spPr>
          <a:xfrm>
            <a:off x="3204463" y="2468533"/>
            <a:ext cx="1584721" cy="158471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8800" b="1" dirty="0">
                <a:solidFill>
                  <a:schemeClr val="tx1"/>
                </a:solidFill>
              </a:rPr>
              <a:t>1</a:t>
            </a:r>
            <a:endParaRPr lang="zh-CN" altLang="en-US" sz="8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0798" y="365125"/>
            <a:ext cx="10183002" cy="1325563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4599" y="1825625"/>
            <a:ext cx="4984902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6368898" y="1825625"/>
            <a:ext cx="4984902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2871" y="584199"/>
            <a:ext cx="808638" cy="790572"/>
            <a:chOff x="252871" y="584199"/>
            <a:chExt cx="808638" cy="790572"/>
          </a:xfrm>
        </p:grpSpPr>
        <p:sp>
          <p:nvSpPr>
            <p:cNvPr id="13" name="矩形 12"/>
            <p:cNvSpPr/>
            <p:nvPr/>
          </p:nvSpPr>
          <p:spPr>
            <a:xfrm>
              <a:off x="362160" y="675423"/>
              <a:ext cx="699349" cy="6993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1A27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2871" y="584199"/>
              <a:ext cx="699349" cy="69934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A1A27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00100" y="702000"/>
            <a:ext cx="6215365" cy="2070000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00100" y="2947405"/>
            <a:ext cx="6215365" cy="127796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328436" y="2870153"/>
            <a:ext cx="55473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2871" y="584199"/>
            <a:ext cx="808638" cy="790572"/>
            <a:chOff x="252871" y="584199"/>
            <a:chExt cx="808638" cy="790572"/>
          </a:xfrm>
        </p:grpSpPr>
        <p:sp>
          <p:nvSpPr>
            <p:cNvPr id="10" name="矩形 9"/>
            <p:cNvSpPr/>
            <p:nvPr/>
          </p:nvSpPr>
          <p:spPr>
            <a:xfrm>
              <a:off x="362160" y="675423"/>
              <a:ext cx="699349" cy="6993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52871" y="584199"/>
              <a:ext cx="699349" cy="69934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0798" y="599223"/>
            <a:ext cx="3834189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1" y="599223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70798" y="2267505"/>
            <a:ext cx="3834189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52871" y="584199"/>
            <a:ext cx="808638" cy="790572"/>
            <a:chOff x="252871" y="584199"/>
            <a:chExt cx="808638" cy="790572"/>
          </a:xfrm>
        </p:grpSpPr>
        <p:sp>
          <p:nvSpPr>
            <p:cNvPr id="12" name="矩形 11"/>
            <p:cNvSpPr/>
            <p:nvPr/>
          </p:nvSpPr>
          <p:spPr>
            <a:xfrm>
              <a:off x="362160" y="675423"/>
              <a:ext cx="699349" cy="69934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2871" y="584199"/>
              <a:ext cx="699349" cy="69934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roadway" panose="04040905080B02020502" pitchFamily="82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9CEC1C-5280-45F9-BC17-08A7972DF843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D60CDFC-8625-4EBB-9574-4E23D524FF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1711" y="952738"/>
            <a:ext cx="6215365" cy="20685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90" dirty="0" smtClean="0"/>
              <a:t>Data 200 graduate project option 2</a:t>
            </a:r>
            <a:r>
              <a:rPr lang="en-US" altLang="zh-CN" sz="4890" dirty="0" smtClean="0"/>
              <a:t/>
            </a:r>
            <a:br>
              <a:rPr lang="en-US" altLang="zh-CN" sz="4890" dirty="0" smtClean="0"/>
            </a:br>
            <a:endParaRPr lang="en-US" altLang="zh-CN" sz="489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100" y="3333298"/>
            <a:ext cx="6215365" cy="1277960"/>
          </a:xfrm>
        </p:spPr>
        <p:txBody>
          <a:bodyPr/>
          <a:lstStyle/>
          <a:p>
            <a:pPr algn="ctr"/>
            <a:r>
              <a:rPr lang="en-US" altLang="zh-CN" sz="4000" dirty="0"/>
              <a:t>Image Classification</a:t>
            </a:r>
            <a:endParaRPr lang="en-US" altLang="zh-CN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Feature: Corner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6370" y="1887785"/>
            <a:ext cx="4105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Using HarrisCorner method to find corners in the image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Corner_rate as scaler feature for whole image and 4*4 matrix feature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for each 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624048" y="31161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25" y="1971675"/>
            <a:ext cx="2181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80" y="1971675"/>
            <a:ext cx="1885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Feature: Sift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49" y="2273417"/>
            <a:ext cx="4366402" cy="26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52470" y="1501630"/>
            <a:ext cx="380860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Using sift to find image’s keypoints and the descriptor for each keypoint.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Since there are too many keypoint information, use bag of words to cluster them to certain centers.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of non-NN models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9" y="1795244"/>
            <a:ext cx="6658413" cy="377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52763" y="2139193"/>
            <a:ext cx="2835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Random Forest performs best.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Up to 43% acc on validation data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 model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7" y="2029873"/>
            <a:ext cx="7290514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97380" y="2672060"/>
            <a:ext cx="2516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Run on colab</a:t>
            </a: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Up to 48% acc on validation data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05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05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7226_1"/>
  <p:tag name="KSO_WM_TEMPLATE_CATEGORY" val="custom"/>
  <p:tag name="KSO_WM_TEMPLATE_INDEX" val="20180552"/>
  <p:tag name="KSO_WM_TEMPLATE_SUBCATEGORY" val="combine"/>
  <p:tag name="KSO_WM_TEMPLATE_THUMBS_INDEX" val="1、6、12、13、16、22、28、31、32、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0552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28282E"/>
      </a:dk2>
      <a:lt2>
        <a:srgbClr val="E7E6E6"/>
      </a:lt2>
      <a:accent1>
        <a:srgbClr val="FFFE8E"/>
      </a:accent1>
      <a:accent2>
        <a:srgbClr val="F3F3F3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98</Words>
  <Application>Microsoft Office PowerPoint</Application>
  <PresentationFormat>自定义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Data 200 graduate project option 2 </vt:lpstr>
      <vt:lpstr>Feature: Corner</vt:lpstr>
      <vt:lpstr>Feature: Sift</vt:lpstr>
      <vt:lpstr>Performance of non-NN models</vt:lpstr>
      <vt:lpstr>CNN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Purpose</dc:title>
  <dc:creator>party</dc:creator>
  <cp:lastModifiedBy>xb21cn</cp:lastModifiedBy>
  <cp:revision>23</cp:revision>
  <dcterms:created xsi:type="dcterms:W3CDTF">2020-09-11T13:58:00Z</dcterms:created>
  <dcterms:modified xsi:type="dcterms:W3CDTF">2020-12-09T18:17:26Z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