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8" r:id="rId5"/>
    <p:sldId id="256" r:id="rId6"/>
    <p:sldId id="257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757CE-FFCD-4FC8-8A1A-48E117AFA3B8}" v="50" dt="2020-06-18T00:22:5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4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.leonard5587@outlook.com" userId="aede5066ebfb9eac" providerId="LiveId" clId="{7BC757CE-FFCD-4FC8-8A1A-48E117AFA3B8}"/>
    <pc:docChg chg="undo custSel modSld">
      <pc:chgData name="Caleb.leonard5587@outlook.com" userId="aede5066ebfb9eac" providerId="LiveId" clId="{7BC757CE-FFCD-4FC8-8A1A-48E117AFA3B8}" dt="2020-06-18T00:23:01.579" v="288" actId="1076"/>
      <pc:docMkLst>
        <pc:docMk/>
      </pc:docMkLst>
      <pc:sldChg chg="addSp modSp mod">
        <pc:chgData name="Caleb.leonard5587@outlook.com" userId="aede5066ebfb9eac" providerId="LiveId" clId="{7BC757CE-FFCD-4FC8-8A1A-48E117AFA3B8}" dt="2020-06-18T00:05:31.827" v="283" actId="1038"/>
        <pc:sldMkLst>
          <pc:docMk/>
          <pc:sldMk cId="1841373862" sldId="256"/>
        </pc:sldMkLst>
        <pc:picChg chg="add mod">
          <ac:chgData name="Caleb.leonard5587@outlook.com" userId="aede5066ebfb9eac" providerId="LiveId" clId="{7BC757CE-FFCD-4FC8-8A1A-48E117AFA3B8}" dt="2020-06-12T15:43:37.901" v="86" actId="1035"/>
          <ac:picMkLst>
            <pc:docMk/>
            <pc:sldMk cId="1841373862" sldId="256"/>
            <ac:picMk id="3" creationId="{04BAEA78-E22B-4390-AD5A-96E2F5DDD838}"/>
          </ac:picMkLst>
        </pc:picChg>
        <pc:picChg chg="add mod">
          <ac:chgData name="Caleb.leonard5587@outlook.com" userId="aede5066ebfb9eac" providerId="LiveId" clId="{7BC757CE-FFCD-4FC8-8A1A-48E117AFA3B8}" dt="2020-06-12T15:44:18.607" v="94" actId="1038"/>
          <ac:picMkLst>
            <pc:docMk/>
            <pc:sldMk cId="1841373862" sldId="256"/>
            <ac:picMk id="4" creationId="{CA081C82-B24D-49E2-8874-FDD79703A2C5}"/>
          </ac:picMkLst>
        </pc:picChg>
        <pc:picChg chg="mod">
          <ac:chgData name="Caleb.leonard5587@outlook.com" userId="aede5066ebfb9eac" providerId="LiveId" clId="{7BC757CE-FFCD-4FC8-8A1A-48E117AFA3B8}" dt="2020-06-12T15:35:20.269" v="52" actId="1076"/>
          <ac:picMkLst>
            <pc:docMk/>
            <pc:sldMk cId="1841373862" sldId="256"/>
            <ac:picMk id="5" creationId="{00000000-0000-0000-0000-000000000000}"/>
          </ac:picMkLst>
        </pc:picChg>
        <pc:picChg chg="mod">
          <ac:chgData name="Caleb.leonard5587@outlook.com" userId="aede5066ebfb9eac" providerId="LiveId" clId="{7BC757CE-FFCD-4FC8-8A1A-48E117AFA3B8}" dt="2020-06-12T15:42:56.135" v="75" actId="1038"/>
          <ac:picMkLst>
            <pc:docMk/>
            <pc:sldMk cId="1841373862" sldId="256"/>
            <ac:picMk id="6" creationId="{00000000-0000-0000-0000-000000000000}"/>
          </ac:picMkLst>
        </pc:picChg>
        <pc:picChg chg="mod">
          <ac:chgData name="Caleb.leonard5587@outlook.com" userId="aede5066ebfb9eac" providerId="LiveId" clId="{7BC757CE-FFCD-4FC8-8A1A-48E117AFA3B8}" dt="2020-06-17T18:31:16.720" v="211" actId="1036"/>
          <ac:picMkLst>
            <pc:docMk/>
            <pc:sldMk cId="1841373862" sldId="256"/>
            <ac:picMk id="7" creationId="{00000000-0000-0000-0000-000000000000}"/>
          </ac:picMkLst>
        </pc:picChg>
        <pc:picChg chg="mod">
          <ac:chgData name="Caleb.leonard5587@outlook.com" userId="aede5066ebfb9eac" providerId="LiveId" clId="{7BC757CE-FFCD-4FC8-8A1A-48E117AFA3B8}" dt="2020-06-12T15:43:08.522" v="82" actId="1035"/>
          <ac:picMkLst>
            <pc:docMk/>
            <pc:sldMk cId="1841373862" sldId="256"/>
            <ac:picMk id="8" creationId="{00000000-0000-0000-0000-000000000000}"/>
          </ac:picMkLst>
        </pc:picChg>
        <pc:picChg chg="add mod">
          <ac:chgData name="Caleb.leonard5587@outlook.com" userId="aede5066ebfb9eac" providerId="LiveId" clId="{7BC757CE-FFCD-4FC8-8A1A-48E117AFA3B8}" dt="2020-06-17T18:29:29.910" v="191" actId="1037"/>
          <ac:picMkLst>
            <pc:docMk/>
            <pc:sldMk cId="1841373862" sldId="256"/>
            <ac:picMk id="9" creationId="{70660774-DB11-4B9C-8974-EED5236922F8}"/>
          </ac:picMkLst>
        </pc:picChg>
        <pc:picChg chg="mod">
          <ac:chgData name="Caleb.leonard5587@outlook.com" userId="aede5066ebfb9eac" providerId="LiveId" clId="{7BC757CE-FFCD-4FC8-8A1A-48E117AFA3B8}" dt="2020-06-12T15:48:01.656" v="124" actId="1038"/>
          <ac:picMkLst>
            <pc:docMk/>
            <pc:sldMk cId="1841373862" sldId="256"/>
            <ac:picMk id="10" creationId="{00000000-0000-0000-0000-000000000000}"/>
          </ac:picMkLst>
        </pc:picChg>
        <pc:picChg chg="add mod">
          <ac:chgData name="Caleb.leonard5587@outlook.com" userId="aede5066ebfb9eac" providerId="LiveId" clId="{7BC757CE-FFCD-4FC8-8A1A-48E117AFA3B8}" dt="2020-06-17T18:29:37.918" v="195" actId="1036"/>
          <ac:picMkLst>
            <pc:docMk/>
            <pc:sldMk cId="1841373862" sldId="256"/>
            <ac:picMk id="11" creationId="{1BFC0B68-827E-4A53-8E9A-423F79CE4DBD}"/>
          </ac:picMkLst>
        </pc:picChg>
        <pc:picChg chg="add mod">
          <ac:chgData name="Caleb.leonard5587@outlook.com" userId="aede5066ebfb9eac" providerId="LiveId" clId="{7BC757CE-FFCD-4FC8-8A1A-48E117AFA3B8}" dt="2020-06-12T15:44:58.392" v="98" actId="1036"/>
          <ac:picMkLst>
            <pc:docMk/>
            <pc:sldMk cId="1841373862" sldId="256"/>
            <ac:picMk id="12" creationId="{696FCE94-E576-4089-9E27-3F35CFE9DE42}"/>
          </ac:picMkLst>
        </pc:picChg>
        <pc:picChg chg="mod">
          <ac:chgData name="Caleb.leonard5587@outlook.com" userId="aede5066ebfb9eac" providerId="LiveId" clId="{7BC757CE-FFCD-4FC8-8A1A-48E117AFA3B8}" dt="2020-06-11T21:17:39.014" v="45" actId="1076"/>
          <ac:picMkLst>
            <pc:docMk/>
            <pc:sldMk cId="1841373862" sldId="256"/>
            <ac:picMk id="13" creationId="{00000000-0000-0000-0000-000000000000}"/>
          </ac:picMkLst>
        </pc:picChg>
        <pc:picChg chg="mod">
          <ac:chgData name="Caleb.leonard5587@outlook.com" userId="aede5066ebfb9eac" providerId="LiveId" clId="{7BC757CE-FFCD-4FC8-8A1A-48E117AFA3B8}" dt="2020-06-12T15:47:53.770" v="119" actId="1038"/>
          <ac:picMkLst>
            <pc:docMk/>
            <pc:sldMk cId="1841373862" sldId="256"/>
            <ac:picMk id="14" creationId="{00000000-0000-0000-0000-000000000000}"/>
          </ac:picMkLst>
        </pc:picChg>
        <pc:picChg chg="add mod">
          <ac:chgData name="Caleb.leonard5587@outlook.com" userId="aede5066ebfb9eac" providerId="LiveId" clId="{7BC757CE-FFCD-4FC8-8A1A-48E117AFA3B8}" dt="2020-06-12T15:47:27.510" v="112" actId="1076"/>
          <ac:picMkLst>
            <pc:docMk/>
            <pc:sldMk cId="1841373862" sldId="256"/>
            <ac:picMk id="15" creationId="{02AD79E8-62FF-46BD-A4BB-D76ED43B1391}"/>
          </ac:picMkLst>
        </pc:picChg>
        <pc:picChg chg="add mod">
          <ac:chgData name="Caleb.leonard5587@outlook.com" userId="aede5066ebfb9eac" providerId="LiveId" clId="{7BC757CE-FFCD-4FC8-8A1A-48E117AFA3B8}" dt="2020-06-12T15:47:17.502" v="110" actId="1076"/>
          <ac:picMkLst>
            <pc:docMk/>
            <pc:sldMk cId="1841373862" sldId="256"/>
            <ac:picMk id="16" creationId="{59F1CB4D-4636-4A93-9BBC-A8797567E867}"/>
          </ac:picMkLst>
        </pc:picChg>
        <pc:picChg chg="add mod">
          <ac:chgData name="Caleb.leonard5587@outlook.com" userId="aede5066ebfb9eac" providerId="LiveId" clId="{7BC757CE-FFCD-4FC8-8A1A-48E117AFA3B8}" dt="2020-06-12T15:47:44.666" v="114" actId="1076"/>
          <ac:picMkLst>
            <pc:docMk/>
            <pc:sldMk cId="1841373862" sldId="256"/>
            <ac:picMk id="17" creationId="{76960F9F-72E8-4031-95EB-31522BA19D3A}"/>
          </ac:picMkLst>
        </pc:picChg>
        <pc:picChg chg="add mod">
          <ac:chgData name="Caleb.leonard5587@outlook.com" userId="aede5066ebfb9eac" providerId="LiveId" clId="{7BC757CE-FFCD-4FC8-8A1A-48E117AFA3B8}" dt="2020-06-12T15:47:02.178" v="109" actId="1076"/>
          <ac:picMkLst>
            <pc:docMk/>
            <pc:sldMk cId="1841373862" sldId="256"/>
            <ac:picMk id="18" creationId="{6D2AE06C-0368-470D-9C76-46CA77374867}"/>
          </ac:picMkLst>
        </pc:picChg>
        <pc:picChg chg="add mod">
          <ac:chgData name="Caleb.leonard5587@outlook.com" userId="aede5066ebfb9eac" providerId="LiveId" clId="{7BC757CE-FFCD-4FC8-8A1A-48E117AFA3B8}" dt="2020-06-17T18:30:15.462" v="202" actId="1076"/>
          <ac:picMkLst>
            <pc:docMk/>
            <pc:sldMk cId="1841373862" sldId="256"/>
            <ac:picMk id="19" creationId="{A863A19A-4631-4FA3-937D-55676F6F8ABB}"/>
          </ac:picMkLst>
        </pc:picChg>
        <pc:picChg chg="add mod">
          <ac:chgData name="Caleb.leonard5587@outlook.com" userId="aede5066ebfb9eac" providerId="LiveId" clId="{7BC757CE-FFCD-4FC8-8A1A-48E117AFA3B8}" dt="2020-06-17T18:30:09.647" v="201" actId="1076"/>
          <ac:picMkLst>
            <pc:docMk/>
            <pc:sldMk cId="1841373862" sldId="256"/>
            <ac:picMk id="20" creationId="{D3A53CB3-3FB7-416F-92C1-1DA5F9DF6339}"/>
          </ac:picMkLst>
        </pc:picChg>
        <pc:picChg chg="add mod">
          <ac:chgData name="Caleb.leonard5587@outlook.com" userId="aede5066ebfb9eac" providerId="LiveId" clId="{7BC757CE-FFCD-4FC8-8A1A-48E117AFA3B8}" dt="2020-06-17T18:30:28.413" v="204" actId="1076"/>
          <ac:picMkLst>
            <pc:docMk/>
            <pc:sldMk cId="1841373862" sldId="256"/>
            <ac:picMk id="21" creationId="{8D7403B5-6C4C-4DC2-A768-B3A57C56F3AE}"/>
          </ac:picMkLst>
        </pc:picChg>
        <pc:picChg chg="add mod">
          <ac:chgData name="Caleb.leonard5587@outlook.com" userId="aede5066ebfb9eac" providerId="LiveId" clId="{7BC757CE-FFCD-4FC8-8A1A-48E117AFA3B8}" dt="2020-06-17T18:31:05.218" v="206" actId="1076"/>
          <ac:picMkLst>
            <pc:docMk/>
            <pc:sldMk cId="1841373862" sldId="256"/>
            <ac:picMk id="22" creationId="{97449DB1-5CB4-4D3B-A901-A4CA3BBD44C5}"/>
          </ac:picMkLst>
        </pc:picChg>
        <pc:picChg chg="add mod">
          <ac:chgData name="Caleb.leonard5587@outlook.com" userId="aede5066ebfb9eac" providerId="LiveId" clId="{7BC757CE-FFCD-4FC8-8A1A-48E117AFA3B8}" dt="2020-06-18T00:05:31.827" v="283" actId="1038"/>
          <ac:picMkLst>
            <pc:docMk/>
            <pc:sldMk cId="1841373862" sldId="256"/>
            <ac:picMk id="23" creationId="{16D4BDA6-9427-49BD-AE18-9054322F1CF7}"/>
          </ac:picMkLst>
        </pc:picChg>
      </pc:sldChg>
      <pc:sldChg chg="addSp modSp mod">
        <pc:chgData name="Caleb.leonard5587@outlook.com" userId="aede5066ebfb9eac" providerId="LiveId" clId="{7BC757CE-FFCD-4FC8-8A1A-48E117AFA3B8}" dt="2020-06-18T00:23:01.579" v="288" actId="1076"/>
        <pc:sldMkLst>
          <pc:docMk/>
          <pc:sldMk cId="1433333983" sldId="257"/>
        </pc:sldMkLst>
        <pc:picChg chg="add mod">
          <ac:chgData name="Caleb.leonard5587@outlook.com" userId="aede5066ebfb9eac" providerId="LiveId" clId="{7BC757CE-FFCD-4FC8-8A1A-48E117AFA3B8}" dt="2020-06-17T18:26:01.774" v="157" actId="1076"/>
          <ac:picMkLst>
            <pc:docMk/>
            <pc:sldMk cId="1433333983" sldId="257"/>
            <ac:picMk id="3" creationId="{6A6E8399-DF0F-44BB-8E2B-76525C99E750}"/>
          </ac:picMkLst>
        </pc:picChg>
        <pc:picChg chg="add mod">
          <ac:chgData name="Caleb.leonard5587@outlook.com" userId="aede5066ebfb9eac" providerId="LiveId" clId="{7BC757CE-FFCD-4FC8-8A1A-48E117AFA3B8}" dt="2020-06-17T18:21:13.774" v="129" actId="1076"/>
          <ac:picMkLst>
            <pc:docMk/>
            <pc:sldMk cId="1433333983" sldId="257"/>
            <ac:picMk id="4" creationId="{0B660161-9B9C-4840-B73E-6704C1F4BB40}"/>
          </ac:picMkLst>
        </pc:picChg>
        <pc:picChg chg="add mod">
          <ac:chgData name="Caleb.leonard5587@outlook.com" userId="aede5066ebfb9eac" providerId="LiveId" clId="{7BC757CE-FFCD-4FC8-8A1A-48E117AFA3B8}" dt="2020-06-17T18:21:35.227" v="131" actId="1076"/>
          <ac:picMkLst>
            <pc:docMk/>
            <pc:sldMk cId="1433333983" sldId="257"/>
            <ac:picMk id="5" creationId="{C301B703-C33F-42CB-ADA1-EDC4A323073F}"/>
          </ac:picMkLst>
        </pc:picChg>
        <pc:picChg chg="add mod">
          <ac:chgData name="Caleb.leonard5587@outlook.com" userId="aede5066ebfb9eac" providerId="LiveId" clId="{7BC757CE-FFCD-4FC8-8A1A-48E117AFA3B8}" dt="2020-06-17T18:23:42.083" v="147" actId="1076"/>
          <ac:picMkLst>
            <pc:docMk/>
            <pc:sldMk cId="1433333983" sldId="257"/>
            <ac:picMk id="6" creationId="{2127BC0F-F92A-47FB-B18A-7A90750A3CC1}"/>
          </ac:picMkLst>
        </pc:picChg>
        <pc:picChg chg="add mod">
          <ac:chgData name="Caleb.leonard5587@outlook.com" userId="aede5066ebfb9eac" providerId="LiveId" clId="{7BC757CE-FFCD-4FC8-8A1A-48E117AFA3B8}" dt="2020-06-17T18:26:50.134" v="170" actId="1037"/>
          <ac:picMkLst>
            <pc:docMk/>
            <pc:sldMk cId="1433333983" sldId="257"/>
            <ac:picMk id="7" creationId="{A315A5D9-BBDB-4159-B0CF-FD404DEE4785}"/>
          </ac:picMkLst>
        </pc:picChg>
        <pc:picChg chg="add mod">
          <ac:chgData name="Caleb.leonard5587@outlook.com" userId="aede5066ebfb9eac" providerId="LiveId" clId="{7BC757CE-FFCD-4FC8-8A1A-48E117AFA3B8}" dt="2020-06-17T18:24:46.416" v="151" actId="1076"/>
          <ac:picMkLst>
            <pc:docMk/>
            <pc:sldMk cId="1433333983" sldId="257"/>
            <ac:picMk id="8" creationId="{9158BA71-67B6-4F68-9057-181E7EF10B30}"/>
          </ac:picMkLst>
        </pc:picChg>
        <pc:picChg chg="add mod">
          <ac:chgData name="Caleb.leonard5587@outlook.com" userId="aede5066ebfb9eac" providerId="LiveId" clId="{7BC757CE-FFCD-4FC8-8A1A-48E117AFA3B8}" dt="2020-06-17T18:25:07.086" v="153" actId="1076"/>
          <ac:picMkLst>
            <pc:docMk/>
            <pc:sldMk cId="1433333983" sldId="257"/>
            <ac:picMk id="9" creationId="{BBBABFED-351A-4F2A-BD87-4BA94E6C0F1A}"/>
          </ac:picMkLst>
        </pc:picChg>
        <pc:picChg chg="add mod">
          <ac:chgData name="Caleb.leonard5587@outlook.com" userId="aede5066ebfb9eac" providerId="LiveId" clId="{7BC757CE-FFCD-4FC8-8A1A-48E117AFA3B8}" dt="2020-06-17T18:25:26.503" v="156" actId="1037"/>
          <ac:picMkLst>
            <pc:docMk/>
            <pc:sldMk cId="1433333983" sldId="257"/>
            <ac:picMk id="10" creationId="{2793EE13-5A3C-4F2D-9AAE-755636C02663}"/>
          </ac:picMkLst>
        </pc:picChg>
        <pc:picChg chg="add mod">
          <ac:chgData name="Caleb.leonard5587@outlook.com" userId="aede5066ebfb9eac" providerId="LiveId" clId="{7BC757CE-FFCD-4FC8-8A1A-48E117AFA3B8}" dt="2020-06-17T18:26:30.630" v="159" actId="1076"/>
          <ac:picMkLst>
            <pc:docMk/>
            <pc:sldMk cId="1433333983" sldId="257"/>
            <ac:picMk id="11" creationId="{F15057DE-59F3-4C31-90B1-3586BCDAB7A8}"/>
          </ac:picMkLst>
        </pc:picChg>
        <pc:picChg chg="mod">
          <ac:chgData name="Caleb.leonard5587@outlook.com" userId="aede5066ebfb9eac" providerId="LiveId" clId="{7BC757CE-FFCD-4FC8-8A1A-48E117AFA3B8}" dt="2020-06-18T00:18:49.170" v="286" actId="1076"/>
          <ac:picMkLst>
            <pc:docMk/>
            <pc:sldMk cId="1433333983" sldId="257"/>
            <ac:picMk id="12" creationId="{D9A28D72-C371-694B-945F-0B02C00A7DAC}"/>
          </ac:picMkLst>
        </pc:picChg>
        <pc:picChg chg="mod">
          <ac:chgData name="Caleb.leonard5587@outlook.com" userId="aede5066ebfb9eac" providerId="LiveId" clId="{7BC757CE-FFCD-4FC8-8A1A-48E117AFA3B8}" dt="2020-06-17T18:22:53.764" v="143" actId="1076"/>
          <ac:picMkLst>
            <pc:docMk/>
            <pc:sldMk cId="1433333983" sldId="257"/>
            <ac:picMk id="13" creationId="{E0657C2B-1AFC-C247-8244-7963D08FA3D1}"/>
          </ac:picMkLst>
        </pc:picChg>
        <pc:picChg chg="mod">
          <ac:chgData name="Caleb.leonard5587@outlook.com" userId="aede5066ebfb9eac" providerId="LiveId" clId="{7BC757CE-FFCD-4FC8-8A1A-48E117AFA3B8}" dt="2020-06-17T18:32:08.184" v="213" actId="1076"/>
          <ac:picMkLst>
            <pc:docMk/>
            <pc:sldMk cId="1433333983" sldId="257"/>
            <ac:picMk id="14" creationId="{7DDDFED8-127D-B54B-91F9-B170B68FEECF}"/>
          </ac:picMkLst>
        </pc:picChg>
        <pc:picChg chg="mod">
          <ac:chgData name="Caleb.leonard5587@outlook.com" userId="aede5066ebfb9eac" providerId="LiveId" clId="{7BC757CE-FFCD-4FC8-8A1A-48E117AFA3B8}" dt="2020-06-17T18:23:04.218" v="144" actId="1076"/>
          <ac:picMkLst>
            <pc:docMk/>
            <pc:sldMk cId="1433333983" sldId="257"/>
            <ac:picMk id="15" creationId="{9EB28F26-3C7B-A245-8B6A-1275A42FA7E7}"/>
          </ac:picMkLst>
        </pc:picChg>
        <pc:picChg chg="mod">
          <ac:chgData name="Caleb.leonard5587@outlook.com" userId="aede5066ebfb9eac" providerId="LiveId" clId="{7BC757CE-FFCD-4FC8-8A1A-48E117AFA3B8}" dt="2020-06-17T18:23:16.254" v="145" actId="1076"/>
          <ac:picMkLst>
            <pc:docMk/>
            <pc:sldMk cId="1433333983" sldId="257"/>
            <ac:picMk id="16" creationId="{C41C43D8-85E0-234E-BBEB-65630291432C}"/>
          </ac:picMkLst>
        </pc:picChg>
        <pc:picChg chg="mod">
          <ac:chgData name="Caleb.leonard5587@outlook.com" userId="aede5066ebfb9eac" providerId="LiveId" clId="{7BC757CE-FFCD-4FC8-8A1A-48E117AFA3B8}" dt="2020-06-18T00:18:33.862" v="285" actId="1076"/>
          <ac:picMkLst>
            <pc:docMk/>
            <pc:sldMk cId="1433333983" sldId="257"/>
            <ac:picMk id="17" creationId="{3741673D-071C-B44C-9050-4EFA5677C1B2}"/>
          </ac:picMkLst>
        </pc:picChg>
        <pc:picChg chg="mod">
          <ac:chgData name="Caleb.leonard5587@outlook.com" userId="aede5066ebfb9eac" providerId="LiveId" clId="{7BC757CE-FFCD-4FC8-8A1A-48E117AFA3B8}" dt="2020-06-18T00:18:27.817" v="284" actId="1076"/>
          <ac:picMkLst>
            <pc:docMk/>
            <pc:sldMk cId="1433333983" sldId="257"/>
            <ac:picMk id="18" creationId="{EAD3B5E3-F198-514E-A3BD-E5C42BDF713E}"/>
          </ac:picMkLst>
        </pc:picChg>
        <pc:picChg chg="add mod">
          <ac:chgData name="Caleb.leonard5587@outlook.com" userId="aede5066ebfb9eac" providerId="LiveId" clId="{7BC757CE-FFCD-4FC8-8A1A-48E117AFA3B8}" dt="2020-06-17T18:26:56.879" v="177" actId="1038"/>
          <ac:picMkLst>
            <pc:docMk/>
            <pc:sldMk cId="1433333983" sldId="257"/>
            <ac:picMk id="19" creationId="{C42A63D7-F63A-42AF-AC6E-27DD7897F331}"/>
          </ac:picMkLst>
        </pc:picChg>
        <pc:picChg chg="add mod">
          <ac:chgData name="Caleb.leonard5587@outlook.com" userId="aede5066ebfb9eac" providerId="LiveId" clId="{7BC757CE-FFCD-4FC8-8A1A-48E117AFA3B8}" dt="2020-06-18T00:23:01.579" v="288" actId="1076"/>
          <ac:picMkLst>
            <pc:docMk/>
            <pc:sldMk cId="1433333983" sldId="257"/>
            <ac:picMk id="20" creationId="{200E1E37-A441-427A-9BCF-A1032BF9CCD5}"/>
          </ac:picMkLst>
        </pc:picChg>
      </pc:sldChg>
      <pc:sldChg chg="addSp delSp modSp mod">
        <pc:chgData name="Caleb.leonard5587@outlook.com" userId="aede5066ebfb9eac" providerId="LiveId" clId="{7BC757CE-FFCD-4FC8-8A1A-48E117AFA3B8}" dt="2020-06-17T23:47:43.040" v="278" actId="1076"/>
        <pc:sldMkLst>
          <pc:docMk/>
          <pc:sldMk cId="853231654" sldId="258"/>
        </pc:sldMkLst>
        <pc:spChg chg="mod">
          <ac:chgData name="Caleb.leonard5587@outlook.com" userId="aede5066ebfb9eac" providerId="LiveId" clId="{7BC757CE-FFCD-4FC8-8A1A-48E117AFA3B8}" dt="2020-06-11T21:14:01.373" v="31" actId="1076"/>
          <ac:spMkLst>
            <pc:docMk/>
            <pc:sldMk cId="853231654" sldId="258"/>
            <ac:spMk id="13" creationId="{F56B7A2C-C4E3-D041-A8ED-02273E26473C}"/>
          </ac:spMkLst>
        </pc:spChg>
        <pc:picChg chg="add mod">
          <ac:chgData name="Caleb.leonard5587@outlook.com" userId="aede5066ebfb9eac" providerId="LiveId" clId="{7BC757CE-FFCD-4FC8-8A1A-48E117AFA3B8}" dt="2020-06-11T21:12:07.689" v="12" actId="1076"/>
          <ac:picMkLst>
            <pc:docMk/>
            <pc:sldMk cId="853231654" sldId="258"/>
            <ac:picMk id="3" creationId="{97CB865E-1029-409A-B6A6-E29DC678A88E}"/>
          </ac:picMkLst>
        </pc:picChg>
        <pc:picChg chg="mod">
          <ac:chgData name="Caleb.leonard5587@outlook.com" userId="aede5066ebfb9eac" providerId="LiveId" clId="{7BC757CE-FFCD-4FC8-8A1A-48E117AFA3B8}" dt="2020-06-11T21:08:18.411" v="6" actId="1076"/>
          <ac:picMkLst>
            <pc:docMk/>
            <pc:sldMk cId="853231654" sldId="258"/>
            <ac:picMk id="4" creationId="{00000000-0000-0000-0000-000000000000}"/>
          </ac:picMkLst>
        </pc:picChg>
        <pc:picChg chg="add mod">
          <ac:chgData name="Caleb.leonard5587@outlook.com" userId="aede5066ebfb9eac" providerId="LiveId" clId="{7BC757CE-FFCD-4FC8-8A1A-48E117AFA3B8}" dt="2020-06-11T21:12:16.532" v="14" actId="1076"/>
          <ac:picMkLst>
            <pc:docMk/>
            <pc:sldMk cId="853231654" sldId="258"/>
            <ac:picMk id="5" creationId="{61FC1F4E-2906-4EE9-8B20-835CC9015065}"/>
          </ac:picMkLst>
        </pc:picChg>
        <pc:picChg chg="mod">
          <ac:chgData name="Caleb.leonard5587@outlook.com" userId="aede5066ebfb9eac" providerId="LiveId" clId="{7BC757CE-FFCD-4FC8-8A1A-48E117AFA3B8}" dt="2020-06-17T23:44:40.185" v="272" actId="1076"/>
          <ac:picMkLst>
            <pc:docMk/>
            <pc:sldMk cId="853231654" sldId="258"/>
            <ac:picMk id="6" creationId="{00000000-0000-0000-0000-000000000000}"/>
          </ac:picMkLst>
        </pc:picChg>
        <pc:picChg chg="add mod">
          <ac:chgData name="Caleb.leonard5587@outlook.com" userId="aede5066ebfb9eac" providerId="LiveId" clId="{7BC757CE-FFCD-4FC8-8A1A-48E117AFA3B8}" dt="2020-06-11T21:12:24.016" v="16" actId="1076"/>
          <ac:picMkLst>
            <pc:docMk/>
            <pc:sldMk cId="853231654" sldId="258"/>
            <ac:picMk id="7" creationId="{803199DA-CCA4-48EA-9911-E8751607A151}"/>
          </ac:picMkLst>
        </pc:picChg>
        <pc:picChg chg="add mod">
          <ac:chgData name="Caleb.leonard5587@outlook.com" userId="aede5066ebfb9eac" providerId="LiveId" clId="{7BC757CE-FFCD-4FC8-8A1A-48E117AFA3B8}" dt="2020-06-11T21:15:10.604" v="33" actId="1076"/>
          <ac:picMkLst>
            <pc:docMk/>
            <pc:sldMk cId="853231654" sldId="258"/>
            <ac:picMk id="8" creationId="{F263A167-CF16-4C0E-99A3-D30A76DED784}"/>
          </ac:picMkLst>
        </pc:picChg>
        <pc:picChg chg="mod">
          <ac:chgData name="Caleb.leonard5587@outlook.com" userId="aede5066ebfb9eac" providerId="LiveId" clId="{7BC757CE-FFCD-4FC8-8A1A-48E117AFA3B8}" dt="2020-06-11T21:08:07.325" v="4" actId="1076"/>
          <ac:picMkLst>
            <pc:docMk/>
            <pc:sldMk cId="853231654" sldId="258"/>
            <ac:picMk id="9" creationId="{00000000-0000-0000-0000-000000000000}"/>
          </ac:picMkLst>
        </pc:picChg>
        <pc:picChg chg="mod">
          <ac:chgData name="Caleb.leonard5587@outlook.com" userId="aede5066ebfb9eac" providerId="LiveId" clId="{7BC757CE-FFCD-4FC8-8A1A-48E117AFA3B8}" dt="2020-06-17T18:35:08.596" v="240" actId="1076"/>
          <ac:picMkLst>
            <pc:docMk/>
            <pc:sldMk cId="853231654" sldId="258"/>
            <ac:picMk id="10" creationId="{00000000-0000-0000-0000-000000000000}"/>
          </ac:picMkLst>
        </pc:picChg>
        <pc:picChg chg="add mod">
          <ac:chgData name="Caleb.leonard5587@outlook.com" userId="aede5066ebfb9eac" providerId="LiveId" clId="{7BC757CE-FFCD-4FC8-8A1A-48E117AFA3B8}" dt="2020-06-17T18:27:40.179" v="179" actId="1076"/>
          <ac:picMkLst>
            <pc:docMk/>
            <pc:sldMk cId="853231654" sldId="258"/>
            <ac:picMk id="11" creationId="{58B5D5DC-0DE2-4F2D-B471-93498ED292EF}"/>
          </ac:picMkLst>
        </pc:picChg>
        <pc:picChg chg="add del">
          <ac:chgData name="Caleb.leonard5587@outlook.com" userId="aede5066ebfb9eac" providerId="LiveId" clId="{7BC757CE-FFCD-4FC8-8A1A-48E117AFA3B8}" dt="2020-06-11T21:16:40.785" v="41"/>
          <ac:picMkLst>
            <pc:docMk/>
            <pc:sldMk cId="853231654" sldId="258"/>
            <ac:picMk id="11" creationId="{C1C10619-CC42-42C7-897F-FA1356414A04}"/>
          </ac:picMkLst>
        </pc:picChg>
        <pc:picChg chg="add mod">
          <ac:chgData name="Caleb.leonard5587@outlook.com" userId="aede5066ebfb9eac" providerId="LiveId" clId="{7BC757CE-FFCD-4FC8-8A1A-48E117AFA3B8}" dt="2020-06-17T23:44:49.006" v="273" actId="1076"/>
          <ac:picMkLst>
            <pc:docMk/>
            <pc:sldMk cId="853231654" sldId="258"/>
            <ac:picMk id="12" creationId="{FCCE6B7B-9751-4D4F-BE12-9CDA98C2D181}"/>
          </ac:picMkLst>
        </pc:picChg>
        <pc:picChg chg="add mod">
          <ac:chgData name="Caleb.leonard5587@outlook.com" userId="aede5066ebfb9eac" providerId="LiveId" clId="{7BC757CE-FFCD-4FC8-8A1A-48E117AFA3B8}" dt="2020-06-17T23:44:31.117" v="271" actId="1076"/>
          <ac:picMkLst>
            <pc:docMk/>
            <pc:sldMk cId="853231654" sldId="258"/>
            <ac:picMk id="14" creationId="{69841F9C-B04B-4205-A2E2-20FE25C71353}"/>
          </ac:picMkLst>
        </pc:picChg>
        <pc:picChg chg="add mod">
          <ac:chgData name="Caleb.leonard5587@outlook.com" userId="aede5066ebfb9eac" providerId="LiveId" clId="{7BC757CE-FFCD-4FC8-8A1A-48E117AFA3B8}" dt="2020-06-17T18:27:54.227" v="182" actId="1076"/>
          <ac:picMkLst>
            <pc:docMk/>
            <pc:sldMk cId="853231654" sldId="258"/>
            <ac:picMk id="15" creationId="{D00DD641-4BDE-4389-87A4-62EFA8C137A1}"/>
          </ac:picMkLst>
        </pc:picChg>
        <pc:picChg chg="add mod">
          <ac:chgData name="Caleb.leonard5587@outlook.com" userId="aede5066ebfb9eac" providerId="LiveId" clId="{7BC757CE-FFCD-4FC8-8A1A-48E117AFA3B8}" dt="2020-06-17T18:28:00.057" v="184" actId="1076"/>
          <ac:picMkLst>
            <pc:docMk/>
            <pc:sldMk cId="853231654" sldId="258"/>
            <ac:picMk id="16" creationId="{35F8830B-A525-4CBC-BF41-EA14DE20E26F}"/>
          </ac:picMkLst>
        </pc:picChg>
        <pc:picChg chg="add mod">
          <ac:chgData name="Caleb.leonard5587@outlook.com" userId="aede5066ebfb9eac" providerId="LiveId" clId="{7BC757CE-FFCD-4FC8-8A1A-48E117AFA3B8}" dt="2020-06-17T18:28:10.072" v="186" actId="1076"/>
          <ac:picMkLst>
            <pc:docMk/>
            <pc:sldMk cId="853231654" sldId="258"/>
            <ac:picMk id="17" creationId="{9881B49B-1D8E-46E2-A43E-9ABBD1FE7EAE}"/>
          </ac:picMkLst>
        </pc:picChg>
        <pc:picChg chg="add mod">
          <ac:chgData name="Caleb.leonard5587@outlook.com" userId="aede5066ebfb9eac" providerId="LiveId" clId="{7BC757CE-FFCD-4FC8-8A1A-48E117AFA3B8}" dt="2020-06-17T18:33:57.341" v="215" actId="1076"/>
          <ac:picMkLst>
            <pc:docMk/>
            <pc:sldMk cId="853231654" sldId="258"/>
            <ac:picMk id="19" creationId="{105245DF-F86C-4C60-8F0B-01B27BEB8383}"/>
          </ac:picMkLst>
        </pc:picChg>
        <pc:picChg chg="add mod">
          <ac:chgData name="Caleb.leonard5587@outlook.com" userId="aede5066ebfb9eac" providerId="LiveId" clId="{7BC757CE-FFCD-4FC8-8A1A-48E117AFA3B8}" dt="2020-06-17T18:34:13.319" v="220" actId="1037"/>
          <ac:picMkLst>
            <pc:docMk/>
            <pc:sldMk cId="853231654" sldId="258"/>
            <ac:picMk id="20" creationId="{616BEAD7-7779-46DF-9207-28524537329B}"/>
          </ac:picMkLst>
        </pc:picChg>
        <pc:picChg chg="add mod">
          <ac:chgData name="Caleb.leonard5587@outlook.com" userId="aede5066ebfb9eac" providerId="LiveId" clId="{7BC757CE-FFCD-4FC8-8A1A-48E117AFA3B8}" dt="2020-06-17T23:45:29.670" v="274" actId="1076"/>
          <ac:picMkLst>
            <pc:docMk/>
            <pc:sldMk cId="853231654" sldId="258"/>
            <ac:picMk id="21" creationId="{AF364F74-8DD2-45A4-9B2F-51D30A8F4EBD}"/>
          </ac:picMkLst>
        </pc:picChg>
        <pc:picChg chg="add mod">
          <ac:chgData name="Caleb.leonard5587@outlook.com" userId="aede5066ebfb9eac" providerId="LiveId" clId="{7BC757CE-FFCD-4FC8-8A1A-48E117AFA3B8}" dt="2020-06-17T18:36:13.518" v="249" actId="1076"/>
          <ac:picMkLst>
            <pc:docMk/>
            <pc:sldMk cId="853231654" sldId="258"/>
            <ac:picMk id="22" creationId="{BBD16662-DEE7-49ED-9ACA-BA58AC854A31}"/>
          </ac:picMkLst>
        </pc:picChg>
        <pc:picChg chg="add mod">
          <ac:chgData name="Caleb.leonard5587@outlook.com" userId="aede5066ebfb9eac" providerId="LiveId" clId="{7BC757CE-FFCD-4FC8-8A1A-48E117AFA3B8}" dt="2020-06-17T18:34:54.719" v="239" actId="1076"/>
          <ac:picMkLst>
            <pc:docMk/>
            <pc:sldMk cId="853231654" sldId="258"/>
            <ac:picMk id="23" creationId="{5FA99D34-ABE0-4642-9F3C-BCD159057444}"/>
          </ac:picMkLst>
        </pc:picChg>
        <pc:picChg chg="add mod">
          <ac:chgData name="Caleb.leonard5587@outlook.com" userId="aede5066ebfb9eac" providerId="LiveId" clId="{7BC757CE-FFCD-4FC8-8A1A-48E117AFA3B8}" dt="2020-06-17T18:35:23.526" v="243" actId="1076"/>
          <ac:picMkLst>
            <pc:docMk/>
            <pc:sldMk cId="853231654" sldId="258"/>
            <ac:picMk id="24" creationId="{4BA2177E-FB6B-40DC-BB5A-6E542007959F}"/>
          </ac:picMkLst>
        </pc:picChg>
        <pc:picChg chg="add mod">
          <ac:chgData name="Caleb.leonard5587@outlook.com" userId="aede5066ebfb9eac" providerId="LiveId" clId="{7BC757CE-FFCD-4FC8-8A1A-48E117AFA3B8}" dt="2020-06-17T18:36:00.824" v="245" actId="1076"/>
          <ac:picMkLst>
            <pc:docMk/>
            <pc:sldMk cId="853231654" sldId="258"/>
            <ac:picMk id="25" creationId="{E9E4378B-8778-441D-AD3D-82FCF064B0E3}"/>
          </ac:picMkLst>
        </pc:picChg>
        <pc:picChg chg="add mod">
          <ac:chgData name="Caleb.leonard5587@outlook.com" userId="aede5066ebfb9eac" providerId="LiveId" clId="{7BC757CE-FFCD-4FC8-8A1A-48E117AFA3B8}" dt="2020-06-17T18:36:28.154" v="264" actId="1035"/>
          <ac:picMkLst>
            <pc:docMk/>
            <pc:sldMk cId="853231654" sldId="258"/>
            <ac:picMk id="26" creationId="{E2A3ADD5-35B5-43C4-B43E-EA89DD0139FC}"/>
          </ac:picMkLst>
        </pc:picChg>
        <pc:picChg chg="add mod">
          <ac:chgData name="Caleb.leonard5587@outlook.com" userId="aede5066ebfb9eac" providerId="LiveId" clId="{7BC757CE-FFCD-4FC8-8A1A-48E117AFA3B8}" dt="2020-06-17T18:36:38.491" v="266" actId="1076"/>
          <ac:picMkLst>
            <pc:docMk/>
            <pc:sldMk cId="853231654" sldId="258"/>
            <ac:picMk id="27" creationId="{1A226600-E09B-4F82-AFE6-2EB304D8D021}"/>
          </ac:picMkLst>
        </pc:picChg>
        <pc:picChg chg="add mod">
          <ac:chgData name="Caleb.leonard5587@outlook.com" userId="aede5066ebfb9eac" providerId="LiveId" clId="{7BC757CE-FFCD-4FC8-8A1A-48E117AFA3B8}" dt="2020-06-17T18:36:49.120" v="268" actId="1076"/>
          <ac:picMkLst>
            <pc:docMk/>
            <pc:sldMk cId="853231654" sldId="258"/>
            <ac:picMk id="28" creationId="{7E18707B-15EC-4C8C-AFF7-09F1C343EC82}"/>
          </ac:picMkLst>
        </pc:picChg>
        <pc:picChg chg="add mod">
          <ac:chgData name="Caleb.leonard5587@outlook.com" userId="aede5066ebfb9eac" providerId="LiveId" clId="{7BC757CE-FFCD-4FC8-8A1A-48E117AFA3B8}" dt="2020-06-17T18:37:04.550" v="270" actId="1076"/>
          <ac:picMkLst>
            <pc:docMk/>
            <pc:sldMk cId="853231654" sldId="258"/>
            <ac:picMk id="29" creationId="{94661C6C-3599-4A99-B569-E1700088E940}"/>
          </ac:picMkLst>
        </pc:picChg>
        <pc:picChg chg="add mod">
          <ac:chgData name="Caleb.leonard5587@outlook.com" userId="aede5066ebfb9eac" providerId="LiveId" clId="{7BC757CE-FFCD-4FC8-8A1A-48E117AFA3B8}" dt="2020-06-17T23:46:42.295" v="276" actId="1076"/>
          <ac:picMkLst>
            <pc:docMk/>
            <pc:sldMk cId="853231654" sldId="258"/>
            <ac:picMk id="30" creationId="{24F99FC0-BB06-4A92-8003-F90D7B80ED95}"/>
          </ac:picMkLst>
        </pc:picChg>
        <pc:picChg chg="add mod">
          <ac:chgData name="Caleb.leonard5587@outlook.com" userId="aede5066ebfb9eac" providerId="LiveId" clId="{7BC757CE-FFCD-4FC8-8A1A-48E117AFA3B8}" dt="2020-06-17T23:47:43.040" v="278" actId="1076"/>
          <ac:picMkLst>
            <pc:docMk/>
            <pc:sldMk cId="853231654" sldId="258"/>
            <ac:picMk id="31" creationId="{D4F54FFD-0055-439A-AA82-706936478C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366CC-F621-4C05-8915-E8AAD814325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A38D-B06B-4A95-A1A2-72BD07B7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dirty="0">
                <a:cs typeface="Calibri"/>
              </a:rPr>
              <a:t>Exterior Instructions including visitor parking garage, staff parking lot, and the hospitals emergency entrance, stairs, ramps for wheelchair, and staff entrance.</a:t>
            </a:r>
          </a:p>
          <a:p>
            <a:pPr lvl="3"/>
            <a:r>
              <a:rPr lang="en-US" dirty="0">
                <a:cs typeface="Calibri"/>
              </a:rPr>
              <a:t>Icons can be moved or copied to the desired location on the map.</a:t>
            </a:r>
          </a:p>
          <a:p>
            <a:pPr lvl="3"/>
            <a:r>
              <a:rPr lang="en-US" dirty="0">
                <a:cs typeface="Calibri"/>
              </a:rPr>
              <a:t>Fences can be drawn using the shapes / lines / freeform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>
                <a:solidFill>
                  <a:schemeClr val="tx1"/>
                </a:solidFill>
              </a:rPr>
              <a:t>Lobby Instructions including entrance door, vending area, front desk, administrative suite, registration admitting / waiting area, gift shop, restrooms,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stairs, elevator, and hallway to the East wing.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Icons can be moved or copied to the desired location on the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/>
              <a:t>Maternity Unit Instructions including waiting room, reception counter, elevators, stairs, vending area, public rest rooms, storage, nursing office, meeting room, </a:t>
            </a:r>
          </a:p>
          <a:p>
            <a:pPr lvl="3"/>
            <a:r>
              <a:rPr lang="en-US"/>
              <a:t>training room, C-section surgical suite, labor and delivery suite, supply closets, patient rooms, nursery with doorway requiring card entry, snack/water station, </a:t>
            </a:r>
          </a:p>
          <a:p>
            <a:pPr lvl="3"/>
            <a:r>
              <a:rPr lang="en-US"/>
              <a:t>utility room, and hallway/staff entrance. Icons can be moved or copied to the desired location on the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b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5" y="499600"/>
            <a:ext cx="4754444" cy="6153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A6669-28E4-4640-B090-B470C7A8F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8"/>
            <a:ext cx="6115508" cy="626084"/>
          </a:xfrm>
          <a:prstGeom prst="rect">
            <a:avLst/>
          </a:prstGeom>
        </p:spPr>
      </p:pic>
      <p:pic>
        <p:nvPicPr>
          <p:cNvPr id="4" name="Picture 3" descr="id-badge-booth-icon.png">
            <a:extLst>
              <a:ext uri="{FF2B5EF4-FFF2-40B4-BE49-F238E27FC236}">
                <a16:creationId xmlns:a16="http://schemas.microsoft.com/office/drawing/2014/main" id="{FCD1CB83-6B1B-F443-A988-FF5D694460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6616"/>
            <a:ext cx="258388" cy="261167"/>
          </a:xfrm>
          <a:prstGeom prst="rect">
            <a:avLst/>
          </a:prstGeom>
        </p:spPr>
      </p:pic>
      <p:pic>
        <p:nvPicPr>
          <p:cNvPr id="5" name="Picture 4" descr="rfid-geofence-icon.png">
            <a:extLst>
              <a:ext uri="{FF2B5EF4-FFF2-40B4-BE49-F238E27FC236}">
                <a16:creationId xmlns:a16="http://schemas.microsoft.com/office/drawing/2014/main" id="{31100951-8538-354C-82EF-CE247CE856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31449"/>
            <a:ext cx="258388" cy="258388"/>
          </a:xfrm>
          <a:prstGeom prst="rect">
            <a:avLst/>
          </a:prstGeom>
        </p:spPr>
      </p:pic>
      <p:pic>
        <p:nvPicPr>
          <p:cNvPr id="6" name="Picture 5" descr="security-camera-icon.png">
            <a:extLst>
              <a:ext uri="{FF2B5EF4-FFF2-40B4-BE49-F238E27FC236}">
                <a16:creationId xmlns:a16="http://schemas.microsoft.com/office/drawing/2014/main" id="{E9E8D12E-5F6C-CC4E-B425-733566670E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8131449"/>
            <a:ext cx="261167" cy="258388"/>
          </a:xfrm>
          <a:prstGeom prst="rect">
            <a:avLst/>
          </a:prstGeom>
        </p:spPr>
      </p:pic>
      <p:pic>
        <p:nvPicPr>
          <p:cNvPr id="7" name="Picture 6" descr="employee-entrance-icon.png">
            <a:extLst>
              <a:ext uri="{FF2B5EF4-FFF2-40B4-BE49-F238E27FC236}">
                <a16:creationId xmlns:a16="http://schemas.microsoft.com/office/drawing/2014/main" id="{3D9C31DB-B5E9-6545-8358-422A72C5C31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6616"/>
            <a:ext cx="261167" cy="261167"/>
          </a:xfrm>
          <a:prstGeom prst="rect">
            <a:avLst/>
          </a:prstGeom>
        </p:spPr>
      </p:pic>
      <p:pic>
        <p:nvPicPr>
          <p:cNvPr id="10" name="Picture 9" descr="exit-icon.png">
            <a:extLst>
              <a:ext uri="{FF2B5EF4-FFF2-40B4-BE49-F238E27FC236}">
                <a16:creationId xmlns:a16="http://schemas.microsoft.com/office/drawing/2014/main" id="{A5955A60-4A5B-A64E-B2BF-688115B710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31449"/>
            <a:ext cx="261167" cy="258388"/>
          </a:xfrm>
          <a:prstGeom prst="rect">
            <a:avLst/>
          </a:prstGeom>
        </p:spPr>
      </p:pic>
      <p:pic>
        <p:nvPicPr>
          <p:cNvPr id="13" name="Picture 12" descr="security-guard-station-icon.png">
            <a:extLst>
              <a:ext uri="{FF2B5EF4-FFF2-40B4-BE49-F238E27FC236}">
                <a16:creationId xmlns:a16="http://schemas.microsoft.com/office/drawing/2014/main" id="{0F7B9CE8-25CC-A04C-AC75-F54A74BC415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6616"/>
            <a:ext cx="258388" cy="261167"/>
          </a:xfrm>
          <a:prstGeom prst="rect">
            <a:avLst/>
          </a:prstGeom>
        </p:spPr>
      </p:pic>
      <p:pic>
        <p:nvPicPr>
          <p:cNvPr id="14" name="Picture 13" descr="metal-detector-icon.png">
            <a:extLst>
              <a:ext uri="{FF2B5EF4-FFF2-40B4-BE49-F238E27FC236}">
                <a16:creationId xmlns:a16="http://schemas.microsoft.com/office/drawing/2014/main" id="{55951261-4F4F-6242-86A3-DAED0C828C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6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2"/>
            <a:ext cx="1157288" cy="104013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2"/>
            <a:ext cx="3357563" cy="10401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25" y="540703"/>
            <a:ext cx="4596822" cy="63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F2B40-524E-5545-B870-D00600945F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8"/>
            <a:ext cx="6115508" cy="626084"/>
          </a:xfrm>
          <a:prstGeom prst="rect">
            <a:avLst/>
          </a:prstGeom>
        </p:spPr>
      </p:pic>
      <p:pic>
        <p:nvPicPr>
          <p:cNvPr id="5" name="Picture 4" descr="id-badge-booth-icon.png">
            <a:extLst>
              <a:ext uri="{FF2B5EF4-FFF2-40B4-BE49-F238E27FC236}">
                <a16:creationId xmlns:a16="http://schemas.microsoft.com/office/drawing/2014/main" id="{B1364A1D-8AE5-304F-8AB3-764E6ACEE4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6616"/>
            <a:ext cx="258388" cy="261167"/>
          </a:xfrm>
          <a:prstGeom prst="rect">
            <a:avLst/>
          </a:prstGeom>
        </p:spPr>
      </p:pic>
      <p:pic>
        <p:nvPicPr>
          <p:cNvPr id="6" name="Picture 5" descr="rfid-geofence-icon.png">
            <a:extLst>
              <a:ext uri="{FF2B5EF4-FFF2-40B4-BE49-F238E27FC236}">
                <a16:creationId xmlns:a16="http://schemas.microsoft.com/office/drawing/2014/main" id="{56C5E506-631A-5549-9477-46763E6690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31449"/>
            <a:ext cx="258388" cy="258388"/>
          </a:xfrm>
          <a:prstGeom prst="rect">
            <a:avLst/>
          </a:prstGeom>
        </p:spPr>
      </p:pic>
      <p:pic>
        <p:nvPicPr>
          <p:cNvPr id="8" name="Picture 7" descr="security-camera-icon.png">
            <a:extLst>
              <a:ext uri="{FF2B5EF4-FFF2-40B4-BE49-F238E27FC236}">
                <a16:creationId xmlns:a16="http://schemas.microsoft.com/office/drawing/2014/main" id="{9D39CDEE-BFBA-BF4A-A105-7D37956548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8131449"/>
            <a:ext cx="261167" cy="258388"/>
          </a:xfrm>
          <a:prstGeom prst="rect">
            <a:avLst/>
          </a:prstGeom>
        </p:spPr>
      </p:pic>
      <p:pic>
        <p:nvPicPr>
          <p:cNvPr id="9" name="Picture 8" descr="employee-entrance-icon.png">
            <a:extLst>
              <a:ext uri="{FF2B5EF4-FFF2-40B4-BE49-F238E27FC236}">
                <a16:creationId xmlns:a16="http://schemas.microsoft.com/office/drawing/2014/main" id="{F3499BC9-10B1-5944-9DEC-CF742B8CC41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6616"/>
            <a:ext cx="261167" cy="261167"/>
          </a:xfrm>
          <a:prstGeom prst="rect">
            <a:avLst/>
          </a:prstGeom>
        </p:spPr>
      </p:pic>
      <p:pic>
        <p:nvPicPr>
          <p:cNvPr id="10" name="Picture 9" descr="exit-icon.png">
            <a:extLst>
              <a:ext uri="{FF2B5EF4-FFF2-40B4-BE49-F238E27FC236}">
                <a16:creationId xmlns:a16="http://schemas.microsoft.com/office/drawing/2014/main" id="{912E3EE7-30AE-6C46-AE03-DF3B5B3549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31449"/>
            <a:ext cx="261167" cy="258388"/>
          </a:xfrm>
          <a:prstGeom prst="rect">
            <a:avLst/>
          </a:prstGeom>
        </p:spPr>
      </p:pic>
      <p:pic>
        <p:nvPicPr>
          <p:cNvPr id="11" name="Picture 10" descr="security-guard-station-icon.png">
            <a:extLst>
              <a:ext uri="{FF2B5EF4-FFF2-40B4-BE49-F238E27FC236}">
                <a16:creationId xmlns:a16="http://schemas.microsoft.com/office/drawing/2014/main" id="{618B7AF9-2A88-4F4F-A010-FACA026FF62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6616"/>
            <a:ext cx="258388" cy="261167"/>
          </a:xfrm>
          <a:prstGeom prst="rect">
            <a:avLst/>
          </a:prstGeom>
        </p:spPr>
      </p:pic>
      <p:pic>
        <p:nvPicPr>
          <p:cNvPr id="12" name="Picture 11" descr="metal-detector-icon.png">
            <a:extLst>
              <a:ext uri="{FF2B5EF4-FFF2-40B4-BE49-F238E27FC236}">
                <a16:creationId xmlns:a16="http://schemas.microsoft.com/office/drawing/2014/main" id="{EB13916C-CB66-EF46-9124-81A1109BE92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6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ACA83-8B69-2244-A644-814C6C086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-269944"/>
            <a:ext cx="6275753" cy="6773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8626E-213C-C24C-9389-C334DC7DE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909" y="7982712"/>
            <a:ext cx="5376675" cy="301093"/>
          </a:xfrm>
          <a:prstGeom prst="rect">
            <a:avLst/>
          </a:prstGeom>
        </p:spPr>
      </p:pic>
      <p:pic>
        <p:nvPicPr>
          <p:cNvPr id="11" name="Picture 10" descr="security-camera-icon.png">
            <a:extLst>
              <a:ext uri="{FF2B5EF4-FFF2-40B4-BE49-F238E27FC236}">
                <a16:creationId xmlns:a16="http://schemas.microsoft.com/office/drawing/2014/main" id="{08AEF0D4-75E4-F24A-B3EE-9EF78F6468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8" y="7982712"/>
            <a:ext cx="261167" cy="258388"/>
          </a:xfrm>
          <a:prstGeom prst="rect">
            <a:avLst/>
          </a:prstGeom>
        </p:spPr>
      </p:pic>
      <p:pic>
        <p:nvPicPr>
          <p:cNvPr id="13" name="Picture 12" descr="fencing-icon.png">
            <a:extLst>
              <a:ext uri="{FF2B5EF4-FFF2-40B4-BE49-F238E27FC236}">
                <a16:creationId xmlns:a16="http://schemas.microsoft.com/office/drawing/2014/main" id="{55242596-00A2-6542-95C4-8DD052150E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67" y="7982712"/>
            <a:ext cx="261167" cy="258388"/>
          </a:xfrm>
          <a:prstGeom prst="rect">
            <a:avLst/>
          </a:prstGeom>
        </p:spPr>
      </p:pic>
      <p:pic>
        <p:nvPicPr>
          <p:cNvPr id="16" name="Picture 15" descr="lighting-icon.png">
            <a:extLst>
              <a:ext uri="{FF2B5EF4-FFF2-40B4-BE49-F238E27FC236}">
                <a16:creationId xmlns:a16="http://schemas.microsoft.com/office/drawing/2014/main" id="{A87710F8-14ED-C945-B6F0-EE070045CA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9" y="7982712"/>
            <a:ext cx="258388" cy="258388"/>
          </a:xfrm>
          <a:prstGeom prst="rect">
            <a:avLst/>
          </a:prstGeom>
        </p:spPr>
      </p:pic>
      <p:pic>
        <p:nvPicPr>
          <p:cNvPr id="17" name="Picture 16" descr="security-guard-station-icon.png">
            <a:extLst>
              <a:ext uri="{FF2B5EF4-FFF2-40B4-BE49-F238E27FC236}">
                <a16:creationId xmlns:a16="http://schemas.microsoft.com/office/drawing/2014/main" id="{C7904C92-1AC5-994E-9FE1-B8121BB11FA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88" y="7982712"/>
            <a:ext cx="258388" cy="261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48CD9-3015-D34A-986F-E3E4B8D9F20E}"/>
              </a:ext>
            </a:extLst>
          </p:cNvPr>
          <p:cNvSpPr txBox="1"/>
          <p:nvPr userDrawn="1"/>
        </p:nvSpPr>
        <p:spPr>
          <a:xfrm>
            <a:off x="998191" y="8765061"/>
            <a:ext cx="434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Icons can be moved or copied to the desired location on the maps.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AFFF409-D623-104E-B73D-3137040FB553}"/>
              </a:ext>
            </a:extLst>
          </p:cNvPr>
          <p:cNvCxnSpPr>
            <a:cxnSpLocks/>
            <a:stCxn id="15" idx="3"/>
          </p:cNvCxnSpPr>
          <p:nvPr userDrawn="1"/>
        </p:nvCxnSpPr>
        <p:spPr>
          <a:xfrm>
            <a:off x="2269935" y="6824109"/>
            <a:ext cx="3040571" cy="1091799"/>
          </a:xfrm>
          <a:prstGeom prst="bentConnector3">
            <a:avLst>
              <a:gd name="adj1" fmla="val 10012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064029D-9822-3E44-BA59-0ACE872BCC2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61672" y="5466528"/>
            <a:ext cx="1841040" cy="474017"/>
          </a:xfrm>
          <a:prstGeom prst="bentConnector3">
            <a:avLst>
              <a:gd name="adj1" fmla="val 10009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C24921-2E7A-3441-818D-F6A91DFB8A07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70678" y="8436634"/>
            <a:ext cx="549009" cy="354066"/>
          </a:xfrm>
          <a:prstGeom prst="bentConnector3">
            <a:avLst>
              <a:gd name="adj1" fmla="val 176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C679EC-43AC-8B4B-83C6-9A5E7F90E89F}"/>
              </a:ext>
            </a:extLst>
          </p:cNvPr>
          <p:cNvSpPr txBox="1"/>
          <p:nvPr userDrawn="1"/>
        </p:nvSpPr>
        <p:spPr>
          <a:xfrm>
            <a:off x="438955" y="6624054"/>
            <a:ext cx="183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Fences can be drawn using the shapes/lines/freeform tool</a:t>
            </a:r>
          </a:p>
        </p:txBody>
      </p:sp>
    </p:spTree>
    <p:extLst>
      <p:ext uri="{BB962C8B-B14F-4D97-AF65-F5344CB8AC3E}">
        <p14:creationId xmlns:p14="http://schemas.microsoft.com/office/powerpoint/2010/main" val="183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d-badge-booth-icon.png">
            <a:extLst>
              <a:ext uri="{FF2B5EF4-FFF2-40B4-BE49-F238E27FC236}">
                <a16:creationId xmlns:a16="http://schemas.microsoft.com/office/drawing/2014/main" id="{6A363C56-06CB-984E-8DB1-541686B896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4234118"/>
            <a:ext cx="258388" cy="261167"/>
          </a:xfrm>
          <a:prstGeom prst="rect">
            <a:avLst/>
          </a:prstGeom>
        </p:spPr>
      </p:pic>
      <p:pic>
        <p:nvPicPr>
          <p:cNvPr id="9" name="Picture 8" descr="rfid-geofence-icon.png">
            <a:extLst>
              <a:ext uri="{FF2B5EF4-FFF2-40B4-BE49-F238E27FC236}">
                <a16:creationId xmlns:a16="http://schemas.microsoft.com/office/drawing/2014/main" id="{0E02F7FD-0F18-4044-AB54-EE12365F78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4878111"/>
            <a:ext cx="258388" cy="258388"/>
          </a:xfrm>
          <a:prstGeom prst="rect">
            <a:avLst/>
          </a:prstGeom>
        </p:spPr>
      </p:pic>
      <p:pic>
        <p:nvPicPr>
          <p:cNvPr id="10" name="Picture 9" descr="security-camera-icon.png">
            <a:extLst>
              <a:ext uri="{FF2B5EF4-FFF2-40B4-BE49-F238E27FC236}">
                <a16:creationId xmlns:a16="http://schemas.microsoft.com/office/drawing/2014/main" id="{389263B4-CF8D-954F-9ABF-497F3C2631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4551323"/>
            <a:ext cx="261167" cy="258388"/>
          </a:xfrm>
          <a:prstGeom prst="rect">
            <a:avLst/>
          </a:prstGeom>
        </p:spPr>
      </p:pic>
      <p:pic>
        <p:nvPicPr>
          <p:cNvPr id="11" name="Picture 10" descr="employee-entrance-icon.png">
            <a:extLst>
              <a:ext uri="{FF2B5EF4-FFF2-40B4-BE49-F238E27FC236}">
                <a16:creationId xmlns:a16="http://schemas.microsoft.com/office/drawing/2014/main" id="{AB9BE78D-088A-C547-A507-4B5E598BBE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4234118"/>
            <a:ext cx="261167" cy="261167"/>
          </a:xfrm>
          <a:prstGeom prst="rect">
            <a:avLst/>
          </a:prstGeom>
        </p:spPr>
      </p:pic>
      <p:pic>
        <p:nvPicPr>
          <p:cNvPr id="12" name="Picture 11" descr="fencing-icon.png">
            <a:extLst>
              <a:ext uri="{FF2B5EF4-FFF2-40B4-BE49-F238E27FC236}">
                <a16:creationId xmlns:a16="http://schemas.microsoft.com/office/drawing/2014/main" id="{FFEB9007-3E60-5E4E-BB4C-5AFE668608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4878111"/>
            <a:ext cx="261167" cy="258388"/>
          </a:xfrm>
          <a:prstGeom prst="rect">
            <a:avLst/>
          </a:prstGeom>
        </p:spPr>
      </p:pic>
      <p:pic>
        <p:nvPicPr>
          <p:cNvPr id="13" name="Picture 12" descr="exit-icon.png">
            <a:extLst>
              <a:ext uri="{FF2B5EF4-FFF2-40B4-BE49-F238E27FC236}">
                <a16:creationId xmlns:a16="http://schemas.microsoft.com/office/drawing/2014/main" id="{AFAE129B-44AA-1046-A25D-DC8F112B73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4551323"/>
            <a:ext cx="261167" cy="258388"/>
          </a:xfrm>
          <a:prstGeom prst="rect">
            <a:avLst/>
          </a:prstGeom>
        </p:spPr>
      </p:pic>
      <p:pic>
        <p:nvPicPr>
          <p:cNvPr id="14" name="Picture 13" descr="security-guard-icon.png">
            <a:extLst>
              <a:ext uri="{FF2B5EF4-FFF2-40B4-BE49-F238E27FC236}">
                <a16:creationId xmlns:a16="http://schemas.microsoft.com/office/drawing/2014/main" id="{8FFA8C39-40D5-B24E-967D-214778E7416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878111"/>
            <a:ext cx="258388" cy="258388"/>
          </a:xfrm>
          <a:prstGeom prst="rect">
            <a:avLst/>
          </a:prstGeom>
        </p:spPr>
      </p:pic>
      <p:pic>
        <p:nvPicPr>
          <p:cNvPr id="15" name="Picture 14" descr="lighting-icon.png">
            <a:extLst>
              <a:ext uri="{FF2B5EF4-FFF2-40B4-BE49-F238E27FC236}">
                <a16:creationId xmlns:a16="http://schemas.microsoft.com/office/drawing/2014/main" id="{C1673E20-10CD-D442-9E58-D570FD98581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551323"/>
            <a:ext cx="258388" cy="258388"/>
          </a:xfrm>
          <a:prstGeom prst="rect">
            <a:avLst/>
          </a:prstGeom>
        </p:spPr>
      </p:pic>
      <p:pic>
        <p:nvPicPr>
          <p:cNvPr id="16" name="Picture 15" descr="security-guard-station-icon.png">
            <a:extLst>
              <a:ext uri="{FF2B5EF4-FFF2-40B4-BE49-F238E27FC236}">
                <a16:creationId xmlns:a16="http://schemas.microsoft.com/office/drawing/2014/main" id="{3E9E98F3-F4C8-0D43-99D2-E0A1F3D4F57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4234118"/>
            <a:ext cx="258388" cy="261167"/>
          </a:xfrm>
          <a:prstGeom prst="rect">
            <a:avLst/>
          </a:prstGeom>
        </p:spPr>
      </p:pic>
      <p:pic>
        <p:nvPicPr>
          <p:cNvPr id="17" name="Picture 16" descr="metal-detector-icon.png">
            <a:extLst>
              <a:ext uri="{FF2B5EF4-FFF2-40B4-BE49-F238E27FC236}">
                <a16:creationId xmlns:a16="http://schemas.microsoft.com/office/drawing/2014/main" id="{8B3B67EE-5D48-034A-BEF5-8358AC46FE0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234118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18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34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364070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70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6857999" cy="88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 for the security camer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48" y="2436035"/>
            <a:ext cx="261167" cy="258388"/>
          </a:xfrm>
          <a:prstGeom prst="rect">
            <a:avLst/>
          </a:prstGeom>
        </p:spPr>
      </p:pic>
      <p:pic>
        <p:nvPicPr>
          <p:cNvPr id="6" name="Picture 5" descr="Icon for fencing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310">
            <a:off x="5012787" y="2230840"/>
            <a:ext cx="261167" cy="258388"/>
          </a:xfrm>
          <a:prstGeom prst="rect">
            <a:avLst/>
          </a:prstGeom>
        </p:spPr>
      </p:pic>
      <p:pic>
        <p:nvPicPr>
          <p:cNvPr id="9" name="Picture 8" descr="Icon for external lighting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736468"/>
            <a:ext cx="258388" cy="258388"/>
          </a:xfrm>
          <a:prstGeom prst="rect">
            <a:avLst/>
          </a:prstGeom>
        </p:spPr>
      </p:pic>
      <p:pic>
        <p:nvPicPr>
          <p:cNvPr id="10" name="Picture 9" descr="Icon for the security guard station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21" y="2753799"/>
            <a:ext cx="258388" cy="261167"/>
          </a:xfrm>
          <a:prstGeom prst="rect">
            <a:avLst/>
          </a:prstGeom>
        </p:spPr>
      </p:pic>
      <p:sp>
        <p:nvSpPr>
          <p:cNvPr id="13" name="Freeform 12" descr="Freeform shape&#10;&#10;An example of a fence drawn using the PowerPoint freeform tool showing lines in a rectangular shape with an opening for access.">
            <a:extLst>
              <a:ext uri="{FF2B5EF4-FFF2-40B4-BE49-F238E27FC236}">
                <a16:creationId xmlns:a16="http://schemas.microsoft.com/office/drawing/2014/main" id="{F56B7A2C-C4E3-D041-A8ED-02273E26473C}"/>
              </a:ext>
            </a:extLst>
          </p:cNvPr>
          <p:cNvSpPr/>
          <p:nvPr/>
        </p:nvSpPr>
        <p:spPr>
          <a:xfrm>
            <a:off x="1316780" y="4598712"/>
            <a:ext cx="1070707" cy="890954"/>
          </a:xfrm>
          <a:custGeom>
            <a:avLst/>
            <a:gdLst>
              <a:gd name="connsiteX0" fmla="*/ 539261 w 1172307"/>
              <a:gd name="connsiteY0" fmla="*/ 234462 h 890954"/>
              <a:gd name="connsiteX1" fmla="*/ 23446 w 1172307"/>
              <a:gd name="connsiteY1" fmla="*/ 0 h 890954"/>
              <a:gd name="connsiteX2" fmla="*/ 0 w 1172307"/>
              <a:gd name="connsiteY2" fmla="*/ 422031 h 890954"/>
              <a:gd name="connsiteX3" fmla="*/ 1016000 w 1172307"/>
              <a:gd name="connsiteY3" fmla="*/ 890954 h 890954"/>
              <a:gd name="connsiteX4" fmla="*/ 1172307 w 1172307"/>
              <a:gd name="connsiteY4" fmla="*/ 547077 h 890954"/>
              <a:gd name="connsiteX5" fmla="*/ 679938 w 1172307"/>
              <a:gd name="connsiteY5" fmla="*/ 320431 h 890954"/>
              <a:gd name="connsiteX6" fmla="*/ 547077 w 1172307"/>
              <a:gd name="connsiteY6" fmla="*/ 429847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307" h="890954">
                <a:moveTo>
                  <a:pt x="539261" y="234462"/>
                </a:moveTo>
                <a:lnTo>
                  <a:pt x="23446" y="0"/>
                </a:lnTo>
                <a:lnTo>
                  <a:pt x="0" y="422031"/>
                </a:lnTo>
                <a:lnTo>
                  <a:pt x="1016000" y="890954"/>
                </a:lnTo>
                <a:lnTo>
                  <a:pt x="1172307" y="547077"/>
                </a:lnTo>
                <a:lnTo>
                  <a:pt x="679938" y="320431"/>
                </a:lnTo>
                <a:lnTo>
                  <a:pt x="547077" y="429847"/>
                </a:ln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 descr="Arrow line to fence icon&#10;&#10;Line extending from the instruction &quot;Fences can be drawn using the shapes/lines/freeform tool&quot; and pointing to the Fencing icon">
            <a:extLst>
              <a:ext uri="{FF2B5EF4-FFF2-40B4-BE49-F238E27FC236}">
                <a16:creationId xmlns:a16="http://schemas.microsoft.com/office/drawing/2014/main" id="{35901CC9-7AB7-AC4C-9C9E-A3CD436D4B60}"/>
              </a:ext>
            </a:extLst>
          </p:cNvPr>
          <p:cNvCxnSpPr>
            <a:cxnSpLocks/>
          </p:cNvCxnSpPr>
          <p:nvPr/>
        </p:nvCxnSpPr>
        <p:spPr>
          <a:xfrm>
            <a:off x="2269935" y="6824109"/>
            <a:ext cx="3040571" cy="1091799"/>
          </a:xfrm>
          <a:prstGeom prst="bentConnector3">
            <a:avLst>
              <a:gd name="adj1" fmla="val 10012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32989C-9C4A-448D-A590-DA0A240F8005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</a:rPr>
              <a:t>Exterior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B865E-1029-409A-B6A6-E29DC678A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983" y="3268958"/>
            <a:ext cx="262151" cy="25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C1F4E-2906-4EE9-8B20-835CC90150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363" y="1994284"/>
            <a:ext cx="262151" cy="25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199DA-CCA4-48EA-9911-E8751607A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801" y="4631239"/>
            <a:ext cx="262151" cy="25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3A167-CF16-4C0E-99A3-D30A76DED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7082" y="2438830"/>
            <a:ext cx="256054" cy="256054"/>
          </a:xfrm>
          <a:prstGeom prst="rect">
            <a:avLst/>
          </a:prstGeom>
        </p:spPr>
      </p:pic>
      <p:pic>
        <p:nvPicPr>
          <p:cNvPr id="14" name="Picture 13" descr="Icon for fencing.">
            <a:extLst>
              <a:ext uri="{FF2B5EF4-FFF2-40B4-BE49-F238E27FC236}">
                <a16:creationId xmlns:a16="http://schemas.microsoft.com/office/drawing/2014/main" id="{69841F9C-B04B-4205-A2E2-20FE25C71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310">
            <a:off x="4330838" y="1779176"/>
            <a:ext cx="261167" cy="258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CE6B7B-9751-4D4F-BE12-9CDA98C2D1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7018" y="2138300"/>
            <a:ext cx="335309" cy="335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5D5DC-0DE2-4F2D-B471-93498ED29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776" y="3067984"/>
            <a:ext cx="256054" cy="256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0DD641-4BDE-4389-87A4-62EFA8C137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86" y="2378338"/>
            <a:ext cx="256054" cy="25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8830B-A525-4CBC-BF41-EA14DE20E2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8255" y="2513405"/>
            <a:ext cx="256054" cy="25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1B49B-1D8E-46E2-A43E-9ABBD1FE7E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8878" y="2829140"/>
            <a:ext cx="256054" cy="25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5245DF-F86C-4C60-8F0B-01B27BEB8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1908" y="4231841"/>
            <a:ext cx="256054" cy="256054"/>
          </a:xfrm>
          <a:prstGeom prst="rect">
            <a:avLst/>
          </a:prstGeom>
        </p:spPr>
      </p:pic>
      <p:pic>
        <p:nvPicPr>
          <p:cNvPr id="20" name="Picture 19" descr="Icon for external lighting.">
            <a:extLst>
              <a:ext uri="{FF2B5EF4-FFF2-40B4-BE49-F238E27FC236}">
                <a16:creationId xmlns:a16="http://schemas.microsoft.com/office/drawing/2014/main" id="{616BEAD7-7779-46DF-9207-285245373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77" y="1649983"/>
            <a:ext cx="258388" cy="258388"/>
          </a:xfrm>
          <a:prstGeom prst="rect">
            <a:avLst/>
          </a:prstGeom>
        </p:spPr>
      </p:pic>
      <p:pic>
        <p:nvPicPr>
          <p:cNvPr id="21" name="Picture 20" descr="Icon for external lighting.">
            <a:extLst>
              <a:ext uri="{FF2B5EF4-FFF2-40B4-BE49-F238E27FC236}">
                <a16:creationId xmlns:a16="http://schemas.microsoft.com/office/drawing/2014/main" id="{AF364F74-8DD2-45A4-9B2F-51D30A8F4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15" y="5161519"/>
            <a:ext cx="258388" cy="258388"/>
          </a:xfrm>
          <a:prstGeom prst="rect">
            <a:avLst/>
          </a:prstGeom>
        </p:spPr>
      </p:pic>
      <p:pic>
        <p:nvPicPr>
          <p:cNvPr id="22" name="Picture 21" descr="Icon for external lighting.">
            <a:extLst>
              <a:ext uri="{FF2B5EF4-FFF2-40B4-BE49-F238E27FC236}">
                <a16:creationId xmlns:a16="http://schemas.microsoft.com/office/drawing/2014/main" id="{BBD16662-DEE7-49ED-9ACA-BA58AC854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1" y="2491942"/>
            <a:ext cx="261167" cy="261167"/>
          </a:xfrm>
          <a:prstGeom prst="rect">
            <a:avLst/>
          </a:prstGeom>
        </p:spPr>
      </p:pic>
      <p:pic>
        <p:nvPicPr>
          <p:cNvPr id="23" name="Picture 22" descr="Icon for external lighting.">
            <a:extLst>
              <a:ext uri="{FF2B5EF4-FFF2-40B4-BE49-F238E27FC236}">
                <a16:creationId xmlns:a16="http://schemas.microsoft.com/office/drawing/2014/main" id="{5FA99D34-ABE0-4642-9F3C-BCD159057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91" y="4190459"/>
            <a:ext cx="258388" cy="258388"/>
          </a:xfrm>
          <a:prstGeom prst="rect">
            <a:avLst/>
          </a:prstGeom>
        </p:spPr>
      </p:pic>
      <p:pic>
        <p:nvPicPr>
          <p:cNvPr id="24" name="Picture 23" descr="Icon for external lighting.">
            <a:extLst>
              <a:ext uri="{FF2B5EF4-FFF2-40B4-BE49-F238E27FC236}">
                <a16:creationId xmlns:a16="http://schemas.microsoft.com/office/drawing/2014/main" id="{4BA2177E-FB6B-40DC-BB5A-6E5420079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23" y="2694422"/>
            <a:ext cx="258388" cy="2583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E4378B-8778-441D-AD3D-82FCF064B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8484" y="4048406"/>
            <a:ext cx="262151" cy="2560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A3ADD5-35B5-43C4-B43E-EA89DD013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639" y="2746269"/>
            <a:ext cx="262151" cy="2560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226600-E09B-4F82-AFE6-2EB304D8D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770" y="2490215"/>
            <a:ext cx="262151" cy="25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8707B-15EC-4C8C-AFF7-09F1C343E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233" y="1534943"/>
            <a:ext cx="262151" cy="256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661C6C-3599-4A99-B569-E1700088E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7589" y="3920379"/>
            <a:ext cx="262151" cy="256054"/>
          </a:xfrm>
          <a:prstGeom prst="rect">
            <a:avLst/>
          </a:prstGeom>
        </p:spPr>
      </p:pic>
      <p:pic>
        <p:nvPicPr>
          <p:cNvPr id="30" name="Picture 29" descr="Icon for external lighting.">
            <a:extLst>
              <a:ext uri="{FF2B5EF4-FFF2-40B4-BE49-F238E27FC236}">
                <a16:creationId xmlns:a16="http://schemas.microsoft.com/office/drawing/2014/main" id="{24F99FC0-BB06-4A92-8003-F90D7B80E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65" y="2044235"/>
            <a:ext cx="258388" cy="258388"/>
          </a:xfrm>
          <a:prstGeom prst="rect">
            <a:avLst/>
          </a:prstGeom>
        </p:spPr>
      </p:pic>
      <p:pic>
        <p:nvPicPr>
          <p:cNvPr id="31" name="Picture 30" descr="Icon for the security guard station.">
            <a:extLst>
              <a:ext uri="{FF2B5EF4-FFF2-40B4-BE49-F238E27FC236}">
                <a16:creationId xmlns:a16="http://schemas.microsoft.com/office/drawing/2014/main" id="{D4F54FFD-0055-439A-AA82-706936478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27" y="1614800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 for the public entrance with security guard / ID badge check. Booth for visitor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85" y="5541223"/>
            <a:ext cx="258388" cy="261167"/>
          </a:xfrm>
          <a:prstGeom prst="rect">
            <a:avLst/>
          </a:prstGeom>
        </p:spPr>
      </p:pic>
      <p:pic>
        <p:nvPicPr>
          <p:cNvPr id="6" name="Picture 5" descr="Icon for the geofencing RFID system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87" y="347196"/>
            <a:ext cx="258388" cy="258388"/>
          </a:xfrm>
          <a:prstGeom prst="rect">
            <a:avLst/>
          </a:prstGeom>
        </p:spPr>
      </p:pic>
      <p:pic>
        <p:nvPicPr>
          <p:cNvPr id="7" name="Picture 6" descr="Icon for the security camera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37" y="6164584"/>
            <a:ext cx="261167" cy="258388"/>
          </a:xfrm>
          <a:prstGeom prst="rect">
            <a:avLst/>
          </a:prstGeom>
        </p:spPr>
      </p:pic>
      <p:pic>
        <p:nvPicPr>
          <p:cNvPr id="8" name="Picture 7" descr="Icon for the employee entrance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08" y="797497"/>
            <a:ext cx="261167" cy="261167"/>
          </a:xfrm>
          <a:prstGeom prst="rect">
            <a:avLst/>
          </a:prstGeom>
        </p:spPr>
      </p:pic>
      <p:pic>
        <p:nvPicPr>
          <p:cNvPr id="10" name="Picture 9" descr="Icon for the exit sign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47" y="6114748"/>
            <a:ext cx="261167" cy="258388"/>
          </a:xfrm>
          <a:prstGeom prst="rect">
            <a:avLst/>
          </a:prstGeom>
        </p:spPr>
      </p:pic>
      <p:pic>
        <p:nvPicPr>
          <p:cNvPr id="13" name="Picture 12" descr="Icon for the security guard station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95" y="5550121"/>
            <a:ext cx="258388" cy="261167"/>
          </a:xfrm>
          <a:prstGeom prst="rect">
            <a:avLst/>
          </a:prstGeom>
        </p:spPr>
      </p:pic>
      <p:pic>
        <p:nvPicPr>
          <p:cNvPr id="14" name="Picture 13" descr="Icon for metal detector / bag check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14" y="6111969"/>
            <a:ext cx="258388" cy="261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EBC71-030C-4C26-9901-B120C11AEF72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</a:rPr>
              <a:t>Lobby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AEA78-E22B-4390-AD5A-96E2F5DDD8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7832" y="5379329"/>
            <a:ext cx="262151" cy="256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081C82-B24D-49E2-8874-FDD79703A2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1696" y="596686"/>
            <a:ext cx="262151" cy="256054"/>
          </a:xfrm>
          <a:prstGeom prst="rect">
            <a:avLst/>
          </a:prstGeom>
        </p:spPr>
      </p:pic>
      <p:pic>
        <p:nvPicPr>
          <p:cNvPr id="12" name="Picture 11" descr="Icon for the geofencing RFID system.">
            <a:extLst>
              <a:ext uri="{FF2B5EF4-FFF2-40B4-BE49-F238E27FC236}">
                <a16:creationId xmlns:a16="http://schemas.microsoft.com/office/drawing/2014/main" id="{696FCE94-E576-4089-9E27-3F35CFE9D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01" y="5370257"/>
            <a:ext cx="258388" cy="258388"/>
          </a:xfrm>
          <a:prstGeom prst="rect">
            <a:avLst/>
          </a:prstGeom>
        </p:spPr>
      </p:pic>
      <p:pic>
        <p:nvPicPr>
          <p:cNvPr id="15" name="Picture 14" descr="Icon for the security camera.">
            <a:extLst>
              <a:ext uri="{FF2B5EF4-FFF2-40B4-BE49-F238E27FC236}">
                <a16:creationId xmlns:a16="http://schemas.microsoft.com/office/drawing/2014/main" id="{02AD79E8-62FF-46BD-A4BB-D76ED43B1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44" y="3303055"/>
            <a:ext cx="261167" cy="258388"/>
          </a:xfrm>
          <a:prstGeom prst="rect">
            <a:avLst/>
          </a:prstGeom>
        </p:spPr>
      </p:pic>
      <p:pic>
        <p:nvPicPr>
          <p:cNvPr id="16" name="Picture 15" descr="Icon for the security camera.">
            <a:extLst>
              <a:ext uri="{FF2B5EF4-FFF2-40B4-BE49-F238E27FC236}">
                <a16:creationId xmlns:a16="http://schemas.microsoft.com/office/drawing/2014/main" id="{59F1CB4D-4636-4A93-9BBC-A8797567E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07" y="1711321"/>
            <a:ext cx="261167" cy="258388"/>
          </a:xfrm>
          <a:prstGeom prst="rect">
            <a:avLst/>
          </a:prstGeom>
        </p:spPr>
      </p:pic>
      <p:pic>
        <p:nvPicPr>
          <p:cNvPr id="17" name="Picture 16" descr="Icon for the security camera.">
            <a:extLst>
              <a:ext uri="{FF2B5EF4-FFF2-40B4-BE49-F238E27FC236}">
                <a16:creationId xmlns:a16="http://schemas.microsoft.com/office/drawing/2014/main" id="{76960F9F-72E8-4031-95EB-31522BA19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88" y="5241063"/>
            <a:ext cx="261167" cy="258388"/>
          </a:xfrm>
          <a:prstGeom prst="rect">
            <a:avLst/>
          </a:prstGeom>
        </p:spPr>
      </p:pic>
      <p:pic>
        <p:nvPicPr>
          <p:cNvPr id="18" name="Picture 17" descr="Icon for the security camera.">
            <a:extLst>
              <a:ext uri="{FF2B5EF4-FFF2-40B4-BE49-F238E27FC236}">
                <a16:creationId xmlns:a16="http://schemas.microsoft.com/office/drawing/2014/main" id="{6D2AE06C-0368-470D-9C76-46CA77374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21" y="1582127"/>
            <a:ext cx="261167" cy="258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60774-DB11-4B9C-8974-EED5236922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2212" y="3602777"/>
            <a:ext cx="262151" cy="25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C0B68-827E-4A53-8E9A-423F79CE4D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6079" y="2863529"/>
            <a:ext cx="262151" cy="25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63A19A-4631-4FA3-937D-55676F6F8A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6079" y="3062517"/>
            <a:ext cx="262151" cy="256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A53CB3-3FB7-416F-92C1-1DA5F9DF63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2211" y="3368917"/>
            <a:ext cx="262151" cy="256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7403B5-6C4C-4DC2-A768-B3A57C56F3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5038" y="4692328"/>
            <a:ext cx="262151" cy="2560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7449DB1-5CB4-4D3B-A901-A4CA3BBD44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9737" y="4443973"/>
            <a:ext cx="262151" cy="256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D4BDA6-9427-49BD-AE18-9054322F1C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1562" y="4681039"/>
            <a:ext cx="256054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D9A28D72-C371-694B-945F-0B02C00A7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19" y="5258327"/>
            <a:ext cx="258388" cy="261167"/>
          </a:xfrm>
          <a:prstGeom prst="rect">
            <a:avLst/>
          </a:prstGeom>
        </p:spPr>
      </p:pic>
      <p:pic>
        <p:nvPicPr>
          <p:cNvPr id="13" name="Picture 12" descr="Icon for the geofencing RFID system.">
            <a:extLst>
              <a:ext uri="{FF2B5EF4-FFF2-40B4-BE49-F238E27FC236}">
                <a16:creationId xmlns:a16="http://schemas.microsoft.com/office/drawing/2014/main" id="{E0657C2B-1AFC-C247-8244-7963D08FA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49" y="1152521"/>
            <a:ext cx="258388" cy="258388"/>
          </a:xfrm>
          <a:prstGeom prst="rect">
            <a:avLst/>
          </a:prstGeom>
        </p:spPr>
      </p:pic>
      <p:pic>
        <p:nvPicPr>
          <p:cNvPr id="14" name="Picture 13" descr="Security camera icon.">
            <a:extLst>
              <a:ext uri="{FF2B5EF4-FFF2-40B4-BE49-F238E27FC236}">
                <a16:creationId xmlns:a16="http://schemas.microsoft.com/office/drawing/2014/main" id="{7DDDFED8-127D-B54B-91F9-B170B68FE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16" y="6527544"/>
            <a:ext cx="261167" cy="258388"/>
          </a:xfrm>
          <a:prstGeom prst="rect">
            <a:avLst/>
          </a:prstGeom>
        </p:spPr>
      </p:pic>
      <p:pic>
        <p:nvPicPr>
          <p:cNvPr id="15" name="Picture 14" descr="Icon for the employee entrance.">
            <a:extLst>
              <a:ext uri="{FF2B5EF4-FFF2-40B4-BE49-F238E27FC236}">
                <a16:creationId xmlns:a16="http://schemas.microsoft.com/office/drawing/2014/main" id="{9EB28F26-3C7B-A245-8B6A-1275A42FA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20" y="905035"/>
            <a:ext cx="261167" cy="261167"/>
          </a:xfrm>
          <a:prstGeom prst="rect">
            <a:avLst/>
          </a:prstGeom>
        </p:spPr>
      </p:pic>
      <p:pic>
        <p:nvPicPr>
          <p:cNvPr id="16" name="Picture 15" descr="Icon for the lighted exit sign.">
            <a:extLst>
              <a:ext uri="{FF2B5EF4-FFF2-40B4-BE49-F238E27FC236}">
                <a16:creationId xmlns:a16="http://schemas.microsoft.com/office/drawing/2014/main" id="{C41C43D8-85E0-234E-BBEB-656302914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50" y="1592161"/>
            <a:ext cx="261167" cy="258388"/>
          </a:xfrm>
          <a:prstGeom prst="rect">
            <a:avLst/>
          </a:prstGeom>
        </p:spPr>
      </p:pic>
      <p:pic>
        <p:nvPicPr>
          <p:cNvPr id="17" name="Picture 16" descr="Icon for the security guard station.">
            <a:extLst>
              <a:ext uri="{FF2B5EF4-FFF2-40B4-BE49-F238E27FC236}">
                <a16:creationId xmlns:a16="http://schemas.microsoft.com/office/drawing/2014/main" id="{3741673D-071C-B44C-9050-4EFA5677C1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70" y="5258328"/>
            <a:ext cx="258388" cy="261167"/>
          </a:xfrm>
          <a:prstGeom prst="rect">
            <a:avLst/>
          </a:prstGeom>
        </p:spPr>
      </p:pic>
      <p:pic>
        <p:nvPicPr>
          <p:cNvPr id="18" name="Picture 17" descr="Icon for metal detectors.">
            <a:extLst>
              <a:ext uri="{FF2B5EF4-FFF2-40B4-BE49-F238E27FC236}">
                <a16:creationId xmlns:a16="http://schemas.microsoft.com/office/drawing/2014/main" id="{EAD3B5E3-F198-514E-A3BD-E5C42BDF7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27" y="5159555"/>
            <a:ext cx="258388" cy="261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0FE92-B7AF-492A-BFB0-1F3043CF01EC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Lato"/>
              </a:rPr>
              <a:t>Maternity Unit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E8399-DF0F-44BB-8E2B-76525C99E7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7058" y="867791"/>
            <a:ext cx="262151" cy="262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60161-9B9C-4840-B73E-6704C1F4BB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5402" y="1769848"/>
            <a:ext cx="262151" cy="26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1B703-C33F-42CB-ADA1-EDC4A32307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9408" y="4309849"/>
            <a:ext cx="262151" cy="262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7BC0F-F92A-47FB-B18A-7A90750A3C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6477" y="6518080"/>
            <a:ext cx="262151" cy="262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5A5D9-BBDB-4159-B0CF-FD404DEE47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9867" y="5678108"/>
            <a:ext cx="256054" cy="25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8BA71-67B6-4F68-9057-181E7EF10B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4288" y="4895528"/>
            <a:ext cx="256054" cy="25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ABFED-351A-4F2A-BD87-4BA94E6C0F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0532" y="2423262"/>
            <a:ext cx="256054" cy="25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3EE13-5A3C-4F2D-9AAE-755636C026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4650" y="2185653"/>
            <a:ext cx="262151" cy="262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5057DE-59F3-4C31-90B1-3586BCDAB7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832" y="6252223"/>
            <a:ext cx="262151" cy="262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2A63D7-F63A-42AF-AC6E-27DD7897F3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8407" y="5941210"/>
            <a:ext cx="262151" cy="262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0E1E37-A441-427A-9BCF-A1032BF9CC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80532" y="5002273"/>
            <a:ext cx="256054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s xmlns="d6bdd6d0-03ec-49c9-9ca3-ad6d5cb1bde4" xsi:nil="true"/>
    <SharedWithUsers xmlns="42411b68-02d5-4f09-93d3-ef94c7806c0f">
      <UserInfo>
        <DisplayName>Jessica McCarty</DisplayName>
        <AccountId>14</AccountId>
        <AccountType/>
      </UserInfo>
      <UserInfo>
        <DisplayName>Andrew Rider</DisplayName>
        <AccountId>13</AccountId>
        <AccountType/>
      </UserInfo>
      <UserInfo>
        <DisplayName>Sheryl Hirsch</DisplayName>
        <AccountId>15</AccountId>
        <AccountType/>
      </UserInfo>
      <UserInfo>
        <DisplayName>Em Medina</DisplayName>
        <AccountId>138</AccountId>
        <AccountType/>
      </UserInfo>
      <UserInfo>
        <DisplayName>Tricia Boland-Klein</DisplayName>
        <AccountId>17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CCFD2A481E748B9B53FBA23101200" ma:contentTypeVersion="12" ma:contentTypeDescription="Create a new document." ma:contentTypeScope="" ma:versionID="da004c43674aa34808d9081282bd8c3a">
  <xsd:schema xmlns:xsd="http://www.w3.org/2001/XMLSchema" xmlns:xs="http://www.w3.org/2001/XMLSchema" xmlns:p="http://schemas.microsoft.com/office/2006/metadata/properties" xmlns:ns2="d6bdd6d0-03ec-49c9-9ca3-ad6d5cb1bde4" xmlns:ns3="42411b68-02d5-4f09-93d3-ef94c7806c0f" targetNamespace="http://schemas.microsoft.com/office/2006/metadata/properties" ma:root="true" ma:fieldsID="4aa3640977943a841afb29a7623be26b" ns2:_="" ns3:_="">
    <xsd:import namespace="d6bdd6d0-03ec-49c9-9ca3-ad6d5cb1bde4"/>
    <xsd:import namespace="42411b68-02d5-4f09-93d3-ef94c7806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DocumentType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dd6d0-03ec-49c9-9ca3-ad6d5cb1bd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Types" ma:index="12" nillable="true" ma:displayName="Document Types" ma:format="Dropdown" ma:internalName="DocumentTypes">
      <xsd:simpleType>
        <xsd:union memberTypes="dms:Text">
          <xsd:simpleType>
            <xsd:restriction base="dms:Choice">
              <xsd:enumeration value="Minutes"/>
              <xsd:enumeration value="Competencies"/>
              <xsd:enumeration value="Media"/>
            </xsd:restriction>
          </xsd:simpleType>
        </xsd:un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11b68-02d5-4f09-93d3-ef94c7806c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2C435B-5371-49F0-9409-4A51C4248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11D997-3C75-4CE2-B5E3-C0400E5CFD9C}">
  <ds:schemaRefs>
    <ds:schemaRef ds:uri="http://schemas.microsoft.com/office/2006/metadata/properties"/>
    <ds:schemaRef ds:uri="http://schemas.microsoft.com/office/infopath/2007/PartnerControls"/>
    <ds:schemaRef ds:uri="d6bdd6d0-03ec-49c9-9ca3-ad6d5cb1bde4"/>
    <ds:schemaRef ds:uri="42411b68-02d5-4f09-93d3-ef94c7806c0f"/>
  </ds:schemaRefs>
</ds:datastoreItem>
</file>

<file path=customXml/itemProps3.xml><?xml version="1.0" encoding="utf-8"?>
<ds:datastoreItem xmlns:ds="http://schemas.openxmlformats.org/officeDocument/2006/customXml" ds:itemID="{0108FE09-EA8F-4FBA-B1F8-ACE18F119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dd6d0-03ec-49c9-9ca3-ad6d5cb1bde4"/>
    <ds:schemaRef ds:uri="42411b68-02d5-4f09-93d3-ef94c7806c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194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Joyce</dc:creator>
  <cp:lastModifiedBy>Caleb Leonard</cp:lastModifiedBy>
  <cp:revision>2</cp:revision>
  <dcterms:created xsi:type="dcterms:W3CDTF">2020-01-14T05:03:44Z</dcterms:created>
  <dcterms:modified xsi:type="dcterms:W3CDTF">2020-06-18T00:23:24Z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0x010100BFFCCFD2A481E748B9B53FBA23101200</vt:lpwstr>
  </property>
</Properties>
</file>