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leonard5587@outlook.com" initials="C" lastIdx="2" clrIdx="0">
    <p:extLst>
      <p:ext uri="{19B8F6BF-5375-455C-9EA6-DF929625EA0E}">
        <p15:presenceInfo xmlns:p15="http://schemas.microsoft.com/office/powerpoint/2012/main" userId="aede5066ebfb9e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E92F9-954D-42DD-9BEE-34D8A0D11E94}" v="724" dt="2019-10-11T01:30:52.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eb.leonard5587@outlook.com" userId="aede5066ebfb9eac" providerId="LiveId" clId="{727E92F9-954D-42DD-9BEE-34D8A0D11E94}"/>
    <pc:docChg chg="undo custSel mod addSld delSld modSld addMainMaster delMainMaster modMainMaster">
      <pc:chgData name="Caleb.leonard5587@outlook.com" userId="aede5066ebfb9eac" providerId="LiveId" clId="{727E92F9-954D-42DD-9BEE-34D8A0D11E94}" dt="2019-10-11T02:36:52.343" v="1580" actId="14100"/>
      <pc:docMkLst>
        <pc:docMk/>
      </pc:docMkLst>
      <pc:sldChg chg="addSp delSp modSp mod modTransition setBg modClrScheme setClrOvrMap delDesignElem chgLayout">
        <pc:chgData name="Caleb.leonard5587@outlook.com" userId="aede5066ebfb9eac" providerId="LiveId" clId="{727E92F9-954D-42DD-9BEE-34D8A0D11E94}" dt="2019-10-11T02:34:26.153" v="1575" actId="113"/>
        <pc:sldMkLst>
          <pc:docMk/>
          <pc:sldMk cId="3372509083" sldId="256"/>
        </pc:sldMkLst>
        <pc:spChg chg="mod">
          <ac:chgData name="Caleb.leonard5587@outlook.com" userId="aede5066ebfb9eac" providerId="LiveId" clId="{727E92F9-954D-42DD-9BEE-34D8A0D11E94}" dt="2019-10-11T02:33:39.355" v="1569" actId="14100"/>
          <ac:spMkLst>
            <pc:docMk/>
            <pc:sldMk cId="3372509083" sldId="256"/>
            <ac:spMk id="2" creationId="{6D692BE2-62BE-4482-B85D-20D4D54F7350}"/>
          </ac:spMkLst>
        </pc:spChg>
        <pc:spChg chg="mod">
          <ac:chgData name="Caleb.leonard5587@outlook.com" userId="aede5066ebfb9eac" providerId="LiveId" clId="{727E92F9-954D-42DD-9BEE-34D8A0D11E94}" dt="2019-10-11T02:34:26.153" v="1575" actId="113"/>
          <ac:spMkLst>
            <pc:docMk/>
            <pc:sldMk cId="3372509083" sldId="256"/>
            <ac:spMk id="3" creationId="{1E4FFD1C-8911-4CB6-8B00-CF4A8938DC20}"/>
          </ac:spMkLst>
        </pc:spChg>
        <pc:spChg chg="mod">
          <ac:chgData name="Caleb.leonard5587@outlook.com" userId="aede5066ebfb9eac" providerId="LiveId" clId="{727E92F9-954D-42DD-9BEE-34D8A0D11E94}" dt="2019-10-11T01:28:32.347" v="1489" actId="20577"/>
          <ac:spMkLst>
            <pc:docMk/>
            <pc:sldMk cId="3372509083" sldId="256"/>
            <ac:spMk id="5" creationId="{76DCE998-0CA4-47FD-AC35-910AE04BD29E}"/>
          </ac:spMkLst>
        </pc:spChg>
        <pc:spChg chg="add del">
          <ac:chgData name="Caleb.leonard5587@outlook.com" userId="aede5066ebfb9eac" providerId="LiveId" clId="{727E92F9-954D-42DD-9BEE-34D8A0D11E94}" dt="2019-10-11T01:20:03.122" v="1430"/>
          <ac:spMkLst>
            <pc:docMk/>
            <pc:sldMk cId="3372509083" sldId="256"/>
            <ac:spMk id="9" creationId="{875485B9-8EE1-447A-9C08-F7D6B532A8CF}"/>
          </ac:spMkLst>
        </pc:spChg>
        <pc:spChg chg="add del">
          <ac:chgData name="Caleb.leonard5587@outlook.com" userId="aede5066ebfb9eac" providerId="LiveId" clId="{727E92F9-954D-42DD-9BEE-34D8A0D11E94}" dt="2019-10-11T01:20:03.122" v="1430"/>
          <ac:spMkLst>
            <pc:docMk/>
            <pc:sldMk cId="3372509083" sldId="256"/>
            <ac:spMk id="11" creationId="{B963707F-B98C-4143-AFCF-D6B56C975C5A}"/>
          </ac:spMkLst>
        </pc:spChg>
        <pc:spChg chg="add del">
          <ac:chgData name="Caleb.leonard5587@outlook.com" userId="aede5066ebfb9eac" providerId="LiveId" clId="{727E92F9-954D-42DD-9BEE-34D8A0D11E94}" dt="2019-10-11T01:20:03.122" v="1430"/>
          <ac:spMkLst>
            <pc:docMk/>
            <pc:sldMk cId="3372509083" sldId="256"/>
            <ac:spMk id="13" creationId="{88D2DFBB-460D-4ECB-BD76-509C99DAD65A}"/>
          </ac:spMkLst>
        </pc:spChg>
        <pc:spChg chg="add del">
          <ac:chgData name="Caleb.leonard5587@outlook.com" userId="aede5066ebfb9eac" providerId="LiveId" clId="{727E92F9-954D-42DD-9BEE-34D8A0D11E94}" dt="2019-10-11T02:33:31.574" v="1567" actId="26606"/>
          <ac:spMkLst>
            <pc:docMk/>
            <pc:sldMk cId="3372509083" sldId="256"/>
            <ac:spMk id="17" creationId="{22AC0F86-9A78-4E84-A4B4-ADB8B2629A0C}"/>
          </ac:spMkLst>
        </pc:spChg>
        <pc:spChg chg="add del">
          <ac:chgData name="Caleb.leonard5587@outlook.com" userId="aede5066ebfb9eac" providerId="LiveId" clId="{727E92F9-954D-42DD-9BEE-34D8A0D11E94}" dt="2019-10-11T02:33:31.574" v="1567" actId="26606"/>
          <ac:spMkLst>
            <pc:docMk/>
            <pc:sldMk cId="3372509083" sldId="256"/>
            <ac:spMk id="25" creationId="{69A54E25-1C05-48E5-A5CC-3778C1D3632D}"/>
          </ac:spMkLst>
        </pc:spChg>
        <pc:spChg chg="add">
          <ac:chgData name="Caleb.leonard5587@outlook.com" userId="aede5066ebfb9eac" providerId="LiveId" clId="{727E92F9-954D-42DD-9BEE-34D8A0D11E94}" dt="2019-10-11T02:33:31.634" v="1568" actId="26606"/>
          <ac:spMkLst>
            <pc:docMk/>
            <pc:sldMk cId="3372509083" sldId="256"/>
            <ac:spMk id="29" creationId="{9401732C-37EE-4B98-A709-9530173F3802}"/>
          </ac:spMkLst>
        </pc:spChg>
        <pc:grpChg chg="add del">
          <ac:chgData name="Caleb.leonard5587@outlook.com" userId="aede5066ebfb9eac" providerId="LiveId" clId="{727E92F9-954D-42DD-9BEE-34D8A0D11E94}" dt="2019-10-11T02:33:31.574" v="1567" actId="26606"/>
          <ac:grpSpMkLst>
            <pc:docMk/>
            <pc:sldMk cId="3372509083" sldId="256"/>
            <ac:grpSpMk id="6" creationId="{DFB5D1BB-0703-437B-BD1E-1D07F8A2730B}"/>
          </ac:grpSpMkLst>
        </pc:grpChg>
        <pc:grpChg chg="add del">
          <ac:chgData name="Caleb.leonard5587@outlook.com" userId="aede5066ebfb9eac" providerId="LiveId" clId="{727E92F9-954D-42DD-9BEE-34D8A0D11E94}" dt="2019-10-11T02:33:31.574" v="1567" actId="26606"/>
          <ac:grpSpMkLst>
            <pc:docMk/>
            <pc:sldMk cId="3372509083" sldId="256"/>
            <ac:grpSpMk id="19" creationId="{4AF78B9E-8BE2-4706-9377-A05FA25ABABF}"/>
          </ac:grpSpMkLst>
        </pc:grpChg>
        <pc:grpChg chg="add">
          <ac:chgData name="Caleb.leonard5587@outlook.com" userId="aede5066ebfb9eac" providerId="LiveId" clId="{727E92F9-954D-42DD-9BEE-34D8A0D11E94}" dt="2019-10-11T02:33:31.634" v="1568" actId="26606"/>
          <ac:grpSpMkLst>
            <pc:docMk/>
            <pc:sldMk cId="3372509083" sldId="256"/>
            <ac:grpSpMk id="30" creationId="{654E48C8-2A00-4C54-BC9C-B18EE49E9C13}"/>
          </ac:grpSpMkLst>
        </pc:grpChg>
        <pc:picChg chg="add mod ord">
          <ac:chgData name="Caleb.leonard5587@outlook.com" userId="aede5066ebfb9eac" providerId="LiveId" clId="{727E92F9-954D-42DD-9BEE-34D8A0D11E94}" dt="2019-10-11T02:33:31.634" v="1568" actId="26606"/>
          <ac:picMkLst>
            <pc:docMk/>
            <pc:sldMk cId="3372509083" sldId="256"/>
            <ac:picMk id="4" creationId="{17F9761F-C824-474B-AB59-9C326CACC001}"/>
          </ac:picMkLst>
        </pc:picChg>
        <pc:cxnChg chg="add del">
          <ac:chgData name="Caleb.leonard5587@outlook.com" userId="aede5066ebfb9eac" providerId="LiveId" clId="{727E92F9-954D-42DD-9BEE-34D8A0D11E94}" dt="2019-10-11T02:33:31.574" v="1567" actId="26606"/>
          <ac:cxnSpMkLst>
            <pc:docMk/>
            <pc:sldMk cId="3372509083" sldId="256"/>
            <ac:cxnSpMk id="15" creationId="{883F92AF-2403-4558-B1D7-72130A1E4BC7}"/>
          </ac:cxnSpMkLst>
        </pc:cxnChg>
        <pc:cxnChg chg="add del">
          <ac:chgData name="Caleb.leonard5587@outlook.com" userId="aede5066ebfb9eac" providerId="LiveId" clId="{727E92F9-954D-42DD-9BEE-34D8A0D11E94}" dt="2019-10-11T02:33:31.574" v="1567" actId="26606"/>
          <ac:cxnSpMkLst>
            <pc:docMk/>
            <pc:sldMk cId="3372509083" sldId="256"/>
            <ac:cxnSpMk id="27" creationId="{0E5D0023-B23E-4823-8D72-B07FFF8CAE96}"/>
          </ac:cxnSpMkLst>
        </pc:cxnChg>
      </pc:sldChg>
      <pc:sldChg chg="addSp delSp modSp add mod modTransition setBg modAnim delDesignElem addCm delCm">
        <pc:chgData name="Caleb.leonard5587@outlook.com" userId="aede5066ebfb9eac" providerId="LiveId" clId="{727E92F9-954D-42DD-9BEE-34D8A0D11E94}" dt="2019-10-11T01:37:11.168" v="1553" actId="1076"/>
        <pc:sldMkLst>
          <pc:docMk/>
          <pc:sldMk cId="2951270531" sldId="257"/>
        </pc:sldMkLst>
        <pc:spChg chg="mod">
          <ac:chgData name="Caleb.leonard5587@outlook.com" userId="aede5066ebfb9eac" providerId="LiveId" clId="{727E92F9-954D-42DD-9BEE-34D8A0D11E94}" dt="2019-10-10T05:22:25.688" v="195" actId="14100"/>
          <ac:spMkLst>
            <pc:docMk/>
            <pc:sldMk cId="2951270531" sldId="257"/>
            <ac:spMk id="2" creationId="{313D0EDD-375B-4327-BD6B-7F905F64A54B}"/>
          </ac:spMkLst>
        </pc:spChg>
        <pc:spChg chg="add del mod">
          <ac:chgData name="Caleb.leonard5587@outlook.com" userId="aede5066ebfb9eac" providerId="LiveId" clId="{727E92F9-954D-42DD-9BEE-34D8A0D11E94}" dt="2019-10-10T05:26:33.693" v="216"/>
          <ac:spMkLst>
            <pc:docMk/>
            <pc:sldMk cId="2951270531" sldId="257"/>
            <ac:spMk id="4" creationId="{A38BE827-2EF3-40EB-94CF-2A01A57BA148}"/>
          </ac:spMkLst>
        </pc:spChg>
        <pc:spChg chg="add del mod">
          <ac:chgData name="Caleb.leonard5587@outlook.com" userId="aede5066ebfb9eac" providerId="LiveId" clId="{727E92F9-954D-42DD-9BEE-34D8A0D11E94}" dt="2019-10-10T05:26:33.693" v="216"/>
          <ac:spMkLst>
            <pc:docMk/>
            <pc:sldMk cId="2951270531" sldId="257"/>
            <ac:spMk id="5" creationId="{10332427-C145-4EF0-B829-3D30E9600F85}"/>
          </ac:spMkLst>
        </pc:spChg>
        <pc:spChg chg="add del mod">
          <ac:chgData name="Caleb.leonard5587@outlook.com" userId="aede5066ebfb9eac" providerId="LiveId" clId="{727E92F9-954D-42DD-9BEE-34D8A0D11E94}" dt="2019-10-10T05:26:33.693" v="216"/>
          <ac:spMkLst>
            <pc:docMk/>
            <pc:sldMk cId="2951270531" sldId="257"/>
            <ac:spMk id="6" creationId="{0E0EC0D9-4604-431D-9FC7-A7E6AD380D40}"/>
          </ac:spMkLst>
        </pc:spChg>
        <pc:spChg chg="add del mod">
          <ac:chgData name="Caleb.leonard5587@outlook.com" userId="aede5066ebfb9eac" providerId="LiveId" clId="{727E92F9-954D-42DD-9BEE-34D8A0D11E94}" dt="2019-10-10T05:26:33.693" v="216"/>
          <ac:spMkLst>
            <pc:docMk/>
            <pc:sldMk cId="2951270531" sldId="257"/>
            <ac:spMk id="7" creationId="{1261B040-6DB5-4C0B-9F48-FBA010835B8A}"/>
          </ac:spMkLst>
        </pc:spChg>
        <pc:spChg chg="add del">
          <ac:chgData name="Caleb.leonard5587@outlook.com" userId="aede5066ebfb9eac" providerId="LiveId" clId="{727E92F9-954D-42DD-9BEE-34D8A0D11E94}" dt="2019-10-11T01:20:03.122" v="1430"/>
          <ac:spMkLst>
            <pc:docMk/>
            <pc:sldMk cId="2951270531" sldId="257"/>
            <ac:spMk id="8" creationId="{DD651B61-325E-4E73-8445-38B0DE8AAAB6}"/>
          </ac:spMkLst>
        </pc:spChg>
        <pc:spChg chg="add del">
          <ac:chgData name="Caleb.leonard5587@outlook.com" userId="aede5066ebfb9eac" providerId="LiveId" clId="{727E92F9-954D-42DD-9BEE-34D8A0D11E94}" dt="2019-10-11T01:20:03.122" v="1430"/>
          <ac:spMkLst>
            <pc:docMk/>
            <pc:sldMk cId="2951270531" sldId="257"/>
            <ac:spMk id="10" creationId="{B42E5253-D3AC-4AC2-B766-8B34F13C2F5E}"/>
          </ac:spMkLst>
        </pc:spChg>
        <pc:spChg chg="add del">
          <ac:chgData name="Caleb.leonard5587@outlook.com" userId="aede5066ebfb9eac" providerId="LiveId" clId="{727E92F9-954D-42DD-9BEE-34D8A0D11E94}" dt="2019-10-11T01:20:03.122" v="1430"/>
          <ac:spMkLst>
            <pc:docMk/>
            <pc:sldMk cId="2951270531" sldId="257"/>
            <ac:spMk id="12" creationId="{10AE8D57-436A-4073-9A75-15BB5949F8B4}"/>
          </ac:spMkLst>
        </pc:spChg>
        <pc:spChg chg="add del">
          <ac:chgData name="Caleb.leonard5587@outlook.com" userId="aede5066ebfb9eac" providerId="LiveId" clId="{727E92F9-954D-42DD-9BEE-34D8A0D11E94}" dt="2019-10-11T01:20:03.122" v="1430"/>
          <ac:spMkLst>
            <pc:docMk/>
            <pc:sldMk cId="2951270531" sldId="257"/>
            <ac:spMk id="14" creationId="{E2852671-8EB6-4EAF-8AF8-65CF3FD66456}"/>
          </ac:spMkLst>
        </pc:spChg>
        <pc:spChg chg="add del">
          <ac:chgData name="Caleb.leonard5587@outlook.com" userId="aede5066ebfb9eac" providerId="LiveId" clId="{727E92F9-954D-42DD-9BEE-34D8A0D11E94}" dt="2019-10-11T01:20:03.122" v="1430"/>
          <ac:spMkLst>
            <pc:docMk/>
            <pc:sldMk cId="2951270531" sldId="257"/>
            <ac:spMk id="16" creationId="{963FC0CD-F19B-4D9C-9C47-EB7E9D16E444}"/>
          </ac:spMkLst>
        </pc:spChg>
        <pc:spChg chg="add del">
          <ac:chgData name="Caleb.leonard5587@outlook.com" userId="aede5066ebfb9eac" providerId="LiveId" clId="{727E92F9-954D-42DD-9BEE-34D8A0D11E94}" dt="2019-10-11T01:20:03.122" v="1430"/>
          <ac:spMkLst>
            <pc:docMk/>
            <pc:sldMk cId="2951270531" sldId="257"/>
            <ac:spMk id="18" creationId="{2E70159E-5269-4C18-AA0B-D50513DB3B3C}"/>
          </ac:spMkLst>
        </pc:spChg>
        <pc:spChg chg="add del">
          <ac:chgData name="Caleb.leonard5587@outlook.com" userId="aede5066ebfb9eac" providerId="LiveId" clId="{727E92F9-954D-42DD-9BEE-34D8A0D11E94}" dt="2019-10-11T01:20:03.122" v="1430"/>
          <ac:spMkLst>
            <pc:docMk/>
            <pc:sldMk cId="2951270531" sldId="257"/>
            <ac:spMk id="20" creationId="{BBBE9C8C-98B2-41C2-B47B-9A396CBA2326}"/>
          </ac:spMkLst>
        </pc:spChg>
        <pc:spChg chg="add del">
          <ac:chgData name="Caleb.leonard5587@outlook.com" userId="aede5066ebfb9eac" providerId="LiveId" clId="{727E92F9-954D-42DD-9BEE-34D8A0D11E94}" dt="2019-10-11T01:20:03.122" v="1430"/>
          <ac:spMkLst>
            <pc:docMk/>
            <pc:sldMk cId="2951270531" sldId="257"/>
            <ac:spMk id="22" creationId="{B2ECCA3D-5ECA-4A8B-B9D7-CE6DEB72B952}"/>
          </ac:spMkLst>
        </pc:spChg>
        <pc:graphicFrameChg chg="add mod">
          <ac:chgData name="Caleb.leonard5587@outlook.com" userId="aede5066ebfb9eac" providerId="LiveId" clId="{727E92F9-954D-42DD-9BEE-34D8A0D11E94}" dt="2019-10-11T01:37:02.436" v="1551" actId="14100"/>
          <ac:graphicFrameMkLst>
            <pc:docMk/>
            <pc:sldMk cId="2951270531" sldId="257"/>
            <ac:graphicFrameMk id="3" creationId="{CB2AA8C1-FF69-4D26-A8EA-7DB0C61484BC}"/>
          </ac:graphicFrameMkLst>
        </pc:graphicFrameChg>
        <pc:graphicFrameChg chg="add del mod">
          <ac:chgData name="Caleb.leonard5587@outlook.com" userId="aede5066ebfb9eac" providerId="LiveId" clId="{727E92F9-954D-42DD-9BEE-34D8A0D11E94}" dt="2019-10-10T05:20:42.771" v="189" actId="478"/>
          <ac:graphicFrameMkLst>
            <pc:docMk/>
            <pc:sldMk cId="2951270531" sldId="257"/>
            <ac:graphicFrameMk id="13" creationId="{77D50575-A5FF-4875-BF6A-9A1FCE8CC815}"/>
          </ac:graphicFrameMkLst>
        </pc:graphicFrameChg>
        <pc:graphicFrameChg chg="add mod">
          <ac:chgData name="Caleb.leonard5587@outlook.com" userId="aede5066ebfb9eac" providerId="LiveId" clId="{727E92F9-954D-42DD-9BEE-34D8A0D11E94}" dt="2019-10-11T01:37:11.168" v="1553" actId="1076"/>
          <ac:graphicFrameMkLst>
            <pc:docMk/>
            <pc:sldMk cId="2951270531" sldId="257"/>
            <ac:graphicFrameMk id="15" creationId="{77D50575-A5FF-4875-BF6A-9A1FCE8CC815}"/>
          </ac:graphicFrameMkLst>
        </pc:graphicFrameChg>
      </pc:sldChg>
      <pc:sldChg chg="addSp delSp modSp add mod modTransition setBg modAnim setClrOvrMap delDesignElem">
        <pc:chgData name="Caleb.leonard5587@outlook.com" userId="aede5066ebfb9eac" providerId="LiveId" clId="{727E92F9-954D-42DD-9BEE-34D8A0D11E94}" dt="2019-10-11T02:36:52.343" v="1580" actId="14100"/>
        <pc:sldMkLst>
          <pc:docMk/>
          <pc:sldMk cId="3914358744" sldId="258"/>
        </pc:sldMkLst>
        <pc:spChg chg="mod ord">
          <ac:chgData name="Caleb.leonard5587@outlook.com" userId="aede5066ebfb9eac" providerId="LiveId" clId="{727E92F9-954D-42DD-9BEE-34D8A0D11E94}" dt="2019-10-11T02:36:52.343" v="1580" actId="14100"/>
          <ac:spMkLst>
            <pc:docMk/>
            <pc:sldMk cId="3914358744" sldId="258"/>
            <ac:spMk id="2" creationId="{5B5BFB39-31CD-4C68-B681-124BCA19F600}"/>
          </ac:spMkLst>
        </pc:spChg>
        <pc:spChg chg="del mod">
          <ac:chgData name="Caleb.leonard5587@outlook.com" userId="aede5066ebfb9eac" providerId="LiveId" clId="{727E92F9-954D-42DD-9BEE-34D8A0D11E94}" dt="2019-10-10T20:44:45.497" v="258"/>
          <ac:spMkLst>
            <pc:docMk/>
            <pc:sldMk cId="3914358744" sldId="258"/>
            <ac:spMk id="3" creationId="{F0E85490-5653-470C-A83A-95904DA25F9A}"/>
          </ac:spMkLst>
        </pc:spChg>
        <pc:spChg chg="add mod ord">
          <ac:chgData name="Caleb.leonard5587@outlook.com" userId="aede5066ebfb9eac" providerId="LiveId" clId="{727E92F9-954D-42DD-9BEE-34D8A0D11E94}" dt="2019-10-11T00:40:43.852" v="499" actId="20577"/>
          <ac:spMkLst>
            <pc:docMk/>
            <pc:sldMk cId="3914358744" sldId="258"/>
            <ac:spMk id="10" creationId="{703E7FEB-7780-466A-9D71-A48D0E2A0B22}"/>
          </ac:spMkLst>
        </pc:spChg>
        <pc:spChg chg="add del">
          <ac:chgData name="Caleb.leonard5587@outlook.com" userId="aede5066ebfb9eac" providerId="LiveId" clId="{727E92F9-954D-42DD-9BEE-34D8A0D11E94}" dt="2019-10-10T20:46:15.394" v="279" actId="26606"/>
          <ac:spMkLst>
            <pc:docMk/>
            <pc:sldMk cId="3914358744" sldId="258"/>
            <ac:spMk id="13" creationId="{E9751CB9-7B25-4EB8-9A6F-82F822549F12}"/>
          </ac:spMkLst>
        </pc:spChg>
        <pc:spChg chg="add del">
          <ac:chgData name="Caleb.leonard5587@outlook.com" userId="aede5066ebfb9eac" providerId="LiveId" clId="{727E92F9-954D-42DD-9BEE-34D8A0D11E94}" dt="2019-10-10T20:46:15.394" v="279" actId="26606"/>
          <ac:spMkLst>
            <pc:docMk/>
            <pc:sldMk cId="3914358744" sldId="258"/>
            <ac:spMk id="15" creationId="{E1317383-CF3B-4B02-9512-BECBEF6362A4}"/>
          </ac:spMkLst>
        </pc:spChg>
        <pc:spChg chg="add del">
          <ac:chgData name="Caleb.leonard5587@outlook.com" userId="aede5066ebfb9eac" providerId="LiveId" clId="{727E92F9-954D-42DD-9BEE-34D8A0D11E94}" dt="2019-10-10T20:46:15.394" v="279" actId="26606"/>
          <ac:spMkLst>
            <pc:docMk/>
            <pc:sldMk cId="3914358744" sldId="258"/>
            <ac:spMk id="17" creationId="{B1D4C7A0-6DF2-4F2D-A45D-F111582974C7}"/>
          </ac:spMkLst>
        </pc:spChg>
        <pc:spChg chg="add del">
          <ac:chgData name="Caleb.leonard5587@outlook.com" userId="aede5066ebfb9eac" providerId="LiveId" clId="{727E92F9-954D-42DD-9BEE-34D8A0D11E94}" dt="2019-10-10T20:46:15.394" v="279" actId="26606"/>
          <ac:spMkLst>
            <pc:docMk/>
            <pc:sldMk cId="3914358744" sldId="258"/>
            <ac:spMk id="19" creationId="{DBF3943D-BCB6-4B31-809D-A005686483B4}"/>
          </ac:spMkLst>
        </pc:spChg>
        <pc:spChg chg="add del">
          <ac:chgData name="Caleb.leonard5587@outlook.com" userId="aede5066ebfb9eac" providerId="LiveId" clId="{727E92F9-954D-42DD-9BEE-34D8A0D11E94}" dt="2019-10-10T20:46:15.394" v="279" actId="26606"/>
          <ac:spMkLst>
            <pc:docMk/>
            <pc:sldMk cId="3914358744" sldId="258"/>
            <ac:spMk id="21" creationId="{39373A6F-2E1F-4613-8E1D-D68057D29F31}"/>
          </ac:spMkLst>
        </pc:spChg>
        <pc:spChg chg="add del">
          <ac:chgData name="Caleb.leonard5587@outlook.com" userId="aede5066ebfb9eac" providerId="LiveId" clId="{727E92F9-954D-42DD-9BEE-34D8A0D11E94}" dt="2019-10-10T20:45:56.627" v="268" actId="26606"/>
          <ac:spMkLst>
            <pc:docMk/>
            <pc:sldMk cId="3914358744" sldId="258"/>
            <ac:spMk id="26" creationId="{F875149D-F692-45DA-8324-D5E0193D5FC4}"/>
          </ac:spMkLst>
        </pc:spChg>
        <pc:spChg chg="add del">
          <ac:chgData name="Caleb.leonard5587@outlook.com" userId="aede5066ebfb9eac" providerId="LiveId" clId="{727E92F9-954D-42DD-9BEE-34D8A0D11E94}" dt="2019-10-10T20:45:56.627" v="268" actId="26606"/>
          <ac:spMkLst>
            <pc:docMk/>
            <pc:sldMk cId="3914358744" sldId="258"/>
            <ac:spMk id="28" creationId="{C0B19935-C760-4698-9DD1-973C8A428D26}"/>
          </ac:spMkLst>
        </pc:spChg>
        <pc:spChg chg="add del">
          <ac:chgData name="Caleb.leonard5587@outlook.com" userId="aede5066ebfb9eac" providerId="LiveId" clId="{727E92F9-954D-42DD-9BEE-34D8A0D11E94}" dt="2019-10-10T20:45:56.627" v="268" actId="26606"/>
          <ac:spMkLst>
            <pc:docMk/>
            <pc:sldMk cId="3914358744" sldId="258"/>
            <ac:spMk id="30" creationId="{08990612-E008-4F02-AEBB-B140BE753558}"/>
          </ac:spMkLst>
        </pc:spChg>
        <pc:spChg chg="add del">
          <ac:chgData name="Caleb.leonard5587@outlook.com" userId="aede5066ebfb9eac" providerId="LiveId" clId="{727E92F9-954D-42DD-9BEE-34D8A0D11E94}" dt="2019-10-10T20:45:56.627" v="268" actId="26606"/>
          <ac:spMkLst>
            <pc:docMk/>
            <pc:sldMk cId="3914358744" sldId="258"/>
            <ac:spMk id="32" creationId="{A310A41F-3A14-4150-B6CF-0A577DDDEAD2}"/>
          </ac:spMkLst>
        </pc:spChg>
        <pc:spChg chg="add del">
          <ac:chgData name="Caleb.leonard5587@outlook.com" userId="aede5066ebfb9eac" providerId="LiveId" clId="{727E92F9-954D-42DD-9BEE-34D8A0D11E94}" dt="2019-10-10T20:45:58.984" v="270" actId="26606"/>
          <ac:spMkLst>
            <pc:docMk/>
            <pc:sldMk cId="3914358744" sldId="258"/>
            <ac:spMk id="34" creationId="{504BED40-EAF7-4E55-AFF7-2CD840EBD3AA}"/>
          </ac:spMkLst>
        </pc:spChg>
        <pc:spChg chg="add del">
          <ac:chgData name="Caleb.leonard5587@outlook.com" userId="aede5066ebfb9eac" providerId="LiveId" clId="{727E92F9-954D-42DD-9BEE-34D8A0D11E94}" dt="2019-10-10T20:45:58.984" v="270" actId="26606"/>
          <ac:spMkLst>
            <pc:docMk/>
            <pc:sldMk cId="3914358744" sldId="258"/>
            <ac:spMk id="35" creationId="{F367CCF1-BB1E-41CF-8499-94A870C33EFA}"/>
          </ac:spMkLst>
        </pc:spChg>
        <pc:spChg chg="add del">
          <ac:chgData name="Caleb.leonard5587@outlook.com" userId="aede5066ebfb9eac" providerId="LiveId" clId="{727E92F9-954D-42DD-9BEE-34D8A0D11E94}" dt="2019-10-10T20:46:00.994" v="272" actId="26606"/>
          <ac:spMkLst>
            <pc:docMk/>
            <pc:sldMk cId="3914358744" sldId="258"/>
            <ac:spMk id="36" creationId="{04C78D19-92E9-4BAF-986C-B007349BE667}"/>
          </ac:spMkLst>
        </pc:spChg>
        <pc:spChg chg="add del">
          <ac:chgData name="Caleb.leonard5587@outlook.com" userId="aede5066ebfb9eac" providerId="LiveId" clId="{727E92F9-954D-42DD-9BEE-34D8A0D11E94}" dt="2019-10-10T20:46:00.994" v="272" actId="26606"/>
          <ac:spMkLst>
            <pc:docMk/>
            <pc:sldMk cId="3914358744" sldId="258"/>
            <ac:spMk id="37" creationId="{19080B67-B754-42DD-A48D-9F9825B8BC74}"/>
          </ac:spMkLst>
        </pc:spChg>
        <pc:spChg chg="add del">
          <ac:chgData name="Caleb.leonard5587@outlook.com" userId="aede5066ebfb9eac" providerId="LiveId" clId="{727E92F9-954D-42DD-9BEE-34D8A0D11E94}" dt="2019-10-10T20:46:00.994" v="272" actId="26606"/>
          <ac:spMkLst>
            <pc:docMk/>
            <pc:sldMk cId="3914358744" sldId="258"/>
            <ac:spMk id="38" creationId="{DEEF1D81-170C-4CAD-9246-D18D8D4501E0}"/>
          </ac:spMkLst>
        </pc:spChg>
        <pc:spChg chg="add del">
          <ac:chgData name="Caleb.leonard5587@outlook.com" userId="aede5066ebfb9eac" providerId="LiveId" clId="{727E92F9-954D-42DD-9BEE-34D8A0D11E94}" dt="2019-10-10T20:46:00.994" v="272" actId="26606"/>
          <ac:spMkLst>
            <pc:docMk/>
            <pc:sldMk cId="3914358744" sldId="258"/>
            <ac:spMk id="39" creationId="{3ED1230F-A795-4397-9AB6-7FDC98B726BF}"/>
          </ac:spMkLst>
        </pc:spChg>
        <pc:spChg chg="add del">
          <ac:chgData name="Caleb.leonard5587@outlook.com" userId="aede5066ebfb9eac" providerId="LiveId" clId="{727E92F9-954D-42DD-9BEE-34D8A0D11E94}" dt="2019-10-10T20:46:00.994" v="272" actId="26606"/>
          <ac:spMkLst>
            <pc:docMk/>
            <pc:sldMk cId="3914358744" sldId="258"/>
            <ac:spMk id="40" creationId="{41182216-581B-4394-806B-79D6D40614F7}"/>
          </ac:spMkLst>
        </pc:spChg>
        <pc:spChg chg="add del">
          <ac:chgData name="Caleb.leonard5587@outlook.com" userId="aede5066ebfb9eac" providerId="LiveId" clId="{727E92F9-954D-42DD-9BEE-34D8A0D11E94}" dt="2019-10-10T20:46:00.994" v="272" actId="26606"/>
          <ac:spMkLst>
            <pc:docMk/>
            <pc:sldMk cId="3914358744" sldId="258"/>
            <ac:spMk id="41" creationId="{1678ABD2-2F95-4A50-936B-1A18BD7ED4EF}"/>
          </ac:spMkLst>
        </pc:spChg>
        <pc:spChg chg="add del">
          <ac:chgData name="Caleb.leonard5587@outlook.com" userId="aede5066ebfb9eac" providerId="LiveId" clId="{727E92F9-954D-42DD-9BEE-34D8A0D11E94}" dt="2019-10-10T20:46:00.994" v="272" actId="26606"/>
          <ac:spMkLst>
            <pc:docMk/>
            <pc:sldMk cId="3914358744" sldId="258"/>
            <ac:spMk id="42" creationId="{9C27EDFD-C02F-4070-BDA1-2A0746244CA9}"/>
          </ac:spMkLst>
        </pc:spChg>
        <pc:spChg chg="add del">
          <ac:chgData name="Caleb.leonard5587@outlook.com" userId="aede5066ebfb9eac" providerId="LiveId" clId="{727E92F9-954D-42DD-9BEE-34D8A0D11E94}" dt="2019-10-10T20:46:07.061" v="274" actId="26606"/>
          <ac:spMkLst>
            <pc:docMk/>
            <pc:sldMk cId="3914358744" sldId="258"/>
            <ac:spMk id="44" creationId="{2C2811D4-5347-4268-B736-DF29160D758D}"/>
          </ac:spMkLst>
        </pc:spChg>
        <pc:spChg chg="add del">
          <ac:chgData name="Caleb.leonard5587@outlook.com" userId="aede5066ebfb9eac" providerId="LiveId" clId="{727E92F9-954D-42DD-9BEE-34D8A0D11E94}" dt="2019-10-10T20:46:07.061" v="274" actId="26606"/>
          <ac:spMkLst>
            <pc:docMk/>
            <pc:sldMk cId="3914358744" sldId="258"/>
            <ac:spMk id="45" creationId="{74EFA34C-3CB6-4E42-AA45-8B85EB878A70}"/>
          </ac:spMkLst>
        </pc:spChg>
        <pc:spChg chg="add del">
          <ac:chgData name="Caleb.leonard5587@outlook.com" userId="aede5066ebfb9eac" providerId="LiveId" clId="{727E92F9-954D-42DD-9BEE-34D8A0D11E94}" dt="2019-10-10T20:46:07.061" v="274" actId="26606"/>
          <ac:spMkLst>
            <pc:docMk/>
            <pc:sldMk cId="3914358744" sldId="258"/>
            <ac:spMk id="46" creationId="{C9313C9E-0227-4919-B36E-DE3343267ED9}"/>
          </ac:spMkLst>
        </pc:spChg>
        <pc:spChg chg="add del">
          <ac:chgData name="Caleb.leonard5587@outlook.com" userId="aede5066ebfb9eac" providerId="LiveId" clId="{727E92F9-954D-42DD-9BEE-34D8A0D11E94}" dt="2019-10-10T20:46:10.495" v="276" actId="26606"/>
          <ac:spMkLst>
            <pc:docMk/>
            <pc:sldMk cId="3914358744" sldId="258"/>
            <ac:spMk id="48" creationId="{13BF3125-F829-42AD-9499-2E1E6857395C}"/>
          </ac:spMkLst>
        </pc:spChg>
        <pc:spChg chg="add del">
          <ac:chgData name="Caleb.leonard5587@outlook.com" userId="aede5066ebfb9eac" providerId="LiveId" clId="{727E92F9-954D-42DD-9BEE-34D8A0D11E94}" dt="2019-10-10T20:46:10.495" v="276" actId="26606"/>
          <ac:spMkLst>
            <pc:docMk/>
            <pc:sldMk cId="3914358744" sldId="258"/>
            <ac:spMk id="49" creationId="{0755048A-E386-4898-B0AD-98A6A29F6A24}"/>
          </ac:spMkLst>
        </pc:spChg>
        <pc:spChg chg="add del">
          <ac:chgData name="Caleb.leonard5587@outlook.com" userId="aede5066ebfb9eac" providerId="LiveId" clId="{727E92F9-954D-42DD-9BEE-34D8A0D11E94}" dt="2019-10-10T20:46:10.495" v="276" actId="26606"/>
          <ac:spMkLst>
            <pc:docMk/>
            <pc:sldMk cId="3914358744" sldId="258"/>
            <ac:spMk id="50" creationId="{0A21A1F8-0202-47A2-AA30-21B1B3ED6D76}"/>
          </ac:spMkLst>
        </pc:spChg>
        <pc:spChg chg="add del">
          <ac:chgData name="Caleb.leonard5587@outlook.com" userId="aede5066ebfb9eac" providerId="LiveId" clId="{727E92F9-954D-42DD-9BEE-34D8A0D11E94}" dt="2019-10-10T20:46:10.495" v="276" actId="26606"/>
          <ac:spMkLst>
            <pc:docMk/>
            <pc:sldMk cId="3914358744" sldId="258"/>
            <ac:spMk id="51" creationId="{58016B9E-A476-43D0-AA13-88A0A84D44A2}"/>
          </ac:spMkLst>
        </pc:spChg>
        <pc:spChg chg="add del">
          <ac:chgData name="Caleb.leonard5587@outlook.com" userId="aede5066ebfb9eac" providerId="LiveId" clId="{727E92F9-954D-42DD-9BEE-34D8A0D11E94}" dt="2019-10-10T20:46:15.371" v="278" actId="26606"/>
          <ac:spMkLst>
            <pc:docMk/>
            <pc:sldMk cId="3914358744" sldId="258"/>
            <ac:spMk id="53" creationId="{0785C4E7-545B-4D43-81C9-76F75297C274}"/>
          </ac:spMkLst>
        </pc:spChg>
        <pc:spChg chg="add del">
          <ac:chgData name="Caleb.leonard5587@outlook.com" userId="aede5066ebfb9eac" providerId="LiveId" clId="{727E92F9-954D-42DD-9BEE-34D8A0D11E94}" dt="2019-10-10T20:46:15.371" v="278" actId="26606"/>
          <ac:spMkLst>
            <pc:docMk/>
            <pc:sldMk cId="3914358744" sldId="258"/>
            <ac:spMk id="54" creationId="{01B6ECCA-7A31-489A-9EB5-A736F1A38426}"/>
          </ac:spMkLst>
        </pc:spChg>
        <pc:spChg chg="add del">
          <ac:chgData name="Caleb.leonard5587@outlook.com" userId="aede5066ebfb9eac" providerId="LiveId" clId="{727E92F9-954D-42DD-9BEE-34D8A0D11E94}" dt="2019-10-10T20:46:15.371" v="278" actId="26606"/>
          <ac:spMkLst>
            <pc:docMk/>
            <pc:sldMk cId="3914358744" sldId="258"/>
            <ac:spMk id="55" creationId="{9657081C-9529-4BAD-8D9E-855E0D178A69}"/>
          </ac:spMkLst>
        </pc:spChg>
        <pc:spChg chg="add del">
          <ac:chgData name="Caleb.leonard5587@outlook.com" userId="aede5066ebfb9eac" providerId="LiveId" clId="{727E92F9-954D-42DD-9BEE-34D8A0D11E94}" dt="2019-10-10T20:46:15.371" v="278" actId="26606"/>
          <ac:spMkLst>
            <pc:docMk/>
            <pc:sldMk cId="3914358744" sldId="258"/>
            <ac:spMk id="56" creationId="{B4FBA72A-1CDB-4DED-9D9F-8DCEA66D6CE5}"/>
          </ac:spMkLst>
        </pc:spChg>
        <pc:spChg chg="add del">
          <ac:chgData name="Caleb.leonard5587@outlook.com" userId="aede5066ebfb9eac" providerId="LiveId" clId="{727E92F9-954D-42DD-9BEE-34D8A0D11E94}" dt="2019-10-10T20:46:15.371" v="278" actId="26606"/>
          <ac:spMkLst>
            <pc:docMk/>
            <pc:sldMk cId="3914358744" sldId="258"/>
            <ac:spMk id="57" creationId="{2EFA499E-F4DC-4889-A998-1AB63657FEDE}"/>
          </ac:spMkLst>
        </pc:spChg>
        <pc:spChg chg="add del">
          <ac:chgData name="Caleb.leonard5587@outlook.com" userId="aede5066ebfb9eac" providerId="LiveId" clId="{727E92F9-954D-42DD-9BEE-34D8A0D11E94}" dt="2019-10-10T20:46:15.371" v="278" actId="26606"/>
          <ac:spMkLst>
            <pc:docMk/>
            <pc:sldMk cId="3914358744" sldId="258"/>
            <ac:spMk id="58" creationId="{5F8E3B12-4ED7-4DDE-A720-58DAD716A4ED}"/>
          </ac:spMkLst>
        </pc:spChg>
        <pc:spChg chg="add del">
          <ac:chgData name="Caleb.leonard5587@outlook.com" userId="aede5066ebfb9eac" providerId="LiveId" clId="{727E92F9-954D-42DD-9BEE-34D8A0D11E94}" dt="2019-10-10T20:46:15.371" v="278" actId="26606"/>
          <ac:spMkLst>
            <pc:docMk/>
            <pc:sldMk cId="3914358744" sldId="258"/>
            <ac:spMk id="59" creationId="{E48E5443-80E7-4AE3-B50F-9B6837BE09B5}"/>
          </ac:spMkLst>
        </pc:spChg>
        <pc:spChg chg="add del">
          <ac:chgData name="Caleb.leonard5587@outlook.com" userId="aede5066ebfb9eac" providerId="LiveId" clId="{727E92F9-954D-42DD-9BEE-34D8A0D11E94}" dt="2019-10-11T01:20:03.122" v="1430"/>
          <ac:spMkLst>
            <pc:docMk/>
            <pc:sldMk cId="3914358744" sldId="258"/>
            <ac:spMk id="61" creationId="{F875149D-F692-45DA-8324-D5E0193D5FC4}"/>
          </ac:spMkLst>
        </pc:spChg>
        <pc:spChg chg="add del">
          <ac:chgData name="Caleb.leonard5587@outlook.com" userId="aede5066ebfb9eac" providerId="LiveId" clId="{727E92F9-954D-42DD-9BEE-34D8A0D11E94}" dt="2019-10-11T01:20:03.122" v="1430"/>
          <ac:spMkLst>
            <pc:docMk/>
            <pc:sldMk cId="3914358744" sldId="258"/>
            <ac:spMk id="62" creationId="{C0B19935-C760-4698-9DD1-973C8A428D26}"/>
          </ac:spMkLst>
        </pc:spChg>
        <pc:spChg chg="add del">
          <ac:chgData name="Caleb.leonard5587@outlook.com" userId="aede5066ebfb9eac" providerId="LiveId" clId="{727E92F9-954D-42DD-9BEE-34D8A0D11E94}" dt="2019-10-11T01:20:03.122" v="1430"/>
          <ac:spMkLst>
            <pc:docMk/>
            <pc:sldMk cId="3914358744" sldId="258"/>
            <ac:spMk id="63" creationId="{08990612-E008-4F02-AEBB-B140BE753558}"/>
          </ac:spMkLst>
        </pc:spChg>
        <pc:spChg chg="add del">
          <ac:chgData name="Caleb.leonard5587@outlook.com" userId="aede5066ebfb9eac" providerId="LiveId" clId="{727E92F9-954D-42DD-9BEE-34D8A0D11E94}" dt="2019-10-11T01:20:03.122" v="1430"/>
          <ac:spMkLst>
            <pc:docMk/>
            <pc:sldMk cId="3914358744" sldId="258"/>
            <ac:spMk id="64" creationId="{A310A41F-3A14-4150-B6CF-0A577DDDEAD2}"/>
          </ac:spMkLst>
        </pc:spChg>
        <pc:picChg chg="add mod ord">
          <ac:chgData name="Caleb.leonard5587@outlook.com" userId="aede5066ebfb9eac" providerId="LiveId" clId="{727E92F9-954D-42DD-9BEE-34D8A0D11E94}" dt="2019-10-11T01:36:50.830" v="1550" actId="1076"/>
          <ac:picMkLst>
            <pc:docMk/>
            <pc:sldMk cId="3914358744" sldId="258"/>
            <ac:picMk id="6" creationId="{06ACBD06-AAF6-4862-9445-2CFF91412362}"/>
          </ac:picMkLst>
        </pc:picChg>
        <pc:picChg chg="add mod">
          <ac:chgData name="Caleb.leonard5587@outlook.com" userId="aede5066ebfb9eac" providerId="LiveId" clId="{727E92F9-954D-42DD-9BEE-34D8A0D11E94}" dt="2019-10-11T01:36:45.182" v="1549" actId="1076"/>
          <ac:picMkLst>
            <pc:docMk/>
            <pc:sldMk cId="3914358744" sldId="258"/>
            <ac:picMk id="7" creationId="{7EFEB13B-65EB-43BD-9E87-220A578E6E89}"/>
          </ac:picMkLst>
        </pc:picChg>
      </pc:sldChg>
      <pc:sldChg chg="addSp delSp modSp add mod modTransition setBg modAnim setClrOvrMap delDesignElem">
        <pc:chgData name="Caleb.leonard5587@outlook.com" userId="aede5066ebfb9eac" providerId="LiveId" clId="{727E92F9-954D-42DD-9BEE-34D8A0D11E94}" dt="2019-10-11T01:33:47.332" v="1521"/>
        <pc:sldMkLst>
          <pc:docMk/>
          <pc:sldMk cId="2125106624" sldId="259"/>
        </pc:sldMkLst>
        <pc:spChg chg="mod">
          <ac:chgData name="Caleb.leonard5587@outlook.com" userId="aede5066ebfb9eac" providerId="LiveId" clId="{727E92F9-954D-42DD-9BEE-34D8A0D11E94}" dt="2019-10-11T01:31:18.208" v="1495" actId="2711"/>
          <ac:spMkLst>
            <pc:docMk/>
            <pc:sldMk cId="2125106624" sldId="259"/>
            <ac:spMk id="2" creationId="{6DFC1449-73E9-4322-9680-A4F10743BB1A}"/>
          </ac:spMkLst>
        </pc:spChg>
        <pc:spChg chg="add del">
          <ac:chgData name="Caleb.leonard5587@outlook.com" userId="aede5066ebfb9eac" providerId="LiveId" clId="{727E92F9-954D-42DD-9BEE-34D8A0D11E94}" dt="2019-10-11T00:42:07.491" v="529" actId="26606"/>
          <ac:spMkLst>
            <pc:docMk/>
            <pc:sldMk cId="2125106624" sldId="259"/>
            <ac:spMk id="3" creationId="{C8684A2E-815F-4AEC-9037-5D892CD58D07}"/>
          </ac:spMkLst>
        </pc:spChg>
        <pc:spChg chg="mod">
          <ac:chgData name="Caleb.leonard5587@outlook.com" userId="aede5066ebfb9eac" providerId="LiveId" clId="{727E92F9-954D-42DD-9BEE-34D8A0D11E94}" dt="2019-10-11T01:30:37.202" v="1492" actId="26606"/>
          <ac:spMkLst>
            <pc:docMk/>
            <pc:sldMk cId="2125106624" sldId="259"/>
            <ac:spMk id="4" creationId="{142D0432-AC84-4791-A330-11D19376E6EE}"/>
          </ac:spMkLst>
        </pc:spChg>
        <pc:spChg chg="mod">
          <ac:chgData name="Caleb.leonard5587@outlook.com" userId="aede5066ebfb9eac" providerId="LiveId" clId="{727E92F9-954D-42DD-9BEE-34D8A0D11E94}" dt="2019-10-11T01:30:37.202" v="1492" actId="26606"/>
          <ac:spMkLst>
            <pc:docMk/>
            <pc:sldMk cId="2125106624" sldId="259"/>
            <ac:spMk id="5" creationId="{62FE4098-1D32-414F-819B-606F204CA934}"/>
          </ac:spMkLst>
        </pc:spChg>
        <pc:spChg chg="add del">
          <ac:chgData name="Caleb.leonard5587@outlook.com" userId="aede5066ebfb9eac" providerId="LiveId" clId="{727E92F9-954D-42DD-9BEE-34D8A0D11E94}" dt="2019-10-11T00:41:54.845" v="520" actId="26606"/>
          <ac:spMkLst>
            <pc:docMk/>
            <pc:sldMk cId="2125106624" sldId="259"/>
            <ac:spMk id="8" creationId="{DCF4EB5C-ED25-4675-8255-2F5B12CFFCF0}"/>
          </ac:spMkLst>
        </pc:spChg>
        <pc:spChg chg="add del">
          <ac:chgData name="Caleb.leonard5587@outlook.com" userId="aede5066ebfb9eac" providerId="LiveId" clId="{727E92F9-954D-42DD-9BEE-34D8A0D11E94}" dt="2019-10-11T00:41:54.845" v="520" actId="26606"/>
          <ac:spMkLst>
            <pc:docMk/>
            <pc:sldMk cId="2125106624" sldId="259"/>
            <ac:spMk id="10" creationId="{9514EC6E-A557-42A2-BCDC-3ABFFC5E564D}"/>
          </ac:spMkLst>
        </pc:spChg>
        <pc:spChg chg="add del">
          <ac:chgData name="Caleb.leonard5587@outlook.com" userId="aede5066ebfb9eac" providerId="LiveId" clId="{727E92F9-954D-42DD-9BEE-34D8A0D11E94}" dt="2019-10-11T00:41:54.845" v="520" actId="26606"/>
          <ac:spMkLst>
            <pc:docMk/>
            <pc:sldMk cId="2125106624" sldId="259"/>
            <ac:spMk id="12" creationId="{905482C9-EB42-4BFE-95BF-7FD661F07657}"/>
          </ac:spMkLst>
        </pc:spChg>
        <pc:spChg chg="add del">
          <ac:chgData name="Caleb.leonard5587@outlook.com" userId="aede5066ebfb9eac" providerId="LiveId" clId="{727E92F9-954D-42DD-9BEE-34D8A0D11E94}" dt="2019-10-11T00:41:54.845" v="520" actId="26606"/>
          <ac:spMkLst>
            <pc:docMk/>
            <pc:sldMk cId="2125106624" sldId="259"/>
            <ac:spMk id="14" creationId="{7539E646-A625-4A26-86ED-BD90EDD329F7}"/>
          </ac:spMkLst>
        </pc:spChg>
        <pc:spChg chg="add del">
          <ac:chgData name="Caleb.leonard5587@outlook.com" userId="aede5066ebfb9eac" providerId="LiveId" clId="{727E92F9-954D-42DD-9BEE-34D8A0D11E94}" dt="2019-10-11T00:41:54.845" v="520" actId="26606"/>
          <ac:spMkLst>
            <pc:docMk/>
            <pc:sldMk cId="2125106624" sldId="259"/>
            <ac:spMk id="16" creationId="{8E019540-1104-4B12-9F83-45F58674186F}"/>
          </ac:spMkLst>
        </pc:spChg>
        <pc:spChg chg="add del">
          <ac:chgData name="Caleb.leonard5587@outlook.com" userId="aede5066ebfb9eac" providerId="LiveId" clId="{727E92F9-954D-42DD-9BEE-34D8A0D11E94}" dt="2019-10-11T00:41:54.845" v="520" actId="26606"/>
          <ac:spMkLst>
            <pc:docMk/>
            <pc:sldMk cId="2125106624" sldId="259"/>
            <ac:spMk id="18" creationId="{3580CFD6-E44A-486A-9E73-D8D948F78A34}"/>
          </ac:spMkLst>
        </pc:spChg>
        <pc:spChg chg="add del">
          <ac:chgData name="Caleb.leonard5587@outlook.com" userId="aede5066ebfb9eac" providerId="LiveId" clId="{727E92F9-954D-42DD-9BEE-34D8A0D11E94}" dt="2019-10-11T00:41:56.335" v="522" actId="26606"/>
          <ac:spMkLst>
            <pc:docMk/>
            <pc:sldMk cId="2125106624" sldId="259"/>
            <ac:spMk id="20" creationId="{B373F125-DEF3-41D6-9918-AB21A2ACC37A}"/>
          </ac:spMkLst>
        </pc:spChg>
        <pc:spChg chg="add del">
          <ac:chgData name="Caleb.leonard5587@outlook.com" userId="aede5066ebfb9eac" providerId="LiveId" clId="{727E92F9-954D-42DD-9BEE-34D8A0D11E94}" dt="2019-10-11T00:41:56.335" v="522" actId="26606"/>
          <ac:spMkLst>
            <pc:docMk/>
            <pc:sldMk cId="2125106624" sldId="259"/>
            <ac:spMk id="21" creationId="{71E9F226-EB6E-48C9-ADDA-636DE4BF4EBE}"/>
          </ac:spMkLst>
        </pc:spChg>
        <pc:spChg chg="add del">
          <ac:chgData name="Caleb.leonard5587@outlook.com" userId="aede5066ebfb9eac" providerId="LiveId" clId="{727E92F9-954D-42DD-9BEE-34D8A0D11E94}" dt="2019-10-11T00:41:56.335" v="522" actId="26606"/>
          <ac:spMkLst>
            <pc:docMk/>
            <pc:sldMk cId="2125106624" sldId="259"/>
            <ac:spMk id="22" creationId="{C8684A2E-815F-4AEC-9037-5D892CD58D07}"/>
          </ac:spMkLst>
        </pc:spChg>
        <pc:spChg chg="add del">
          <ac:chgData name="Caleb.leonard5587@outlook.com" userId="aede5066ebfb9eac" providerId="LiveId" clId="{727E92F9-954D-42DD-9BEE-34D8A0D11E94}" dt="2019-10-11T00:41:57.805" v="524" actId="26606"/>
          <ac:spMkLst>
            <pc:docMk/>
            <pc:sldMk cId="2125106624" sldId="259"/>
            <ac:spMk id="24" creationId="{18FFF8BA-E008-4068-851C-2CED296AC5C1}"/>
          </ac:spMkLst>
        </pc:spChg>
        <pc:spChg chg="add del">
          <ac:chgData name="Caleb.leonard5587@outlook.com" userId="aede5066ebfb9eac" providerId="LiveId" clId="{727E92F9-954D-42DD-9BEE-34D8A0D11E94}" dt="2019-10-11T00:41:57.805" v="524" actId="26606"/>
          <ac:spMkLst>
            <pc:docMk/>
            <pc:sldMk cId="2125106624" sldId="259"/>
            <ac:spMk id="25" creationId="{832B0DA7-13B0-4805-B9BD-9BFACCB233CC}"/>
          </ac:spMkLst>
        </pc:spChg>
        <pc:spChg chg="add del">
          <ac:chgData name="Caleb.leonard5587@outlook.com" userId="aede5066ebfb9eac" providerId="LiveId" clId="{727E92F9-954D-42DD-9BEE-34D8A0D11E94}" dt="2019-10-11T00:41:57.805" v="524" actId="26606"/>
          <ac:spMkLst>
            <pc:docMk/>
            <pc:sldMk cId="2125106624" sldId="259"/>
            <ac:spMk id="26" creationId="{D5D17921-1EF4-488E-A9AA-AC6B7F3CE91D}"/>
          </ac:spMkLst>
        </pc:spChg>
        <pc:spChg chg="add del">
          <ac:chgData name="Caleb.leonard5587@outlook.com" userId="aede5066ebfb9eac" providerId="LiveId" clId="{727E92F9-954D-42DD-9BEE-34D8A0D11E94}" dt="2019-10-11T00:41:57.805" v="524" actId="26606"/>
          <ac:spMkLst>
            <pc:docMk/>
            <pc:sldMk cId="2125106624" sldId="259"/>
            <ac:spMk id="27" creationId="{C8684A2E-815F-4AEC-9037-5D892CD58D07}"/>
          </ac:spMkLst>
        </pc:spChg>
        <pc:spChg chg="add del">
          <ac:chgData name="Caleb.leonard5587@outlook.com" userId="aede5066ebfb9eac" providerId="LiveId" clId="{727E92F9-954D-42DD-9BEE-34D8A0D11E94}" dt="2019-10-11T00:41:59.884" v="526" actId="26606"/>
          <ac:spMkLst>
            <pc:docMk/>
            <pc:sldMk cId="2125106624" sldId="259"/>
            <ac:spMk id="29" creationId="{5409F327-FE5B-45BE-9891-0AC2BB3C7579}"/>
          </ac:spMkLst>
        </pc:spChg>
        <pc:spChg chg="add del">
          <ac:chgData name="Caleb.leonard5587@outlook.com" userId="aede5066ebfb9eac" providerId="LiveId" clId="{727E92F9-954D-42DD-9BEE-34D8A0D11E94}" dt="2019-10-11T00:41:59.884" v="526" actId="26606"/>
          <ac:spMkLst>
            <pc:docMk/>
            <pc:sldMk cId="2125106624" sldId="259"/>
            <ac:spMk id="30" creationId="{CCEA2409-B68F-42C1-811F-AF7213494547}"/>
          </ac:spMkLst>
        </pc:spChg>
        <pc:spChg chg="add del">
          <ac:chgData name="Caleb.leonard5587@outlook.com" userId="aede5066ebfb9eac" providerId="LiveId" clId="{727E92F9-954D-42DD-9BEE-34D8A0D11E94}" dt="2019-10-11T00:41:59.884" v="526" actId="26606"/>
          <ac:spMkLst>
            <pc:docMk/>
            <pc:sldMk cId="2125106624" sldId="259"/>
            <ac:spMk id="31" creationId="{63426179-F318-4F63-8D09-77B498805372}"/>
          </ac:spMkLst>
        </pc:spChg>
        <pc:spChg chg="add del">
          <ac:chgData name="Caleb.leonard5587@outlook.com" userId="aede5066ebfb9eac" providerId="LiveId" clId="{727E92F9-954D-42DD-9BEE-34D8A0D11E94}" dt="2019-10-11T00:41:59.884" v="526" actId="26606"/>
          <ac:spMkLst>
            <pc:docMk/>
            <pc:sldMk cId="2125106624" sldId="259"/>
            <ac:spMk id="32" creationId="{85292831-A37E-45F7-8CA8-0223DD3FA589}"/>
          </ac:spMkLst>
        </pc:spChg>
        <pc:spChg chg="add del">
          <ac:chgData name="Caleb.leonard5587@outlook.com" userId="aede5066ebfb9eac" providerId="LiveId" clId="{727E92F9-954D-42DD-9BEE-34D8A0D11E94}" dt="2019-10-11T00:41:59.884" v="526" actId="26606"/>
          <ac:spMkLst>
            <pc:docMk/>
            <pc:sldMk cId="2125106624" sldId="259"/>
            <ac:spMk id="33" creationId="{10324C00-B801-4706-ABF7-3B9B31DB06EA}"/>
          </ac:spMkLst>
        </pc:spChg>
        <pc:spChg chg="add del">
          <ac:chgData name="Caleb.leonard5587@outlook.com" userId="aede5066ebfb9eac" providerId="LiveId" clId="{727E92F9-954D-42DD-9BEE-34D8A0D11E94}" dt="2019-10-11T00:41:59.884" v="526" actId="26606"/>
          <ac:spMkLst>
            <pc:docMk/>
            <pc:sldMk cId="2125106624" sldId="259"/>
            <ac:spMk id="34" creationId="{C8684A2E-815F-4AEC-9037-5D892CD58D07}"/>
          </ac:spMkLst>
        </pc:spChg>
        <pc:spChg chg="add del">
          <ac:chgData name="Caleb.leonard5587@outlook.com" userId="aede5066ebfb9eac" providerId="LiveId" clId="{727E92F9-954D-42DD-9BEE-34D8A0D11E94}" dt="2019-10-11T00:42:07.471" v="528" actId="26606"/>
          <ac:spMkLst>
            <pc:docMk/>
            <pc:sldMk cId="2125106624" sldId="259"/>
            <ac:spMk id="36" creationId="{9B6B47BF-F3D0-4678-9B20-DA45E1BCAD6C}"/>
          </ac:spMkLst>
        </pc:spChg>
        <pc:spChg chg="add del">
          <ac:chgData name="Caleb.leonard5587@outlook.com" userId="aede5066ebfb9eac" providerId="LiveId" clId="{727E92F9-954D-42DD-9BEE-34D8A0D11E94}" dt="2019-10-11T00:42:07.471" v="528" actId="26606"/>
          <ac:spMkLst>
            <pc:docMk/>
            <pc:sldMk cId="2125106624" sldId="259"/>
            <ac:spMk id="37" creationId="{19334917-3673-4EF2-BA7C-CC83AEEEAE37}"/>
          </ac:spMkLst>
        </pc:spChg>
        <pc:spChg chg="add del">
          <ac:chgData name="Caleb.leonard5587@outlook.com" userId="aede5066ebfb9eac" providerId="LiveId" clId="{727E92F9-954D-42DD-9BEE-34D8A0D11E94}" dt="2019-10-11T00:42:07.471" v="528" actId="26606"/>
          <ac:spMkLst>
            <pc:docMk/>
            <pc:sldMk cId="2125106624" sldId="259"/>
            <ac:spMk id="38" creationId="{E1589AE1-C0FC-4B66-9C0D-9EB92F40F440}"/>
          </ac:spMkLst>
        </pc:spChg>
        <pc:spChg chg="add del">
          <ac:chgData name="Caleb.leonard5587@outlook.com" userId="aede5066ebfb9eac" providerId="LiveId" clId="{727E92F9-954D-42DD-9BEE-34D8A0D11E94}" dt="2019-10-11T00:42:07.471" v="528" actId="26606"/>
          <ac:spMkLst>
            <pc:docMk/>
            <pc:sldMk cId="2125106624" sldId="259"/>
            <ac:spMk id="39" creationId="{C8684A2E-815F-4AEC-9037-5D892CD58D07}"/>
          </ac:spMkLst>
        </pc:spChg>
        <pc:spChg chg="add del">
          <ac:chgData name="Caleb.leonard5587@outlook.com" userId="aede5066ebfb9eac" providerId="LiveId" clId="{727E92F9-954D-42DD-9BEE-34D8A0D11E94}" dt="2019-10-11T00:50:50.914" v="817" actId="26606"/>
          <ac:spMkLst>
            <pc:docMk/>
            <pc:sldMk cId="2125106624" sldId="259"/>
            <ac:spMk id="41" creationId="{B373F125-DEF3-41D6-9918-AB21A2ACC37A}"/>
          </ac:spMkLst>
        </pc:spChg>
        <pc:spChg chg="add del">
          <ac:chgData name="Caleb.leonard5587@outlook.com" userId="aede5066ebfb9eac" providerId="LiveId" clId="{727E92F9-954D-42DD-9BEE-34D8A0D11E94}" dt="2019-10-11T00:50:50.914" v="817" actId="26606"/>
          <ac:spMkLst>
            <pc:docMk/>
            <pc:sldMk cId="2125106624" sldId="259"/>
            <ac:spMk id="42" creationId="{71E9F226-EB6E-48C9-ADDA-636DE4BF4EBE}"/>
          </ac:spMkLst>
        </pc:spChg>
        <pc:spChg chg="add del mod">
          <ac:chgData name="Caleb.leonard5587@outlook.com" userId="aede5066ebfb9eac" providerId="LiveId" clId="{727E92F9-954D-42DD-9BEE-34D8A0D11E94}" dt="2019-10-11T00:50:50.914" v="817" actId="26606"/>
          <ac:spMkLst>
            <pc:docMk/>
            <pc:sldMk cId="2125106624" sldId="259"/>
            <ac:spMk id="43" creationId="{C8684A2E-815F-4AEC-9037-5D892CD58D07}"/>
          </ac:spMkLst>
        </pc:spChg>
        <pc:spChg chg="add del">
          <ac:chgData name="Caleb.leonard5587@outlook.com" userId="aede5066ebfb9eac" providerId="LiveId" clId="{727E92F9-954D-42DD-9BEE-34D8A0D11E94}" dt="2019-10-11T01:30:16.049" v="1491"/>
          <ac:spMkLst>
            <pc:docMk/>
            <pc:sldMk cId="2125106624" sldId="259"/>
            <ac:spMk id="47" creationId="{655AE6B0-AC9E-4167-806F-E9DB135FC46B}"/>
          </ac:spMkLst>
        </pc:spChg>
        <pc:spChg chg="add del">
          <ac:chgData name="Caleb.leonard5587@outlook.com" userId="aede5066ebfb9eac" providerId="LiveId" clId="{727E92F9-954D-42DD-9BEE-34D8A0D11E94}" dt="2019-10-11T01:05:12.153" v="823" actId="26606"/>
          <ac:spMkLst>
            <pc:docMk/>
            <pc:sldMk cId="2125106624" sldId="259"/>
            <ac:spMk id="50" creationId="{F92989FB-1024-49B7-BDF1-B3CE27D48623}"/>
          </ac:spMkLst>
        </pc:spChg>
        <pc:spChg chg="add del">
          <ac:chgData name="Caleb.leonard5587@outlook.com" userId="aede5066ebfb9eac" providerId="LiveId" clId="{727E92F9-954D-42DD-9BEE-34D8A0D11E94}" dt="2019-10-11T01:05:12.153" v="823" actId="26606"/>
          <ac:spMkLst>
            <pc:docMk/>
            <pc:sldMk cId="2125106624" sldId="259"/>
            <ac:spMk id="52" creationId="{2987D6F4-EC95-4EF1-A8AD-4B70386CEEC7}"/>
          </ac:spMkLst>
        </pc:spChg>
        <pc:spChg chg="add del">
          <ac:chgData name="Caleb.leonard5587@outlook.com" userId="aede5066ebfb9eac" providerId="LiveId" clId="{727E92F9-954D-42DD-9BEE-34D8A0D11E94}" dt="2019-10-11T01:05:12.153" v="823" actId="26606"/>
          <ac:spMkLst>
            <pc:docMk/>
            <pc:sldMk cId="2125106624" sldId="259"/>
            <ac:spMk id="54" creationId="{F5F792DF-9D0A-4DB6-9A9E-7312F5A7E87D}"/>
          </ac:spMkLst>
        </pc:spChg>
        <pc:spChg chg="add del">
          <ac:chgData name="Caleb.leonard5587@outlook.com" userId="aede5066ebfb9eac" providerId="LiveId" clId="{727E92F9-954D-42DD-9BEE-34D8A0D11E94}" dt="2019-10-11T01:05:12.153" v="823" actId="26606"/>
          <ac:spMkLst>
            <pc:docMk/>
            <pc:sldMk cId="2125106624" sldId="259"/>
            <ac:spMk id="56" creationId="{7BC7EA7B-802E-41F4-8926-C4475287AA31}"/>
          </ac:spMkLst>
        </pc:spChg>
        <pc:spChg chg="add del">
          <ac:chgData name="Caleb.leonard5587@outlook.com" userId="aede5066ebfb9eac" providerId="LiveId" clId="{727E92F9-954D-42DD-9BEE-34D8A0D11E94}" dt="2019-10-11T01:20:03.122" v="1430"/>
          <ac:spMkLst>
            <pc:docMk/>
            <pc:sldMk cId="2125106624" sldId="259"/>
            <ac:spMk id="61" creationId="{BFABBCE0-E08C-4BBE-9FD2-E2B253D4D5F2}"/>
          </ac:spMkLst>
        </pc:spChg>
        <pc:spChg chg="add del">
          <ac:chgData name="Caleb.leonard5587@outlook.com" userId="aede5066ebfb9eac" providerId="LiveId" clId="{727E92F9-954D-42DD-9BEE-34D8A0D11E94}" dt="2019-10-11T01:20:03.122" v="1430"/>
          <ac:spMkLst>
            <pc:docMk/>
            <pc:sldMk cId="2125106624" sldId="259"/>
            <ac:spMk id="63" creationId="{FF426BAC-43D6-468E-B6FF-167034D5CE43}"/>
          </ac:spMkLst>
        </pc:spChg>
        <pc:spChg chg="add del">
          <ac:chgData name="Caleb.leonard5587@outlook.com" userId="aede5066ebfb9eac" providerId="LiveId" clId="{727E92F9-954D-42DD-9BEE-34D8A0D11E94}" dt="2019-10-11T01:30:16.049" v="1491"/>
          <ac:spMkLst>
            <pc:docMk/>
            <pc:sldMk cId="2125106624" sldId="259"/>
            <ac:spMk id="64" creationId="{87BD1F4E-A66D-4C06-86DA-8D56CA7A3B41}"/>
          </ac:spMkLst>
        </pc:spChg>
        <pc:spChg chg="add del">
          <ac:chgData name="Caleb.leonard5587@outlook.com" userId="aede5066ebfb9eac" providerId="LiveId" clId="{727E92F9-954D-42DD-9BEE-34D8A0D11E94}" dt="2019-10-11T01:20:03.122" v="1430"/>
          <ac:spMkLst>
            <pc:docMk/>
            <pc:sldMk cId="2125106624" sldId="259"/>
            <ac:spMk id="65" creationId="{FB02D80E-5995-4C54-8387-5893C2C89473}"/>
          </ac:spMkLst>
        </pc:spChg>
        <pc:spChg chg="add del">
          <ac:chgData name="Caleb.leonard5587@outlook.com" userId="aede5066ebfb9eac" providerId="LiveId" clId="{727E92F9-954D-42DD-9BEE-34D8A0D11E94}" dt="2019-10-11T01:20:03.122" v="1430"/>
          <ac:spMkLst>
            <pc:docMk/>
            <pc:sldMk cId="2125106624" sldId="259"/>
            <ac:spMk id="67" creationId="{896083C8-1401-4950-AF56-E2FAFE42D656}"/>
          </ac:spMkLst>
        </pc:spChg>
        <pc:grpChg chg="add del">
          <ac:chgData name="Caleb.leonard5587@outlook.com" userId="aede5066ebfb9eac" providerId="LiveId" clId="{727E92F9-954D-42DD-9BEE-34D8A0D11E94}" dt="2019-10-11T01:30:16.049" v="1491"/>
          <ac:grpSpMkLst>
            <pc:docMk/>
            <pc:sldMk cId="2125106624" sldId="259"/>
            <ac:grpSpMk id="48" creationId="{3523416A-383B-4FDC-B4C9-D8EDDFE9C043}"/>
          </ac:grpSpMkLst>
        </pc:grpChg>
        <pc:graphicFrameChg chg="add mod ord modGraphic">
          <ac:chgData name="Caleb.leonard5587@outlook.com" userId="aede5066ebfb9eac" providerId="LiveId" clId="{727E92F9-954D-42DD-9BEE-34D8A0D11E94}" dt="2019-10-11T01:30:52.086" v="1494" actId="14100"/>
          <ac:graphicFrameMkLst>
            <pc:docMk/>
            <pc:sldMk cId="2125106624" sldId="259"/>
            <ac:graphicFrameMk id="45" creationId="{B7A227ED-81D9-4BEB-B2E5-EFB984C82715}"/>
          </ac:graphicFrameMkLst>
        </pc:graphicFrameChg>
      </pc:sldChg>
      <pc:sldChg chg="add del">
        <pc:chgData name="Caleb.leonard5587@outlook.com" userId="aede5066ebfb9eac" providerId="LiveId" clId="{727E92F9-954D-42DD-9BEE-34D8A0D11E94}" dt="2019-10-11T01:35:29.834" v="1541"/>
        <pc:sldMkLst>
          <pc:docMk/>
          <pc:sldMk cId="796605723" sldId="260"/>
        </pc:sldMkLst>
      </pc:sldChg>
      <pc:sldMasterChg chg="del delSldLayout">
        <pc:chgData name="Caleb.leonard5587@outlook.com" userId="aede5066ebfb9eac" providerId="LiveId" clId="{727E92F9-954D-42DD-9BEE-34D8A0D11E94}" dt="2019-10-10T05:11:42.892" v="67" actId="26606"/>
        <pc:sldMasterMkLst>
          <pc:docMk/>
          <pc:sldMasterMk cId="1691629954" sldId="2147483648"/>
        </pc:sldMasterMkLst>
        <pc:sldLayoutChg chg="del">
          <pc:chgData name="Caleb.leonard5587@outlook.com" userId="aede5066ebfb9eac" providerId="LiveId" clId="{727E92F9-954D-42DD-9BEE-34D8A0D11E94}" dt="2019-10-10T05:11:42.892" v="67" actId="26606"/>
          <pc:sldLayoutMkLst>
            <pc:docMk/>
            <pc:sldMasterMk cId="1691629954" sldId="2147483648"/>
            <pc:sldLayoutMk cId="2295185696" sldId="2147483649"/>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3042748074" sldId="2147483650"/>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2288828288" sldId="2147483651"/>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1785315703" sldId="2147483652"/>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2873049419" sldId="2147483653"/>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1789840791" sldId="2147483654"/>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3712185794" sldId="2147483655"/>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1298949266" sldId="2147483656"/>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3272894189" sldId="2147483657"/>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250870086" sldId="2147483658"/>
          </pc:sldLayoutMkLst>
        </pc:sldLayoutChg>
        <pc:sldLayoutChg chg="del">
          <pc:chgData name="Caleb.leonard5587@outlook.com" userId="aede5066ebfb9eac" providerId="LiveId" clId="{727E92F9-954D-42DD-9BEE-34D8A0D11E94}" dt="2019-10-10T05:11:42.892" v="67" actId="26606"/>
          <pc:sldLayoutMkLst>
            <pc:docMk/>
            <pc:sldMasterMk cId="1691629954" sldId="2147483648"/>
            <pc:sldLayoutMk cId="2079233204" sldId="2147483659"/>
          </pc:sldLayoutMkLst>
        </pc:sldLayoutChg>
      </pc:sldMasterChg>
      <pc:sldMasterChg chg="add addSldLayout">
        <pc:chgData name="Caleb.leonard5587@outlook.com" userId="aede5066ebfb9eac" providerId="LiveId" clId="{727E92F9-954D-42DD-9BEE-34D8A0D11E94}" dt="2019-10-10T05:11:42.892" v="67" actId="26606"/>
        <pc:sldMasterMkLst>
          <pc:docMk/>
          <pc:sldMasterMk cId="185537183" sldId="2147483705"/>
        </pc:sldMasterMkLst>
        <pc:sldLayoutChg chg="add">
          <pc:chgData name="Caleb.leonard5587@outlook.com" userId="aede5066ebfb9eac" providerId="LiveId" clId="{727E92F9-954D-42DD-9BEE-34D8A0D11E94}" dt="2019-10-10T05:11:42.892" v="67" actId="26606"/>
          <pc:sldLayoutMkLst>
            <pc:docMk/>
            <pc:sldMasterMk cId="185537183" sldId="2147483705"/>
            <pc:sldLayoutMk cId="2556546924" sldId="2147483694"/>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2670628277" sldId="2147483695"/>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1016856094" sldId="2147483696"/>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2161126316" sldId="2147483697"/>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806200085" sldId="2147483698"/>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2981693791" sldId="2147483699"/>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1073043347" sldId="2147483700"/>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761685834" sldId="2147483701"/>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318199654" sldId="2147483702"/>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2023821611" sldId="2147483703"/>
          </pc:sldLayoutMkLst>
        </pc:sldLayoutChg>
        <pc:sldLayoutChg chg="add">
          <pc:chgData name="Caleb.leonard5587@outlook.com" userId="aede5066ebfb9eac" providerId="LiveId" clId="{727E92F9-954D-42DD-9BEE-34D8A0D11E94}" dt="2019-10-10T05:11:42.892" v="67" actId="26606"/>
          <pc:sldLayoutMkLst>
            <pc:docMk/>
            <pc:sldMasterMk cId="185537183" sldId="2147483705"/>
            <pc:sldLayoutMk cId="2555489025" sldId="2147483704"/>
          </pc:sldLayoutMkLst>
        </pc:sldLayoutChg>
      </pc:sldMasterChg>
      <pc:sldMasterChg chg="modTransition modSldLayout">
        <pc:chgData name="Caleb.leonard5587@outlook.com" userId="aede5066ebfb9eac" providerId="LiveId" clId="{727E92F9-954D-42DD-9BEE-34D8A0D11E94}" dt="2019-10-11T01:21:34.780" v="1469"/>
        <pc:sldMasterMkLst>
          <pc:docMk/>
          <pc:sldMasterMk cId="569412672" sldId="2147483706"/>
        </pc:sldMasterMkLst>
        <pc:sldLayoutChg chg="modTransition">
          <pc:chgData name="Caleb.leonard5587@outlook.com" userId="aede5066ebfb9eac" providerId="LiveId" clId="{727E92F9-954D-42DD-9BEE-34D8A0D11E94}" dt="2019-10-11T01:21:34.780" v="1469"/>
          <pc:sldLayoutMkLst>
            <pc:docMk/>
            <pc:sldMasterMk cId="569412672" sldId="2147483706"/>
            <pc:sldLayoutMk cId="3787359264" sldId="2147483707"/>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143719015" sldId="2147483708"/>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2244357183" sldId="2147483709"/>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4148040501" sldId="2147483710"/>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2643809947" sldId="2147483711"/>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2098652229" sldId="2147483712"/>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3266983813" sldId="2147483713"/>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1109728071" sldId="2147483714"/>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1728230081" sldId="2147483715"/>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2901535530" sldId="2147483716"/>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545063816" sldId="2147483717"/>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409035639" sldId="2147483718"/>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4214966282" sldId="2147483719"/>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1132488946" sldId="2147483720"/>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2908616499" sldId="2147483721"/>
          </pc:sldLayoutMkLst>
        </pc:sldLayoutChg>
        <pc:sldLayoutChg chg="modTransition">
          <pc:chgData name="Caleb.leonard5587@outlook.com" userId="aede5066ebfb9eac" providerId="LiveId" clId="{727E92F9-954D-42DD-9BEE-34D8A0D11E94}" dt="2019-10-11T01:21:34.780" v="1469"/>
          <pc:sldLayoutMkLst>
            <pc:docMk/>
            <pc:sldMasterMk cId="569412672" sldId="2147483706"/>
            <pc:sldLayoutMk cId="1854417449" sldId="2147483722"/>
          </pc:sldLayoutMkLst>
        </pc:sldLayoutChg>
      </pc:sldMasterChg>
      <pc:sldMasterChg chg="modTransition modSldLayout">
        <pc:chgData name="Caleb.leonard5587@outlook.com" userId="aede5066ebfb9eac" providerId="LiveId" clId="{727E92F9-954D-42DD-9BEE-34D8A0D11E94}" dt="2019-10-11T01:30:16.049" v="1491"/>
        <pc:sldMasterMkLst>
          <pc:docMk/>
          <pc:sldMasterMk cId="2819672848" sldId="2147483723"/>
        </pc:sldMasterMkLst>
        <pc:sldLayoutChg chg="modTransition">
          <pc:chgData name="Caleb.leonard5587@outlook.com" userId="aede5066ebfb9eac" providerId="LiveId" clId="{727E92F9-954D-42DD-9BEE-34D8A0D11E94}" dt="2019-10-11T01:30:16.049" v="1491"/>
          <pc:sldLayoutMkLst>
            <pc:docMk/>
            <pc:sldMasterMk cId="2819672848" sldId="2147483723"/>
            <pc:sldLayoutMk cId="3389379745" sldId="2147483724"/>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325954302" sldId="2147483725"/>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2862671920" sldId="2147483726"/>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572857688" sldId="2147483727"/>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1853776982" sldId="2147483728"/>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414106201" sldId="2147483729"/>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1227089478" sldId="2147483730"/>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420949219" sldId="2147483731"/>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1930270978" sldId="2147483732"/>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754948004" sldId="2147483734"/>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2373663157" sldId="2147483735"/>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2909152947" sldId="2147483736"/>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2470565528" sldId="2147483737"/>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1220716116" sldId="2147483738"/>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1701511137" sldId="2147483739"/>
          </pc:sldLayoutMkLst>
        </pc:sldLayoutChg>
        <pc:sldLayoutChg chg="modTransition">
          <pc:chgData name="Caleb.leonard5587@outlook.com" userId="aede5066ebfb9eac" providerId="LiveId" clId="{727E92F9-954D-42DD-9BEE-34D8A0D11E94}" dt="2019-10-11T01:30:16.049" v="1491"/>
          <pc:sldLayoutMkLst>
            <pc:docMk/>
            <pc:sldMasterMk cId="2819672848" sldId="2147483723"/>
            <pc:sldLayoutMk cId="3868887876" sldId="214748374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[Leonard Caleb M Excel Project 3.xlsx]Slide 2!PivotTable1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a:latin typeface="Arial" panose="020B0604020202020204" pitchFamily="34" charset="0"/>
                <a:cs typeface="Arial" panose="020B0604020202020204" pitchFamily="34" charset="0"/>
              </a:rPr>
              <a:t>Car Class Rented Per Quarter</a:t>
            </a:r>
          </a:p>
        </c:rich>
      </c:tx>
      <c:layout>
        <c:manualLayout>
          <c:xMode val="edge"/>
          <c:yMode val="edge"/>
          <c:x val="0.24948701430523004"/>
          <c:y val="7.870661290776953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x"/>
          <c:size val="5"/>
          <c:spPr>
            <a:no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9037314085739285"/>
          <c:y val="0.25267387967094912"/>
          <c:w val="0.47752274715660542"/>
          <c:h val="0.46576992708890447"/>
        </c:manualLayout>
      </c:layout>
      <c:barChart>
        <c:barDir val="bar"/>
        <c:grouping val="clustered"/>
        <c:varyColors val="0"/>
        <c:ser>
          <c:idx val="0"/>
          <c:order val="0"/>
          <c:tx>
            <c:strRef>
              <c:f>'Slide 2'!$I$1:$I$2</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'Slide 2'!$H$3:$H$7</c:f>
              <c:strCache>
                <c:ptCount val="4"/>
                <c:pt idx="0">
                  <c:v>Economy</c:v>
                </c:pt>
                <c:pt idx="1">
                  <c:v>Hybrid</c:v>
                </c:pt>
                <c:pt idx="2">
                  <c:v>Premium</c:v>
                </c:pt>
                <c:pt idx="3">
                  <c:v>SUV</c:v>
                </c:pt>
              </c:strCache>
            </c:strRef>
          </c:cat>
          <c:val>
            <c:numRef>
              <c:f>'Slide 2'!$I$3:$I$7</c:f>
              <c:numCache>
                <c:formatCode>_(* #,##0_);_(* \(#,##0\);_(* "-"??_);_(@_)</c:formatCode>
                <c:ptCount val="4"/>
                <c:pt idx="0">
                  <c:v>5801</c:v>
                </c:pt>
                <c:pt idx="1">
                  <c:v>4685</c:v>
                </c:pt>
                <c:pt idx="2">
                  <c:v>4584</c:v>
                </c:pt>
                <c:pt idx="3">
                  <c:v>4858</c:v>
                </c:pt>
              </c:numCache>
            </c:numRef>
          </c:val>
          <c:extLst>
            <c:ext xmlns:c16="http://schemas.microsoft.com/office/drawing/2014/chart" uri="{C3380CC4-5D6E-409C-BE32-E72D297353CC}">
              <c16:uniqueId val="{00000000-2D63-41A8-A772-E6096F313547}"/>
            </c:ext>
          </c:extLst>
        </c:ser>
        <c:ser>
          <c:idx val="1"/>
          <c:order val="1"/>
          <c:tx>
            <c:strRef>
              <c:f>'Slide 2'!$J$1:$J$2</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'Slide 2'!$H$3:$H$7</c:f>
              <c:strCache>
                <c:ptCount val="4"/>
                <c:pt idx="0">
                  <c:v>Economy</c:v>
                </c:pt>
                <c:pt idx="1">
                  <c:v>Hybrid</c:v>
                </c:pt>
                <c:pt idx="2">
                  <c:v>Premium</c:v>
                </c:pt>
                <c:pt idx="3">
                  <c:v>SUV</c:v>
                </c:pt>
              </c:strCache>
            </c:strRef>
          </c:cat>
          <c:val>
            <c:numRef>
              <c:f>'Slide 2'!$J$3:$J$7</c:f>
              <c:numCache>
                <c:formatCode>_(* #,##0_);_(* \(#,##0\);_(* "-"??_);_(@_)</c:formatCode>
                <c:ptCount val="4"/>
                <c:pt idx="0">
                  <c:v>5907</c:v>
                </c:pt>
                <c:pt idx="1">
                  <c:v>4971</c:v>
                </c:pt>
                <c:pt idx="2">
                  <c:v>4885</c:v>
                </c:pt>
                <c:pt idx="3">
                  <c:v>5153</c:v>
                </c:pt>
              </c:numCache>
            </c:numRef>
          </c:val>
          <c:extLst>
            <c:ext xmlns:c16="http://schemas.microsoft.com/office/drawing/2014/chart" uri="{C3380CC4-5D6E-409C-BE32-E72D297353CC}">
              <c16:uniqueId val="{00000001-2D63-41A8-A772-E6096F313547}"/>
            </c:ext>
          </c:extLst>
        </c:ser>
        <c:ser>
          <c:idx val="2"/>
          <c:order val="2"/>
          <c:tx>
            <c:strRef>
              <c:f>'Slide 2'!$K$1:$K$2</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'Slide 2'!$H$3:$H$7</c:f>
              <c:strCache>
                <c:ptCount val="4"/>
                <c:pt idx="0">
                  <c:v>Economy</c:v>
                </c:pt>
                <c:pt idx="1">
                  <c:v>Hybrid</c:v>
                </c:pt>
                <c:pt idx="2">
                  <c:v>Premium</c:v>
                </c:pt>
                <c:pt idx="3">
                  <c:v>SUV</c:v>
                </c:pt>
              </c:strCache>
            </c:strRef>
          </c:cat>
          <c:val>
            <c:numRef>
              <c:f>'Slide 2'!$K$3:$K$7</c:f>
              <c:numCache>
                <c:formatCode>_(* #,##0_);_(* \(#,##0\);_(* "-"??_);_(@_)</c:formatCode>
                <c:ptCount val="4"/>
                <c:pt idx="0">
                  <c:v>9841</c:v>
                </c:pt>
                <c:pt idx="1">
                  <c:v>6348</c:v>
                </c:pt>
                <c:pt idx="2">
                  <c:v>6204</c:v>
                </c:pt>
                <c:pt idx="3">
                  <c:v>6610</c:v>
                </c:pt>
              </c:numCache>
            </c:numRef>
          </c:val>
          <c:extLst>
            <c:ext xmlns:c16="http://schemas.microsoft.com/office/drawing/2014/chart" uri="{C3380CC4-5D6E-409C-BE32-E72D297353CC}">
              <c16:uniqueId val="{00000002-2D63-41A8-A772-E6096F313547}"/>
            </c:ext>
          </c:extLst>
        </c:ser>
        <c:ser>
          <c:idx val="3"/>
          <c:order val="3"/>
          <c:tx>
            <c:strRef>
              <c:f>'Slide 2'!$L$1:$L$2</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'Slide 2'!$H$3:$H$7</c:f>
              <c:strCache>
                <c:ptCount val="4"/>
                <c:pt idx="0">
                  <c:v>Economy</c:v>
                </c:pt>
                <c:pt idx="1">
                  <c:v>Hybrid</c:v>
                </c:pt>
                <c:pt idx="2">
                  <c:v>Premium</c:v>
                </c:pt>
                <c:pt idx="3">
                  <c:v>SUV</c:v>
                </c:pt>
              </c:strCache>
            </c:strRef>
          </c:cat>
          <c:val>
            <c:numRef>
              <c:f>'Slide 2'!$L$3:$L$7</c:f>
              <c:numCache>
                <c:formatCode>_(* #,##0_);_(* \(#,##0\);_(* "-"??_);_(@_)</c:formatCode>
                <c:ptCount val="4"/>
                <c:pt idx="0">
                  <c:v>7354</c:v>
                </c:pt>
                <c:pt idx="1">
                  <c:v>7697</c:v>
                </c:pt>
                <c:pt idx="2">
                  <c:v>7528</c:v>
                </c:pt>
                <c:pt idx="3">
                  <c:v>7980</c:v>
                </c:pt>
              </c:numCache>
            </c:numRef>
          </c:val>
          <c:extLst>
            <c:ext xmlns:c16="http://schemas.microsoft.com/office/drawing/2014/chart" uri="{C3380CC4-5D6E-409C-BE32-E72D297353CC}">
              <c16:uniqueId val="{00000003-2D63-41A8-A772-E6096F313547}"/>
            </c:ext>
          </c:extLst>
        </c:ser>
        <c:dLbls>
          <c:showLegendKey val="0"/>
          <c:showVal val="0"/>
          <c:showCatName val="0"/>
          <c:showSerName val="0"/>
          <c:showPercent val="0"/>
          <c:showBubbleSize val="0"/>
        </c:dLbls>
        <c:gapWidth val="115"/>
        <c:overlap val="-20"/>
        <c:axId val="618427760"/>
        <c:axId val="618428400"/>
      </c:barChart>
      <c:catAx>
        <c:axId val="6184277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8428400"/>
        <c:crosses val="autoZero"/>
        <c:auto val="1"/>
        <c:lblAlgn val="ctr"/>
        <c:lblOffset val="100"/>
        <c:noMultiLvlLbl val="0"/>
      </c:catAx>
      <c:valAx>
        <c:axId val="618428400"/>
        <c:scaling>
          <c:orientation val="minMax"/>
        </c:scaling>
        <c:delete val="0"/>
        <c:axPos val="b"/>
        <c:majorGridlines>
          <c:spPr>
            <a:ln w="9525" cap="flat" cmpd="sng" algn="ctr">
              <a:solidFill>
                <a:schemeClr val="lt1">
                  <a:lumMod val="95000"/>
                  <a:alpha val="10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8427760"/>
        <c:crosses val="autoZero"/>
        <c:crossBetween val="between"/>
      </c:valAx>
      <c:spPr>
        <a:noFill/>
        <a:ln>
          <a:noFill/>
        </a:ln>
        <a:effectLst/>
      </c:spPr>
    </c:plotArea>
    <c:legend>
      <c:legendPos val="r"/>
      <c:layout>
        <c:manualLayout>
          <c:xMode val="edge"/>
          <c:yMode val="edge"/>
          <c:x val="0.81666666666666654"/>
          <c:y val="0.11914801509288049"/>
          <c:w val="0.15"/>
          <c:h val="0.598432996755723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[Leonard Caleb M Excel Project 3.xlsx]Slide 2!PivotTable2</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Locations Cars were Rented Per Quarter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x"/>
          <c:size val="5"/>
          <c:spPr>
            <a:no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'Slide 2'!$I$10:$I$11</c:f>
              <c:strCache>
                <c:ptCount val="1"/>
                <c:pt idx="0">
                  <c:v>Q1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2'!$H$12:$H$14</c:f>
              <c:strCache>
                <c:ptCount val="2"/>
                <c:pt idx="0">
                  <c:v>Airport</c:v>
                </c:pt>
                <c:pt idx="1">
                  <c:v>Downtown</c:v>
                </c:pt>
              </c:strCache>
            </c:strRef>
          </c:cat>
          <c:val>
            <c:numRef>
              <c:f>'Slide 2'!$I$12:$I$14</c:f>
              <c:numCache>
                <c:formatCode>_(* #,##0_);_(* \(#,##0\);_(* "-"??_);_(@_)</c:formatCode>
                <c:ptCount val="2"/>
                <c:pt idx="0">
                  <c:v>10186</c:v>
                </c:pt>
                <c:pt idx="1">
                  <c:v>9742</c:v>
                </c:pt>
              </c:numCache>
            </c:numRef>
          </c:val>
          <c:extLst>
            <c:ext xmlns:c16="http://schemas.microsoft.com/office/drawing/2014/chart" uri="{C3380CC4-5D6E-409C-BE32-E72D297353CC}">
              <c16:uniqueId val="{00000000-FCA1-429C-B02E-955070888D7B}"/>
            </c:ext>
          </c:extLst>
        </c:ser>
        <c:ser>
          <c:idx val="1"/>
          <c:order val="1"/>
          <c:tx>
            <c:strRef>
              <c:f>'Slide 2'!$J$10:$J$11</c:f>
              <c:strCache>
                <c:ptCount val="1"/>
                <c:pt idx="0">
                  <c:v>Q2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2'!$H$12:$H$14</c:f>
              <c:strCache>
                <c:ptCount val="2"/>
                <c:pt idx="0">
                  <c:v>Airport</c:v>
                </c:pt>
                <c:pt idx="1">
                  <c:v>Downtown</c:v>
                </c:pt>
              </c:strCache>
            </c:strRef>
          </c:cat>
          <c:val>
            <c:numRef>
              <c:f>'Slide 2'!$J$12:$J$14</c:f>
              <c:numCache>
                <c:formatCode>_(* #,##0_);_(* \(#,##0\);_(* "-"??_);_(@_)</c:formatCode>
                <c:ptCount val="2"/>
                <c:pt idx="0">
                  <c:v>9016</c:v>
                </c:pt>
                <c:pt idx="1">
                  <c:v>11900</c:v>
                </c:pt>
              </c:numCache>
            </c:numRef>
          </c:val>
          <c:extLst>
            <c:ext xmlns:c16="http://schemas.microsoft.com/office/drawing/2014/chart" uri="{C3380CC4-5D6E-409C-BE32-E72D297353CC}">
              <c16:uniqueId val="{00000001-FCA1-429C-B02E-955070888D7B}"/>
            </c:ext>
          </c:extLst>
        </c:ser>
        <c:ser>
          <c:idx val="2"/>
          <c:order val="2"/>
          <c:tx>
            <c:strRef>
              <c:f>'Slide 2'!$K$10:$K$11</c:f>
              <c:strCache>
                <c:ptCount val="1"/>
                <c:pt idx="0">
                  <c:v>Q3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2'!$H$12:$H$14</c:f>
              <c:strCache>
                <c:ptCount val="2"/>
                <c:pt idx="0">
                  <c:v>Airport</c:v>
                </c:pt>
                <c:pt idx="1">
                  <c:v>Downtown</c:v>
                </c:pt>
              </c:strCache>
            </c:strRef>
          </c:cat>
          <c:val>
            <c:numRef>
              <c:f>'Slide 2'!$K$12:$K$14</c:f>
              <c:numCache>
                <c:formatCode>_(* #,##0_);_(* \(#,##0\);_(* "-"??_);_(@_)</c:formatCode>
                <c:ptCount val="2"/>
                <c:pt idx="0">
                  <c:v>13639</c:v>
                </c:pt>
                <c:pt idx="1">
                  <c:v>15364</c:v>
                </c:pt>
              </c:numCache>
            </c:numRef>
          </c:val>
          <c:extLst>
            <c:ext xmlns:c16="http://schemas.microsoft.com/office/drawing/2014/chart" uri="{C3380CC4-5D6E-409C-BE32-E72D297353CC}">
              <c16:uniqueId val="{00000002-FCA1-429C-B02E-955070888D7B}"/>
            </c:ext>
          </c:extLst>
        </c:ser>
        <c:ser>
          <c:idx val="3"/>
          <c:order val="3"/>
          <c:tx>
            <c:strRef>
              <c:f>'Slide 2'!$L$10:$L$11</c:f>
              <c:strCache>
                <c:ptCount val="1"/>
                <c:pt idx="0">
                  <c:v>Q4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'Slide 2'!$H$12:$H$14</c:f>
              <c:strCache>
                <c:ptCount val="2"/>
                <c:pt idx="0">
                  <c:v>Airport</c:v>
                </c:pt>
                <c:pt idx="1">
                  <c:v>Downtown</c:v>
                </c:pt>
              </c:strCache>
            </c:strRef>
          </c:cat>
          <c:val>
            <c:numRef>
              <c:f>'Slide 2'!$L$12:$L$14</c:f>
              <c:numCache>
                <c:formatCode>_(* #,##0_);_(* \(#,##0\);_(* "-"??_);_(@_)</c:formatCode>
                <c:ptCount val="2"/>
                <c:pt idx="0">
                  <c:v>15638</c:v>
                </c:pt>
                <c:pt idx="1">
                  <c:v>14921</c:v>
                </c:pt>
              </c:numCache>
            </c:numRef>
          </c:val>
          <c:extLst>
            <c:ext xmlns:c16="http://schemas.microsoft.com/office/drawing/2014/chart" uri="{C3380CC4-5D6E-409C-BE32-E72D297353CC}">
              <c16:uniqueId val="{00000003-FCA1-429C-B02E-955070888D7B}"/>
            </c:ext>
          </c:extLst>
        </c:ser>
        <c:dLbls>
          <c:dLblPos val="inEnd"/>
          <c:showLegendKey val="0"/>
          <c:showVal val="1"/>
          <c:showCatName val="0"/>
          <c:showSerName val="0"/>
          <c:showPercent val="0"/>
          <c:showBubbleSize val="0"/>
        </c:dLbls>
        <c:gapWidth val="115"/>
        <c:overlap val="-20"/>
        <c:axId val="992200056"/>
        <c:axId val="992208376"/>
      </c:barChart>
      <c:catAx>
        <c:axId val="992200056"/>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2208376"/>
        <c:crosses val="autoZero"/>
        <c:auto val="1"/>
        <c:lblAlgn val="ctr"/>
        <c:lblOffset val="100"/>
        <c:noMultiLvlLbl val="0"/>
      </c:catAx>
      <c:valAx>
        <c:axId val="992208376"/>
        <c:scaling>
          <c:orientation val="minMax"/>
        </c:scaling>
        <c:delete val="0"/>
        <c:axPos val="b"/>
        <c:majorGridlines>
          <c:spPr>
            <a:ln w="9525" cap="flat" cmpd="sng" algn="ctr">
              <a:solidFill>
                <a:schemeClr val="lt1">
                  <a:lumMod val="95000"/>
                  <a:alpha val="10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2200056"/>
        <c:crosses val="autoZero"/>
        <c:crossBetween val="between"/>
      </c:valAx>
      <c:spPr>
        <a:noFill/>
        <a:ln>
          <a:noFill/>
        </a:ln>
        <a:effectLst/>
      </c:spPr>
    </c:plotArea>
    <c:legend>
      <c:legendPos val="r"/>
      <c:layout>
        <c:manualLayout>
          <c:xMode val="edge"/>
          <c:yMode val="edge"/>
          <c:x val="0.85900380495038287"/>
          <c:y val="0.26975682638271148"/>
          <c:w val="0.12464881011632817"/>
          <c:h val="0.4040769174185659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10-10T01:27:14.343" idx="2">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08A8C1-5016-4BD2-951B-59C97BF8521E}"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B094A6CA-9F06-4F5D-BFED-BC558F0B4463}">
      <dgm:prSet/>
      <dgm:spPr/>
      <dgm:t>
        <a:bodyPr/>
        <a:lstStyle/>
        <a:p>
          <a:pPr>
            <a:lnSpc>
              <a:spcPct val="100000"/>
            </a:lnSpc>
            <a:defRPr b="1"/>
          </a:pPr>
          <a:r>
            <a:rPr lang="en-US" dirty="0"/>
            <a:t>Findings</a:t>
          </a:r>
        </a:p>
      </dgm:t>
    </dgm:pt>
    <dgm:pt modelId="{4B2BA0E3-C675-4A67-A306-B988874092A6}" type="parTrans" cxnId="{B4FE3A60-CCE6-458E-B2BB-EFCC5620C4D6}">
      <dgm:prSet/>
      <dgm:spPr/>
      <dgm:t>
        <a:bodyPr/>
        <a:lstStyle/>
        <a:p>
          <a:endParaRPr lang="en-US"/>
        </a:p>
      </dgm:t>
    </dgm:pt>
    <dgm:pt modelId="{D4DDB980-3AF8-472F-AC21-208C85C40318}" type="sibTrans" cxnId="{B4FE3A60-CCE6-458E-B2BB-EFCC5620C4D6}">
      <dgm:prSet/>
      <dgm:spPr/>
      <dgm:t>
        <a:bodyPr/>
        <a:lstStyle/>
        <a:p>
          <a:endParaRPr lang="en-US"/>
        </a:p>
      </dgm:t>
    </dgm:pt>
    <dgm:pt modelId="{C27D996F-E330-49FC-BF61-F792B8AA9DBE}">
      <dgm:prSet/>
      <dgm:spPr/>
      <dgm:t>
        <a:bodyPr/>
        <a:lstStyle/>
        <a:p>
          <a:pPr>
            <a:lnSpc>
              <a:spcPct val="100000"/>
            </a:lnSpc>
          </a:pPr>
          <a:r>
            <a:rPr lang="en-US" dirty="0"/>
            <a:t>In the quarterly review for vehicle class we can clearly see that the Economy vehicle is the vehicle of choice to rent; we also see that rentals from the downtown area tend to be more profitable than the airport. The economy vehicle also had the highest amount of rented cars and most cars were rented from the downtown area. </a:t>
          </a:r>
        </a:p>
      </dgm:t>
    </dgm:pt>
    <dgm:pt modelId="{E2507E59-6635-4B78-95F8-4CC2089D378E}" type="parTrans" cxnId="{0421786C-852E-458B-83A2-0226887E5DF8}">
      <dgm:prSet/>
      <dgm:spPr/>
      <dgm:t>
        <a:bodyPr/>
        <a:lstStyle/>
        <a:p>
          <a:endParaRPr lang="en-US"/>
        </a:p>
      </dgm:t>
    </dgm:pt>
    <dgm:pt modelId="{38B72325-9FDD-4DBE-9656-4D5DE3BEBCAF}" type="sibTrans" cxnId="{0421786C-852E-458B-83A2-0226887E5DF8}">
      <dgm:prSet/>
      <dgm:spPr/>
      <dgm:t>
        <a:bodyPr/>
        <a:lstStyle/>
        <a:p>
          <a:endParaRPr lang="en-US"/>
        </a:p>
      </dgm:t>
    </dgm:pt>
    <dgm:pt modelId="{6F76495B-9098-4C8A-9657-752035698E64}">
      <dgm:prSet/>
      <dgm:spPr/>
      <dgm:t>
        <a:bodyPr/>
        <a:lstStyle/>
        <a:p>
          <a:pPr>
            <a:lnSpc>
              <a:spcPct val="100000"/>
            </a:lnSpc>
            <a:defRPr b="1"/>
          </a:pPr>
          <a:r>
            <a:rPr lang="en-US" dirty="0"/>
            <a:t>Recommendation</a:t>
          </a:r>
        </a:p>
      </dgm:t>
    </dgm:pt>
    <dgm:pt modelId="{1A84BE4E-1829-4845-B278-69FDF5ED6670}" type="parTrans" cxnId="{E5FD668A-1FF3-48BF-9F58-46D1995FDF66}">
      <dgm:prSet/>
      <dgm:spPr/>
      <dgm:t>
        <a:bodyPr/>
        <a:lstStyle/>
        <a:p>
          <a:endParaRPr lang="en-US"/>
        </a:p>
      </dgm:t>
    </dgm:pt>
    <dgm:pt modelId="{6D85F27B-BBE3-4983-A812-4F617CBBEFF5}" type="sibTrans" cxnId="{E5FD668A-1FF3-48BF-9F58-46D1995FDF66}">
      <dgm:prSet/>
      <dgm:spPr/>
      <dgm:t>
        <a:bodyPr/>
        <a:lstStyle/>
        <a:p>
          <a:endParaRPr lang="en-US"/>
        </a:p>
      </dgm:t>
    </dgm:pt>
    <dgm:pt modelId="{EC970836-D2D7-4B4B-8236-E37A9E1B0988}">
      <dgm:prSet/>
      <dgm:spPr/>
      <dgm:t>
        <a:bodyPr/>
        <a:lstStyle/>
        <a:p>
          <a:pPr>
            <a:lnSpc>
              <a:spcPct val="100000"/>
            </a:lnSpc>
          </a:pPr>
          <a:r>
            <a:rPr lang="en-US" dirty="0"/>
            <a:t>Economy vehicles seem to be the safe and best option. If there is ever a place where a car is  needed to be rented from the airport do not worry, airport rented vehicles had 4 thousand less vehicles rented for the 4-quarter cycle. </a:t>
          </a:r>
        </a:p>
      </dgm:t>
    </dgm:pt>
    <dgm:pt modelId="{9AD63D35-0265-4264-B283-D5A21C11ABA3}" type="parTrans" cxnId="{04B140F0-F5B1-4714-AD51-AFE389A5C5BB}">
      <dgm:prSet/>
      <dgm:spPr/>
      <dgm:t>
        <a:bodyPr/>
        <a:lstStyle/>
        <a:p>
          <a:endParaRPr lang="en-US"/>
        </a:p>
      </dgm:t>
    </dgm:pt>
    <dgm:pt modelId="{EC931A83-46B4-4DAF-8E7E-9AE4B574EAC6}" type="sibTrans" cxnId="{04B140F0-F5B1-4714-AD51-AFE389A5C5BB}">
      <dgm:prSet/>
      <dgm:spPr/>
      <dgm:t>
        <a:bodyPr/>
        <a:lstStyle/>
        <a:p>
          <a:endParaRPr lang="en-US"/>
        </a:p>
      </dgm:t>
    </dgm:pt>
    <dgm:pt modelId="{CD99340D-61EC-4E0C-81BF-29EBEACDD3DA}" type="pres">
      <dgm:prSet presAssocID="{8D08A8C1-5016-4BD2-951B-59C97BF8521E}" presName="root" presStyleCnt="0">
        <dgm:presLayoutVars>
          <dgm:dir/>
          <dgm:resizeHandles val="exact"/>
        </dgm:presLayoutVars>
      </dgm:prSet>
      <dgm:spPr/>
    </dgm:pt>
    <dgm:pt modelId="{FF5DAA28-E977-4984-818C-4B264D3C6C01}" type="pres">
      <dgm:prSet presAssocID="{B094A6CA-9F06-4F5D-BFED-BC558F0B4463}" presName="compNode" presStyleCnt="0"/>
      <dgm:spPr/>
    </dgm:pt>
    <dgm:pt modelId="{D85AA4E7-7BAC-4B15-B23C-E8F85D2726DB}" type="pres">
      <dgm:prSet presAssocID="{B094A6CA-9F06-4F5D-BFED-BC558F0B44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ooter"/>
        </a:ext>
      </dgm:extLst>
    </dgm:pt>
    <dgm:pt modelId="{4D6F4E8D-1010-4BD8-9711-3ED9D8DBE694}" type="pres">
      <dgm:prSet presAssocID="{B094A6CA-9F06-4F5D-BFED-BC558F0B4463}" presName="iconSpace" presStyleCnt="0"/>
      <dgm:spPr/>
    </dgm:pt>
    <dgm:pt modelId="{F68A5213-EF15-419C-B836-A7E8C655C60A}" type="pres">
      <dgm:prSet presAssocID="{B094A6CA-9F06-4F5D-BFED-BC558F0B4463}" presName="parTx" presStyleLbl="revTx" presStyleIdx="0" presStyleCnt="4">
        <dgm:presLayoutVars>
          <dgm:chMax val="0"/>
          <dgm:chPref val="0"/>
        </dgm:presLayoutVars>
      </dgm:prSet>
      <dgm:spPr/>
    </dgm:pt>
    <dgm:pt modelId="{73811FBF-D937-4258-8C0D-D10BBBFCF442}" type="pres">
      <dgm:prSet presAssocID="{B094A6CA-9F06-4F5D-BFED-BC558F0B4463}" presName="txSpace" presStyleCnt="0"/>
      <dgm:spPr/>
    </dgm:pt>
    <dgm:pt modelId="{579AB861-FAC4-4EE6-93AF-8E15F93D8688}" type="pres">
      <dgm:prSet presAssocID="{B094A6CA-9F06-4F5D-BFED-BC558F0B4463}" presName="desTx" presStyleLbl="revTx" presStyleIdx="1" presStyleCnt="4">
        <dgm:presLayoutVars/>
      </dgm:prSet>
      <dgm:spPr/>
    </dgm:pt>
    <dgm:pt modelId="{14A1BEA4-8774-4937-A3B9-E8935D53F146}" type="pres">
      <dgm:prSet presAssocID="{D4DDB980-3AF8-472F-AC21-208C85C40318}" presName="sibTrans" presStyleCnt="0"/>
      <dgm:spPr/>
    </dgm:pt>
    <dgm:pt modelId="{52461BAB-2FC8-49B1-AF02-3FAA4C421F2C}" type="pres">
      <dgm:prSet presAssocID="{6F76495B-9098-4C8A-9657-752035698E64}" presName="compNode" presStyleCnt="0"/>
      <dgm:spPr/>
    </dgm:pt>
    <dgm:pt modelId="{925861C5-51FA-43AA-80E5-830E5C2F4B19}" type="pres">
      <dgm:prSet presAssocID="{6F76495B-9098-4C8A-9657-752035698E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51DE593-89E1-4B33-B000-1D60604937E5}" type="pres">
      <dgm:prSet presAssocID="{6F76495B-9098-4C8A-9657-752035698E64}" presName="iconSpace" presStyleCnt="0"/>
      <dgm:spPr/>
    </dgm:pt>
    <dgm:pt modelId="{D8FFAC20-CD91-4B61-A6C9-9ACB787BDF21}" type="pres">
      <dgm:prSet presAssocID="{6F76495B-9098-4C8A-9657-752035698E64}" presName="parTx" presStyleLbl="revTx" presStyleIdx="2" presStyleCnt="4">
        <dgm:presLayoutVars>
          <dgm:chMax val="0"/>
          <dgm:chPref val="0"/>
        </dgm:presLayoutVars>
      </dgm:prSet>
      <dgm:spPr/>
    </dgm:pt>
    <dgm:pt modelId="{B4C1AECC-42F7-4AC2-B036-B27702F0DD26}" type="pres">
      <dgm:prSet presAssocID="{6F76495B-9098-4C8A-9657-752035698E64}" presName="txSpace" presStyleCnt="0"/>
      <dgm:spPr/>
    </dgm:pt>
    <dgm:pt modelId="{63FA1BDD-25AE-43B3-9899-3EE1F5196E8F}" type="pres">
      <dgm:prSet presAssocID="{6F76495B-9098-4C8A-9657-752035698E64}" presName="desTx" presStyleLbl="revTx" presStyleIdx="3" presStyleCnt="4">
        <dgm:presLayoutVars/>
      </dgm:prSet>
      <dgm:spPr/>
    </dgm:pt>
  </dgm:ptLst>
  <dgm:cxnLst>
    <dgm:cxn modelId="{16A9F218-8199-4C92-87F2-BB5434B1E415}" type="presOf" srcId="{8D08A8C1-5016-4BD2-951B-59C97BF8521E}" destId="{CD99340D-61EC-4E0C-81BF-29EBEACDD3DA}" srcOrd="0" destOrd="0" presId="urn:microsoft.com/office/officeart/2018/2/layout/IconLabelDescriptionList"/>
    <dgm:cxn modelId="{A5C6E132-4F26-4E95-B858-D48C718C3F58}" type="presOf" srcId="{C27D996F-E330-49FC-BF61-F792B8AA9DBE}" destId="{579AB861-FAC4-4EE6-93AF-8E15F93D8688}" srcOrd="0" destOrd="0" presId="urn:microsoft.com/office/officeart/2018/2/layout/IconLabelDescriptionList"/>
    <dgm:cxn modelId="{B4FE3A60-CCE6-458E-B2BB-EFCC5620C4D6}" srcId="{8D08A8C1-5016-4BD2-951B-59C97BF8521E}" destId="{B094A6CA-9F06-4F5D-BFED-BC558F0B4463}" srcOrd="0" destOrd="0" parTransId="{4B2BA0E3-C675-4A67-A306-B988874092A6}" sibTransId="{D4DDB980-3AF8-472F-AC21-208C85C40318}"/>
    <dgm:cxn modelId="{BC672E42-B783-46FB-A8F7-E1611B41455B}" type="presOf" srcId="{EC970836-D2D7-4B4B-8236-E37A9E1B0988}" destId="{63FA1BDD-25AE-43B3-9899-3EE1F5196E8F}" srcOrd="0" destOrd="0" presId="urn:microsoft.com/office/officeart/2018/2/layout/IconLabelDescriptionList"/>
    <dgm:cxn modelId="{0421786C-852E-458B-83A2-0226887E5DF8}" srcId="{B094A6CA-9F06-4F5D-BFED-BC558F0B4463}" destId="{C27D996F-E330-49FC-BF61-F792B8AA9DBE}" srcOrd="0" destOrd="0" parTransId="{E2507E59-6635-4B78-95F8-4CC2089D378E}" sibTransId="{38B72325-9FDD-4DBE-9656-4D5DE3BEBCAF}"/>
    <dgm:cxn modelId="{5E03B077-36A0-4D09-9B35-1A6BC767E968}" type="presOf" srcId="{B094A6CA-9F06-4F5D-BFED-BC558F0B4463}" destId="{F68A5213-EF15-419C-B836-A7E8C655C60A}" srcOrd="0" destOrd="0" presId="urn:microsoft.com/office/officeart/2018/2/layout/IconLabelDescriptionList"/>
    <dgm:cxn modelId="{E5FD668A-1FF3-48BF-9F58-46D1995FDF66}" srcId="{8D08A8C1-5016-4BD2-951B-59C97BF8521E}" destId="{6F76495B-9098-4C8A-9657-752035698E64}" srcOrd="1" destOrd="0" parTransId="{1A84BE4E-1829-4845-B278-69FDF5ED6670}" sibTransId="{6D85F27B-BBE3-4983-A812-4F617CBBEFF5}"/>
    <dgm:cxn modelId="{2CE4518A-3250-4D65-AC30-76E90B212DDF}" type="presOf" srcId="{6F76495B-9098-4C8A-9657-752035698E64}" destId="{D8FFAC20-CD91-4B61-A6C9-9ACB787BDF21}" srcOrd="0" destOrd="0" presId="urn:microsoft.com/office/officeart/2018/2/layout/IconLabelDescriptionList"/>
    <dgm:cxn modelId="{04B140F0-F5B1-4714-AD51-AFE389A5C5BB}" srcId="{6F76495B-9098-4C8A-9657-752035698E64}" destId="{EC970836-D2D7-4B4B-8236-E37A9E1B0988}" srcOrd="0" destOrd="0" parTransId="{9AD63D35-0265-4264-B283-D5A21C11ABA3}" sibTransId="{EC931A83-46B4-4DAF-8E7E-9AE4B574EAC6}"/>
    <dgm:cxn modelId="{AF587F87-EA55-4F68-9CE5-8BE703002253}" type="presParOf" srcId="{CD99340D-61EC-4E0C-81BF-29EBEACDD3DA}" destId="{FF5DAA28-E977-4984-818C-4B264D3C6C01}" srcOrd="0" destOrd="0" presId="urn:microsoft.com/office/officeart/2018/2/layout/IconLabelDescriptionList"/>
    <dgm:cxn modelId="{716697D4-BB86-4734-96A1-D18815A2F693}" type="presParOf" srcId="{FF5DAA28-E977-4984-818C-4B264D3C6C01}" destId="{D85AA4E7-7BAC-4B15-B23C-E8F85D2726DB}" srcOrd="0" destOrd="0" presId="urn:microsoft.com/office/officeart/2018/2/layout/IconLabelDescriptionList"/>
    <dgm:cxn modelId="{888AF546-AE7F-4769-931B-035D65ECD65C}" type="presParOf" srcId="{FF5DAA28-E977-4984-818C-4B264D3C6C01}" destId="{4D6F4E8D-1010-4BD8-9711-3ED9D8DBE694}" srcOrd="1" destOrd="0" presId="urn:microsoft.com/office/officeart/2018/2/layout/IconLabelDescriptionList"/>
    <dgm:cxn modelId="{9999A2A8-B3E9-4226-83F9-36B99FE4CA9A}" type="presParOf" srcId="{FF5DAA28-E977-4984-818C-4B264D3C6C01}" destId="{F68A5213-EF15-419C-B836-A7E8C655C60A}" srcOrd="2" destOrd="0" presId="urn:microsoft.com/office/officeart/2018/2/layout/IconLabelDescriptionList"/>
    <dgm:cxn modelId="{A693AB2E-CBFD-4803-8FAC-FE2197249E87}" type="presParOf" srcId="{FF5DAA28-E977-4984-818C-4B264D3C6C01}" destId="{73811FBF-D937-4258-8C0D-D10BBBFCF442}" srcOrd="3" destOrd="0" presId="urn:microsoft.com/office/officeart/2018/2/layout/IconLabelDescriptionList"/>
    <dgm:cxn modelId="{C73BB880-390E-4737-8D4B-65A433DA1EC2}" type="presParOf" srcId="{FF5DAA28-E977-4984-818C-4B264D3C6C01}" destId="{579AB861-FAC4-4EE6-93AF-8E15F93D8688}" srcOrd="4" destOrd="0" presId="urn:microsoft.com/office/officeart/2018/2/layout/IconLabelDescriptionList"/>
    <dgm:cxn modelId="{EC6DCFF8-61EF-48C1-BCC3-A2068A5C5A17}" type="presParOf" srcId="{CD99340D-61EC-4E0C-81BF-29EBEACDD3DA}" destId="{14A1BEA4-8774-4937-A3B9-E8935D53F146}" srcOrd="1" destOrd="0" presId="urn:microsoft.com/office/officeart/2018/2/layout/IconLabelDescriptionList"/>
    <dgm:cxn modelId="{F49579A4-C5A0-4BDA-9337-70D9A185B878}" type="presParOf" srcId="{CD99340D-61EC-4E0C-81BF-29EBEACDD3DA}" destId="{52461BAB-2FC8-49B1-AF02-3FAA4C421F2C}" srcOrd="2" destOrd="0" presId="urn:microsoft.com/office/officeart/2018/2/layout/IconLabelDescriptionList"/>
    <dgm:cxn modelId="{7E33CBFC-2CB2-4C43-93B3-442094AB6884}" type="presParOf" srcId="{52461BAB-2FC8-49B1-AF02-3FAA4C421F2C}" destId="{925861C5-51FA-43AA-80E5-830E5C2F4B19}" srcOrd="0" destOrd="0" presId="urn:microsoft.com/office/officeart/2018/2/layout/IconLabelDescriptionList"/>
    <dgm:cxn modelId="{1B19CD7A-F0F3-4576-B33D-9335A2EB7404}" type="presParOf" srcId="{52461BAB-2FC8-49B1-AF02-3FAA4C421F2C}" destId="{A51DE593-89E1-4B33-B000-1D60604937E5}" srcOrd="1" destOrd="0" presId="urn:microsoft.com/office/officeart/2018/2/layout/IconLabelDescriptionList"/>
    <dgm:cxn modelId="{0CD4501D-52D3-4C3C-B127-176F04F28EB7}" type="presParOf" srcId="{52461BAB-2FC8-49B1-AF02-3FAA4C421F2C}" destId="{D8FFAC20-CD91-4B61-A6C9-9ACB787BDF21}" srcOrd="2" destOrd="0" presId="urn:microsoft.com/office/officeart/2018/2/layout/IconLabelDescriptionList"/>
    <dgm:cxn modelId="{90EA2A8B-07BF-42D5-92D6-50789E7A979E}" type="presParOf" srcId="{52461BAB-2FC8-49B1-AF02-3FAA4C421F2C}" destId="{B4C1AECC-42F7-4AC2-B036-B27702F0DD26}" srcOrd="3" destOrd="0" presId="urn:microsoft.com/office/officeart/2018/2/layout/IconLabelDescriptionList"/>
    <dgm:cxn modelId="{97F59B68-0F54-4C8D-BBB2-E33617B60BFC}" type="presParOf" srcId="{52461BAB-2FC8-49B1-AF02-3FAA4C421F2C}" destId="{63FA1BDD-25AE-43B3-9899-3EE1F5196E8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AA4E7-7BAC-4B15-B23C-E8F85D2726DB}">
      <dsp:nvSpPr>
        <dsp:cNvPr id="0" name=""/>
        <dsp:cNvSpPr/>
      </dsp:nvSpPr>
      <dsp:spPr>
        <a:xfrm>
          <a:off x="111769" y="0"/>
          <a:ext cx="1509048" cy="952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A5213-EF15-419C-B836-A7E8C655C60A}">
      <dsp:nvSpPr>
        <dsp:cNvPr id="0" name=""/>
        <dsp:cNvSpPr/>
      </dsp:nvSpPr>
      <dsp:spPr>
        <a:xfrm>
          <a:off x="111769" y="1021531"/>
          <a:ext cx="4311566" cy="40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Findings</a:t>
          </a:r>
        </a:p>
      </dsp:txBody>
      <dsp:txXfrm>
        <a:off x="111769" y="1021531"/>
        <a:ext cx="4311566" cy="408300"/>
      </dsp:txXfrm>
    </dsp:sp>
    <dsp:sp modelId="{579AB861-FAC4-4EE6-93AF-8E15F93D8688}">
      <dsp:nvSpPr>
        <dsp:cNvPr id="0" name=""/>
        <dsp:cNvSpPr/>
      </dsp:nvSpPr>
      <dsp:spPr>
        <a:xfrm>
          <a:off x="111769" y="1461845"/>
          <a:ext cx="4311566" cy="107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 the quarterly review for vehicle class we can clearly see that the Economy vehicle is the vehicle of choice to rent; we also see that rentals from the downtown area tend to be more profitable than the airport. The economy vehicle also had the highest amount of rented cars and most cars were rented from the downtown area. </a:t>
          </a:r>
        </a:p>
      </dsp:txBody>
      <dsp:txXfrm>
        <a:off x="111769" y="1461845"/>
        <a:ext cx="4311566" cy="1076082"/>
      </dsp:txXfrm>
    </dsp:sp>
    <dsp:sp modelId="{925861C5-51FA-43AA-80E5-830E5C2F4B19}">
      <dsp:nvSpPr>
        <dsp:cNvPr id="0" name=""/>
        <dsp:cNvSpPr/>
      </dsp:nvSpPr>
      <dsp:spPr>
        <a:xfrm>
          <a:off x="5177860" y="0"/>
          <a:ext cx="1509048" cy="952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FFAC20-CD91-4B61-A6C9-9ACB787BDF21}">
      <dsp:nvSpPr>
        <dsp:cNvPr id="0" name=""/>
        <dsp:cNvSpPr/>
      </dsp:nvSpPr>
      <dsp:spPr>
        <a:xfrm>
          <a:off x="5177860" y="1021531"/>
          <a:ext cx="4311566" cy="408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dirty="0"/>
            <a:t>Recommendation</a:t>
          </a:r>
        </a:p>
      </dsp:txBody>
      <dsp:txXfrm>
        <a:off x="5177860" y="1021531"/>
        <a:ext cx="4311566" cy="408300"/>
      </dsp:txXfrm>
    </dsp:sp>
    <dsp:sp modelId="{63FA1BDD-25AE-43B3-9899-3EE1F5196E8F}">
      <dsp:nvSpPr>
        <dsp:cNvPr id="0" name=""/>
        <dsp:cNvSpPr/>
      </dsp:nvSpPr>
      <dsp:spPr>
        <a:xfrm>
          <a:off x="5177860" y="1461845"/>
          <a:ext cx="4311566" cy="107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Economy vehicles seem to be the safe and best option. If there is ever a place where a car is  needed to be rented from the airport do not worry, airport rented vehicles had 4 thousand less vehicles rented for the 4-quarter cycle. </a:t>
          </a:r>
        </a:p>
      </dsp:txBody>
      <dsp:txXfrm>
        <a:off x="5177860" y="1461845"/>
        <a:ext cx="4311566" cy="10760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61C80-5995-4EC6-9C3B-584886ECEAF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73FA4-AC7B-4D43-8C5F-58F4FDB53152}" type="slidenum">
              <a:rPr lang="en-US" smtClean="0"/>
              <a:t>‹#›</a:t>
            </a:fld>
            <a:endParaRPr lang="en-US"/>
          </a:p>
        </p:txBody>
      </p:sp>
    </p:spTree>
    <p:extLst>
      <p:ext uri="{BB962C8B-B14F-4D97-AF65-F5344CB8AC3E}">
        <p14:creationId xmlns:p14="http://schemas.microsoft.com/office/powerpoint/2010/main" val="134806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0AF11B-DC97-4873-9602-F4F6B7910BD5}" type="datetime1">
              <a:rPr lang="en-US" smtClean="0"/>
              <a:t>10/10/2019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Caleb Leonard</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379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CB943A-1C73-44D5-9534-72F4092A062F}" type="datetime1">
              <a:rPr lang="en-US" smtClean="0"/>
              <a:t>10/10/2019</a:t>
            </a:fld>
            <a:endParaRPr lang="en-US" dirty="0"/>
          </a:p>
        </p:txBody>
      </p:sp>
      <p:sp>
        <p:nvSpPr>
          <p:cNvPr id="6" name="Footer Placeholder 5"/>
          <p:cNvSpPr>
            <a:spLocks noGrp="1"/>
          </p:cNvSpPr>
          <p:nvPr>
            <p:ph type="ftr" sz="quarter" idx="11"/>
          </p:nvPr>
        </p:nvSpPr>
        <p:spPr/>
        <p:txBody>
          <a:bodyPr/>
          <a:lstStyle/>
          <a:p>
            <a:r>
              <a:rPr lang="en-US"/>
              <a:t>Caleb Leonard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274007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EC2E1C-C260-41AC-BB49-EEF0D7F6C26E}"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948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09A73-85C8-4B0C-9A20-B604CCD6DC58}"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663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F93CB-7BBF-4D2E-B8DE-17A7FA061008}"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152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7CC5D-98B3-464D-A639-73FE8DFD4E11}"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565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9EA89-9064-4D6B-80BD-686D9137E909}"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71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A2713-4ED4-4A9D-972B-7E61E2BD6063}"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1511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7B22F-C9CA-4B00-B352-323291BAF006}"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887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44277-1537-499D-AB6A-43A3C8F558D4}"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54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B10B8-4F66-4047-B3EC-CC02CC97ADA7}" type="datetime1">
              <a:rPr lang="en-US" smtClean="0"/>
              <a:t>10/10/2019</a:t>
            </a:fld>
            <a:endParaRPr lang="en-US" dirty="0"/>
          </a:p>
        </p:txBody>
      </p:sp>
      <p:sp>
        <p:nvSpPr>
          <p:cNvPr id="5" name="Footer Placeholder 4"/>
          <p:cNvSpPr>
            <a:spLocks noGrp="1"/>
          </p:cNvSpPr>
          <p:nvPr>
            <p:ph type="ftr" sz="quarter" idx="11"/>
          </p:nvPr>
        </p:nvSpPr>
        <p:spPr/>
        <p:txBody>
          <a:bodyPr/>
          <a:lstStyle/>
          <a:p>
            <a:r>
              <a:rPr lang="en-US"/>
              <a:t>Caleb Leonard</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2671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2AC22E-05C4-41C9-B8C9-F277263062E8}" type="datetime1">
              <a:rPr lang="en-US" smtClean="0"/>
              <a:t>10/10/2019</a:t>
            </a:fld>
            <a:endParaRPr lang="en-US" dirty="0"/>
          </a:p>
        </p:txBody>
      </p:sp>
      <p:sp>
        <p:nvSpPr>
          <p:cNvPr id="6" name="Footer Placeholder 5"/>
          <p:cNvSpPr>
            <a:spLocks noGrp="1"/>
          </p:cNvSpPr>
          <p:nvPr>
            <p:ph type="ftr" sz="quarter" idx="11"/>
          </p:nvPr>
        </p:nvSpPr>
        <p:spPr/>
        <p:txBody>
          <a:bodyPr/>
          <a:lstStyle/>
          <a:p>
            <a:r>
              <a:rPr lang="en-US"/>
              <a:t>Caleb Leonard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2857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82AD1D-7B2F-48A4-8C2C-C439FA7A4C78}" type="datetime1">
              <a:rPr lang="en-US" smtClean="0"/>
              <a:t>10/10/2019</a:t>
            </a:fld>
            <a:endParaRPr lang="en-US" dirty="0"/>
          </a:p>
        </p:txBody>
      </p:sp>
      <p:sp>
        <p:nvSpPr>
          <p:cNvPr id="8" name="Footer Placeholder 7"/>
          <p:cNvSpPr>
            <a:spLocks noGrp="1"/>
          </p:cNvSpPr>
          <p:nvPr>
            <p:ph type="ftr" sz="quarter" idx="11"/>
          </p:nvPr>
        </p:nvSpPr>
        <p:spPr/>
        <p:txBody>
          <a:bodyPr/>
          <a:lstStyle/>
          <a:p>
            <a:r>
              <a:rPr lang="en-US"/>
              <a:t>Caleb Leonard</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3776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04EF0-CEA0-4233-8051-1B403854AF91}" type="datetime1">
              <a:rPr lang="en-US" smtClean="0"/>
              <a:t>10/10/2019</a:t>
            </a:fld>
            <a:endParaRPr lang="en-US" dirty="0"/>
          </a:p>
        </p:txBody>
      </p:sp>
      <p:sp>
        <p:nvSpPr>
          <p:cNvPr id="4" name="Footer Placeholder 3"/>
          <p:cNvSpPr>
            <a:spLocks noGrp="1"/>
          </p:cNvSpPr>
          <p:nvPr>
            <p:ph type="ftr" sz="quarter" idx="11"/>
          </p:nvPr>
        </p:nvSpPr>
        <p:spPr/>
        <p:txBody>
          <a:bodyPr/>
          <a:lstStyle/>
          <a:p>
            <a:r>
              <a:rPr lang="en-US"/>
              <a:t>Caleb Leonard</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06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238BE-0646-494B-A966-0BFC99C6813A}" type="datetime1">
              <a:rPr lang="en-US" smtClean="0"/>
              <a:t>10/10/2019</a:t>
            </a:fld>
            <a:endParaRPr lang="en-US" dirty="0"/>
          </a:p>
        </p:txBody>
      </p:sp>
      <p:sp>
        <p:nvSpPr>
          <p:cNvPr id="3" name="Footer Placeholder 2"/>
          <p:cNvSpPr>
            <a:spLocks noGrp="1"/>
          </p:cNvSpPr>
          <p:nvPr>
            <p:ph type="ftr" sz="quarter" idx="11"/>
          </p:nvPr>
        </p:nvSpPr>
        <p:spPr/>
        <p:txBody>
          <a:bodyPr/>
          <a:lstStyle/>
          <a:p>
            <a:r>
              <a:rPr lang="en-US"/>
              <a:t>Caleb Leonard</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7089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6BCA6A-EF36-4DC9-8D7C-EB28BF2C1F1B}" type="datetime1">
              <a:rPr lang="en-US" smtClean="0"/>
              <a:t>10/10/2019</a:t>
            </a:fld>
            <a:endParaRPr lang="en-US" dirty="0"/>
          </a:p>
        </p:txBody>
      </p:sp>
      <p:sp>
        <p:nvSpPr>
          <p:cNvPr id="6" name="Footer Placeholder 5"/>
          <p:cNvSpPr>
            <a:spLocks noGrp="1"/>
          </p:cNvSpPr>
          <p:nvPr>
            <p:ph type="ftr" sz="quarter" idx="11"/>
          </p:nvPr>
        </p:nvSpPr>
        <p:spPr/>
        <p:txBody>
          <a:bodyPr/>
          <a:lstStyle/>
          <a:p>
            <a:r>
              <a:rPr lang="en-US"/>
              <a:t>Caleb Leonard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49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68BAE-69DE-4194-B7E3-EFF892ADA61E}" type="datetime1">
              <a:rPr lang="en-US" smtClean="0"/>
              <a:t>10/10/2019</a:t>
            </a:fld>
            <a:endParaRPr lang="en-US" dirty="0"/>
          </a:p>
        </p:txBody>
      </p:sp>
      <p:sp>
        <p:nvSpPr>
          <p:cNvPr id="6" name="Footer Placeholder 5"/>
          <p:cNvSpPr>
            <a:spLocks noGrp="1"/>
          </p:cNvSpPr>
          <p:nvPr>
            <p:ph type="ftr" sz="quarter" idx="11"/>
          </p:nvPr>
        </p:nvSpPr>
        <p:spPr/>
        <p:txBody>
          <a:bodyPr/>
          <a:lstStyle/>
          <a:p>
            <a:pPr algn="l"/>
            <a:r>
              <a:rPr lang="en-US"/>
              <a:t>Caleb Leonard</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30270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CB943A-1C73-44D5-9534-72F4092A062F}" type="datetime1">
              <a:rPr lang="en-US" smtClean="0"/>
              <a:t>10/10/2019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Caleb Leonard</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1967284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9" name="Rectangle 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0" name="Group 1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2" name="Picture 1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1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1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D692BE2-62BE-4482-B85D-20D4D54F7350}"/>
              </a:ext>
            </a:extLst>
          </p:cNvPr>
          <p:cNvSpPr>
            <a:spLocks noGrp="1"/>
          </p:cNvSpPr>
          <p:nvPr>
            <p:ph type="ctrTitle"/>
          </p:nvPr>
        </p:nvSpPr>
        <p:spPr>
          <a:xfrm>
            <a:off x="997528" y="982132"/>
            <a:ext cx="4094017" cy="1471819"/>
          </a:xfrm>
        </p:spPr>
        <p:txBody>
          <a:bodyPr>
            <a:normAutofit/>
          </a:bodyPr>
          <a:lstStyle/>
          <a:p>
            <a:r>
              <a:rPr lang="en-US" sz="4800" dirty="0">
                <a:solidFill>
                  <a:srgbClr val="262626"/>
                </a:solidFill>
              </a:rPr>
              <a:t>Rental Vehicles</a:t>
            </a:r>
          </a:p>
        </p:txBody>
      </p:sp>
      <p:sp>
        <p:nvSpPr>
          <p:cNvPr id="3" name="Subtitle 2">
            <a:extLst>
              <a:ext uri="{FF2B5EF4-FFF2-40B4-BE49-F238E27FC236}">
                <a16:creationId xmlns:a16="http://schemas.microsoft.com/office/drawing/2014/main" id="{1E4FFD1C-8911-4CB6-8B00-CF4A8938DC20}"/>
              </a:ext>
            </a:extLst>
          </p:cNvPr>
          <p:cNvSpPr>
            <a:spLocks noGrp="1"/>
          </p:cNvSpPr>
          <p:nvPr>
            <p:ph type="subTitle" idx="1"/>
          </p:nvPr>
        </p:nvSpPr>
        <p:spPr>
          <a:xfrm>
            <a:off x="997528" y="3389429"/>
            <a:ext cx="4180962" cy="1471820"/>
          </a:xfrm>
        </p:spPr>
        <p:txBody>
          <a:bodyPr>
            <a:normAutofit/>
          </a:bodyPr>
          <a:lstStyle/>
          <a:p>
            <a:pPr>
              <a:lnSpc>
                <a:spcPct val="90000"/>
              </a:lnSpc>
            </a:pPr>
            <a:r>
              <a:rPr lang="en-US" sz="1600" dirty="0">
                <a:solidFill>
                  <a:srgbClr val="000000"/>
                </a:solidFill>
              </a:rPr>
              <a:t>Income based on Location and vehicle type.</a:t>
            </a:r>
          </a:p>
          <a:p>
            <a:pPr>
              <a:lnSpc>
                <a:spcPct val="90000"/>
              </a:lnSpc>
            </a:pPr>
            <a:r>
              <a:rPr lang="en-US" sz="1600" dirty="0">
                <a:solidFill>
                  <a:srgbClr val="000000"/>
                </a:solidFill>
              </a:rPr>
              <a:t>Caleb Leonard</a:t>
            </a:r>
          </a:p>
          <a:p>
            <a:pPr>
              <a:lnSpc>
                <a:spcPct val="90000"/>
              </a:lnSpc>
            </a:pPr>
            <a:r>
              <a:rPr lang="en-US" sz="1600" dirty="0">
                <a:solidFill>
                  <a:srgbClr val="000000"/>
                </a:solidFill>
              </a:rPr>
              <a:t>IFSM 201</a:t>
            </a:r>
          </a:p>
          <a:p>
            <a:pPr>
              <a:lnSpc>
                <a:spcPct val="90000"/>
              </a:lnSpc>
            </a:pPr>
            <a:r>
              <a:rPr lang="en-US" sz="1600" dirty="0">
                <a:solidFill>
                  <a:srgbClr val="000000"/>
                </a:solidFill>
              </a:rPr>
              <a:t>October 13,2019</a:t>
            </a:r>
          </a:p>
        </p:txBody>
      </p:sp>
      <p:pic>
        <p:nvPicPr>
          <p:cNvPr id="4" name="Picture 3" descr="A picture containing many, filled, large, machine&#10;&#10;Description automatically generated">
            <a:extLst>
              <a:ext uri="{FF2B5EF4-FFF2-40B4-BE49-F238E27FC236}">
                <a16:creationId xmlns:a16="http://schemas.microsoft.com/office/drawing/2014/main" id="{17F9761F-C824-474B-AB59-9C326CACC001}"/>
              </a:ext>
            </a:extLst>
          </p:cNvPr>
          <p:cNvPicPr>
            <a:picLocks noChangeAspect="1"/>
          </p:cNvPicPr>
          <p:nvPr/>
        </p:nvPicPr>
        <p:blipFill rotWithShape="1">
          <a:blip r:embed="rId5"/>
          <a:srcRect t="8913" b="6501"/>
          <a:stretch/>
        </p:blipFill>
        <p:spPr>
          <a:xfrm>
            <a:off x="5418668" y="1890720"/>
            <a:ext cx="5469466" cy="3076557"/>
          </a:xfrm>
          <a:prstGeom prst="rect">
            <a:avLst/>
          </a:prstGeom>
          <a:ln w="57150" cmpd="thickThin">
            <a:solidFill>
              <a:srgbClr val="7F7F7F"/>
            </a:solidFill>
            <a:miter lim="800000"/>
          </a:ln>
        </p:spPr>
      </p:pic>
    </p:spTree>
    <p:extLst>
      <p:ext uri="{BB962C8B-B14F-4D97-AF65-F5344CB8AC3E}">
        <p14:creationId xmlns:p14="http://schemas.microsoft.com/office/powerpoint/2010/main" val="3372509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0EDD-375B-4327-BD6B-7F905F64A54B}"/>
              </a:ext>
            </a:extLst>
          </p:cNvPr>
          <p:cNvSpPr>
            <a:spLocks noGrp="1"/>
          </p:cNvSpPr>
          <p:nvPr>
            <p:ph type="title"/>
          </p:nvPr>
        </p:nvSpPr>
        <p:spPr>
          <a:xfrm>
            <a:off x="581191" y="723901"/>
            <a:ext cx="10993549" cy="586148"/>
          </a:xfrm>
        </p:spPr>
        <p:txBody>
          <a:bodyPr vert="horz" lIns="91440" tIns="45720" rIns="91440" bIns="45720" rtlCol="0" anchor="b">
            <a:normAutofit fontScale="90000"/>
          </a:bodyPr>
          <a:lstStyle/>
          <a:p>
            <a:r>
              <a:rPr lang="en-US" sz="3600" i="1" dirty="0">
                <a:effectLst>
                  <a:outerShdw blurRad="38100" dist="38100" dir="2700000" algn="tl">
                    <a:srgbClr val="000000">
                      <a:alpha val="43137"/>
                    </a:srgbClr>
                  </a:outerShdw>
                </a:effectLst>
              </a:rPr>
              <a:t>Number of cars rented in 2016</a:t>
            </a:r>
          </a:p>
        </p:txBody>
      </p:sp>
      <p:sp>
        <p:nvSpPr>
          <p:cNvPr id="9" name="Footer Placeholder 8">
            <a:extLst>
              <a:ext uri="{FF2B5EF4-FFF2-40B4-BE49-F238E27FC236}">
                <a16:creationId xmlns:a16="http://schemas.microsoft.com/office/drawing/2014/main" id="{F88CFD66-5080-4EA7-8693-E5B981E1AA73}"/>
              </a:ext>
            </a:extLst>
          </p:cNvPr>
          <p:cNvSpPr>
            <a:spLocks noGrp="1"/>
          </p:cNvSpPr>
          <p:nvPr>
            <p:ph type="ftr" sz="quarter" idx="11"/>
          </p:nvPr>
        </p:nvSpPr>
        <p:spPr/>
        <p:txBody>
          <a:bodyPr/>
          <a:lstStyle/>
          <a:p>
            <a:r>
              <a:rPr lang="en-US" dirty="0"/>
              <a:t>Caleb Leonard</a:t>
            </a:r>
          </a:p>
        </p:txBody>
      </p:sp>
      <p:sp>
        <p:nvSpPr>
          <p:cNvPr id="11" name="Slide Number Placeholder 10">
            <a:extLst>
              <a:ext uri="{FF2B5EF4-FFF2-40B4-BE49-F238E27FC236}">
                <a16:creationId xmlns:a16="http://schemas.microsoft.com/office/drawing/2014/main" id="{04ACDEA4-42EE-49E9-8C9E-9E484DCCE4EC}"/>
              </a:ext>
            </a:extLst>
          </p:cNvPr>
          <p:cNvSpPr>
            <a:spLocks noGrp="1"/>
          </p:cNvSpPr>
          <p:nvPr>
            <p:ph type="sldNum" sz="quarter" idx="12"/>
          </p:nvPr>
        </p:nvSpPr>
        <p:spPr/>
        <p:txBody>
          <a:bodyPr/>
          <a:lstStyle/>
          <a:p>
            <a:fld id="{3A98EE3D-8CD1-4C3F-BD1C-C98C9596463C}" type="slidenum">
              <a:rPr lang="en-US" smtClean="0"/>
              <a:t>2</a:t>
            </a:fld>
            <a:endParaRPr lang="en-US" dirty="0"/>
          </a:p>
        </p:txBody>
      </p:sp>
      <p:graphicFrame>
        <p:nvGraphicFramePr>
          <p:cNvPr id="3" name="Chart 2">
            <a:extLst>
              <a:ext uri="{FF2B5EF4-FFF2-40B4-BE49-F238E27FC236}">
                <a16:creationId xmlns:a16="http://schemas.microsoft.com/office/drawing/2014/main" id="{CB2AA8C1-FF69-4D26-A8EA-7DB0C61484BC}"/>
              </a:ext>
            </a:extLst>
          </p:cNvPr>
          <p:cNvGraphicFramePr>
            <a:graphicFrameLocks/>
          </p:cNvGraphicFramePr>
          <p:nvPr>
            <p:extLst>
              <p:ext uri="{D42A27DB-BD31-4B8C-83A1-F6EECF244321}">
                <p14:modId xmlns:p14="http://schemas.microsoft.com/office/powerpoint/2010/main" val="446139273"/>
              </p:ext>
            </p:extLst>
          </p:nvPr>
        </p:nvGraphicFramePr>
        <p:xfrm>
          <a:off x="738231" y="1539748"/>
          <a:ext cx="5339734" cy="36027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77D50575-A5FF-4875-BF6A-9A1FCE8CC815}"/>
              </a:ext>
            </a:extLst>
          </p:cNvPr>
          <p:cNvGraphicFramePr>
            <a:graphicFrameLocks/>
          </p:cNvGraphicFramePr>
          <p:nvPr>
            <p:extLst>
              <p:ext uri="{D42A27DB-BD31-4B8C-83A1-F6EECF244321}">
                <p14:modId xmlns:p14="http://schemas.microsoft.com/office/powerpoint/2010/main" val="2362386687"/>
              </p:ext>
            </p:extLst>
          </p:nvPr>
        </p:nvGraphicFramePr>
        <p:xfrm>
          <a:off x="6186083" y="1539749"/>
          <a:ext cx="5175407" cy="36027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1270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1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FB39-31CD-4C68-B681-124BCA19F600}"/>
              </a:ext>
            </a:extLst>
          </p:cNvPr>
          <p:cNvSpPr>
            <a:spLocks noGrp="1"/>
          </p:cNvSpPr>
          <p:nvPr>
            <p:ph type="title"/>
          </p:nvPr>
        </p:nvSpPr>
        <p:spPr>
          <a:xfrm>
            <a:off x="839755" y="699796"/>
            <a:ext cx="3310098" cy="1642188"/>
          </a:xfrm>
        </p:spPr>
        <p:txBody>
          <a:bodyPr anchor="ctr">
            <a:normAutofit fontScale="90000"/>
          </a:bodyPr>
          <a:lstStyle/>
          <a:p>
            <a:r>
              <a:rPr lang="en-US" dirty="0"/>
              <a:t>Car rental revenue in 2016</a:t>
            </a:r>
          </a:p>
        </p:txBody>
      </p:sp>
      <p:sp>
        <p:nvSpPr>
          <p:cNvPr id="10" name="Content Placeholder 9">
            <a:extLst>
              <a:ext uri="{FF2B5EF4-FFF2-40B4-BE49-F238E27FC236}">
                <a16:creationId xmlns:a16="http://schemas.microsoft.com/office/drawing/2014/main" id="{703E7FEB-7780-466A-9D71-A48D0E2A0B22}"/>
              </a:ext>
            </a:extLst>
          </p:cNvPr>
          <p:cNvSpPr>
            <a:spLocks noGrp="1"/>
          </p:cNvSpPr>
          <p:nvPr>
            <p:ph idx="1"/>
          </p:nvPr>
        </p:nvSpPr>
        <p:spPr>
          <a:xfrm>
            <a:off x="4561870" y="800930"/>
            <a:ext cx="7183597" cy="2256390"/>
          </a:xfrm>
        </p:spPr>
        <p:txBody>
          <a:bodyPr>
            <a:normAutofit/>
          </a:bodyPr>
          <a:lstStyle/>
          <a:p>
            <a:pPr>
              <a:buClr>
                <a:srgbClr val="FE9D08"/>
              </a:buClr>
            </a:pPr>
            <a:r>
              <a:rPr lang="en-US" dirty="0"/>
              <a:t>On the left we have the total income for each car class, based on the location that car was rented. </a:t>
            </a:r>
          </a:p>
          <a:p>
            <a:pPr>
              <a:buClr>
                <a:srgbClr val="FE9D08"/>
              </a:buClr>
            </a:pPr>
            <a:r>
              <a:rPr lang="en-US" dirty="0"/>
              <a:t>In the chart to the right we have the quarterly income for each car class.</a:t>
            </a:r>
          </a:p>
        </p:txBody>
      </p:sp>
      <p:sp>
        <p:nvSpPr>
          <p:cNvPr id="8" name="Footer Placeholder 7">
            <a:extLst>
              <a:ext uri="{FF2B5EF4-FFF2-40B4-BE49-F238E27FC236}">
                <a16:creationId xmlns:a16="http://schemas.microsoft.com/office/drawing/2014/main" id="{0DC2A61E-B1D5-45F8-8976-9433ED0DADE3}"/>
              </a:ext>
            </a:extLst>
          </p:cNvPr>
          <p:cNvSpPr>
            <a:spLocks noGrp="1"/>
          </p:cNvSpPr>
          <p:nvPr>
            <p:ph type="ftr" sz="quarter" idx="11"/>
          </p:nvPr>
        </p:nvSpPr>
        <p:spPr/>
        <p:txBody>
          <a:bodyPr/>
          <a:lstStyle/>
          <a:p>
            <a:r>
              <a:rPr lang="en-US"/>
              <a:t>Caleb Leonard</a:t>
            </a:r>
            <a:endParaRPr lang="en-US" dirty="0"/>
          </a:p>
        </p:txBody>
      </p:sp>
      <p:sp>
        <p:nvSpPr>
          <p:cNvPr id="9" name="Slide Number Placeholder 8">
            <a:extLst>
              <a:ext uri="{FF2B5EF4-FFF2-40B4-BE49-F238E27FC236}">
                <a16:creationId xmlns:a16="http://schemas.microsoft.com/office/drawing/2014/main" id="{7A17D7FB-DF57-4C31-BB99-5D2F0EB59AF7}"/>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Picture 6">
            <a:extLst>
              <a:ext uri="{FF2B5EF4-FFF2-40B4-BE49-F238E27FC236}">
                <a16:creationId xmlns:a16="http://schemas.microsoft.com/office/drawing/2014/main" id="{7EFEB13B-65EB-43BD-9E87-220A578E6E89}"/>
              </a:ext>
            </a:extLst>
          </p:cNvPr>
          <p:cNvPicPr>
            <a:picLocks noChangeAspect="1"/>
          </p:cNvPicPr>
          <p:nvPr/>
        </p:nvPicPr>
        <p:blipFill>
          <a:blip r:embed="rId2"/>
          <a:stretch>
            <a:fillRect/>
          </a:stretch>
        </p:blipFill>
        <p:spPr>
          <a:xfrm>
            <a:off x="769733" y="2883614"/>
            <a:ext cx="5484624" cy="2714890"/>
          </a:xfrm>
          <a:prstGeom prst="rect">
            <a:avLst/>
          </a:prstGeom>
        </p:spPr>
      </p:pic>
      <p:pic>
        <p:nvPicPr>
          <p:cNvPr id="6" name="Content Placeholder 5">
            <a:extLst>
              <a:ext uri="{FF2B5EF4-FFF2-40B4-BE49-F238E27FC236}">
                <a16:creationId xmlns:a16="http://schemas.microsoft.com/office/drawing/2014/main" id="{06ACBD06-AAF6-4862-9445-2CFF91412362}"/>
              </a:ext>
            </a:extLst>
          </p:cNvPr>
          <p:cNvPicPr>
            <a:picLocks noChangeAspect="1"/>
          </p:cNvPicPr>
          <p:nvPr/>
        </p:nvPicPr>
        <p:blipFill>
          <a:blip r:embed="rId3"/>
          <a:stretch>
            <a:fillRect/>
          </a:stretch>
        </p:blipFill>
        <p:spPr>
          <a:xfrm>
            <a:off x="6285020" y="2883614"/>
            <a:ext cx="5489646" cy="2714890"/>
          </a:xfrm>
          <a:prstGeom prst="rect">
            <a:avLst/>
          </a:prstGeom>
        </p:spPr>
      </p:pic>
    </p:spTree>
    <p:extLst>
      <p:ext uri="{BB962C8B-B14F-4D97-AF65-F5344CB8AC3E}">
        <p14:creationId xmlns:p14="http://schemas.microsoft.com/office/powerpoint/2010/main" val="3914358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80">
                                          <p:stCondLst>
                                            <p:cond delay="0"/>
                                          </p:stCondLst>
                                        </p:cTn>
                                        <p:tgtEl>
                                          <p:spTgt spid="6"/>
                                        </p:tgtEl>
                                      </p:cBhvr>
                                    </p:animEffect>
                                    <p:anim calcmode="lin" valueType="num">
                                      <p:cBhvr>
                                        <p:cTn id="2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3" dur="26">
                                          <p:stCondLst>
                                            <p:cond delay="650"/>
                                          </p:stCondLst>
                                        </p:cTn>
                                        <p:tgtEl>
                                          <p:spTgt spid="6"/>
                                        </p:tgtEl>
                                      </p:cBhvr>
                                      <p:to x="100000" y="60000"/>
                                    </p:animScale>
                                    <p:animScale>
                                      <p:cBhvr>
                                        <p:cTn id="34" dur="166" decel="50000">
                                          <p:stCondLst>
                                            <p:cond delay="676"/>
                                          </p:stCondLst>
                                        </p:cTn>
                                        <p:tgtEl>
                                          <p:spTgt spid="6"/>
                                        </p:tgtEl>
                                      </p:cBhvr>
                                      <p:to x="100000" y="100000"/>
                                    </p:animScale>
                                    <p:animScale>
                                      <p:cBhvr>
                                        <p:cTn id="35" dur="26">
                                          <p:stCondLst>
                                            <p:cond delay="1312"/>
                                          </p:stCondLst>
                                        </p:cTn>
                                        <p:tgtEl>
                                          <p:spTgt spid="6"/>
                                        </p:tgtEl>
                                      </p:cBhvr>
                                      <p:to x="100000" y="80000"/>
                                    </p:animScale>
                                    <p:animScale>
                                      <p:cBhvr>
                                        <p:cTn id="36" dur="166" decel="50000">
                                          <p:stCondLst>
                                            <p:cond delay="1338"/>
                                          </p:stCondLst>
                                        </p:cTn>
                                        <p:tgtEl>
                                          <p:spTgt spid="6"/>
                                        </p:tgtEl>
                                      </p:cBhvr>
                                      <p:to x="100000" y="100000"/>
                                    </p:animScale>
                                    <p:animScale>
                                      <p:cBhvr>
                                        <p:cTn id="37" dur="26">
                                          <p:stCondLst>
                                            <p:cond delay="1642"/>
                                          </p:stCondLst>
                                        </p:cTn>
                                        <p:tgtEl>
                                          <p:spTgt spid="6"/>
                                        </p:tgtEl>
                                      </p:cBhvr>
                                      <p:to x="100000" y="90000"/>
                                    </p:animScale>
                                    <p:animScale>
                                      <p:cBhvr>
                                        <p:cTn id="38" dur="166" decel="50000">
                                          <p:stCondLst>
                                            <p:cond delay="1668"/>
                                          </p:stCondLst>
                                        </p:cTn>
                                        <p:tgtEl>
                                          <p:spTgt spid="6"/>
                                        </p:tgtEl>
                                      </p:cBhvr>
                                      <p:to x="100000" y="100000"/>
                                    </p:animScale>
                                    <p:animScale>
                                      <p:cBhvr>
                                        <p:cTn id="39" dur="26">
                                          <p:stCondLst>
                                            <p:cond delay="1808"/>
                                          </p:stCondLst>
                                        </p:cTn>
                                        <p:tgtEl>
                                          <p:spTgt spid="6"/>
                                        </p:tgtEl>
                                      </p:cBhvr>
                                      <p:to x="100000" y="95000"/>
                                    </p:animScale>
                                    <p:animScale>
                                      <p:cBhvr>
                                        <p:cTn id="4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1449-73E9-4322-9680-A4F10743BB1A}"/>
              </a:ext>
            </a:extLst>
          </p:cNvPr>
          <p:cNvSpPr>
            <a:spLocks noGrp="1"/>
          </p:cNvSpPr>
          <p:nvPr>
            <p:ph type="title"/>
          </p:nvPr>
        </p:nvSpPr>
        <p:spPr>
          <a:xfrm>
            <a:off x="1295402" y="982132"/>
            <a:ext cx="9601196" cy="1303867"/>
          </a:xfrm>
        </p:spPr>
        <p:txBody>
          <a:bodyPr>
            <a:normAutofit/>
          </a:bodyPr>
          <a:lstStyle/>
          <a:p>
            <a:r>
              <a:rPr lang="en-US" dirty="0">
                <a:solidFill>
                  <a:srgbClr val="262626"/>
                </a:solidFill>
                <a:cs typeface="Arial" panose="020B0604020202020204" pitchFamily="34" charset="0"/>
              </a:rPr>
              <a:t>And in conclusion</a:t>
            </a:r>
          </a:p>
        </p:txBody>
      </p:sp>
      <p:sp>
        <p:nvSpPr>
          <p:cNvPr id="4" name="Footer Placeholder 3">
            <a:extLst>
              <a:ext uri="{FF2B5EF4-FFF2-40B4-BE49-F238E27FC236}">
                <a16:creationId xmlns:a16="http://schemas.microsoft.com/office/drawing/2014/main" id="{142D0432-AC84-4791-A330-11D19376E6EE}"/>
              </a:ext>
            </a:extLst>
          </p:cNvPr>
          <p:cNvSpPr>
            <a:spLocks noGrp="1"/>
          </p:cNvSpPr>
          <p:nvPr>
            <p:ph type="ftr" sz="quarter" idx="11"/>
          </p:nvPr>
        </p:nvSpPr>
        <p:spPr>
          <a:xfrm>
            <a:off x="1295401" y="5969000"/>
            <a:ext cx="7305900" cy="279400"/>
          </a:xfrm>
        </p:spPr>
        <p:txBody>
          <a:bodyPr>
            <a:normAutofit/>
          </a:bodyPr>
          <a:lstStyle/>
          <a:p>
            <a:pPr>
              <a:spcAft>
                <a:spcPts val="600"/>
              </a:spcAft>
            </a:pPr>
            <a:r>
              <a:rPr lang="en-US">
                <a:solidFill>
                  <a:srgbClr val="000000"/>
                </a:solidFill>
              </a:rPr>
              <a:t>Caleb Leonard</a:t>
            </a:r>
          </a:p>
        </p:txBody>
      </p:sp>
      <p:sp>
        <p:nvSpPr>
          <p:cNvPr id="5" name="Slide Number Placeholder 4">
            <a:extLst>
              <a:ext uri="{FF2B5EF4-FFF2-40B4-BE49-F238E27FC236}">
                <a16:creationId xmlns:a16="http://schemas.microsoft.com/office/drawing/2014/main" id="{62FE4098-1D32-414F-819B-606F204CA934}"/>
              </a:ext>
            </a:extLst>
          </p:cNvPr>
          <p:cNvSpPr>
            <a:spLocks noGrp="1"/>
          </p:cNvSpPr>
          <p:nvPr>
            <p:ph type="sldNum" sz="quarter" idx="12"/>
          </p:nvPr>
        </p:nvSpPr>
        <p:spPr>
          <a:xfrm>
            <a:off x="10353901" y="5969000"/>
            <a:ext cx="542697" cy="279400"/>
          </a:xfrm>
        </p:spPr>
        <p:txBody>
          <a:bodyPr>
            <a:normAutofit/>
          </a:bodyPr>
          <a:lstStyle/>
          <a:p>
            <a:pPr>
              <a:spcAft>
                <a:spcPts val="600"/>
              </a:spcAft>
            </a:pPr>
            <a:fld id="{3A98EE3D-8CD1-4C3F-BD1C-C98C9596463C}" type="slidenum">
              <a:rPr lang="en-US">
                <a:solidFill>
                  <a:srgbClr val="000000"/>
                </a:solidFill>
              </a:rPr>
              <a:pPr>
                <a:spcAft>
                  <a:spcPts val="600"/>
                </a:spcAft>
              </a:pPr>
              <a:t>4</a:t>
            </a:fld>
            <a:endParaRPr lang="en-US">
              <a:solidFill>
                <a:srgbClr val="000000"/>
              </a:solidFill>
            </a:endParaRPr>
          </a:p>
        </p:txBody>
      </p:sp>
      <p:graphicFrame>
        <p:nvGraphicFramePr>
          <p:cNvPr id="45" name="Content Placeholder 2">
            <a:extLst>
              <a:ext uri="{FF2B5EF4-FFF2-40B4-BE49-F238E27FC236}">
                <a16:creationId xmlns:a16="http://schemas.microsoft.com/office/drawing/2014/main" id="{B7A227ED-81D9-4BEB-B2E5-EFB984C82715}"/>
              </a:ext>
            </a:extLst>
          </p:cNvPr>
          <p:cNvGraphicFramePr>
            <a:graphicFrameLocks noGrp="1"/>
          </p:cNvGraphicFramePr>
          <p:nvPr>
            <p:ph idx="1"/>
            <p:extLst>
              <p:ext uri="{D42A27DB-BD31-4B8C-83A1-F6EECF244321}">
                <p14:modId xmlns:p14="http://schemas.microsoft.com/office/powerpoint/2010/main" val="3297525110"/>
              </p:ext>
            </p:extLst>
          </p:nvPr>
        </p:nvGraphicFramePr>
        <p:xfrm>
          <a:off x="1295400" y="2286000"/>
          <a:ext cx="9601197" cy="2537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510662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80">
                                          <p:stCondLst>
                                            <p:cond delay="0"/>
                                          </p:stCondLst>
                                        </p:cTn>
                                        <p:tgtEl>
                                          <p:spTgt spid="45"/>
                                        </p:tgtEl>
                                      </p:cBhvr>
                                    </p:animEffect>
                                    <p:anim calcmode="lin" valueType="num">
                                      <p:cBhvr>
                                        <p:cTn id="8"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3" dur="26">
                                          <p:stCondLst>
                                            <p:cond delay="650"/>
                                          </p:stCondLst>
                                        </p:cTn>
                                        <p:tgtEl>
                                          <p:spTgt spid="45"/>
                                        </p:tgtEl>
                                      </p:cBhvr>
                                      <p:to x="100000" y="60000"/>
                                    </p:animScale>
                                    <p:animScale>
                                      <p:cBhvr>
                                        <p:cTn id="14" dur="166" decel="50000">
                                          <p:stCondLst>
                                            <p:cond delay="676"/>
                                          </p:stCondLst>
                                        </p:cTn>
                                        <p:tgtEl>
                                          <p:spTgt spid="45"/>
                                        </p:tgtEl>
                                      </p:cBhvr>
                                      <p:to x="100000" y="100000"/>
                                    </p:animScale>
                                    <p:animScale>
                                      <p:cBhvr>
                                        <p:cTn id="15" dur="26">
                                          <p:stCondLst>
                                            <p:cond delay="1312"/>
                                          </p:stCondLst>
                                        </p:cTn>
                                        <p:tgtEl>
                                          <p:spTgt spid="45"/>
                                        </p:tgtEl>
                                      </p:cBhvr>
                                      <p:to x="100000" y="80000"/>
                                    </p:animScale>
                                    <p:animScale>
                                      <p:cBhvr>
                                        <p:cTn id="16" dur="166" decel="50000">
                                          <p:stCondLst>
                                            <p:cond delay="1338"/>
                                          </p:stCondLst>
                                        </p:cTn>
                                        <p:tgtEl>
                                          <p:spTgt spid="45"/>
                                        </p:tgtEl>
                                      </p:cBhvr>
                                      <p:to x="100000" y="100000"/>
                                    </p:animScale>
                                    <p:animScale>
                                      <p:cBhvr>
                                        <p:cTn id="17" dur="26">
                                          <p:stCondLst>
                                            <p:cond delay="1642"/>
                                          </p:stCondLst>
                                        </p:cTn>
                                        <p:tgtEl>
                                          <p:spTgt spid="45"/>
                                        </p:tgtEl>
                                      </p:cBhvr>
                                      <p:to x="100000" y="90000"/>
                                    </p:animScale>
                                    <p:animScale>
                                      <p:cBhvr>
                                        <p:cTn id="18" dur="166" decel="50000">
                                          <p:stCondLst>
                                            <p:cond delay="1668"/>
                                          </p:stCondLst>
                                        </p:cTn>
                                        <p:tgtEl>
                                          <p:spTgt spid="45"/>
                                        </p:tgtEl>
                                      </p:cBhvr>
                                      <p:to x="100000" y="100000"/>
                                    </p:animScale>
                                    <p:animScale>
                                      <p:cBhvr>
                                        <p:cTn id="19" dur="26">
                                          <p:stCondLst>
                                            <p:cond delay="1808"/>
                                          </p:stCondLst>
                                        </p:cTn>
                                        <p:tgtEl>
                                          <p:spTgt spid="45"/>
                                        </p:tgtEl>
                                      </p:cBhvr>
                                      <p:to x="100000" y="95000"/>
                                    </p:animScale>
                                    <p:animScale>
                                      <p:cBhvr>
                                        <p:cTn id="20" dur="166" decel="50000">
                                          <p:stCondLst>
                                            <p:cond delay="1834"/>
                                          </p:stCondLst>
                                        </p:cTn>
                                        <p:tgtEl>
                                          <p:spTgt spid="4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TotalTime>
  <Words>198</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Garamond</vt:lpstr>
      <vt:lpstr>Organic</vt:lpstr>
      <vt:lpstr>Rental Vehicles</vt:lpstr>
      <vt:lpstr>Number of cars rented in 2016</vt:lpstr>
      <vt:lpstr>Car rental revenue in 2016</vt:lpstr>
      <vt:lpstr>And 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Vehicles</dc:title>
  <dc:creator>Caleb.leonard5587@outlook.com</dc:creator>
  <cp:lastModifiedBy>Caleb.leonard5587@outlook.com</cp:lastModifiedBy>
  <cp:revision>1</cp:revision>
  <dcterms:created xsi:type="dcterms:W3CDTF">2019-10-11T01:30:37Z</dcterms:created>
  <dcterms:modified xsi:type="dcterms:W3CDTF">2019-10-11T02:36:59Z</dcterms:modified>
</cp:coreProperties>
</file>