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FF"/>
    <a:srgbClr val="FFB9FF"/>
    <a:srgbClr val="FF99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8"/>
    <p:restoredTop sz="95964"/>
  </p:normalViewPr>
  <p:slideViewPr>
    <p:cSldViewPr snapToGrid="0" snapToObjects="1">
      <p:cViewPr varScale="1">
        <p:scale>
          <a:sx n="67" d="100"/>
          <a:sy n="67" d="100"/>
        </p:scale>
        <p:origin x="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5553-F4AE-2D44-8DC8-5EA899AA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B02B-F261-614D-A857-EACC3E9E6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0D71C-6926-1242-8CC2-85744306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CF7D0-2FCE-664B-8D62-A9B60BC7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1F19-175D-6B4A-A255-D38C5E8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8D77-4D88-CA4F-82C4-0ADA42C7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616D8-6A18-3D49-B700-94E0C2215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C6F8-6992-4D48-810D-B5F82B38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ADD5-BD58-064D-A45D-CEEDEF1D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7F9B8-99F5-B341-AC09-A4DE087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53EC4-0750-E849-ABB0-7F0FDC3F1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F78EF-EAB9-C54A-9D68-1AB22AC2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A6E6-80C1-0341-9858-C605B6BA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14D0-36BA-B642-8625-889E72F6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81F8-D728-484F-B8D2-7DB34B3E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D1A4-4025-1844-971D-2B14838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CFB3-1D7A-0D4E-B37A-BEB0F04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A0E0-9EFE-F240-84B9-863B7F3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9287-7DE5-AE40-9A2C-04490F02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4491-0758-CD44-AA3B-DAA99355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7872-371E-C64D-AB90-565816FC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0BF7A-2DBC-634B-BB2E-F05CF2A5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15F7-A2D0-FE40-A064-7ED18735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C4B-6F5E-114A-AA50-931D0BB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209B-137A-774B-9006-AE0C16EB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831-58A9-6048-8D26-CA7832F4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BAF9-AA2D-B347-B1BB-486F0DA3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25B41-5D82-5E4B-8B8F-9D78DF4E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319D-C4C2-804B-A526-EA7A83B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E3E82-83E4-164A-9F48-1B8BE4A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0921C-A353-2947-985B-CC9FEFDC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EF7-AB9B-D24D-ACE3-96329536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06E5-8295-BF4A-9E5D-5F586DA8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03A75-A09A-F541-BF61-AF447A3F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EC121-C305-4D46-9DB2-7E9F39C33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E77B7-7490-9846-B02C-C5EF6542B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30CB3-4900-5346-AC18-4E5934C2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12E06-EC6C-4442-B8E2-40ECFF30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4856A-EC72-7644-B50E-CC3C2538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CCBE-EA64-7E4E-8DA8-7ECE3439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074EE-30A2-5A42-93D8-CCA3F53B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46808-8DE7-184E-AE54-7A499A4B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46DF4-F719-D54F-B6C5-4B8709C5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2D3EA-DD89-004D-9484-B09D229B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944F5-2A99-9A44-AB2C-A468B8A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EC94-B3FC-E44B-B76A-F46E91C0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F97D-D697-124E-8862-446D714A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C254-10FC-9D47-9462-3A45C434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ECC04-A1EB-0348-B536-AB3338BB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63F73-C03A-0B49-BDC3-7918FB7E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59DDC-CD28-AC40-AF04-3218749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4AF4-5C81-1C4C-8AEF-23B704AE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14F0-7AF7-4042-994C-A4DF1007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505E9-DEC9-884F-B938-D4551AFF2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207F-5EE8-BD42-A408-2B7FF2FC8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65DA-C7F4-0045-938B-CD1DC7B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39C52-1277-E24A-AE58-DF53FD1C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43516-FEBD-9F49-A91D-68723AA9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BD141-AB7A-0946-98A4-CCAAEE9B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05023-9691-FF40-90D6-BE6133407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0B29-0817-1E43-BA8B-7AF79C7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6222-6549-D244-872A-531471F974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D496-83C0-A54E-9678-D6D32DCD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9157-7212-A242-9619-3490622E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D8F4-86E6-A84D-A077-73CCD399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AAD0D1-5C40-4609-A45E-57CCF78BC8DC}"/>
              </a:ext>
            </a:extLst>
          </p:cNvPr>
          <p:cNvCxnSpPr>
            <a:cxnSpLocks/>
          </p:cNvCxnSpPr>
          <p:nvPr/>
        </p:nvCxnSpPr>
        <p:spPr>
          <a:xfrm>
            <a:off x="5146725" y="1495101"/>
            <a:ext cx="4392000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60AFEE-5159-4165-AEF9-2083A5C7D9BD}"/>
              </a:ext>
            </a:extLst>
          </p:cNvPr>
          <p:cNvCxnSpPr>
            <a:cxnSpLocks/>
          </p:cNvCxnSpPr>
          <p:nvPr/>
        </p:nvCxnSpPr>
        <p:spPr>
          <a:xfrm flipH="1" flipV="1">
            <a:off x="3017808" y="4621485"/>
            <a:ext cx="0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38AFE-5F77-8445-84F8-0920940A2BE7}"/>
              </a:ext>
            </a:extLst>
          </p:cNvPr>
          <p:cNvCxnSpPr>
            <a:cxnSpLocks/>
          </p:cNvCxnSpPr>
          <p:nvPr/>
        </p:nvCxnSpPr>
        <p:spPr>
          <a:xfrm flipV="1">
            <a:off x="5064376" y="461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8ED56-87DF-954A-BDC3-DE702B40CF51}"/>
              </a:ext>
            </a:extLst>
          </p:cNvPr>
          <p:cNvCxnSpPr>
            <a:cxnSpLocks/>
          </p:cNvCxnSpPr>
          <p:nvPr/>
        </p:nvCxnSpPr>
        <p:spPr>
          <a:xfrm flipV="1">
            <a:off x="3761901" y="335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CDB53-B281-B745-8DE1-943AF4F7DD99}"/>
              </a:ext>
            </a:extLst>
          </p:cNvPr>
          <p:cNvCxnSpPr>
            <a:cxnSpLocks/>
          </p:cNvCxnSpPr>
          <p:nvPr/>
        </p:nvCxnSpPr>
        <p:spPr>
          <a:xfrm flipH="1" flipV="1">
            <a:off x="3995851" y="461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0BD64E-9AD0-B340-9533-87AF97107515}"/>
              </a:ext>
            </a:extLst>
          </p:cNvPr>
          <p:cNvCxnSpPr>
            <a:cxnSpLocks/>
          </p:cNvCxnSpPr>
          <p:nvPr/>
        </p:nvCxnSpPr>
        <p:spPr>
          <a:xfrm flipH="1" flipV="1">
            <a:off x="6137901" y="461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9FF3F6-D70C-5444-9D0B-4C7C409B9599}"/>
              </a:ext>
            </a:extLst>
          </p:cNvPr>
          <p:cNvCxnSpPr>
            <a:cxnSpLocks/>
          </p:cNvCxnSpPr>
          <p:nvPr/>
        </p:nvCxnSpPr>
        <p:spPr>
          <a:xfrm flipV="1">
            <a:off x="5849901" y="335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8D5D8-19C4-CF42-96AA-14F69E617BE9}"/>
              </a:ext>
            </a:extLst>
          </p:cNvPr>
          <p:cNvCxnSpPr>
            <a:cxnSpLocks/>
          </p:cNvCxnSpPr>
          <p:nvPr/>
        </p:nvCxnSpPr>
        <p:spPr>
          <a:xfrm flipH="1" flipV="1">
            <a:off x="7543461" y="335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33C6E4-23A3-204E-ABD8-BA9FDD1ADC63}"/>
              </a:ext>
            </a:extLst>
          </p:cNvPr>
          <p:cNvCxnSpPr>
            <a:cxnSpLocks/>
          </p:cNvCxnSpPr>
          <p:nvPr/>
        </p:nvCxnSpPr>
        <p:spPr>
          <a:xfrm flipH="1" flipV="1">
            <a:off x="5165901" y="3358170"/>
            <a:ext cx="117563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129455-6779-3143-A048-124109FA3E92}"/>
              </a:ext>
            </a:extLst>
          </p:cNvPr>
          <p:cNvCxnSpPr>
            <a:cxnSpLocks/>
          </p:cNvCxnSpPr>
          <p:nvPr/>
        </p:nvCxnSpPr>
        <p:spPr>
          <a:xfrm flipH="1" flipV="1">
            <a:off x="5237901" y="2818170"/>
            <a:ext cx="648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B0297A-24E8-C34C-81C9-B2CE5408214F}"/>
              </a:ext>
            </a:extLst>
          </p:cNvPr>
          <p:cNvCxnSpPr>
            <a:cxnSpLocks/>
          </p:cNvCxnSpPr>
          <p:nvPr/>
        </p:nvCxnSpPr>
        <p:spPr>
          <a:xfrm flipH="1" flipV="1">
            <a:off x="4193901" y="4168170"/>
            <a:ext cx="7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F397C-0AB6-F641-A4CA-8A4287830689}"/>
              </a:ext>
            </a:extLst>
          </p:cNvPr>
          <p:cNvCxnSpPr>
            <a:cxnSpLocks/>
          </p:cNvCxnSpPr>
          <p:nvPr/>
        </p:nvCxnSpPr>
        <p:spPr>
          <a:xfrm flipH="1" flipV="1">
            <a:off x="6173901" y="4168170"/>
            <a:ext cx="50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6AEACD-505A-D045-AB6A-36D4A11DF91D}"/>
              </a:ext>
            </a:extLst>
          </p:cNvPr>
          <p:cNvSpPr txBox="1"/>
          <p:nvPr/>
        </p:nvSpPr>
        <p:spPr>
          <a:xfrm>
            <a:off x="467585" y="4995196"/>
            <a:ext cx="19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tier-3 ISPs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DE04F0-078E-0348-B627-2D4E0FFA2DC6}"/>
              </a:ext>
            </a:extLst>
          </p:cNvPr>
          <p:cNvSpPr txBox="1"/>
          <p:nvPr/>
        </p:nvSpPr>
        <p:spPr>
          <a:xfrm>
            <a:off x="1025901" y="3880170"/>
            <a:ext cx="19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tier-2 ISPs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AF3A1-D5C7-DC44-AB54-3239360ABDAA}"/>
              </a:ext>
            </a:extLst>
          </p:cNvPr>
          <p:cNvSpPr txBox="1"/>
          <p:nvPr/>
        </p:nvSpPr>
        <p:spPr>
          <a:xfrm>
            <a:off x="1763901" y="2548170"/>
            <a:ext cx="19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tier-1 ISPs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0EF81D-C5AA-264C-A9BD-08567EC9DE3E}"/>
              </a:ext>
            </a:extLst>
          </p:cNvPr>
          <p:cNvCxnSpPr>
            <a:cxnSpLocks/>
          </p:cNvCxnSpPr>
          <p:nvPr/>
        </p:nvCxnSpPr>
        <p:spPr>
          <a:xfrm flipH="1" flipV="1">
            <a:off x="4481901" y="2098800"/>
            <a:ext cx="0" cy="18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1CB6AD-BEBF-A54B-BA25-AE3A2193B750}"/>
              </a:ext>
            </a:extLst>
          </p:cNvPr>
          <p:cNvCxnSpPr>
            <a:cxnSpLocks/>
          </p:cNvCxnSpPr>
          <p:nvPr/>
        </p:nvCxnSpPr>
        <p:spPr>
          <a:xfrm flipH="1" flipV="1">
            <a:off x="4571613" y="5690730"/>
            <a:ext cx="0" cy="144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E0E13C96-4B74-514C-94DC-8D37AF9FBDC9}"/>
              </a:ext>
            </a:extLst>
          </p:cNvPr>
          <p:cNvSpPr/>
          <p:nvPr/>
        </p:nvSpPr>
        <p:spPr>
          <a:xfrm>
            <a:off x="7959206" y="91211"/>
            <a:ext cx="360000" cy="360000"/>
          </a:xfrm>
          <a:prstGeom prst="diamond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509F26-A2FE-7645-A260-08E127BF06A0}"/>
              </a:ext>
            </a:extLst>
          </p:cNvPr>
          <p:cNvSpPr txBox="1"/>
          <p:nvPr/>
        </p:nvSpPr>
        <p:spPr>
          <a:xfrm>
            <a:off x="8317650" y="-20071"/>
            <a:ext cx="90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979F132A-8E71-5843-B202-4D6FA362D630}"/>
              </a:ext>
            </a:extLst>
          </p:cNvPr>
          <p:cNvSpPr/>
          <p:nvPr/>
        </p:nvSpPr>
        <p:spPr>
          <a:xfrm>
            <a:off x="3292725" y="1280468"/>
            <a:ext cx="2088000" cy="504000"/>
          </a:xfrm>
          <a:prstGeom prst="snip2DiagRect">
            <a:avLst/>
          </a:prstGeom>
          <a:solidFill>
            <a:srgbClr val="FF9B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76C95F-FAAC-8741-A8D1-07B450E8D589}"/>
              </a:ext>
            </a:extLst>
          </p:cNvPr>
          <p:cNvSpPr txBox="1"/>
          <p:nvPr/>
        </p:nvSpPr>
        <p:spPr>
          <a:xfrm>
            <a:off x="3292375" y="1220260"/>
            <a:ext cx="20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 server</a:t>
            </a:r>
          </a:p>
        </p:txBody>
      </p:sp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92A7DC64-BB65-0D49-A5D8-8C513FAB28FD}"/>
              </a:ext>
            </a:extLst>
          </p:cNvPr>
          <p:cNvSpPr/>
          <p:nvPr/>
        </p:nvSpPr>
        <p:spPr>
          <a:xfrm>
            <a:off x="4310175" y="6166170"/>
            <a:ext cx="2088000" cy="504000"/>
          </a:xfrm>
          <a:prstGeom prst="snip2DiagRect">
            <a:avLst/>
          </a:prstGeom>
          <a:solidFill>
            <a:srgbClr val="FF9B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A02C5D-BDD9-244F-901B-30B6CF4C1817}"/>
              </a:ext>
            </a:extLst>
          </p:cNvPr>
          <p:cNvSpPr txBox="1"/>
          <p:nvPr/>
        </p:nvSpPr>
        <p:spPr>
          <a:xfrm>
            <a:off x="4320900" y="6120697"/>
            <a:ext cx="2088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 client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0FF266-E092-4B82-8230-11AF62CFACB1}"/>
              </a:ext>
            </a:extLst>
          </p:cNvPr>
          <p:cNvCxnSpPr>
            <a:cxnSpLocks/>
          </p:cNvCxnSpPr>
          <p:nvPr/>
        </p:nvCxnSpPr>
        <p:spPr>
          <a:xfrm flipH="1" flipV="1">
            <a:off x="8778180" y="4168170"/>
            <a:ext cx="3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830C4F-3FE6-4E96-992B-819DA63F3B7F}"/>
              </a:ext>
            </a:extLst>
          </p:cNvPr>
          <p:cNvCxnSpPr>
            <a:cxnSpLocks/>
          </p:cNvCxnSpPr>
          <p:nvPr/>
        </p:nvCxnSpPr>
        <p:spPr>
          <a:xfrm flipH="1" flipV="1">
            <a:off x="8162948" y="4618170"/>
            <a:ext cx="0" cy="3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E27C4-DDE8-41A9-8E7B-9CF21890B504}"/>
              </a:ext>
            </a:extLst>
          </p:cNvPr>
          <p:cNvCxnSpPr>
            <a:cxnSpLocks/>
          </p:cNvCxnSpPr>
          <p:nvPr/>
        </p:nvCxnSpPr>
        <p:spPr>
          <a:xfrm flipH="1" flipV="1">
            <a:off x="7217901" y="4161546"/>
            <a:ext cx="3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269EE8-B62A-4F60-84D5-53575F1B82D0}"/>
              </a:ext>
            </a:extLst>
          </p:cNvPr>
          <p:cNvSpPr txBox="1"/>
          <p:nvPr/>
        </p:nvSpPr>
        <p:spPr>
          <a:xfrm>
            <a:off x="8436913" y="6125007"/>
            <a:ext cx="16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3C9C7FCA-CCDC-4809-A183-FEEF906FA9DE}"/>
              </a:ext>
            </a:extLst>
          </p:cNvPr>
          <p:cNvSpPr/>
          <p:nvPr/>
        </p:nvSpPr>
        <p:spPr>
          <a:xfrm>
            <a:off x="7113704" y="563804"/>
            <a:ext cx="540000" cy="360000"/>
          </a:xfrm>
          <a:prstGeom prst="trapezoid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44C36-A087-4B8A-B6CB-91A23B728428}"/>
              </a:ext>
            </a:extLst>
          </p:cNvPr>
          <p:cNvSpPr txBox="1"/>
          <p:nvPr/>
        </p:nvSpPr>
        <p:spPr>
          <a:xfrm>
            <a:off x="7634623" y="454668"/>
            <a:ext cx="71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50EE61-5C74-4719-9FF4-892A90A9B034}"/>
              </a:ext>
            </a:extLst>
          </p:cNvPr>
          <p:cNvSpPr txBox="1"/>
          <p:nvPr/>
        </p:nvSpPr>
        <p:spPr>
          <a:xfrm>
            <a:off x="9756000" y="-20466"/>
            <a:ext cx="81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IXP</a:t>
            </a: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3BF2CA9E-F66D-4A74-932A-CDDE9D77BDE4}"/>
              </a:ext>
            </a:extLst>
          </p:cNvPr>
          <p:cNvSpPr/>
          <p:nvPr/>
        </p:nvSpPr>
        <p:spPr>
          <a:xfrm>
            <a:off x="9401785" y="73871"/>
            <a:ext cx="360000" cy="360000"/>
          </a:xfrm>
          <a:prstGeom prst="hexagon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928931-8117-41CF-931C-D10D3DE3E308}"/>
              </a:ext>
            </a:extLst>
          </p:cNvPr>
          <p:cNvCxnSpPr>
            <a:cxnSpLocks/>
          </p:cNvCxnSpPr>
          <p:nvPr/>
        </p:nvCxnSpPr>
        <p:spPr>
          <a:xfrm flipV="1">
            <a:off x="6406725" y="6418170"/>
            <a:ext cx="1116000" cy="0"/>
          </a:xfrm>
          <a:prstGeom prst="straightConnector1">
            <a:avLst/>
          </a:prstGeom>
          <a:ln w="76200">
            <a:solidFill>
              <a:srgbClr val="FF9B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xplosion: 8 Points 58">
            <a:extLst>
              <a:ext uri="{FF2B5EF4-FFF2-40B4-BE49-F238E27FC236}">
                <a16:creationId xmlns:a16="http://schemas.microsoft.com/office/drawing/2014/main" id="{D5CF453C-67FB-4EEA-9394-DC0233FCEEC6}"/>
              </a:ext>
            </a:extLst>
          </p:cNvPr>
          <p:cNvSpPr/>
          <p:nvPr/>
        </p:nvSpPr>
        <p:spPr>
          <a:xfrm>
            <a:off x="8488307" y="553661"/>
            <a:ext cx="360000" cy="3600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301675-9FEB-4CE4-A532-50DDA32F3D55}"/>
              </a:ext>
            </a:extLst>
          </p:cNvPr>
          <p:cNvSpPr txBox="1"/>
          <p:nvPr/>
        </p:nvSpPr>
        <p:spPr>
          <a:xfrm>
            <a:off x="8800465" y="453443"/>
            <a:ext cx="17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999C2C-B404-4A53-A957-EA2B0774688D}"/>
              </a:ext>
            </a:extLst>
          </p:cNvPr>
          <p:cNvSpPr txBox="1"/>
          <p:nvPr/>
        </p:nvSpPr>
        <p:spPr>
          <a:xfrm>
            <a:off x="3867362" y="446819"/>
            <a:ext cx="31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server-to-client flow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D8EE2A-249A-4436-ACAC-CD51547E5F34}"/>
              </a:ext>
            </a:extLst>
          </p:cNvPr>
          <p:cNvSpPr txBox="1"/>
          <p:nvPr/>
        </p:nvSpPr>
        <p:spPr>
          <a:xfrm>
            <a:off x="4570068" y="-46263"/>
            <a:ext cx="31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client-to-server flow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F154B6-A7CC-42C9-891C-A926DDF50737}"/>
              </a:ext>
            </a:extLst>
          </p:cNvPr>
          <p:cNvCxnSpPr>
            <a:cxnSpLocks/>
          </p:cNvCxnSpPr>
          <p:nvPr/>
        </p:nvCxnSpPr>
        <p:spPr>
          <a:xfrm flipV="1">
            <a:off x="4462023" y="5342400"/>
            <a:ext cx="0" cy="784800"/>
          </a:xfrm>
          <a:prstGeom prst="line">
            <a:avLst/>
          </a:prstGeom>
          <a:ln w="762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377F9C-9A4E-4C50-92E4-E0BA7EDC7AE3}"/>
              </a:ext>
            </a:extLst>
          </p:cNvPr>
          <p:cNvCxnSpPr>
            <a:cxnSpLocks/>
          </p:cNvCxnSpPr>
          <p:nvPr/>
        </p:nvCxnSpPr>
        <p:spPr>
          <a:xfrm flipV="1">
            <a:off x="4725525" y="5314840"/>
            <a:ext cx="0" cy="84600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2DA4E2-4569-4955-8FCF-EF784C8197DF}"/>
              </a:ext>
            </a:extLst>
          </p:cNvPr>
          <p:cNvCxnSpPr>
            <a:cxnSpLocks/>
          </p:cNvCxnSpPr>
          <p:nvPr/>
        </p:nvCxnSpPr>
        <p:spPr>
          <a:xfrm flipV="1">
            <a:off x="4715889" y="4276171"/>
            <a:ext cx="418363" cy="105312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2BA541-1056-4A67-8022-BD4BEA4CA9A5}"/>
              </a:ext>
            </a:extLst>
          </p:cNvPr>
          <p:cNvCxnSpPr>
            <a:cxnSpLocks/>
          </p:cNvCxnSpPr>
          <p:nvPr/>
        </p:nvCxnSpPr>
        <p:spPr>
          <a:xfrm>
            <a:off x="5089125" y="4284000"/>
            <a:ext cx="3096000" cy="0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CE001B5-50FC-46C7-879B-11672D7A218A}"/>
              </a:ext>
            </a:extLst>
          </p:cNvPr>
          <p:cNvCxnSpPr>
            <a:cxnSpLocks/>
          </p:cNvCxnSpPr>
          <p:nvPr/>
        </p:nvCxnSpPr>
        <p:spPr>
          <a:xfrm>
            <a:off x="8170725" y="4284000"/>
            <a:ext cx="1440000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3530BB-06B0-4853-91A5-B0CF204176E1}"/>
              </a:ext>
            </a:extLst>
          </p:cNvPr>
          <p:cNvGrpSpPr/>
          <p:nvPr/>
        </p:nvGrpSpPr>
        <p:grpSpPr>
          <a:xfrm>
            <a:off x="3099725" y="748800"/>
            <a:ext cx="780850" cy="915"/>
            <a:chOff x="3071150" y="748800"/>
            <a:chExt cx="780850" cy="9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E8DC089-82D6-4EF3-9FF4-E033898804A6}"/>
                </a:ext>
              </a:extLst>
            </p:cNvPr>
            <p:cNvCxnSpPr>
              <a:cxnSpLocks/>
            </p:cNvCxnSpPr>
            <p:nvPr/>
          </p:nvCxnSpPr>
          <p:spPr>
            <a:xfrm>
              <a:off x="3071150" y="748800"/>
              <a:ext cx="378000" cy="0"/>
            </a:xfrm>
            <a:prstGeom prst="line">
              <a:avLst/>
            </a:prstGeom>
            <a:ln w="41275">
              <a:solidFill>
                <a:schemeClr val="accent2"/>
              </a:solidFill>
              <a:prstDash val="sysDash"/>
              <a:headEnd type="stealth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C0A8D0-2B04-41EF-A7AB-0E33EB51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4581" y="748800"/>
              <a:ext cx="226800" cy="0"/>
            </a:xfrm>
            <a:prstGeom prst="line">
              <a:avLst/>
            </a:prstGeom>
            <a:ln w="412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4A5D8BE-FFBA-44AA-80EF-AFC8F6028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000" y="749715"/>
              <a:ext cx="252000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F6DF068-894D-45A8-AA29-98FF72D0DB00}"/>
              </a:ext>
            </a:extLst>
          </p:cNvPr>
          <p:cNvCxnSpPr>
            <a:cxnSpLocks/>
          </p:cNvCxnSpPr>
          <p:nvPr/>
        </p:nvCxnSpPr>
        <p:spPr>
          <a:xfrm>
            <a:off x="9556596" y="1454400"/>
            <a:ext cx="0" cy="2862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5E0611A-11A9-4EDE-BAE7-5F144224DEF8}"/>
              </a:ext>
            </a:extLst>
          </p:cNvPr>
          <p:cNvCxnSpPr>
            <a:cxnSpLocks/>
          </p:cNvCxnSpPr>
          <p:nvPr/>
        </p:nvCxnSpPr>
        <p:spPr>
          <a:xfrm flipH="1" flipV="1">
            <a:off x="3883356" y="3744000"/>
            <a:ext cx="571436" cy="159929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FA7356A-256A-4B33-B2EC-C33FCFF0CB24}"/>
              </a:ext>
            </a:extLst>
          </p:cNvPr>
          <p:cNvCxnSpPr>
            <a:cxnSpLocks/>
          </p:cNvCxnSpPr>
          <p:nvPr/>
        </p:nvCxnSpPr>
        <p:spPr>
          <a:xfrm flipV="1">
            <a:off x="3876229" y="2278170"/>
            <a:ext cx="456517" cy="141419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7581DB-9ED0-485C-AFFC-F8CD66FAC658}"/>
              </a:ext>
            </a:extLst>
          </p:cNvPr>
          <p:cNvCxnSpPr>
            <a:cxnSpLocks/>
          </p:cNvCxnSpPr>
          <p:nvPr/>
        </p:nvCxnSpPr>
        <p:spPr>
          <a:xfrm flipV="1">
            <a:off x="4333469" y="1800000"/>
            <a:ext cx="0" cy="432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  <a:headEnd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FB62A3-D906-41A7-A586-8636FB140520}"/>
              </a:ext>
            </a:extLst>
          </p:cNvPr>
          <p:cNvGrpSpPr/>
          <p:nvPr/>
        </p:nvGrpSpPr>
        <p:grpSpPr>
          <a:xfrm>
            <a:off x="3873572" y="274002"/>
            <a:ext cx="697197" cy="55"/>
            <a:chOff x="3749747" y="274002"/>
            <a:chExt cx="697197" cy="5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54FAF20-464F-450C-BF2A-81BD0AEECB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9747" y="274002"/>
              <a:ext cx="226800" cy="0"/>
            </a:xfrm>
            <a:prstGeom prst="line">
              <a:avLst/>
            </a:prstGeom>
            <a:ln w="412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30FE8E5-6831-4455-9EB6-025EA3812A1C}"/>
                </a:ext>
              </a:extLst>
            </p:cNvPr>
            <p:cNvCxnSpPr>
              <a:cxnSpLocks/>
            </p:cNvCxnSpPr>
            <p:nvPr/>
          </p:nvCxnSpPr>
          <p:spPr>
            <a:xfrm>
              <a:off x="4017178" y="274002"/>
              <a:ext cx="429766" cy="55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6CD62D-0E06-43EF-BE48-C4856873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37" y="5770606"/>
            <a:ext cx="1089271" cy="10892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6D9845-0111-4347-A4C6-0F432DA7F19A}"/>
              </a:ext>
            </a:extLst>
          </p:cNvPr>
          <p:cNvSpPr txBox="1"/>
          <p:nvPr/>
        </p:nvSpPr>
        <p:spPr>
          <a:xfrm>
            <a:off x="688133" y="1218657"/>
            <a:ext cx="247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 provider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D34FE5-B370-4E4E-ACCD-C13B21054B82}"/>
              </a:ext>
            </a:extLst>
          </p:cNvPr>
          <p:cNvSpPr txBox="1"/>
          <p:nvPr/>
        </p:nvSpPr>
        <p:spPr>
          <a:xfrm>
            <a:off x="467332" y="6120620"/>
            <a:ext cx="275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device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D05969-1AEB-49F0-8779-C360E465D019}"/>
              </a:ext>
            </a:extLst>
          </p:cNvPr>
          <p:cNvSpPr/>
          <p:nvPr/>
        </p:nvSpPr>
        <p:spPr>
          <a:xfrm>
            <a:off x="3372999" y="6249181"/>
            <a:ext cx="324000" cy="32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71A2B-E942-4468-A3F1-F55C61D02C22}"/>
              </a:ext>
            </a:extLst>
          </p:cNvPr>
          <p:cNvSpPr/>
          <p:nvPr/>
        </p:nvSpPr>
        <p:spPr>
          <a:xfrm>
            <a:off x="5344725" y="3791978"/>
            <a:ext cx="324000" cy="32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F7B5111-5585-4F4D-8D98-C40F4BBE1CB6}"/>
              </a:ext>
            </a:extLst>
          </p:cNvPr>
          <p:cNvCxnSpPr>
            <a:cxnSpLocks/>
          </p:cNvCxnSpPr>
          <p:nvPr/>
        </p:nvCxnSpPr>
        <p:spPr>
          <a:xfrm flipV="1">
            <a:off x="3692100" y="6427695"/>
            <a:ext cx="612000" cy="0"/>
          </a:xfrm>
          <a:prstGeom prst="straightConnector1">
            <a:avLst/>
          </a:prstGeom>
          <a:ln w="76200">
            <a:solidFill>
              <a:schemeClr val="accent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695A485-D437-4F17-A63F-EF1A8D9A6BDA}"/>
              </a:ext>
            </a:extLst>
          </p:cNvPr>
          <p:cNvCxnSpPr>
            <a:cxnSpLocks/>
          </p:cNvCxnSpPr>
          <p:nvPr/>
        </p:nvCxnSpPr>
        <p:spPr>
          <a:xfrm>
            <a:off x="5678899" y="3985821"/>
            <a:ext cx="366142" cy="298179"/>
          </a:xfrm>
          <a:prstGeom prst="line">
            <a:avLst/>
          </a:prstGeom>
          <a:ln w="76200">
            <a:solidFill>
              <a:srgbClr val="00B050"/>
            </a:solidFill>
            <a:prstDash val="sysDot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43B172D-E713-462E-AEFA-093A2B6CC3D7}"/>
              </a:ext>
            </a:extLst>
          </p:cNvPr>
          <p:cNvSpPr/>
          <p:nvPr/>
        </p:nvSpPr>
        <p:spPr>
          <a:xfrm>
            <a:off x="127072" y="104903"/>
            <a:ext cx="324000" cy="32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9E277D-AEAB-4336-9E18-28E9936C0445}"/>
              </a:ext>
            </a:extLst>
          </p:cNvPr>
          <p:cNvSpPr txBox="1"/>
          <p:nvPr/>
        </p:nvSpPr>
        <p:spPr>
          <a:xfrm>
            <a:off x="364296" y="-20071"/>
            <a:ext cx="33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IQN’s end-user agent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C82A1B-4B71-4000-9572-F5A78E4537BB}"/>
              </a:ext>
            </a:extLst>
          </p:cNvPr>
          <p:cNvSpPr/>
          <p:nvPr/>
        </p:nvSpPr>
        <p:spPr>
          <a:xfrm>
            <a:off x="126000" y="589042"/>
            <a:ext cx="324000" cy="32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9BBAC3-F4FF-4EA0-BB91-F68623DC89CC}"/>
              </a:ext>
            </a:extLst>
          </p:cNvPr>
          <p:cNvSpPr txBox="1"/>
          <p:nvPr/>
        </p:nvSpPr>
        <p:spPr>
          <a:xfrm>
            <a:off x="453671" y="462968"/>
            <a:ext cx="268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IQN’s ISP agent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22108-A71D-494C-B31F-6F157EBBC82E}"/>
              </a:ext>
            </a:extLst>
          </p:cNvPr>
          <p:cNvSpPr/>
          <p:nvPr/>
        </p:nvSpPr>
        <p:spPr>
          <a:xfrm>
            <a:off x="36000" y="18000"/>
            <a:ext cx="10512000" cy="1019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C6AF83-2C22-43B1-982D-14EA408667F8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7959206" y="271211"/>
            <a:ext cx="3600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3EE2F1-2CD2-4EE4-92E9-44DF08D34146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8148180" y="3898170"/>
            <a:ext cx="0" cy="54000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3CCB17C3-F07B-1742-96EB-A766C411FEF7}"/>
              </a:ext>
            </a:extLst>
          </p:cNvPr>
          <p:cNvSpPr/>
          <p:nvPr/>
        </p:nvSpPr>
        <p:spPr>
          <a:xfrm>
            <a:off x="7878180" y="3898170"/>
            <a:ext cx="540000" cy="540000"/>
          </a:xfrm>
          <a:prstGeom prst="diamond">
            <a:avLst/>
          </a:prstGeom>
          <a:noFill/>
          <a:ln w="508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A0766F-C809-47CB-B15F-C3C3AD94344F}"/>
              </a:ext>
            </a:extLst>
          </p:cNvPr>
          <p:cNvGrpSpPr/>
          <p:nvPr/>
        </p:nvGrpSpPr>
        <p:grpSpPr>
          <a:xfrm>
            <a:off x="4301901" y="5073975"/>
            <a:ext cx="540000" cy="540000"/>
            <a:chOff x="4301901" y="5064450"/>
            <a:chExt cx="540000" cy="540000"/>
          </a:xfrm>
        </p:grpSpPr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2315D34A-7BCD-E94D-9B1F-100A516D11B2}"/>
                </a:ext>
              </a:extLst>
            </p:cNvPr>
            <p:cNvSpPr/>
            <p:nvPr/>
          </p:nvSpPr>
          <p:spPr>
            <a:xfrm>
              <a:off x="4301901" y="5064450"/>
              <a:ext cx="540000" cy="540000"/>
            </a:xfrm>
            <a:prstGeom prst="diamond">
              <a:avLst/>
            </a:prstGeom>
            <a:noFill/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0EFADF8-4387-4379-8A94-0B39C74E6716}"/>
                </a:ext>
              </a:extLst>
            </p:cNvPr>
            <p:cNvCxnSpPr>
              <a:stCxn id="38" idx="1"/>
              <a:endCxn id="38" idx="3"/>
            </p:cNvCxnSpPr>
            <p:nvPr/>
          </p:nvCxnSpPr>
          <p:spPr>
            <a:xfrm>
              <a:off x="4301901" y="5334450"/>
              <a:ext cx="540000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Hexagon 44">
            <a:extLst>
              <a:ext uri="{FF2B5EF4-FFF2-40B4-BE49-F238E27FC236}">
                <a16:creationId xmlns:a16="http://schemas.microsoft.com/office/drawing/2014/main" id="{096B6E98-FCB6-BE42-B130-9024DE06254C}"/>
              </a:ext>
            </a:extLst>
          </p:cNvPr>
          <p:cNvSpPr/>
          <p:nvPr/>
        </p:nvSpPr>
        <p:spPr>
          <a:xfrm>
            <a:off x="6677901" y="3898170"/>
            <a:ext cx="540000" cy="540000"/>
          </a:xfrm>
          <a:prstGeom prst="hexagon">
            <a:avLst/>
          </a:prstGeom>
          <a:noFill/>
          <a:ln w="508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Explosion: 8 Points 57">
            <a:extLst>
              <a:ext uri="{FF2B5EF4-FFF2-40B4-BE49-F238E27FC236}">
                <a16:creationId xmlns:a16="http://schemas.microsoft.com/office/drawing/2014/main" id="{BC92ECAD-05DF-4ECA-B5B8-026B4D3325FA}"/>
              </a:ext>
            </a:extLst>
          </p:cNvPr>
          <p:cNvSpPr/>
          <p:nvPr/>
        </p:nvSpPr>
        <p:spPr>
          <a:xfrm>
            <a:off x="5002725" y="4113645"/>
            <a:ext cx="432000" cy="4320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C4C4E291-E8BF-F94C-B777-4AAE0DA45482}"/>
              </a:ext>
            </a:extLst>
          </p:cNvPr>
          <p:cNvSpPr/>
          <p:nvPr/>
        </p:nvSpPr>
        <p:spPr>
          <a:xfrm rot="10800000">
            <a:off x="3158892" y="1153204"/>
            <a:ext cx="6673832" cy="3563809"/>
          </a:xfrm>
          <a:prstGeom prst="corner">
            <a:avLst>
              <a:gd name="adj1" fmla="val 26410"/>
              <a:gd name="adj2" fmla="val 19699"/>
            </a:avLst>
          </a:prstGeom>
          <a:noFill/>
          <a:ln w="63500">
            <a:solidFill>
              <a:srgbClr val="FF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CA35B3E-8D7E-CF4D-AD40-0C662C9B2D1C}"/>
              </a:ext>
            </a:extLst>
          </p:cNvPr>
          <p:cNvSpPr/>
          <p:nvPr/>
        </p:nvSpPr>
        <p:spPr>
          <a:xfrm>
            <a:off x="3581901" y="2278170"/>
            <a:ext cx="1800000" cy="108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639B62D6-98E6-964A-A938-84F3730D2D20}"/>
              </a:ext>
            </a:extLst>
          </p:cNvPr>
          <p:cNvSpPr/>
          <p:nvPr/>
        </p:nvSpPr>
        <p:spPr>
          <a:xfrm>
            <a:off x="5741901" y="2278170"/>
            <a:ext cx="1800000" cy="108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D921092C-7ACF-4D42-8545-C12B614FEEF9}"/>
              </a:ext>
            </a:extLst>
          </p:cNvPr>
          <p:cNvSpPr/>
          <p:nvPr/>
        </p:nvSpPr>
        <p:spPr>
          <a:xfrm>
            <a:off x="7428180" y="3744000"/>
            <a:ext cx="1440000" cy="90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FF29121-3235-C343-A8CC-8E05950E1284}"/>
              </a:ext>
            </a:extLst>
          </p:cNvPr>
          <p:cNvSpPr/>
          <p:nvPr/>
        </p:nvSpPr>
        <p:spPr>
          <a:xfrm>
            <a:off x="4841901" y="3718170"/>
            <a:ext cx="1440000" cy="90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6DC484BD-85E0-244B-9F79-DDBAE5207DC9}"/>
              </a:ext>
            </a:extLst>
          </p:cNvPr>
          <p:cNvSpPr/>
          <p:nvPr/>
        </p:nvSpPr>
        <p:spPr>
          <a:xfrm>
            <a:off x="2861901" y="3718170"/>
            <a:ext cx="1440000" cy="90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A3A72033-25F8-5342-A689-7AF11BDEDFBD}"/>
              </a:ext>
            </a:extLst>
          </p:cNvPr>
          <p:cNvSpPr/>
          <p:nvPr/>
        </p:nvSpPr>
        <p:spPr>
          <a:xfrm>
            <a:off x="2349525" y="4978170"/>
            <a:ext cx="1296000" cy="72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61B216E7-10C4-A24B-8A17-50D99FB3FEC4}"/>
              </a:ext>
            </a:extLst>
          </p:cNvPr>
          <p:cNvSpPr/>
          <p:nvPr/>
        </p:nvSpPr>
        <p:spPr>
          <a:xfrm>
            <a:off x="3941901" y="4978170"/>
            <a:ext cx="1296000" cy="72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9218C9E-4C30-A943-ADD4-37AD830E884F}"/>
              </a:ext>
            </a:extLst>
          </p:cNvPr>
          <p:cNvSpPr/>
          <p:nvPr/>
        </p:nvSpPr>
        <p:spPr>
          <a:xfrm>
            <a:off x="5921901" y="4978170"/>
            <a:ext cx="1296000" cy="72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9FAE7D08-2F43-FA47-8E97-28061DB04E9D}"/>
              </a:ext>
            </a:extLst>
          </p:cNvPr>
          <p:cNvSpPr/>
          <p:nvPr/>
        </p:nvSpPr>
        <p:spPr>
          <a:xfrm>
            <a:off x="7514278" y="4978170"/>
            <a:ext cx="1296000" cy="720000"/>
          </a:xfrm>
          <a:prstGeom prst="trapezoi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BCA0A2-2F37-B640-9330-389057E2B8B4}"/>
              </a:ext>
            </a:extLst>
          </p:cNvPr>
          <p:cNvSpPr/>
          <p:nvPr/>
        </p:nvSpPr>
        <p:spPr>
          <a:xfrm>
            <a:off x="3220724" y="5853600"/>
            <a:ext cx="3564000" cy="936000"/>
          </a:xfrm>
          <a:prstGeom prst="round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3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Sergey Gorinsky</cp:lastModifiedBy>
  <cp:revision>81</cp:revision>
  <cp:lastPrinted>2024-06-19T14:12:56Z</cp:lastPrinted>
  <dcterms:created xsi:type="dcterms:W3CDTF">2024-06-18T10:37:10Z</dcterms:created>
  <dcterms:modified xsi:type="dcterms:W3CDTF">2024-06-27T20:03:05Z</dcterms:modified>
</cp:coreProperties>
</file>