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1.jpeg" ContentType="image/jpeg"/>
  <Override PartName="/ppt/media/image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1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8321675" cy="53578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A772BC-4067-4B45-B3B3-50267B7287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15800" y="1252440"/>
            <a:ext cx="748836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15800" y="2875320"/>
            <a:ext cx="748836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EB89AD-4936-417B-8C99-AF0F5147D5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15800" y="125244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253040" y="125244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5800" y="287532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253040" y="287532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4A4D0D-9315-4BDC-A7DF-3AE414AE5E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15800" y="1252440"/>
            <a:ext cx="241092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947680" y="1252440"/>
            <a:ext cx="241092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5479560" y="1252440"/>
            <a:ext cx="241092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15800" y="2875320"/>
            <a:ext cx="241092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947680" y="2875320"/>
            <a:ext cx="241092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5479560" y="2875320"/>
            <a:ext cx="241092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B3C489-11A8-4CAA-8E13-79E206BAA4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8F2B83-4D99-43E7-B96F-8F81BB9F23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15800" y="1252440"/>
            <a:ext cx="7488360" cy="310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6DA057-FBC2-4D76-BA4D-EA3B2FC639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15800" y="1252440"/>
            <a:ext cx="7488360" cy="310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C650B5-7A88-46D6-98F0-0957214164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15800" y="1252440"/>
            <a:ext cx="3654000" cy="310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253040" y="1252440"/>
            <a:ext cx="3654000" cy="310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DBC55D-CC02-4DB1-B4A3-3A0B46DCCD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FF05C5-A447-449C-8910-D0C55CF7AC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15800" y="212400"/>
            <a:ext cx="7488360" cy="414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2350C09-2F10-4F64-912D-F826EE5C79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15800" y="125244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253040" y="1252440"/>
            <a:ext cx="3654000" cy="310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15800" y="287532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24AB23-0485-4915-B39C-AA8B7DBF11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15800" y="1252440"/>
            <a:ext cx="7488360" cy="310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007171-F225-4AAD-AA17-E20A78DF8B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15800" y="1252440"/>
            <a:ext cx="3654000" cy="310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253040" y="125244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253040" y="287532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BCECA45-F35B-4A58-BCF1-7B470E8789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15800" y="125244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253040" y="125244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15800" y="2875320"/>
            <a:ext cx="748836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FB2AD0-FF99-4B39-BD6C-0C409DEE6D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15800" y="1252440"/>
            <a:ext cx="748836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15800" y="2875320"/>
            <a:ext cx="748836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30C788-3CB0-42C3-988E-C5F78CA029E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15800" y="125244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253040" y="125244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15800" y="287532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253040" y="287532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AA0BDD-A667-4A79-989D-7C73316DFC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15800" y="1252440"/>
            <a:ext cx="241092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2947680" y="1252440"/>
            <a:ext cx="241092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479560" y="1252440"/>
            <a:ext cx="241092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15800" y="2875320"/>
            <a:ext cx="241092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2947680" y="2875320"/>
            <a:ext cx="241092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5479560" y="2875320"/>
            <a:ext cx="241092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B49AAF-D33B-456F-AEEB-236D045E72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15800" y="1252440"/>
            <a:ext cx="7488360" cy="310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CDFC9D-E799-43DA-AD68-7D8A05DDFB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5800" y="1252440"/>
            <a:ext cx="3654000" cy="310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253040" y="1252440"/>
            <a:ext cx="3654000" cy="310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0778F7-4F55-47D5-A7B1-03953B5B37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C79E6F-F983-4F2C-9D5C-75359385C9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15800" y="212400"/>
            <a:ext cx="7488360" cy="414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CC1B19-19CF-4CD1-96A9-EC759CD922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15800" y="125244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253040" y="1252440"/>
            <a:ext cx="3654000" cy="310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15800" y="287532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913758-6BBF-4DDC-B7B5-DDE363D3B2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15800" y="1252440"/>
            <a:ext cx="3654000" cy="310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253040" y="125244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253040" y="287532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7FBBFC-FF10-468E-ABF6-96BF9A4C57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15800" y="125244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253040" y="1252440"/>
            <a:ext cx="365400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15800" y="2875320"/>
            <a:ext cx="7488360" cy="148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5384A7-0521-405E-9808-471F989A11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2845440" y="4880520"/>
            <a:ext cx="2637000" cy="36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5965920" y="4880520"/>
            <a:ext cx="1938240" cy="36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B2E392-AD61-4315-BC48-FBFEEF7909F5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15800" y="4880520"/>
            <a:ext cx="1938240" cy="36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15800" y="1253520"/>
            <a:ext cx="7489080" cy="310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15800" y="212400"/>
            <a:ext cx="7488360" cy="89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15800" y="1252440"/>
            <a:ext cx="7488360" cy="310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9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2845440" y="4880520"/>
            <a:ext cx="2637000" cy="36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5965920" y="4880520"/>
            <a:ext cx="1938240" cy="36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452D5A-2C97-4C07-9029-3D4DFDE91444}" type="slidenum"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415800" y="4880520"/>
            <a:ext cx="1938240" cy="36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40" descr=""/>
          <p:cNvPicPr/>
          <p:nvPr/>
        </p:nvPicPr>
        <p:blipFill>
          <a:blip r:embed="rId1"/>
          <a:stretch/>
        </p:blipFill>
        <p:spPr>
          <a:xfrm>
            <a:off x="0" y="1171440"/>
            <a:ext cx="9143640" cy="355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55" descr=""/>
          <p:cNvPicPr/>
          <p:nvPr/>
        </p:nvPicPr>
        <p:blipFill>
          <a:blip r:embed="rId1"/>
          <a:stretch/>
        </p:blipFill>
        <p:spPr>
          <a:xfrm>
            <a:off x="4800600" y="1143000"/>
            <a:ext cx="3050280" cy="305028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56" descr=""/>
          <p:cNvPicPr/>
          <p:nvPr/>
        </p:nvPicPr>
        <p:blipFill>
          <a:blip r:embed="rId2"/>
          <a:stretch/>
        </p:blipFill>
        <p:spPr>
          <a:xfrm>
            <a:off x="1181880" y="495720"/>
            <a:ext cx="4761720" cy="476172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57" descr=""/>
          <p:cNvPicPr/>
          <p:nvPr/>
        </p:nvPicPr>
        <p:blipFill>
          <a:blip r:embed="rId3"/>
          <a:srcRect l="14976" t="37452" r="32558" b="0"/>
          <a:stretch/>
        </p:blipFill>
        <p:spPr>
          <a:xfrm>
            <a:off x="457920" y="1828800"/>
            <a:ext cx="1599480" cy="190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 descr="A red and black logo&#10;&#10;Description automatically generated"/>
          <p:cNvPicPr/>
          <p:nvPr/>
        </p:nvPicPr>
        <p:blipFill>
          <a:blip r:embed="rId1"/>
          <a:stretch/>
        </p:blipFill>
        <p:spPr>
          <a:xfrm>
            <a:off x="714960" y="1162800"/>
            <a:ext cx="2906280" cy="2906280"/>
          </a:xfrm>
          <a:prstGeom prst="rect">
            <a:avLst/>
          </a:prstGeom>
          <a:ln w="0">
            <a:noFill/>
          </a:ln>
        </p:spPr>
      </p:pic>
      <p:sp>
        <p:nvSpPr>
          <p:cNvPr id="101" name="Arrow: Right 5"/>
          <p:cNvSpPr/>
          <p:nvPr/>
        </p:nvSpPr>
        <p:spPr>
          <a:xfrm>
            <a:off x="3657600" y="2628360"/>
            <a:ext cx="2159640" cy="294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6"/>
          <p:cNvSpPr/>
          <p:nvPr/>
        </p:nvSpPr>
        <p:spPr>
          <a:xfrm>
            <a:off x="3011760" y="1828800"/>
            <a:ext cx="31604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Personalized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QoE model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3" name="Picture 8" descr="A red line drawing of a graph&#10;&#10;Description automatically generated"/>
          <p:cNvPicPr/>
          <p:nvPr/>
        </p:nvPicPr>
        <p:blipFill>
          <a:blip r:embed="rId2"/>
          <a:stretch/>
        </p:blipFill>
        <p:spPr>
          <a:xfrm>
            <a:off x="5715000" y="1581480"/>
            <a:ext cx="2194560" cy="219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41" descr=""/>
          <p:cNvPicPr/>
          <p:nvPr/>
        </p:nvPicPr>
        <p:blipFill>
          <a:blip r:embed="rId1"/>
          <a:stretch/>
        </p:blipFill>
        <p:spPr>
          <a:xfrm>
            <a:off x="0" y="1674000"/>
            <a:ext cx="8229240" cy="217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42" descr=""/>
          <p:cNvPicPr/>
          <p:nvPr/>
        </p:nvPicPr>
        <p:blipFill>
          <a:blip r:embed="rId1"/>
          <a:stretch/>
        </p:blipFill>
        <p:spPr>
          <a:xfrm>
            <a:off x="137520" y="-167040"/>
            <a:ext cx="8320320" cy="431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43" descr=""/>
          <p:cNvPicPr/>
          <p:nvPr/>
        </p:nvPicPr>
        <p:blipFill>
          <a:blip r:embed="rId1"/>
          <a:stretch/>
        </p:blipFill>
        <p:spPr>
          <a:xfrm>
            <a:off x="-457200" y="0"/>
            <a:ext cx="9372240" cy="435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44" descr=""/>
          <p:cNvPicPr/>
          <p:nvPr/>
        </p:nvPicPr>
        <p:blipFill>
          <a:blip r:embed="rId1"/>
          <a:stretch/>
        </p:blipFill>
        <p:spPr>
          <a:xfrm>
            <a:off x="228600" y="1821960"/>
            <a:ext cx="8000640" cy="186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45" descr=""/>
          <p:cNvPicPr/>
          <p:nvPr/>
        </p:nvPicPr>
        <p:blipFill>
          <a:blip r:embed="rId1"/>
          <a:stretch/>
        </p:blipFill>
        <p:spPr>
          <a:xfrm>
            <a:off x="228600" y="1821960"/>
            <a:ext cx="8000640" cy="1861200"/>
          </a:xfrm>
          <a:prstGeom prst="rect">
            <a:avLst/>
          </a:prstGeom>
          <a:ln w="0">
            <a:noFill/>
          </a:ln>
        </p:spPr>
      </p:pic>
      <p:pic>
        <p:nvPicPr>
          <p:cNvPr id="88" name="Picture 46" descr=""/>
          <p:cNvPicPr/>
          <p:nvPr/>
        </p:nvPicPr>
        <p:blipFill>
          <a:blip r:embed="rId2"/>
          <a:stretch/>
        </p:blipFill>
        <p:spPr>
          <a:xfrm>
            <a:off x="228600" y="1339560"/>
            <a:ext cx="8000640" cy="301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47" descr=""/>
          <p:cNvPicPr/>
          <p:nvPr/>
        </p:nvPicPr>
        <p:blipFill>
          <a:blip r:embed="rId1"/>
          <a:stretch/>
        </p:blipFill>
        <p:spPr>
          <a:xfrm>
            <a:off x="457200" y="1117440"/>
            <a:ext cx="2514240" cy="2768400"/>
          </a:xfrm>
          <a:prstGeom prst="rect">
            <a:avLst/>
          </a:prstGeom>
          <a:ln w="0">
            <a:noFill/>
          </a:ln>
        </p:spPr>
      </p:pic>
      <p:sp>
        <p:nvSpPr>
          <p:cNvPr id="90" name="Freeform: Shape 48"/>
          <p:cNvSpPr/>
          <p:nvPr/>
        </p:nvSpPr>
        <p:spPr>
          <a:xfrm>
            <a:off x="3200400" y="2464920"/>
            <a:ext cx="2514240" cy="4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4617"/>
                </a:moveTo>
                <a:lnTo>
                  <a:pt x="17815" y="4617"/>
                </a:lnTo>
                <a:lnTo>
                  <a:pt x="17815" y="0"/>
                </a:lnTo>
                <a:lnTo>
                  <a:pt x="21600" y="10800"/>
                </a:lnTo>
                <a:lnTo>
                  <a:pt x="17815" y="21600"/>
                </a:lnTo>
                <a:lnTo>
                  <a:pt x="17815" y="16983"/>
                </a:lnTo>
                <a:lnTo>
                  <a:pt x="0" y="1698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1" name="Picture 49" descr=""/>
          <p:cNvPicPr/>
          <p:nvPr/>
        </p:nvPicPr>
        <p:blipFill>
          <a:blip r:embed="rId2"/>
          <a:stretch/>
        </p:blipFill>
        <p:spPr>
          <a:xfrm>
            <a:off x="5394960" y="888840"/>
            <a:ext cx="3062880" cy="2668680"/>
          </a:xfrm>
          <a:prstGeom prst="rect">
            <a:avLst/>
          </a:prstGeom>
          <a:ln w="0">
            <a:noFill/>
          </a:ln>
        </p:spPr>
      </p:pic>
      <p:sp>
        <p:nvSpPr>
          <p:cNvPr id="92" name="TextBox 50"/>
          <p:cNvSpPr/>
          <p:nvPr/>
        </p:nvSpPr>
        <p:spPr>
          <a:xfrm>
            <a:off x="3200400" y="2031840"/>
            <a:ext cx="2514240" cy="99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Packet pattern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51"/>
          <p:cNvSpPr/>
          <p:nvPr/>
        </p:nvSpPr>
        <p:spPr>
          <a:xfrm>
            <a:off x="2286000" y="1296360"/>
            <a:ext cx="4800240" cy="190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780" spc="-1" strike="noStrike">
                <a:solidFill>
                  <a:srgbClr val="000000"/>
                </a:solidFill>
                <a:latin typeface="Arial"/>
                <a:ea typeface="DejaVu Sans"/>
              </a:rPr>
              <a:t>QoE</a:t>
            </a:r>
            <a:endParaRPr b="0" lang="en-US" sz="12780" spc="-1" strike="noStrike">
              <a:latin typeface="Arial"/>
            </a:endParaRPr>
          </a:p>
        </p:txBody>
      </p:sp>
      <p:pic>
        <p:nvPicPr>
          <p:cNvPr id="94" name="Picture 52" descr=""/>
          <p:cNvPicPr/>
          <p:nvPr/>
        </p:nvPicPr>
        <p:blipFill>
          <a:blip r:embed="rId1"/>
          <a:stretch/>
        </p:blipFill>
        <p:spPr>
          <a:xfrm>
            <a:off x="1105200" y="1710360"/>
            <a:ext cx="6209640" cy="364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53" descr=""/>
          <p:cNvPicPr/>
          <p:nvPr/>
        </p:nvPicPr>
        <p:blipFill>
          <a:blip r:embed="rId1"/>
          <a:stretch/>
        </p:blipFill>
        <p:spPr>
          <a:xfrm>
            <a:off x="2414520" y="1828800"/>
            <a:ext cx="3528720" cy="3528720"/>
          </a:xfrm>
          <a:prstGeom prst="rect">
            <a:avLst/>
          </a:prstGeom>
          <a:ln w="0">
            <a:noFill/>
          </a:ln>
        </p:spPr>
      </p:pic>
      <p:pic>
        <p:nvPicPr>
          <p:cNvPr id="96" name="Picture 54" descr=""/>
          <p:cNvPicPr/>
          <p:nvPr/>
        </p:nvPicPr>
        <p:blipFill>
          <a:blip r:embed="rId2"/>
          <a:stretch/>
        </p:blipFill>
        <p:spPr>
          <a:xfrm>
            <a:off x="2057400" y="228600"/>
            <a:ext cx="4114440" cy="188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Application>LibreOffice/7.3.7.2$Linux_X86_64 LibreOffice_project/30$Build-2</Application>
  <AppVersion>15.0000</AppVersion>
  <Words>6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2024-11-04T15:39:16Z</dcterms:created>
  <dc:creator/>
  <dc:description/>
  <dc:language>en-US</dc:language>
  <cp:lastModifiedBy/>
  <dcterms:modified xsi:type="dcterms:W3CDTF">2024-11-05T17:14:45Z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11</vt:i4>
  </property>
</Properties>
</file>