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4:16:53.077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3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4:16:53.086"/>
    </inkml:context>
    <inkml:brush xml:id="br0">
      <inkml:brushProperty name="width" value="0.10583" units="cm"/>
      <inkml:brushProperty name="height" value="0.10583" units="cm"/>
      <inkml:brushProperty name="color" value="#FF0000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4:16:53.087"/>
    </inkml:context>
    <inkml:brush xml:id="br0">
      <inkml:brushProperty name="width" value="0.10583" units="cm"/>
      <inkml:brushProperty name="height" value="0.10583" units="cm"/>
      <inkml:brushProperty name="color" value="#FF0000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7:07:38.060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3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7:07:38.061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3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7:07:38.062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3 0 24575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7:07:38.063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3 1 24575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7:07:38.064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7:07:38.06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7:07:38.06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3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7:07:38.067"/>
    </inkml:context>
    <inkml:brush xml:id="br0">
      <inkml:brushProperty name="width" value="0.10583" units="cm"/>
      <inkml:brushProperty name="height" value="0.10583" units="cm"/>
      <inkml:brushProperty name="color" value="#FF0000"/>
    </inkml:brush>
  </inkml:definitions>
  <inkml:trace contextRef="#ctx0" brushRef="#br0">2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4:16:53.078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3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7:07:38.068"/>
    </inkml:context>
    <inkml:brush xml:id="br0">
      <inkml:brushProperty name="width" value="0.10583" units="cm"/>
      <inkml:brushProperty name="height" value="0.10583" units="cm"/>
      <inkml:brushProperty name="color" value="#FF0000"/>
    </inkml:brush>
  </inkml:definitions>
  <inkml:trace contextRef="#ctx0" brushRef="#br0">2 0 24575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7:07:38.069"/>
    </inkml:context>
    <inkml:brush xml:id="br0">
      <inkml:brushProperty name="width" value="0.10583" units="cm"/>
      <inkml:brushProperty name="height" value="0.10583" units="cm"/>
      <inkml:brushProperty name="color" value="#FF0000"/>
    </inkml:brush>
  </inkml:definitions>
  <inkml:trace contextRef="#ctx0" brushRef="#br0">1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7:07:38.070"/>
    </inkml:context>
    <inkml:brush xml:id="br0">
      <inkml:brushProperty name="width" value="0.10583" units="cm"/>
      <inkml:brushProperty name="height" value="0.10583" units="cm"/>
      <inkml:brushProperty name="color" value="#FF0000"/>
    </inkml:brush>
  </inkml:definitions>
  <inkml:trace contextRef="#ctx0" brushRef="#br0">1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1:38:45.7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1:38:45.7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1:38:45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10 24575,'1'0'0,"0"0"0,0 1 0,0-1 0,0 1 0,0-1 0,0 1 0,0 0 0,-1-1 0,1 1 0,0 0 0,0 0 0,0 0 0,-1-1 0,1 1 0,0 0 0,-1 0 0,1 0 0,-1 0 0,2 2 0,-2-3 0,0 0 0,0 1 0,1-1 0,-1 1 0,0-1 0,0 0 0,0 1 0,1-1 0,-1 1 0,0-1 0,0 1 0,0-1 0,0 1 0,0-1 0,0 1 0,0-1 0,0 1 0,0-1 0,0 0 0,0 1 0,0-1 0,0 1 0,0-1 0,-1 1 0,1-1 0,0 1 0,0-1 0,-1 0 0,1 1 0,0-1 0,0 1 0,-1-1 0,1 0 0,0 1 0,-1-1 0,1 0 0,0 0 0,-1 1 0,1-1 0,-1 0 0,1 0 0,0 1 0,-1-1 0,1 0 0,-1 0 0,1 0 0,-1 0 0,0 0 0,-7 1 0,-5 0 0,11-1 0,7 1 0,4-3 0,-8-2 0,-1 4 0,-1-1 0,1 0 0,-1 1 0,0-1 0,1 0 0,-1 1 0,0-1 0,1 1 0,-1-1 0,0 1 0,0-1 0,1 1 0,-1 0 0,-1-1 0,-3-2 0,9 2 0,9 3 0,-12-2 0,0 1 0,0-1 0,0 1 0,-1-1 0,1 1 0,0 0 0,-1-1 0,1 1 0,0 0 0,-1-1 0,1 1 0,-1 0 0,1 0 0,-1 0 0,1 0 0,0 1 0,6 9 0,-7-11 0,0 0 0,0 0 0,0 0 0,0 0 0,0 0 0,0 0 0,0 0 0,1 0 0,-1 0 0,0 0 0,0 0 0,0 0 0,0 0 0,0 0 0,0 0 0,0 0 0,0 0 0,0 0 0,0 0 0,1 0 0,-1 0 0,0 0 0,0 0 0,0 0 0,0 0 0,0 0 0,0 0 0,0 0 0,0 0 0,0 0 0,0-1 0,0 1 0,0 0 0,1 0 0,-1 0 0,0 0 0,0 0 0,0 0 0,0 0 0,0 0 0,0 0 0,0 0 0,0 0 0,0 0 0,0-1 0,0 1 0,0 0 0,0 0 0,2-7 0,-2-8 0,0 13 0,0-16 0,0 18 0,0 0 0,0-1 0,0 1 0,0 0 0,0-1 0,0 1 0,0 0 0,0-1 0,0 1 0,0 0 0,0-1 0,0 1 0,0 0 0,0-1 0,0 1 0,0 0 0,0 0 0,1-1 0,-1 1 0,0 0 0,0-1 0,0 1 0,0 0 0,1 0 0,-1-1 0,0 1 0,0 0 0,1 0 0,-1 0 0,0-1 0,0 1 0,1 0 0,-1 0 0,0 0 0,0 0 0,1 0 0,-1 0 0,1-1 0,-1 1-25,0 1 0,0-1-1,0 0 1,0 0 0,0 0 0,0 0-1,0 0 1,0 1 0,0-1-1,0 0 1,0 0 0,0 0 0,0 0-1,0 0 1,0 0 0,0 1-1,0-1 1,0 0 0,0 0 0,0 0-1,0 0 1,0 0 0,0 1-1,0-1 1,0 0 0,0 0 0,0 0-1,0 0 1,-1 0 0,1 0-1,0 0 1,0 1 0,0-1 0,0 0-1,0 0 1,0 0 0,0 0 0,-1 0-1,1 0 1,0 0 0,0 0-1,0 0 1,0 0 0,0 0 0,0 0-1,-1 0 1,1 0 0,0 0-1,0 0 1,0 0 0,0 0 0,0 0-1,-1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4:16:53.079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3 0 24575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4:16:53.080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3 1 24575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4:16:53.081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4:16:53.082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4:16:53.083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3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4:16:53.084"/>
    </inkml:context>
    <inkml:brush xml:id="br0">
      <inkml:brushProperty name="width" value="0.10583" units="cm"/>
      <inkml:brushProperty name="height" value="0.10583" units="cm"/>
      <inkml:brushProperty name="color" value="#FF0000"/>
    </inkml:brush>
  </inkml:definitions>
  <inkml:trace contextRef="#ctx0" brushRef="#br0">2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6T14:16:53.085"/>
    </inkml:context>
    <inkml:brush xml:id="br0">
      <inkml:brushProperty name="width" value="0.10583" units="cm"/>
      <inkml:brushProperty name="height" value="0.10583" units="cm"/>
      <inkml:brushProperty name="color" value="#FF0000"/>
    </inkml:brush>
  </inkml:definitions>
  <inkml:trace contextRef="#ctx0" brushRef="#br0">2 0 24575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68C5-22ED-A753-1A97-7129B8FF1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D6347-4A62-C4EC-38C4-451B62AA6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23924-92A3-2E38-53F8-7C05DB82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B026-B681-4D58-B3A2-213F4827C86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EC420-0A7E-6007-1328-7D84BB42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2BBA1-B9E6-775C-4903-1AE84AD8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0AA8-B985-416D-A4CE-BD7331DD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7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3826-4C38-6B9F-4207-C777F01A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D2B75-5547-AA48-C200-17480FC6F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CFE52-B758-671F-F7A4-AEF8962D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B026-B681-4D58-B3A2-213F4827C86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20DA4-C531-B5C9-8E70-372AFA89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6F9F6-0BD7-79D6-CE4F-8F5F984D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0AA8-B985-416D-A4CE-BD7331DD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0EBA85-6494-7BD4-E55A-9CBE69F2F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D7166-A811-93D6-AFBE-E23AA43ED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3F18D-3939-B88E-512F-C3346789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B026-B681-4D58-B3A2-213F4827C86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02B05-0D92-3060-B797-8A69DDBB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4D4B6-8ABE-237F-C0B3-A326D77E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0AA8-B985-416D-A4CE-BD7331DD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9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3826-0745-535F-FC8E-17D61867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3F956-A383-89B8-D60C-EC2B688FF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D89C8-CB83-7729-2EC1-478E400E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B026-B681-4D58-B3A2-213F4827C86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65146-B2C1-205B-15E6-22F69A4B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C13E2-5D23-F4BA-D646-44653D00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0AA8-B985-416D-A4CE-BD7331DD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3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C4AA-7334-75C1-7462-D5A3038B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5CADF-C0DF-B68B-1FF4-FC119EDD2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19AA1-630B-97F3-3EEB-BCECDBC9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B026-B681-4D58-B3A2-213F4827C86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6E39D-7613-0B71-9E86-C841DED9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DCAFC-547D-4B10-8FA0-A77BBB7F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0AA8-B985-416D-A4CE-BD7331DD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2A80-717A-9FA5-C1CB-B08523EF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294D4-6DF4-7E2B-B806-53ED5510E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CBD3D-EB80-5D41-2722-757C7BDEB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17EB0-9BAB-2A9C-9813-BCA457D7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B026-B681-4D58-B3A2-213F4827C86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260DC-E5F7-72BD-7324-C6BE60E2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4B8A0-80FD-729A-3BAE-61545993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0AA8-B985-416D-A4CE-BD7331DD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6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52EE-35A0-1A9A-3A7F-2119B660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49A74-4B36-7CE6-7527-1DF65BCE0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A86D8-F4BA-0E09-773E-09F1317E4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BDA74-3FFD-0460-3282-A482F17B8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ACA80-BADC-3833-A2C3-C10F4A3E4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ACD4F-E334-3437-F461-C7E0712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B026-B681-4D58-B3A2-213F4827C86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62838-7971-61D1-24CE-5D867C0C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8C3EE-42C2-6339-79F8-A5D7A6C4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0AA8-B985-416D-A4CE-BD7331DD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0328-084A-9E71-EDFB-2291E9F5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4618F-394E-C9D0-19FE-571D0CB0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B026-B681-4D58-B3A2-213F4827C86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63D12-F680-434F-AA1E-730ABA63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21C00-2C10-36D3-6EC0-4E1A827E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0AA8-B985-416D-A4CE-BD7331DD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8B06D-E920-1D3F-55F6-4B497833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B026-B681-4D58-B3A2-213F4827C86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118DE-C3B6-7EF9-E5FD-F4B615C2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5E0DE-66EB-4FF8-9066-4DBDE5CC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0AA8-B985-416D-A4CE-BD7331DD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1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1CD2-2237-D5BB-F19C-8D6642A2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AA0F6-8337-7715-7119-7AD101277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CB6F8-290B-298B-9C43-4BEDE2724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D94B6-2D40-3F2C-9A96-4FA701CC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B026-B681-4D58-B3A2-213F4827C86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1C290-74B4-5FC1-ED07-C2BA8685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88943-7334-93BF-C08B-4CEFF2DA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0AA8-B985-416D-A4CE-BD7331DD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0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2017-14CE-D900-A9FF-2063498E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B11CC-121A-7041-01C6-E50903F0C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B7380-9615-2C22-4CBB-DBCA31BD8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5E470-B4B6-AA0C-E32E-6D5EA19D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B026-B681-4D58-B3A2-213F4827C86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71951-AA33-F6B7-EDFA-939AEE91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D3327-E12B-5756-C586-E1236D9F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0AA8-B985-416D-A4CE-BD7331DD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8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9CBA2-9AAF-9DBB-1D16-A38EBC695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0924B-839B-B607-D275-1FCAA2616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15FF-5404-AA47-B3DE-5B484F739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CB026-B681-4D58-B3A2-213F4827C86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0D355-A2FA-03A5-49BA-AEF93495D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94C7E-C3DB-BF2B-7B42-FF71C9151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0AA8-B985-416D-A4CE-BD7331DDE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0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6.xml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21" Type="http://schemas.openxmlformats.org/officeDocument/2006/relationships/image" Target="../media/image3.png"/><Relationship Id="rId34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33" Type="http://schemas.openxmlformats.org/officeDocument/2006/relationships/customXml" Target="../ink/ink22.xml"/><Relationship Id="rId2" Type="http://schemas.openxmlformats.org/officeDocument/2006/relationships/customXml" Target="../ink/ink1.xml"/><Relationship Id="rId16" Type="http://schemas.openxmlformats.org/officeDocument/2006/relationships/customXml" Target="../ink/ink9.xml"/><Relationship Id="rId20" Type="http://schemas.openxmlformats.org/officeDocument/2006/relationships/image" Target="../media/image2.png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4.xml"/><Relationship Id="rId24" Type="http://schemas.openxmlformats.org/officeDocument/2006/relationships/customXml" Target="../ink/ink13.xml"/><Relationship Id="rId32" Type="http://schemas.openxmlformats.org/officeDocument/2006/relationships/customXml" Target="../ink/ink21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customXml" Target="../ink/ink17.xml"/><Relationship Id="rId36" Type="http://schemas.openxmlformats.org/officeDocument/2006/relationships/image" Target="../media/image7.png"/><Relationship Id="rId10" Type="http://schemas.openxmlformats.org/officeDocument/2006/relationships/customXml" Target="../ink/ink3.xml"/><Relationship Id="rId19" Type="http://schemas.openxmlformats.org/officeDocument/2006/relationships/image" Target="../media/image1.png"/><Relationship Id="rId31" Type="http://schemas.openxmlformats.org/officeDocument/2006/relationships/customXml" Target="../ink/ink20.xml"/><Relationship Id="rId9" Type="http://schemas.openxmlformats.org/officeDocument/2006/relationships/customXml" Target="../ink/ink2.xml"/><Relationship Id="rId14" Type="http://schemas.openxmlformats.org/officeDocument/2006/relationships/customXml" Target="../ink/ink7.xml"/><Relationship Id="rId22" Type="http://schemas.openxmlformats.org/officeDocument/2006/relationships/image" Target="../media/image4.png"/><Relationship Id="rId27" Type="http://schemas.openxmlformats.org/officeDocument/2006/relationships/customXml" Target="../ink/ink16.xml"/><Relationship Id="rId30" Type="http://schemas.openxmlformats.org/officeDocument/2006/relationships/customXml" Target="../ink/ink19.xml"/><Relationship Id="rId35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2.svg"/><Relationship Id="rId3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30.png"/><Relationship Id="rId5" Type="http://schemas.openxmlformats.org/officeDocument/2006/relationships/image" Target="../media/image10.png"/><Relationship Id="rId15" Type="http://schemas.openxmlformats.org/officeDocument/2006/relationships/image" Target="../media/image7.png"/><Relationship Id="rId10" Type="http://schemas.openxmlformats.org/officeDocument/2006/relationships/customXml" Target="../ink/ink25.xml"/><Relationship Id="rId4" Type="http://schemas.openxmlformats.org/officeDocument/2006/relationships/image" Target="../media/image9.png"/><Relationship Id="rId9" Type="http://schemas.openxmlformats.org/officeDocument/2006/relationships/customXml" Target="../ink/ink24.xml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498;p169">
            <a:extLst>
              <a:ext uri="{FF2B5EF4-FFF2-40B4-BE49-F238E27FC236}">
                <a16:creationId xmlns:a16="http://schemas.microsoft.com/office/drawing/2014/main" id="{B66AE318-B758-25C4-2192-AF15A347B295}"/>
              </a:ext>
            </a:extLst>
          </p:cNvPr>
          <p:cNvSpPr txBox="1"/>
          <p:nvPr/>
        </p:nvSpPr>
        <p:spPr>
          <a:xfrm>
            <a:off x="5961905" y="3726406"/>
            <a:ext cx="865757" cy="37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pPr algn="ctr" defTabSz="812776">
              <a:buClr>
                <a:srgbClr val="000000"/>
              </a:buClr>
            </a:pPr>
            <a:r>
              <a:rPr lang="en" sz="1400" kern="0" dirty="0">
                <a:solidFill>
                  <a:srgbClr val="FF0000"/>
                </a:solidFill>
                <a:ea typeface="Lato"/>
                <a:cs typeface="Times New Roman" panose="02020603050405020304" pitchFamily="18" charset="0"/>
                <a:sym typeface="Lato"/>
              </a:rPr>
              <a:t>viewer</a:t>
            </a:r>
            <a:endParaRPr sz="1400" kern="0" dirty="0">
              <a:solidFill>
                <a:srgbClr val="FF0000"/>
              </a:solidFill>
              <a:ea typeface="Lato"/>
              <a:cs typeface="Times New Roman" panose="02020603050405020304" pitchFamily="18" charset="0"/>
              <a:sym typeface="Lato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5DB761F-A3F6-6B19-77E5-E709FDA6648A}"/>
              </a:ext>
            </a:extLst>
          </p:cNvPr>
          <p:cNvGrpSpPr/>
          <p:nvPr/>
        </p:nvGrpSpPr>
        <p:grpSpPr>
          <a:xfrm>
            <a:off x="3811864" y="3546565"/>
            <a:ext cx="761338" cy="456401"/>
            <a:chOff x="11096025" y="2151071"/>
            <a:chExt cx="1750807" cy="97130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6B4CB33-B54A-9E99-1965-5540ACA386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18079" y="2589825"/>
              <a:ext cx="52875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692D116-A2D9-B459-A459-A2A38312CF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96025" y="2153189"/>
              <a:ext cx="74892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9D9AAA9-A0FB-371B-1864-F626C6E26A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96025" y="2460039"/>
              <a:ext cx="74892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8EA4625-581D-F3B7-B11F-27FFAB29E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96025" y="3122379"/>
              <a:ext cx="74892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8585C8C-DF03-6673-27F0-B406D5CA740A}"/>
                    </a:ext>
                  </a:extLst>
                </p14:cNvPr>
                <p14:cNvContentPartPr/>
                <p14:nvPr/>
              </p14:nvContentPartPr>
              <p14:xfrm flipH="1">
                <a:off x="11554984" y="2589827"/>
                <a:ext cx="737" cy="783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1A4A132-A71C-F941-C5C2-B3688A4CD31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flipH="1">
                  <a:off x="11476862" y="2506829"/>
                  <a:ext cx="156244" cy="1659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070068D-BD48-7DDA-5EF4-5A42CCFF44A9}"/>
                    </a:ext>
                  </a:extLst>
                </p14:cNvPr>
                <p14:cNvContentPartPr/>
                <p14:nvPr/>
              </p14:nvContentPartPr>
              <p14:xfrm flipH="1">
                <a:off x="11554984" y="2741591"/>
                <a:ext cx="737" cy="783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7EE3277-09DD-39A2-703E-75F84FFF217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flipH="1">
                  <a:off x="11476862" y="2658593"/>
                  <a:ext cx="156244" cy="1659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D8AA1A3-98ED-622F-2029-115949146168}"/>
                    </a:ext>
                  </a:extLst>
                </p14:cNvPr>
                <p14:cNvContentPartPr/>
                <p14:nvPr/>
              </p14:nvContentPartPr>
              <p14:xfrm flipH="1">
                <a:off x="11557932" y="2904309"/>
                <a:ext cx="737" cy="783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FBBA800-6AFA-CFEE-4199-9EE36908D46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flipH="1">
                  <a:off x="11479810" y="2821311"/>
                  <a:ext cx="156244" cy="165996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09D636-52F0-8E80-DA10-7B578C1D39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44947" y="2153190"/>
              <a:ext cx="473133" cy="4366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2E1D500-1638-8C13-EA63-AD012793BD54}"/>
                    </a:ext>
                  </a:extLst>
                </p14:cNvPr>
                <p14:cNvContentPartPr/>
                <p14:nvPr/>
              </p14:nvContentPartPr>
              <p14:xfrm flipH="1">
                <a:off x="12324331" y="2589154"/>
                <a:ext cx="737" cy="783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6840E81-500A-9E04-B52C-BF6C1123E33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flipH="1">
                  <a:off x="12246209" y="2506156"/>
                  <a:ext cx="156244" cy="1659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EA868D6-47B2-2558-E20D-AF4C31C7673A}"/>
                    </a:ext>
                  </a:extLst>
                </p14:cNvPr>
                <p14:cNvContentPartPr/>
                <p14:nvPr/>
              </p14:nvContentPartPr>
              <p14:xfrm flipH="1">
                <a:off x="11852567" y="2151071"/>
                <a:ext cx="737" cy="783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C961A38-4EB4-DF77-A4D8-5CFE0532A6D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flipH="1">
                  <a:off x="11774445" y="2068073"/>
                  <a:ext cx="156244" cy="1659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EEC9AA-AA80-C53E-4766-C0FC425A3ABF}"/>
                    </a:ext>
                  </a:extLst>
                </p14:cNvPr>
                <p14:cNvContentPartPr/>
                <p14:nvPr/>
              </p14:nvContentPartPr>
              <p14:xfrm flipH="1">
                <a:off x="11859201" y="2448342"/>
                <a:ext cx="737" cy="783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08AB036-2419-46AD-8E83-F9FED16C121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flipH="1">
                  <a:off x="11781079" y="2365344"/>
                  <a:ext cx="156244" cy="1659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1E4D2E0-7ED7-A8C8-B8A6-EB58C1F5D165}"/>
                    </a:ext>
                  </a:extLst>
                </p14:cNvPr>
                <p14:cNvContentPartPr/>
                <p14:nvPr/>
              </p14:nvContentPartPr>
              <p14:xfrm flipH="1">
                <a:off x="11846671" y="3120330"/>
                <a:ext cx="737" cy="783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B4FEF6B-EEA5-3C17-735B-7548187DBBC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flipH="1">
                  <a:off x="11768549" y="3037332"/>
                  <a:ext cx="156244" cy="1659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080535D-7A74-1E35-F041-EEED6E5EFD04}"/>
                    </a:ext>
                  </a:extLst>
                </p14:cNvPr>
                <p14:cNvContentPartPr/>
                <p14:nvPr/>
              </p14:nvContentPartPr>
              <p14:xfrm flipH="1">
                <a:off x="12332291" y="2591474"/>
                <a:ext cx="360" cy="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60DAB36-72BE-5E86-47D0-D97AE2C34E4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flipH="1">
                  <a:off x="12294131" y="2553314"/>
                  <a:ext cx="76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71C8559-ED56-94E2-3241-8E658DB97701}"/>
                    </a:ext>
                  </a:extLst>
                </p14:cNvPr>
                <p14:cNvContentPartPr/>
                <p14:nvPr/>
              </p14:nvContentPartPr>
              <p14:xfrm flipH="1">
                <a:off x="11849532" y="2168114"/>
                <a:ext cx="360" cy="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E030D5B-6327-EAE3-F8F1-C8D00E64AB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flipH="1">
                  <a:off x="11811372" y="2129954"/>
                  <a:ext cx="76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2ED7E24-24DD-044B-091F-0C6DA0EBB151}"/>
                    </a:ext>
                  </a:extLst>
                </p14:cNvPr>
                <p14:cNvContentPartPr/>
                <p14:nvPr/>
              </p14:nvContentPartPr>
              <p14:xfrm flipH="1">
                <a:off x="11857812" y="2451793"/>
                <a:ext cx="360" cy="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8FE9CC7-66BF-E667-6464-BF289EA837C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flipH="1">
                  <a:off x="11819652" y="2413633"/>
                  <a:ext cx="76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29497D-4067-F340-2839-59A1158A56CF}"/>
                    </a:ext>
                  </a:extLst>
                </p14:cNvPr>
                <p14:cNvContentPartPr/>
                <p14:nvPr/>
              </p14:nvContentPartPr>
              <p14:xfrm flipH="1">
                <a:off x="11857812" y="3116353"/>
                <a:ext cx="360" cy="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28013B4-C712-3878-B231-D8E8453E0B7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flipH="1">
                  <a:off x="11819652" y="3078193"/>
                  <a:ext cx="76320" cy="76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2" name="Google Shape;2487;p169">
            <a:extLst>
              <a:ext uri="{FF2B5EF4-FFF2-40B4-BE49-F238E27FC236}">
                <a16:creationId xmlns:a16="http://schemas.microsoft.com/office/drawing/2014/main" id="{59E9AB52-D253-0355-F2BF-DC7F04B00C0F}"/>
              </a:ext>
            </a:extLst>
          </p:cNvPr>
          <p:cNvSpPr txBox="1"/>
          <p:nvPr/>
        </p:nvSpPr>
        <p:spPr>
          <a:xfrm>
            <a:off x="4522973" y="3760838"/>
            <a:ext cx="1175212" cy="37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pPr algn="ctr" defTabSz="812776">
              <a:buClr>
                <a:srgbClr val="000000"/>
              </a:buClr>
            </a:pPr>
            <a:r>
              <a:rPr lang="en" sz="1400" kern="0" dirty="0">
                <a:solidFill>
                  <a:srgbClr val="FF0000"/>
                </a:solidFill>
                <a:ea typeface="Lato"/>
                <a:cs typeface="Lato"/>
                <a:sym typeface="Lato"/>
              </a:rPr>
              <a:t>experiences</a:t>
            </a:r>
            <a:endParaRPr sz="1400" kern="0" dirty="0">
              <a:solidFill>
                <a:srgbClr val="FF0000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E29FFE-B238-F4A3-CAA1-9368F00FBD3B}"/>
              </a:ext>
            </a:extLst>
          </p:cNvPr>
          <p:cNvSpPr txBox="1"/>
          <p:nvPr/>
        </p:nvSpPr>
        <p:spPr>
          <a:xfrm>
            <a:off x="4891059" y="3470086"/>
            <a:ext cx="107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rgbClr val="FF0000"/>
                </a:solidFill>
              </a:rPr>
              <a:t>e</a:t>
            </a:r>
            <a:r>
              <a:rPr lang="en-US" sz="1400" dirty="0" err="1">
                <a:solidFill>
                  <a:srgbClr val="FF0000"/>
                </a:solidFill>
              </a:rPr>
              <a:t>xperience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4750EDB-D32A-3C23-D7E5-0762C108ABA7}"/>
              </a:ext>
            </a:extLst>
          </p:cNvPr>
          <p:cNvSpPr txBox="1"/>
          <p:nvPr/>
        </p:nvSpPr>
        <p:spPr>
          <a:xfrm>
            <a:off x="3657127" y="3229230"/>
            <a:ext cx="1150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RIGS sampler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A49D301-14E8-1753-336E-09628C097760}"/>
              </a:ext>
            </a:extLst>
          </p:cNvPr>
          <p:cNvSpPr txBox="1"/>
          <p:nvPr/>
        </p:nvSpPr>
        <p:spPr>
          <a:xfrm>
            <a:off x="6952543" y="3847465"/>
            <a:ext cx="684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scores</a:t>
            </a:r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6069F499-E741-B0B0-A106-EEC2A3026F97}"/>
              </a:ext>
            </a:extLst>
          </p:cNvPr>
          <p:cNvSpPr/>
          <p:nvPr/>
        </p:nvSpPr>
        <p:spPr>
          <a:xfrm>
            <a:off x="7175299" y="3774594"/>
            <a:ext cx="268627" cy="118251"/>
          </a:xfrm>
          <a:prstGeom prst="rightArrow">
            <a:avLst/>
          </a:prstGeom>
          <a:solidFill>
            <a:srgbClr val="E285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7CE5A405-6E4A-76BE-E9EA-C6F5C0F220F6}"/>
              </a:ext>
            </a:extLst>
          </p:cNvPr>
          <p:cNvSpPr/>
          <p:nvPr/>
        </p:nvSpPr>
        <p:spPr>
          <a:xfrm>
            <a:off x="7158393" y="3753228"/>
            <a:ext cx="282008" cy="118251"/>
          </a:xfrm>
          <a:prstGeom prst="rightArrow">
            <a:avLst/>
          </a:prstGeom>
          <a:solidFill>
            <a:srgbClr val="E285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3706B8F-3C58-3F36-3D36-8596B4224879}"/>
              </a:ext>
            </a:extLst>
          </p:cNvPr>
          <p:cNvSpPr/>
          <p:nvPr/>
        </p:nvSpPr>
        <p:spPr>
          <a:xfrm>
            <a:off x="7142485" y="3731862"/>
            <a:ext cx="292304" cy="118251"/>
          </a:xfrm>
          <a:prstGeom prst="rightArrow">
            <a:avLst/>
          </a:prstGeom>
          <a:solidFill>
            <a:srgbClr val="E285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A96EEF0D-FD9A-CE34-DC95-699C65EEF272}"/>
              </a:ext>
            </a:extLst>
          </p:cNvPr>
          <p:cNvSpPr/>
          <p:nvPr/>
        </p:nvSpPr>
        <p:spPr>
          <a:xfrm>
            <a:off x="7116557" y="3708715"/>
            <a:ext cx="313123" cy="118251"/>
          </a:xfrm>
          <a:prstGeom prst="rightArrow">
            <a:avLst/>
          </a:prstGeom>
          <a:solidFill>
            <a:srgbClr val="E285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81B7318-050D-210A-5F42-ECD008AD61EE}"/>
              </a:ext>
            </a:extLst>
          </p:cNvPr>
          <p:cNvSpPr txBox="1"/>
          <p:nvPr/>
        </p:nvSpPr>
        <p:spPr>
          <a:xfrm rot="14400000">
            <a:off x="6914472" y="3705333"/>
            <a:ext cx="27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…</a:t>
            </a:r>
            <a:endParaRPr lang="en-US" sz="1400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C78888E3-7320-D4A6-C8D6-0F0B3B255561}"/>
              </a:ext>
            </a:extLst>
          </p:cNvPr>
          <p:cNvSpPr/>
          <p:nvPr/>
        </p:nvSpPr>
        <p:spPr>
          <a:xfrm>
            <a:off x="6584835" y="3681919"/>
            <a:ext cx="835056" cy="12070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D7A4C75-EAC7-51BB-D382-16B47D92CACA}"/>
              </a:ext>
            </a:extLst>
          </p:cNvPr>
          <p:cNvSpPr txBox="1"/>
          <p:nvPr/>
        </p:nvSpPr>
        <p:spPr>
          <a:xfrm>
            <a:off x="6715261" y="3473128"/>
            <a:ext cx="5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score</a:t>
            </a: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3462B793-29A1-324E-BF15-E58148A5A291}"/>
              </a:ext>
            </a:extLst>
          </p:cNvPr>
          <p:cNvSpPr/>
          <p:nvPr/>
        </p:nvSpPr>
        <p:spPr>
          <a:xfrm rot="16200000">
            <a:off x="8606499" y="3348601"/>
            <a:ext cx="616482" cy="13621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DAEFC5CE-54E7-E475-4EFF-AC4B0383EAA5}"/>
              </a:ext>
            </a:extLst>
          </p:cNvPr>
          <p:cNvSpPr/>
          <p:nvPr/>
        </p:nvSpPr>
        <p:spPr>
          <a:xfrm>
            <a:off x="4737940" y="3783703"/>
            <a:ext cx="570290" cy="118251"/>
          </a:xfrm>
          <a:prstGeom prst="rightArrow">
            <a:avLst/>
          </a:prstGeom>
          <a:solidFill>
            <a:srgbClr val="E285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1E615545-AF19-BB27-3675-3B37C01C3F17}"/>
              </a:ext>
            </a:extLst>
          </p:cNvPr>
          <p:cNvSpPr/>
          <p:nvPr/>
        </p:nvSpPr>
        <p:spPr>
          <a:xfrm>
            <a:off x="4705703" y="3765906"/>
            <a:ext cx="598698" cy="118251"/>
          </a:xfrm>
          <a:prstGeom prst="rightArrow">
            <a:avLst/>
          </a:prstGeom>
          <a:solidFill>
            <a:srgbClr val="E285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EB6C4FBB-E060-CE7F-E44F-80B745B2926C}"/>
              </a:ext>
            </a:extLst>
          </p:cNvPr>
          <p:cNvSpPr/>
          <p:nvPr/>
        </p:nvSpPr>
        <p:spPr>
          <a:xfrm>
            <a:off x="4678538" y="3740971"/>
            <a:ext cx="620555" cy="118251"/>
          </a:xfrm>
          <a:prstGeom prst="rightArrow">
            <a:avLst/>
          </a:prstGeom>
          <a:solidFill>
            <a:srgbClr val="E285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F1C61932-B258-BD43-EC3A-34872D34E696}"/>
              </a:ext>
            </a:extLst>
          </p:cNvPr>
          <p:cNvSpPr/>
          <p:nvPr/>
        </p:nvSpPr>
        <p:spPr>
          <a:xfrm>
            <a:off x="4629230" y="3717825"/>
            <a:ext cx="664754" cy="118251"/>
          </a:xfrm>
          <a:prstGeom prst="rightArrow">
            <a:avLst/>
          </a:prstGeom>
          <a:solidFill>
            <a:srgbClr val="E285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3C7ED1D-8BF5-8913-C643-F32924800DFF}"/>
              </a:ext>
            </a:extLst>
          </p:cNvPr>
          <p:cNvSpPr txBox="1"/>
          <p:nvPr/>
        </p:nvSpPr>
        <p:spPr>
          <a:xfrm rot="15300000">
            <a:off x="5161884" y="3695996"/>
            <a:ext cx="27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…</a:t>
            </a:r>
            <a:endParaRPr lang="en-US" sz="1400" dirty="0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89B7EF28-B0A9-C20E-6692-CD1B43A67E19}"/>
              </a:ext>
            </a:extLst>
          </p:cNvPr>
          <p:cNvSpPr/>
          <p:nvPr/>
        </p:nvSpPr>
        <p:spPr>
          <a:xfrm>
            <a:off x="4595885" y="3673683"/>
            <a:ext cx="1584304" cy="12697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959906E-930C-BB15-AC66-A88C92E22CD4}"/>
              </a:ext>
            </a:extLst>
          </p:cNvPr>
          <p:cNvSpPr/>
          <p:nvPr/>
        </p:nvSpPr>
        <p:spPr>
          <a:xfrm rot="16200000">
            <a:off x="5318299" y="4045251"/>
            <a:ext cx="699494" cy="7049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74C2DF95-B36E-E7A1-1570-7778E88686FC}"/>
              </a:ext>
            </a:extLst>
          </p:cNvPr>
          <p:cNvSpPr/>
          <p:nvPr/>
        </p:nvSpPr>
        <p:spPr>
          <a:xfrm rot="16200000">
            <a:off x="7739800" y="4086260"/>
            <a:ext cx="268322" cy="132091"/>
          </a:xfrm>
          <a:prstGeom prst="rightArrow">
            <a:avLst/>
          </a:prstGeom>
          <a:solidFill>
            <a:srgbClr val="E285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8E20518B-8BB0-124B-E797-EE6EE6193A98}"/>
              </a:ext>
            </a:extLst>
          </p:cNvPr>
          <p:cNvSpPr/>
          <p:nvPr/>
        </p:nvSpPr>
        <p:spPr>
          <a:xfrm rot="16200000">
            <a:off x="7709932" y="4096796"/>
            <a:ext cx="268322" cy="132091"/>
          </a:xfrm>
          <a:prstGeom prst="rightArrow">
            <a:avLst/>
          </a:prstGeom>
          <a:solidFill>
            <a:srgbClr val="E285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9E881A6A-6382-2880-4FE0-F911EE881095}"/>
              </a:ext>
            </a:extLst>
          </p:cNvPr>
          <p:cNvSpPr/>
          <p:nvPr/>
        </p:nvSpPr>
        <p:spPr>
          <a:xfrm rot="16200000">
            <a:off x="7687874" y="4109610"/>
            <a:ext cx="268322" cy="132091"/>
          </a:xfrm>
          <a:prstGeom prst="rightArrow">
            <a:avLst/>
          </a:prstGeom>
          <a:solidFill>
            <a:srgbClr val="E285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42EC9225-811D-A4EB-05C7-1D5D9F1D38C8}"/>
              </a:ext>
            </a:extLst>
          </p:cNvPr>
          <p:cNvSpPr/>
          <p:nvPr/>
        </p:nvSpPr>
        <p:spPr>
          <a:xfrm rot="16200000">
            <a:off x="7657108" y="4124780"/>
            <a:ext cx="268322" cy="132091"/>
          </a:xfrm>
          <a:prstGeom prst="rightArrow">
            <a:avLst/>
          </a:prstGeom>
          <a:solidFill>
            <a:srgbClr val="E285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215467F-A659-B317-7732-6A96CC339E06}"/>
              </a:ext>
            </a:extLst>
          </p:cNvPr>
          <p:cNvSpPr txBox="1"/>
          <p:nvPr/>
        </p:nvSpPr>
        <p:spPr>
          <a:xfrm rot="20700000">
            <a:off x="7719641" y="4149759"/>
            <a:ext cx="27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…</a:t>
            </a:r>
            <a:endParaRPr lang="en-US" sz="1400" dirty="0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1AABCD54-BC0F-036F-02D7-78EC733BF3B6}"/>
              </a:ext>
            </a:extLst>
          </p:cNvPr>
          <p:cNvSpPr/>
          <p:nvPr/>
        </p:nvSpPr>
        <p:spPr>
          <a:xfrm rot="16200000">
            <a:off x="7578354" y="4181246"/>
            <a:ext cx="365905" cy="13209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5C1151D-48D6-0C65-5BFB-6CB8B27BB598}"/>
              </a:ext>
            </a:extLst>
          </p:cNvPr>
          <p:cNvSpPr/>
          <p:nvPr/>
        </p:nvSpPr>
        <p:spPr>
          <a:xfrm>
            <a:off x="5637287" y="4357654"/>
            <a:ext cx="2157292" cy="7259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F6D36AE-AA90-E395-CAA8-223DA3279891}"/>
              </a:ext>
            </a:extLst>
          </p:cNvPr>
          <p:cNvSpPr/>
          <p:nvPr/>
        </p:nvSpPr>
        <p:spPr>
          <a:xfrm rot="16200000">
            <a:off x="7738233" y="4186790"/>
            <a:ext cx="1013370" cy="754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1977BA9-6A20-F278-8FD2-69640B17C531}"/>
              </a:ext>
            </a:extLst>
          </p:cNvPr>
          <p:cNvSpPr/>
          <p:nvPr/>
        </p:nvSpPr>
        <p:spPr>
          <a:xfrm>
            <a:off x="3755378" y="4654983"/>
            <a:ext cx="4520678" cy="7621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423B57B9-01F4-63DB-E6BD-E8A337327B69}"/>
              </a:ext>
            </a:extLst>
          </p:cNvPr>
          <p:cNvSpPr/>
          <p:nvPr/>
        </p:nvSpPr>
        <p:spPr>
          <a:xfrm rot="16200000">
            <a:off x="3771604" y="4146549"/>
            <a:ext cx="268322" cy="132091"/>
          </a:xfrm>
          <a:prstGeom prst="rightArrow">
            <a:avLst/>
          </a:prstGeom>
          <a:solidFill>
            <a:srgbClr val="E285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01E7CC99-C761-BEB2-9509-9C9612C503BA}"/>
              </a:ext>
            </a:extLst>
          </p:cNvPr>
          <p:cNvSpPr/>
          <p:nvPr/>
        </p:nvSpPr>
        <p:spPr>
          <a:xfrm rot="16200000">
            <a:off x="3741737" y="4157085"/>
            <a:ext cx="268322" cy="132091"/>
          </a:xfrm>
          <a:prstGeom prst="rightArrow">
            <a:avLst/>
          </a:prstGeom>
          <a:solidFill>
            <a:srgbClr val="E285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243D2274-3DB2-1430-7F60-689D5CBA0682}"/>
              </a:ext>
            </a:extLst>
          </p:cNvPr>
          <p:cNvSpPr/>
          <p:nvPr/>
        </p:nvSpPr>
        <p:spPr>
          <a:xfrm rot="16200000">
            <a:off x="3719678" y="4169899"/>
            <a:ext cx="268322" cy="132091"/>
          </a:xfrm>
          <a:prstGeom prst="rightArrow">
            <a:avLst/>
          </a:prstGeom>
          <a:solidFill>
            <a:srgbClr val="E285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D446770B-679C-B18D-3255-74D695785321}"/>
              </a:ext>
            </a:extLst>
          </p:cNvPr>
          <p:cNvSpPr/>
          <p:nvPr/>
        </p:nvSpPr>
        <p:spPr>
          <a:xfrm rot="16200000">
            <a:off x="3688913" y="4185069"/>
            <a:ext cx="268322" cy="132091"/>
          </a:xfrm>
          <a:prstGeom prst="rightArrow">
            <a:avLst/>
          </a:prstGeom>
          <a:solidFill>
            <a:srgbClr val="E285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D90CD1E-40D0-0DB7-69DB-0A2916753960}"/>
              </a:ext>
            </a:extLst>
          </p:cNvPr>
          <p:cNvSpPr txBox="1"/>
          <p:nvPr/>
        </p:nvSpPr>
        <p:spPr>
          <a:xfrm rot="20700000">
            <a:off x="3757334" y="4192857"/>
            <a:ext cx="27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…</a:t>
            </a:r>
            <a:endParaRPr lang="en-US" sz="1400" dirty="0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B0914312-BB85-9E8E-7A00-2F4FA9309E1D}"/>
              </a:ext>
            </a:extLst>
          </p:cNvPr>
          <p:cNvSpPr/>
          <p:nvPr/>
        </p:nvSpPr>
        <p:spPr>
          <a:xfrm rot="16200000">
            <a:off x="3490333" y="4353313"/>
            <a:ext cx="603396" cy="14602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5EEF20-D33A-E7CC-B382-AC26B515D47F}"/>
              </a:ext>
            </a:extLst>
          </p:cNvPr>
          <p:cNvSpPr/>
          <p:nvPr/>
        </p:nvSpPr>
        <p:spPr>
          <a:xfrm>
            <a:off x="7734922" y="4329557"/>
            <a:ext cx="55187" cy="9509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4910224-2EF3-D3E5-DB64-CAC11A0655A6}"/>
              </a:ext>
            </a:extLst>
          </p:cNvPr>
          <p:cNvSpPr/>
          <p:nvPr/>
        </p:nvSpPr>
        <p:spPr>
          <a:xfrm>
            <a:off x="8214335" y="4642843"/>
            <a:ext cx="59314" cy="569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D925E3F-23ED-ED5B-BA98-ADCDB756F043}"/>
              </a:ext>
            </a:extLst>
          </p:cNvPr>
          <p:cNvSpPr/>
          <p:nvPr/>
        </p:nvSpPr>
        <p:spPr>
          <a:xfrm flipV="1">
            <a:off x="3761735" y="4660565"/>
            <a:ext cx="97903" cy="645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52A8463-21CF-16B5-086A-F3D22F373FD4}"/>
              </a:ext>
            </a:extLst>
          </p:cNvPr>
          <p:cNvSpPr/>
          <p:nvPr/>
        </p:nvSpPr>
        <p:spPr>
          <a:xfrm rot="5400000">
            <a:off x="3927205" y="4641172"/>
            <a:ext cx="49958" cy="1189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CAB91D5-2665-2DC5-9C14-A22B8D5578AB}"/>
              </a:ext>
            </a:extLst>
          </p:cNvPr>
          <p:cNvSpPr/>
          <p:nvPr/>
        </p:nvSpPr>
        <p:spPr>
          <a:xfrm rot="16200000">
            <a:off x="6556821" y="4129741"/>
            <a:ext cx="851192" cy="5920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DB91F04-A454-754F-F88D-FF5C11A5EF3A}"/>
              </a:ext>
            </a:extLst>
          </p:cNvPr>
          <p:cNvSpPr/>
          <p:nvPr/>
        </p:nvSpPr>
        <p:spPr>
          <a:xfrm>
            <a:off x="4036128" y="4512349"/>
            <a:ext cx="2949270" cy="7259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8" name="Arrow: Right 137">
            <a:extLst>
              <a:ext uri="{FF2B5EF4-FFF2-40B4-BE49-F238E27FC236}">
                <a16:creationId xmlns:a16="http://schemas.microsoft.com/office/drawing/2014/main" id="{FF5853E3-0B05-FE02-33B6-BC65E394B58C}"/>
              </a:ext>
            </a:extLst>
          </p:cNvPr>
          <p:cNvSpPr/>
          <p:nvPr/>
        </p:nvSpPr>
        <p:spPr>
          <a:xfrm rot="16200000">
            <a:off x="4046584" y="4148942"/>
            <a:ext cx="268322" cy="132091"/>
          </a:xfrm>
          <a:prstGeom prst="rightArrow">
            <a:avLst/>
          </a:prstGeom>
          <a:solidFill>
            <a:srgbClr val="E285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7B2D2EE1-E031-8ACC-26A2-734C785DC355}"/>
              </a:ext>
            </a:extLst>
          </p:cNvPr>
          <p:cNvSpPr/>
          <p:nvPr/>
        </p:nvSpPr>
        <p:spPr>
          <a:xfrm rot="16200000">
            <a:off x="4016717" y="4159477"/>
            <a:ext cx="268322" cy="132091"/>
          </a:xfrm>
          <a:prstGeom prst="rightArrow">
            <a:avLst/>
          </a:prstGeom>
          <a:solidFill>
            <a:srgbClr val="E285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B89D6837-712F-B4D0-1AB1-16B3BAF8BDFC}"/>
              </a:ext>
            </a:extLst>
          </p:cNvPr>
          <p:cNvSpPr/>
          <p:nvPr/>
        </p:nvSpPr>
        <p:spPr>
          <a:xfrm rot="16200000">
            <a:off x="3994658" y="4172292"/>
            <a:ext cx="268322" cy="132091"/>
          </a:xfrm>
          <a:prstGeom prst="rightArrow">
            <a:avLst/>
          </a:prstGeom>
          <a:solidFill>
            <a:srgbClr val="E285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1" name="Arrow: Right 140">
            <a:extLst>
              <a:ext uri="{FF2B5EF4-FFF2-40B4-BE49-F238E27FC236}">
                <a16:creationId xmlns:a16="http://schemas.microsoft.com/office/drawing/2014/main" id="{57365575-D12B-094C-C1DD-5587C82D9BB8}"/>
              </a:ext>
            </a:extLst>
          </p:cNvPr>
          <p:cNvSpPr/>
          <p:nvPr/>
        </p:nvSpPr>
        <p:spPr>
          <a:xfrm rot="16200000">
            <a:off x="3963893" y="4187462"/>
            <a:ext cx="268322" cy="132091"/>
          </a:xfrm>
          <a:prstGeom prst="rightArrow">
            <a:avLst/>
          </a:prstGeom>
          <a:solidFill>
            <a:srgbClr val="E285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98D615D3-07F2-7A7D-57EE-15634AADC6E8}"/>
              </a:ext>
            </a:extLst>
          </p:cNvPr>
          <p:cNvSpPr/>
          <p:nvPr/>
        </p:nvSpPr>
        <p:spPr>
          <a:xfrm rot="16200000">
            <a:off x="3846694" y="4293658"/>
            <a:ext cx="443396" cy="13209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D8DBB89-E97D-D78B-0549-128648871033}"/>
              </a:ext>
            </a:extLst>
          </p:cNvPr>
          <p:cNvSpPr/>
          <p:nvPr/>
        </p:nvSpPr>
        <p:spPr>
          <a:xfrm>
            <a:off x="4042406" y="4350747"/>
            <a:ext cx="44117" cy="1189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5451DBD-7192-5DE3-972B-7F8231000543}"/>
              </a:ext>
            </a:extLst>
          </p:cNvPr>
          <p:cNvSpPr txBox="1"/>
          <p:nvPr/>
        </p:nvSpPr>
        <p:spPr>
          <a:xfrm rot="20700000">
            <a:off x="4021725" y="4198766"/>
            <a:ext cx="27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…</a:t>
            </a:r>
            <a:endParaRPr lang="en-US" sz="14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28A3A96-4622-FDFB-A95B-0B18D7B1DA94}"/>
              </a:ext>
            </a:extLst>
          </p:cNvPr>
          <p:cNvSpPr/>
          <p:nvPr/>
        </p:nvSpPr>
        <p:spPr>
          <a:xfrm flipV="1">
            <a:off x="5640189" y="4215791"/>
            <a:ext cx="58676" cy="2072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5F2B662-6A2E-F186-0A20-453AF3395D4E}"/>
              </a:ext>
            </a:extLst>
          </p:cNvPr>
          <p:cNvSpPr/>
          <p:nvPr/>
        </p:nvSpPr>
        <p:spPr>
          <a:xfrm rot="5400000">
            <a:off x="6867422" y="3681761"/>
            <a:ext cx="46829" cy="1189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8C104CA-2DC7-51C8-04F3-C9F225809563}"/>
              </a:ext>
            </a:extLst>
          </p:cNvPr>
          <p:cNvSpPr/>
          <p:nvPr/>
        </p:nvSpPr>
        <p:spPr>
          <a:xfrm rot="5400000">
            <a:off x="5655773" y="3682951"/>
            <a:ext cx="46829" cy="1160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84B8514-C5E0-D13C-C6B8-EE0F3F54E479}"/>
              </a:ext>
            </a:extLst>
          </p:cNvPr>
          <p:cNvSpPr/>
          <p:nvPr/>
        </p:nvSpPr>
        <p:spPr>
          <a:xfrm rot="5400000">
            <a:off x="4097955" y="4471848"/>
            <a:ext cx="27932" cy="1189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5276D83-F1A7-8462-4DF4-349F68E71DC4}"/>
              </a:ext>
            </a:extLst>
          </p:cNvPr>
          <p:cNvSpPr/>
          <p:nvPr/>
        </p:nvSpPr>
        <p:spPr>
          <a:xfrm>
            <a:off x="6959277" y="4459626"/>
            <a:ext cx="45354" cy="1189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396C193-A9D4-A1F8-BDE7-1312E88AC00E}"/>
              </a:ext>
            </a:extLst>
          </p:cNvPr>
          <p:cNvSpPr txBox="1"/>
          <p:nvPr/>
        </p:nvSpPr>
        <p:spPr>
          <a:xfrm>
            <a:off x="4158141" y="4123080"/>
            <a:ext cx="1489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models and scores</a:t>
            </a:r>
          </a:p>
        </p:txBody>
      </p:sp>
      <p:sp>
        <p:nvSpPr>
          <p:cNvPr id="152" name="Google Shape;2487;p169">
            <a:extLst>
              <a:ext uri="{FF2B5EF4-FFF2-40B4-BE49-F238E27FC236}">
                <a16:creationId xmlns:a16="http://schemas.microsoft.com/office/drawing/2014/main" id="{DA5710BA-6230-D991-F1F9-D9D85D9F8ADD}"/>
              </a:ext>
            </a:extLst>
          </p:cNvPr>
          <p:cNvSpPr txBox="1"/>
          <p:nvPr/>
        </p:nvSpPr>
        <p:spPr>
          <a:xfrm>
            <a:off x="5563797" y="4070090"/>
            <a:ext cx="1532473" cy="37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pPr algn="ctr" defTabSz="812776">
              <a:buClr>
                <a:srgbClr val="000000"/>
              </a:buClr>
            </a:pPr>
            <a:r>
              <a:rPr lang="en-US" sz="1400" kern="0" dirty="0">
                <a:solidFill>
                  <a:srgbClr val="FF0000"/>
                </a:solidFill>
                <a:ea typeface="Lato"/>
                <a:cs typeface="Lato"/>
                <a:sym typeface="Lato"/>
              </a:rPr>
              <a:t>i</a:t>
            </a:r>
            <a:r>
              <a:rPr lang="en" sz="1400" kern="0" dirty="0">
                <a:solidFill>
                  <a:srgbClr val="FF0000"/>
                </a:solidFill>
                <a:ea typeface="Lato"/>
                <a:cs typeface="Lato"/>
                <a:sym typeface="Lato"/>
              </a:rPr>
              <a:t>nfluence factors</a:t>
            </a:r>
            <a:endParaRPr sz="1400" kern="0" dirty="0">
              <a:solidFill>
                <a:srgbClr val="FF0000"/>
              </a:solidFill>
              <a:ea typeface="Lato"/>
              <a:cs typeface="Lato"/>
              <a:sym typeface="Lato"/>
            </a:endParaRPr>
          </a:p>
        </p:txBody>
      </p:sp>
      <p:pic>
        <p:nvPicPr>
          <p:cNvPr id="97" name="Picture 96" descr="Icon&#10;&#10;Description automatically generated">
            <a:extLst>
              <a:ext uri="{FF2B5EF4-FFF2-40B4-BE49-F238E27FC236}">
                <a16:creationId xmlns:a16="http://schemas.microsoft.com/office/drawing/2014/main" id="{F1FD8DCF-2254-E838-A369-88836B29E78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47" y="3584830"/>
            <a:ext cx="268272" cy="244317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F0A17492-BBA5-6100-444C-A1192778370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640" y="3477524"/>
            <a:ext cx="543108" cy="543108"/>
          </a:xfrm>
          <a:prstGeom prst="rect">
            <a:avLst/>
          </a:prstGeom>
        </p:spPr>
      </p:pic>
      <p:pic>
        <p:nvPicPr>
          <p:cNvPr id="2199" name="Picture 2198" descr="Icon&#10;&#10;Description automatically generated">
            <a:extLst>
              <a:ext uri="{FF2B5EF4-FFF2-40B4-BE49-F238E27FC236}">
                <a16:creationId xmlns:a16="http://schemas.microsoft.com/office/drawing/2014/main" id="{E591C752-C716-70E2-B9E1-730CC97F6E3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455" y="2858081"/>
            <a:ext cx="268272" cy="244317"/>
          </a:xfrm>
          <a:prstGeom prst="rect">
            <a:avLst/>
          </a:prstGeom>
        </p:spPr>
      </p:pic>
      <p:pic>
        <p:nvPicPr>
          <p:cNvPr id="2200" name="Google Shape;2481;p169">
            <a:extLst>
              <a:ext uri="{FF2B5EF4-FFF2-40B4-BE49-F238E27FC236}">
                <a16:creationId xmlns:a16="http://schemas.microsoft.com/office/drawing/2014/main" id="{0D84C249-F57D-6662-D0C3-AE44B213A383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15769" y="2480977"/>
            <a:ext cx="275278" cy="244317"/>
          </a:xfrm>
          <a:prstGeom prst="rect">
            <a:avLst/>
          </a:prstGeom>
          <a:noFill/>
          <a:ln>
            <a:noFill/>
          </a:ln>
        </p:spPr>
      </p:pic>
      <p:sp>
        <p:nvSpPr>
          <p:cNvPr id="2216" name="TextBox 2215">
            <a:extLst>
              <a:ext uri="{FF2B5EF4-FFF2-40B4-BE49-F238E27FC236}">
                <a16:creationId xmlns:a16="http://schemas.microsoft.com/office/drawing/2014/main" id="{F330EF44-34F4-9545-C956-DA10F8CDCD72}"/>
              </a:ext>
            </a:extLst>
          </p:cNvPr>
          <p:cNvSpPr txBox="1"/>
          <p:nvPr/>
        </p:nvSpPr>
        <p:spPr>
          <a:xfrm>
            <a:off x="8270498" y="3434970"/>
            <a:ext cx="71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model</a:t>
            </a:r>
            <a:endParaRPr lang="en-US" sz="1000" dirty="0">
              <a:solidFill>
                <a:srgbClr val="FF0000"/>
              </a:solidFill>
            </a:endParaRPr>
          </a:p>
        </p:txBody>
      </p:sp>
      <p:pic>
        <p:nvPicPr>
          <p:cNvPr id="2220" name="Picture 2219" descr="Diagram, schematic&#10;&#10;Description automatically generated">
            <a:extLst>
              <a:ext uri="{FF2B5EF4-FFF2-40B4-BE49-F238E27FC236}">
                <a16:creationId xmlns:a16="http://schemas.microsoft.com/office/drawing/2014/main" id="{A0F4B157-9762-090D-3B91-E3BED61E6BE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965" y="2506811"/>
            <a:ext cx="571500" cy="571500"/>
          </a:xfrm>
          <a:prstGeom prst="rect">
            <a:avLst/>
          </a:prstGeom>
        </p:spPr>
      </p:pic>
      <p:sp>
        <p:nvSpPr>
          <p:cNvPr id="2226" name="Google Shape;2498;p169">
            <a:extLst>
              <a:ext uri="{FF2B5EF4-FFF2-40B4-BE49-F238E27FC236}">
                <a16:creationId xmlns:a16="http://schemas.microsoft.com/office/drawing/2014/main" id="{00B08DFB-F950-8BD1-86AD-3F419E04D721}"/>
              </a:ext>
            </a:extLst>
          </p:cNvPr>
          <p:cNvSpPr txBox="1"/>
          <p:nvPr/>
        </p:nvSpPr>
        <p:spPr>
          <a:xfrm>
            <a:off x="5957642" y="5574363"/>
            <a:ext cx="865757" cy="37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pPr algn="ctr" defTabSz="812776">
              <a:buClr>
                <a:srgbClr val="000000"/>
              </a:buClr>
            </a:pPr>
            <a:r>
              <a:rPr lang="en" sz="1400" kern="0" dirty="0">
                <a:solidFill>
                  <a:schemeClr val="accent1">
                    <a:lumMod val="75000"/>
                  </a:schemeClr>
                </a:solidFill>
                <a:ea typeface="Lato"/>
                <a:cs typeface="Times New Roman" panose="02020603050405020304" pitchFamily="18" charset="0"/>
                <a:sym typeface="Lato"/>
              </a:rPr>
              <a:t>viewer</a:t>
            </a:r>
            <a:endParaRPr sz="1400" kern="0" dirty="0">
              <a:solidFill>
                <a:schemeClr val="accent1">
                  <a:lumMod val="75000"/>
                </a:schemeClr>
              </a:solidFill>
              <a:ea typeface="Lato"/>
              <a:cs typeface="Times New Roman" panose="02020603050405020304" pitchFamily="18" charset="0"/>
              <a:sym typeface="Lato"/>
            </a:endParaRPr>
          </a:p>
        </p:txBody>
      </p:sp>
      <p:grpSp>
        <p:nvGrpSpPr>
          <p:cNvPr id="2227" name="Group 2226">
            <a:extLst>
              <a:ext uri="{FF2B5EF4-FFF2-40B4-BE49-F238E27FC236}">
                <a16:creationId xmlns:a16="http://schemas.microsoft.com/office/drawing/2014/main" id="{3E677DA9-1E6F-421C-1057-6E74AC37B751}"/>
              </a:ext>
            </a:extLst>
          </p:cNvPr>
          <p:cNvGrpSpPr/>
          <p:nvPr/>
        </p:nvGrpSpPr>
        <p:grpSpPr>
          <a:xfrm>
            <a:off x="3807601" y="5394522"/>
            <a:ext cx="761338" cy="456401"/>
            <a:chOff x="11096025" y="2151071"/>
            <a:chExt cx="1750807" cy="971308"/>
          </a:xfrm>
        </p:grpSpPr>
        <p:cxnSp>
          <p:nvCxnSpPr>
            <p:cNvPr id="2228" name="Straight Connector 2227">
              <a:extLst>
                <a:ext uri="{FF2B5EF4-FFF2-40B4-BE49-F238E27FC236}">
                  <a16:creationId xmlns:a16="http://schemas.microsoft.com/office/drawing/2014/main" id="{CF021F65-A2F2-D84B-136E-51B057F999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18079" y="2589825"/>
              <a:ext cx="52875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9" name="Straight Connector 2228">
              <a:extLst>
                <a:ext uri="{FF2B5EF4-FFF2-40B4-BE49-F238E27FC236}">
                  <a16:creationId xmlns:a16="http://schemas.microsoft.com/office/drawing/2014/main" id="{B520FF94-D42E-7EC7-85F8-1441292A2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96025" y="2153189"/>
              <a:ext cx="74892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0" name="Straight Connector 2229">
              <a:extLst>
                <a:ext uri="{FF2B5EF4-FFF2-40B4-BE49-F238E27FC236}">
                  <a16:creationId xmlns:a16="http://schemas.microsoft.com/office/drawing/2014/main" id="{4765D90E-565A-E038-394C-5A449A718B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96025" y="2460039"/>
              <a:ext cx="74892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1" name="Straight Connector 2230">
              <a:extLst>
                <a:ext uri="{FF2B5EF4-FFF2-40B4-BE49-F238E27FC236}">
                  <a16:creationId xmlns:a16="http://schemas.microsoft.com/office/drawing/2014/main" id="{4388AD0C-A828-2B95-C7C0-8B1AD4561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96025" y="3122379"/>
              <a:ext cx="74892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32" name="Ink 2231">
                  <a:extLst>
                    <a:ext uri="{FF2B5EF4-FFF2-40B4-BE49-F238E27FC236}">
                      <a16:creationId xmlns:a16="http://schemas.microsoft.com/office/drawing/2014/main" id="{7E54C639-96CD-EFDA-220C-AC0FAFFD42C5}"/>
                    </a:ext>
                  </a:extLst>
                </p14:cNvPr>
                <p14:cNvContentPartPr/>
                <p14:nvPr/>
              </p14:nvContentPartPr>
              <p14:xfrm flipH="1">
                <a:off x="11554984" y="2589827"/>
                <a:ext cx="737" cy="783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1A4A132-A71C-F941-C5C2-B3688A4CD31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flipH="1">
                  <a:off x="11476862" y="2506829"/>
                  <a:ext cx="156244" cy="1659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33" name="Ink 2232">
                  <a:extLst>
                    <a:ext uri="{FF2B5EF4-FFF2-40B4-BE49-F238E27FC236}">
                      <a16:creationId xmlns:a16="http://schemas.microsoft.com/office/drawing/2014/main" id="{AC3CE933-0207-9334-B456-C3DCB0A07DB1}"/>
                    </a:ext>
                  </a:extLst>
                </p14:cNvPr>
                <p14:cNvContentPartPr/>
                <p14:nvPr/>
              </p14:nvContentPartPr>
              <p14:xfrm flipH="1">
                <a:off x="11554984" y="2741591"/>
                <a:ext cx="737" cy="783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7EE3277-09DD-39A2-703E-75F84FFF217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flipH="1">
                  <a:off x="11476862" y="2658593"/>
                  <a:ext cx="156244" cy="1659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34" name="Ink 2233">
                  <a:extLst>
                    <a:ext uri="{FF2B5EF4-FFF2-40B4-BE49-F238E27FC236}">
                      <a16:creationId xmlns:a16="http://schemas.microsoft.com/office/drawing/2014/main" id="{412464B4-2F61-C50C-6115-C04C7B6D9505}"/>
                    </a:ext>
                  </a:extLst>
                </p14:cNvPr>
                <p14:cNvContentPartPr/>
                <p14:nvPr/>
              </p14:nvContentPartPr>
              <p14:xfrm flipH="1">
                <a:off x="11557932" y="2904309"/>
                <a:ext cx="737" cy="783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FBBA800-6AFA-CFEE-4199-9EE36908D46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flipH="1">
                  <a:off x="11479810" y="2821311"/>
                  <a:ext cx="156244" cy="165996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235" name="Straight Connector 2234">
              <a:extLst>
                <a:ext uri="{FF2B5EF4-FFF2-40B4-BE49-F238E27FC236}">
                  <a16:creationId xmlns:a16="http://schemas.microsoft.com/office/drawing/2014/main" id="{7E9B54E2-9178-9114-2C68-E3654C2543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44947" y="2153190"/>
              <a:ext cx="473133" cy="4366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36" name="Ink 2235">
                  <a:extLst>
                    <a:ext uri="{FF2B5EF4-FFF2-40B4-BE49-F238E27FC236}">
                      <a16:creationId xmlns:a16="http://schemas.microsoft.com/office/drawing/2014/main" id="{D6D50CEC-A33A-EF43-912C-9C70DEC47235}"/>
                    </a:ext>
                  </a:extLst>
                </p14:cNvPr>
                <p14:cNvContentPartPr/>
                <p14:nvPr/>
              </p14:nvContentPartPr>
              <p14:xfrm flipH="1">
                <a:off x="12324331" y="2589154"/>
                <a:ext cx="737" cy="783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6840E81-500A-9E04-B52C-BF6C1123E33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flipH="1">
                  <a:off x="12246209" y="2506156"/>
                  <a:ext cx="156244" cy="1659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37" name="Ink 2236">
                  <a:extLst>
                    <a:ext uri="{FF2B5EF4-FFF2-40B4-BE49-F238E27FC236}">
                      <a16:creationId xmlns:a16="http://schemas.microsoft.com/office/drawing/2014/main" id="{3F8D052D-51F1-867F-AA83-3AA459D46091}"/>
                    </a:ext>
                  </a:extLst>
                </p14:cNvPr>
                <p14:cNvContentPartPr/>
                <p14:nvPr/>
              </p14:nvContentPartPr>
              <p14:xfrm flipH="1">
                <a:off x="11852567" y="2151071"/>
                <a:ext cx="737" cy="783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C961A38-4EB4-DF77-A4D8-5CFE0532A6D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flipH="1">
                  <a:off x="11774445" y="2068073"/>
                  <a:ext cx="156244" cy="1659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38" name="Ink 2237">
                  <a:extLst>
                    <a:ext uri="{FF2B5EF4-FFF2-40B4-BE49-F238E27FC236}">
                      <a16:creationId xmlns:a16="http://schemas.microsoft.com/office/drawing/2014/main" id="{36669D07-AF49-4953-2590-D7622383F635}"/>
                    </a:ext>
                  </a:extLst>
                </p14:cNvPr>
                <p14:cNvContentPartPr/>
                <p14:nvPr/>
              </p14:nvContentPartPr>
              <p14:xfrm flipH="1">
                <a:off x="11859201" y="2448342"/>
                <a:ext cx="737" cy="783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08AB036-2419-46AD-8E83-F9FED16C121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flipH="1">
                  <a:off x="11781079" y="2365344"/>
                  <a:ext cx="156244" cy="1659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39" name="Ink 2238">
                  <a:extLst>
                    <a:ext uri="{FF2B5EF4-FFF2-40B4-BE49-F238E27FC236}">
                      <a16:creationId xmlns:a16="http://schemas.microsoft.com/office/drawing/2014/main" id="{DEC71BD7-0AD6-070E-9384-C2FA30E71F52}"/>
                    </a:ext>
                  </a:extLst>
                </p14:cNvPr>
                <p14:cNvContentPartPr/>
                <p14:nvPr/>
              </p14:nvContentPartPr>
              <p14:xfrm flipH="1">
                <a:off x="11846671" y="3120330"/>
                <a:ext cx="737" cy="783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B4FEF6B-EEA5-3C17-735B-7548187DBBC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flipH="1">
                  <a:off x="11768549" y="3037332"/>
                  <a:ext cx="156244" cy="1659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40" name="Ink 2239">
                  <a:extLst>
                    <a:ext uri="{FF2B5EF4-FFF2-40B4-BE49-F238E27FC236}">
                      <a16:creationId xmlns:a16="http://schemas.microsoft.com/office/drawing/2014/main" id="{E82F72EE-F665-5867-4173-32529AC54DCD}"/>
                    </a:ext>
                  </a:extLst>
                </p14:cNvPr>
                <p14:cNvContentPartPr/>
                <p14:nvPr/>
              </p14:nvContentPartPr>
              <p14:xfrm flipH="1">
                <a:off x="12332291" y="2591474"/>
                <a:ext cx="360" cy="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60DAB36-72BE-5E86-47D0-D97AE2C34E4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flipH="1">
                  <a:off x="12294131" y="2553314"/>
                  <a:ext cx="76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41" name="Ink 2240">
                  <a:extLst>
                    <a:ext uri="{FF2B5EF4-FFF2-40B4-BE49-F238E27FC236}">
                      <a16:creationId xmlns:a16="http://schemas.microsoft.com/office/drawing/2014/main" id="{FCE7207D-0085-6104-D834-0286CF55D4FF}"/>
                    </a:ext>
                  </a:extLst>
                </p14:cNvPr>
                <p14:cNvContentPartPr/>
                <p14:nvPr/>
              </p14:nvContentPartPr>
              <p14:xfrm flipH="1">
                <a:off x="11849532" y="2168114"/>
                <a:ext cx="360" cy="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E030D5B-6327-EAE3-F8F1-C8D00E64AB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flipH="1">
                  <a:off x="11811372" y="2129954"/>
                  <a:ext cx="76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42" name="Ink 2241">
                  <a:extLst>
                    <a:ext uri="{FF2B5EF4-FFF2-40B4-BE49-F238E27FC236}">
                      <a16:creationId xmlns:a16="http://schemas.microsoft.com/office/drawing/2014/main" id="{E6D259D8-AAA1-980C-E864-5D9973279BB5}"/>
                    </a:ext>
                  </a:extLst>
                </p14:cNvPr>
                <p14:cNvContentPartPr/>
                <p14:nvPr/>
              </p14:nvContentPartPr>
              <p14:xfrm flipH="1">
                <a:off x="11857812" y="2451793"/>
                <a:ext cx="360" cy="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8FE9CC7-66BF-E667-6464-BF289EA837C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flipH="1">
                  <a:off x="11819652" y="2413633"/>
                  <a:ext cx="76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43" name="Ink 2242">
                  <a:extLst>
                    <a:ext uri="{FF2B5EF4-FFF2-40B4-BE49-F238E27FC236}">
                      <a16:creationId xmlns:a16="http://schemas.microsoft.com/office/drawing/2014/main" id="{735CD022-53B8-28F4-EBD8-13D3F1645A64}"/>
                    </a:ext>
                  </a:extLst>
                </p14:cNvPr>
                <p14:cNvContentPartPr/>
                <p14:nvPr/>
              </p14:nvContentPartPr>
              <p14:xfrm flipH="1">
                <a:off x="11857812" y="3116353"/>
                <a:ext cx="360" cy="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28013B4-C712-3878-B231-D8E8453E0B7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flipH="1">
                  <a:off x="11819652" y="3078193"/>
                  <a:ext cx="76320" cy="76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48" name="Google Shape;2487;p169">
            <a:extLst>
              <a:ext uri="{FF2B5EF4-FFF2-40B4-BE49-F238E27FC236}">
                <a16:creationId xmlns:a16="http://schemas.microsoft.com/office/drawing/2014/main" id="{CF3F59B9-9B99-6311-10FA-4E462E61E5A7}"/>
              </a:ext>
            </a:extLst>
          </p:cNvPr>
          <p:cNvSpPr txBox="1"/>
          <p:nvPr/>
        </p:nvSpPr>
        <p:spPr>
          <a:xfrm>
            <a:off x="4518710" y="5608796"/>
            <a:ext cx="1175212" cy="37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pPr algn="ctr" defTabSz="812776">
              <a:buClr>
                <a:srgbClr val="000000"/>
              </a:buClr>
            </a:pPr>
            <a:r>
              <a:rPr lang="en" sz="1400" kern="0" dirty="0">
                <a:solidFill>
                  <a:schemeClr val="accent1"/>
                </a:solidFill>
                <a:ea typeface="Lato"/>
                <a:cs typeface="Lato"/>
                <a:sym typeface="Lato"/>
              </a:rPr>
              <a:t>experiences</a:t>
            </a:r>
            <a:endParaRPr sz="1400" kern="0" dirty="0">
              <a:solidFill>
                <a:schemeClr val="accent1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2249" name="TextBox 2248">
            <a:extLst>
              <a:ext uri="{FF2B5EF4-FFF2-40B4-BE49-F238E27FC236}">
                <a16:creationId xmlns:a16="http://schemas.microsoft.com/office/drawing/2014/main" id="{22FA6D24-7743-8F29-97D1-B9D8D63065EC}"/>
              </a:ext>
            </a:extLst>
          </p:cNvPr>
          <p:cNvSpPr txBox="1"/>
          <p:nvPr/>
        </p:nvSpPr>
        <p:spPr>
          <a:xfrm>
            <a:off x="4886796" y="5318043"/>
            <a:ext cx="107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accent1"/>
                </a:solidFill>
              </a:rPr>
              <a:t>e</a:t>
            </a:r>
            <a:r>
              <a:rPr lang="en-US" sz="1400" dirty="0" err="1">
                <a:solidFill>
                  <a:schemeClr val="accent1"/>
                </a:solidFill>
              </a:rPr>
              <a:t>xperience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250" name="TextBox 2249">
            <a:extLst>
              <a:ext uri="{FF2B5EF4-FFF2-40B4-BE49-F238E27FC236}">
                <a16:creationId xmlns:a16="http://schemas.microsoft.com/office/drawing/2014/main" id="{CD0AE2A6-696C-966C-2422-84934DA188E9}"/>
              </a:ext>
            </a:extLst>
          </p:cNvPr>
          <p:cNvSpPr txBox="1"/>
          <p:nvPr/>
        </p:nvSpPr>
        <p:spPr>
          <a:xfrm>
            <a:off x="6948280" y="5695422"/>
            <a:ext cx="684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scores</a:t>
            </a:r>
          </a:p>
        </p:txBody>
      </p:sp>
      <p:sp>
        <p:nvSpPr>
          <p:cNvPr id="2251" name="Arrow: Right 2250">
            <a:extLst>
              <a:ext uri="{FF2B5EF4-FFF2-40B4-BE49-F238E27FC236}">
                <a16:creationId xmlns:a16="http://schemas.microsoft.com/office/drawing/2014/main" id="{19440F15-239A-7F57-0242-AAB79C6983C4}"/>
              </a:ext>
            </a:extLst>
          </p:cNvPr>
          <p:cNvSpPr/>
          <p:nvPr/>
        </p:nvSpPr>
        <p:spPr>
          <a:xfrm>
            <a:off x="7171036" y="5622551"/>
            <a:ext cx="268627" cy="11825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52" name="Arrow: Right 2251">
            <a:extLst>
              <a:ext uri="{FF2B5EF4-FFF2-40B4-BE49-F238E27FC236}">
                <a16:creationId xmlns:a16="http://schemas.microsoft.com/office/drawing/2014/main" id="{8F0CDDCF-CC51-07CB-BAC5-B3DF12274B5F}"/>
              </a:ext>
            </a:extLst>
          </p:cNvPr>
          <p:cNvSpPr/>
          <p:nvPr/>
        </p:nvSpPr>
        <p:spPr>
          <a:xfrm>
            <a:off x="7154130" y="5601185"/>
            <a:ext cx="282008" cy="11825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53" name="Arrow: Right 2252">
            <a:extLst>
              <a:ext uri="{FF2B5EF4-FFF2-40B4-BE49-F238E27FC236}">
                <a16:creationId xmlns:a16="http://schemas.microsoft.com/office/drawing/2014/main" id="{68BA4EBA-F566-9FA1-7A9C-A531813B4DB7}"/>
              </a:ext>
            </a:extLst>
          </p:cNvPr>
          <p:cNvSpPr/>
          <p:nvPr/>
        </p:nvSpPr>
        <p:spPr>
          <a:xfrm>
            <a:off x="7138222" y="5579819"/>
            <a:ext cx="292304" cy="11825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54" name="Arrow: Right 2253">
            <a:extLst>
              <a:ext uri="{FF2B5EF4-FFF2-40B4-BE49-F238E27FC236}">
                <a16:creationId xmlns:a16="http://schemas.microsoft.com/office/drawing/2014/main" id="{0DF37B58-1CD4-F241-3BCE-C33F168E6D15}"/>
              </a:ext>
            </a:extLst>
          </p:cNvPr>
          <p:cNvSpPr/>
          <p:nvPr/>
        </p:nvSpPr>
        <p:spPr>
          <a:xfrm>
            <a:off x="7112294" y="5556673"/>
            <a:ext cx="313123" cy="11825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55" name="TextBox 2254">
            <a:extLst>
              <a:ext uri="{FF2B5EF4-FFF2-40B4-BE49-F238E27FC236}">
                <a16:creationId xmlns:a16="http://schemas.microsoft.com/office/drawing/2014/main" id="{27CD66E5-05BB-73D3-35BA-24A4FDE7AEDF}"/>
              </a:ext>
            </a:extLst>
          </p:cNvPr>
          <p:cNvSpPr txBox="1"/>
          <p:nvPr/>
        </p:nvSpPr>
        <p:spPr>
          <a:xfrm rot="14400000">
            <a:off x="6910209" y="5553291"/>
            <a:ext cx="27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…</a:t>
            </a:r>
            <a:endParaRPr lang="en-US" sz="1400" dirty="0"/>
          </a:p>
        </p:txBody>
      </p:sp>
      <p:sp>
        <p:nvSpPr>
          <p:cNvPr id="2256" name="Arrow: Right 2255">
            <a:extLst>
              <a:ext uri="{FF2B5EF4-FFF2-40B4-BE49-F238E27FC236}">
                <a16:creationId xmlns:a16="http://schemas.microsoft.com/office/drawing/2014/main" id="{AD20FCF1-3905-3E5E-DCC0-E0B8F29DCD76}"/>
              </a:ext>
            </a:extLst>
          </p:cNvPr>
          <p:cNvSpPr/>
          <p:nvPr/>
        </p:nvSpPr>
        <p:spPr>
          <a:xfrm>
            <a:off x="6580572" y="5529877"/>
            <a:ext cx="835056" cy="12070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57" name="TextBox 2256">
            <a:extLst>
              <a:ext uri="{FF2B5EF4-FFF2-40B4-BE49-F238E27FC236}">
                <a16:creationId xmlns:a16="http://schemas.microsoft.com/office/drawing/2014/main" id="{5B541327-7049-53D2-92BC-DF3240A08B5D}"/>
              </a:ext>
            </a:extLst>
          </p:cNvPr>
          <p:cNvSpPr txBox="1"/>
          <p:nvPr/>
        </p:nvSpPr>
        <p:spPr>
          <a:xfrm>
            <a:off x="6710998" y="5321086"/>
            <a:ext cx="53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score</a:t>
            </a:r>
          </a:p>
        </p:txBody>
      </p:sp>
      <p:sp>
        <p:nvSpPr>
          <p:cNvPr id="2258" name="Arrow: Right 2257">
            <a:extLst>
              <a:ext uri="{FF2B5EF4-FFF2-40B4-BE49-F238E27FC236}">
                <a16:creationId xmlns:a16="http://schemas.microsoft.com/office/drawing/2014/main" id="{9558F445-17EC-80A6-0DC8-D0F2A47ACF1D}"/>
              </a:ext>
            </a:extLst>
          </p:cNvPr>
          <p:cNvSpPr/>
          <p:nvPr/>
        </p:nvSpPr>
        <p:spPr>
          <a:xfrm rot="16200000">
            <a:off x="7922978" y="4295545"/>
            <a:ext cx="2514193" cy="13621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59" name="Arrow: Right 2258">
            <a:extLst>
              <a:ext uri="{FF2B5EF4-FFF2-40B4-BE49-F238E27FC236}">
                <a16:creationId xmlns:a16="http://schemas.microsoft.com/office/drawing/2014/main" id="{C26F08C7-6929-C364-E09C-EC9A32A964FD}"/>
              </a:ext>
            </a:extLst>
          </p:cNvPr>
          <p:cNvSpPr/>
          <p:nvPr/>
        </p:nvSpPr>
        <p:spPr>
          <a:xfrm>
            <a:off x="4733677" y="5631661"/>
            <a:ext cx="570290" cy="118251"/>
          </a:xfrm>
          <a:prstGeom prst="rightArrow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60" name="Arrow: Right 2259">
            <a:extLst>
              <a:ext uri="{FF2B5EF4-FFF2-40B4-BE49-F238E27FC236}">
                <a16:creationId xmlns:a16="http://schemas.microsoft.com/office/drawing/2014/main" id="{C7CDA485-7D0B-834D-2EFC-80619FBC03C2}"/>
              </a:ext>
            </a:extLst>
          </p:cNvPr>
          <p:cNvSpPr/>
          <p:nvPr/>
        </p:nvSpPr>
        <p:spPr>
          <a:xfrm>
            <a:off x="4701744" y="5610295"/>
            <a:ext cx="598698" cy="118251"/>
          </a:xfrm>
          <a:prstGeom prst="rightArrow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61" name="Arrow: Right 2260">
            <a:extLst>
              <a:ext uri="{FF2B5EF4-FFF2-40B4-BE49-F238E27FC236}">
                <a16:creationId xmlns:a16="http://schemas.microsoft.com/office/drawing/2014/main" id="{83922022-C2A4-6A78-FBBB-9F412B037FFA}"/>
              </a:ext>
            </a:extLst>
          </p:cNvPr>
          <p:cNvSpPr/>
          <p:nvPr/>
        </p:nvSpPr>
        <p:spPr>
          <a:xfrm>
            <a:off x="4674275" y="5588929"/>
            <a:ext cx="620555" cy="118251"/>
          </a:xfrm>
          <a:prstGeom prst="rightArrow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62" name="Arrow: Right 2261">
            <a:extLst>
              <a:ext uri="{FF2B5EF4-FFF2-40B4-BE49-F238E27FC236}">
                <a16:creationId xmlns:a16="http://schemas.microsoft.com/office/drawing/2014/main" id="{82A4773F-A172-9E05-7A1B-06942555D78E}"/>
              </a:ext>
            </a:extLst>
          </p:cNvPr>
          <p:cNvSpPr/>
          <p:nvPr/>
        </p:nvSpPr>
        <p:spPr>
          <a:xfrm>
            <a:off x="4624967" y="5565782"/>
            <a:ext cx="664754" cy="118251"/>
          </a:xfrm>
          <a:prstGeom prst="rightArrow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63" name="TextBox 2262">
            <a:extLst>
              <a:ext uri="{FF2B5EF4-FFF2-40B4-BE49-F238E27FC236}">
                <a16:creationId xmlns:a16="http://schemas.microsoft.com/office/drawing/2014/main" id="{8DF8A164-24AF-A93F-A663-B6C84921A11A}"/>
              </a:ext>
            </a:extLst>
          </p:cNvPr>
          <p:cNvSpPr txBox="1"/>
          <p:nvPr/>
        </p:nvSpPr>
        <p:spPr>
          <a:xfrm rot="15300000">
            <a:off x="5157621" y="5543953"/>
            <a:ext cx="27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…</a:t>
            </a:r>
            <a:endParaRPr lang="en-US" sz="1400" dirty="0"/>
          </a:p>
        </p:txBody>
      </p:sp>
      <p:sp>
        <p:nvSpPr>
          <p:cNvPr id="2264" name="Arrow: Right 2263">
            <a:extLst>
              <a:ext uri="{FF2B5EF4-FFF2-40B4-BE49-F238E27FC236}">
                <a16:creationId xmlns:a16="http://schemas.microsoft.com/office/drawing/2014/main" id="{C3D534F3-5702-DFE2-EA12-1C3E990B9D12}"/>
              </a:ext>
            </a:extLst>
          </p:cNvPr>
          <p:cNvSpPr/>
          <p:nvPr/>
        </p:nvSpPr>
        <p:spPr>
          <a:xfrm>
            <a:off x="4591622" y="5521640"/>
            <a:ext cx="1584304" cy="126978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65" name="Rectangle 2264">
            <a:extLst>
              <a:ext uri="{FF2B5EF4-FFF2-40B4-BE49-F238E27FC236}">
                <a16:creationId xmlns:a16="http://schemas.microsoft.com/office/drawing/2014/main" id="{7E6C41E6-7982-61DB-62A7-35FE04BC6974}"/>
              </a:ext>
            </a:extLst>
          </p:cNvPr>
          <p:cNvSpPr/>
          <p:nvPr/>
        </p:nvSpPr>
        <p:spPr>
          <a:xfrm rot="16200000">
            <a:off x="5314036" y="5893208"/>
            <a:ext cx="699494" cy="7049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66" name="Arrow: Right 2265">
            <a:extLst>
              <a:ext uri="{FF2B5EF4-FFF2-40B4-BE49-F238E27FC236}">
                <a16:creationId xmlns:a16="http://schemas.microsoft.com/office/drawing/2014/main" id="{EECF4162-CB1F-4FF5-C863-51858F241859}"/>
              </a:ext>
            </a:extLst>
          </p:cNvPr>
          <p:cNvSpPr/>
          <p:nvPr/>
        </p:nvSpPr>
        <p:spPr>
          <a:xfrm rot="16200000">
            <a:off x="7735537" y="5934218"/>
            <a:ext cx="268322" cy="132091"/>
          </a:xfrm>
          <a:prstGeom prst="rightArrow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267" name="Arrow: Right 2266">
            <a:extLst>
              <a:ext uri="{FF2B5EF4-FFF2-40B4-BE49-F238E27FC236}">
                <a16:creationId xmlns:a16="http://schemas.microsoft.com/office/drawing/2014/main" id="{82746B22-9A37-3FC3-EA2F-1EA63C2C06C7}"/>
              </a:ext>
            </a:extLst>
          </p:cNvPr>
          <p:cNvSpPr/>
          <p:nvPr/>
        </p:nvSpPr>
        <p:spPr>
          <a:xfrm rot="16200000">
            <a:off x="7705669" y="5944753"/>
            <a:ext cx="268322" cy="132091"/>
          </a:xfrm>
          <a:prstGeom prst="rightArrow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268" name="Arrow: Right 2267">
            <a:extLst>
              <a:ext uri="{FF2B5EF4-FFF2-40B4-BE49-F238E27FC236}">
                <a16:creationId xmlns:a16="http://schemas.microsoft.com/office/drawing/2014/main" id="{7E51A370-4E5E-7062-A0A0-D22F80189BDD}"/>
              </a:ext>
            </a:extLst>
          </p:cNvPr>
          <p:cNvSpPr/>
          <p:nvPr/>
        </p:nvSpPr>
        <p:spPr>
          <a:xfrm rot="16200000">
            <a:off x="7683611" y="5957568"/>
            <a:ext cx="268322" cy="132091"/>
          </a:xfrm>
          <a:prstGeom prst="rightArrow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69" name="Arrow: Right 2268">
            <a:extLst>
              <a:ext uri="{FF2B5EF4-FFF2-40B4-BE49-F238E27FC236}">
                <a16:creationId xmlns:a16="http://schemas.microsoft.com/office/drawing/2014/main" id="{83B57BA3-996E-A51B-9BD9-DD3669468449}"/>
              </a:ext>
            </a:extLst>
          </p:cNvPr>
          <p:cNvSpPr/>
          <p:nvPr/>
        </p:nvSpPr>
        <p:spPr>
          <a:xfrm rot="16200000">
            <a:off x="7652845" y="5972738"/>
            <a:ext cx="268322" cy="132091"/>
          </a:xfrm>
          <a:prstGeom prst="rightArrow">
            <a:avLst/>
          </a:prstGeom>
          <a:solidFill>
            <a:srgbClr val="8FAA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70" name="TextBox 2269">
            <a:extLst>
              <a:ext uri="{FF2B5EF4-FFF2-40B4-BE49-F238E27FC236}">
                <a16:creationId xmlns:a16="http://schemas.microsoft.com/office/drawing/2014/main" id="{707B2723-4CAC-5071-18B8-7BDC365525AA}"/>
              </a:ext>
            </a:extLst>
          </p:cNvPr>
          <p:cNvSpPr txBox="1"/>
          <p:nvPr/>
        </p:nvSpPr>
        <p:spPr>
          <a:xfrm rot="20700000">
            <a:off x="7715378" y="5997717"/>
            <a:ext cx="27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…</a:t>
            </a:r>
            <a:endParaRPr lang="en-US" sz="1400" dirty="0"/>
          </a:p>
        </p:txBody>
      </p:sp>
      <p:sp>
        <p:nvSpPr>
          <p:cNvPr id="2271" name="Arrow: Right 2270">
            <a:extLst>
              <a:ext uri="{FF2B5EF4-FFF2-40B4-BE49-F238E27FC236}">
                <a16:creationId xmlns:a16="http://schemas.microsoft.com/office/drawing/2014/main" id="{818BDAA4-FDCA-15A7-4647-B110789CDAA0}"/>
              </a:ext>
            </a:extLst>
          </p:cNvPr>
          <p:cNvSpPr/>
          <p:nvPr/>
        </p:nvSpPr>
        <p:spPr>
          <a:xfrm rot="16200000">
            <a:off x="7574091" y="6029203"/>
            <a:ext cx="365905" cy="132092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72" name="Rectangle 2271">
            <a:extLst>
              <a:ext uri="{FF2B5EF4-FFF2-40B4-BE49-F238E27FC236}">
                <a16:creationId xmlns:a16="http://schemas.microsoft.com/office/drawing/2014/main" id="{7B284919-ED31-D8E2-1340-8CC7E9A9A236}"/>
              </a:ext>
            </a:extLst>
          </p:cNvPr>
          <p:cNvSpPr/>
          <p:nvPr/>
        </p:nvSpPr>
        <p:spPr>
          <a:xfrm>
            <a:off x="5633025" y="6205612"/>
            <a:ext cx="2157291" cy="7259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73" name="Rectangle 2272">
            <a:extLst>
              <a:ext uri="{FF2B5EF4-FFF2-40B4-BE49-F238E27FC236}">
                <a16:creationId xmlns:a16="http://schemas.microsoft.com/office/drawing/2014/main" id="{F2043FB6-156D-C191-F7BB-75AEDDA3E738}"/>
              </a:ext>
            </a:extLst>
          </p:cNvPr>
          <p:cNvSpPr/>
          <p:nvPr/>
        </p:nvSpPr>
        <p:spPr>
          <a:xfrm rot="16200000">
            <a:off x="7733970" y="6034748"/>
            <a:ext cx="1013370" cy="7543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74" name="Rectangle 2273">
            <a:extLst>
              <a:ext uri="{FF2B5EF4-FFF2-40B4-BE49-F238E27FC236}">
                <a16:creationId xmlns:a16="http://schemas.microsoft.com/office/drawing/2014/main" id="{7FCCAB3F-23C9-ED2A-82D2-63483064449C}"/>
              </a:ext>
            </a:extLst>
          </p:cNvPr>
          <p:cNvSpPr/>
          <p:nvPr/>
        </p:nvSpPr>
        <p:spPr>
          <a:xfrm>
            <a:off x="3864471" y="6502941"/>
            <a:ext cx="4407321" cy="7621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75" name="Arrow: Right 2274">
            <a:extLst>
              <a:ext uri="{FF2B5EF4-FFF2-40B4-BE49-F238E27FC236}">
                <a16:creationId xmlns:a16="http://schemas.microsoft.com/office/drawing/2014/main" id="{27AC6AB1-4CE9-B4A7-7C2E-A182C82C2A1E}"/>
              </a:ext>
            </a:extLst>
          </p:cNvPr>
          <p:cNvSpPr/>
          <p:nvPr/>
        </p:nvSpPr>
        <p:spPr>
          <a:xfrm rot="16200000">
            <a:off x="3776311" y="5997740"/>
            <a:ext cx="268322" cy="132091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276" name="Arrow: Right 2275">
            <a:extLst>
              <a:ext uri="{FF2B5EF4-FFF2-40B4-BE49-F238E27FC236}">
                <a16:creationId xmlns:a16="http://schemas.microsoft.com/office/drawing/2014/main" id="{07123C8D-596B-41DA-7046-1714D1E1BE1B}"/>
              </a:ext>
            </a:extLst>
          </p:cNvPr>
          <p:cNvSpPr/>
          <p:nvPr/>
        </p:nvSpPr>
        <p:spPr>
          <a:xfrm rot="16200000">
            <a:off x="3746443" y="6008276"/>
            <a:ext cx="268322" cy="132091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277" name="Arrow: Right 2276">
            <a:extLst>
              <a:ext uri="{FF2B5EF4-FFF2-40B4-BE49-F238E27FC236}">
                <a16:creationId xmlns:a16="http://schemas.microsoft.com/office/drawing/2014/main" id="{D96EEB84-4EE3-FE53-72D1-C80E1885EDF5}"/>
              </a:ext>
            </a:extLst>
          </p:cNvPr>
          <p:cNvSpPr/>
          <p:nvPr/>
        </p:nvSpPr>
        <p:spPr>
          <a:xfrm rot="16200000">
            <a:off x="3724385" y="6021090"/>
            <a:ext cx="268322" cy="132091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78" name="Arrow: Right 2277">
            <a:extLst>
              <a:ext uri="{FF2B5EF4-FFF2-40B4-BE49-F238E27FC236}">
                <a16:creationId xmlns:a16="http://schemas.microsoft.com/office/drawing/2014/main" id="{55DAD65C-E93F-996B-BAD6-99C1B0DC7858}"/>
              </a:ext>
            </a:extLst>
          </p:cNvPr>
          <p:cNvSpPr/>
          <p:nvPr/>
        </p:nvSpPr>
        <p:spPr>
          <a:xfrm rot="16200000">
            <a:off x="3693619" y="6036260"/>
            <a:ext cx="268322" cy="132091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79" name="TextBox 2278">
            <a:extLst>
              <a:ext uri="{FF2B5EF4-FFF2-40B4-BE49-F238E27FC236}">
                <a16:creationId xmlns:a16="http://schemas.microsoft.com/office/drawing/2014/main" id="{C170C893-82F6-4DEF-A422-E8691DC14B0F}"/>
              </a:ext>
            </a:extLst>
          </p:cNvPr>
          <p:cNvSpPr txBox="1"/>
          <p:nvPr/>
        </p:nvSpPr>
        <p:spPr>
          <a:xfrm rot="20700000">
            <a:off x="3762041" y="6044048"/>
            <a:ext cx="27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…</a:t>
            </a:r>
            <a:endParaRPr lang="en-US" sz="1400" dirty="0"/>
          </a:p>
        </p:txBody>
      </p:sp>
      <p:sp>
        <p:nvSpPr>
          <p:cNvPr id="2280" name="Arrow: Right 2279">
            <a:extLst>
              <a:ext uri="{FF2B5EF4-FFF2-40B4-BE49-F238E27FC236}">
                <a16:creationId xmlns:a16="http://schemas.microsoft.com/office/drawing/2014/main" id="{42E7FE86-D5D2-3496-4AC4-D10BBB358EBC}"/>
              </a:ext>
            </a:extLst>
          </p:cNvPr>
          <p:cNvSpPr/>
          <p:nvPr/>
        </p:nvSpPr>
        <p:spPr>
          <a:xfrm rot="16200000">
            <a:off x="3495039" y="6204504"/>
            <a:ext cx="603396" cy="146025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82" name="Rectangle 2281">
            <a:extLst>
              <a:ext uri="{FF2B5EF4-FFF2-40B4-BE49-F238E27FC236}">
                <a16:creationId xmlns:a16="http://schemas.microsoft.com/office/drawing/2014/main" id="{5CC559AB-E789-EEF5-3037-1220C2CD015A}"/>
              </a:ext>
            </a:extLst>
          </p:cNvPr>
          <p:cNvSpPr/>
          <p:nvPr/>
        </p:nvSpPr>
        <p:spPr>
          <a:xfrm>
            <a:off x="7730659" y="6177514"/>
            <a:ext cx="55188" cy="950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83" name="Rectangle 2282">
            <a:extLst>
              <a:ext uri="{FF2B5EF4-FFF2-40B4-BE49-F238E27FC236}">
                <a16:creationId xmlns:a16="http://schemas.microsoft.com/office/drawing/2014/main" id="{96A79D51-FC2B-2FCE-74C6-20EA9D42130B}"/>
              </a:ext>
            </a:extLst>
          </p:cNvPr>
          <p:cNvSpPr/>
          <p:nvPr/>
        </p:nvSpPr>
        <p:spPr>
          <a:xfrm>
            <a:off x="8209465" y="6436760"/>
            <a:ext cx="59922" cy="13452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85" name="Rectangle 2284">
            <a:extLst>
              <a:ext uri="{FF2B5EF4-FFF2-40B4-BE49-F238E27FC236}">
                <a16:creationId xmlns:a16="http://schemas.microsoft.com/office/drawing/2014/main" id="{FF1E4DA4-BBF8-283F-D55F-C9C6163EF811}"/>
              </a:ext>
            </a:extLst>
          </p:cNvPr>
          <p:cNvSpPr/>
          <p:nvPr/>
        </p:nvSpPr>
        <p:spPr>
          <a:xfrm rot="5400000">
            <a:off x="3824721" y="6489796"/>
            <a:ext cx="45301" cy="118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86" name="Rectangle 2285">
            <a:extLst>
              <a:ext uri="{FF2B5EF4-FFF2-40B4-BE49-F238E27FC236}">
                <a16:creationId xmlns:a16="http://schemas.microsoft.com/office/drawing/2014/main" id="{515CE7EB-1625-D370-6666-AB7C4CF4FCB6}"/>
              </a:ext>
            </a:extLst>
          </p:cNvPr>
          <p:cNvSpPr/>
          <p:nvPr/>
        </p:nvSpPr>
        <p:spPr>
          <a:xfrm rot="16200000">
            <a:off x="6552558" y="5977698"/>
            <a:ext cx="851192" cy="5920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87" name="Rectangle 2286">
            <a:extLst>
              <a:ext uri="{FF2B5EF4-FFF2-40B4-BE49-F238E27FC236}">
                <a16:creationId xmlns:a16="http://schemas.microsoft.com/office/drawing/2014/main" id="{78F80DB6-1387-FFEF-43E7-C9F2425F5BF7}"/>
              </a:ext>
            </a:extLst>
          </p:cNvPr>
          <p:cNvSpPr/>
          <p:nvPr/>
        </p:nvSpPr>
        <p:spPr>
          <a:xfrm>
            <a:off x="4139637" y="6360307"/>
            <a:ext cx="2841497" cy="7259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88" name="Arrow: Right 2287">
            <a:extLst>
              <a:ext uri="{FF2B5EF4-FFF2-40B4-BE49-F238E27FC236}">
                <a16:creationId xmlns:a16="http://schemas.microsoft.com/office/drawing/2014/main" id="{A3F7A530-54D8-113E-A50A-43E9F913F9EA}"/>
              </a:ext>
            </a:extLst>
          </p:cNvPr>
          <p:cNvSpPr/>
          <p:nvPr/>
        </p:nvSpPr>
        <p:spPr>
          <a:xfrm rot="16200000">
            <a:off x="4051291" y="6000133"/>
            <a:ext cx="268322" cy="132091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289" name="Arrow: Right 2288">
            <a:extLst>
              <a:ext uri="{FF2B5EF4-FFF2-40B4-BE49-F238E27FC236}">
                <a16:creationId xmlns:a16="http://schemas.microsoft.com/office/drawing/2014/main" id="{11C9167B-52FE-A403-CE54-CBA65068CA3F}"/>
              </a:ext>
            </a:extLst>
          </p:cNvPr>
          <p:cNvSpPr/>
          <p:nvPr/>
        </p:nvSpPr>
        <p:spPr>
          <a:xfrm rot="16200000">
            <a:off x="4021423" y="6010668"/>
            <a:ext cx="268322" cy="132091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290" name="Arrow: Right 2289">
            <a:extLst>
              <a:ext uri="{FF2B5EF4-FFF2-40B4-BE49-F238E27FC236}">
                <a16:creationId xmlns:a16="http://schemas.microsoft.com/office/drawing/2014/main" id="{244A9DF3-4EF9-1147-CFB3-6EAC3FCEA96F}"/>
              </a:ext>
            </a:extLst>
          </p:cNvPr>
          <p:cNvSpPr/>
          <p:nvPr/>
        </p:nvSpPr>
        <p:spPr>
          <a:xfrm rot="16200000">
            <a:off x="3999365" y="6023483"/>
            <a:ext cx="268322" cy="132091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91" name="Arrow: Right 2290">
            <a:extLst>
              <a:ext uri="{FF2B5EF4-FFF2-40B4-BE49-F238E27FC236}">
                <a16:creationId xmlns:a16="http://schemas.microsoft.com/office/drawing/2014/main" id="{A2D4AFEB-677C-86C3-8989-7CD1EE995207}"/>
              </a:ext>
            </a:extLst>
          </p:cNvPr>
          <p:cNvSpPr/>
          <p:nvPr/>
        </p:nvSpPr>
        <p:spPr>
          <a:xfrm rot="16200000">
            <a:off x="3968599" y="6038653"/>
            <a:ext cx="268322" cy="132091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92" name="Arrow: Right 2291">
            <a:extLst>
              <a:ext uri="{FF2B5EF4-FFF2-40B4-BE49-F238E27FC236}">
                <a16:creationId xmlns:a16="http://schemas.microsoft.com/office/drawing/2014/main" id="{21C35D2C-911B-3EA6-890C-1997EB00C230}"/>
              </a:ext>
            </a:extLst>
          </p:cNvPr>
          <p:cNvSpPr/>
          <p:nvPr/>
        </p:nvSpPr>
        <p:spPr>
          <a:xfrm rot="16200000">
            <a:off x="3851585" y="6144665"/>
            <a:ext cx="443028" cy="132092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94" name="TextBox 2293">
            <a:extLst>
              <a:ext uri="{FF2B5EF4-FFF2-40B4-BE49-F238E27FC236}">
                <a16:creationId xmlns:a16="http://schemas.microsoft.com/office/drawing/2014/main" id="{6B1C8764-F932-8D5C-19D6-1763F32C3443}"/>
              </a:ext>
            </a:extLst>
          </p:cNvPr>
          <p:cNvSpPr txBox="1"/>
          <p:nvPr/>
        </p:nvSpPr>
        <p:spPr>
          <a:xfrm rot="20700000">
            <a:off x="4031593" y="6048344"/>
            <a:ext cx="27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…</a:t>
            </a:r>
            <a:endParaRPr lang="en-US" sz="1400" dirty="0"/>
          </a:p>
        </p:txBody>
      </p:sp>
      <p:sp>
        <p:nvSpPr>
          <p:cNvPr id="2297" name="Rectangle 2296">
            <a:extLst>
              <a:ext uri="{FF2B5EF4-FFF2-40B4-BE49-F238E27FC236}">
                <a16:creationId xmlns:a16="http://schemas.microsoft.com/office/drawing/2014/main" id="{DFC79B7B-02D4-FDB6-BDD8-E93B77CA87D8}"/>
              </a:ext>
            </a:extLst>
          </p:cNvPr>
          <p:cNvSpPr/>
          <p:nvPr/>
        </p:nvSpPr>
        <p:spPr>
          <a:xfrm rot="5400000">
            <a:off x="6863159" y="5529719"/>
            <a:ext cx="46829" cy="118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98" name="Rectangle 2297">
            <a:extLst>
              <a:ext uri="{FF2B5EF4-FFF2-40B4-BE49-F238E27FC236}">
                <a16:creationId xmlns:a16="http://schemas.microsoft.com/office/drawing/2014/main" id="{7B1D301E-D9BF-3B60-30C0-F8C9FF6136B5}"/>
              </a:ext>
            </a:extLst>
          </p:cNvPr>
          <p:cNvSpPr/>
          <p:nvPr/>
        </p:nvSpPr>
        <p:spPr>
          <a:xfrm rot="5400000">
            <a:off x="5651510" y="5530909"/>
            <a:ext cx="46829" cy="1160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99" name="Rectangle 2298">
            <a:extLst>
              <a:ext uri="{FF2B5EF4-FFF2-40B4-BE49-F238E27FC236}">
                <a16:creationId xmlns:a16="http://schemas.microsoft.com/office/drawing/2014/main" id="{3EE1D674-C338-DEE7-326A-BEF31EAB7917}"/>
              </a:ext>
            </a:extLst>
          </p:cNvPr>
          <p:cNvSpPr/>
          <p:nvPr/>
        </p:nvSpPr>
        <p:spPr>
          <a:xfrm rot="5400000">
            <a:off x="4081078" y="6337564"/>
            <a:ext cx="61687" cy="118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00" name="Rectangle 2299">
            <a:extLst>
              <a:ext uri="{FF2B5EF4-FFF2-40B4-BE49-F238E27FC236}">
                <a16:creationId xmlns:a16="http://schemas.microsoft.com/office/drawing/2014/main" id="{5E4A8D7F-2C78-C7E0-889B-FC6325CFFC76}"/>
              </a:ext>
            </a:extLst>
          </p:cNvPr>
          <p:cNvSpPr/>
          <p:nvPr/>
        </p:nvSpPr>
        <p:spPr>
          <a:xfrm>
            <a:off x="6955015" y="6308868"/>
            <a:ext cx="43085" cy="118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01" name="TextBox 2300">
            <a:extLst>
              <a:ext uri="{FF2B5EF4-FFF2-40B4-BE49-F238E27FC236}">
                <a16:creationId xmlns:a16="http://schemas.microsoft.com/office/drawing/2014/main" id="{357738F4-2C22-7C8F-5D78-1A5C810D80BF}"/>
              </a:ext>
            </a:extLst>
          </p:cNvPr>
          <p:cNvSpPr txBox="1"/>
          <p:nvPr/>
        </p:nvSpPr>
        <p:spPr>
          <a:xfrm>
            <a:off x="4162615" y="5975818"/>
            <a:ext cx="1464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4472C4"/>
                </a:solidFill>
              </a:rPr>
              <a:t>models and scores</a:t>
            </a:r>
          </a:p>
        </p:txBody>
      </p:sp>
      <p:sp>
        <p:nvSpPr>
          <p:cNvPr id="2302" name="Google Shape;2487;p169">
            <a:extLst>
              <a:ext uri="{FF2B5EF4-FFF2-40B4-BE49-F238E27FC236}">
                <a16:creationId xmlns:a16="http://schemas.microsoft.com/office/drawing/2014/main" id="{0CD05F11-2B8A-000C-F413-8F730C91ED3F}"/>
              </a:ext>
            </a:extLst>
          </p:cNvPr>
          <p:cNvSpPr txBox="1"/>
          <p:nvPr/>
        </p:nvSpPr>
        <p:spPr>
          <a:xfrm>
            <a:off x="5557728" y="5920896"/>
            <a:ext cx="1532473" cy="37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pPr algn="ctr" defTabSz="812776">
              <a:buClr>
                <a:srgbClr val="000000"/>
              </a:buClr>
            </a:pPr>
            <a:r>
              <a:rPr lang="en-US" sz="1400" kern="0" dirty="0">
                <a:solidFill>
                  <a:srgbClr val="4472C4"/>
                </a:solidFill>
                <a:ea typeface="Lato"/>
                <a:cs typeface="Lato"/>
                <a:sym typeface="Lato"/>
              </a:rPr>
              <a:t>i</a:t>
            </a:r>
            <a:r>
              <a:rPr lang="en" sz="1400" kern="0" dirty="0">
                <a:solidFill>
                  <a:srgbClr val="4472C4"/>
                </a:solidFill>
                <a:ea typeface="Lato"/>
                <a:cs typeface="Lato"/>
                <a:sym typeface="Lato"/>
              </a:rPr>
              <a:t>nfluence factors</a:t>
            </a:r>
            <a:endParaRPr sz="1400" kern="0" dirty="0">
              <a:solidFill>
                <a:srgbClr val="4472C4"/>
              </a:solidFill>
              <a:ea typeface="Lato"/>
              <a:cs typeface="Lato"/>
              <a:sym typeface="Lato"/>
            </a:endParaRPr>
          </a:p>
        </p:txBody>
      </p:sp>
      <p:pic>
        <p:nvPicPr>
          <p:cNvPr id="2304" name="Picture 2303" descr="Shape&#10;&#10;Description automatically generated with low confidence">
            <a:extLst>
              <a:ext uri="{FF2B5EF4-FFF2-40B4-BE49-F238E27FC236}">
                <a16:creationId xmlns:a16="http://schemas.microsoft.com/office/drawing/2014/main" id="{965175D3-CEAA-BD42-9F99-47D3D67843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377" y="5325482"/>
            <a:ext cx="543108" cy="543108"/>
          </a:xfrm>
          <a:prstGeom prst="rect">
            <a:avLst/>
          </a:prstGeom>
        </p:spPr>
      </p:pic>
      <p:sp>
        <p:nvSpPr>
          <p:cNvPr id="2306" name="TextBox 2305">
            <a:extLst>
              <a:ext uri="{FF2B5EF4-FFF2-40B4-BE49-F238E27FC236}">
                <a16:creationId xmlns:a16="http://schemas.microsoft.com/office/drawing/2014/main" id="{ED3DDFB2-A1B9-28B3-DC44-F3D2DA891B28}"/>
              </a:ext>
            </a:extLst>
          </p:cNvPr>
          <p:cNvSpPr txBox="1"/>
          <p:nvPr/>
        </p:nvSpPr>
        <p:spPr>
          <a:xfrm>
            <a:off x="8147225" y="5337274"/>
            <a:ext cx="978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08" name="TextBox 2307">
            <a:extLst>
              <a:ext uri="{FF2B5EF4-FFF2-40B4-BE49-F238E27FC236}">
                <a16:creationId xmlns:a16="http://schemas.microsoft.com/office/drawing/2014/main" id="{AF3495F0-272E-86F2-EB68-73EBA5B88065}"/>
              </a:ext>
            </a:extLst>
          </p:cNvPr>
          <p:cNvSpPr txBox="1"/>
          <p:nvPr/>
        </p:nvSpPr>
        <p:spPr>
          <a:xfrm>
            <a:off x="3676069" y="5101588"/>
            <a:ext cx="1149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RIGS sampler</a:t>
            </a:r>
          </a:p>
        </p:txBody>
      </p:sp>
      <p:sp>
        <p:nvSpPr>
          <p:cNvPr id="2316" name="TextBox 2315">
            <a:extLst>
              <a:ext uri="{FF2B5EF4-FFF2-40B4-BE49-F238E27FC236}">
                <a16:creationId xmlns:a16="http://schemas.microsoft.com/office/drawing/2014/main" id="{D8001426-5495-001E-C5AE-2B4171AFAD26}"/>
              </a:ext>
            </a:extLst>
          </p:cNvPr>
          <p:cNvSpPr txBox="1"/>
          <p:nvPr/>
        </p:nvSpPr>
        <p:spPr>
          <a:xfrm>
            <a:off x="7156517" y="5097110"/>
            <a:ext cx="119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XSVR modeler</a:t>
            </a:r>
          </a:p>
        </p:txBody>
      </p:sp>
      <p:pic>
        <p:nvPicPr>
          <p:cNvPr id="2317" name="Google Shape;2481;p169">
            <a:extLst>
              <a:ext uri="{FF2B5EF4-FFF2-40B4-BE49-F238E27FC236}">
                <a16:creationId xmlns:a16="http://schemas.microsoft.com/office/drawing/2014/main" id="{9DE4CC5A-D88C-DBC5-0419-2B3F1D29447B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54726" y="5445572"/>
            <a:ext cx="275278" cy="244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8" name="Google Shape;2498;p169">
            <a:extLst>
              <a:ext uri="{FF2B5EF4-FFF2-40B4-BE49-F238E27FC236}">
                <a16:creationId xmlns:a16="http://schemas.microsoft.com/office/drawing/2014/main" id="{1C1D990E-1225-7CD9-A5E0-F4A198A8663C}"/>
              </a:ext>
            </a:extLst>
          </p:cNvPr>
          <p:cNvSpPr txBox="1"/>
          <p:nvPr/>
        </p:nvSpPr>
        <p:spPr>
          <a:xfrm>
            <a:off x="2788371" y="2996679"/>
            <a:ext cx="967007" cy="37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pPr algn="ctr" defTabSz="812776">
              <a:buClr>
                <a:srgbClr val="000000"/>
              </a:buClr>
            </a:pPr>
            <a:r>
              <a:rPr lang="en" sz="1400" kern="0" dirty="0">
                <a:solidFill>
                  <a:srgbClr val="FF0000"/>
                </a:solidFill>
                <a:ea typeface="Lato"/>
                <a:cs typeface="Times New Roman" panose="02020603050405020304" pitchFamily="18" charset="0"/>
                <a:sym typeface="Lato"/>
              </a:rPr>
              <a:t>viewer</a:t>
            </a:r>
            <a:endParaRPr sz="1400" kern="0" dirty="0">
              <a:solidFill>
                <a:srgbClr val="FF0000"/>
              </a:solidFill>
              <a:ea typeface="Lato"/>
              <a:cs typeface="Times New Roman" panose="02020603050405020304" pitchFamily="18" charset="0"/>
              <a:sym typeface="Lato"/>
            </a:endParaRPr>
          </a:p>
        </p:txBody>
      </p:sp>
      <p:pic>
        <p:nvPicPr>
          <p:cNvPr id="2322" name="Picture 232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12E5917-6818-D1B1-36EE-3C4EC8A8737D}"/>
              </a:ext>
            </a:extLst>
          </p:cNvPr>
          <p:cNvPicPr>
            <a:picLocks noChangeAspect="1"/>
          </p:cNvPicPr>
          <p:nvPr/>
        </p:nvPicPr>
        <p:blipFill>
          <a:blip r:embed="rId3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12" y="2509562"/>
            <a:ext cx="571500" cy="571500"/>
          </a:xfrm>
          <a:prstGeom prst="rect">
            <a:avLst/>
          </a:prstGeom>
        </p:spPr>
      </p:pic>
      <p:sp>
        <p:nvSpPr>
          <p:cNvPr id="2326" name="Google Shape;2487;p169">
            <a:extLst>
              <a:ext uri="{FF2B5EF4-FFF2-40B4-BE49-F238E27FC236}">
                <a16:creationId xmlns:a16="http://schemas.microsoft.com/office/drawing/2014/main" id="{0ECA8383-596B-E04C-0F6C-084B80C3ABCB}"/>
              </a:ext>
            </a:extLst>
          </p:cNvPr>
          <p:cNvSpPr txBox="1"/>
          <p:nvPr/>
        </p:nvSpPr>
        <p:spPr>
          <a:xfrm>
            <a:off x="2493035" y="5851442"/>
            <a:ext cx="1095723" cy="37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pPr algn="ctr" defTabSz="812776">
              <a:buClr>
                <a:srgbClr val="000000"/>
              </a:buClr>
            </a:pPr>
            <a:r>
              <a:rPr lang="en" sz="1400" kern="0" dirty="0">
                <a:solidFill>
                  <a:srgbClr val="000000"/>
                </a:solidFill>
                <a:ea typeface="Lato"/>
                <a:cs typeface="Lato"/>
                <a:sym typeface="Lato"/>
              </a:rPr>
              <a:t>experiences</a:t>
            </a:r>
            <a:endParaRPr sz="1400" kern="0" dirty="0">
              <a:solidFill>
                <a:srgbClr val="000000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2343" name="Google Shape;2498;p169">
            <a:extLst>
              <a:ext uri="{FF2B5EF4-FFF2-40B4-BE49-F238E27FC236}">
                <a16:creationId xmlns:a16="http://schemas.microsoft.com/office/drawing/2014/main" id="{203719AF-69E8-44CE-98DA-56AE6C7B8711}"/>
              </a:ext>
            </a:extLst>
          </p:cNvPr>
          <p:cNvSpPr txBox="1"/>
          <p:nvPr/>
        </p:nvSpPr>
        <p:spPr>
          <a:xfrm>
            <a:off x="4284796" y="2904148"/>
            <a:ext cx="1619742" cy="37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pPr algn="ctr" defTabSz="812776">
              <a:buClr>
                <a:srgbClr val="000000"/>
              </a:buClr>
            </a:pPr>
            <a:r>
              <a:rPr lang="en-US" sz="1400" kern="0" dirty="0">
                <a:solidFill>
                  <a:srgbClr val="FF0000"/>
                </a:solidFill>
                <a:ea typeface="Lato"/>
                <a:cs typeface="Times New Roman" panose="02020603050405020304" pitchFamily="18" charset="0"/>
                <a:sym typeface="Lato"/>
              </a:rPr>
              <a:t>regular streaming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B0A6BF3-2656-711D-3D8B-2576DA08CF39}"/>
              </a:ext>
            </a:extLst>
          </p:cNvPr>
          <p:cNvSpPr/>
          <p:nvPr/>
        </p:nvSpPr>
        <p:spPr>
          <a:xfrm>
            <a:off x="2730301" y="3506676"/>
            <a:ext cx="991710" cy="12504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1436C65-AE6E-9392-BB3D-C33DFEDFE56A}"/>
              </a:ext>
            </a:extLst>
          </p:cNvPr>
          <p:cNvSpPr/>
          <p:nvPr/>
        </p:nvSpPr>
        <p:spPr>
          <a:xfrm>
            <a:off x="2787835" y="3547651"/>
            <a:ext cx="935370" cy="12504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EB08F79-B6EC-FBA9-2BF2-E4F890644E5D}"/>
              </a:ext>
            </a:extLst>
          </p:cNvPr>
          <p:cNvSpPr/>
          <p:nvPr/>
        </p:nvSpPr>
        <p:spPr>
          <a:xfrm>
            <a:off x="2847627" y="3592504"/>
            <a:ext cx="876380" cy="12504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30290DC-CDD4-9D16-F82D-B1F8D5984626}"/>
              </a:ext>
            </a:extLst>
          </p:cNvPr>
          <p:cNvSpPr/>
          <p:nvPr/>
        </p:nvSpPr>
        <p:spPr>
          <a:xfrm>
            <a:off x="2904202" y="3635548"/>
            <a:ext cx="820184" cy="12504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3" name="Google Shape;2498;p169">
            <a:extLst>
              <a:ext uri="{FF2B5EF4-FFF2-40B4-BE49-F238E27FC236}">
                <a16:creationId xmlns:a16="http://schemas.microsoft.com/office/drawing/2014/main" id="{0ABB288D-5857-155E-E7A9-EB1374BC74DD}"/>
              </a:ext>
            </a:extLst>
          </p:cNvPr>
          <p:cNvSpPr txBox="1"/>
          <p:nvPr/>
        </p:nvSpPr>
        <p:spPr>
          <a:xfrm>
            <a:off x="4288340" y="2533483"/>
            <a:ext cx="1619742" cy="37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pPr algn="ctr" defTabSz="812776">
              <a:buClr>
                <a:srgbClr val="000000"/>
              </a:buClr>
            </a:pPr>
            <a:r>
              <a:rPr lang="en-US" sz="1400" kern="0" dirty="0">
                <a:solidFill>
                  <a:srgbClr val="4472C4"/>
                </a:solidFill>
                <a:ea typeface="Lato"/>
                <a:cs typeface="Times New Roman" panose="02020603050405020304" pitchFamily="18" charset="0"/>
                <a:sym typeface="Lato"/>
              </a:rPr>
              <a:t>regular streaming</a:t>
            </a:r>
          </a:p>
        </p:txBody>
      </p:sp>
      <p:sp>
        <p:nvSpPr>
          <p:cNvPr id="54" name="Google Shape;2498;p169">
            <a:extLst>
              <a:ext uri="{FF2B5EF4-FFF2-40B4-BE49-F238E27FC236}">
                <a16:creationId xmlns:a16="http://schemas.microsoft.com/office/drawing/2014/main" id="{846C956E-3D84-E4C6-ED11-B5DC1508D8CA}"/>
              </a:ext>
            </a:extLst>
          </p:cNvPr>
          <p:cNvSpPr txBox="1"/>
          <p:nvPr/>
        </p:nvSpPr>
        <p:spPr>
          <a:xfrm>
            <a:off x="2788371" y="2582079"/>
            <a:ext cx="967007" cy="37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pPr algn="ctr" defTabSz="812776">
              <a:buClr>
                <a:srgbClr val="000000"/>
              </a:buClr>
            </a:pPr>
            <a:r>
              <a:rPr lang="en" sz="1400" kern="0" dirty="0">
                <a:solidFill>
                  <a:schemeClr val="accent1"/>
                </a:solidFill>
                <a:ea typeface="Lato"/>
                <a:cs typeface="Times New Roman" panose="02020603050405020304" pitchFamily="18" charset="0"/>
                <a:sym typeface="Lato"/>
              </a:rPr>
              <a:t>viewer</a:t>
            </a:r>
            <a:endParaRPr sz="1400" kern="0" dirty="0">
              <a:solidFill>
                <a:schemeClr val="accent1"/>
              </a:solidFill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2396" name="Arrow: Right 2395">
            <a:extLst>
              <a:ext uri="{FF2B5EF4-FFF2-40B4-BE49-F238E27FC236}">
                <a16:creationId xmlns:a16="http://schemas.microsoft.com/office/drawing/2014/main" id="{053BAE1A-CF10-BDE2-B7FB-004FF3944291}"/>
              </a:ext>
            </a:extLst>
          </p:cNvPr>
          <p:cNvSpPr/>
          <p:nvPr/>
        </p:nvSpPr>
        <p:spPr>
          <a:xfrm rot="10800000">
            <a:off x="3482688" y="2581123"/>
            <a:ext cx="125654" cy="68866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97" name="Rectangle 2396">
            <a:extLst>
              <a:ext uri="{FF2B5EF4-FFF2-40B4-BE49-F238E27FC236}">
                <a16:creationId xmlns:a16="http://schemas.microsoft.com/office/drawing/2014/main" id="{A572BA67-1A45-892A-53B1-B400ED797A09}"/>
              </a:ext>
            </a:extLst>
          </p:cNvPr>
          <p:cNvSpPr/>
          <p:nvPr/>
        </p:nvSpPr>
        <p:spPr>
          <a:xfrm>
            <a:off x="3640395" y="2598634"/>
            <a:ext cx="94094" cy="3384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98" name="Rectangle 2397">
            <a:extLst>
              <a:ext uri="{FF2B5EF4-FFF2-40B4-BE49-F238E27FC236}">
                <a16:creationId xmlns:a16="http://schemas.microsoft.com/office/drawing/2014/main" id="{693CE3BE-A923-0281-57B9-F24D1A846775}"/>
              </a:ext>
            </a:extLst>
          </p:cNvPr>
          <p:cNvSpPr/>
          <p:nvPr/>
        </p:nvSpPr>
        <p:spPr>
          <a:xfrm>
            <a:off x="3770378" y="2598634"/>
            <a:ext cx="94094" cy="3384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99" name="Rectangle 2398">
            <a:extLst>
              <a:ext uri="{FF2B5EF4-FFF2-40B4-BE49-F238E27FC236}">
                <a16:creationId xmlns:a16="http://schemas.microsoft.com/office/drawing/2014/main" id="{7CC99479-956D-87E3-DF46-8F825EE1C58E}"/>
              </a:ext>
            </a:extLst>
          </p:cNvPr>
          <p:cNvSpPr/>
          <p:nvPr/>
        </p:nvSpPr>
        <p:spPr>
          <a:xfrm>
            <a:off x="3899609" y="2598634"/>
            <a:ext cx="94094" cy="3384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00" name="Rectangle 2399">
            <a:extLst>
              <a:ext uri="{FF2B5EF4-FFF2-40B4-BE49-F238E27FC236}">
                <a16:creationId xmlns:a16="http://schemas.microsoft.com/office/drawing/2014/main" id="{2CADFCCA-72D6-D67C-BEE5-A01F899AD8EC}"/>
              </a:ext>
            </a:extLst>
          </p:cNvPr>
          <p:cNvSpPr/>
          <p:nvPr/>
        </p:nvSpPr>
        <p:spPr>
          <a:xfrm>
            <a:off x="4029592" y="2598635"/>
            <a:ext cx="94094" cy="3384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01" name="Rectangle 2400">
            <a:extLst>
              <a:ext uri="{FF2B5EF4-FFF2-40B4-BE49-F238E27FC236}">
                <a16:creationId xmlns:a16="http://schemas.microsoft.com/office/drawing/2014/main" id="{C5066DB9-8B2F-59CF-57EB-07EB97A1B15D}"/>
              </a:ext>
            </a:extLst>
          </p:cNvPr>
          <p:cNvSpPr/>
          <p:nvPr/>
        </p:nvSpPr>
        <p:spPr>
          <a:xfrm>
            <a:off x="4154861" y="2598635"/>
            <a:ext cx="94094" cy="3384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02" name="Rectangle 2401">
            <a:extLst>
              <a:ext uri="{FF2B5EF4-FFF2-40B4-BE49-F238E27FC236}">
                <a16:creationId xmlns:a16="http://schemas.microsoft.com/office/drawing/2014/main" id="{E49B98F2-BF05-7978-F66C-503034AC994D}"/>
              </a:ext>
            </a:extLst>
          </p:cNvPr>
          <p:cNvSpPr/>
          <p:nvPr/>
        </p:nvSpPr>
        <p:spPr>
          <a:xfrm>
            <a:off x="4284844" y="2598635"/>
            <a:ext cx="94094" cy="3384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03" name="Rectangle 2402">
            <a:extLst>
              <a:ext uri="{FF2B5EF4-FFF2-40B4-BE49-F238E27FC236}">
                <a16:creationId xmlns:a16="http://schemas.microsoft.com/office/drawing/2014/main" id="{981E15EF-AB6A-B06F-EB84-7F26FD7B59F2}"/>
              </a:ext>
            </a:extLst>
          </p:cNvPr>
          <p:cNvSpPr/>
          <p:nvPr/>
        </p:nvSpPr>
        <p:spPr>
          <a:xfrm>
            <a:off x="4414075" y="2598635"/>
            <a:ext cx="94094" cy="3384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04" name="Rectangle 2403">
            <a:extLst>
              <a:ext uri="{FF2B5EF4-FFF2-40B4-BE49-F238E27FC236}">
                <a16:creationId xmlns:a16="http://schemas.microsoft.com/office/drawing/2014/main" id="{9C681726-299D-B952-144D-605A65D05523}"/>
              </a:ext>
            </a:extLst>
          </p:cNvPr>
          <p:cNvSpPr/>
          <p:nvPr/>
        </p:nvSpPr>
        <p:spPr>
          <a:xfrm>
            <a:off x="4544058" y="2598636"/>
            <a:ext cx="94094" cy="3384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05" name="Rectangle 2404">
            <a:extLst>
              <a:ext uri="{FF2B5EF4-FFF2-40B4-BE49-F238E27FC236}">
                <a16:creationId xmlns:a16="http://schemas.microsoft.com/office/drawing/2014/main" id="{EA997E6F-624E-5428-AED2-E179DFCE04C7}"/>
              </a:ext>
            </a:extLst>
          </p:cNvPr>
          <p:cNvSpPr/>
          <p:nvPr/>
        </p:nvSpPr>
        <p:spPr>
          <a:xfrm>
            <a:off x="4676555" y="2598636"/>
            <a:ext cx="94094" cy="3384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06" name="Rectangle 2405">
            <a:extLst>
              <a:ext uri="{FF2B5EF4-FFF2-40B4-BE49-F238E27FC236}">
                <a16:creationId xmlns:a16="http://schemas.microsoft.com/office/drawing/2014/main" id="{6DE82BD3-6487-6C8C-B9C7-E0F729B4EC40}"/>
              </a:ext>
            </a:extLst>
          </p:cNvPr>
          <p:cNvSpPr/>
          <p:nvPr/>
        </p:nvSpPr>
        <p:spPr>
          <a:xfrm>
            <a:off x="4806538" y="2598636"/>
            <a:ext cx="94094" cy="3384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07" name="Rectangle 2406">
            <a:extLst>
              <a:ext uri="{FF2B5EF4-FFF2-40B4-BE49-F238E27FC236}">
                <a16:creationId xmlns:a16="http://schemas.microsoft.com/office/drawing/2014/main" id="{090B95AD-BBBC-D71F-D0D7-3AAEFF76DD80}"/>
              </a:ext>
            </a:extLst>
          </p:cNvPr>
          <p:cNvSpPr/>
          <p:nvPr/>
        </p:nvSpPr>
        <p:spPr>
          <a:xfrm>
            <a:off x="4935769" y="2598636"/>
            <a:ext cx="94094" cy="3384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08" name="Rectangle 2407">
            <a:extLst>
              <a:ext uri="{FF2B5EF4-FFF2-40B4-BE49-F238E27FC236}">
                <a16:creationId xmlns:a16="http://schemas.microsoft.com/office/drawing/2014/main" id="{72FA0CC6-9324-1FF5-DEDF-9E01F2A8F8A0}"/>
              </a:ext>
            </a:extLst>
          </p:cNvPr>
          <p:cNvSpPr/>
          <p:nvPr/>
        </p:nvSpPr>
        <p:spPr>
          <a:xfrm>
            <a:off x="5065752" y="2598637"/>
            <a:ext cx="94094" cy="3384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09" name="Rectangle 2408">
            <a:extLst>
              <a:ext uri="{FF2B5EF4-FFF2-40B4-BE49-F238E27FC236}">
                <a16:creationId xmlns:a16="http://schemas.microsoft.com/office/drawing/2014/main" id="{2F26D10F-04AE-5F59-BC07-989BFE63DB2F}"/>
              </a:ext>
            </a:extLst>
          </p:cNvPr>
          <p:cNvSpPr/>
          <p:nvPr/>
        </p:nvSpPr>
        <p:spPr>
          <a:xfrm>
            <a:off x="5190856" y="2598637"/>
            <a:ext cx="94094" cy="3384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10" name="Rectangle 2409">
            <a:extLst>
              <a:ext uri="{FF2B5EF4-FFF2-40B4-BE49-F238E27FC236}">
                <a16:creationId xmlns:a16="http://schemas.microsoft.com/office/drawing/2014/main" id="{93910502-7AB9-D620-DE48-0B003D5E7987}"/>
              </a:ext>
            </a:extLst>
          </p:cNvPr>
          <p:cNvSpPr/>
          <p:nvPr/>
        </p:nvSpPr>
        <p:spPr>
          <a:xfrm>
            <a:off x="5320839" y="2598637"/>
            <a:ext cx="94094" cy="3384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11" name="Rectangle 2410">
            <a:extLst>
              <a:ext uri="{FF2B5EF4-FFF2-40B4-BE49-F238E27FC236}">
                <a16:creationId xmlns:a16="http://schemas.microsoft.com/office/drawing/2014/main" id="{B1673F4F-AD74-E1DA-5121-2329259A35BA}"/>
              </a:ext>
            </a:extLst>
          </p:cNvPr>
          <p:cNvSpPr/>
          <p:nvPr/>
        </p:nvSpPr>
        <p:spPr>
          <a:xfrm>
            <a:off x="5450071" y="2598637"/>
            <a:ext cx="94094" cy="3384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12" name="Rectangle 2411">
            <a:extLst>
              <a:ext uri="{FF2B5EF4-FFF2-40B4-BE49-F238E27FC236}">
                <a16:creationId xmlns:a16="http://schemas.microsoft.com/office/drawing/2014/main" id="{4D8362A3-C2EA-01E5-69AC-1B61EAC38372}"/>
              </a:ext>
            </a:extLst>
          </p:cNvPr>
          <p:cNvSpPr/>
          <p:nvPr/>
        </p:nvSpPr>
        <p:spPr>
          <a:xfrm>
            <a:off x="5580054" y="2598638"/>
            <a:ext cx="94094" cy="3384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14" name="Rectangle 2413">
            <a:extLst>
              <a:ext uri="{FF2B5EF4-FFF2-40B4-BE49-F238E27FC236}">
                <a16:creationId xmlns:a16="http://schemas.microsoft.com/office/drawing/2014/main" id="{F9844B5B-A16B-4695-3CB0-DB9D90CD8DB8}"/>
              </a:ext>
            </a:extLst>
          </p:cNvPr>
          <p:cNvSpPr/>
          <p:nvPr/>
        </p:nvSpPr>
        <p:spPr>
          <a:xfrm>
            <a:off x="5710750" y="2599506"/>
            <a:ext cx="94094" cy="3384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15" name="Rectangle 2414">
            <a:extLst>
              <a:ext uri="{FF2B5EF4-FFF2-40B4-BE49-F238E27FC236}">
                <a16:creationId xmlns:a16="http://schemas.microsoft.com/office/drawing/2014/main" id="{E2CE45DF-D214-BC80-FC87-A08C8BB3D797}"/>
              </a:ext>
            </a:extLst>
          </p:cNvPr>
          <p:cNvSpPr/>
          <p:nvPr/>
        </p:nvSpPr>
        <p:spPr>
          <a:xfrm>
            <a:off x="5836019" y="2599506"/>
            <a:ext cx="94094" cy="3384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16" name="Rectangle 2415">
            <a:extLst>
              <a:ext uri="{FF2B5EF4-FFF2-40B4-BE49-F238E27FC236}">
                <a16:creationId xmlns:a16="http://schemas.microsoft.com/office/drawing/2014/main" id="{AB3CE5E1-DA9F-CFA0-D149-823DBFBCBFE4}"/>
              </a:ext>
            </a:extLst>
          </p:cNvPr>
          <p:cNvSpPr/>
          <p:nvPr/>
        </p:nvSpPr>
        <p:spPr>
          <a:xfrm>
            <a:off x="5966002" y="2599507"/>
            <a:ext cx="94094" cy="3384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17" name="Rectangle 2416">
            <a:extLst>
              <a:ext uri="{FF2B5EF4-FFF2-40B4-BE49-F238E27FC236}">
                <a16:creationId xmlns:a16="http://schemas.microsoft.com/office/drawing/2014/main" id="{083C8D5E-3F68-5553-89D9-388A4D199457}"/>
              </a:ext>
            </a:extLst>
          </p:cNvPr>
          <p:cNvSpPr/>
          <p:nvPr/>
        </p:nvSpPr>
        <p:spPr>
          <a:xfrm>
            <a:off x="6095233" y="2599507"/>
            <a:ext cx="94094" cy="3384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18" name="Rectangle 2417">
            <a:extLst>
              <a:ext uri="{FF2B5EF4-FFF2-40B4-BE49-F238E27FC236}">
                <a16:creationId xmlns:a16="http://schemas.microsoft.com/office/drawing/2014/main" id="{A86C847F-A292-14AB-4D71-B3209C0E766A}"/>
              </a:ext>
            </a:extLst>
          </p:cNvPr>
          <p:cNvSpPr/>
          <p:nvPr/>
        </p:nvSpPr>
        <p:spPr>
          <a:xfrm>
            <a:off x="6225216" y="2599507"/>
            <a:ext cx="94094" cy="3384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19" name="Rectangle 2418">
            <a:extLst>
              <a:ext uri="{FF2B5EF4-FFF2-40B4-BE49-F238E27FC236}">
                <a16:creationId xmlns:a16="http://schemas.microsoft.com/office/drawing/2014/main" id="{59E0CA73-E4EF-BFE4-D0DF-902924CCB919}"/>
              </a:ext>
            </a:extLst>
          </p:cNvPr>
          <p:cNvSpPr/>
          <p:nvPr/>
        </p:nvSpPr>
        <p:spPr>
          <a:xfrm>
            <a:off x="6357713" y="2599507"/>
            <a:ext cx="94094" cy="3384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20" name="Rectangle 2419">
            <a:extLst>
              <a:ext uri="{FF2B5EF4-FFF2-40B4-BE49-F238E27FC236}">
                <a16:creationId xmlns:a16="http://schemas.microsoft.com/office/drawing/2014/main" id="{51931C83-99FD-364E-868A-1CADD8B0E061}"/>
              </a:ext>
            </a:extLst>
          </p:cNvPr>
          <p:cNvSpPr/>
          <p:nvPr/>
        </p:nvSpPr>
        <p:spPr>
          <a:xfrm>
            <a:off x="6487696" y="2599508"/>
            <a:ext cx="94094" cy="3384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21" name="Rectangle 2420">
            <a:extLst>
              <a:ext uri="{FF2B5EF4-FFF2-40B4-BE49-F238E27FC236}">
                <a16:creationId xmlns:a16="http://schemas.microsoft.com/office/drawing/2014/main" id="{000D3C6C-7451-2284-970B-863A24842711}"/>
              </a:ext>
            </a:extLst>
          </p:cNvPr>
          <p:cNvSpPr/>
          <p:nvPr/>
        </p:nvSpPr>
        <p:spPr>
          <a:xfrm>
            <a:off x="6616927" y="2599508"/>
            <a:ext cx="94094" cy="3384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30" name="Arrow: Right 2429">
            <a:extLst>
              <a:ext uri="{FF2B5EF4-FFF2-40B4-BE49-F238E27FC236}">
                <a16:creationId xmlns:a16="http://schemas.microsoft.com/office/drawing/2014/main" id="{4FAFBBBF-F77D-C5D2-C548-A0AA4415DBA5}"/>
              </a:ext>
            </a:extLst>
          </p:cNvPr>
          <p:cNvSpPr/>
          <p:nvPr/>
        </p:nvSpPr>
        <p:spPr>
          <a:xfrm rot="10800000">
            <a:off x="3482688" y="2953916"/>
            <a:ext cx="125654" cy="6886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31" name="Rectangle 2430">
            <a:extLst>
              <a:ext uri="{FF2B5EF4-FFF2-40B4-BE49-F238E27FC236}">
                <a16:creationId xmlns:a16="http://schemas.microsoft.com/office/drawing/2014/main" id="{595AB7DF-8B33-704B-63FC-CC86859B74C0}"/>
              </a:ext>
            </a:extLst>
          </p:cNvPr>
          <p:cNvSpPr/>
          <p:nvPr/>
        </p:nvSpPr>
        <p:spPr>
          <a:xfrm>
            <a:off x="3640394" y="2971426"/>
            <a:ext cx="94094" cy="338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32" name="Rectangle 2431">
            <a:extLst>
              <a:ext uri="{FF2B5EF4-FFF2-40B4-BE49-F238E27FC236}">
                <a16:creationId xmlns:a16="http://schemas.microsoft.com/office/drawing/2014/main" id="{C7734568-D26A-2CE2-03F7-6A1B8C76AD6E}"/>
              </a:ext>
            </a:extLst>
          </p:cNvPr>
          <p:cNvSpPr/>
          <p:nvPr/>
        </p:nvSpPr>
        <p:spPr>
          <a:xfrm>
            <a:off x="3770377" y="2971427"/>
            <a:ext cx="94094" cy="338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33" name="Rectangle 2432">
            <a:extLst>
              <a:ext uri="{FF2B5EF4-FFF2-40B4-BE49-F238E27FC236}">
                <a16:creationId xmlns:a16="http://schemas.microsoft.com/office/drawing/2014/main" id="{81E07B0C-B514-6694-D41C-ADEA0E90FF70}"/>
              </a:ext>
            </a:extLst>
          </p:cNvPr>
          <p:cNvSpPr/>
          <p:nvPr/>
        </p:nvSpPr>
        <p:spPr>
          <a:xfrm>
            <a:off x="3899609" y="2971427"/>
            <a:ext cx="94094" cy="338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34" name="Rectangle 2433">
            <a:extLst>
              <a:ext uri="{FF2B5EF4-FFF2-40B4-BE49-F238E27FC236}">
                <a16:creationId xmlns:a16="http://schemas.microsoft.com/office/drawing/2014/main" id="{BAE2609B-72A8-6BB1-C734-DF5E9F122916}"/>
              </a:ext>
            </a:extLst>
          </p:cNvPr>
          <p:cNvSpPr/>
          <p:nvPr/>
        </p:nvSpPr>
        <p:spPr>
          <a:xfrm>
            <a:off x="4029592" y="2971427"/>
            <a:ext cx="94094" cy="338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35" name="Rectangle 2434">
            <a:extLst>
              <a:ext uri="{FF2B5EF4-FFF2-40B4-BE49-F238E27FC236}">
                <a16:creationId xmlns:a16="http://schemas.microsoft.com/office/drawing/2014/main" id="{737BEBD4-45D3-4053-0732-5DC93D88A7FC}"/>
              </a:ext>
            </a:extLst>
          </p:cNvPr>
          <p:cNvSpPr/>
          <p:nvPr/>
        </p:nvSpPr>
        <p:spPr>
          <a:xfrm>
            <a:off x="4154860" y="2971427"/>
            <a:ext cx="94094" cy="338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36" name="Rectangle 2435">
            <a:extLst>
              <a:ext uri="{FF2B5EF4-FFF2-40B4-BE49-F238E27FC236}">
                <a16:creationId xmlns:a16="http://schemas.microsoft.com/office/drawing/2014/main" id="{10E33A12-76CD-D67F-3F5F-C74170792853}"/>
              </a:ext>
            </a:extLst>
          </p:cNvPr>
          <p:cNvSpPr/>
          <p:nvPr/>
        </p:nvSpPr>
        <p:spPr>
          <a:xfrm>
            <a:off x="4284843" y="2971428"/>
            <a:ext cx="94094" cy="338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37" name="Rectangle 2436">
            <a:extLst>
              <a:ext uri="{FF2B5EF4-FFF2-40B4-BE49-F238E27FC236}">
                <a16:creationId xmlns:a16="http://schemas.microsoft.com/office/drawing/2014/main" id="{EF8DE494-D093-F25A-2766-2E8276844BD7}"/>
              </a:ext>
            </a:extLst>
          </p:cNvPr>
          <p:cNvSpPr/>
          <p:nvPr/>
        </p:nvSpPr>
        <p:spPr>
          <a:xfrm>
            <a:off x="4414075" y="2971428"/>
            <a:ext cx="94094" cy="338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38" name="Rectangle 2437">
            <a:extLst>
              <a:ext uri="{FF2B5EF4-FFF2-40B4-BE49-F238E27FC236}">
                <a16:creationId xmlns:a16="http://schemas.microsoft.com/office/drawing/2014/main" id="{F02FF6C7-1573-404E-3FAD-9ACF27C91CB4}"/>
              </a:ext>
            </a:extLst>
          </p:cNvPr>
          <p:cNvSpPr/>
          <p:nvPr/>
        </p:nvSpPr>
        <p:spPr>
          <a:xfrm>
            <a:off x="4544058" y="2971428"/>
            <a:ext cx="94094" cy="338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39" name="Rectangle 2438">
            <a:extLst>
              <a:ext uri="{FF2B5EF4-FFF2-40B4-BE49-F238E27FC236}">
                <a16:creationId xmlns:a16="http://schemas.microsoft.com/office/drawing/2014/main" id="{0B238130-E81B-38C5-496F-C8131FD25E5A}"/>
              </a:ext>
            </a:extLst>
          </p:cNvPr>
          <p:cNvSpPr/>
          <p:nvPr/>
        </p:nvSpPr>
        <p:spPr>
          <a:xfrm>
            <a:off x="4676554" y="2971428"/>
            <a:ext cx="94094" cy="338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40" name="Rectangle 2439">
            <a:extLst>
              <a:ext uri="{FF2B5EF4-FFF2-40B4-BE49-F238E27FC236}">
                <a16:creationId xmlns:a16="http://schemas.microsoft.com/office/drawing/2014/main" id="{FB3BDC8D-67B3-02FB-7CD1-810240B70E89}"/>
              </a:ext>
            </a:extLst>
          </p:cNvPr>
          <p:cNvSpPr/>
          <p:nvPr/>
        </p:nvSpPr>
        <p:spPr>
          <a:xfrm>
            <a:off x="4806537" y="2971429"/>
            <a:ext cx="94094" cy="338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42" name="Rectangle 2441">
            <a:extLst>
              <a:ext uri="{FF2B5EF4-FFF2-40B4-BE49-F238E27FC236}">
                <a16:creationId xmlns:a16="http://schemas.microsoft.com/office/drawing/2014/main" id="{E7F1B787-E4A2-9769-8C2E-FEAE795E085C}"/>
              </a:ext>
            </a:extLst>
          </p:cNvPr>
          <p:cNvSpPr/>
          <p:nvPr/>
        </p:nvSpPr>
        <p:spPr>
          <a:xfrm>
            <a:off x="5065752" y="2971429"/>
            <a:ext cx="94094" cy="338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43" name="Rectangle 2442">
            <a:extLst>
              <a:ext uri="{FF2B5EF4-FFF2-40B4-BE49-F238E27FC236}">
                <a16:creationId xmlns:a16="http://schemas.microsoft.com/office/drawing/2014/main" id="{13424775-9284-1AFF-DE7C-A96F2734AAE3}"/>
              </a:ext>
            </a:extLst>
          </p:cNvPr>
          <p:cNvSpPr/>
          <p:nvPr/>
        </p:nvSpPr>
        <p:spPr>
          <a:xfrm>
            <a:off x="5190856" y="2971429"/>
            <a:ext cx="94094" cy="338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44" name="Rectangle 2443">
            <a:extLst>
              <a:ext uri="{FF2B5EF4-FFF2-40B4-BE49-F238E27FC236}">
                <a16:creationId xmlns:a16="http://schemas.microsoft.com/office/drawing/2014/main" id="{6E303824-1D6E-5F06-1B31-0F7E50A9E4BB}"/>
              </a:ext>
            </a:extLst>
          </p:cNvPr>
          <p:cNvSpPr/>
          <p:nvPr/>
        </p:nvSpPr>
        <p:spPr>
          <a:xfrm>
            <a:off x="5320839" y="2971430"/>
            <a:ext cx="94094" cy="338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45" name="Rectangle 2444">
            <a:extLst>
              <a:ext uri="{FF2B5EF4-FFF2-40B4-BE49-F238E27FC236}">
                <a16:creationId xmlns:a16="http://schemas.microsoft.com/office/drawing/2014/main" id="{0AD0AB72-FAEF-3531-647A-1BA82E8B6289}"/>
              </a:ext>
            </a:extLst>
          </p:cNvPr>
          <p:cNvSpPr/>
          <p:nvPr/>
        </p:nvSpPr>
        <p:spPr>
          <a:xfrm>
            <a:off x="5450070" y="2971430"/>
            <a:ext cx="94094" cy="338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46" name="Rectangle 2445">
            <a:extLst>
              <a:ext uri="{FF2B5EF4-FFF2-40B4-BE49-F238E27FC236}">
                <a16:creationId xmlns:a16="http://schemas.microsoft.com/office/drawing/2014/main" id="{05A7003D-1F41-A774-D4CB-EFBB711A8D49}"/>
              </a:ext>
            </a:extLst>
          </p:cNvPr>
          <p:cNvSpPr/>
          <p:nvPr/>
        </p:nvSpPr>
        <p:spPr>
          <a:xfrm>
            <a:off x="5580053" y="2971430"/>
            <a:ext cx="94094" cy="338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47" name="Rectangle 2446">
            <a:extLst>
              <a:ext uri="{FF2B5EF4-FFF2-40B4-BE49-F238E27FC236}">
                <a16:creationId xmlns:a16="http://schemas.microsoft.com/office/drawing/2014/main" id="{3E24B737-1748-1DF0-4EAB-9F096B6341CF}"/>
              </a:ext>
            </a:extLst>
          </p:cNvPr>
          <p:cNvSpPr/>
          <p:nvPr/>
        </p:nvSpPr>
        <p:spPr>
          <a:xfrm>
            <a:off x="5710750" y="2972299"/>
            <a:ext cx="94094" cy="338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48" name="Rectangle 2447">
            <a:extLst>
              <a:ext uri="{FF2B5EF4-FFF2-40B4-BE49-F238E27FC236}">
                <a16:creationId xmlns:a16="http://schemas.microsoft.com/office/drawing/2014/main" id="{F81ED450-D790-EED5-7BDD-444E0E46DFC3}"/>
              </a:ext>
            </a:extLst>
          </p:cNvPr>
          <p:cNvSpPr/>
          <p:nvPr/>
        </p:nvSpPr>
        <p:spPr>
          <a:xfrm>
            <a:off x="5836018" y="2972299"/>
            <a:ext cx="94094" cy="338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49" name="Rectangle 2448">
            <a:extLst>
              <a:ext uri="{FF2B5EF4-FFF2-40B4-BE49-F238E27FC236}">
                <a16:creationId xmlns:a16="http://schemas.microsoft.com/office/drawing/2014/main" id="{9297A0AF-EEE6-449A-B4AE-1335E799C1D9}"/>
              </a:ext>
            </a:extLst>
          </p:cNvPr>
          <p:cNvSpPr/>
          <p:nvPr/>
        </p:nvSpPr>
        <p:spPr>
          <a:xfrm>
            <a:off x="5966001" y="2972299"/>
            <a:ext cx="94094" cy="338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50" name="Rectangle 2449">
            <a:extLst>
              <a:ext uri="{FF2B5EF4-FFF2-40B4-BE49-F238E27FC236}">
                <a16:creationId xmlns:a16="http://schemas.microsoft.com/office/drawing/2014/main" id="{D9AF3262-FBEB-13CC-9657-F4F4EBEC8228}"/>
              </a:ext>
            </a:extLst>
          </p:cNvPr>
          <p:cNvSpPr/>
          <p:nvPr/>
        </p:nvSpPr>
        <p:spPr>
          <a:xfrm>
            <a:off x="6095233" y="2972299"/>
            <a:ext cx="94094" cy="338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51" name="Rectangle 2450">
            <a:extLst>
              <a:ext uri="{FF2B5EF4-FFF2-40B4-BE49-F238E27FC236}">
                <a16:creationId xmlns:a16="http://schemas.microsoft.com/office/drawing/2014/main" id="{A74D4DB4-9F6A-4E3B-4E05-BCD1A58617A5}"/>
              </a:ext>
            </a:extLst>
          </p:cNvPr>
          <p:cNvSpPr/>
          <p:nvPr/>
        </p:nvSpPr>
        <p:spPr>
          <a:xfrm>
            <a:off x="6225216" y="2972300"/>
            <a:ext cx="94094" cy="338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52" name="Rectangle 2451">
            <a:extLst>
              <a:ext uri="{FF2B5EF4-FFF2-40B4-BE49-F238E27FC236}">
                <a16:creationId xmlns:a16="http://schemas.microsoft.com/office/drawing/2014/main" id="{6CF9B27E-BCF2-4D5F-7EB0-F1C9FB30101F}"/>
              </a:ext>
            </a:extLst>
          </p:cNvPr>
          <p:cNvSpPr/>
          <p:nvPr/>
        </p:nvSpPr>
        <p:spPr>
          <a:xfrm>
            <a:off x="6357712" y="2972300"/>
            <a:ext cx="94094" cy="338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53" name="Rectangle 2452">
            <a:extLst>
              <a:ext uri="{FF2B5EF4-FFF2-40B4-BE49-F238E27FC236}">
                <a16:creationId xmlns:a16="http://schemas.microsoft.com/office/drawing/2014/main" id="{87B8FCC7-C66C-9642-F72E-A54C4475ADD5}"/>
              </a:ext>
            </a:extLst>
          </p:cNvPr>
          <p:cNvSpPr/>
          <p:nvPr/>
        </p:nvSpPr>
        <p:spPr>
          <a:xfrm>
            <a:off x="6487695" y="2972300"/>
            <a:ext cx="94094" cy="338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54" name="Rectangle 2453">
            <a:extLst>
              <a:ext uri="{FF2B5EF4-FFF2-40B4-BE49-F238E27FC236}">
                <a16:creationId xmlns:a16="http://schemas.microsoft.com/office/drawing/2014/main" id="{DAC29B75-5C44-F09D-1482-2A0F3E6D4A0D}"/>
              </a:ext>
            </a:extLst>
          </p:cNvPr>
          <p:cNvSpPr/>
          <p:nvPr/>
        </p:nvSpPr>
        <p:spPr>
          <a:xfrm>
            <a:off x="6616927" y="2972300"/>
            <a:ext cx="94094" cy="338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3450B-9D0F-E1F3-C881-0BC6455D18A0}"/>
              </a:ext>
            </a:extLst>
          </p:cNvPr>
          <p:cNvSpPr txBox="1"/>
          <p:nvPr/>
        </p:nvSpPr>
        <p:spPr>
          <a:xfrm>
            <a:off x="7158392" y="3237013"/>
            <a:ext cx="119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XSVR modeler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225F77-6108-4CB9-9422-E83B3738C733}"/>
              </a:ext>
            </a:extLst>
          </p:cNvPr>
          <p:cNvSpPr/>
          <p:nvPr/>
        </p:nvSpPr>
        <p:spPr>
          <a:xfrm rot="5400000">
            <a:off x="4085449" y="4503610"/>
            <a:ext cx="32265" cy="1189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9783E1-70BE-FB01-FCCE-6EA172DDDB77}"/>
              </a:ext>
            </a:extLst>
          </p:cNvPr>
          <p:cNvSpPr/>
          <p:nvPr/>
        </p:nvSpPr>
        <p:spPr>
          <a:xfrm>
            <a:off x="8255283" y="4649683"/>
            <a:ext cx="22860" cy="7594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3771FA-61F0-F34B-5CEC-8E0491B97788}"/>
              </a:ext>
            </a:extLst>
          </p:cNvPr>
          <p:cNvSpPr/>
          <p:nvPr/>
        </p:nvSpPr>
        <p:spPr>
          <a:xfrm rot="5400000">
            <a:off x="3823808" y="6470791"/>
            <a:ext cx="45301" cy="118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9597CF-2F0D-E7E5-FCE3-7781E2D6F934}"/>
              </a:ext>
            </a:extLst>
          </p:cNvPr>
          <p:cNvSpPr/>
          <p:nvPr/>
        </p:nvSpPr>
        <p:spPr>
          <a:xfrm>
            <a:off x="5633025" y="6154528"/>
            <a:ext cx="60897" cy="118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B4D60A-1EE1-5F6C-B458-3DD62D7520C2}"/>
              </a:ext>
            </a:extLst>
          </p:cNvPr>
          <p:cNvSpPr/>
          <p:nvPr/>
        </p:nvSpPr>
        <p:spPr>
          <a:xfrm rot="5400000">
            <a:off x="6959302" y="5536879"/>
            <a:ext cx="36921" cy="118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8695BE-4DA5-C736-B272-CA27BE1C8DA8}"/>
              </a:ext>
            </a:extLst>
          </p:cNvPr>
          <p:cNvSpPr/>
          <p:nvPr/>
        </p:nvSpPr>
        <p:spPr>
          <a:xfrm rot="16200000">
            <a:off x="7547228" y="1382338"/>
            <a:ext cx="909307" cy="2487023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E81F7B-C6C7-6EE1-064C-239B875E9547}"/>
              </a:ext>
            </a:extLst>
          </p:cNvPr>
          <p:cNvSpPr txBox="1"/>
          <p:nvPr/>
        </p:nvSpPr>
        <p:spPr>
          <a:xfrm>
            <a:off x="6719848" y="2316828"/>
            <a:ext cx="2564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QoE-</a:t>
            </a:r>
            <a:r>
              <a:rPr lang="es-ES" sz="1400" dirty="0" err="1"/>
              <a:t>based</a:t>
            </a:r>
            <a:r>
              <a:rPr lang="es-ES" sz="1400" dirty="0"/>
              <a:t> ABR streaming </a:t>
            </a:r>
            <a:r>
              <a:rPr lang="es-ES" sz="1400" dirty="0" err="1"/>
              <a:t>system</a:t>
            </a:r>
            <a:endParaRPr lang="en-US" sz="1400" dirty="0"/>
          </a:p>
        </p:txBody>
      </p:sp>
      <p:sp>
        <p:nvSpPr>
          <p:cNvPr id="26" name="Google Shape;2498;p169">
            <a:extLst>
              <a:ext uri="{FF2B5EF4-FFF2-40B4-BE49-F238E27FC236}">
                <a16:creationId xmlns:a16="http://schemas.microsoft.com/office/drawing/2014/main" id="{5A94B24C-D068-7D07-30AD-CE0A7E5CE69C}"/>
              </a:ext>
            </a:extLst>
          </p:cNvPr>
          <p:cNvSpPr txBox="1"/>
          <p:nvPr/>
        </p:nvSpPr>
        <p:spPr>
          <a:xfrm>
            <a:off x="2781168" y="2203982"/>
            <a:ext cx="967007" cy="37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pPr algn="ctr" defTabSz="812776">
              <a:buClr>
                <a:srgbClr val="000000"/>
              </a:buClr>
            </a:pPr>
            <a:r>
              <a:rPr lang="en" sz="1400" kern="0" dirty="0">
                <a:solidFill>
                  <a:srgbClr val="385723"/>
                </a:solidFill>
                <a:ea typeface="Lato"/>
                <a:cs typeface="Times New Roman" panose="02020603050405020304" pitchFamily="18" charset="0"/>
                <a:sym typeface="Lato"/>
              </a:rPr>
              <a:t>viewer</a:t>
            </a:r>
            <a:endParaRPr sz="1400" kern="0" dirty="0">
              <a:solidFill>
                <a:srgbClr val="385723"/>
              </a:solidFill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E754E71-5893-CF69-E360-4F54B7465C76}"/>
              </a:ext>
            </a:extLst>
          </p:cNvPr>
          <p:cNvSpPr/>
          <p:nvPr/>
        </p:nvSpPr>
        <p:spPr>
          <a:xfrm rot="10800000">
            <a:off x="3484416" y="2200827"/>
            <a:ext cx="125654" cy="68866"/>
          </a:xfrm>
          <a:prstGeom prst="rightArrow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88EB32-5F5F-40F7-3F90-FC0EF6BA7878}"/>
              </a:ext>
            </a:extLst>
          </p:cNvPr>
          <p:cNvSpPr/>
          <p:nvPr/>
        </p:nvSpPr>
        <p:spPr>
          <a:xfrm>
            <a:off x="3642122" y="2218337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BF3CD5-DEB3-B3E4-F5BA-D33D16B3022C}"/>
              </a:ext>
            </a:extLst>
          </p:cNvPr>
          <p:cNvSpPr/>
          <p:nvPr/>
        </p:nvSpPr>
        <p:spPr>
          <a:xfrm>
            <a:off x="3772105" y="2218338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D54444-B7F9-5A78-1597-0165D448EAD8}"/>
              </a:ext>
            </a:extLst>
          </p:cNvPr>
          <p:cNvSpPr/>
          <p:nvPr/>
        </p:nvSpPr>
        <p:spPr>
          <a:xfrm>
            <a:off x="3901337" y="2218338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21569E-E865-4292-7A7F-5B63614700FD}"/>
              </a:ext>
            </a:extLst>
          </p:cNvPr>
          <p:cNvSpPr/>
          <p:nvPr/>
        </p:nvSpPr>
        <p:spPr>
          <a:xfrm>
            <a:off x="4031320" y="2218338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929A0C-D739-5FD6-6260-EA8F3EF5A73A}"/>
              </a:ext>
            </a:extLst>
          </p:cNvPr>
          <p:cNvSpPr/>
          <p:nvPr/>
        </p:nvSpPr>
        <p:spPr>
          <a:xfrm>
            <a:off x="4156588" y="2218338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4942ED-3E96-D4A3-52D2-910608B9D78A}"/>
              </a:ext>
            </a:extLst>
          </p:cNvPr>
          <p:cNvSpPr/>
          <p:nvPr/>
        </p:nvSpPr>
        <p:spPr>
          <a:xfrm>
            <a:off x="4286571" y="2218339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DDB1A99-7D06-76D0-439D-E5B60345612A}"/>
              </a:ext>
            </a:extLst>
          </p:cNvPr>
          <p:cNvSpPr/>
          <p:nvPr/>
        </p:nvSpPr>
        <p:spPr>
          <a:xfrm>
            <a:off x="4415803" y="2218339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E55758-5B24-C9CF-54B9-C5DD186F3184}"/>
              </a:ext>
            </a:extLst>
          </p:cNvPr>
          <p:cNvSpPr/>
          <p:nvPr/>
        </p:nvSpPr>
        <p:spPr>
          <a:xfrm>
            <a:off x="4545786" y="2218339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68C587-9484-5209-D907-0AB54EEDF9A5}"/>
              </a:ext>
            </a:extLst>
          </p:cNvPr>
          <p:cNvSpPr/>
          <p:nvPr/>
        </p:nvSpPr>
        <p:spPr>
          <a:xfrm>
            <a:off x="4678282" y="2218339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7E6BC66-A4AD-753B-4DF0-1619B52E974E}"/>
              </a:ext>
            </a:extLst>
          </p:cNvPr>
          <p:cNvSpPr/>
          <p:nvPr/>
        </p:nvSpPr>
        <p:spPr>
          <a:xfrm>
            <a:off x="4808265" y="2218340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DA4F64B-299B-0BE9-F2AA-61805D681D37}"/>
              </a:ext>
            </a:extLst>
          </p:cNvPr>
          <p:cNvSpPr/>
          <p:nvPr/>
        </p:nvSpPr>
        <p:spPr>
          <a:xfrm>
            <a:off x="4937497" y="2218340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C2A2F95-FFBA-0308-845C-B5B530C1689F}"/>
              </a:ext>
            </a:extLst>
          </p:cNvPr>
          <p:cNvSpPr/>
          <p:nvPr/>
        </p:nvSpPr>
        <p:spPr>
          <a:xfrm>
            <a:off x="5067480" y="2218340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A83965-A7D4-89B7-C155-4ECAB2C2DDD7}"/>
              </a:ext>
            </a:extLst>
          </p:cNvPr>
          <p:cNvSpPr/>
          <p:nvPr/>
        </p:nvSpPr>
        <p:spPr>
          <a:xfrm>
            <a:off x="5192584" y="2218340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8A37A7-8640-C6C2-1D4A-5B99CAB3EC40}"/>
              </a:ext>
            </a:extLst>
          </p:cNvPr>
          <p:cNvSpPr/>
          <p:nvPr/>
        </p:nvSpPr>
        <p:spPr>
          <a:xfrm>
            <a:off x="5322567" y="2218341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31429A7-752F-E7F2-CA86-35F9BFA89542}"/>
              </a:ext>
            </a:extLst>
          </p:cNvPr>
          <p:cNvSpPr/>
          <p:nvPr/>
        </p:nvSpPr>
        <p:spPr>
          <a:xfrm>
            <a:off x="5451798" y="2218341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44" name="Rectangle 2243">
            <a:extLst>
              <a:ext uri="{FF2B5EF4-FFF2-40B4-BE49-F238E27FC236}">
                <a16:creationId xmlns:a16="http://schemas.microsoft.com/office/drawing/2014/main" id="{F4E81B08-8490-10C4-BD8D-BD2BCFAD0EBE}"/>
              </a:ext>
            </a:extLst>
          </p:cNvPr>
          <p:cNvSpPr/>
          <p:nvPr/>
        </p:nvSpPr>
        <p:spPr>
          <a:xfrm>
            <a:off x="5581781" y="2218341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45" name="Rectangle 2244">
            <a:extLst>
              <a:ext uri="{FF2B5EF4-FFF2-40B4-BE49-F238E27FC236}">
                <a16:creationId xmlns:a16="http://schemas.microsoft.com/office/drawing/2014/main" id="{3425272D-79E6-0D2D-878F-215D54A5E507}"/>
              </a:ext>
            </a:extLst>
          </p:cNvPr>
          <p:cNvSpPr/>
          <p:nvPr/>
        </p:nvSpPr>
        <p:spPr>
          <a:xfrm>
            <a:off x="5712478" y="2219210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46" name="Rectangle 2245">
            <a:extLst>
              <a:ext uri="{FF2B5EF4-FFF2-40B4-BE49-F238E27FC236}">
                <a16:creationId xmlns:a16="http://schemas.microsoft.com/office/drawing/2014/main" id="{77FBD85D-885A-FCF0-84FC-265EC6C43920}"/>
              </a:ext>
            </a:extLst>
          </p:cNvPr>
          <p:cNvSpPr/>
          <p:nvPr/>
        </p:nvSpPr>
        <p:spPr>
          <a:xfrm>
            <a:off x="5837746" y="2219210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47" name="Rectangle 2246">
            <a:extLst>
              <a:ext uri="{FF2B5EF4-FFF2-40B4-BE49-F238E27FC236}">
                <a16:creationId xmlns:a16="http://schemas.microsoft.com/office/drawing/2014/main" id="{72C97B72-C05A-AAFD-DD21-9FFB6AA4C14A}"/>
              </a:ext>
            </a:extLst>
          </p:cNvPr>
          <p:cNvSpPr/>
          <p:nvPr/>
        </p:nvSpPr>
        <p:spPr>
          <a:xfrm>
            <a:off x="5967729" y="2219210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84" name="Rectangle 2283">
            <a:extLst>
              <a:ext uri="{FF2B5EF4-FFF2-40B4-BE49-F238E27FC236}">
                <a16:creationId xmlns:a16="http://schemas.microsoft.com/office/drawing/2014/main" id="{2C646C2E-C4B5-E64D-682C-19EE5838C0B0}"/>
              </a:ext>
            </a:extLst>
          </p:cNvPr>
          <p:cNvSpPr/>
          <p:nvPr/>
        </p:nvSpPr>
        <p:spPr>
          <a:xfrm>
            <a:off x="6096961" y="2219210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93" name="Rectangle 2292">
            <a:extLst>
              <a:ext uri="{FF2B5EF4-FFF2-40B4-BE49-F238E27FC236}">
                <a16:creationId xmlns:a16="http://schemas.microsoft.com/office/drawing/2014/main" id="{14D38C05-536A-2DC6-9BCC-0EB8D78D251F}"/>
              </a:ext>
            </a:extLst>
          </p:cNvPr>
          <p:cNvSpPr/>
          <p:nvPr/>
        </p:nvSpPr>
        <p:spPr>
          <a:xfrm>
            <a:off x="6226944" y="2219211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95" name="Rectangle 2294">
            <a:extLst>
              <a:ext uri="{FF2B5EF4-FFF2-40B4-BE49-F238E27FC236}">
                <a16:creationId xmlns:a16="http://schemas.microsoft.com/office/drawing/2014/main" id="{9F0D3F13-7EAC-13AC-B71E-43D57E94A3D9}"/>
              </a:ext>
            </a:extLst>
          </p:cNvPr>
          <p:cNvSpPr/>
          <p:nvPr/>
        </p:nvSpPr>
        <p:spPr>
          <a:xfrm>
            <a:off x="6359440" y="2219211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03" name="Rectangle 2302">
            <a:extLst>
              <a:ext uri="{FF2B5EF4-FFF2-40B4-BE49-F238E27FC236}">
                <a16:creationId xmlns:a16="http://schemas.microsoft.com/office/drawing/2014/main" id="{161E2F3A-FCD4-B903-F647-C187C82A5A78}"/>
              </a:ext>
            </a:extLst>
          </p:cNvPr>
          <p:cNvSpPr/>
          <p:nvPr/>
        </p:nvSpPr>
        <p:spPr>
          <a:xfrm>
            <a:off x="6489423" y="2219211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CCB1356-3DCD-A982-CD86-F163441F84B7}"/>
              </a:ext>
            </a:extLst>
          </p:cNvPr>
          <p:cNvSpPr/>
          <p:nvPr/>
        </p:nvSpPr>
        <p:spPr>
          <a:xfrm>
            <a:off x="6618655" y="2219211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Google Shape;2498;p169">
            <a:extLst>
              <a:ext uri="{FF2B5EF4-FFF2-40B4-BE49-F238E27FC236}">
                <a16:creationId xmlns:a16="http://schemas.microsoft.com/office/drawing/2014/main" id="{F2DEC303-DF6D-5765-6519-ED67E2D860D3}"/>
              </a:ext>
            </a:extLst>
          </p:cNvPr>
          <p:cNvSpPr txBox="1"/>
          <p:nvPr/>
        </p:nvSpPr>
        <p:spPr>
          <a:xfrm>
            <a:off x="4292836" y="2137086"/>
            <a:ext cx="1619742" cy="37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pPr algn="ctr" defTabSz="812776">
              <a:buClr>
                <a:srgbClr val="000000"/>
              </a:buClr>
            </a:pPr>
            <a:r>
              <a:rPr lang="en-US" sz="1400" kern="0" dirty="0">
                <a:solidFill>
                  <a:srgbClr val="385723"/>
                </a:solidFill>
                <a:ea typeface="Lato"/>
                <a:cs typeface="Times New Roman" panose="02020603050405020304" pitchFamily="18" charset="0"/>
                <a:sym typeface="Lato"/>
              </a:rPr>
              <a:t>regular streaming</a:t>
            </a:r>
          </a:p>
        </p:txBody>
      </p:sp>
      <p:pic>
        <p:nvPicPr>
          <p:cNvPr id="66" name="Picture 65" descr="Icon&#10;&#10;Description automatically generated">
            <a:extLst>
              <a:ext uri="{FF2B5EF4-FFF2-40B4-BE49-F238E27FC236}">
                <a16:creationId xmlns:a16="http://schemas.microsoft.com/office/drawing/2014/main" id="{6F125A33-EE32-9220-0B3E-A9DF2C17AAA1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86" y="2095335"/>
            <a:ext cx="276337" cy="24775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710F248-7F38-6390-54AD-7556C93C8672}"/>
              </a:ext>
            </a:extLst>
          </p:cNvPr>
          <p:cNvSpPr/>
          <p:nvPr/>
        </p:nvSpPr>
        <p:spPr>
          <a:xfrm>
            <a:off x="4935769" y="2971429"/>
            <a:ext cx="94094" cy="3384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A82CAC6-F229-066C-38DB-834A823EDDFF}"/>
              </a:ext>
            </a:extLst>
          </p:cNvPr>
          <p:cNvSpPr/>
          <p:nvPr/>
        </p:nvSpPr>
        <p:spPr>
          <a:xfrm>
            <a:off x="8102897" y="3664158"/>
            <a:ext cx="845841" cy="6960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984DBDD-503F-D03F-4B0E-B866E659398F}"/>
              </a:ext>
            </a:extLst>
          </p:cNvPr>
          <p:cNvSpPr/>
          <p:nvPr/>
        </p:nvSpPr>
        <p:spPr>
          <a:xfrm>
            <a:off x="8102897" y="5554124"/>
            <a:ext cx="1110843" cy="6662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7E1E7C9-3AE6-0B01-786C-DCFD335D7CF0}"/>
              </a:ext>
            </a:extLst>
          </p:cNvPr>
          <p:cNvSpPr/>
          <p:nvPr/>
        </p:nvSpPr>
        <p:spPr>
          <a:xfrm>
            <a:off x="8888016" y="3587414"/>
            <a:ext cx="54398" cy="1189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BE39307-A3F7-9EB8-3C1D-E3CE88A8F82B}"/>
              </a:ext>
            </a:extLst>
          </p:cNvPr>
          <p:cNvSpPr/>
          <p:nvPr/>
        </p:nvSpPr>
        <p:spPr>
          <a:xfrm rot="10800000">
            <a:off x="8212634" y="3690403"/>
            <a:ext cx="65509" cy="1189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296" name="Rectangle 2295">
            <a:extLst>
              <a:ext uri="{FF2B5EF4-FFF2-40B4-BE49-F238E27FC236}">
                <a16:creationId xmlns:a16="http://schemas.microsoft.com/office/drawing/2014/main" id="{C1FB1B2C-4086-5F5D-6C31-201DD4124778}"/>
              </a:ext>
            </a:extLst>
          </p:cNvPr>
          <p:cNvSpPr/>
          <p:nvPr/>
        </p:nvSpPr>
        <p:spPr>
          <a:xfrm>
            <a:off x="9153668" y="5483982"/>
            <a:ext cx="53984" cy="13011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5786EC-AD50-1B7B-9A3E-9900E5897680}"/>
              </a:ext>
            </a:extLst>
          </p:cNvPr>
          <p:cNvSpPr/>
          <p:nvPr/>
        </p:nvSpPr>
        <p:spPr>
          <a:xfrm>
            <a:off x="8208371" y="5581053"/>
            <a:ext cx="65510" cy="13011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8E5FB6-EAAD-7BBE-E320-7B81554F65AC}"/>
              </a:ext>
            </a:extLst>
          </p:cNvPr>
          <p:cNvSpPr txBox="1"/>
          <p:nvPr/>
        </p:nvSpPr>
        <p:spPr>
          <a:xfrm>
            <a:off x="3185559" y="4715080"/>
            <a:ext cx="1150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iQoE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E778649-0BB9-4D18-3A50-548A9F6EAECD}"/>
              </a:ext>
            </a:extLst>
          </p:cNvPr>
          <p:cNvSpPr txBox="1"/>
          <p:nvPr/>
        </p:nvSpPr>
        <p:spPr>
          <a:xfrm>
            <a:off x="3185559" y="6549894"/>
            <a:ext cx="1150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iQoE</a:t>
            </a:r>
            <a:endParaRPr lang="en-US" sz="14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58390BA-CDB1-8777-D5D1-8F83F160AF60}"/>
              </a:ext>
            </a:extLst>
          </p:cNvPr>
          <p:cNvSpPr/>
          <p:nvPr/>
        </p:nvSpPr>
        <p:spPr>
          <a:xfrm>
            <a:off x="2730302" y="3546243"/>
            <a:ext cx="56304" cy="2418847"/>
          </a:xfrm>
          <a:prstGeom prst="rect">
            <a:avLst/>
          </a:prstGeom>
          <a:solidFill>
            <a:srgbClr val="A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07" name="Rectangle 2306">
            <a:extLst>
              <a:ext uri="{FF2B5EF4-FFF2-40B4-BE49-F238E27FC236}">
                <a16:creationId xmlns:a16="http://schemas.microsoft.com/office/drawing/2014/main" id="{32A75EF8-A46E-2210-3791-9E9FE99389BF}"/>
              </a:ext>
            </a:extLst>
          </p:cNvPr>
          <p:cNvSpPr/>
          <p:nvPr/>
        </p:nvSpPr>
        <p:spPr>
          <a:xfrm>
            <a:off x="2787953" y="3576403"/>
            <a:ext cx="56304" cy="2388687"/>
          </a:xfrm>
          <a:prstGeom prst="rect">
            <a:avLst/>
          </a:prstGeom>
          <a:solidFill>
            <a:srgbClr val="A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09" name="Rectangle 2308">
            <a:extLst>
              <a:ext uri="{FF2B5EF4-FFF2-40B4-BE49-F238E27FC236}">
                <a16:creationId xmlns:a16="http://schemas.microsoft.com/office/drawing/2014/main" id="{B642B4F5-8C64-C2DC-5D09-FAF4E6E88F6B}"/>
              </a:ext>
            </a:extLst>
          </p:cNvPr>
          <p:cNvSpPr/>
          <p:nvPr/>
        </p:nvSpPr>
        <p:spPr>
          <a:xfrm>
            <a:off x="2847627" y="3632588"/>
            <a:ext cx="56304" cy="2332502"/>
          </a:xfrm>
          <a:prstGeom prst="rect">
            <a:avLst/>
          </a:prstGeom>
          <a:solidFill>
            <a:srgbClr val="A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10" name="Rectangle 2309">
            <a:extLst>
              <a:ext uri="{FF2B5EF4-FFF2-40B4-BE49-F238E27FC236}">
                <a16:creationId xmlns:a16="http://schemas.microsoft.com/office/drawing/2014/main" id="{B5FA0669-D0DC-68EA-4033-B1237F38BF79}"/>
              </a:ext>
            </a:extLst>
          </p:cNvPr>
          <p:cNvSpPr/>
          <p:nvPr/>
        </p:nvSpPr>
        <p:spPr>
          <a:xfrm>
            <a:off x="2905467" y="3678169"/>
            <a:ext cx="56304" cy="2286921"/>
          </a:xfrm>
          <a:prstGeom prst="rect">
            <a:avLst/>
          </a:prstGeom>
          <a:solidFill>
            <a:srgbClr val="A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11" name="Rectangle 2310">
            <a:extLst>
              <a:ext uri="{FF2B5EF4-FFF2-40B4-BE49-F238E27FC236}">
                <a16:creationId xmlns:a16="http://schemas.microsoft.com/office/drawing/2014/main" id="{74C0F090-7C61-A6AC-D901-D8C6B423ABA9}"/>
              </a:ext>
            </a:extLst>
          </p:cNvPr>
          <p:cNvSpPr/>
          <p:nvPr/>
        </p:nvSpPr>
        <p:spPr>
          <a:xfrm>
            <a:off x="2962380" y="3721046"/>
            <a:ext cx="56304" cy="2244044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12" name="Rectangle 2311">
            <a:extLst>
              <a:ext uri="{FF2B5EF4-FFF2-40B4-BE49-F238E27FC236}">
                <a16:creationId xmlns:a16="http://schemas.microsoft.com/office/drawing/2014/main" id="{9D04345A-D6E1-3CF8-6B2A-FE95CD5B4E3F}"/>
              </a:ext>
            </a:extLst>
          </p:cNvPr>
          <p:cNvSpPr/>
          <p:nvPr/>
        </p:nvSpPr>
        <p:spPr>
          <a:xfrm>
            <a:off x="3022124" y="3786251"/>
            <a:ext cx="56304" cy="2178839"/>
          </a:xfrm>
          <a:prstGeom prst="rect">
            <a:avLst/>
          </a:prstGeom>
          <a:solidFill>
            <a:srgbClr val="AFABAB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13" name="Rectangle 2312">
            <a:extLst>
              <a:ext uri="{FF2B5EF4-FFF2-40B4-BE49-F238E27FC236}">
                <a16:creationId xmlns:a16="http://schemas.microsoft.com/office/drawing/2014/main" id="{EA24A794-EA73-15E5-8491-A97FD985FBF8}"/>
              </a:ext>
            </a:extLst>
          </p:cNvPr>
          <p:cNvSpPr/>
          <p:nvPr/>
        </p:nvSpPr>
        <p:spPr>
          <a:xfrm>
            <a:off x="3083242" y="3830681"/>
            <a:ext cx="56304" cy="2134409"/>
          </a:xfrm>
          <a:prstGeom prst="rect">
            <a:avLst/>
          </a:prstGeom>
          <a:solidFill>
            <a:srgbClr val="A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14" name="Rectangle 2313">
            <a:extLst>
              <a:ext uri="{FF2B5EF4-FFF2-40B4-BE49-F238E27FC236}">
                <a16:creationId xmlns:a16="http://schemas.microsoft.com/office/drawing/2014/main" id="{507D291F-B1DF-50B0-9A71-E0A6AC23DB5D}"/>
              </a:ext>
            </a:extLst>
          </p:cNvPr>
          <p:cNvSpPr/>
          <p:nvPr/>
        </p:nvSpPr>
        <p:spPr>
          <a:xfrm>
            <a:off x="3141519" y="3872614"/>
            <a:ext cx="56304" cy="2092476"/>
          </a:xfrm>
          <a:prstGeom prst="rect">
            <a:avLst/>
          </a:prstGeom>
          <a:solidFill>
            <a:srgbClr val="A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15" name="Rectangle 2314">
            <a:extLst>
              <a:ext uri="{FF2B5EF4-FFF2-40B4-BE49-F238E27FC236}">
                <a16:creationId xmlns:a16="http://schemas.microsoft.com/office/drawing/2014/main" id="{761CE672-E5D4-A2B6-C1EE-5DE528FBE05A}"/>
              </a:ext>
            </a:extLst>
          </p:cNvPr>
          <p:cNvSpPr/>
          <p:nvPr/>
        </p:nvSpPr>
        <p:spPr>
          <a:xfrm>
            <a:off x="3200761" y="3926201"/>
            <a:ext cx="56304" cy="2038889"/>
          </a:xfrm>
          <a:prstGeom prst="rect">
            <a:avLst/>
          </a:prstGeom>
          <a:solidFill>
            <a:srgbClr val="AFAB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23" name="Arrow: Right 2322">
            <a:extLst>
              <a:ext uri="{FF2B5EF4-FFF2-40B4-BE49-F238E27FC236}">
                <a16:creationId xmlns:a16="http://schemas.microsoft.com/office/drawing/2014/main" id="{DDB2CEA0-4EC0-FDD2-973C-953020340F09}"/>
              </a:ext>
            </a:extLst>
          </p:cNvPr>
          <p:cNvSpPr/>
          <p:nvPr/>
        </p:nvSpPr>
        <p:spPr>
          <a:xfrm>
            <a:off x="2730302" y="5357985"/>
            <a:ext cx="997487" cy="12504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324" name="Arrow: Right 2323">
            <a:extLst>
              <a:ext uri="{FF2B5EF4-FFF2-40B4-BE49-F238E27FC236}">
                <a16:creationId xmlns:a16="http://schemas.microsoft.com/office/drawing/2014/main" id="{C5743512-0522-1C00-88D6-854DED013297}"/>
              </a:ext>
            </a:extLst>
          </p:cNvPr>
          <p:cNvSpPr/>
          <p:nvPr/>
        </p:nvSpPr>
        <p:spPr>
          <a:xfrm>
            <a:off x="2788599" y="5398960"/>
            <a:ext cx="940384" cy="12504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325" name="Arrow: Right 2324">
            <a:extLst>
              <a:ext uri="{FF2B5EF4-FFF2-40B4-BE49-F238E27FC236}">
                <a16:creationId xmlns:a16="http://schemas.microsoft.com/office/drawing/2014/main" id="{C03B58E9-D674-1518-3114-1B96B6061DFD}"/>
              </a:ext>
            </a:extLst>
          </p:cNvPr>
          <p:cNvSpPr/>
          <p:nvPr/>
        </p:nvSpPr>
        <p:spPr>
          <a:xfrm>
            <a:off x="2847955" y="5443813"/>
            <a:ext cx="881830" cy="12504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327" name="Arrow: Right 2326">
            <a:extLst>
              <a:ext uri="{FF2B5EF4-FFF2-40B4-BE49-F238E27FC236}">
                <a16:creationId xmlns:a16="http://schemas.microsoft.com/office/drawing/2014/main" id="{433DD832-00B5-FC72-265A-2A16F647FA7E}"/>
              </a:ext>
            </a:extLst>
          </p:cNvPr>
          <p:cNvSpPr/>
          <p:nvPr/>
        </p:nvSpPr>
        <p:spPr>
          <a:xfrm>
            <a:off x="2907072" y="5486857"/>
            <a:ext cx="823092" cy="12504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328" name="Arrow: Right 2327">
            <a:extLst>
              <a:ext uri="{FF2B5EF4-FFF2-40B4-BE49-F238E27FC236}">
                <a16:creationId xmlns:a16="http://schemas.microsoft.com/office/drawing/2014/main" id="{95198B39-C0B7-11A6-DCD4-7D24A719D1AF}"/>
              </a:ext>
            </a:extLst>
          </p:cNvPr>
          <p:cNvSpPr/>
          <p:nvPr/>
        </p:nvSpPr>
        <p:spPr>
          <a:xfrm>
            <a:off x="2961430" y="5528867"/>
            <a:ext cx="765370" cy="981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329" name="Arrow: Right 2328">
            <a:extLst>
              <a:ext uri="{FF2B5EF4-FFF2-40B4-BE49-F238E27FC236}">
                <a16:creationId xmlns:a16="http://schemas.microsoft.com/office/drawing/2014/main" id="{94AEB9FD-4D8D-C8CF-0A2C-F9E95EEB1FD5}"/>
              </a:ext>
            </a:extLst>
          </p:cNvPr>
          <p:cNvSpPr/>
          <p:nvPr/>
        </p:nvSpPr>
        <p:spPr>
          <a:xfrm>
            <a:off x="3080033" y="5566690"/>
            <a:ext cx="648957" cy="15083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330" name="Arrow: Right 2329">
            <a:extLst>
              <a:ext uri="{FF2B5EF4-FFF2-40B4-BE49-F238E27FC236}">
                <a16:creationId xmlns:a16="http://schemas.microsoft.com/office/drawing/2014/main" id="{BBCE4EC2-D66A-0059-6553-9E43B7DCE314}"/>
              </a:ext>
            </a:extLst>
          </p:cNvPr>
          <p:cNvSpPr/>
          <p:nvPr/>
        </p:nvSpPr>
        <p:spPr>
          <a:xfrm>
            <a:off x="3083243" y="5620748"/>
            <a:ext cx="647039" cy="141261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331" name="Arrow: Right 2330">
            <a:extLst>
              <a:ext uri="{FF2B5EF4-FFF2-40B4-BE49-F238E27FC236}">
                <a16:creationId xmlns:a16="http://schemas.microsoft.com/office/drawing/2014/main" id="{84BF4DCD-87CB-02F9-4045-6A2EEEFF5799}"/>
              </a:ext>
            </a:extLst>
          </p:cNvPr>
          <p:cNvSpPr/>
          <p:nvPr/>
        </p:nvSpPr>
        <p:spPr>
          <a:xfrm>
            <a:off x="3139817" y="5667496"/>
            <a:ext cx="590465" cy="141261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332" name="Arrow: Right 2331">
            <a:extLst>
              <a:ext uri="{FF2B5EF4-FFF2-40B4-BE49-F238E27FC236}">
                <a16:creationId xmlns:a16="http://schemas.microsoft.com/office/drawing/2014/main" id="{8D1B4501-CF3F-DA94-3F0B-6B5AD630DF19}"/>
              </a:ext>
            </a:extLst>
          </p:cNvPr>
          <p:cNvSpPr/>
          <p:nvPr/>
        </p:nvSpPr>
        <p:spPr>
          <a:xfrm>
            <a:off x="3198795" y="5710181"/>
            <a:ext cx="531487" cy="141261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339" name="Rectangle 2338">
            <a:extLst>
              <a:ext uri="{FF2B5EF4-FFF2-40B4-BE49-F238E27FC236}">
                <a16:creationId xmlns:a16="http://schemas.microsoft.com/office/drawing/2014/main" id="{C7EC9D52-EA16-818B-31F4-D89DE20BA9CC}"/>
              </a:ext>
            </a:extLst>
          </p:cNvPr>
          <p:cNvSpPr/>
          <p:nvPr/>
        </p:nvSpPr>
        <p:spPr>
          <a:xfrm>
            <a:off x="2793536" y="5448848"/>
            <a:ext cx="46822" cy="8608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40" name="Rectangle 2339">
            <a:extLst>
              <a:ext uri="{FF2B5EF4-FFF2-40B4-BE49-F238E27FC236}">
                <a16:creationId xmlns:a16="http://schemas.microsoft.com/office/drawing/2014/main" id="{8A41057A-6F98-9303-69B3-49D4D9FC753B}"/>
              </a:ext>
            </a:extLst>
          </p:cNvPr>
          <p:cNvSpPr/>
          <p:nvPr/>
        </p:nvSpPr>
        <p:spPr>
          <a:xfrm>
            <a:off x="2850953" y="5507383"/>
            <a:ext cx="50047" cy="8608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41" name="Rectangle 2340">
            <a:extLst>
              <a:ext uri="{FF2B5EF4-FFF2-40B4-BE49-F238E27FC236}">
                <a16:creationId xmlns:a16="http://schemas.microsoft.com/office/drawing/2014/main" id="{1B80EC02-6908-DC3A-B728-11E0FF28B57B}"/>
              </a:ext>
            </a:extLst>
          </p:cNvPr>
          <p:cNvSpPr/>
          <p:nvPr/>
        </p:nvSpPr>
        <p:spPr>
          <a:xfrm>
            <a:off x="2909505" y="5539665"/>
            <a:ext cx="50047" cy="8608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42" name="Rectangle 2341">
            <a:extLst>
              <a:ext uri="{FF2B5EF4-FFF2-40B4-BE49-F238E27FC236}">
                <a16:creationId xmlns:a16="http://schemas.microsoft.com/office/drawing/2014/main" id="{E81AE562-F7C6-1F03-CFB5-5497767F2768}"/>
              </a:ext>
            </a:extLst>
          </p:cNvPr>
          <p:cNvSpPr/>
          <p:nvPr/>
        </p:nvSpPr>
        <p:spPr>
          <a:xfrm rot="5400000">
            <a:off x="3059215" y="5586083"/>
            <a:ext cx="44316" cy="8608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44" name="Rectangle 2343">
            <a:extLst>
              <a:ext uri="{FF2B5EF4-FFF2-40B4-BE49-F238E27FC236}">
                <a16:creationId xmlns:a16="http://schemas.microsoft.com/office/drawing/2014/main" id="{13AE5A95-21B4-95F9-F9C2-7579D6C335C4}"/>
              </a:ext>
            </a:extLst>
          </p:cNvPr>
          <p:cNvSpPr/>
          <p:nvPr/>
        </p:nvSpPr>
        <p:spPr>
          <a:xfrm>
            <a:off x="3087813" y="5690821"/>
            <a:ext cx="48044" cy="8608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45" name="Rectangle 2344">
            <a:extLst>
              <a:ext uri="{FF2B5EF4-FFF2-40B4-BE49-F238E27FC236}">
                <a16:creationId xmlns:a16="http://schemas.microsoft.com/office/drawing/2014/main" id="{36CF49DD-13CB-82D1-7D95-A95E82563C74}"/>
              </a:ext>
            </a:extLst>
          </p:cNvPr>
          <p:cNvSpPr/>
          <p:nvPr/>
        </p:nvSpPr>
        <p:spPr>
          <a:xfrm>
            <a:off x="3146135" y="5748438"/>
            <a:ext cx="48044" cy="8608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47" name="Rectangle 2346">
            <a:extLst>
              <a:ext uri="{FF2B5EF4-FFF2-40B4-BE49-F238E27FC236}">
                <a16:creationId xmlns:a16="http://schemas.microsoft.com/office/drawing/2014/main" id="{EC366A56-9DA1-9B7F-AEC3-9C650BC8F856}"/>
              </a:ext>
            </a:extLst>
          </p:cNvPr>
          <p:cNvSpPr/>
          <p:nvPr/>
        </p:nvSpPr>
        <p:spPr>
          <a:xfrm>
            <a:off x="3205752" y="5781714"/>
            <a:ext cx="48044" cy="8608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48" name="Rectangle 2347">
            <a:extLst>
              <a:ext uri="{FF2B5EF4-FFF2-40B4-BE49-F238E27FC236}">
                <a16:creationId xmlns:a16="http://schemas.microsoft.com/office/drawing/2014/main" id="{8C7720E5-BC54-DBDF-4D04-2DAB01D0003D}"/>
              </a:ext>
            </a:extLst>
          </p:cNvPr>
          <p:cNvSpPr/>
          <p:nvPr/>
        </p:nvSpPr>
        <p:spPr>
          <a:xfrm>
            <a:off x="2735239" y="5420507"/>
            <a:ext cx="49107" cy="8608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49" name="Rectangle 2348">
            <a:extLst>
              <a:ext uri="{FF2B5EF4-FFF2-40B4-BE49-F238E27FC236}">
                <a16:creationId xmlns:a16="http://schemas.microsoft.com/office/drawing/2014/main" id="{4DE3F252-088C-B55C-7E2B-A070A499E38D}"/>
              </a:ext>
            </a:extLst>
          </p:cNvPr>
          <p:cNvSpPr/>
          <p:nvPr/>
        </p:nvSpPr>
        <p:spPr>
          <a:xfrm>
            <a:off x="3202564" y="3907036"/>
            <a:ext cx="51149" cy="8608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50" name="Rectangle 2349">
            <a:extLst>
              <a:ext uri="{FF2B5EF4-FFF2-40B4-BE49-F238E27FC236}">
                <a16:creationId xmlns:a16="http://schemas.microsoft.com/office/drawing/2014/main" id="{1F5647DD-E4E4-9D41-BF0C-49C499549DED}"/>
              </a:ext>
            </a:extLst>
          </p:cNvPr>
          <p:cNvSpPr/>
          <p:nvPr/>
        </p:nvSpPr>
        <p:spPr>
          <a:xfrm rot="5400000">
            <a:off x="3255615" y="3891703"/>
            <a:ext cx="51149" cy="8608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51" name="Rectangle 2350">
            <a:extLst>
              <a:ext uri="{FF2B5EF4-FFF2-40B4-BE49-F238E27FC236}">
                <a16:creationId xmlns:a16="http://schemas.microsoft.com/office/drawing/2014/main" id="{0B7723D5-522B-3371-99F7-54C243DADAFE}"/>
              </a:ext>
            </a:extLst>
          </p:cNvPr>
          <p:cNvSpPr/>
          <p:nvPr/>
        </p:nvSpPr>
        <p:spPr>
          <a:xfrm rot="5400000">
            <a:off x="3176232" y="3836383"/>
            <a:ext cx="23869" cy="8608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52" name="Rectangle 2351">
            <a:extLst>
              <a:ext uri="{FF2B5EF4-FFF2-40B4-BE49-F238E27FC236}">
                <a16:creationId xmlns:a16="http://schemas.microsoft.com/office/drawing/2014/main" id="{7E8F0D9B-8D3E-5311-C638-1D8B13BCA18A}"/>
              </a:ext>
            </a:extLst>
          </p:cNvPr>
          <p:cNvSpPr/>
          <p:nvPr/>
        </p:nvSpPr>
        <p:spPr>
          <a:xfrm rot="5400000">
            <a:off x="3115714" y="3794681"/>
            <a:ext cx="23869" cy="8608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53" name="Rectangle 2352">
            <a:extLst>
              <a:ext uri="{FF2B5EF4-FFF2-40B4-BE49-F238E27FC236}">
                <a16:creationId xmlns:a16="http://schemas.microsoft.com/office/drawing/2014/main" id="{D1D6F104-3363-705F-A6AC-51424A88D860}"/>
              </a:ext>
            </a:extLst>
          </p:cNvPr>
          <p:cNvSpPr/>
          <p:nvPr/>
        </p:nvSpPr>
        <p:spPr>
          <a:xfrm rot="5400000">
            <a:off x="3058412" y="3744596"/>
            <a:ext cx="23869" cy="8608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54" name="Rectangle 2353">
            <a:extLst>
              <a:ext uri="{FF2B5EF4-FFF2-40B4-BE49-F238E27FC236}">
                <a16:creationId xmlns:a16="http://schemas.microsoft.com/office/drawing/2014/main" id="{E6658099-E0E7-C3C0-398C-D09B7F83C9E6}"/>
              </a:ext>
            </a:extLst>
          </p:cNvPr>
          <p:cNvSpPr/>
          <p:nvPr/>
        </p:nvSpPr>
        <p:spPr>
          <a:xfrm rot="5400000">
            <a:off x="2932971" y="3648702"/>
            <a:ext cx="37338" cy="8608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55" name="Rectangle 2354">
            <a:extLst>
              <a:ext uri="{FF2B5EF4-FFF2-40B4-BE49-F238E27FC236}">
                <a16:creationId xmlns:a16="http://schemas.microsoft.com/office/drawing/2014/main" id="{76E0DC71-2D79-2726-E243-9199035ADE9C}"/>
              </a:ext>
            </a:extLst>
          </p:cNvPr>
          <p:cNvSpPr/>
          <p:nvPr/>
        </p:nvSpPr>
        <p:spPr>
          <a:xfrm rot="5400000">
            <a:off x="2875515" y="3603849"/>
            <a:ext cx="37338" cy="8608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56" name="Rectangle 2355">
            <a:extLst>
              <a:ext uri="{FF2B5EF4-FFF2-40B4-BE49-F238E27FC236}">
                <a16:creationId xmlns:a16="http://schemas.microsoft.com/office/drawing/2014/main" id="{C17BBEB8-7680-13B1-58DA-1A96128347CE}"/>
              </a:ext>
            </a:extLst>
          </p:cNvPr>
          <p:cNvSpPr/>
          <p:nvPr/>
        </p:nvSpPr>
        <p:spPr>
          <a:xfrm rot="5400000">
            <a:off x="2951715" y="3680049"/>
            <a:ext cx="37338" cy="8608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57" name="Rectangle 2356">
            <a:extLst>
              <a:ext uri="{FF2B5EF4-FFF2-40B4-BE49-F238E27FC236}">
                <a16:creationId xmlns:a16="http://schemas.microsoft.com/office/drawing/2014/main" id="{193446E9-F53B-78A0-66D9-C4E580F4BF01}"/>
              </a:ext>
            </a:extLst>
          </p:cNvPr>
          <p:cNvSpPr/>
          <p:nvPr/>
        </p:nvSpPr>
        <p:spPr>
          <a:xfrm rot="5400000">
            <a:off x="2833948" y="3558243"/>
            <a:ext cx="37339" cy="8608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58" name="Rectangle 2357">
            <a:extLst>
              <a:ext uri="{FF2B5EF4-FFF2-40B4-BE49-F238E27FC236}">
                <a16:creationId xmlns:a16="http://schemas.microsoft.com/office/drawing/2014/main" id="{47E0E9D2-C015-C68A-F081-525E32B6150F}"/>
              </a:ext>
            </a:extLst>
          </p:cNvPr>
          <p:cNvSpPr/>
          <p:nvPr/>
        </p:nvSpPr>
        <p:spPr>
          <a:xfrm rot="5400000">
            <a:off x="2759709" y="3515439"/>
            <a:ext cx="35847" cy="8608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04507AD-64ED-85C2-09B5-75801A428048}"/>
              </a:ext>
            </a:extLst>
          </p:cNvPr>
          <p:cNvSpPr/>
          <p:nvPr/>
        </p:nvSpPr>
        <p:spPr>
          <a:xfrm>
            <a:off x="2962429" y="3696867"/>
            <a:ext cx="760776" cy="85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9E0D5A-1C1E-7D95-C2C0-090B988803A1}"/>
              </a:ext>
            </a:extLst>
          </p:cNvPr>
          <p:cNvSpPr/>
          <p:nvPr/>
        </p:nvSpPr>
        <p:spPr>
          <a:xfrm>
            <a:off x="6937775" y="3728672"/>
            <a:ext cx="94094" cy="406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32F5DD0-30FA-73F2-B280-617AA680372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861" y="2506468"/>
            <a:ext cx="572186" cy="5721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377482-5256-59E2-5765-9D33FB986962}"/>
              </a:ext>
            </a:extLst>
          </p:cNvPr>
          <p:cNvSpPr txBox="1"/>
          <p:nvPr/>
        </p:nvSpPr>
        <p:spPr>
          <a:xfrm>
            <a:off x="6619813" y="2681945"/>
            <a:ext cx="1190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QoE models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4C26E4D-1741-A0F3-1639-29301821F055}"/>
              </a:ext>
            </a:extLst>
          </p:cNvPr>
          <p:cNvSpPr/>
          <p:nvPr/>
        </p:nvSpPr>
        <p:spPr>
          <a:xfrm rot="16200000">
            <a:off x="5091414" y="3551159"/>
            <a:ext cx="1714915" cy="480681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2F973F-85D6-E779-7E3E-0E15BCF5B7E1}"/>
              </a:ext>
            </a:extLst>
          </p:cNvPr>
          <p:cNvSpPr/>
          <p:nvPr/>
        </p:nvSpPr>
        <p:spPr>
          <a:xfrm>
            <a:off x="2734320" y="5348390"/>
            <a:ext cx="49108" cy="8608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3700BE0-B0F6-9C17-AE9C-77418272A778}"/>
              </a:ext>
            </a:extLst>
          </p:cNvPr>
          <p:cNvSpPr/>
          <p:nvPr/>
        </p:nvSpPr>
        <p:spPr>
          <a:xfrm>
            <a:off x="3023402" y="3724950"/>
            <a:ext cx="699811" cy="141261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045389E-ECA7-D2FF-0154-5B0AE26A6C34}"/>
              </a:ext>
            </a:extLst>
          </p:cNvPr>
          <p:cNvSpPr/>
          <p:nvPr/>
        </p:nvSpPr>
        <p:spPr>
          <a:xfrm>
            <a:off x="3078428" y="3769440"/>
            <a:ext cx="646076" cy="141261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5B13B6-A864-6373-3660-BD696B61B2F1}"/>
              </a:ext>
            </a:extLst>
          </p:cNvPr>
          <p:cNvSpPr/>
          <p:nvPr/>
        </p:nvSpPr>
        <p:spPr>
          <a:xfrm>
            <a:off x="3138155" y="3816188"/>
            <a:ext cx="586350" cy="141261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2120BC2-6C84-1EC6-0481-A27CD74EC64B}"/>
              </a:ext>
            </a:extLst>
          </p:cNvPr>
          <p:cNvSpPr/>
          <p:nvPr/>
        </p:nvSpPr>
        <p:spPr>
          <a:xfrm>
            <a:off x="3198093" y="3866919"/>
            <a:ext cx="526682" cy="13972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7DAC2AC-C331-1A72-8C1D-126BD7A2480A}"/>
              </a:ext>
            </a:extLst>
          </p:cNvPr>
          <p:cNvSpPr/>
          <p:nvPr/>
        </p:nvSpPr>
        <p:spPr>
          <a:xfrm>
            <a:off x="3026986" y="3782846"/>
            <a:ext cx="46558" cy="8608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F5331D7-C6E4-D17F-136B-BEAF013948D2}"/>
              </a:ext>
            </a:extLst>
          </p:cNvPr>
          <p:cNvSpPr/>
          <p:nvPr/>
        </p:nvSpPr>
        <p:spPr>
          <a:xfrm>
            <a:off x="3083146" y="3845415"/>
            <a:ext cx="50901" cy="8608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57990B0-7164-3D80-02D3-BC938237E6E0}"/>
              </a:ext>
            </a:extLst>
          </p:cNvPr>
          <p:cNvSpPr/>
          <p:nvPr/>
        </p:nvSpPr>
        <p:spPr>
          <a:xfrm>
            <a:off x="3144615" y="3886621"/>
            <a:ext cx="49976" cy="8608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B9E3153-A949-FF5A-E699-2A852B300A60}"/>
              </a:ext>
            </a:extLst>
          </p:cNvPr>
          <p:cNvSpPr/>
          <p:nvPr/>
        </p:nvSpPr>
        <p:spPr>
          <a:xfrm>
            <a:off x="3202760" y="3921421"/>
            <a:ext cx="51224" cy="8608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A901437-34F0-CFC4-38DC-DB4F43AB517D}"/>
              </a:ext>
            </a:extLst>
          </p:cNvPr>
          <p:cNvSpPr/>
          <p:nvPr/>
        </p:nvSpPr>
        <p:spPr>
          <a:xfrm rot="16200000">
            <a:off x="5097994" y="1722924"/>
            <a:ext cx="1701757" cy="4806819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73149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481;p169">
            <a:extLst>
              <a:ext uri="{FF2B5EF4-FFF2-40B4-BE49-F238E27FC236}">
                <a16:creationId xmlns:a16="http://schemas.microsoft.com/office/drawing/2014/main" id="{6F328C95-F162-EC92-F52F-35F217AED4AF}"/>
              </a:ext>
            </a:extLst>
          </p:cNvPr>
          <p:cNvPicPr preferRelativeResize="0"/>
          <p:nvPr/>
        </p:nvPicPr>
        <p:blipFill>
          <a:blip r:embed="rId2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90961" y="3990862"/>
            <a:ext cx="272467" cy="2455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CBE8F2F-CE43-F874-3192-4DA6658C6BE2}"/>
              </a:ext>
            </a:extLst>
          </p:cNvPr>
          <p:cNvSpPr/>
          <p:nvPr/>
        </p:nvSpPr>
        <p:spPr>
          <a:xfrm>
            <a:off x="5652371" y="4662504"/>
            <a:ext cx="398455" cy="120706"/>
          </a:xfrm>
          <a:prstGeom prst="rightArrow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3A3CDD1-62B3-2856-FAD7-596D7750E0E2}"/>
              </a:ext>
            </a:extLst>
          </p:cNvPr>
          <p:cNvSpPr/>
          <p:nvPr/>
        </p:nvSpPr>
        <p:spPr>
          <a:xfrm>
            <a:off x="5650884" y="4333695"/>
            <a:ext cx="395887" cy="120706"/>
          </a:xfrm>
          <a:prstGeom prst="rightArrow">
            <a:avLst/>
          </a:prstGeom>
          <a:solidFill>
            <a:srgbClr val="FF69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E4E8339-B1F8-C5B6-4558-16F19C60F7D4}"/>
              </a:ext>
            </a:extLst>
          </p:cNvPr>
          <p:cNvSpPr/>
          <p:nvPr/>
        </p:nvSpPr>
        <p:spPr>
          <a:xfrm>
            <a:off x="5650884" y="3998743"/>
            <a:ext cx="395888" cy="120706"/>
          </a:xfrm>
          <a:prstGeom prst="rightArrow">
            <a:avLst/>
          </a:prstGeom>
          <a:solidFill>
            <a:srgbClr val="D29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11" name="Google Shape;2481;p169">
            <a:extLst>
              <a:ext uri="{FF2B5EF4-FFF2-40B4-BE49-F238E27FC236}">
                <a16:creationId xmlns:a16="http://schemas.microsoft.com/office/drawing/2014/main" id="{0A176B7C-AFA1-1EE2-D61B-CF2477D81637}"/>
              </a:ext>
            </a:extLst>
          </p:cNvPr>
          <p:cNvPicPr preferRelativeResize="0"/>
          <p:nvPr/>
        </p:nvPicPr>
        <p:blipFill>
          <a:blip r:embed="rId2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78665" y="4641741"/>
            <a:ext cx="275278" cy="24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6E19C0-385B-C007-1675-0667FCB2062B}"/>
              </a:ext>
            </a:extLst>
          </p:cNvPr>
          <p:cNvSpPr txBox="1"/>
          <p:nvPr/>
        </p:nvSpPr>
        <p:spPr>
          <a:xfrm>
            <a:off x="5574253" y="3859424"/>
            <a:ext cx="533293" cy="32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1400" dirty="0">
                <a:solidFill>
                  <a:srgbClr val="D29500"/>
                </a:solidFill>
              </a:rPr>
              <a:t>score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A1D1C361-C989-A01B-FF4D-E386284B0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091" y="4326168"/>
            <a:ext cx="276337" cy="2429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F3A49B-C612-1CF1-AC72-69CCC1B23401}"/>
              </a:ext>
            </a:extLst>
          </p:cNvPr>
          <p:cNvSpPr txBox="1"/>
          <p:nvPr/>
        </p:nvSpPr>
        <p:spPr>
          <a:xfrm>
            <a:off x="7067185" y="3959110"/>
            <a:ext cx="826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modeler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69E83E6-DCD0-4065-138F-C6EF88D56C4F}"/>
              </a:ext>
            </a:extLst>
          </p:cNvPr>
          <p:cNvSpPr/>
          <p:nvPr/>
        </p:nvSpPr>
        <p:spPr>
          <a:xfrm rot="16200000">
            <a:off x="8231640" y="3974656"/>
            <a:ext cx="769434" cy="137836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60FAB8-3865-276B-7B06-3542A3F2631F}"/>
              </a:ext>
            </a:extLst>
          </p:cNvPr>
          <p:cNvSpPr txBox="1"/>
          <p:nvPr/>
        </p:nvSpPr>
        <p:spPr>
          <a:xfrm>
            <a:off x="5581821" y="4212799"/>
            <a:ext cx="533293" cy="32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1400" dirty="0">
                <a:solidFill>
                  <a:srgbClr val="FF69B4"/>
                </a:solidFill>
              </a:rPr>
              <a:t>score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8C7D9E-504D-E635-DBC2-224F98275251}"/>
              </a:ext>
            </a:extLst>
          </p:cNvPr>
          <p:cNvSpPr txBox="1"/>
          <p:nvPr/>
        </p:nvSpPr>
        <p:spPr>
          <a:xfrm>
            <a:off x="5581821" y="4558303"/>
            <a:ext cx="533293" cy="32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1400" dirty="0">
                <a:solidFill>
                  <a:srgbClr val="4472C4"/>
                </a:solidFill>
              </a:rPr>
              <a:t>score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850865-C872-C2F8-CAFB-C6A86DB93213}"/>
              </a:ext>
            </a:extLst>
          </p:cNvPr>
          <p:cNvSpPr txBox="1"/>
          <p:nvPr/>
        </p:nvSpPr>
        <p:spPr>
          <a:xfrm>
            <a:off x="6706643" y="4494237"/>
            <a:ext cx="684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MOSes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C44CE1-DE34-5AD4-D22A-B57FD1096B3F}"/>
              </a:ext>
            </a:extLst>
          </p:cNvPr>
          <p:cNvSpPr/>
          <p:nvPr/>
        </p:nvSpPr>
        <p:spPr>
          <a:xfrm rot="16200000">
            <a:off x="5792223" y="4160557"/>
            <a:ext cx="1039411" cy="4424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" name="Google Shape;2487;p169">
            <a:extLst>
              <a:ext uri="{FF2B5EF4-FFF2-40B4-BE49-F238E27FC236}">
                <a16:creationId xmlns:a16="http://schemas.microsoft.com/office/drawing/2014/main" id="{444FB514-086E-FD7E-73F9-BDF978D14D5B}"/>
              </a:ext>
            </a:extLst>
          </p:cNvPr>
          <p:cNvSpPr txBox="1"/>
          <p:nvPr/>
        </p:nvSpPr>
        <p:spPr>
          <a:xfrm>
            <a:off x="2146880" y="4879697"/>
            <a:ext cx="1215420" cy="37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pPr algn="ctr" defTabSz="812776">
              <a:buClr>
                <a:srgbClr val="000000"/>
              </a:buClr>
            </a:pPr>
            <a:r>
              <a:rPr lang="en" sz="1400" kern="0" dirty="0">
                <a:solidFill>
                  <a:srgbClr val="000000"/>
                </a:solidFill>
                <a:ea typeface="Lato"/>
                <a:cs typeface="Lato"/>
                <a:sym typeface="Lato"/>
              </a:rPr>
              <a:t>experiences</a:t>
            </a:r>
            <a:endParaRPr sz="1400" kern="0" dirty="0">
              <a:solidFill>
                <a:srgbClr val="000000"/>
              </a:solidFill>
              <a:ea typeface="Lato"/>
              <a:cs typeface="Lato"/>
              <a:sym typeface="Lato"/>
            </a:endParaRPr>
          </a:p>
        </p:txBody>
      </p:sp>
      <p:pic>
        <p:nvPicPr>
          <p:cNvPr id="22" name="Picture 2" descr="Scientist Svg Png Icon Free Download (#507289) - OnlineWebFonts.COM">
            <a:extLst>
              <a:ext uri="{FF2B5EF4-FFF2-40B4-BE49-F238E27FC236}">
                <a16:creationId xmlns:a16="http://schemas.microsoft.com/office/drawing/2014/main" id="{0C67EF46-E971-C381-5687-0965E01A6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411" y="4249087"/>
            <a:ext cx="443894" cy="44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E8D2CE6-3EEC-5CF2-598C-652330FEA306}"/>
              </a:ext>
            </a:extLst>
          </p:cNvPr>
          <p:cNvSpPr txBox="1"/>
          <p:nvPr/>
        </p:nvSpPr>
        <p:spPr>
          <a:xfrm>
            <a:off x="3301087" y="4029009"/>
            <a:ext cx="826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sampler</a:t>
            </a:r>
          </a:p>
        </p:txBody>
      </p:sp>
      <p:sp>
        <p:nvSpPr>
          <p:cNvPr id="26" name="Google Shape;2487;p169">
            <a:extLst>
              <a:ext uri="{FF2B5EF4-FFF2-40B4-BE49-F238E27FC236}">
                <a16:creationId xmlns:a16="http://schemas.microsoft.com/office/drawing/2014/main" id="{7DA5AF84-C0A2-AE75-AFD1-539E4440DAB8}"/>
              </a:ext>
            </a:extLst>
          </p:cNvPr>
          <p:cNvSpPr txBox="1"/>
          <p:nvPr/>
        </p:nvSpPr>
        <p:spPr>
          <a:xfrm>
            <a:off x="3864926" y="4528421"/>
            <a:ext cx="1028971" cy="59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pPr algn="ctr" defTabSz="812776">
              <a:buClr>
                <a:srgbClr val="000000"/>
              </a:buClr>
            </a:pPr>
            <a:r>
              <a:rPr lang="en" sz="1400" kern="0" dirty="0">
                <a:solidFill>
                  <a:srgbClr val="000000"/>
                </a:solidFill>
                <a:ea typeface="Lato"/>
                <a:cs typeface="Lato"/>
                <a:sym typeface="Lato"/>
              </a:rPr>
              <a:t>experiences</a:t>
            </a:r>
            <a:endParaRPr sz="1400" kern="0" dirty="0">
              <a:solidFill>
                <a:srgbClr val="000000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E92FA2-1103-B953-93C8-16D07F8C337B}"/>
              </a:ext>
            </a:extLst>
          </p:cNvPr>
          <p:cNvSpPr txBox="1"/>
          <p:nvPr/>
        </p:nvSpPr>
        <p:spPr>
          <a:xfrm>
            <a:off x="4160116" y="4192512"/>
            <a:ext cx="90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e</a:t>
            </a:r>
            <a:r>
              <a:rPr lang="en-US" sz="1400" dirty="0" err="1"/>
              <a:t>xperience</a:t>
            </a:r>
            <a:endParaRPr lang="en-US" sz="140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489D488-0DAE-E1A5-1FE2-E892EF347088}"/>
              </a:ext>
            </a:extLst>
          </p:cNvPr>
          <p:cNvSpPr/>
          <p:nvPr/>
        </p:nvSpPr>
        <p:spPr>
          <a:xfrm>
            <a:off x="4180430" y="4498853"/>
            <a:ext cx="510516" cy="132091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C130FB6-554C-BF65-120C-8D20D1AE49A2}"/>
              </a:ext>
            </a:extLst>
          </p:cNvPr>
          <p:cNvSpPr/>
          <p:nvPr/>
        </p:nvSpPr>
        <p:spPr>
          <a:xfrm>
            <a:off x="4169684" y="4476561"/>
            <a:ext cx="510516" cy="132091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96FC3B6-1ACC-37F8-F51C-B0D9AEA267C0}"/>
              </a:ext>
            </a:extLst>
          </p:cNvPr>
          <p:cNvSpPr/>
          <p:nvPr/>
        </p:nvSpPr>
        <p:spPr>
          <a:xfrm>
            <a:off x="4161813" y="4451917"/>
            <a:ext cx="510516" cy="132091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3601BF45-DCAF-3D71-5A57-C27FF9CCF803}"/>
              </a:ext>
            </a:extLst>
          </p:cNvPr>
          <p:cNvSpPr/>
          <p:nvPr/>
        </p:nvSpPr>
        <p:spPr>
          <a:xfrm>
            <a:off x="4149687" y="4428755"/>
            <a:ext cx="510516" cy="132091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70B432-453D-1FA7-E903-EF4F415CFF9E}"/>
              </a:ext>
            </a:extLst>
          </p:cNvPr>
          <p:cNvSpPr txBox="1"/>
          <p:nvPr/>
        </p:nvSpPr>
        <p:spPr>
          <a:xfrm rot="14400000">
            <a:off x="4533757" y="4406956"/>
            <a:ext cx="296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…</a:t>
            </a:r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F3E0D6-47B9-80F2-0A2D-C0F0796A76E6}"/>
              </a:ext>
            </a:extLst>
          </p:cNvPr>
          <p:cNvSpPr/>
          <p:nvPr/>
        </p:nvSpPr>
        <p:spPr>
          <a:xfrm rot="16200000">
            <a:off x="4787827" y="4435062"/>
            <a:ext cx="682061" cy="724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08A72ED-2239-B149-776C-A00ED31DE577}"/>
              </a:ext>
            </a:extLst>
          </p:cNvPr>
          <p:cNvSpPr/>
          <p:nvPr/>
        </p:nvSpPr>
        <p:spPr>
          <a:xfrm>
            <a:off x="5092623" y="4074146"/>
            <a:ext cx="254390" cy="1269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A68A12D-9886-9B24-A3F9-D6CF7453B4E3}"/>
              </a:ext>
            </a:extLst>
          </p:cNvPr>
          <p:cNvSpPr/>
          <p:nvPr/>
        </p:nvSpPr>
        <p:spPr>
          <a:xfrm>
            <a:off x="5092623" y="4732646"/>
            <a:ext cx="254390" cy="1269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6C4810-6ABE-F2CE-37D8-149E2C901BF1}"/>
              </a:ext>
            </a:extLst>
          </p:cNvPr>
          <p:cNvSpPr/>
          <p:nvPr/>
        </p:nvSpPr>
        <p:spPr>
          <a:xfrm>
            <a:off x="4827089" y="5198462"/>
            <a:ext cx="2653346" cy="7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0947416-607F-DCB5-3A28-8378F6DAECCA}"/>
              </a:ext>
            </a:extLst>
          </p:cNvPr>
          <p:cNvSpPr/>
          <p:nvPr/>
        </p:nvSpPr>
        <p:spPr>
          <a:xfrm rot="16200000">
            <a:off x="7309740" y="4734921"/>
            <a:ext cx="527202" cy="13797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C3C26A48-9F45-1B9A-A10B-4AA48C684339}"/>
              </a:ext>
            </a:extLst>
          </p:cNvPr>
          <p:cNvSpPr/>
          <p:nvPr/>
        </p:nvSpPr>
        <p:spPr>
          <a:xfrm rot="16200000">
            <a:off x="7277183" y="4749746"/>
            <a:ext cx="527202" cy="13797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4CE992F-DE88-75D6-24C2-1E2CB58DD67F}"/>
              </a:ext>
            </a:extLst>
          </p:cNvPr>
          <p:cNvSpPr/>
          <p:nvPr/>
        </p:nvSpPr>
        <p:spPr>
          <a:xfrm rot="16200000">
            <a:off x="7249365" y="4762832"/>
            <a:ext cx="527202" cy="13797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A6AD031-5238-34D7-A7A4-E626439226DB}"/>
              </a:ext>
            </a:extLst>
          </p:cNvPr>
          <p:cNvSpPr/>
          <p:nvPr/>
        </p:nvSpPr>
        <p:spPr>
          <a:xfrm rot="16200000">
            <a:off x="7216833" y="4779454"/>
            <a:ext cx="527202" cy="13797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57B87E5-0780-FEC2-410C-0443C41804DF}"/>
              </a:ext>
            </a:extLst>
          </p:cNvPr>
          <p:cNvSpPr/>
          <p:nvPr/>
        </p:nvSpPr>
        <p:spPr>
          <a:xfrm rot="16200000">
            <a:off x="7131254" y="4847241"/>
            <a:ext cx="621078" cy="137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533A5A7-E156-DCBD-032C-0EAEFD4A0287}"/>
              </a:ext>
            </a:extLst>
          </p:cNvPr>
          <p:cNvSpPr/>
          <p:nvPr/>
        </p:nvSpPr>
        <p:spPr>
          <a:xfrm>
            <a:off x="4127584" y="4387466"/>
            <a:ext cx="1219428" cy="1269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C464DD-38DD-FDEB-9689-C67108A799C1}"/>
              </a:ext>
            </a:extLst>
          </p:cNvPr>
          <p:cNvSpPr/>
          <p:nvPr/>
        </p:nvSpPr>
        <p:spPr>
          <a:xfrm rot="16200000">
            <a:off x="4470730" y="4785393"/>
            <a:ext cx="797736" cy="850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23356D-702E-8EBB-BEB9-94932F45162D}"/>
              </a:ext>
            </a:extLst>
          </p:cNvPr>
          <p:cNvSpPr txBox="1"/>
          <p:nvPr/>
        </p:nvSpPr>
        <p:spPr>
          <a:xfrm rot="20700000">
            <a:off x="7409932" y="4899480"/>
            <a:ext cx="27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…</a:t>
            </a:r>
            <a:endParaRPr lang="en-US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D7EE1961-8CC0-BE58-B101-ECE65175056E}"/>
              </a:ext>
            </a:extLst>
          </p:cNvPr>
          <p:cNvSpPr/>
          <p:nvPr/>
        </p:nvSpPr>
        <p:spPr>
          <a:xfrm>
            <a:off x="6929399" y="4421365"/>
            <a:ext cx="268627" cy="11825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8B479847-F5B6-8683-4ED7-A27DDAA9F2FC}"/>
              </a:ext>
            </a:extLst>
          </p:cNvPr>
          <p:cNvSpPr/>
          <p:nvPr/>
        </p:nvSpPr>
        <p:spPr>
          <a:xfrm>
            <a:off x="6912493" y="4399999"/>
            <a:ext cx="282008" cy="11825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4DA7C6C2-4429-57EF-B124-800099D7BCB8}"/>
              </a:ext>
            </a:extLst>
          </p:cNvPr>
          <p:cNvSpPr/>
          <p:nvPr/>
        </p:nvSpPr>
        <p:spPr>
          <a:xfrm>
            <a:off x="6896584" y="4378633"/>
            <a:ext cx="292304" cy="11825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9723547-3245-B745-A99A-2ABBC4656577}"/>
              </a:ext>
            </a:extLst>
          </p:cNvPr>
          <p:cNvSpPr/>
          <p:nvPr/>
        </p:nvSpPr>
        <p:spPr>
          <a:xfrm>
            <a:off x="6870657" y="4355487"/>
            <a:ext cx="313123" cy="11825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08E133-81E1-3091-EC76-8BD6E66FC71F}"/>
              </a:ext>
            </a:extLst>
          </p:cNvPr>
          <p:cNvSpPr txBox="1"/>
          <p:nvPr/>
        </p:nvSpPr>
        <p:spPr>
          <a:xfrm rot="14400000">
            <a:off x="6677442" y="4358628"/>
            <a:ext cx="27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…</a:t>
            </a:r>
            <a:endParaRPr 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2EFDFA-8919-D74D-4FA9-43ECDC53FF58}"/>
              </a:ext>
            </a:extLst>
          </p:cNvPr>
          <p:cNvSpPr txBox="1"/>
          <p:nvPr/>
        </p:nvSpPr>
        <p:spPr>
          <a:xfrm>
            <a:off x="6593516" y="4147917"/>
            <a:ext cx="469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MOS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ACE03D-57A7-A7C7-62CC-268BBCED6E82}"/>
              </a:ext>
            </a:extLst>
          </p:cNvPr>
          <p:cNvSpPr txBox="1"/>
          <p:nvPr/>
        </p:nvSpPr>
        <p:spPr>
          <a:xfrm>
            <a:off x="5570558" y="4967379"/>
            <a:ext cx="2402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influence factors</a:t>
            </a:r>
          </a:p>
        </p:txBody>
      </p:sp>
      <p:sp>
        <p:nvSpPr>
          <p:cNvPr id="52" name="Google Shape;2498;p169">
            <a:extLst>
              <a:ext uri="{FF2B5EF4-FFF2-40B4-BE49-F238E27FC236}">
                <a16:creationId xmlns:a16="http://schemas.microsoft.com/office/drawing/2014/main" id="{AD2BE997-537B-FD19-0C2E-A1FDDEB433FC}"/>
              </a:ext>
            </a:extLst>
          </p:cNvPr>
          <p:cNvSpPr txBox="1"/>
          <p:nvPr/>
        </p:nvSpPr>
        <p:spPr>
          <a:xfrm>
            <a:off x="5034833" y="4819063"/>
            <a:ext cx="967007" cy="37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pPr algn="ctr" defTabSz="812776">
              <a:buClr>
                <a:srgbClr val="000000"/>
              </a:buClr>
            </a:pPr>
            <a:r>
              <a:rPr lang="en" sz="1400" kern="0" dirty="0">
                <a:ea typeface="Lato"/>
                <a:cs typeface="Times New Roman" panose="02020603050405020304" pitchFamily="18" charset="0"/>
                <a:sym typeface="Lato"/>
              </a:rPr>
              <a:t>raters</a:t>
            </a:r>
            <a:endParaRPr sz="1400" kern="0" dirty="0">
              <a:ea typeface="Lato"/>
              <a:cs typeface="Times New Roman" panose="02020603050405020304" pitchFamily="18" charset="0"/>
              <a:sym typeface="Lat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5046B63-2380-998C-370D-E627A916C621}"/>
                  </a:ext>
                </a:extLst>
              </p:cNvPr>
              <p:cNvSpPr txBox="1"/>
              <p:nvPr/>
            </p:nvSpPr>
            <p:spPr>
              <a:xfrm>
                <a:off x="5908682" y="4085133"/>
                <a:ext cx="814308" cy="587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5046B63-2380-998C-370D-E627A916C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682" y="4085133"/>
                <a:ext cx="814308" cy="587020"/>
              </a:xfrm>
              <a:prstGeom prst="rect">
                <a:avLst/>
              </a:prstGeom>
              <a:blipFill>
                <a:blip r:embed="rId5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C6221D0D-F8FC-3495-3C01-955DF45B7E2D}"/>
              </a:ext>
            </a:extLst>
          </p:cNvPr>
          <p:cNvGrpSpPr/>
          <p:nvPr/>
        </p:nvGrpSpPr>
        <p:grpSpPr>
          <a:xfrm>
            <a:off x="6490344" y="4419110"/>
            <a:ext cx="17100" cy="19440"/>
            <a:chOff x="7259655" y="2819666"/>
            <a:chExt cx="34200" cy="3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8869EE4-32A1-BDBC-EE0D-349E1F39C5EC}"/>
                    </a:ext>
                  </a:extLst>
                </p14:cNvPr>
                <p14:cNvContentPartPr/>
                <p14:nvPr/>
              </p14:nvContentPartPr>
              <p14:xfrm>
                <a:off x="7281615" y="2838026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35C10F7-B7C8-7CDD-0D58-14BED0FA2DE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72975" y="28293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FA20BF6-5CB2-8EC5-3A7A-F300BDF3A92D}"/>
                    </a:ext>
                  </a:extLst>
                </p14:cNvPr>
                <p14:cNvContentPartPr/>
                <p14:nvPr/>
              </p14:nvContentPartPr>
              <p14:xfrm>
                <a:off x="7276935" y="2828666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762B4DE-2960-3645-1C25-4ACCAFBC7C8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67935" y="28200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F3C5140-76BA-AA2A-7D28-145064864A80}"/>
                    </a:ext>
                  </a:extLst>
                </p14:cNvPr>
                <p14:cNvContentPartPr/>
                <p14:nvPr/>
              </p14:nvContentPartPr>
              <p14:xfrm>
                <a:off x="7259655" y="2819666"/>
                <a:ext cx="34200" cy="38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7D5DE1C-F8DB-F1FC-F87B-3024F1BBFE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50655" y="2810666"/>
                  <a:ext cx="51840" cy="565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8" name="Graphic 57" descr="Gears with solid fill">
            <a:extLst>
              <a:ext uri="{FF2B5EF4-FFF2-40B4-BE49-F238E27FC236}">
                <a16:creationId xmlns:a16="http://schemas.microsoft.com/office/drawing/2014/main" id="{5E52CD78-4D1E-0D45-3732-692C3ACB59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54735" y="4135758"/>
            <a:ext cx="457200" cy="457200"/>
          </a:xfrm>
          <a:prstGeom prst="rect">
            <a:avLst/>
          </a:prstGeom>
        </p:spPr>
      </p:pic>
      <p:sp>
        <p:nvSpPr>
          <p:cNvPr id="59" name="Arrow: Right 58">
            <a:extLst>
              <a:ext uri="{FF2B5EF4-FFF2-40B4-BE49-F238E27FC236}">
                <a16:creationId xmlns:a16="http://schemas.microsoft.com/office/drawing/2014/main" id="{2A3314C5-1837-3904-2924-C81E479E931B}"/>
              </a:ext>
            </a:extLst>
          </p:cNvPr>
          <p:cNvSpPr/>
          <p:nvPr/>
        </p:nvSpPr>
        <p:spPr>
          <a:xfrm>
            <a:off x="6565169" y="4330999"/>
            <a:ext cx="618610" cy="13621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716F3EB-B6C8-F5E1-FD8E-FCB093E71479}"/>
              </a:ext>
            </a:extLst>
          </p:cNvPr>
          <p:cNvSpPr txBox="1"/>
          <p:nvPr/>
        </p:nvSpPr>
        <p:spPr>
          <a:xfrm>
            <a:off x="7661442" y="4145229"/>
            <a:ext cx="937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model</a:t>
            </a:r>
          </a:p>
        </p:txBody>
      </p:sp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733A8F35-1DC2-3B08-FB71-C8A15D52B4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277" y="3379280"/>
            <a:ext cx="268272" cy="244317"/>
          </a:xfrm>
          <a:prstGeom prst="rect">
            <a:avLst/>
          </a:prstGeom>
        </p:spPr>
      </p:pic>
      <p:pic>
        <p:nvPicPr>
          <p:cNvPr id="72" name="Google Shape;2481;p169">
            <a:extLst>
              <a:ext uri="{FF2B5EF4-FFF2-40B4-BE49-F238E27FC236}">
                <a16:creationId xmlns:a16="http://schemas.microsoft.com/office/drawing/2014/main" id="{060D57EF-E681-0FC9-D778-31B2CDBD497E}"/>
              </a:ext>
            </a:extLst>
          </p:cNvPr>
          <p:cNvPicPr preferRelativeResize="0"/>
          <p:nvPr/>
        </p:nvPicPr>
        <p:blipFill>
          <a:blip r:embed="rId2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54590" y="3002176"/>
            <a:ext cx="275278" cy="24431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2498;p169">
            <a:extLst>
              <a:ext uri="{FF2B5EF4-FFF2-40B4-BE49-F238E27FC236}">
                <a16:creationId xmlns:a16="http://schemas.microsoft.com/office/drawing/2014/main" id="{93C68273-2419-2ECC-E9CD-40A3FA9D6E87}"/>
              </a:ext>
            </a:extLst>
          </p:cNvPr>
          <p:cNvSpPr txBox="1"/>
          <p:nvPr/>
        </p:nvSpPr>
        <p:spPr>
          <a:xfrm>
            <a:off x="2424921" y="3517673"/>
            <a:ext cx="967007" cy="37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pPr algn="ctr" defTabSz="812776">
              <a:buClr>
                <a:srgbClr val="000000"/>
              </a:buClr>
            </a:pPr>
            <a:r>
              <a:rPr lang="en" sz="1400" kern="0" dirty="0">
                <a:solidFill>
                  <a:srgbClr val="FF0000"/>
                </a:solidFill>
                <a:ea typeface="Lato"/>
                <a:cs typeface="Times New Roman" panose="02020603050405020304" pitchFamily="18" charset="0"/>
                <a:sym typeface="Lato"/>
              </a:rPr>
              <a:t>viewer</a:t>
            </a:r>
            <a:endParaRPr sz="1400" kern="0" dirty="0">
              <a:solidFill>
                <a:srgbClr val="FF0000"/>
              </a:solidFill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100" name="Google Shape;2498;p169">
            <a:extLst>
              <a:ext uri="{FF2B5EF4-FFF2-40B4-BE49-F238E27FC236}">
                <a16:creationId xmlns:a16="http://schemas.microsoft.com/office/drawing/2014/main" id="{BFEE721D-F999-2489-3066-68F90226F618}"/>
              </a:ext>
            </a:extLst>
          </p:cNvPr>
          <p:cNvSpPr txBox="1"/>
          <p:nvPr/>
        </p:nvSpPr>
        <p:spPr>
          <a:xfrm>
            <a:off x="2427193" y="3103278"/>
            <a:ext cx="967007" cy="37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pPr algn="ctr" defTabSz="812776">
              <a:buClr>
                <a:srgbClr val="000000"/>
              </a:buClr>
            </a:pPr>
            <a:r>
              <a:rPr lang="en" sz="1400" kern="0" dirty="0">
                <a:solidFill>
                  <a:schemeClr val="accent1"/>
                </a:solidFill>
                <a:ea typeface="Lato"/>
                <a:cs typeface="Times New Roman" panose="02020603050405020304" pitchFamily="18" charset="0"/>
                <a:sym typeface="Lato"/>
              </a:rPr>
              <a:t>viewer</a:t>
            </a:r>
            <a:endParaRPr sz="1400" kern="0" dirty="0">
              <a:solidFill>
                <a:schemeClr val="accent1"/>
              </a:solidFill>
              <a:ea typeface="Lato"/>
              <a:cs typeface="Times New Roman" panose="02020603050405020304" pitchFamily="18" charset="0"/>
              <a:sym typeface="Lato"/>
            </a:endParaRPr>
          </a:p>
        </p:txBody>
      </p:sp>
      <p:pic>
        <p:nvPicPr>
          <p:cNvPr id="101" name="Picture 100" descr="Icon&#10;&#10;Description automatically generated">
            <a:extLst>
              <a:ext uri="{FF2B5EF4-FFF2-40B4-BE49-F238E27FC236}">
                <a16:creationId xmlns:a16="http://schemas.microsoft.com/office/drawing/2014/main" id="{F0310367-E77C-8059-9A0E-0C6292F799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55" y="3045915"/>
            <a:ext cx="572186" cy="572186"/>
          </a:xfrm>
          <a:prstGeom prst="rect">
            <a:avLst/>
          </a:prstGeom>
        </p:spPr>
      </p:pic>
      <p:sp>
        <p:nvSpPr>
          <p:cNvPr id="102" name="Google Shape;2498;p169">
            <a:extLst>
              <a:ext uri="{FF2B5EF4-FFF2-40B4-BE49-F238E27FC236}">
                <a16:creationId xmlns:a16="http://schemas.microsoft.com/office/drawing/2014/main" id="{7CD5181A-8307-4F6C-30EC-9E26763DBED4}"/>
              </a:ext>
            </a:extLst>
          </p:cNvPr>
          <p:cNvSpPr txBox="1"/>
          <p:nvPr/>
        </p:nvSpPr>
        <p:spPr>
          <a:xfrm>
            <a:off x="3892477" y="3427292"/>
            <a:ext cx="1619742" cy="37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pPr algn="ctr" defTabSz="812776">
              <a:buClr>
                <a:srgbClr val="000000"/>
              </a:buClr>
            </a:pPr>
            <a:r>
              <a:rPr lang="en-US" sz="1400" kern="0" dirty="0">
                <a:solidFill>
                  <a:srgbClr val="385723"/>
                </a:solidFill>
                <a:ea typeface="Lato"/>
                <a:cs typeface="Times New Roman" panose="02020603050405020304" pitchFamily="18" charset="0"/>
                <a:sym typeface="Lato"/>
              </a:rPr>
              <a:t>regular streaming</a:t>
            </a:r>
          </a:p>
        </p:txBody>
      </p:sp>
      <p:sp>
        <p:nvSpPr>
          <p:cNvPr id="103" name="Google Shape;2498;p169">
            <a:extLst>
              <a:ext uri="{FF2B5EF4-FFF2-40B4-BE49-F238E27FC236}">
                <a16:creationId xmlns:a16="http://schemas.microsoft.com/office/drawing/2014/main" id="{5CF5959E-E811-D9BF-2CCF-2FE1B6529C47}"/>
              </a:ext>
            </a:extLst>
          </p:cNvPr>
          <p:cNvSpPr txBox="1"/>
          <p:nvPr/>
        </p:nvSpPr>
        <p:spPr>
          <a:xfrm>
            <a:off x="3896021" y="3056627"/>
            <a:ext cx="1619742" cy="37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pPr algn="ctr" defTabSz="812776">
              <a:buClr>
                <a:srgbClr val="000000"/>
              </a:buClr>
            </a:pPr>
            <a:r>
              <a:rPr lang="en-US" sz="1400" kern="0" dirty="0">
                <a:solidFill>
                  <a:srgbClr val="385723"/>
                </a:solidFill>
                <a:ea typeface="Lato"/>
                <a:cs typeface="Times New Roman" panose="02020603050405020304" pitchFamily="18" charset="0"/>
                <a:sym typeface="Lato"/>
              </a:rPr>
              <a:t>regular streaming</a:t>
            </a:r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DEC3BA8C-AE58-E571-6943-AF4ED570D013}"/>
              </a:ext>
            </a:extLst>
          </p:cNvPr>
          <p:cNvSpPr/>
          <p:nvPr/>
        </p:nvSpPr>
        <p:spPr>
          <a:xfrm rot="10800000">
            <a:off x="3090369" y="3104267"/>
            <a:ext cx="125654" cy="68866"/>
          </a:xfrm>
          <a:prstGeom prst="rightArrow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3BDE130-BA8F-31FE-EA0A-E7C226448AD8}"/>
              </a:ext>
            </a:extLst>
          </p:cNvPr>
          <p:cNvSpPr/>
          <p:nvPr/>
        </p:nvSpPr>
        <p:spPr>
          <a:xfrm>
            <a:off x="3248076" y="3121778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ABCD753-5B0F-B834-6314-9518B92A638E}"/>
              </a:ext>
            </a:extLst>
          </p:cNvPr>
          <p:cNvSpPr/>
          <p:nvPr/>
        </p:nvSpPr>
        <p:spPr>
          <a:xfrm>
            <a:off x="3378059" y="3121778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D2886A4-5EFD-D2FF-A2D3-5DAFEBFBA0AB}"/>
              </a:ext>
            </a:extLst>
          </p:cNvPr>
          <p:cNvSpPr/>
          <p:nvPr/>
        </p:nvSpPr>
        <p:spPr>
          <a:xfrm>
            <a:off x="3507290" y="3121778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49A87A8-CFEC-CEA1-D562-AC01249026C3}"/>
              </a:ext>
            </a:extLst>
          </p:cNvPr>
          <p:cNvSpPr/>
          <p:nvPr/>
        </p:nvSpPr>
        <p:spPr>
          <a:xfrm>
            <a:off x="3637273" y="3121779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F3BA11-CE3A-88B2-DCC4-819A1C8D0C3B}"/>
              </a:ext>
            </a:extLst>
          </p:cNvPr>
          <p:cNvSpPr/>
          <p:nvPr/>
        </p:nvSpPr>
        <p:spPr>
          <a:xfrm>
            <a:off x="3762542" y="3121779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65BBA0B-C477-3668-E15F-05A4BD3FC45B}"/>
              </a:ext>
            </a:extLst>
          </p:cNvPr>
          <p:cNvSpPr/>
          <p:nvPr/>
        </p:nvSpPr>
        <p:spPr>
          <a:xfrm>
            <a:off x="3892525" y="3121779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EA19E0B-C24B-4B43-BAFF-B46D990442F7}"/>
              </a:ext>
            </a:extLst>
          </p:cNvPr>
          <p:cNvSpPr/>
          <p:nvPr/>
        </p:nvSpPr>
        <p:spPr>
          <a:xfrm>
            <a:off x="4021756" y="3121779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167AECE-CB36-6C23-E196-E2CA419C751D}"/>
              </a:ext>
            </a:extLst>
          </p:cNvPr>
          <p:cNvSpPr/>
          <p:nvPr/>
        </p:nvSpPr>
        <p:spPr>
          <a:xfrm>
            <a:off x="4151739" y="3121780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1DEA4A7-17DA-51B3-1467-AE0AE73EFB03}"/>
              </a:ext>
            </a:extLst>
          </p:cNvPr>
          <p:cNvSpPr/>
          <p:nvPr/>
        </p:nvSpPr>
        <p:spPr>
          <a:xfrm>
            <a:off x="4284236" y="3121780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83220DB-A4BA-5791-126C-1ED83857635F}"/>
              </a:ext>
            </a:extLst>
          </p:cNvPr>
          <p:cNvSpPr/>
          <p:nvPr/>
        </p:nvSpPr>
        <p:spPr>
          <a:xfrm>
            <a:off x="4414219" y="3121780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635C281-1F4B-7464-D723-9BB4F8C59468}"/>
              </a:ext>
            </a:extLst>
          </p:cNvPr>
          <p:cNvSpPr/>
          <p:nvPr/>
        </p:nvSpPr>
        <p:spPr>
          <a:xfrm>
            <a:off x="4543450" y="3121780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72F8EC6-3A26-442F-2A31-527F28A12F20}"/>
              </a:ext>
            </a:extLst>
          </p:cNvPr>
          <p:cNvSpPr/>
          <p:nvPr/>
        </p:nvSpPr>
        <p:spPr>
          <a:xfrm>
            <a:off x="4673433" y="3121781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70F8788-B9F0-EC55-97F1-DA4EC7D1ED16}"/>
              </a:ext>
            </a:extLst>
          </p:cNvPr>
          <p:cNvSpPr/>
          <p:nvPr/>
        </p:nvSpPr>
        <p:spPr>
          <a:xfrm>
            <a:off x="4798537" y="3121781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7F25175-B788-FAEA-C051-3A5652F92852}"/>
              </a:ext>
            </a:extLst>
          </p:cNvPr>
          <p:cNvSpPr/>
          <p:nvPr/>
        </p:nvSpPr>
        <p:spPr>
          <a:xfrm>
            <a:off x="4928520" y="3121781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B0A39F7-6DD5-CBA9-CEEC-4808BCC73BD0}"/>
              </a:ext>
            </a:extLst>
          </p:cNvPr>
          <p:cNvSpPr/>
          <p:nvPr/>
        </p:nvSpPr>
        <p:spPr>
          <a:xfrm>
            <a:off x="5057752" y="3121781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8E8E708-B37E-4FD0-D63E-E48662CB57E8}"/>
              </a:ext>
            </a:extLst>
          </p:cNvPr>
          <p:cNvSpPr/>
          <p:nvPr/>
        </p:nvSpPr>
        <p:spPr>
          <a:xfrm>
            <a:off x="5187735" y="3121782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B073788-BDC2-1232-F579-DB3C686CCD04}"/>
              </a:ext>
            </a:extLst>
          </p:cNvPr>
          <p:cNvSpPr/>
          <p:nvPr/>
        </p:nvSpPr>
        <p:spPr>
          <a:xfrm>
            <a:off x="5318431" y="3122650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DA4FDC7-D427-30EB-4ACC-264D43968D35}"/>
              </a:ext>
            </a:extLst>
          </p:cNvPr>
          <p:cNvSpPr/>
          <p:nvPr/>
        </p:nvSpPr>
        <p:spPr>
          <a:xfrm>
            <a:off x="5443700" y="3122650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1617F08-5306-5C0B-A9AC-63565EAA854E}"/>
              </a:ext>
            </a:extLst>
          </p:cNvPr>
          <p:cNvSpPr/>
          <p:nvPr/>
        </p:nvSpPr>
        <p:spPr>
          <a:xfrm>
            <a:off x="5573683" y="3122651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EFD20F5-207B-3623-CAE6-A54AF747B53D}"/>
              </a:ext>
            </a:extLst>
          </p:cNvPr>
          <p:cNvSpPr/>
          <p:nvPr/>
        </p:nvSpPr>
        <p:spPr>
          <a:xfrm>
            <a:off x="5702914" y="3122651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08B32FA-9164-EBB6-330A-212FE58E68AD}"/>
              </a:ext>
            </a:extLst>
          </p:cNvPr>
          <p:cNvSpPr/>
          <p:nvPr/>
        </p:nvSpPr>
        <p:spPr>
          <a:xfrm>
            <a:off x="5832897" y="3122651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AC0EC7-1BF5-9EED-1853-4C35CA66C6F2}"/>
              </a:ext>
            </a:extLst>
          </p:cNvPr>
          <p:cNvSpPr/>
          <p:nvPr/>
        </p:nvSpPr>
        <p:spPr>
          <a:xfrm>
            <a:off x="5965394" y="3122651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41798CD-21D1-CE5B-74F1-B81AF1FFCAC2}"/>
              </a:ext>
            </a:extLst>
          </p:cNvPr>
          <p:cNvSpPr/>
          <p:nvPr/>
        </p:nvSpPr>
        <p:spPr>
          <a:xfrm>
            <a:off x="6095377" y="3122652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BCBB4A3-BC8B-0A74-08C6-DD7B114B6E3C}"/>
              </a:ext>
            </a:extLst>
          </p:cNvPr>
          <p:cNvSpPr/>
          <p:nvPr/>
        </p:nvSpPr>
        <p:spPr>
          <a:xfrm>
            <a:off x="6224608" y="3122652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98B6B611-9DC3-06DB-8273-CABCA9B57D7D}"/>
              </a:ext>
            </a:extLst>
          </p:cNvPr>
          <p:cNvSpPr/>
          <p:nvPr/>
        </p:nvSpPr>
        <p:spPr>
          <a:xfrm rot="10800000">
            <a:off x="3090369" y="3477060"/>
            <a:ext cx="125654" cy="68866"/>
          </a:xfrm>
          <a:prstGeom prst="rightArrow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3649076-10F5-968F-C4D1-88FC35B0731A}"/>
              </a:ext>
            </a:extLst>
          </p:cNvPr>
          <p:cNvSpPr/>
          <p:nvPr/>
        </p:nvSpPr>
        <p:spPr>
          <a:xfrm>
            <a:off x="3248075" y="3494570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08C9E6C-F30F-F4AF-47C6-9D6925127007}"/>
              </a:ext>
            </a:extLst>
          </p:cNvPr>
          <p:cNvSpPr/>
          <p:nvPr/>
        </p:nvSpPr>
        <p:spPr>
          <a:xfrm>
            <a:off x="3378058" y="3494571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9ED0614-9FB2-AAD1-7D3A-E347D842C414}"/>
              </a:ext>
            </a:extLst>
          </p:cNvPr>
          <p:cNvSpPr/>
          <p:nvPr/>
        </p:nvSpPr>
        <p:spPr>
          <a:xfrm>
            <a:off x="3507290" y="3494571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B47DDED-9BC6-01A4-E10D-20595F1847E3}"/>
              </a:ext>
            </a:extLst>
          </p:cNvPr>
          <p:cNvSpPr/>
          <p:nvPr/>
        </p:nvSpPr>
        <p:spPr>
          <a:xfrm>
            <a:off x="3637273" y="3494571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FF8B35C-B64C-C1B7-C026-004B17025744}"/>
              </a:ext>
            </a:extLst>
          </p:cNvPr>
          <p:cNvSpPr/>
          <p:nvPr/>
        </p:nvSpPr>
        <p:spPr>
          <a:xfrm>
            <a:off x="3762541" y="3494571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3376599-A8C5-C8DA-7F48-C3931A6A5D9B}"/>
              </a:ext>
            </a:extLst>
          </p:cNvPr>
          <p:cNvSpPr/>
          <p:nvPr/>
        </p:nvSpPr>
        <p:spPr>
          <a:xfrm>
            <a:off x="3892524" y="3494572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AE3F7B9-ECCC-CBE8-6DD3-30B1A2338B86}"/>
              </a:ext>
            </a:extLst>
          </p:cNvPr>
          <p:cNvSpPr/>
          <p:nvPr/>
        </p:nvSpPr>
        <p:spPr>
          <a:xfrm>
            <a:off x="4021756" y="3494572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5D93115-B467-EEE3-099A-F8D3A8BEA354}"/>
              </a:ext>
            </a:extLst>
          </p:cNvPr>
          <p:cNvSpPr/>
          <p:nvPr/>
        </p:nvSpPr>
        <p:spPr>
          <a:xfrm>
            <a:off x="4151739" y="3494572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3EC45E5-C783-CAF4-27ED-4AF6A4F689FF}"/>
              </a:ext>
            </a:extLst>
          </p:cNvPr>
          <p:cNvSpPr/>
          <p:nvPr/>
        </p:nvSpPr>
        <p:spPr>
          <a:xfrm>
            <a:off x="4284235" y="3494572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54AB4ED-D715-9F8D-4DDD-2C7A8CC98FD2}"/>
              </a:ext>
            </a:extLst>
          </p:cNvPr>
          <p:cNvSpPr/>
          <p:nvPr/>
        </p:nvSpPr>
        <p:spPr>
          <a:xfrm>
            <a:off x="4414218" y="3494573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D57E00B-9704-D219-D526-D8E94C6FBD23}"/>
              </a:ext>
            </a:extLst>
          </p:cNvPr>
          <p:cNvSpPr/>
          <p:nvPr/>
        </p:nvSpPr>
        <p:spPr>
          <a:xfrm>
            <a:off x="4543450" y="3494573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FD7AACC-62AA-7162-A064-BFCFCCC75CAA}"/>
              </a:ext>
            </a:extLst>
          </p:cNvPr>
          <p:cNvSpPr/>
          <p:nvPr/>
        </p:nvSpPr>
        <p:spPr>
          <a:xfrm>
            <a:off x="4673433" y="3494573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99716A6-00C5-98C3-0D97-127367F884B9}"/>
              </a:ext>
            </a:extLst>
          </p:cNvPr>
          <p:cNvSpPr/>
          <p:nvPr/>
        </p:nvSpPr>
        <p:spPr>
          <a:xfrm>
            <a:off x="4798537" y="3494573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2EF8837-9C0C-4EF3-55F2-555DC1B5542B}"/>
              </a:ext>
            </a:extLst>
          </p:cNvPr>
          <p:cNvSpPr/>
          <p:nvPr/>
        </p:nvSpPr>
        <p:spPr>
          <a:xfrm>
            <a:off x="4928520" y="3494574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2E3E679-2925-C02F-B423-43484228E39A}"/>
              </a:ext>
            </a:extLst>
          </p:cNvPr>
          <p:cNvSpPr/>
          <p:nvPr/>
        </p:nvSpPr>
        <p:spPr>
          <a:xfrm>
            <a:off x="5057751" y="3494574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59F738B-0B7A-EE71-1EC4-5D9904FB2014}"/>
              </a:ext>
            </a:extLst>
          </p:cNvPr>
          <p:cNvSpPr/>
          <p:nvPr/>
        </p:nvSpPr>
        <p:spPr>
          <a:xfrm>
            <a:off x="5187734" y="3494574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69E8564-B1B2-C28F-30FA-B2B3033FE686}"/>
              </a:ext>
            </a:extLst>
          </p:cNvPr>
          <p:cNvSpPr/>
          <p:nvPr/>
        </p:nvSpPr>
        <p:spPr>
          <a:xfrm>
            <a:off x="5318431" y="3495443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FC53E14-54B8-3FE8-95E4-C20630B5A5CD}"/>
              </a:ext>
            </a:extLst>
          </p:cNvPr>
          <p:cNvSpPr/>
          <p:nvPr/>
        </p:nvSpPr>
        <p:spPr>
          <a:xfrm>
            <a:off x="5443699" y="3495443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E3A7409-B999-36B1-0BB2-B216CCEDAA9C}"/>
              </a:ext>
            </a:extLst>
          </p:cNvPr>
          <p:cNvSpPr/>
          <p:nvPr/>
        </p:nvSpPr>
        <p:spPr>
          <a:xfrm>
            <a:off x="5573682" y="3495443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DC4D7E1-3667-5AC5-268C-2A4DA1032F51}"/>
              </a:ext>
            </a:extLst>
          </p:cNvPr>
          <p:cNvSpPr/>
          <p:nvPr/>
        </p:nvSpPr>
        <p:spPr>
          <a:xfrm>
            <a:off x="5702914" y="3495443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0E0AB39-5A1B-6810-2041-B2BC813B5DA7}"/>
              </a:ext>
            </a:extLst>
          </p:cNvPr>
          <p:cNvSpPr/>
          <p:nvPr/>
        </p:nvSpPr>
        <p:spPr>
          <a:xfrm>
            <a:off x="5832897" y="3495444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0DC397A-45B9-01D8-973A-6F308597CBD5}"/>
              </a:ext>
            </a:extLst>
          </p:cNvPr>
          <p:cNvSpPr/>
          <p:nvPr/>
        </p:nvSpPr>
        <p:spPr>
          <a:xfrm>
            <a:off x="5965393" y="3495444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62F748B-BD9F-D90D-3951-7AC957E8E4F7}"/>
              </a:ext>
            </a:extLst>
          </p:cNvPr>
          <p:cNvSpPr/>
          <p:nvPr/>
        </p:nvSpPr>
        <p:spPr>
          <a:xfrm>
            <a:off x="6095376" y="3495444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48E1E5B-AE73-B55E-A9F2-47A38EF62E8B}"/>
              </a:ext>
            </a:extLst>
          </p:cNvPr>
          <p:cNvSpPr/>
          <p:nvPr/>
        </p:nvSpPr>
        <p:spPr>
          <a:xfrm>
            <a:off x="6224608" y="3495444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9BC3A-1FDA-CA24-AE68-FEDCF240BD3E}"/>
              </a:ext>
            </a:extLst>
          </p:cNvPr>
          <p:cNvSpPr/>
          <p:nvPr/>
        </p:nvSpPr>
        <p:spPr>
          <a:xfrm rot="16200000">
            <a:off x="7153181" y="1904717"/>
            <a:ext cx="909307" cy="2487023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EC22F-A818-8F10-5846-B8B2307420BA}"/>
              </a:ext>
            </a:extLst>
          </p:cNvPr>
          <p:cNvSpPr txBox="1"/>
          <p:nvPr/>
        </p:nvSpPr>
        <p:spPr>
          <a:xfrm>
            <a:off x="6336767" y="2810328"/>
            <a:ext cx="2564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QoE-</a:t>
            </a:r>
            <a:r>
              <a:rPr lang="es-ES" sz="1400" dirty="0" err="1"/>
              <a:t>based</a:t>
            </a:r>
            <a:r>
              <a:rPr lang="es-ES" sz="1400" dirty="0"/>
              <a:t> ABR streaming </a:t>
            </a:r>
            <a:r>
              <a:rPr lang="es-ES" sz="1400" dirty="0" err="1"/>
              <a:t>system</a:t>
            </a:r>
            <a:endParaRPr lang="en-US" sz="1400" dirty="0"/>
          </a:p>
        </p:txBody>
      </p:sp>
      <p:sp>
        <p:nvSpPr>
          <p:cNvPr id="66" name="Google Shape;2498;p169">
            <a:extLst>
              <a:ext uri="{FF2B5EF4-FFF2-40B4-BE49-F238E27FC236}">
                <a16:creationId xmlns:a16="http://schemas.microsoft.com/office/drawing/2014/main" id="{73691CFE-5CB6-52DD-304D-166E303272F7}"/>
              </a:ext>
            </a:extLst>
          </p:cNvPr>
          <p:cNvSpPr txBox="1"/>
          <p:nvPr/>
        </p:nvSpPr>
        <p:spPr>
          <a:xfrm>
            <a:off x="2425327" y="2730463"/>
            <a:ext cx="967007" cy="37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pPr algn="ctr" defTabSz="812776">
              <a:buClr>
                <a:srgbClr val="000000"/>
              </a:buClr>
            </a:pPr>
            <a:r>
              <a:rPr lang="en" sz="1400" kern="0" dirty="0">
                <a:solidFill>
                  <a:srgbClr val="385723"/>
                </a:solidFill>
                <a:ea typeface="Lato"/>
                <a:cs typeface="Times New Roman" panose="02020603050405020304" pitchFamily="18" charset="0"/>
                <a:sym typeface="Lato"/>
              </a:rPr>
              <a:t>viewer</a:t>
            </a:r>
            <a:endParaRPr sz="1400" kern="0" dirty="0">
              <a:solidFill>
                <a:srgbClr val="385723"/>
              </a:solidFill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E89D5138-CBBA-C954-036F-7988F26DA049}"/>
              </a:ext>
            </a:extLst>
          </p:cNvPr>
          <p:cNvSpPr/>
          <p:nvPr/>
        </p:nvSpPr>
        <p:spPr>
          <a:xfrm rot="10800000">
            <a:off x="3090369" y="2723206"/>
            <a:ext cx="125654" cy="68866"/>
          </a:xfrm>
          <a:prstGeom prst="rightArrow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3EF287-CE6E-575F-88EE-E3F4A41EA3C1}"/>
              </a:ext>
            </a:extLst>
          </p:cNvPr>
          <p:cNvSpPr/>
          <p:nvPr/>
        </p:nvSpPr>
        <p:spPr>
          <a:xfrm>
            <a:off x="3248075" y="2740716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E3E24D-0085-7F24-E32A-F6BD5FAFCCEA}"/>
              </a:ext>
            </a:extLst>
          </p:cNvPr>
          <p:cNvSpPr/>
          <p:nvPr/>
        </p:nvSpPr>
        <p:spPr>
          <a:xfrm>
            <a:off x="3378058" y="2740717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88DA1CC-6148-EBC0-2A53-4ED1F696178B}"/>
              </a:ext>
            </a:extLst>
          </p:cNvPr>
          <p:cNvSpPr/>
          <p:nvPr/>
        </p:nvSpPr>
        <p:spPr>
          <a:xfrm>
            <a:off x="3507290" y="2740717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215A9F7-32E3-8E05-C4CD-0567A8AEB9BC}"/>
              </a:ext>
            </a:extLst>
          </p:cNvPr>
          <p:cNvSpPr/>
          <p:nvPr/>
        </p:nvSpPr>
        <p:spPr>
          <a:xfrm>
            <a:off x="3637273" y="2740717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5742E9B-66E1-DD5C-121A-95F334B6F308}"/>
              </a:ext>
            </a:extLst>
          </p:cNvPr>
          <p:cNvSpPr/>
          <p:nvPr/>
        </p:nvSpPr>
        <p:spPr>
          <a:xfrm>
            <a:off x="3762541" y="2740717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254E88-4EBF-95CF-D11B-53709EE3C093}"/>
              </a:ext>
            </a:extLst>
          </p:cNvPr>
          <p:cNvSpPr/>
          <p:nvPr/>
        </p:nvSpPr>
        <p:spPr>
          <a:xfrm>
            <a:off x="3892524" y="2740718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E2C2403-F6F7-3BAB-0A97-8B958774BF90}"/>
              </a:ext>
            </a:extLst>
          </p:cNvPr>
          <p:cNvSpPr/>
          <p:nvPr/>
        </p:nvSpPr>
        <p:spPr>
          <a:xfrm>
            <a:off x="4021756" y="2740718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AA2C871-8190-C85E-7E4F-A0FF8D44A1B1}"/>
              </a:ext>
            </a:extLst>
          </p:cNvPr>
          <p:cNvSpPr/>
          <p:nvPr/>
        </p:nvSpPr>
        <p:spPr>
          <a:xfrm>
            <a:off x="4151739" y="2740718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92CAEFC-A684-24A3-1541-DB84FDD110FB}"/>
              </a:ext>
            </a:extLst>
          </p:cNvPr>
          <p:cNvSpPr/>
          <p:nvPr/>
        </p:nvSpPr>
        <p:spPr>
          <a:xfrm>
            <a:off x="4284235" y="2740718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AC6988-0DC8-5484-C30A-90EB4A2F320E}"/>
              </a:ext>
            </a:extLst>
          </p:cNvPr>
          <p:cNvSpPr/>
          <p:nvPr/>
        </p:nvSpPr>
        <p:spPr>
          <a:xfrm>
            <a:off x="4414218" y="2740719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C12FA3-006B-0D94-554D-88D0A0497FD8}"/>
              </a:ext>
            </a:extLst>
          </p:cNvPr>
          <p:cNvSpPr/>
          <p:nvPr/>
        </p:nvSpPr>
        <p:spPr>
          <a:xfrm>
            <a:off x="4543450" y="2740719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EE9F636-AD92-EE3A-85B2-B69C24BA31F0}"/>
              </a:ext>
            </a:extLst>
          </p:cNvPr>
          <p:cNvSpPr/>
          <p:nvPr/>
        </p:nvSpPr>
        <p:spPr>
          <a:xfrm>
            <a:off x="4673433" y="2740719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5093AAD-2A3E-1D84-E42B-CD9797F32209}"/>
              </a:ext>
            </a:extLst>
          </p:cNvPr>
          <p:cNvSpPr/>
          <p:nvPr/>
        </p:nvSpPr>
        <p:spPr>
          <a:xfrm>
            <a:off x="4798537" y="2740719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B92FFE9-DDE4-B837-2FB7-61292F303C67}"/>
              </a:ext>
            </a:extLst>
          </p:cNvPr>
          <p:cNvSpPr/>
          <p:nvPr/>
        </p:nvSpPr>
        <p:spPr>
          <a:xfrm>
            <a:off x="4928520" y="2740720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0635261-9968-1A2D-EA3B-360792BB8467}"/>
              </a:ext>
            </a:extLst>
          </p:cNvPr>
          <p:cNvSpPr/>
          <p:nvPr/>
        </p:nvSpPr>
        <p:spPr>
          <a:xfrm>
            <a:off x="5057751" y="2740720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BA7E8C5-96F1-CCD5-EF3A-EFA65F06CC86}"/>
              </a:ext>
            </a:extLst>
          </p:cNvPr>
          <p:cNvSpPr/>
          <p:nvPr/>
        </p:nvSpPr>
        <p:spPr>
          <a:xfrm>
            <a:off x="5187734" y="2740720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BC8F64B-CE0C-2A8E-D57E-578D39017FAD}"/>
              </a:ext>
            </a:extLst>
          </p:cNvPr>
          <p:cNvSpPr/>
          <p:nvPr/>
        </p:nvSpPr>
        <p:spPr>
          <a:xfrm>
            <a:off x="5318431" y="2741589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41AB85C-CAE6-BFE1-DD3C-1A8153604B22}"/>
              </a:ext>
            </a:extLst>
          </p:cNvPr>
          <p:cNvSpPr/>
          <p:nvPr/>
        </p:nvSpPr>
        <p:spPr>
          <a:xfrm>
            <a:off x="5443699" y="2741589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D815232-5B66-597B-75A0-E1DE2BDE49D1}"/>
              </a:ext>
            </a:extLst>
          </p:cNvPr>
          <p:cNvSpPr/>
          <p:nvPr/>
        </p:nvSpPr>
        <p:spPr>
          <a:xfrm>
            <a:off x="5573682" y="2741589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D308BC4-CD8B-72CC-B6EA-21F927B2287B}"/>
              </a:ext>
            </a:extLst>
          </p:cNvPr>
          <p:cNvSpPr/>
          <p:nvPr/>
        </p:nvSpPr>
        <p:spPr>
          <a:xfrm>
            <a:off x="5702914" y="2741589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BEDFD14-47F9-2A00-0106-14561FF14702}"/>
              </a:ext>
            </a:extLst>
          </p:cNvPr>
          <p:cNvSpPr/>
          <p:nvPr/>
        </p:nvSpPr>
        <p:spPr>
          <a:xfrm>
            <a:off x="5832897" y="2741590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F190F1B-3CC3-1C52-3C2D-01827456F289}"/>
              </a:ext>
            </a:extLst>
          </p:cNvPr>
          <p:cNvSpPr/>
          <p:nvPr/>
        </p:nvSpPr>
        <p:spPr>
          <a:xfrm>
            <a:off x="5965393" y="2741590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C1027BD-BF3F-263A-25DB-53CE4F2E2C95}"/>
              </a:ext>
            </a:extLst>
          </p:cNvPr>
          <p:cNvSpPr/>
          <p:nvPr/>
        </p:nvSpPr>
        <p:spPr>
          <a:xfrm>
            <a:off x="6095376" y="2741590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3FB7F2C-4DF7-F7AF-05EB-5083CE86A143}"/>
              </a:ext>
            </a:extLst>
          </p:cNvPr>
          <p:cNvSpPr/>
          <p:nvPr/>
        </p:nvSpPr>
        <p:spPr>
          <a:xfrm>
            <a:off x="6224608" y="2741590"/>
            <a:ext cx="94094" cy="33847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5" name="Google Shape;2498;p169">
            <a:extLst>
              <a:ext uri="{FF2B5EF4-FFF2-40B4-BE49-F238E27FC236}">
                <a16:creationId xmlns:a16="http://schemas.microsoft.com/office/drawing/2014/main" id="{1D160D20-2BB5-8696-E6A2-EA2DE647D718}"/>
              </a:ext>
            </a:extLst>
          </p:cNvPr>
          <p:cNvSpPr txBox="1"/>
          <p:nvPr/>
        </p:nvSpPr>
        <p:spPr>
          <a:xfrm>
            <a:off x="3898789" y="2659465"/>
            <a:ext cx="1619742" cy="37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pPr algn="ctr" defTabSz="812776">
              <a:buClr>
                <a:srgbClr val="000000"/>
              </a:buClr>
            </a:pPr>
            <a:r>
              <a:rPr lang="en-US" sz="1400" kern="0" dirty="0">
                <a:solidFill>
                  <a:srgbClr val="385723"/>
                </a:solidFill>
                <a:ea typeface="Lato"/>
                <a:cs typeface="Times New Roman" panose="02020603050405020304" pitchFamily="18" charset="0"/>
                <a:sym typeface="Lato"/>
              </a:rPr>
              <a:t>regular streaming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B4357B3-68D9-E718-B37A-3E96ECAE3075}"/>
              </a:ext>
            </a:extLst>
          </p:cNvPr>
          <p:cNvSpPr/>
          <p:nvPr/>
        </p:nvSpPr>
        <p:spPr>
          <a:xfrm>
            <a:off x="7664741" y="4361907"/>
            <a:ext cx="985547" cy="68358"/>
          </a:xfrm>
          <a:prstGeom prst="rect">
            <a:avLst/>
          </a:prstGeom>
          <a:solidFill>
            <a:srgbClr val="3857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C64E1C7-099D-0D5A-355A-2370425D5019}"/>
              </a:ext>
            </a:extLst>
          </p:cNvPr>
          <p:cNvSpPr/>
          <p:nvPr/>
        </p:nvSpPr>
        <p:spPr>
          <a:xfrm rot="5400000">
            <a:off x="8513520" y="4306992"/>
            <a:ext cx="186132" cy="44278"/>
          </a:xfrm>
          <a:prstGeom prst="rect">
            <a:avLst/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1851012-46A9-82D5-82F7-B6F2ECAB1A99}"/>
              </a:ext>
            </a:extLst>
          </p:cNvPr>
          <p:cNvSpPr/>
          <p:nvPr/>
        </p:nvSpPr>
        <p:spPr>
          <a:xfrm rot="5400000">
            <a:off x="8540380" y="4319209"/>
            <a:ext cx="186132" cy="27721"/>
          </a:xfrm>
          <a:prstGeom prst="rect">
            <a:avLst/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1" name="Google Shape;2487;p169">
            <a:extLst>
              <a:ext uri="{FF2B5EF4-FFF2-40B4-BE49-F238E27FC236}">
                <a16:creationId xmlns:a16="http://schemas.microsoft.com/office/drawing/2014/main" id="{AFAFFE5B-1AF2-D69F-4894-3290A1150819}"/>
              </a:ext>
            </a:extLst>
          </p:cNvPr>
          <p:cNvSpPr txBox="1"/>
          <p:nvPr/>
        </p:nvSpPr>
        <p:spPr>
          <a:xfrm>
            <a:off x="3137211" y="5197982"/>
            <a:ext cx="2064947" cy="37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67" tIns="81267" rIns="81267" bIns="81267" anchor="t" anchorCtr="0">
            <a:spAutoFit/>
          </a:bodyPr>
          <a:lstStyle/>
          <a:p>
            <a:pPr algn="ctr" defTabSz="812776">
              <a:buClr>
                <a:srgbClr val="000000"/>
              </a:buClr>
            </a:pPr>
            <a:r>
              <a:rPr lang="en-US" sz="1400" kern="0" dirty="0">
                <a:solidFill>
                  <a:srgbClr val="000000"/>
                </a:solidFill>
                <a:ea typeface="Lato"/>
                <a:cs typeface="Lato"/>
                <a:sym typeface="Lato"/>
              </a:rPr>
              <a:t>t</a:t>
            </a:r>
            <a:r>
              <a:rPr lang="en" sz="1400" kern="0" dirty="0">
                <a:solidFill>
                  <a:srgbClr val="000000"/>
                </a:solidFill>
                <a:ea typeface="Lato"/>
                <a:cs typeface="Lato"/>
                <a:sym typeface="Lato"/>
              </a:rPr>
              <a:t>raditional QoE modeling</a:t>
            </a:r>
            <a:endParaRPr sz="1400" kern="0" dirty="0">
              <a:solidFill>
                <a:srgbClr val="000000"/>
              </a:solidFill>
              <a:ea typeface="Lato"/>
              <a:cs typeface="Lato"/>
              <a:sym typeface="Lato"/>
            </a:endParaRP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599B961D-1257-2562-A8E6-C69B36819A7A}"/>
              </a:ext>
            </a:extLst>
          </p:cNvPr>
          <p:cNvGrpSpPr/>
          <p:nvPr/>
        </p:nvGrpSpPr>
        <p:grpSpPr>
          <a:xfrm>
            <a:off x="2491372" y="4153541"/>
            <a:ext cx="828896" cy="813839"/>
            <a:chOff x="384523" y="8307082"/>
            <a:chExt cx="1904844" cy="162767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5C97BAB8-8496-4BE1-0EA6-A61EEF7477AE}"/>
                </a:ext>
              </a:extLst>
            </p:cNvPr>
            <p:cNvSpPr/>
            <p:nvPr/>
          </p:nvSpPr>
          <p:spPr>
            <a:xfrm>
              <a:off x="434196" y="8442631"/>
              <a:ext cx="1848622" cy="25009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C40DA924-A0E6-C23F-A6E6-DAFD6C097897}"/>
                </a:ext>
              </a:extLst>
            </p:cNvPr>
            <p:cNvSpPr/>
            <p:nvPr/>
          </p:nvSpPr>
          <p:spPr>
            <a:xfrm>
              <a:off x="437334" y="8524581"/>
              <a:ext cx="1848622" cy="25009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86BBDCCF-6635-6183-E2E9-EFA94151AD80}"/>
                </a:ext>
              </a:extLst>
            </p:cNvPr>
            <p:cNvSpPr/>
            <p:nvPr/>
          </p:nvSpPr>
          <p:spPr>
            <a:xfrm>
              <a:off x="439439" y="8614287"/>
              <a:ext cx="1848622" cy="25009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5910203D-00E5-FBAB-605F-9E3CB3816AEB}"/>
                </a:ext>
              </a:extLst>
            </p:cNvPr>
            <p:cNvSpPr/>
            <p:nvPr/>
          </p:nvSpPr>
          <p:spPr>
            <a:xfrm>
              <a:off x="440435" y="8700375"/>
              <a:ext cx="1848622" cy="25009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A03D7B4-AD66-4E01-DA0B-477F21E564DE}"/>
                </a:ext>
              </a:extLst>
            </p:cNvPr>
            <p:cNvSpPr/>
            <p:nvPr/>
          </p:nvSpPr>
          <p:spPr>
            <a:xfrm>
              <a:off x="440436" y="8785183"/>
              <a:ext cx="1848931" cy="28252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B5136D90-B195-01BA-849B-32785CE36FAF}"/>
                </a:ext>
              </a:extLst>
            </p:cNvPr>
            <p:cNvSpPr/>
            <p:nvPr/>
          </p:nvSpPr>
          <p:spPr>
            <a:xfrm>
              <a:off x="442765" y="8879179"/>
              <a:ext cx="1843209" cy="282522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08A83DCD-2F26-212B-FB16-19F429B42902}"/>
                </a:ext>
              </a:extLst>
            </p:cNvPr>
            <p:cNvSpPr/>
            <p:nvPr/>
          </p:nvSpPr>
          <p:spPr>
            <a:xfrm>
              <a:off x="446158" y="8968158"/>
              <a:ext cx="1843209" cy="282522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3" name="Arrow: Right 62">
              <a:extLst>
                <a:ext uri="{FF2B5EF4-FFF2-40B4-BE49-F238E27FC236}">
                  <a16:creationId xmlns:a16="http://schemas.microsoft.com/office/drawing/2014/main" id="{392C7DD7-A112-D8D2-7357-94FFCA41A9CF}"/>
                </a:ext>
              </a:extLst>
            </p:cNvPr>
            <p:cNvSpPr/>
            <p:nvPr/>
          </p:nvSpPr>
          <p:spPr>
            <a:xfrm>
              <a:off x="446158" y="9061654"/>
              <a:ext cx="1843209" cy="282522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4" name="Arrow: Right 63">
              <a:extLst>
                <a:ext uri="{FF2B5EF4-FFF2-40B4-BE49-F238E27FC236}">
                  <a16:creationId xmlns:a16="http://schemas.microsoft.com/office/drawing/2014/main" id="{A4625535-A89D-CFFC-87FD-88831FD6D1F3}"/>
                </a:ext>
              </a:extLst>
            </p:cNvPr>
            <p:cNvSpPr/>
            <p:nvPr/>
          </p:nvSpPr>
          <p:spPr>
            <a:xfrm>
              <a:off x="446158" y="9147024"/>
              <a:ext cx="1843209" cy="282522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C84AD9E-2AB5-A300-CCEB-6E068BE7339C}"/>
                </a:ext>
              </a:extLst>
            </p:cNvPr>
            <p:cNvSpPr/>
            <p:nvPr/>
          </p:nvSpPr>
          <p:spPr>
            <a:xfrm>
              <a:off x="384523" y="8307082"/>
              <a:ext cx="45719" cy="930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9F78273-7462-EE52-8262-BE5D0D656F3F}"/>
                </a:ext>
              </a:extLst>
            </p:cNvPr>
            <p:cNvSpPr/>
            <p:nvPr/>
          </p:nvSpPr>
          <p:spPr>
            <a:xfrm>
              <a:off x="445333" y="8508458"/>
              <a:ext cx="129389" cy="1426300"/>
            </a:xfrm>
            <a:prstGeom prst="rect">
              <a:avLst/>
            </a:prstGeom>
            <a:solidFill>
              <a:srgbClr val="AFABA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5CA26823-F80B-D81C-D3FA-1A5111969260}"/>
                </a:ext>
              </a:extLst>
            </p:cNvPr>
            <p:cNvSpPr/>
            <p:nvPr/>
          </p:nvSpPr>
          <p:spPr>
            <a:xfrm>
              <a:off x="577819" y="8585425"/>
              <a:ext cx="129389" cy="1342528"/>
            </a:xfrm>
            <a:prstGeom prst="rect">
              <a:avLst/>
            </a:prstGeom>
            <a:solidFill>
              <a:srgbClr val="AFABA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7412E99-471B-D199-38BC-5D939BCBDB2E}"/>
                </a:ext>
              </a:extLst>
            </p:cNvPr>
            <p:cNvSpPr/>
            <p:nvPr/>
          </p:nvSpPr>
          <p:spPr>
            <a:xfrm>
              <a:off x="714953" y="8681146"/>
              <a:ext cx="129389" cy="1253612"/>
            </a:xfrm>
            <a:prstGeom prst="rect">
              <a:avLst/>
            </a:prstGeom>
            <a:solidFill>
              <a:srgbClr val="AFABA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293A614-F2FB-4C27-05E2-B8DB53086B66}"/>
                </a:ext>
              </a:extLst>
            </p:cNvPr>
            <p:cNvSpPr/>
            <p:nvPr/>
          </p:nvSpPr>
          <p:spPr>
            <a:xfrm>
              <a:off x="847872" y="8772309"/>
              <a:ext cx="129389" cy="1162449"/>
            </a:xfrm>
            <a:prstGeom prst="rect">
              <a:avLst/>
            </a:prstGeom>
            <a:solidFill>
              <a:srgbClr val="AFABA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D0E2D3AA-2613-E382-9086-DA51A918AAA6}"/>
                </a:ext>
              </a:extLst>
            </p:cNvPr>
            <p:cNvSpPr/>
            <p:nvPr/>
          </p:nvSpPr>
          <p:spPr>
            <a:xfrm>
              <a:off x="978661" y="8858063"/>
              <a:ext cx="129389" cy="1076695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D32D4B4-5417-FA56-681A-22399859B8D6}"/>
                </a:ext>
              </a:extLst>
            </p:cNvPr>
            <p:cNvSpPr/>
            <p:nvPr/>
          </p:nvSpPr>
          <p:spPr>
            <a:xfrm>
              <a:off x="1115955" y="8988473"/>
              <a:ext cx="129389" cy="946286"/>
            </a:xfrm>
            <a:prstGeom prst="rect">
              <a:avLst/>
            </a:prstGeom>
            <a:solidFill>
              <a:srgbClr val="AFABAB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2AACE0C-EC50-91F2-5369-F594E3C50392}"/>
                </a:ext>
              </a:extLst>
            </p:cNvPr>
            <p:cNvSpPr/>
            <p:nvPr/>
          </p:nvSpPr>
          <p:spPr>
            <a:xfrm>
              <a:off x="1256408" y="9077333"/>
              <a:ext cx="129389" cy="857425"/>
            </a:xfrm>
            <a:prstGeom prst="rect">
              <a:avLst/>
            </a:prstGeom>
            <a:solidFill>
              <a:srgbClr val="AFABA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9D669AD-6754-8891-868B-CB3ADCABEECC}"/>
                </a:ext>
              </a:extLst>
            </p:cNvPr>
            <p:cNvSpPr/>
            <p:nvPr/>
          </p:nvSpPr>
          <p:spPr>
            <a:xfrm>
              <a:off x="1390330" y="9161200"/>
              <a:ext cx="129389" cy="773557"/>
            </a:xfrm>
            <a:prstGeom prst="rect">
              <a:avLst/>
            </a:prstGeom>
            <a:solidFill>
              <a:srgbClr val="AFABA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2222CFE3-BC9A-4283-D059-1983B17FDA7D}"/>
                </a:ext>
              </a:extLst>
            </p:cNvPr>
            <p:cNvSpPr/>
            <p:nvPr/>
          </p:nvSpPr>
          <p:spPr>
            <a:xfrm>
              <a:off x="1526472" y="9268373"/>
              <a:ext cx="129389" cy="666385"/>
            </a:xfrm>
            <a:prstGeom prst="rect">
              <a:avLst/>
            </a:prstGeom>
            <a:solidFill>
              <a:srgbClr val="AFABA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4F6A0788-1425-0306-63A5-13038BBCFD15}"/>
                </a:ext>
              </a:extLst>
            </p:cNvPr>
            <p:cNvSpPr/>
            <p:nvPr/>
          </p:nvSpPr>
          <p:spPr>
            <a:xfrm rot="5400000">
              <a:off x="1576289" y="9189249"/>
              <a:ext cx="118174" cy="217309"/>
            </a:xfrm>
            <a:prstGeom prst="rect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32F6850-B956-1770-1D51-5498D3E670FE}"/>
                </a:ext>
              </a:extLst>
            </p:cNvPr>
            <p:cNvSpPr/>
            <p:nvPr/>
          </p:nvSpPr>
          <p:spPr>
            <a:xfrm rot="5400000" flipH="1">
              <a:off x="1472092" y="9069445"/>
              <a:ext cx="66562" cy="217309"/>
            </a:xfrm>
            <a:prstGeom prst="rect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EBD3BA61-16DE-6AED-F97F-FBE7063702BA}"/>
                </a:ext>
              </a:extLst>
            </p:cNvPr>
            <p:cNvSpPr/>
            <p:nvPr/>
          </p:nvSpPr>
          <p:spPr>
            <a:xfrm rot="5400000" flipH="1">
              <a:off x="1341820" y="8982674"/>
              <a:ext cx="60723" cy="217309"/>
            </a:xfrm>
            <a:prstGeom prst="rect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23EF8A4-CE6D-019A-129E-7FFF647EFBE8}"/>
                </a:ext>
              </a:extLst>
            </p:cNvPr>
            <p:cNvSpPr/>
            <p:nvPr/>
          </p:nvSpPr>
          <p:spPr>
            <a:xfrm rot="5400000" flipH="1">
              <a:off x="1193331" y="8890084"/>
              <a:ext cx="66683" cy="217309"/>
            </a:xfrm>
            <a:prstGeom prst="rect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1CAC5DF6-6BED-726F-F554-A9C9F397308E}"/>
                </a:ext>
              </a:extLst>
            </p:cNvPr>
            <p:cNvSpPr/>
            <p:nvPr/>
          </p:nvSpPr>
          <p:spPr>
            <a:xfrm rot="5400000" flipH="1">
              <a:off x="928258" y="8694859"/>
              <a:ext cx="69413" cy="217309"/>
            </a:xfrm>
            <a:prstGeom prst="rect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0F841E56-8B7B-70F5-04C2-F50B15EEB91E}"/>
                </a:ext>
              </a:extLst>
            </p:cNvPr>
            <p:cNvSpPr/>
            <p:nvPr/>
          </p:nvSpPr>
          <p:spPr>
            <a:xfrm rot="5400000" flipH="1">
              <a:off x="795869" y="8609233"/>
              <a:ext cx="69412" cy="217309"/>
            </a:xfrm>
            <a:prstGeom prst="rect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8C49850F-41E6-F661-69C5-9F2B9D5F107C}"/>
                </a:ext>
              </a:extLst>
            </p:cNvPr>
            <p:cNvSpPr/>
            <p:nvPr/>
          </p:nvSpPr>
          <p:spPr>
            <a:xfrm rot="5400000" flipH="1">
              <a:off x="670957" y="8523121"/>
              <a:ext cx="76708" cy="217309"/>
            </a:xfrm>
            <a:prstGeom prst="rect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D5426C5-196E-620D-A6AD-E381A07A19E3}"/>
                </a:ext>
              </a:extLst>
            </p:cNvPr>
            <p:cNvSpPr/>
            <p:nvPr/>
          </p:nvSpPr>
          <p:spPr>
            <a:xfrm rot="5400000" flipH="1">
              <a:off x="569689" y="8437032"/>
              <a:ext cx="71102" cy="217309"/>
            </a:xfrm>
            <a:prstGeom prst="rect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E4D0ED1-4085-301D-1A1D-764648CB973E}"/>
              </a:ext>
            </a:extLst>
          </p:cNvPr>
          <p:cNvSpPr/>
          <p:nvPr/>
        </p:nvSpPr>
        <p:spPr>
          <a:xfrm rot="16200000">
            <a:off x="4673222" y="2344193"/>
            <a:ext cx="1690148" cy="4615472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1C8F84F7-E253-543E-81A2-BCC3F8E972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90" y="2616191"/>
            <a:ext cx="276337" cy="24775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D25D91A-C3AD-49DA-7BE1-FB40C4A25B80}"/>
              </a:ext>
            </a:extLst>
          </p:cNvPr>
          <p:cNvSpPr txBox="1"/>
          <p:nvPr/>
        </p:nvSpPr>
        <p:spPr>
          <a:xfrm>
            <a:off x="7441051" y="3230926"/>
            <a:ext cx="93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QoE model</a:t>
            </a:r>
          </a:p>
        </p:txBody>
      </p:sp>
    </p:spTree>
    <p:extLst>
      <p:ext uri="{BB962C8B-B14F-4D97-AF65-F5344CB8AC3E}">
        <p14:creationId xmlns:p14="http://schemas.microsoft.com/office/powerpoint/2010/main" val="403305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Peroni</dc:creator>
  <cp:lastModifiedBy>Leonardo Peroni</cp:lastModifiedBy>
  <cp:revision>1</cp:revision>
  <dcterms:created xsi:type="dcterms:W3CDTF">2023-10-09T14:15:06Z</dcterms:created>
  <dcterms:modified xsi:type="dcterms:W3CDTF">2023-10-09T14:15:27Z</dcterms:modified>
</cp:coreProperties>
</file>