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7" r:id="rId6"/>
    <p:sldId id="269" r:id="rId7"/>
    <p:sldId id="270" r:id="rId8"/>
    <p:sldId id="268" r:id="rId9"/>
    <p:sldId id="257" r:id="rId10"/>
    <p:sldId id="271" r:id="rId11"/>
    <p:sldId id="258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8" autoAdjust="0"/>
    <p:restoredTop sz="94660"/>
  </p:normalViewPr>
  <p:slideViewPr>
    <p:cSldViewPr>
      <p:cViewPr varScale="1">
        <p:scale>
          <a:sx n="69" d="100"/>
          <a:sy n="69" d="100"/>
        </p:scale>
        <p:origin x="13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2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6CE6-FF85-4F4B-9E01-C62677BDACD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22D7-9FD2-4E29-A0F0-1BCC7712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0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C/S &amp; P2P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64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-243408"/>
            <a:ext cx="5834373" cy="7249547"/>
          </a:xfrm>
        </p:spPr>
      </p:pic>
    </p:spTree>
    <p:extLst>
      <p:ext uri="{BB962C8B-B14F-4D97-AF65-F5344CB8AC3E}">
        <p14:creationId xmlns:p14="http://schemas.microsoft.com/office/powerpoint/2010/main" val="213647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Tracker – Client</a:t>
            </a:r>
          </a:p>
          <a:p>
            <a:pPr lvl="1"/>
            <a:r>
              <a:rPr lang="en-US" altLang="zh-CN" dirty="0" smtClean="0"/>
              <a:t>Tracker with low load</a:t>
            </a:r>
          </a:p>
          <a:p>
            <a:pPr lvl="1"/>
            <a:r>
              <a:rPr lang="en-US" altLang="zh-CN" dirty="0" smtClean="0"/>
              <a:t>Tracker with high efficiency</a:t>
            </a:r>
          </a:p>
          <a:p>
            <a:pPr lvl="2"/>
            <a:r>
              <a:rPr lang="en-US" altLang="zh-CN" dirty="0" smtClean="0"/>
              <a:t>UDP instead of HTTP</a:t>
            </a:r>
          </a:p>
          <a:p>
            <a:pPr lvl="2"/>
            <a:r>
              <a:rPr lang="en-US" altLang="zh-CN" dirty="0" smtClean="0"/>
              <a:t>Compact form of peer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33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Peer – Peer</a:t>
            </a:r>
          </a:p>
          <a:p>
            <a:pPr lvl="1"/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/>
              <a:t>Resume from </a:t>
            </a:r>
            <a:r>
              <a:rPr lang="en-US" altLang="zh-CN" dirty="0" smtClean="0"/>
              <a:t>breakpoint</a:t>
            </a:r>
          </a:p>
          <a:p>
            <a:pPr lvl="1"/>
            <a:r>
              <a:rPr lang="en-US" altLang="zh-CN" dirty="0" smtClean="0"/>
              <a:t>Rarest first selection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5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Twisted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Event-driven Programming</a:t>
            </a:r>
          </a:p>
          <a:p>
            <a:r>
              <a:rPr lang="en-US" altLang="zh-CN" dirty="0" smtClean="0"/>
              <a:t>Asynchronous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2856"/>
            <a:ext cx="4752528" cy="45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Event-driven design</a:t>
            </a:r>
          </a:p>
          <a:p>
            <a:pPr lvl="1"/>
            <a:r>
              <a:rPr lang="en-US" altLang="zh-CN" dirty="0" smtClean="0"/>
              <a:t>Timer events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. Send keep-alive messages at intervals</a:t>
            </a:r>
          </a:p>
          <a:p>
            <a:pPr lvl="1"/>
            <a:r>
              <a:rPr lang="en-US" altLang="zh-CN" dirty="0" smtClean="0"/>
              <a:t>Data receiving events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. Receive a “have” msg. -&gt; update the peer’s </a:t>
            </a:r>
            <a:r>
              <a:rPr lang="en-US" altLang="zh-CN" dirty="0" err="1" smtClean="0"/>
              <a:t>bitfield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. Receive a “request” msg. -&gt; send a “piece” msg.</a:t>
            </a:r>
          </a:p>
          <a:p>
            <a:pPr lvl="1"/>
            <a:r>
              <a:rPr lang="en-US" altLang="zh-CN" dirty="0" smtClean="0"/>
              <a:t>Other events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. Finish downloading a piece -&gt; validate &amp; file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40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Twisted-based framework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632848" cy="385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does protocol mean?</a:t>
            </a:r>
          </a:p>
          <a:p>
            <a:r>
              <a:rPr lang="en-US" altLang="zh-CN" dirty="0" smtClean="0"/>
              <a:t>C/S</a:t>
            </a:r>
          </a:p>
          <a:p>
            <a:r>
              <a:rPr lang="en-US" altLang="zh-CN" dirty="0" smtClean="0"/>
              <a:t>P2P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 </a:t>
            </a:r>
            <a:r>
              <a:rPr lang="en-US" altLang="zh-CN" dirty="0"/>
              <a:t>does protocol mean?</a:t>
            </a:r>
          </a:p>
        </p:txBody>
      </p:sp>
    </p:spTree>
    <p:extLst>
      <p:ext uri="{BB962C8B-B14F-4D97-AF65-F5344CB8AC3E}">
        <p14:creationId xmlns:p14="http://schemas.microsoft.com/office/powerpoint/2010/main" val="34963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 Control</a:t>
            </a:r>
          </a:p>
          <a:p>
            <a:r>
              <a:rPr lang="en-US" altLang="zh-CN" dirty="0" smtClean="0"/>
              <a:t>Process Control</a:t>
            </a:r>
          </a:p>
          <a:p>
            <a:endParaRPr lang="en-US" altLang="zh-CN" dirty="0"/>
          </a:p>
          <a:p>
            <a:r>
              <a:rPr lang="en-US" altLang="zh-CN" dirty="0" smtClean="0"/>
              <a:t>Three questions</a:t>
            </a:r>
          </a:p>
          <a:p>
            <a:pPr lvl="1"/>
            <a:r>
              <a:rPr lang="en-US" altLang="zh-CN" dirty="0" smtClean="0"/>
              <a:t>What is the protocol designed to do?</a:t>
            </a:r>
          </a:p>
          <a:p>
            <a:pPr lvl="1"/>
            <a:r>
              <a:rPr lang="en-US" altLang="zh-CN" dirty="0" smtClean="0"/>
              <a:t>What do the messages mean?</a:t>
            </a:r>
          </a:p>
          <a:p>
            <a:pPr lvl="1"/>
            <a:r>
              <a:rPr lang="en-US" altLang="zh-CN" dirty="0" smtClean="0"/>
              <a:t>What are the characteristics of the protocol?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09072" y="548680"/>
            <a:ext cx="6525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What does protocol mean?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19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C/S &amp; P2P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44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Client -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42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Raw data transfer</a:t>
            </a:r>
          </a:p>
          <a:p>
            <a:pPr lvl="1"/>
            <a:r>
              <a:rPr lang="en-US" altLang="zh-CN" dirty="0" smtClean="0"/>
              <a:t>Encrypted data transfer</a:t>
            </a:r>
          </a:p>
          <a:p>
            <a:pPr lvl="1"/>
            <a:r>
              <a:rPr lang="en-US" altLang="zh-CN" dirty="0" smtClean="0"/>
              <a:t>Request the catalogue of the server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Multiple services</a:t>
            </a:r>
          </a:p>
          <a:p>
            <a:pPr lvl="1"/>
            <a:r>
              <a:rPr lang="en-US" altLang="zh-CN" dirty="0" smtClean="0"/>
              <a:t>Process bar that functions successfully while multiple files are transferred.</a:t>
            </a:r>
          </a:p>
          <a:p>
            <a:pPr lvl="1"/>
            <a:r>
              <a:rPr lang="en-US" altLang="zh-CN" dirty="0" smtClean="0"/>
              <a:t>Multiple threads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Peer to Peer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Protocol: based on </a:t>
            </a:r>
            <a:r>
              <a:rPr lang="en-US" altLang="zh-CN" b="1" dirty="0" err="1" smtClean="0"/>
              <a:t>BitTorrent</a:t>
            </a:r>
            <a:endParaRPr lang="en-US" altLang="zh-CN" b="1" dirty="0" smtClean="0"/>
          </a:p>
          <a:p>
            <a:r>
              <a:rPr lang="en-US" altLang="zh-CN" dirty="0" smtClean="0"/>
              <a:t>Programming Framework: </a:t>
            </a:r>
            <a:r>
              <a:rPr lang="en-US" altLang="zh-CN" b="1" dirty="0" smtClean="0"/>
              <a:t>Twisted</a:t>
            </a:r>
          </a:p>
          <a:p>
            <a:r>
              <a:rPr lang="en-US" altLang="zh-CN" dirty="0" smtClean="0"/>
              <a:t>Features: </a:t>
            </a:r>
          </a:p>
          <a:p>
            <a:pPr lvl="1"/>
            <a:r>
              <a:rPr lang="en-US" altLang="zh-CN" dirty="0" smtClean="0"/>
              <a:t>Peers may join and leave the torrent at any time</a:t>
            </a:r>
          </a:p>
          <a:p>
            <a:pPr lvl="1"/>
            <a:r>
              <a:rPr lang="en-US" altLang="zh-CN" dirty="0" smtClean="0"/>
              <a:t>Resume from breakpoint</a:t>
            </a:r>
          </a:p>
          <a:p>
            <a:pPr lvl="1"/>
            <a:r>
              <a:rPr lang="en-US" altLang="zh-CN" dirty="0" smtClean="0"/>
              <a:t>Rarest first selection</a:t>
            </a:r>
          </a:p>
          <a:p>
            <a:pPr lvl="1"/>
            <a:r>
              <a:rPr lang="en-US" altLang="zh-CN" dirty="0" smtClean="0"/>
              <a:t>Tracker with low load and high efficiency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35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221</Words>
  <Application>Microsoft Office PowerPoint</Application>
  <PresentationFormat>全屏显示(4:3)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主题​​</vt:lpstr>
      <vt:lpstr>C/S &amp; P2P</vt:lpstr>
      <vt:lpstr>Contents</vt:lpstr>
      <vt:lpstr>What does protocol mean?</vt:lpstr>
      <vt:lpstr>PowerPoint 演示文稿</vt:lpstr>
      <vt:lpstr>C/S &amp; P2P</vt:lpstr>
      <vt:lpstr>Client - Server</vt:lpstr>
      <vt:lpstr>Overview</vt:lpstr>
      <vt:lpstr>Peer to Peer</vt:lpstr>
      <vt:lpstr>Overview</vt:lpstr>
      <vt:lpstr>PowerPoint 演示文稿</vt:lpstr>
      <vt:lpstr>Protocol</vt:lpstr>
      <vt:lpstr>Protocol</vt:lpstr>
      <vt:lpstr>Twisted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Coxy</dc:creator>
  <cp:lastModifiedBy>T ake</cp:lastModifiedBy>
  <cp:revision>21</cp:revision>
  <dcterms:created xsi:type="dcterms:W3CDTF">2018-05-02T05:09:23Z</dcterms:created>
  <dcterms:modified xsi:type="dcterms:W3CDTF">2018-06-10T13:05:01Z</dcterms:modified>
</cp:coreProperties>
</file>