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75" r:id="rId7"/>
    <p:sldId id="266" r:id="rId8"/>
    <p:sldId id="267" r:id="rId9"/>
    <p:sldId id="269" r:id="rId10"/>
    <p:sldId id="270" r:id="rId11"/>
    <p:sldId id="271" r:id="rId12"/>
    <p:sldId id="274" r:id="rId13"/>
    <p:sldId id="273" r:id="rId14"/>
    <p:sldId id="272" r:id="rId15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5386CDC-4A3A-4DFF-AF11-91A439C3A932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2018/1/2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zh-CN" smtClean="0"/>
              <a:pPr algn="r" rt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90B55CF-1AD3-47AF-86D6-6E83631F639F}" type="datetime1">
              <a:rPr lang="zh-CN" altLang="en-US" smtClean="0"/>
              <a:pPr/>
              <a:t>2018/1/2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EE2CF44-2B13-41B4-A334-1CDF534EEBB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85F9EB-0B67-4E5D-ABB4-A1ED5DDCD960}" type="datetime1">
              <a:rPr lang="zh-CN" altLang="en-US" smtClean="0"/>
              <a:pPr/>
              <a:t>2018/1/2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B93C0C8-F4D6-4152-97F1-BFA359CDCADC}" type="datetime1">
              <a:rPr lang="zh-CN" altLang="en-US" smtClean="0"/>
              <a:pPr/>
              <a:t>2018/1/2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15EE253-6246-4F3E-9DFF-50962FEF5B4D}" type="datetime1">
              <a:rPr lang="zh-CN" altLang="en-US" smtClean="0"/>
              <a:pPr/>
              <a:t>2018/1/2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BAF348-2B6B-4087-832D-430EBF0058EA}" type="datetime1">
              <a:rPr lang="zh-CN" altLang="en-US" smtClean="0"/>
              <a:pPr/>
              <a:t>2018/1/2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​</a:t>
            </a:r>
            <a:fld id="{40C5CB09-2A8F-49B0-BF09-DF29E5A58BC3}" type="datetime1">
              <a:rPr lang="zh-CN" altLang="en-US" smtClean="0"/>
              <a:pPr/>
              <a:t>2018/1/2</a:t>
            </a:fld>
            <a:r>
              <a:rPr lang="en-US" dirty="0"/>
              <a:t>​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E388C4-8DF4-4B6C-8CA7-8C6DAB185AB3}" type="datetime1">
              <a:rPr lang="zh-CN" altLang="en-US" smtClean="0"/>
              <a:pPr/>
              <a:t>2018/1/2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2A07F3-1D45-48EC-9D47-29A0A5918F2C}" type="datetime1">
              <a:rPr lang="zh-CN" altLang="en-US" smtClean="0"/>
              <a:pPr/>
              <a:t>2018/1/2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69D157-EE52-4810-8D9E-BA1E04C6E59A}" type="datetime1">
              <a:rPr lang="zh-CN" altLang="en-US" smtClean="0"/>
              <a:pPr/>
              <a:t>2018/1/2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AAA618-E7BD-4A95-B6B7-82E26C40DBBA}" type="datetime1">
              <a:rPr lang="zh-CN" altLang="en-US" smtClean="0"/>
              <a:pPr/>
              <a:t>2018/1/2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162C21B-7446-4450-8488-5C06B94AC818}" type="datetime1">
              <a:rPr lang="zh-CN" altLang="en-US" smtClean="0"/>
              <a:pPr/>
              <a:t>2018/1/2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图形处理器中通用计算流多处理器的设计与实现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王锡淮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16337236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徐立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16337263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857500"/>
            <a:ext cx="9144000" cy="114300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sz="4400" dirty="0"/>
              <a:t>体会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3284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2857500"/>
            <a:ext cx="9144000" cy="1143000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4400" dirty="0"/>
              <a:t>Thanks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4000" y="1916832"/>
            <a:ext cx="9144000" cy="4267200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zh-CN" altLang="en-US" sz="3200" dirty="0"/>
              <a:t>选题背景</a:t>
            </a:r>
            <a:endParaRPr lang="en-US" altLang="zh-CN" sz="3200" dirty="0"/>
          </a:p>
          <a:p>
            <a:pPr rtl="0"/>
            <a:endParaRPr lang="en-US" altLang="zh-CN" sz="3200" dirty="0"/>
          </a:p>
          <a:p>
            <a:pPr rtl="0"/>
            <a:r>
              <a:rPr lang="zh-CN" altLang="en-US" sz="3200" dirty="0"/>
              <a:t>实验内容</a:t>
            </a:r>
            <a:endParaRPr lang="en-US" altLang="zh-CN" sz="3200" dirty="0"/>
          </a:p>
          <a:p>
            <a:pPr marL="0" indent="0" rtl="0">
              <a:buNone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sz="3200" dirty="0"/>
              <a:t>论文内容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rtl="0">
              <a:buNone/>
            </a:pPr>
            <a:endParaRPr lang="en-US" altLang="zh-CN" sz="3200" dirty="0"/>
          </a:p>
          <a:p>
            <a:pPr rtl="0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en-US" altLang="zh-CN" sz="3200" dirty="0"/>
          </a:p>
          <a:p>
            <a:pPr rtl="0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体会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7D0BE-B435-446D-9153-5340513A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575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dirty="0"/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29733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260648"/>
            <a:ext cx="9144000" cy="1143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111C9F8-2798-491F-8316-FEEC6554C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-459432"/>
            <a:ext cx="3888430" cy="7556952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CFAFBC21-DCA3-4FA5-9641-4A148A5C3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75" y="-238201"/>
            <a:ext cx="9865098" cy="7334401"/>
          </a:xfr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94DB65D-DC23-4D07-BADB-411FAD9BA4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454" y="-348157"/>
            <a:ext cx="9371321" cy="733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404664"/>
            <a:ext cx="9144000" cy="1143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400" dirty="0"/>
              <a:t>论文内容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739D58-BB30-4C0E-9829-C15B7644F4D5}"/>
              </a:ext>
            </a:extLst>
          </p:cNvPr>
          <p:cNvSpPr txBox="1"/>
          <p:nvPr/>
        </p:nvSpPr>
        <p:spPr>
          <a:xfrm>
            <a:off x="1919536" y="1659285"/>
            <a:ext cx="83529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1</a:t>
            </a:r>
            <a:r>
              <a:rPr lang="en-US" altLang="zh-CN" sz="3200" dirty="0"/>
              <a:t> </a:t>
            </a:r>
            <a:r>
              <a:rPr lang="zh-CN" altLang="en-US" sz="3200" dirty="0"/>
              <a:t>流多处理器的设计与实现。</a:t>
            </a:r>
            <a:endParaRPr lang="en-US" altLang="zh-CN" sz="3200" dirty="0"/>
          </a:p>
          <a:p>
            <a:r>
              <a:rPr lang="en-US" altLang="zh-CN" sz="3200" dirty="0">
                <a:solidFill>
                  <a:schemeClr val="accent1"/>
                </a:solidFill>
              </a:rPr>
              <a:t>2 </a:t>
            </a:r>
            <a:r>
              <a:rPr lang="zh-CN" altLang="en-US" sz="3200" dirty="0"/>
              <a:t>讨论了关于如何实现指令并行、内存共享、同步屏障的实</a:t>
            </a:r>
            <a:r>
              <a:rPr lang="en-US" altLang="zh-CN" sz="3200" dirty="0"/>
              <a:t>  </a:t>
            </a:r>
            <a:r>
              <a:rPr lang="zh-CN" altLang="en-US" sz="3200" dirty="0"/>
              <a:t>现、内存的组播、浮点运算等等内容。</a:t>
            </a:r>
            <a:endParaRPr lang="en-US" altLang="zh-CN" sz="3200" dirty="0"/>
          </a:p>
          <a:p>
            <a:r>
              <a:rPr lang="en-US" altLang="zh-CN" sz="3200" dirty="0">
                <a:solidFill>
                  <a:schemeClr val="accent1"/>
                </a:solidFill>
              </a:rPr>
              <a:t>3</a:t>
            </a:r>
            <a:r>
              <a:rPr lang="en-US" altLang="zh-CN" sz="3200" dirty="0"/>
              <a:t> </a:t>
            </a:r>
            <a:r>
              <a:rPr lang="zh-CN" altLang="en-US" sz="3200" dirty="0"/>
              <a:t>提出了关于特殊功能单元（</a:t>
            </a:r>
            <a:r>
              <a:rPr lang="en-US" altLang="zh-CN" sz="3200" dirty="0"/>
              <a:t>SFU)</a:t>
            </a:r>
            <a:r>
              <a:rPr lang="zh-CN" altLang="en-US" sz="3200" dirty="0"/>
              <a:t>的设想。</a:t>
            </a:r>
            <a:endParaRPr lang="en-US" altLang="zh-CN" sz="3200" dirty="0"/>
          </a:p>
          <a:p>
            <a:r>
              <a:rPr lang="en-US" altLang="zh-CN" sz="3200" dirty="0">
                <a:solidFill>
                  <a:schemeClr val="accent1"/>
                </a:solidFill>
              </a:rPr>
              <a:t>4</a:t>
            </a:r>
            <a:r>
              <a:rPr lang="en-US" altLang="zh-CN" sz="3200" dirty="0"/>
              <a:t> </a:t>
            </a:r>
            <a:r>
              <a:rPr lang="zh-CN" altLang="en-US" sz="3200" dirty="0"/>
              <a:t>提出了关于如何由流多处理器构建一个满足通用计算功能的</a:t>
            </a:r>
            <a:r>
              <a:rPr lang="en-US" altLang="zh-CN" sz="3200" dirty="0"/>
              <a:t>GPU</a:t>
            </a:r>
            <a:r>
              <a:rPr lang="zh-CN" altLang="en-US" sz="3200" dirty="0"/>
              <a:t>的设想。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416" y="332656"/>
            <a:ext cx="9144000" cy="1143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FFBF1B-5592-4654-BC85-8C524FE88B18}"/>
              </a:ext>
            </a:extLst>
          </p:cNvPr>
          <p:cNvSpPr txBox="1"/>
          <p:nvPr/>
        </p:nvSpPr>
        <p:spPr>
          <a:xfrm>
            <a:off x="1919790" y="2780928"/>
            <a:ext cx="83524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1</a:t>
            </a:r>
            <a:r>
              <a:rPr lang="en-US" altLang="zh-CN" sz="3200" dirty="0"/>
              <a:t> Shared memory</a:t>
            </a:r>
            <a:r>
              <a:rPr lang="zh-CN" altLang="en-US" sz="3200" dirty="0"/>
              <a:t>的</a:t>
            </a:r>
            <a:r>
              <a:rPr lang="en-US" altLang="zh-CN" sz="3200" dirty="0"/>
              <a:t>bank conflicts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r>
              <a:rPr lang="en-US" altLang="zh-CN" sz="3200" dirty="0">
                <a:solidFill>
                  <a:schemeClr val="accent1"/>
                </a:solidFill>
              </a:rPr>
              <a:t>2</a:t>
            </a:r>
            <a:r>
              <a:rPr lang="en-US" altLang="zh-CN" sz="3200" dirty="0"/>
              <a:t> </a:t>
            </a:r>
            <a:r>
              <a:rPr lang="zh-CN" altLang="en-US" sz="3200" dirty="0"/>
              <a:t>在一个流多处理器中如何分配线程和处理同步屏障。</a:t>
            </a:r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87C253F-B5B8-4B7B-881E-E31B12D93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93" y="1085763"/>
            <a:ext cx="10971014" cy="468647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02D23AB-AA7E-4360-8BE2-79575A2B2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72" y="1274207"/>
            <a:ext cx="9838453" cy="432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338D0E0-90FA-4D73-9245-9296C59EA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73" y="1271603"/>
            <a:ext cx="9713452" cy="432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AD4D138-9E9B-474A-92B6-0A54118B07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55" y="1268999"/>
            <a:ext cx="1008928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30DA593-4408-4E97-9007-E219BD03E839}"/>
              </a:ext>
            </a:extLst>
          </p:cNvPr>
          <p:cNvSpPr/>
          <p:nvPr/>
        </p:nvSpPr>
        <p:spPr>
          <a:xfrm>
            <a:off x="1854009" y="2705725"/>
            <a:ext cx="84839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</a:rPr>
              <a:t>在一个流多处理器中如何分配线程和处理同步屏障。</a:t>
            </a:r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34C1BB1-ACC3-42E5-A693-8C5C99508B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2"/>
          <a:stretch/>
        </p:blipFill>
        <p:spPr>
          <a:xfrm>
            <a:off x="-7318" y="1916833"/>
            <a:ext cx="12199318" cy="335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45448"/>
      </p:ext>
    </p:extLst>
  </p:cSld>
  <p:clrMapOvr>
    <a:masterClrMapping/>
  </p:clrMapOvr>
</p:sld>
</file>

<file path=ppt/theme/theme1.xml><?xml version="1.0" encoding="utf-8"?>
<a:theme xmlns:a="http://schemas.openxmlformats.org/drawingml/2006/main" name="技术计算机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56_TF02901026_TF02901026" id="{394D99B5-E580-4D51-B986-6D4A6E2C9564}" vid="{21D4C2F2-AB67-4233-AF07-6D95B8F868C9}"/>
    </a:ext>
  </a:extLst>
</a:theme>
</file>

<file path=ppt/theme/theme2.xml><?xml version="1.0" encoding="utf-8"?>
<a:theme xmlns:a="http://schemas.openxmlformats.org/drawingml/2006/main" name="Office 主题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业务技术电路板设计演示文稿（宽屏）</Template>
  <TotalTime>0</TotalTime>
  <Words>136</Words>
  <Application>Microsoft Office PowerPoint</Application>
  <PresentationFormat>宽屏</PresentationFormat>
  <Paragraphs>25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幼圆</vt:lpstr>
      <vt:lpstr>Arial</vt:lpstr>
      <vt:lpstr>Candara</vt:lpstr>
      <vt:lpstr>Consolas</vt:lpstr>
      <vt:lpstr>技术计算机 16x9</vt:lpstr>
      <vt:lpstr>图形处理器中通用计算流多处理器的设计与实现</vt:lpstr>
      <vt:lpstr>Contents</vt:lpstr>
      <vt:lpstr>选题背景</vt:lpstr>
      <vt:lpstr>实验内容</vt:lpstr>
      <vt:lpstr>论文内容</vt:lpstr>
      <vt:lpstr>难点</vt:lpstr>
      <vt:lpstr>PowerPoint 演示文稿</vt:lpstr>
      <vt:lpstr>PowerPoint 演示文稿</vt:lpstr>
      <vt:lpstr>PowerPoint 演示文稿</vt:lpstr>
      <vt:lpstr>体会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2018-01-01T15:12:02Z</dcterms:created>
  <dcterms:modified xsi:type="dcterms:W3CDTF">2018-01-02T07:08:39Z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