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21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22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3305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65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90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216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07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92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51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07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27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737C95F-2787-4E7B-BD16-398A555E8093}" type="datetimeFigureOut">
              <a:rPr lang="zh-TW" altLang="en-US" smtClean="0"/>
              <a:t>2023/1/4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D4EAC5-9522-4DF2-91C5-3FEE8F90BFB2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67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B0080-A4B3-633E-7610-71868927E5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b="1" i="0" dirty="0">
                <a:solidFill>
                  <a:srgbClr val="333333"/>
                </a:solidFill>
                <a:effectLst/>
                <a:latin typeface="-apple-system"/>
              </a:rPr>
              <a:t>Final competition - Tracking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07EFDF-BB48-628D-E193-885C33E3E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Team member: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簡紹恆、謝元碩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Date: 1/5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879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FEC5-1279-6B3C-60FA-E9CEFF5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-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Greedy algorithm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2DE8A-3A9A-19FD-1D20-9F258FD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6239832" cy="4023360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直接取出每行最小值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→  物件有重複配對情形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多對一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AMOTA: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0.616</a:t>
            </a:r>
          </a:p>
          <a:p>
            <a:pPr marL="0" indent="0">
              <a:buNone/>
            </a:pP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將配對過的物件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index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濾除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→  解決重複配對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    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→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AMOTA: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0.680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CB4E7B-47F6-1B07-8CAA-BB4DB587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033" y="1965906"/>
            <a:ext cx="4269688" cy="156692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D32024B-96DB-1F5A-2F42-1A9D88DB4F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236" y="4492827"/>
            <a:ext cx="5097283" cy="1376267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1D788161-DE9B-2ABB-18D9-EFF304E11F87}"/>
              </a:ext>
            </a:extLst>
          </p:cNvPr>
          <p:cNvSpPr/>
          <p:nvPr/>
        </p:nvSpPr>
        <p:spPr>
          <a:xfrm>
            <a:off x="8838338" y="3791807"/>
            <a:ext cx="243078" cy="478211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6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2DC1E0-3492-43A3-8649-C1FE853D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因為汽車常常會擠在一起，所以將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velocity error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調低以免標記汽車的長方體混在一起導致後期的追蹤錯誤。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而腳踏車則是因為我認為速度不會到這麼快因而調低。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6DDB1A-D000-4701-A033-6F00351B3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907" y="3216136"/>
            <a:ext cx="5177665" cy="301218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5D5ACE-29B2-4940-86FB-50EA1001B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205" y="2965473"/>
            <a:ext cx="1779736" cy="3262850"/>
          </a:xfrm>
          <a:prstGeom prst="rect">
            <a:avLst/>
          </a:prstGeo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30084B86-DCF3-FD43-6E65-BA8D1BAF5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- </a:t>
            </a:r>
            <a:r>
              <a:rPr lang="en-US" altLang="zh-TW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Velocity Error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975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CFEC5-1279-6B3C-60FA-E9CEFF5C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Discussion -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Greedy algorithm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E2DE8A-3A9A-19FD-1D20-9F258FD5F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68834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透過在每個物件所配對的最小值中，優先選擇距離最小的物件加入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matched_indices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，希望改善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tracking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結果。然而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AMOTA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分數僅有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0.668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我們認為可能是不同物件交錯造成判斷錯誤，一個物件可能與他種物件座標重合。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解決方法希望將距離第二、第三小的物件納入考量，但時間因素未能完成測試。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45C7332-5BAC-AA01-8656-1B9AC434A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040" y="2208472"/>
            <a:ext cx="5011727" cy="24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88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E252BD69-D8EA-4D95-B158-65FE7E138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164" y="2790786"/>
            <a:ext cx="1799439" cy="341407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596792-6546-438B-A8C2-761C6B262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2616" y="2790786"/>
            <a:ext cx="1799439" cy="343079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D12942-4093-4454-B819-2AB88ACA1352}"/>
              </a:ext>
            </a:extLst>
          </p:cNvPr>
          <p:cNvSpPr txBox="1"/>
          <p:nvPr/>
        </p:nvSpPr>
        <p:spPr>
          <a:xfrm>
            <a:off x="1097280" y="196875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age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為物品在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frame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中消失之後仍會持續追蹤的時間長度，以下為調低與調高的結果。</a:t>
            </a:r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4D5CB06E-7757-7796-DA76-911468998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Discussion -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Max Age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83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AAA3C1-DA15-4942-AEA2-641952D8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kalman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filter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預設的參數會使整體表現下降很多，下圖為無考慮跟有考慮速度的結果。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A85FAD6-A030-421A-AB1B-9408EDF8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142" y="2521614"/>
            <a:ext cx="1886774" cy="36153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1E5FA67-73E4-459D-B902-FA22C3D11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086" y="2521614"/>
            <a:ext cx="1886774" cy="3616317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488D286A-9DEA-11AA-CEF0-D4BD5965C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Discussion - </a:t>
            </a: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KF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A85162-B62E-FA9F-EB19-8378C81335CA}"/>
              </a:ext>
            </a:extLst>
          </p:cNvPr>
          <p:cNvSpPr txBox="1">
            <a:spLocks/>
          </p:cNvSpPr>
          <p:nvPr/>
        </p:nvSpPr>
        <p:spPr>
          <a:xfrm>
            <a:off x="1066800" y="2703621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Thank you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55548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61</TotalTime>
  <Words>253</Words>
  <Application>Microsoft Office PowerPoint</Application>
  <PresentationFormat>寬螢幕</PresentationFormat>
  <Paragraphs>23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-apple-system</vt:lpstr>
      <vt:lpstr>Calibri</vt:lpstr>
      <vt:lpstr>Calibri Light</vt:lpstr>
      <vt:lpstr>Times New Roman</vt:lpstr>
      <vt:lpstr>Wingdings</vt:lpstr>
      <vt:lpstr>回顧</vt:lpstr>
      <vt:lpstr>Final competition - Tracking</vt:lpstr>
      <vt:lpstr>Contribution - Greedy algorithm</vt:lpstr>
      <vt:lpstr>Contribution - Velocity Error</vt:lpstr>
      <vt:lpstr>Discussion - Greedy algorithm</vt:lpstr>
      <vt:lpstr>Discussion - Max Age</vt:lpstr>
      <vt:lpstr>Discussion - KF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謝元碩</dc:creator>
  <cp:lastModifiedBy>謝元碩</cp:lastModifiedBy>
  <cp:revision>40</cp:revision>
  <dcterms:created xsi:type="dcterms:W3CDTF">2023-01-04T04:03:33Z</dcterms:created>
  <dcterms:modified xsi:type="dcterms:W3CDTF">2023-01-04T05:05:03Z</dcterms:modified>
</cp:coreProperties>
</file>