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26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AB5F5-4CD8-460D-ADB9-E44FE40E5F9E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7691F-2998-401A-973E-4A704E4B4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685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原本的</a:t>
            </a:r>
            <a:r>
              <a:rPr lang="en-US" altLang="zh-TW" dirty="0" err="1"/>
              <a:t>initial_guess</a:t>
            </a:r>
            <a:r>
              <a:rPr lang="zh-TW" altLang="en-US" dirty="0"/>
              <a:t>只有</a:t>
            </a:r>
            <a:r>
              <a:rPr lang="en-US" altLang="zh-TW" dirty="0"/>
              <a:t>ICP</a:t>
            </a:r>
            <a:r>
              <a:rPr lang="zh-TW" altLang="en-US" dirty="0"/>
              <a:t>在更新</a:t>
            </a:r>
            <a:r>
              <a:rPr lang="en-US" altLang="zh-TW" dirty="0"/>
              <a:t>(</a:t>
            </a:r>
            <a:r>
              <a:rPr lang="zh-TW" altLang="en-US" dirty="0"/>
              <a:t>使用前一次轉移矩陣的值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7691F-2998-401A-973E-4A704E4B4D9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78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7691F-2998-401A-973E-4A704E4B4D9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10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7691F-2998-401A-973E-4A704E4B4D9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560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7691F-2998-401A-973E-4A704E4B4D9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482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7691F-2998-401A-973E-4A704E4B4D9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30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2EE5-BA15-453A-BF8A-639E0950A3B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DBA2-28DF-401F-8601-E87221B449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73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2EE5-BA15-453A-BF8A-639E0950A3B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DBA2-28DF-401F-8601-E87221B44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6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2EE5-BA15-453A-BF8A-639E0950A3B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DBA2-28DF-401F-8601-E87221B44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01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2EE5-BA15-453A-BF8A-639E0950A3B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DBA2-28DF-401F-8601-E87221B44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93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2EE5-BA15-453A-BF8A-639E0950A3B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DBA2-28DF-401F-8601-E87221B449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6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2EE5-BA15-453A-BF8A-639E0950A3B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DBA2-28DF-401F-8601-E87221B44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1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2EE5-BA15-453A-BF8A-639E0950A3B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DBA2-28DF-401F-8601-E87221B44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81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2EE5-BA15-453A-BF8A-639E0950A3B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DBA2-28DF-401F-8601-E87221B44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892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2EE5-BA15-453A-BF8A-639E0950A3B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DBA2-28DF-401F-8601-E87221B44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18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892EE5-BA15-453A-BF8A-639E0950A3B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E3DBA2-28DF-401F-8601-E87221B44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01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2EE5-BA15-453A-BF8A-639E0950A3B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DBA2-28DF-401F-8601-E87221B44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71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892EE5-BA15-453A-BF8A-639E0950A3B7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E3DBA2-28DF-401F-8601-E87221B4495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53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806F8-2642-B1D1-279F-3B7C231F7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Midterm Contest</a:t>
            </a:r>
            <a:b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zh-TW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58A913-D701-E432-4F36-9E96C3768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 311512015</a:t>
            </a:r>
          </a:p>
          <a:p>
            <a:pPr algn="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謝元碩</a:t>
            </a:r>
          </a:p>
        </p:txBody>
      </p:sp>
    </p:spTree>
    <p:extLst>
      <p:ext uri="{BB962C8B-B14F-4D97-AF65-F5344CB8AC3E}">
        <p14:creationId xmlns:p14="http://schemas.microsoft.com/office/powerpoint/2010/main" val="248251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02D9E9-3162-4EAF-C6E6-C49EA97EA0B8}"/>
              </a:ext>
            </a:extLst>
          </p:cNvPr>
          <p:cNvSpPr txBox="1">
            <a:spLocks/>
          </p:cNvSpPr>
          <p:nvPr/>
        </p:nvSpPr>
        <p:spPr>
          <a:xfrm>
            <a:off x="1066800" y="2774164"/>
            <a:ext cx="10058400" cy="9203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TW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77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2BE37-38A7-E31B-98E4-C229AEBD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4B59D-DFFC-43A7-6165-BD59D7A8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Contribution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Difference from others</a:t>
            </a:r>
            <a:endParaRPr lang="zh-TW" altLang="en-US" sz="28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51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2BE37-38A7-E31B-98E4-C229AEBD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- </a:t>
            </a:r>
            <a: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pose finding</a:t>
            </a:r>
            <a:endParaRPr lang="zh-TW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4B59D-DFFC-43A7-6165-BD59D7A85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7020354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Problem: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Yaw of initial pose in every contest is a constant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It takes lots of times to find the yaw in the beginning.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When we find the yaw for the first time, just give this value to yaw directly.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It saves times for running all the simulations.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F8B3E4C-3F54-E068-D9AB-322A7775F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319" y="4315560"/>
            <a:ext cx="2150361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1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2BE37-38A7-E31B-98E4-C229AEBD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– </a:t>
            </a:r>
            <a: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 sensor</a:t>
            </a:r>
            <a:endParaRPr lang="zh-TW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F8B2C43-EF57-3A94-E42D-EDB08F82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Problem: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the contest 2&amp;3, the environments and driving paths are more complex than those in contest 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Environments: trees, cars in the parking lot, other driving cars on the road.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Driving paths: turn left or right, first drive backward and then speed up.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0052403-9A06-D484-3F8B-E1443363DFEF}"/>
              </a:ext>
            </a:extLst>
          </p:cNvPr>
          <p:cNvSpPr txBox="1">
            <a:spLocks/>
          </p:cNvSpPr>
          <p:nvPr/>
        </p:nvSpPr>
        <p:spPr>
          <a:xfrm>
            <a:off x="2317567" y="4879910"/>
            <a:ext cx="7617824" cy="4946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Localization error will become larger by times easily</a:t>
            </a:r>
          </a:p>
        </p:txBody>
      </p:sp>
    </p:spTree>
    <p:extLst>
      <p:ext uri="{BB962C8B-B14F-4D97-AF65-F5344CB8AC3E}">
        <p14:creationId xmlns:p14="http://schemas.microsoft.com/office/powerpoint/2010/main" val="250052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2BE37-38A7-E31B-98E4-C229AEBD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– </a:t>
            </a:r>
            <a: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 sensor</a:t>
            </a:r>
            <a:endParaRPr lang="zh-TW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7F8B2C43-EF57-3A94-E42D-EDB08F82D2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058400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Design: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IMU can get angular velocities, which are used for revising </a:t>
                </a:r>
                <a:r>
                  <a:rPr lang="en-US" altLang="zh-TW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initial_guess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in transformation matrix.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Update the rotation matrix C with original rotation matrix,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and coefficient B.</a:t>
                </a:r>
              </a:p>
              <a:p>
                <a:pPr>
                  <a:buFont typeface="Wingdings" panose="05000000000000000000" pitchFamily="2" charset="2"/>
                  <a:buChar char="ü"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New rotation matrix(</a:t>
                </a:r>
                <a:r>
                  <a:rPr lang="en-US" altLang="zh-TW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initial_guess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 will be used in the alignment of ICP for reducing the error.</a:t>
                </a:r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7F8B2C43-EF57-3A94-E42D-EDB08F82D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058400" cy="4023360"/>
              </a:xfrm>
              <a:blipFill>
                <a:blip r:embed="rId3"/>
                <a:stretch>
                  <a:fillRect l="-1818" t="-2121" r="-4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502A7501-196F-A1DA-0356-E62CA26AD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466" y="4512834"/>
            <a:ext cx="3109229" cy="16765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D89F12-2C48-43E7-5370-2AFEF8E3A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293" y="4886138"/>
            <a:ext cx="5395428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7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2BE37-38A7-E31B-98E4-C229AEBD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– </a:t>
            </a:r>
            <a: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 sensor</a:t>
            </a:r>
            <a:endParaRPr lang="zh-TW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F8B2C43-EF57-3A94-E42D-EDB08F82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 &amp; Difficulty: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The frequency of callback function is different from that of lidar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→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different update frequencies of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initial_guess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contest 2, it has slower update frequency but has better result.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 contest 3, it has normal update frequency, but the localization is just improved a little.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Compare results between having IMU and no having IMU.</a:t>
            </a:r>
          </a:p>
        </p:txBody>
      </p:sp>
    </p:spTree>
    <p:extLst>
      <p:ext uri="{BB962C8B-B14F-4D97-AF65-F5344CB8AC3E}">
        <p14:creationId xmlns:p14="http://schemas.microsoft.com/office/powerpoint/2010/main" val="405277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2BE37-38A7-E31B-98E4-C229AEBD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from others</a:t>
            </a:r>
            <a:endParaRPr lang="zh-TW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7F8B2C43-EF57-3A94-E42D-EDB08F82D2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6503056" cy="40233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Passthrough filter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Many dynamic objects will affect the localization result, so I remove some parts of point clouds.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Large scale point removing in y axis</a:t>
                </a: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20</m:t>
                    </m:r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1. other closing cars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2. cars parked along the road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   3. nearing floors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altLang="zh-TW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Lose several walls for localizing.</a:t>
                </a:r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7F8B2C43-EF57-3A94-E42D-EDB08F82D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6503056" cy="4023360"/>
              </a:xfrm>
              <a:blipFill>
                <a:blip r:embed="rId3"/>
                <a:stretch>
                  <a:fillRect l="-2812" t="-2121" r="-1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A4FA6E84-1233-3122-7650-0A7C00D78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639" y="3288001"/>
            <a:ext cx="3450984" cy="11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2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2BE37-38A7-E31B-98E4-C229AEBD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from others</a:t>
            </a:r>
            <a:endParaRPr lang="zh-TW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F8B2C43-EF57-3A94-E42D-EDB08F82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747645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Passthrough filter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Point storing in z axis(-5~8):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1. remove outliers</a:t>
            </a:r>
          </a:p>
          <a:p>
            <a:pPr marL="0" indent="0">
              <a:buNone/>
            </a:pP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Why it still has good localization when removing large scale points in y axis: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1. It just needs a little points to implement the localization.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2. Farther points are still alive and usable.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6BE8914-15FF-4BF9-4419-A6EE65012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068" y="3403035"/>
            <a:ext cx="2985916" cy="90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8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2BE37-38A7-E31B-98E4-C229AEBD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from others</a:t>
            </a:r>
            <a:endParaRPr lang="zh-TW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F8B2C43-EF57-3A94-E42D-EDB08F82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Contest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Just modify the parameters of ICP algorithm.</a:t>
            </a:r>
          </a:p>
          <a:p>
            <a:pPr marL="0" indent="0">
              <a:buNone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Contest 3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Compared to contest 2, I just comment y axis passthrough filter, because the environment is simpler than that of contest 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It performs well when I remove y axis passthrough filter.</a:t>
            </a:r>
          </a:p>
        </p:txBody>
      </p:sp>
    </p:spTree>
    <p:extLst>
      <p:ext uri="{BB962C8B-B14F-4D97-AF65-F5344CB8AC3E}">
        <p14:creationId xmlns:p14="http://schemas.microsoft.com/office/powerpoint/2010/main" val="114792310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</TotalTime>
  <Words>494</Words>
  <Application>Microsoft Office PowerPoint</Application>
  <PresentationFormat>寬螢幕</PresentationFormat>
  <Paragraphs>61</Paragraphs>
  <Slides>10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標楷體</vt:lpstr>
      <vt:lpstr>Calibri</vt:lpstr>
      <vt:lpstr>Calibri Light</vt:lpstr>
      <vt:lpstr>Cambria Math</vt:lpstr>
      <vt:lpstr>Times New Roman</vt:lpstr>
      <vt:lpstr>Wingdings</vt:lpstr>
      <vt:lpstr>回顧</vt:lpstr>
      <vt:lpstr>Midterm Contest Presentation</vt:lpstr>
      <vt:lpstr>Outline</vt:lpstr>
      <vt:lpstr>Contribution - initial pose finding</vt:lpstr>
      <vt:lpstr>Contribution – IMU sensor</vt:lpstr>
      <vt:lpstr>Contribution – IMU sensor</vt:lpstr>
      <vt:lpstr>Contribution – IMU sensor</vt:lpstr>
      <vt:lpstr>Difference from others</vt:lpstr>
      <vt:lpstr>Difference from others</vt:lpstr>
      <vt:lpstr>Difference from others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Contest Presentation</dc:title>
  <dc:creator>謝元碩</dc:creator>
  <cp:lastModifiedBy>謝元碩</cp:lastModifiedBy>
  <cp:revision>98</cp:revision>
  <dcterms:created xsi:type="dcterms:W3CDTF">2022-12-12T12:27:07Z</dcterms:created>
  <dcterms:modified xsi:type="dcterms:W3CDTF">2022-12-12T14:41:32Z</dcterms:modified>
</cp:coreProperties>
</file>