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882C0-98C2-79E8-93B5-F12F51AD1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1520C8-AFD2-47B3-F302-EC93D16E3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A3BCDC-1760-541B-36EE-A1F5F969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8058-96DE-407D-B90F-C587425CD0C1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DF565F-E55C-6A02-6037-EE8E0157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E33D76-B780-7F6A-8AE0-C2C3FD6D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5683-F2B9-43AB-978E-F5244799C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59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ECC2B-1026-9E70-CFEB-71DB0B64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4FD6CF-06C1-F6B4-1EF3-97CAF1496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C9F70F-35AD-4B43-FACF-495DB1C0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8058-96DE-407D-B90F-C587425CD0C1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9BD709-4147-6206-D3BD-C860868B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31FB4D-51A5-CDFC-0FEA-6A330103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5683-F2B9-43AB-978E-F5244799C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16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4EA44D-FD36-05CB-960A-F9D1D1AD1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64B0DB-C7CB-838E-8F35-F82FD6727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D3C004-3E14-D557-C484-C6DA0EC3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8058-96DE-407D-B90F-C587425CD0C1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CD6C46-70E4-0180-36E4-10ABFA02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7B05A8-9D4B-A00F-632F-CAE746C4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5683-F2B9-43AB-978E-F5244799C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18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43400-C06D-AC58-F90A-CE9ACEE0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6B671-067E-FEA4-956B-D0E50312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979A13-3FBE-2E37-E5B1-9900AC4A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8058-96DE-407D-B90F-C587425CD0C1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BB76F7-B397-ED1A-39BC-9237F87B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70A49-BB07-6599-5F11-1788F9DD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5683-F2B9-43AB-978E-F5244799C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35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F63C4-8172-6AD2-698B-FA12558C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2674AB-3A2E-B86E-32FC-D04FC1395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C4ECCF-2900-A7AB-9506-26C5D7FC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8058-96DE-407D-B90F-C587425CD0C1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065540-E9C1-7B54-0F79-3C130EC7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6D4F8D-59DA-5657-9FBD-34AED417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5683-F2B9-43AB-978E-F5244799C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0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E5B9C-95ED-AD50-91D0-346FCCE2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D4E438-0AC5-9067-4956-C854E7560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03DE2E-10DF-2229-8A2C-8E4A15840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624403-904A-8C21-8744-F736ECBC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8058-96DE-407D-B90F-C587425CD0C1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845F4F-8E1D-A0C8-A9EA-1953AB0A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B849CF-A3EC-67A8-733E-B4A0D550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5683-F2B9-43AB-978E-F5244799C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92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5036F-AE04-1949-93EE-548F4627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FED490-99C2-18B5-C3F2-B857FF1F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5D9D05-DD4B-66F0-8329-468787038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9D80B87-D859-313A-4F69-87516414F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473464-1C33-3438-E1BA-E560C7CDF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A0DFEC-8596-E3EB-C3DE-18CD90FC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8058-96DE-407D-B90F-C587425CD0C1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4DE501-C65D-1918-5793-E384572B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8C18F0-1E84-AF1C-8400-0DEABC31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5683-F2B9-43AB-978E-F5244799C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47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B1112-369C-8243-CB1B-871C9361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8124C3A-F655-491A-F83C-7F85FB1F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8058-96DE-407D-B90F-C587425CD0C1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64F1A7-6B1E-4127-9767-E72CD4E3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F6BEDC-D0AF-6DAE-505A-A967DB0D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5683-F2B9-43AB-978E-F5244799C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56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9312C6A-7178-2BD6-B790-421CAF49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8058-96DE-407D-B90F-C587425CD0C1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468C51-CC97-9641-5AA9-B724187C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15DC99-1485-796D-ED24-963E76C8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5683-F2B9-43AB-978E-F5244799C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46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75476-2FBB-AE3F-E6EA-29B5BCB4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EF82B-5077-85F3-B57B-9B46D2AB4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E640AA-0B39-09B7-3802-7694496D0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4AB762-8164-49A1-A400-BC41DE53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8058-96DE-407D-B90F-C587425CD0C1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E17C0F-EFD3-136B-A4BF-7040D946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F9B6E9-4E14-2AA9-777B-00B92C7C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5683-F2B9-43AB-978E-F5244799C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17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967C4-5E3B-9C52-9F33-7DF614C6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105C4C-8972-0D7D-DEBB-31B17A8E8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9A25C3-1CBE-3F52-0148-BD4C47EFE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BBF950-FB3A-99B9-05D1-74380211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8058-96DE-407D-B90F-C587425CD0C1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0C48EF-ECA6-0017-F148-038C2A00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56EE37-FF87-6783-B446-5C640508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5683-F2B9-43AB-978E-F5244799C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7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71AABBE-2039-5BD7-CF21-D90B69B8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07A918-37F4-DB5D-CF69-CEF91546F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C28B54-A53B-F248-0993-2BC950094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18058-96DE-407D-B90F-C587425CD0C1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5E9CF0-69F3-63A1-51CF-DD5ADF36E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864D8A-9A25-C044-EF4B-8E1A20DC7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5683-F2B9-43AB-978E-F5244799C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8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D70923EE-B4B9-E62A-F75A-815CFE306E40}"/>
              </a:ext>
            </a:extLst>
          </p:cNvPr>
          <p:cNvGrpSpPr>
            <a:grpSpLocks/>
          </p:cNvGrpSpPr>
          <p:nvPr/>
        </p:nvGrpSpPr>
        <p:grpSpPr>
          <a:xfrm>
            <a:off x="311507" y="447392"/>
            <a:ext cx="11568987" cy="5903384"/>
            <a:chOff x="117917" y="447392"/>
            <a:chExt cx="11568987" cy="5903384"/>
          </a:xfrm>
        </p:grpSpPr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7830A43D-CE6B-B297-2579-FC1B8E4CA7E2}"/>
                </a:ext>
              </a:extLst>
            </p:cNvPr>
            <p:cNvGrpSpPr>
              <a:grpSpLocks/>
            </p:cNvGrpSpPr>
            <p:nvPr/>
          </p:nvGrpSpPr>
          <p:grpSpPr>
            <a:xfrm>
              <a:off x="4065374" y="2026509"/>
              <a:ext cx="1280917" cy="2084558"/>
              <a:chOff x="4065374" y="2026509"/>
              <a:chExt cx="1280917" cy="2084558"/>
            </a:xfrm>
          </p:grpSpPr>
          <p:sp>
            <p:nvSpPr>
              <p:cNvPr id="14" name="流程圖: 決策 13">
                <a:extLst>
                  <a:ext uri="{FF2B5EF4-FFF2-40B4-BE49-F238E27FC236}">
                    <a16:creationId xmlns:a16="http://schemas.microsoft.com/office/drawing/2014/main" id="{DE7190E7-5FF4-9179-BA2E-319C90CA69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03667" y="2733675"/>
                <a:ext cx="1117900" cy="69532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出版</a:t>
                </a:r>
              </a:p>
            </p:txBody>
          </p:sp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BCD80152-8617-731C-EEBE-360D6DC2FA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065374" y="2026509"/>
                <a:ext cx="626581" cy="707166"/>
                <a:chOff x="4065374" y="2026509"/>
                <a:chExt cx="626581" cy="707166"/>
              </a:xfrm>
            </p:grpSpPr>
            <p:cxnSp>
              <p:nvCxnSpPr>
                <p:cNvPr id="33" name="直線接點 32">
                  <a:extLst>
                    <a:ext uri="{FF2B5EF4-FFF2-40B4-BE49-F238E27FC236}">
                      <a16:creationId xmlns:a16="http://schemas.microsoft.com/office/drawing/2014/main" id="{D2FEF4E3-D735-0D27-8761-4E8A66C31ED8}"/>
                    </a:ext>
                  </a:extLst>
                </p:cNvPr>
                <p:cNvCxnSpPr>
                  <a:cxnSpLocks/>
                  <a:stCxn id="6" idx="2"/>
                  <a:endCxn id="14" idx="0"/>
                </p:cNvCxnSpPr>
                <p:nvPr/>
              </p:nvCxnSpPr>
              <p:spPr>
                <a:xfrm>
                  <a:off x="4065374" y="2026509"/>
                  <a:ext cx="597243" cy="7071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40C33A4E-645C-20E1-D637-0316401513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90269" y="221945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1</a:t>
                  </a:r>
                  <a:endParaRPr lang="zh-TW" altLang="en-US" dirty="0"/>
                </a:p>
              </p:txBody>
            </p:sp>
          </p:grpSp>
          <p:grpSp>
            <p:nvGrpSpPr>
              <p:cNvPr id="107" name="群組 106">
                <a:extLst>
                  <a:ext uri="{FF2B5EF4-FFF2-40B4-BE49-F238E27FC236}">
                    <a16:creationId xmlns:a16="http://schemas.microsoft.com/office/drawing/2014/main" id="{2D56DAD1-35FA-05CB-5F28-081D8EDF012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662617" y="3382018"/>
                <a:ext cx="683674" cy="729049"/>
                <a:chOff x="4662617" y="3382018"/>
                <a:chExt cx="683674" cy="729049"/>
              </a:xfrm>
            </p:grpSpPr>
            <p:cxnSp>
              <p:nvCxnSpPr>
                <p:cNvPr id="31" name="直線接點 30">
                  <a:extLst>
                    <a:ext uri="{FF2B5EF4-FFF2-40B4-BE49-F238E27FC236}">
                      <a16:creationId xmlns:a16="http://schemas.microsoft.com/office/drawing/2014/main" id="{D1809370-E2B7-F554-582E-613AF5479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4015" y="3382018"/>
                  <a:ext cx="622276" cy="70819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F1E948A1-F4AC-4CBF-F430-F5A7AF373B2B}"/>
                    </a:ext>
                  </a:extLst>
                </p:cNvPr>
                <p:cNvCxnSpPr>
                  <a:cxnSpLocks/>
                  <a:stCxn id="14" idx="2"/>
                </p:cNvCxnSpPr>
                <p:nvPr/>
              </p:nvCxnSpPr>
              <p:spPr>
                <a:xfrm>
                  <a:off x="4662617" y="3429000"/>
                  <a:ext cx="592898" cy="6820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文字方塊 73">
                  <a:extLst>
                    <a:ext uri="{FF2B5EF4-FFF2-40B4-BE49-F238E27FC236}">
                      <a16:creationId xmlns:a16="http://schemas.microsoft.com/office/drawing/2014/main" id="{E3259B23-E17D-B2F7-421C-8AB42664B12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96249" y="3490585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N</a:t>
                  </a:r>
                  <a:endParaRPr lang="zh-TW" altLang="en-US" dirty="0"/>
                </a:p>
              </p:txBody>
            </p:sp>
          </p:grpSp>
        </p:grpSp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F036B674-9DE2-8D3A-3AC0-44E2B046CB6C}"/>
                </a:ext>
              </a:extLst>
            </p:cNvPr>
            <p:cNvGrpSpPr>
              <a:grpSpLocks/>
            </p:cNvGrpSpPr>
            <p:nvPr/>
          </p:nvGrpSpPr>
          <p:grpSpPr>
            <a:xfrm>
              <a:off x="6324630" y="2026510"/>
              <a:ext cx="1299488" cy="2079922"/>
              <a:chOff x="6324630" y="2026510"/>
              <a:chExt cx="1299488" cy="2079922"/>
            </a:xfrm>
          </p:grpSpPr>
          <p:sp>
            <p:nvSpPr>
              <p:cNvPr id="18" name="流程圖: 決策 17">
                <a:extLst>
                  <a:ext uri="{FF2B5EF4-FFF2-40B4-BE49-F238E27FC236}">
                    <a16:creationId xmlns:a16="http://schemas.microsoft.com/office/drawing/2014/main" id="{58475E3F-0CF4-8BAF-197F-0438F9A792A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67925" y="2731874"/>
                <a:ext cx="1117900" cy="69532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寫作</a:t>
                </a:r>
              </a:p>
            </p:txBody>
          </p:sp>
          <p:grpSp>
            <p:nvGrpSpPr>
              <p:cNvPr id="108" name="群組 107">
                <a:extLst>
                  <a:ext uri="{FF2B5EF4-FFF2-40B4-BE49-F238E27FC236}">
                    <a16:creationId xmlns:a16="http://schemas.microsoft.com/office/drawing/2014/main" id="{EE75FF6F-29FB-E344-3E1F-2E9D5A8D846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961838" y="2026510"/>
                <a:ext cx="662280" cy="705364"/>
                <a:chOff x="6961838" y="2026510"/>
                <a:chExt cx="662280" cy="705364"/>
              </a:xfrm>
            </p:grpSpPr>
            <p:cxnSp>
              <p:nvCxnSpPr>
                <p:cNvPr id="63" name="直線接點 62">
                  <a:extLst>
                    <a:ext uri="{FF2B5EF4-FFF2-40B4-BE49-F238E27FC236}">
                      <a16:creationId xmlns:a16="http://schemas.microsoft.com/office/drawing/2014/main" id="{F035850E-9EBB-8680-4FFE-1AE8654585A2}"/>
                    </a:ext>
                  </a:extLst>
                </p:cNvPr>
                <p:cNvCxnSpPr>
                  <a:cxnSpLocks/>
                  <a:stCxn id="7" idx="2"/>
                  <a:endCxn id="18" idx="0"/>
                </p:cNvCxnSpPr>
                <p:nvPr/>
              </p:nvCxnSpPr>
              <p:spPr>
                <a:xfrm flipH="1">
                  <a:off x="7026875" y="2026510"/>
                  <a:ext cx="597243" cy="7053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B67D3325-B3D3-EC88-99FA-2A0D0B83CC9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61838" y="222195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M</a:t>
                  </a:r>
                  <a:endParaRPr lang="zh-TW" altLang="en-US" dirty="0"/>
                </a:p>
              </p:txBody>
            </p:sp>
          </p:grpSp>
          <p:grpSp>
            <p:nvGrpSpPr>
              <p:cNvPr id="109" name="群組 108">
                <a:extLst>
                  <a:ext uri="{FF2B5EF4-FFF2-40B4-BE49-F238E27FC236}">
                    <a16:creationId xmlns:a16="http://schemas.microsoft.com/office/drawing/2014/main" id="{F497EE98-0884-41B1-47CD-B2DC59E66E4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324630" y="3394245"/>
                <a:ext cx="702245" cy="712187"/>
                <a:chOff x="6324630" y="3394245"/>
                <a:chExt cx="702245" cy="712187"/>
              </a:xfrm>
            </p:grpSpPr>
            <p:cxnSp>
              <p:nvCxnSpPr>
                <p:cNvPr id="58" name="直線接點 57">
                  <a:extLst>
                    <a:ext uri="{FF2B5EF4-FFF2-40B4-BE49-F238E27FC236}">
                      <a16:creationId xmlns:a16="http://schemas.microsoft.com/office/drawing/2014/main" id="{3E55E0AD-B3D0-129C-DD73-CEF6680E82A1}"/>
                    </a:ext>
                  </a:extLst>
                </p:cNvPr>
                <p:cNvCxnSpPr>
                  <a:cxnSpLocks/>
                  <a:stCxn id="18" idx="2"/>
                </p:cNvCxnSpPr>
                <p:nvPr/>
              </p:nvCxnSpPr>
              <p:spPr>
                <a:xfrm flipH="1">
                  <a:off x="6433878" y="3427199"/>
                  <a:ext cx="592997" cy="6630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>
                  <a:extLst>
                    <a:ext uri="{FF2B5EF4-FFF2-40B4-BE49-F238E27FC236}">
                      <a16:creationId xmlns:a16="http://schemas.microsoft.com/office/drawing/2014/main" id="{EAC38739-9DBE-970D-790C-5E86D65DE2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24630" y="3394245"/>
                  <a:ext cx="635536" cy="7121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4932D037-C941-02B2-5708-8D3B2B7FF6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343082" y="3509875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N</a:t>
                  </a:r>
                  <a:endParaRPr lang="zh-TW" altLang="en-US" dirty="0"/>
                </a:p>
              </p:txBody>
            </p:sp>
          </p:grpSp>
        </p:grp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00E52796-96DB-D558-D782-47192C720987}"/>
                </a:ext>
              </a:extLst>
            </p:cNvPr>
            <p:cNvGrpSpPr>
              <a:grpSpLocks/>
            </p:cNvGrpSpPr>
            <p:nvPr/>
          </p:nvGrpSpPr>
          <p:grpSpPr>
            <a:xfrm>
              <a:off x="3707783" y="4094205"/>
              <a:ext cx="4135758" cy="1926466"/>
              <a:chOff x="3707783" y="4094205"/>
              <a:chExt cx="4135758" cy="192646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0AF3176-9EB3-0431-E1E6-45FE7C784AE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7503" y="4094205"/>
                <a:ext cx="1194486" cy="5519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書籍</a:t>
                </a:r>
              </a:p>
            </p:txBody>
          </p:sp>
          <p:grpSp>
            <p:nvGrpSpPr>
              <p:cNvPr id="91" name="群組 90">
                <a:extLst>
                  <a:ext uri="{FF2B5EF4-FFF2-40B4-BE49-F238E27FC236}">
                    <a16:creationId xmlns:a16="http://schemas.microsoft.com/office/drawing/2014/main" id="{A3693E1E-4C2F-7C30-16FC-E5227DC201E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707783" y="4643987"/>
                <a:ext cx="1542675" cy="818865"/>
                <a:chOff x="3707783" y="4643987"/>
                <a:chExt cx="1542675" cy="818865"/>
              </a:xfrm>
            </p:grpSpPr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B2C421BB-7280-B07F-9A94-606126F0AC6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707783" y="4910917"/>
                  <a:ext cx="774358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書籍名稱</a:t>
                  </a:r>
                </a:p>
              </p:txBody>
            </p: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D4C7E2AE-29DD-A5EA-EB4E-571688BBA540}"/>
                    </a:ext>
                  </a:extLst>
                </p:cNvPr>
                <p:cNvCxnSpPr>
                  <a:cxnSpLocks/>
                  <a:stCxn id="8" idx="7"/>
                </p:cNvCxnSpPr>
                <p:nvPr/>
              </p:nvCxnSpPr>
              <p:spPr>
                <a:xfrm flipV="1">
                  <a:off x="4368739" y="4643987"/>
                  <a:ext cx="881719" cy="3477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群組 92">
                <a:extLst>
                  <a:ext uri="{FF2B5EF4-FFF2-40B4-BE49-F238E27FC236}">
                    <a16:creationId xmlns:a16="http://schemas.microsoft.com/office/drawing/2014/main" id="{1F1F11AD-60E2-EB30-DD5C-F0AAA84199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255037" y="4642148"/>
                <a:ext cx="1180007" cy="1231251"/>
                <a:chOff x="4255037" y="4642148"/>
                <a:chExt cx="1180007" cy="1231251"/>
              </a:xfrm>
            </p:grpSpPr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2FEB64A2-699E-8680-4213-85703546820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55037" y="5321464"/>
                  <a:ext cx="774358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b="1" u="sng" dirty="0"/>
                    <a:t>ISBN13</a:t>
                  </a:r>
                  <a:endParaRPr lang="zh-TW" altLang="en-US" sz="1400" b="1" u="sng" dirty="0"/>
                </a:p>
              </p:txBody>
            </p: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B793F94C-98D2-769A-6991-C5EFC9E10A7F}"/>
                    </a:ext>
                  </a:extLst>
                </p:cNvPr>
                <p:cNvCxnSpPr>
                  <a:cxnSpLocks/>
                  <a:stCxn id="9" idx="7"/>
                </p:cNvCxnSpPr>
                <p:nvPr/>
              </p:nvCxnSpPr>
              <p:spPr>
                <a:xfrm flipV="1">
                  <a:off x="4915993" y="4642148"/>
                  <a:ext cx="519051" cy="76014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群組 93">
                <a:extLst>
                  <a:ext uri="{FF2B5EF4-FFF2-40B4-BE49-F238E27FC236}">
                    <a16:creationId xmlns:a16="http://schemas.microsoft.com/office/drawing/2014/main" id="{035CD4FC-5E37-3BF8-A99D-B89BE00B2E8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035153" y="4643987"/>
                <a:ext cx="774358" cy="1359881"/>
                <a:chOff x="5035153" y="4643987"/>
                <a:chExt cx="774358" cy="1359881"/>
              </a:xfrm>
            </p:grpSpPr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AC82F874-E914-23E9-8865-559C0B93DD1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035153" y="5451933"/>
                  <a:ext cx="774358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頁數</a:t>
                  </a:r>
                </a:p>
              </p:txBody>
            </p: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3CBCAF82-5D91-E4DB-1EF3-BC22FE2F96F7}"/>
                    </a:ext>
                  </a:extLst>
                </p:cNvPr>
                <p:cNvCxnSpPr>
                  <a:cxnSpLocks/>
                  <a:stCxn id="10" idx="0"/>
                </p:cNvCxnSpPr>
                <p:nvPr/>
              </p:nvCxnSpPr>
              <p:spPr>
                <a:xfrm flipV="1">
                  <a:off x="5422332" y="4643987"/>
                  <a:ext cx="207554" cy="8079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1EF97466-AA95-2419-1853-7A4A2D00DA5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813677" y="4656928"/>
                <a:ext cx="774358" cy="1363743"/>
                <a:chOff x="5813677" y="4656928"/>
                <a:chExt cx="774358" cy="1363743"/>
              </a:xfrm>
            </p:grpSpPr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10C3BA4D-7C4F-8330-1EAD-FB8F9C7BBC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13677" y="5468736"/>
                  <a:ext cx="774358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價格</a:t>
                  </a:r>
                </a:p>
              </p:txBody>
            </p: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E03EDC3E-F249-A39F-234C-2C19C9BADD2D}"/>
                    </a:ext>
                  </a:extLst>
                </p:cNvPr>
                <p:cNvCxnSpPr>
                  <a:cxnSpLocks/>
                  <a:stCxn id="11" idx="0"/>
                </p:cNvCxnSpPr>
                <p:nvPr/>
              </p:nvCxnSpPr>
              <p:spPr>
                <a:xfrm flipH="1" flipV="1">
                  <a:off x="6047137" y="4656928"/>
                  <a:ext cx="153719" cy="811808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群組 95">
                <a:extLst>
                  <a:ext uri="{FF2B5EF4-FFF2-40B4-BE49-F238E27FC236}">
                    <a16:creationId xmlns:a16="http://schemas.microsoft.com/office/drawing/2014/main" id="{9B4BECE8-2C17-82F9-73A2-307DFFCCF24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232613" y="4642148"/>
                <a:ext cx="1105418" cy="1231089"/>
                <a:chOff x="6232613" y="4642148"/>
                <a:chExt cx="1105418" cy="1231089"/>
              </a:xfrm>
            </p:grpSpPr>
            <p:sp>
              <p:nvSpPr>
                <p:cNvPr id="12" name="橢圓 11">
                  <a:extLst>
                    <a:ext uri="{FF2B5EF4-FFF2-40B4-BE49-F238E27FC236}">
                      <a16:creationId xmlns:a16="http://schemas.microsoft.com/office/drawing/2014/main" id="{EF50B785-F64D-9F98-3490-B2A7E161CD7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563673" y="5321302"/>
                  <a:ext cx="774358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出版日期</a:t>
                  </a:r>
                </a:p>
              </p:txBody>
            </p: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EC1868EE-6469-A969-5923-1820FAF180D1}"/>
                    </a:ext>
                  </a:extLst>
                </p:cNvPr>
                <p:cNvCxnSpPr>
                  <a:cxnSpLocks/>
                  <a:stCxn id="12" idx="0"/>
                </p:cNvCxnSpPr>
                <p:nvPr/>
              </p:nvCxnSpPr>
              <p:spPr>
                <a:xfrm flipH="1" flipV="1">
                  <a:off x="6232613" y="4642148"/>
                  <a:ext cx="718239" cy="67915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5AEDD25D-57BD-056E-4589-28FB399D15E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36216" y="4611691"/>
                <a:ext cx="1407325" cy="820537"/>
                <a:chOff x="6436216" y="4611691"/>
                <a:chExt cx="1407325" cy="820537"/>
              </a:xfrm>
            </p:grpSpPr>
            <p:sp>
              <p:nvSpPr>
                <p:cNvPr id="76" name="橢圓 75">
                  <a:extLst>
                    <a:ext uri="{FF2B5EF4-FFF2-40B4-BE49-F238E27FC236}">
                      <a16:creationId xmlns:a16="http://schemas.microsoft.com/office/drawing/2014/main" id="{9FF6E368-F8B9-1DD0-3837-0DBB19160E1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069183" y="4880293"/>
                  <a:ext cx="774358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書籍類別</a:t>
                  </a:r>
                </a:p>
              </p:txBody>
            </p:sp>
            <p:cxnSp>
              <p:nvCxnSpPr>
                <p:cNvPr id="77" name="直線接點 76">
                  <a:extLst>
                    <a:ext uri="{FF2B5EF4-FFF2-40B4-BE49-F238E27FC236}">
                      <a16:creationId xmlns:a16="http://schemas.microsoft.com/office/drawing/2014/main" id="{2F4B1C35-85FD-C4C2-C435-AE023FF5C6C6}"/>
                    </a:ext>
                  </a:extLst>
                </p:cNvPr>
                <p:cNvCxnSpPr>
                  <a:cxnSpLocks/>
                  <a:stCxn id="76" idx="1"/>
                </p:cNvCxnSpPr>
                <p:nvPr/>
              </p:nvCxnSpPr>
              <p:spPr>
                <a:xfrm flipH="1" flipV="1">
                  <a:off x="6436216" y="4611691"/>
                  <a:ext cx="746369" cy="3494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885D4A4F-4517-4582-9A30-C9F4040A0901}"/>
                </a:ext>
              </a:extLst>
            </p:cNvPr>
            <p:cNvGrpSpPr>
              <a:grpSpLocks/>
            </p:cNvGrpSpPr>
            <p:nvPr/>
          </p:nvGrpSpPr>
          <p:grpSpPr>
            <a:xfrm>
              <a:off x="2354217" y="634828"/>
              <a:ext cx="3458010" cy="1394533"/>
              <a:chOff x="2354217" y="634828"/>
              <a:chExt cx="3458010" cy="1394533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FFBC90C-6488-D700-D194-DAC3B595E1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68131" y="1474574"/>
                <a:ext cx="1194486" cy="5519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出版社</a:t>
                </a:r>
              </a:p>
            </p:txBody>
          </p: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2069648A-847A-D8D2-5DFF-25BD5917235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119826" y="634828"/>
                <a:ext cx="1029731" cy="839746"/>
                <a:chOff x="3119826" y="634828"/>
                <a:chExt cx="1029731" cy="839746"/>
              </a:xfrm>
            </p:grpSpPr>
            <p:sp>
              <p:nvSpPr>
                <p:cNvPr id="54" name="橢圓 53">
                  <a:extLst>
                    <a:ext uri="{FF2B5EF4-FFF2-40B4-BE49-F238E27FC236}">
                      <a16:creationId xmlns:a16="http://schemas.microsoft.com/office/drawing/2014/main" id="{9A71AC58-459A-C840-0DBC-6CBE572137D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19826" y="634828"/>
                  <a:ext cx="1029731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出版社名稱</a:t>
                  </a:r>
                </a:p>
              </p:txBody>
            </p: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269D38E6-CD0A-CA11-D469-918888A81F33}"/>
                    </a:ext>
                  </a:extLst>
                </p:cNvPr>
                <p:cNvCxnSpPr>
                  <a:cxnSpLocks/>
                  <a:stCxn id="54" idx="4"/>
                  <a:endCxn id="6" idx="0"/>
                </p:cNvCxnSpPr>
                <p:nvPr/>
              </p:nvCxnSpPr>
              <p:spPr>
                <a:xfrm>
                  <a:off x="3634692" y="1186763"/>
                  <a:ext cx="430682" cy="287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B1796A3F-94E9-3C62-883A-5B6E0E88434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220727" y="634828"/>
                <a:ext cx="1029731" cy="839746"/>
                <a:chOff x="4220727" y="634828"/>
                <a:chExt cx="1029731" cy="839746"/>
              </a:xfrm>
            </p:grpSpPr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8951B0EC-9DBF-E637-7698-6DA6BECEF07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20727" y="634828"/>
                  <a:ext cx="1029731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總書量</a:t>
                  </a:r>
                </a:p>
              </p:txBody>
            </p: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629237AA-A701-0A47-80AA-C81CD707EE87}"/>
                    </a:ext>
                  </a:extLst>
                </p:cNvPr>
                <p:cNvCxnSpPr>
                  <a:cxnSpLocks/>
                  <a:stCxn id="52" idx="4"/>
                </p:cNvCxnSpPr>
                <p:nvPr/>
              </p:nvCxnSpPr>
              <p:spPr>
                <a:xfrm flipH="1">
                  <a:off x="4662617" y="1186763"/>
                  <a:ext cx="72976" cy="287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A9BD0F0F-121B-D3D8-53DB-8188E0185F0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662617" y="1283234"/>
                <a:ext cx="1149610" cy="551935"/>
                <a:chOff x="4662617" y="1283234"/>
                <a:chExt cx="1149610" cy="551935"/>
              </a:xfrm>
            </p:grpSpPr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218D80E9-7EBF-8541-9C61-2131B859912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82496" y="1283234"/>
                  <a:ext cx="1029731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總平均價格</a:t>
                  </a:r>
                </a:p>
              </p:txBody>
            </p:sp>
            <p:cxnSp>
              <p:nvCxnSpPr>
                <p:cNvPr id="57" name="直線接點 56">
                  <a:extLst>
                    <a:ext uri="{FF2B5EF4-FFF2-40B4-BE49-F238E27FC236}">
                      <a16:creationId xmlns:a16="http://schemas.microsoft.com/office/drawing/2014/main" id="{F6EB1DED-6D62-3F23-47D6-5FABB66927E0}"/>
                    </a:ext>
                  </a:extLst>
                </p:cNvPr>
                <p:cNvCxnSpPr>
                  <a:cxnSpLocks/>
                  <a:stCxn id="53" idx="3"/>
                  <a:endCxn id="6" idx="3"/>
                </p:cNvCxnSpPr>
                <p:nvPr/>
              </p:nvCxnSpPr>
              <p:spPr>
                <a:xfrm flipH="1" flipV="1">
                  <a:off x="4662617" y="1750542"/>
                  <a:ext cx="270680" cy="37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4CA4D5FD-9B60-034D-DF32-AFCE46CE2B3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354217" y="1477426"/>
                <a:ext cx="1113914" cy="551935"/>
                <a:chOff x="2354217" y="1477426"/>
                <a:chExt cx="1113914" cy="551935"/>
              </a:xfrm>
            </p:grpSpPr>
            <p:sp>
              <p:nvSpPr>
                <p:cNvPr id="80" name="橢圓 79">
                  <a:extLst>
                    <a:ext uri="{FF2B5EF4-FFF2-40B4-BE49-F238E27FC236}">
                      <a16:creationId xmlns:a16="http://schemas.microsoft.com/office/drawing/2014/main" id="{8380197D-BDF7-8177-8347-ABEBC6432F9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54217" y="1477426"/>
                  <a:ext cx="1029731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u="sng" dirty="0"/>
                    <a:t>出版社編號</a:t>
                  </a:r>
                </a:p>
              </p:txBody>
            </p:sp>
            <p:cxnSp>
              <p:nvCxnSpPr>
                <p:cNvPr id="81" name="直線接點 80">
                  <a:extLst>
                    <a:ext uri="{FF2B5EF4-FFF2-40B4-BE49-F238E27FC236}">
                      <a16:creationId xmlns:a16="http://schemas.microsoft.com/office/drawing/2014/main" id="{AACA7CCB-65F3-FC9B-B896-D2BEE4D5E687}"/>
                    </a:ext>
                  </a:extLst>
                </p:cNvPr>
                <p:cNvCxnSpPr>
                  <a:cxnSpLocks/>
                  <a:stCxn id="80" idx="6"/>
                  <a:endCxn id="6" idx="1"/>
                </p:cNvCxnSpPr>
                <p:nvPr/>
              </p:nvCxnSpPr>
              <p:spPr>
                <a:xfrm flipV="1">
                  <a:off x="3383948" y="1750542"/>
                  <a:ext cx="84183" cy="28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40132CC4-E809-37E2-70DF-971976EA3865}"/>
                </a:ext>
              </a:extLst>
            </p:cNvPr>
            <p:cNvGrpSpPr>
              <a:grpSpLocks/>
            </p:cNvGrpSpPr>
            <p:nvPr/>
          </p:nvGrpSpPr>
          <p:grpSpPr>
            <a:xfrm>
              <a:off x="5984787" y="516539"/>
              <a:ext cx="3775506" cy="1509971"/>
              <a:chOff x="5984787" y="516539"/>
              <a:chExt cx="3775506" cy="150997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3B41B2-895A-F6A5-CE27-0C33DF326C7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26875" y="1474575"/>
                <a:ext cx="1194486" cy="5519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作者</a:t>
                </a:r>
              </a:p>
            </p:txBody>
          </p:sp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40C25614-A01C-27AE-CE31-EE96F93FA43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984787" y="518728"/>
                <a:ext cx="1029731" cy="955846"/>
                <a:chOff x="5984787" y="518728"/>
                <a:chExt cx="1029731" cy="955846"/>
              </a:xfrm>
            </p:grpSpPr>
            <p:sp>
              <p:nvSpPr>
                <p:cNvPr id="45" name="橢圓 44">
                  <a:extLst>
                    <a:ext uri="{FF2B5EF4-FFF2-40B4-BE49-F238E27FC236}">
                      <a16:creationId xmlns:a16="http://schemas.microsoft.com/office/drawing/2014/main" id="{7614FB86-7252-51E6-873E-45BF1A065CA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984787" y="518728"/>
                  <a:ext cx="1029731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作者</a:t>
                  </a:r>
                  <a:br>
                    <a:rPr lang="en-US" altLang="zh-TW" sz="1400" dirty="0"/>
                  </a:br>
                  <a:r>
                    <a:rPr lang="zh-TW" altLang="en-US" sz="1400" dirty="0"/>
                    <a:t>姓名</a:t>
                  </a:r>
                </a:p>
              </p:txBody>
            </p: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5BD95337-7857-FA9A-87E8-DC93C1EF818B}"/>
                    </a:ext>
                  </a:extLst>
                </p:cNvPr>
                <p:cNvCxnSpPr>
                  <a:cxnSpLocks/>
                  <a:stCxn id="45" idx="4"/>
                </p:cNvCxnSpPr>
                <p:nvPr/>
              </p:nvCxnSpPr>
              <p:spPr>
                <a:xfrm>
                  <a:off x="6499653" y="1070663"/>
                  <a:ext cx="514865" cy="4039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0A9B4BA4-586C-3D1C-6B48-FBD8CFABF5D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096895" y="516539"/>
                <a:ext cx="1029731" cy="958035"/>
                <a:chOff x="7096895" y="516539"/>
                <a:chExt cx="1029731" cy="958035"/>
              </a:xfrm>
            </p:grpSpPr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908C83FB-C084-8E37-D385-DF3E5EA9EFC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096895" y="516539"/>
                  <a:ext cx="1029731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總書量</a:t>
                  </a:r>
                </a:p>
              </p:txBody>
            </p:sp>
            <p:cxnSp>
              <p:nvCxnSpPr>
                <p:cNvPr id="49" name="直線接點 48">
                  <a:extLst>
                    <a:ext uri="{FF2B5EF4-FFF2-40B4-BE49-F238E27FC236}">
                      <a16:creationId xmlns:a16="http://schemas.microsoft.com/office/drawing/2014/main" id="{BD3739D2-F413-B7A7-1E52-983CD95E2A55}"/>
                    </a:ext>
                  </a:extLst>
                </p:cNvPr>
                <p:cNvCxnSpPr>
                  <a:cxnSpLocks/>
                  <a:stCxn id="43" idx="4"/>
                </p:cNvCxnSpPr>
                <p:nvPr/>
              </p:nvCxnSpPr>
              <p:spPr>
                <a:xfrm>
                  <a:off x="7611761" y="1068474"/>
                  <a:ext cx="0" cy="4061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CA3CF05F-93DD-E8AA-C857-C0A667D724E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8209003" y="516539"/>
                <a:ext cx="1029731" cy="958035"/>
                <a:chOff x="8209003" y="516539"/>
                <a:chExt cx="1029731" cy="958035"/>
              </a:xfrm>
            </p:grpSpPr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51C5B715-95C5-9B31-E7E9-0580F0C143E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209003" y="516539"/>
                  <a:ext cx="1029731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總平均價格</a:t>
                  </a:r>
                </a:p>
              </p:txBody>
            </p:sp>
            <p:cxnSp>
              <p:nvCxnSpPr>
                <p:cNvPr id="51" name="直線接點 50">
                  <a:extLst>
                    <a:ext uri="{FF2B5EF4-FFF2-40B4-BE49-F238E27FC236}">
                      <a16:creationId xmlns:a16="http://schemas.microsoft.com/office/drawing/2014/main" id="{EB3F1675-C85C-ED1E-8F69-6A0EC887F098}"/>
                    </a:ext>
                  </a:extLst>
                </p:cNvPr>
                <p:cNvCxnSpPr>
                  <a:cxnSpLocks/>
                  <a:stCxn id="44" idx="4"/>
                </p:cNvCxnSpPr>
                <p:nvPr/>
              </p:nvCxnSpPr>
              <p:spPr>
                <a:xfrm flipH="1">
                  <a:off x="8209003" y="1068474"/>
                  <a:ext cx="514866" cy="4061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CD3E0795-7609-A921-7193-C64B8A277DA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8221361" y="1198606"/>
                <a:ext cx="1538932" cy="551937"/>
                <a:chOff x="8221361" y="1198606"/>
                <a:chExt cx="1538932" cy="551937"/>
              </a:xfrm>
            </p:grpSpPr>
            <p:sp>
              <p:nvSpPr>
                <p:cNvPr id="84" name="橢圓 83">
                  <a:extLst>
                    <a:ext uri="{FF2B5EF4-FFF2-40B4-BE49-F238E27FC236}">
                      <a16:creationId xmlns:a16="http://schemas.microsoft.com/office/drawing/2014/main" id="{3A3C985C-8215-B375-3CCE-EBFFC4AB362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730562" y="1198606"/>
                  <a:ext cx="1029731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u="sng" dirty="0"/>
                    <a:t>作者</a:t>
                  </a:r>
                  <a:br>
                    <a:rPr lang="en-US" altLang="zh-TW" sz="1400" b="1" u="sng" dirty="0"/>
                  </a:br>
                  <a:r>
                    <a:rPr lang="zh-TW" altLang="en-US" sz="1400" b="1" u="sng" dirty="0"/>
                    <a:t>編號</a:t>
                  </a:r>
                </a:p>
              </p:txBody>
            </p:sp>
            <p:cxnSp>
              <p:nvCxnSpPr>
                <p:cNvPr id="85" name="直線接點 84">
                  <a:extLst>
                    <a:ext uri="{FF2B5EF4-FFF2-40B4-BE49-F238E27FC236}">
                      <a16:creationId xmlns:a16="http://schemas.microsoft.com/office/drawing/2014/main" id="{9D4D7DE5-E70D-D31C-7839-360D1574600F}"/>
                    </a:ext>
                  </a:extLst>
                </p:cNvPr>
                <p:cNvCxnSpPr>
                  <a:cxnSpLocks/>
                  <a:stCxn id="84" idx="2"/>
                  <a:endCxn id="7" idx="3"/>
                </p:cNvCxnSpPr>
                <p:nvPr/>
              </p:nvCxnSpPr>
              <p:spPr>
                <a:xfrm flipH="1">
                  <a:off x="8221361" y="1474574"/>
                  <a:ext cx="509201" cy="2759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92581500-BBD0-EC01-D697-39DD65DD67A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7917" y="4085579"/>
              <a:ext cx="2396761" cy="2265197"/>
              <a:chOff x="117917" y="4085579"/>
              <a:chExt cx="2396761" cy="226519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7E00EAE-77F2-751E-9513-6961AC3F27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3638" y="4085579"/>
                <a:ext cx="1194486" cy="5519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使用者</a:t>
                </a:r>
              </a:p>
            </p:txBody>
          </p:sp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D34377A0-692D-B397-3AD8-4B4A449CCED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320881" y="4637514"/>
                <a:ext cx="1082366" cy="1713262"/>
                <a:chOff x="1320881" y="4637514"/>
                <a:chExt cx="1082366" cy="1713262"/>
              </a:xfrm>
            </p:grpSpPr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CA306C00-38E8-21BB-ACD0-C4E0FE63C54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333891" y="5798841"/>
                  <a:ext cx="1069356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u="sng" dirty="0"/>
                    <a:t>使用者編號</a:t>
                  </a:r>
                </a:p>
              </p:txBody>
            </p:sp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4C7043DB-E723-4BD0-8466-8F6D56BE2C42}"/>
                    </a:ext>
                  </a:extLst>
                </p:cNvPr>
                <p:cNvCxnSpPr>
                  <a:cxnSpLocks/>
                  <a:stCxn id="32" idx="0"/>
                  <a:endCxn id="5" idx="2"/>
                </p:cNvCxnSpPr>
                <p:nvPr/>
              </p:nvCxnSpPr>
              <p:spPr>
                <a:xfrm flipH="1" flipV="1">
                  <a:off x="1320881" y="4637514"/>
                  <a:ext cx="547688" cy="11613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BD4C5D0C-A627-43D7-E9D3-76C5F7042A1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21296" y="4637514"/>
                <a:ext cx="1099585" cy="1713262"/>
                <a:chOff x="221296" y="4637514"/>
                <a:chExt cx="1099585" cy="1713262"/>
              </a:xfrm>
            </p:grpSpPr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C7DA760F-1482-DF6B-B50A-2A6EB3030AE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1296" y="5798841"/>
                  <a:ext cx="1069356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使用者名稱</a:t>
                  </a:r>
                </a:p>
              </p:txBody>
            </p:sp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3FED09A2-C700-FB1A-C035-C2CB11AA42B3}"/>
                    </a:ext>
                  </a:extLst>
                </p:cNvPr>
                <p:cNvCxnSpPr>
                  <a:cxnSpLocks/>
                  <a:stCxn id="30" idx="0"/>
                  <a:endCxn id="5" idx="2"/>
                </p:cNvCxnSpPr>
                <p:nvPr/>
              </p:nvCxnSpPr>
              <p:spPr>
                <a:xfrm flipV="1">
                  <a:off x="755974" y="4637514"/>
                  <a:ext cx="564907" cy="11613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群組 101">
                <a:extLst>
                  <a:ext uri="{FF2B5EF4-FFF2-40B4-BE49-F238E27FC236}">
                    <a16:creationId xmlns:a16="http://schemas.microsoft.com/office/drawing/2014/main" id="{0C48EC0C-6EBB-01D5-AA8A-E055DA2D7D3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17917" y="4628906"/>
                <a:ext cx="774358" cy="882627"/>
                <a:chOff x="117917" y="4628906"/>
                <a:chExt cx="774358" cy="882627"/>
              </a:xfrm>
            </p:grpSpPr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622CE127-0280-C1A3-1FE8-B5DBC280158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17917" y="4959598"/>
                  <a:ext cx="774358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帳號</a:t>
                  </a:r>
                </a:p>
              </p:txBody>
            </p:sp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7ABC77F3-5771-5B43-13E9-B68D2F41C9A1}"/>
                    </a:ext>
                  </a:extLst>
                </p:cNvPr>
                <p:cNvCxnSpPr>
                  <a:cxnSpLocks/>
                  <a:stCxn id="28" idx="0"/>
                </p:cNvCxnSpPr>
                <p:nvPr/>
              </p:nvCxnSpPr>
              <p:spPr>
                <a:xfrm flipV="1">
                  <a:off x="505096" y="4628906"/>
                  <a:ext cx="220648" cy="33069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41F8D651-3DB5-D893-7F79-4D3723713EB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740320" y="4624521"/>
                <a:ext cx="774358" cy="887012"/>
                <a:chOff x="1740320" y="4624521"/>
                <a:chExt cx="774358" cy="887012"/>
              </a:xfrm>
            </p:grpSpPr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133528A3-F03A-BC92-6B9D-6E3DC07DB2B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740320" y="4959598"/>
                  <a:ext cx="774358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密碼</a:t>
                  </a:r>
                </a:p>
              </p:txBody>
            </p: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C58D55D-D70D-42DD-1129-3ABD03A5B052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H="1" flipV="1">
                  <a:off x="1908384" y="4624521"/>
                  <a:ext cx="219115" cy="3350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群組 122">
              <a:extLst>
                <a:ext uri="{FF2B5EF4-FFF2-40B4-BE49-F238E27FC236}">
                  <a16:creationId xmlns:a16="http://schemas.microsoft.com/office/drawing/2014/main" id="{697D21B7-CF45-3AC4-83EE-4C1BD4E4DC8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18124" y="4085423"/>
              <a:ext cx="3329379" cy="548943"/>
              <a:chOff x="1918124" y="4085423"/>
              <a:chExt cx="3329379" cy="548943"/>
            </a:xfrm>
          </p:grpSpPr>
          <p:sp>
            <p:nvSpPr>
              <p:cNvPr id="15" name="流程圖: 決策 14">
                <a:extLst>
                  <a:ext uri="{FF2B5EF4-FFF2-40B4-BE49-F238E27FC236}">
                    <a16:creationId xmlns:a16="http://schemas.microsoft.com/office/drawing/2014/main" id="{4BC4F6B6-D7C1-3C72-CBCC-F33CE52F927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06889" y="4085580"/>
                <a:ext cx="1117900" cy="54878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收藏</a:t>
                </a:r>
                <a:endParaRPr lang="en-US" altLang="zh-TW" sz="1400" dirty="0"/>
              </a:p>
            </p:txBody>
          </p:sp>
          <p:grpSp>
            <p:nvGrpSpPr>
              <p:cNvPr id="116" name="群組 115">
                <a:extLst>
                  <a:ext uri="{FF2B5EF4-FFF2-40B4-BE49-F238E27FC236}">
                    <a16:creationId xmlns:a16="http://schemas.microsoft.com/office/drawing/2014/main" id="{E3693218-5AB7-E382-BA14-C96AFCFE98C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918124" y="4096999"/>
                <a:ext cx="1088765" cy="369332"/>
                <a:chOff x="1918124" y="4096999"/>
                <a:chExt cx="1088765" cy="369332"/>
              </a:xfrm>
            </p:grpSpPr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40B74149-9915-92F8-C83D-79999FA10D15}"/>
                    </a:ext>
                  </a:extLst>
                </p:cNvPr>
                <p:cNvCxnSpPr>
                  <a:cxnSpLocks/>
                  <a:stCxn id="5" idx="3"/>
                  <a:endCxn id="15" idx="1"/>
                </p:cNvCxnSpPr>
                <p:nvPr/>
              </p:nvCxnSpPr>
              <p:spPr>
                <a:xfrm flipV="1">
                  <a:off x="1918124" y="4359973"/>
                  <a:ext cx="1088765" cy="15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2A20BCAF-D4DF-B5A2-A342-1EAE72475E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295633" y="4096999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N</a:t>
                  </a:r>
                  <a:endParaRPr lang="zh-TW" altLang="en-US" dirty="0"/>
                </a:p>
              </p:txBody>
            </p:sp>
          </p:grpSp>
          <p:grpSp>
            <p:nvGrpSpPr>
              <p:cNvPr id="117" name="群組 116">
                <a:extLst>
                  <a:ext uri="{FF2B5EF4-FFF2-40B4-BE49-F238E27FC236}">
                    <a16:creationId xmlns:a16="http://schemas.microsoft.com/office/drawing/2014/main" id="{268302DD-A303-288F-0F63-4EC284B9DB1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124789" y="4085423"/>
                <a:ext cx="1122714" cy="369332"/>
                <a:chOff x="4124789" y="4085423"/>
                <a:chExt cx="1122714" cy="369332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AA1AA7C0-8390-9084-9EB1-96F9133A3918}"/>
                    </a:ext>
                  </a:extLst>
                </p:cNvPr>
                <p:cNvCxnSpPr>
                  <a:cxnSpLocks/>
                  <a:stCxn id="15" idx="3"/>
                  <a:endCxn id="4" idx="1"/>
                </p:cNvCxnSpPr>
                <p:nvPr/>
              </p:nvCxnSpPr>
              <p:spPr>
                <a:xfrm>
                  <a:off x="4124789" y="4359973"/>
                  <a:ext cx="1122714" cy="10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B1378A9D-E0B8-14EB-C483-C17594658E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448263" y="4085423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M</a:t>
                  </a:r>
                  <a:endParaRPr lang="zh-TW" altLang="en-US" dirty="0"/>
                </a:p>
              </p:txBody>
            </p:sp>
          </p:grpSp>
        </p:grpSp>
        <p:grpSp>
          <p:nvGrpSpPr>
            <p:cNvPr id="122" name="群組 121">
              <a:extLst>
                <a:ext uri="{FF2B5EF4-FFF2-40B4-BE49-F238E27FC236}">
                  <a16:creationId xmlns:a16="http://schemas.microsoft.com/office/drawing/2014/main" id="{DD532458-EA82-EE60-BD18-908FB1CD3CD0}"/>
                </a:ext>
              </a:extLst>
            </p:cNvPr>
            <p:cNvGrpSpPr>
              <a:grpSpLocks/>
            </p:cNvGrpSpPr>
            <p:nvPr/>
          </p:nvGrpSpPr>
          <p:grpSpPr>
            <a:xfrm>
              <a:off x="570995" y="2124245"/>
              <a:ext cx="1456218" cy="1961334"/>
              <a:chOff x="570995" y="2124245"/>
              <a:chExt cx="1456218" cy="1961334"/>
            </a:xfrm>
          </p:grpSpPr>
          <p:grpSp>
            <p:nvGrpSpPr>
              <p:cNvPr id="88" name="群組 87">
                <a:extLst>
                  <a:ext uri="{FF2B5EF4-FFF2-40B4-BE49-F238E27FC236}">
                    <a16:creationId xmlns:a16="http://schemas.microsoft.com/office/drawing/2014/main" id="{17F576F2-0CDA-4BD4-0E12-19AD2BF6015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70995" y="2662112"/>
                <a:ext cx="1456218" cy="902790"/>
                <a:chOff x="570995" y="2451092"/>
                <a:chExt cx="1456218" cy="902790"/>
              </a:xfrm>
            </p:grpSpPr>
            <p:sp>
              <p:nvSpPr>
                <p:cNvPr id="87" name="流程圖: 決策 86">
                  <a:extLst>
                    <a:ext uri="{FF2B5EF4-FFF2-40B4-BE49-F238E27FC236}">
                      <a16:creationId xmlns:a16="http://schemas.microsoft.com/office/drawing/2014/main" id="{4AEEC60E-2F7F-BEC7-A483-AB098D475CB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0995" y="2451092"/>
                  <a:ext cx="1456218" cy="902790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出版</a:t>
                  </a:r>
                </a:p>
              </p:txBody>
            </p:sp>
            <p:sp>
              <p:nvSpPr>
                <p:cNvPr id="86" name="流程圖: 決策 85">
                  <a:extLst>
                    <a:ext uri="{FF2B5EF4-FFF2-40B4-BE49-F238E27FC236}">
                      <a16:creationId xmlns:a16="http://schemas.microsoft.com/office/drawing/2014/main" id="{294F77A2-32A6-E13F-4D56-2D3365FCF11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25744" y="2547208"/>
                  <a:ext cx="1117900" cy="695325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有</a:t>
                  </a:r>
                </a:p>
              </p:txBody>
            </p:sp>
          </p:grpSp>
          <p:grpSp>
            <p:nvGrpSpPr>
              <p:cNvPr id="119" name="群組 118">
                <a:extLst>
                  <a:ext uri="{FF2B5EF4-FFF2-40B4-BE49-F238E27FC236}">
                    <a16:creationId xmlns:a16="http://schemas.microsoft.com/office/drawing/2014/main" id="{6F8E296F-9DAB-05AE-59F9-8F4AD18E452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247769" y="2124245"/>
                <a:ext cx="363909" cy="551935"/>
                <a:chOff x="1247769" y="2124245"/>
                <a:chExt cx="363909" cy="551935"/>
              </a:xfrm>
            </p:grpSpPr>
            <p:cxnSp>
              <p:nvCxnSpPr>
                <p:cNvPr id="92" name="直線接點 91">
                  <a:extLst>
                    <a:ext uri="{FF2B5EF4-FFF2-40B4-BE49-F238E27FC236}">
                      <a16:creationId xmlns:a16="http://schemas.microsoft.com/office/drawing/2014/main" id="{3D621A3A-3703-0B44-7C1D-38D4F3FE43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47769" y="2124245"/>
                  <a:ext cx="0" cy="5519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接點 120">
                  <a:extLst>
                    <a:ext uri="{FF2B5EF4-FFF2-40B4-BE49-F238E27FC236}">
                      <a16:creationId xmlns:a16="http://schemas.microsoft.com/office/drawing/2014/main" id="{CD373AC1-5829-34B9-CC86-97DB748E8C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34796" y="2126279"/>
                  <a:ext cx="0" cy="5358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21915263-5543-84EE-142F-AF3216836E3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09992" y="223710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1</a:t>
                  </a:r>
                  <a:endParaRPr lang="zh-TW" altLang="en-US" dirty="0"/>
                </a:p>
              </p:txBody>
            </p:sp>
          </p:grpSp>
          <p:grpSp>
            <p:nvGrpSpPr>
              <p:cNvPr id="120" name="群組 119">
                <a:extLst>
                  <a:ext uri="{FF2B5EF4-FFF2-40B4-BE49-F238E27FC236}">
                    <a16:creationId xmlns:a16="http://schemas.microsoft.com/office/drawing/2014/main" id="{3FA75FF6-832A-5E94-4911-3F725BA1CF4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299104" y="3564902"/>
                <a:ext cx="312574" cy="520677"/>
                <a:chOff x="1299104" y="3564902"/>
                <a:chExt cx="312574" cy="520677"/>
              </a:xfrm>
            </p:grpSpPr>
            <p:cxnSp>
              <p:nvCxnSpPr>
                <p:cNvPr id="89" name="直線接點 88">
                  <a:extLst>
                    <a:ext uri="{FF2B5EF4-FFF2-40B4-BE49-F238E27FC236}">
                      <a16:creationId xmlns:a16="http://schemas.microsoft.com/office/drawing/2014/main" id="{1C991376-12FB-887F-2BB5-48D578456897}"/>
                    </a:ext>
                  </a:extLst>
                </p:cNvPr>
                <p:cNvCxnSpPr>
                  <a:cxnSpLocks/>
                  <a:stCxn id="5" idx="0"/>
                  <a:endCxn id="87" idx="2"/>
                </p:cNvCxnSpPr>
                <p:nvPr/>
              </p:nvCxnSpPr>
              <p:spPr>
                <a:xfrm flipH="1" flipV="1">
                  <a:off x="1299104" y="3564902"/>
                  <a:ext cx="21777" cy="5206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文字方塊 129">
                  <a:extLst>
                    <a:ext uri="{FF2B5EF4-FFF2-40B4-BE49-F238E27FC236}">
                      <a16:creationId xmlns:a16="http://schemas.microsoft.com/office/drawing/2014/main" id="{5AF3D691-DA53-9168-7953-94AEF7FD8A7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09992" y="360489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1</a:t>
                  </a:r>
                  <a:endParaRPr lang="zh-TW" altLang="en-US" dirty="0"/>
                </a:p>
              </p:txBody>
            </p:sp>
          </p:grp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AB6E2DA4-5693-5EFE-CD02-E51004433378}"/>
                </a:ext>
              </a:extLst>
            </p:cNvPr>
            <p:cNvGrpSpPr>
              <a:grpSpLocks/>
            </p:cNvGrpSpPr>
            <p:nvPr/>
          </p:nvGrpSpPr>
          <p:grpSpPr>
            <a:xfrm>
              <a:off x="9289658" y="3261203"/>
              <a:ext cx="2397246" cy="2204923"/>
              <a:chOff x="9289658" y="3261203"/>
              <a:chExt cx="2397246" cy="2204923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455044F4-565E-6703-8F88-B2D38A03EF1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96367" y="4094205"/>
                <a:ext cx="1194486" cy="5519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群類</a:t>
                </a:r>
              </a:p>
            </p:txBody>
          </p:sp>
          <p:grpSp>
            <p:nvGrpSpPr>
              <p:cNvPr id="68" name="群組 67">
                <a:extLst>
                  <a:ext uri="{FF2B5EF4-FFF2-40B4-BE49-F238E27FC236}">
                    <a16:creationId xmlns:a16="http://schemas.microsoft.com/office/drawing/2014/main" id="{B233DB5C-A44C-072A-0C13-C28D3EBF3BB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9509188" y="3261203"/>
                <a:ext cx="774358" cy="833002"/>
                <a:chOff x="9509188" y="3261203"/>
                <a:chExt cx="774358" cy="833002"/>
              </a:xfrm>
            </p:grpSpPr>
            <p:sp>
              <p:nvSpPr>
                <p:cNvPr id="164" name="橢圓 163">
                  <a:extLst>
                    <a:ext uri="{FF2B5EF4-FFF2-40B4-BE49-F238E27FC236}">
                      <a16:creationId xmlns:a16="http://schemas.microsoft.com/office/drawing/2014/main" id="{D572000A-E085-CA1F-959A-A5D7517D8E9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509188" y="3261203"/>
                  <a:ext cx="774358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u="sng" dirty="0"/>
                    <a:t>群類編號</a:t>
                  </a:r>
                </a:p>
              </p:txBody>
            </p:sp>
            <p:cxnSp>
              <p:nvCxnSpPr>
                <p:cNvPr id="166" name="直線接點 165">
                  <a:extLst>
                    <a:ext uri="{FF2B5EF4-FFF2-40B4-BE49-F238E27FC236}">
                      <a16:creationId xmlns:a16="http://schemas.microsoft.com/office/drawing/2014/main" id="{DE6C8811-73E9-FADB-4A81-5BBC71422B10}"/>
                    </a:ext>
                  </a:extLst>
                </p:cNvPr>
                <p:cNvCxnSpPr>
                  <a:cxnSpLocks/>
                  <a:stCxn id="164" idx="4"/>
                </p:cNvCxnSpPr>
                <p:nvPr/>
              </p:nvCxnSpPr>
              <p:spPr>
                <a:xfrm>
                  <a:off x="9896367" y="3813138"/>
                  <a:ext cx="0" cy="2810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群組 69">
                <a:extLst>
                  <a:ext uri="{FF2B5EF4-FFF2-40B4-BE49-F238E27FC236}">
                    <a16:creationId xmlns:a16="http://schemas.microsoft.com/office/drawing/2014/main" id="{91E7F694-2EC4-8AB6-E1F8-5E1CF4F004B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703674" y="3261203"/>
                <a:ext cx="774358" cy="833002"/>
                <a:chOff x="10703674" y="3261203"/>
                <a:chExt cx="774358" cy="833002"/>
              </a:xfrm>
            </p:grpSpPr>
            <p:sp>
              <p:nvSpPr>
                <p:cNvPr id="165" name="橢圓 164">
                  <a:extLst>
                    <a:ext uri="{FF2B5EF4-FFF2-40B4-BE49-F238E27FC236}">
                      <a16:creationId xmlns:a16="http://schemas.microsoft.com/office/drawing/2014/main" id="{E9F765D2-021F-F79C-AD68-AF3A7475884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703674" y="3261203"/>
                  <a:ext cx="774358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書籍個數</a:t>
                  </a:r>
                </a:p>
              </p:txBody>
            </p:sp>
            <p:cxnSp>
              <p:nvCxnSpPr>
                <p:cNvPr id="169" name="直線接點 168">
                  <a:extLst>
                    <a:ext uri="{FF2B5EF4-FFF2-40B4-BE49-F238E27FC236}">
                      <a16:creationId xmlns:a16="http://schemas.microsoft.com/office/drawing/2014/main" id="{D368E594-FCA5-6A6D-45BD-54382DF90973}"/>
                    </a:ext>
                  </a:extLst>
                </p:cNvPr>
                <p:cNvCxnSpPr>
                  <a:cxnSpLocks/>
                  <a:stCxn id="165" idx="4"/>
                </p:cNvCxnSpPr>
                <p:nvPr/>
              </p:nvCxnSpPr>
              <p:spPr>
                <a:xfrm>
                  <a:off x="11090853" y="3813138"/>
                  <a:ext cx="0" cy="2810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BF78778E-41C8-D137-52E7-1887E7D7550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912546" y="4643987"/>
                <a:ext cx="774358" cy="815704"/>
                <a:chOff x="10912546" y="4643987"/>
                <a:chExt cx="774358" cy="815704"/>
              </a:xfrm>
            </p:grpSpPr>
            <p:sp>
              <p:nvSpPr>
                <p:cNvPr id="163" name="橢圓 162">
                  <a:extLst>
                    <a:ext uri="{FF2B5EF4-FFF2-40B4-BE49-F238E27FC236}">
                      <a16:creationId xmlns:a16="http://schemas.microsoft.com/office/drawing/2014/main" id="{7C9CA9F3-29B2-07BB-59F6-4F56C9334BF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912546" y="4907756"/>
                  <a:ext cx="774358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平均時間</a:t>
                  </a:r>
                </a:p>
              </p:txBody>
            </p:sp>
            <p:cxnSp>
              <p:nvCxnSpPr>
                <p:cNvPr id="172" name="直線接點 171">
                  <a:extLst>
                    <a:ext uri="{FF2B5EF4-FFF2-40B4-BE49-F238E27FC236}">
                      <a16:creationId xmlns:a16="http://schemas.microsoft.com/office/drawing/2014/main" id="{7309D409-2E6C-299B-F913-9ABAB47EC41F}"/>
                    </a:ext>
                  </a:extLst>
                </p:cNvPr>
                <p:cNvCxnSpPr>
                  <a:cxnSpLocks/>
                  <a:endCxn id="163" idx="0"/>
                </p:cNvCxnSpPr>
                <p:nvPr/>
              </p:nvCxnSpPr>
              <p:spPr>
                <a:xfrm>
                  <a:off x="11101673" y="4643987"/>
                  <a:ext cx="198052" cy="2637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群組 70">
                <a:extLst>
                  <a:ext uri="{FF2B5EF4-FFF2-40B4-BE49-F238E27FC236}">
                    <a16:creationId xmlns:a16="http://schemas.microsoft.com/office/drawing/2014/main" id="{13B81F05-38DE-08ED-2CD9-10FF785CA4A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9289658" y="4623133"/>
                <a:ext cx="774358" cy="840710"/>
                <a:chOff x="9289658" y="4623133"/>
                <a:chExt cx="774358" cy="840710"/>
              </a:xfrm>
            </p:grpSpPr>
            <p:sp>
              <p:nvSpPr>
                <p:cNvPr id="161" name="橢圓 160">
                  <a:extLst>
                    <a:ext uri="{FF2B5EF4-FFF2-40B4-BE49-F238E27FC236}">
                      <a16:creationId xmlns:a16="http://schemas.microsoft.com/office/drawing/2014/main" id="{AB7842F5-115F-99C8-E467-993B2AF30F2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289658" y="4911908"/>
                  <a:ext cx="774358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平均價格</a:t>
                  </a:r>
                </a:p>
              </p:txBody>
            </p:sp>
            <p:cxnSp>
              <p:nvCxnSpPr>
                <p:cNvPr id="175" name="直線接點 174">
                  <a:extLst>
                    <a:ext uri="{FF2B5EF4-FFF2-40B4-BE49-F238E27FC236}">
                      <a16:creationId xmlns:a16="http://schemas.microsoft.com/office/drawing/2014/main" id="{0AC82662-55EE-8EA4-2E4C-492666793930}"/>
                    </a:ext>
                  </a:extLst>
                </p:cNvPr>
                <p:cNvCxnSpPr>
                  <a:cxnSpLocks/>
                  <a:endCxn id="161" idx="0"/>
                </p:cNvCxnSpPr>
                <p:nvPr/>
              </p:nvCxnSpPr>
              <p:spPr>
                <a:xfrm flipH="1">
                  <a:off x="9676837" y="4623133"/>
                  <a:ext cx="208710" cy="28877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群組 77">
                <a:extLst>
                  <a:ext uri="{FF2B5EF4-FFF2-40B4-BE49-F238E27FC236}">
                    <a16:creationId xmlns:a16="http://schemas.microsoft.com/office/drawing/2014/main" id="{2EE1CC4E-D615-D25C-0531-918AA0BEFBA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106431" y="4646140"/>
                <a:ext cx="774358" cy="819986"/>
                <a:chOff x="10106431" y="4646140"/>
                <a:chExt cx="774358" cy="819986"/>
              </a:xfrm>
            </p:grpSpPr>
            <p:sp>
              <p:nvSpPr>
                <p:cNvPr id="162" name="橢圓 161">
                  <a:extLst>
                    <a:ext uri="{FF2B5EF4-FFF2-40B4-BE49-F238E27FC236}">
                      <a16:creationId xmlns:a16="http://schemas.microsoft.com/office/drawing/2014/main" id="{213A9F55-55A0-966F-A549-A1BD772DD04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106431" y="4914191"/>
                  <a:ext cx="774358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/>
                    <a:t>平均頁數</a:t>
                  </a:r>
                </a:p>
              </p:txBody>
            </p:sp>
            <p:cxnSp>
              <p:nvCxnSpPr>
                <p:cNvPr id="176" name="直線接點 175">
                  <a:extLst>
                    <a:ext uri="{FF2B5EF4-FFF2-40B4-BE49-F238E27FC236}">
                      <a16:creationId xmlns:a16="http://schemas.microsoft.com/office/drawing/2014/main" id="{DD28D730-CD66-1522-09C7-D9D8CB457181}"/>
                    </a:ext>
                  </a:extLst>
                </p:cNvPr>
                <p:cNvCxnSpPr>
                  <a:cxnSpLocks/>
                  <a:stCxn id="149" idx="2"/>
                  <a:endCxn id="162" idx="0"/>
                </p:cNvCxnSpPr>
                <p:nvPr/>
              </p:nvCxnSpPr>
              <p:spPr>
                <a:xfrm>
                  <a:off x="10493610" y="4646140"/>
                  <a:ext cx="0" cy="2680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群組 145">
              <a:extLst>
                <a:ext uri="{FF2B5EF4-FFF2-40B4-BE49-F238E27FC236}">
                  <a16:creationId xmlns:a16="http://schemas.microsoft.com/office/drawing/2014/main" id="{43A0B1FA-72B4-31E5-70B3-29006E658BFB}"/>
                </a:ext>
              </a:extLst>
            </p:cNvPr>
            <p:cNvGrpSpPr>
              <a:grpSpLocks/>
            </p:cNvGrpSpPr>
            <p:nvPr/>
          </p:nvGrpSpPr>
          <p:grpSpPr>
            <a:xfrm>
              <a:off x="606565" y="447392"/>
              <a:ext cx="1374650" cy="1664664"/>
              <a:chOff x="606565" y="447392"/>
              <a:chExt cx="1374650" cy="1664664"/>
            </a:xfrm>
          </p:grpSpPr>
          <p:grpSp>
            <p:nvGrpSpPr>
              <p:cNvPr id="82" name="群組 81">
                <a:extLst>
                  <a:ext uri="{FF2B5EF4-FFF2-40B4-BE49-F238E27FC236}">
                    <a16:creationId xmlns:a16="http://schemas.microsoft.com/office/drawing/2014/main" id="{556161DD-8A53-234D-4E2E-C0212F3C600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06565" y="1404890"/>
                <a:ext cx="1374650" cy="707166"/>
                <a:chOff x="634701" y="1404890"/>
                <a:chExt cx="1374650" cy="707166"/>
              </a:xfrm>
            </p:grpSpPr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D790091D-98CC-1658-CE8E-A368378E7DB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4701" y="1404890"/>
                  <a:ext cx="1374650" cy="7071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收藏書單</a:t>
                  </a:r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C0A80C23-78B6-DA32-D74F-80CE20E5288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19804" y="1474573"/>
                  <a:ext cx="1194486" cy="5519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收藏書單</a:t>
                  </a:r>
                </a:p>
              </p:txBody>
            </p:sp>
          </p:grpSp>
          <p:grpSp>
            <p:nvGrpSpPr>
              <p:cNvPr id="145" name="群組 144">
                <a:extLst>
                  <a:ext uri="{FF2B5EF4-FFF2-40B4-BE49-F238E27FC236}">
                    <a16:creationId xmlns:a16="http://schemas.microsoft.com/office/drawing/2014/main" id="{99786B90-5A53-4E79-CFFD-51D8086DB23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94467" y="447392"/>
                <a:ext cx="1006666" cy="957498"/>
                <a:chOff x="794467" y="447392"/>
                <a:chExt cx="1006666" cy="957498"/>
              </a:xfrm>
            </p:grpSpPr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2132C230-A7FE-434D-3D30-11B2B94FB71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08745" y="528930"/>
                  <a:ext cx="774358" cy="55193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b="1" u="sng" dirty="0"/>
                    <a:t>ISBN13</a:t>
                  </a:r>
                  <a:endParaRPr lang="zh-TW" altLang="en-US" sz="1400" b="1" u="sng" dirty="0"/>
                </a:p>
              </p:txBody>
            </p:sp>
            <p:cxnSp>
              <p:nvCxnSpPr>
                <p:cNvPr id="118" name="直線接點 117">
                  <a:extLst>
                    <a:ext uri="{FF2B5EF4-FFF2-40B4-BE49-F238E27FC236}">
                      <a16:creationId xmlns:a16="http://schemas.microsoft.com/office/drawing/2014/main" id="{63A3134E-2A1D-35B4-9B23-047FB7BCA1E5}"/>
                    </a:ext>
                  </a:extLst>
                </p:cNvPr>
                <p:cNvCxnSpPr>
                  <a:cxnSpLocks/>
                  <a:stCxn id="79" idx="0"/>
                  <a:endCxn id="126" idx="4"/>
                </p:cNvCxnSpPr>
                <p:nvPr/>
              </p:nvCxnSpPr>
              <p:spPr>
                <a:xfrm flipV="1">
                  <a:off x="1293890" y="1164908"/>
                  <a:ext cx="3910" cy="23998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橢圓 125">
                  <a:extLst>
                    <a:ext uri="{FF2B5EF4-FFF2-40B4-BE49-F238E27FC236}">
                      <a16:creationId xmlns:a16="http://schemas.microsoft.com/office/drawing/2014/main" id="{806BB7BA-4B1F-A317-A7F6-09F5E86A1E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4467" y="447392"/>
                  <a:ext cx="1006666" cy="717516"/>
                </a:xfrm>
                <a:prstGeom prst="ellipse">
                  <a:avLst/>
                </a:prstGeom>
                <a:noFill/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 b="1" u="sng" dirty="0"/>
                </a:p>
              </p:txBody>
            </p:sp>
          </p:grpSp>
        </p:grpSp>
        <p:grpSp>
          <p:nvGrpSpPr>
            <p:cNvPr id="144" name="群組 143">
              <a:extLst>
                <a:ext uri="{FF2B5EF4-FFF2-40B4-BE49-F238E27FC236}">
                  <a16:creationId xmlns:a16="http://schemas.microsoft.com/office/drawing/2014/main" id="{EC27B348-266F-75CA-3C78-75C49EDD52BD}"/>
                </a:ext>
              </a:extLst>
            </p:cNvPr>
            <p:cNvGrpSpPr>
              <a:grpSpLocks/>
            </p:cNvGrpSpPr>
            <p:nvPr/>
          </p:nvGrpSpPr>
          <p:grpSpPr>
            <a:xfrm>
              <a:off x="6433878" y="3976118"/>
              <a:ext cx="3462489" cy="658248"/>
              <a:chOff x="6433878" y="3976118"/>
              <a:chExt cx="3462489" cy="658248"/>
            </a:xfrm>
          </p:grpSpPr>
          <p:sp>
            <p:nvSpPr>
              <p:cNvPr id="142" name="流程圖: 決策 141">
                <a:extLst>
                  <a:ext uri="{FF2B5EF4-FFF2-40B4-BE49-F238E27FC236}">
                    <a16:creationId xmlns:a16="http://schemas.microsoft.com/office/drawing/2014/main" id="{8F88931A-96BD-3CC2-A788-448FB12FE9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65050" y="4085580"/>
                <a:ext cx="1117900" cy="54878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分類</a:t>
                </a:r>
              </a:p>
            </p:txBody>
          </p:sp>
          <p:grpSp>
            <p:nvGrpSpPr>
              <p:cNvPr id="115" name="群組 114">
                <a:extLst>
                  <a:ext uri="{FF2B5EF4-FFF2-40B4-BE49-F238E27FC236}">
                    <a16:creationId xmlns:a16="http://schemas.microsoft.com/office/drawing/2014/main" id="{31B324D9-0BCE-F806-EBDA-F3453364255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33878" y="4031467"/>
                <a:ext cx="1221528" cy="384475"/>
                <a:chOff x="6433878" y="4031467"/>
                <a:chExt cx="1221528" cy="384475"/>
              </a:xfrm>
            </p:grpSpPr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60E76DD1-A93F-BC3A-D226-7DDC72F9AC8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90289" y="4031467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N</a:t>
                  </a:r>
                  <a:endParaRPr lang="zh-TW" altLang="en-US" dirty="0"/>
                </a:p>
              </p:txBody>
            </p:sp>
            <p:cxnSp>
              <p:nvCxnSpPr>
                <p:cNvPr id="154" name="直線接點 153">
                  <a:extLst>
                    <a:ext uri="{FF2B5EF4-FFF2-40B4-BE49-F238E27FC236}">
                      <a16:creationId xmlns:a16="http://schemas.microsoft.com/office/drawing/2014/main" id="{6FE3F47C-1F8E-AD92-B7B0-883D61ECA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41989" y="4310630"/>
                  <a:ext cx="1213417" cy="208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線接點 158">
                  <a:extLst>
                    <a:ext uri="{FF2B5EF4-FFF2-40B4-BE49-F238E27FC236}">
                      <a16:creationId xmlns:a16="http://schemas.microsoft.com/office/drawing/2014/main" id="{53B388FF-2632-C67E-6C50-588C5BB4F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3878" y="4395090"/>
                  <a:ext cx="1213417" cy="208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群組 142">
                <a:extLst>
                  <a:ext uri="{FF2B5EF4-FFF2-40B4-BE49-F238E27FC236}">
                    <a16:creationId xmlns:a16="http://schemas.microsoft.com/office/drawing/2014/main" id="{11820ADF-713F-686F-84D7-152A4305EBD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8571140" y="3976118"/>
                <a:ext cx="1325227" cy="424681"/>
                <a:chOff x="8571140" y="3976118"/>
                <a:chExt cx="1325227" cy="424681"/>
              </a:xfrm>
            </p:grpSpPr>
            <p:sp>
              <p:nvSpPr>
                <p:cNvPr id="160" name="文字方塊 159">
                  <a:extLst>
                    <a:ext uri="{FF2B5EF4-FFF2-40B4-BE49-F238E27FC236}">
                      <a16:creationId xmlns:a16="http://schemas.microsoft.com/office/drawing/2014/main" id="{AD8BEEEC-246B-B5C4-E6AD-79A1659BACC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023965" y="397611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1</a:t>
                  </a:r>
                  <a:endParaRPr lang="zh-TW" altLang="en-US" dirty="0"/>
                </a:p>
              </p:txBody>
            </p:sp>
            <p:cxnSp>
              <p:nvCxnSpPr>
                <p:cNvPr id="127" name="直線接點 126">
                  <a:extLst>
                    <a:ext uri="{FF2B5EF4-FFF2-40B4-BE49-F238E27FC236}">
                      <a16:creationId xmlns:a16="http://schemas.microsoft.com/office/drawing/2014/main" id="{CC4B593B-15E8-DFCE-192E-FC9AB949B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71140" y="4270089"/>
                  <a:ext cx="1325226" cy="4185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>
                  <a:extLst>
                    <a:ext uri="{FF2B5EF4-FFF2-40B4-BE49-F238E27FC236}">
                      <a16:creationId xmlns:a16="http://schemas.microsoft.com/office/drawing/2014/main" id="{C40C725B-7647-9CFC-9043-F22DC47E884A}"/>
                    </a:ext>
                  </a:extLst>
                </p:cNvPr>
                <p:cNvCxnSpPr>
                  <a:cxnSpLocks/>
                  <a:endCxn id="149" idx="1"/>
                </p:cNvCxnSpPr>
                <p:nvPr/>
              </p:nvCxnSpPr>
              <p:spPr>
                <a:xfrm flipV="1">
                  <a:off x="8607469" y="4370173"/>
                  <a:ext cx="1288898" cy="306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7964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74</Words>
  <Application>Microsoft Office PowerPoint</Application>
  <PresentationFormat>寬螢幕</PresentationFormat>
  <Paragraphs>47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C110151162</dc:creator>
  <cp:lastModifiedBy>C110151124</cp:lastModifiedBy>
  <cp:revision>8</cp:revision>
  <dcterms:created xsi:type="dcterms:W3CDTF">2023-11-01T10:18:42Z</dcterms:created>
  <dcterms:modified xsi:type="dcterms:W3CDTF">2023-12-07T12:29:07Z</dcterms:modified>
</cp:coreProperties>
</file>