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2" r:id="rId5"/>
    <p:sldId id="260" r:id="rId6"/>
    <p:sldId id="257" r:id="rId7"/>
    <p:sldId id="258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2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9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5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16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3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8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3FBD-E2FE-4F05-B5F6-A6FF1BADFEEA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0AEE-8832-4338-ABF1-27C8D1159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4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bble" TargetMode="External"/><Relationship Id="rId2" Type="http://schemas.openxmlformats.org/officeDocument/2006/relationships/hyperlink" Target="https://habr.com/ru/articles/43714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71638"/>
            <a:ext cx="9144000" cy="2168498"/>
          </a:xfrm>
        </p:spPr>
        <p:txBody>
          <a:bodyPr anchor="ctr">
            <a:normAutofit/>
          </a:bodyPr>
          <a:lstStyle/>
          <a:p>
            <a:r>
              <a:rPr lang="ru-RU" dirty="0"/>
              <a:t>Создание оригинальных карточек </a:t>
            </a:r>
            <a:r>
              <a:rPr lang="en-US" dirty="0"/>
              <a:t>“</a:t>
            </a:r>
            <a:r>
              <a:rPr lang="ru-RU" dirty="0" err="1"/>
              <a:t>Доббль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5138" y="3224310"/>
            <a:ext cx="3747471" cy="2980409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Ученик 8 А класса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ЧОУ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ПАСКАЛЬ ЛИЦЕЙ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Горелов Леонид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 руководством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Вукс С.В.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3241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2023-2024 учебный год</a:t>
            </a:r>
          </a:p>
        </p:txBody>
      </p:sp>
    </p:spTree>
    <p:extLst>
      <p:ext uri="{BB962C8B-B14F-4D97-AF65-F5344CB8AC3E}">
        <p14:creationId xmlns:p14="http://schemas.microsoft.com/office/powerpoint/2010/main" val="247809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71638"/>
            <a:ext cx="9144000" cy="2168498"/>
          </a:xfrm>
        </p:spPr>
        <p:txBody>
          <a:bodyPr anchor="ctr">
            <a:normAutofit/>
          </a:bodyPr>
          <a:lstStyle/>
          <a:p>
            <a:r>
              <a:rPr lang="ru-RU" dirty="0"/>
              <a:t>Создание оригинальных карточек </a:t>
            </a:r>
            <a:r>
              <a:rPr lang="en-US" dirty="0"/>
              <a:t>“</a:t>
            </a:r>
            <a:r>
              <a:rPr lang="ru-RU" dirty="0" err="1"/>
              <a:t>Доббль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5138" y="3224310"/>
            <a:ext cx="3747471" cy="2980409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Ученик 8 А класса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ЧОУ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ПАСКАЛЬ ЛИЦЕЙ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Горелов Леонид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 руководством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Вукс С.В.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3241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2023-2024 учебный год</a:t>
            </a:r>
          </a:p>
        </p:txBody>
      </p:sp>
    </p:spTree>
    <p:extLst>
      <p:ext uri="{BB962C8B-B14F-4D97-AF65-F5344CB8AC3E}">
        <p14:creationId xmlns:p14="http://schemas.microsoft.com/office/powerpoint/2010/main" val="397974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" y="2595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900" y="2627697"/>
            <a:ext cx="10347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Изучить устройство игры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Сделать прототип игры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 географическими объектами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Узнать историю игры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9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" y="2595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900" y="2627697"/>
            <a:ext cx="1034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Создать свои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карточки игры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7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0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ХОД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255" y="1502024"/>
            <a:ext cx="10347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Пронумерованы все символы оригинальной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игры.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Выбрана тематика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игры.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Найдены нужные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Составлены карточки в электронном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виде.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Карточки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распечатаны.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Карточки вырезаны и наклеены 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картон.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94" y="3810348"/>
            <a:ext cx="5363385" cy="2857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7939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782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НЕМНОГО ОБ ИГРЕ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390" y="1355858"/>
            <a:ext cx="954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— это игра, в которой игрокам нужно найти общие символы на двух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картах.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90" y="5699178"/>
            <a:ext cx="10411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Создателем прототипа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Доббл’я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1976 года является Жаку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Коттеро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Игра состояла из 31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карточки с 6 изображениями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насекомых.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" r="-2769" b="9173"/>
          <a:stretch/>
        </p:blipFill>
        <p:spPr>
          <a:xfrm>
            <a:off x="3282213" y="2377706"/>
            <a:ext cx="6583680" cy="31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25" y="3003599"/>
            <a:ext cx="5087092" cy="34795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2" y="1148144"/>
            <a:ext cx="5794188" cy="4276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3042" y="183665"/>
            <a:ext cx="90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ПРАВИЛА ИГРЫ</a:t>
            </a:r>
          </a:p>
        </p:txBody>
      </p:sp>
    </p:spTree>
    <p:extLst>
      <p:ext uri="{BB962C8B-B14F-4D97-AF65-F5344CB8AC3E}">
        <p14:creationId xmlns:p14="http://schemas.microsoft.com/office/powerpoint/2010/main" val="292950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5" y="305788"/>
            <a:ext cx="8631382" cy="64735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95894" y="1992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 ИГРЫ</a:t>
            </a:r>
          </a:p>
        </p:txBody>
      </p:sp>
    </p:spTree>
    <p:extLst>
      <p:ext uri="{BB962C8B-B14F-4D97-AF65-F5344CB8AC3E}">
        <p14:creationId xmlns:p14="http://schemas.microsoft.com/office/powerpoint/2010/main" val="47056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0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МОЙ ПРОДУКТ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2678896" y="2678413"/>
            <a:ext cx="7116289" cy="387685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3073" r="24586" b="1288"/>
          <a:stretch/>
        </p:blipFill>
        <p:spPr>
          <a:xfrm>
            <a:off x="462642" y="433915"/>
            <a:ext cx="3897543" cy="38835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 r="24197"/>
          <a:stretch/>
        </p:blipFill>
        <p:spPr>
          <a:xfrm rot="-660000">
            <a:off x="7768865" y="603362"/>
            <a:ext cx="3898167" cy="39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D85BF-6871-4DBE-8718-293DAE78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76"/>
            <a:ext cx="10515600" cy="80292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6FADA-E63B-4726-89FA-89DCF41F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Статья на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Хабре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https://habr.com/ru/articles/437140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ru-RU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(Дата 1 захода – 03.02.2024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Статья на Википедии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en.wikipedia.org/wiki/Dobble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(Дата 1 захода –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10.02.2024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81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178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Создание оригинальных карточек “Доббль”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ЛИТЕРАТУРЫ</vt:lpstr>
      <vt:lpstr>Создание оригинальных карточек “Доббль”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Доббль</dc:title>
  <dc:creator>Горелов Леонид</dc:creator>
  <cp:lastModifiedBy>Горелов Леонид</cp:lastModifiedBy>
  <cp:revision>61</cp:revision>
  <dcterms:created xsi:type="dcterms:W3CDTF">2024-02-11T14:09:16Z</dcterms:created>
  <dcterms:modified xsi:type="dcterms:W3CDTF">2024-02-18T16:10:11Z</dcterms:modified>
</cp:coreProperties>
</file>