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2B7ED7D-B078-4AD1-BC6B-8C2F10AD5877}" type="datetimeFigureOut">
              <a:rPr lang="pt-BR" smtClean="0"/>
              <a:pPr/>
              <a:t>01/11/2020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42853"/>
            <a:ext cx="7772400" cy="785818"/>
          </a:xfrm>
        </p:spPr>
        <p:txBody>
          <a:bodyPr/>
          <a:lstStyle/>
          <a:p>
            <a:r>
              <a:rPr lang="pt-BR" b="0" dirty="0" err="1" smtClean="0">
                <a:effectLst/>
                <a:latin typeface="Arial" pitchFamily="34" charset="0"/>
                <a:cs typeface="Arial" pitchFamily="34" charset="0"/>
              </a:rPr>
              <a:t>Rust</a:t>
            </a:r>
            <a:endParaRPr lang="pt-BR" b="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290" y="5357826"/>
            <a:ext cx="6400800" cy="1038244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Caio Luiz Alonso Santana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Leonardo Fridman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Bacellar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3" descr="Rust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1142984"/>
            <a:ext cx="4000528" cy="36433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smtClean="0">
                <a:effectLst/>
              </a:rPr>
              <a:t>Introdução</a:t>
            </a:r>
            <a:endParaRPr lang="pt-BR" b="0" dirty="0">
              <a:effectLst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600200"/>
            <a:ext cx="7400948" cy="4709160"/>
          </a:xfrm>
        </p:spPr>
        <p:txBody>
          <a:bodyPr>
            <a:normAutofit/>
          </a:bodyPr>
          <a:lstStyle/>
          <a:p>
            <a:pPr algn="just"/>
            <a:r>
              <a:rPr lang="pt-BR" dirty="0" err="1" smtClean="0">
                <a:latin typeface="Book Antiqua" pitchFamily="18" charset="0"/>
              </a:rPr>
              <a:t>Rust</a:t>
            </a:r>
            <a:r>
              <a:rPr lang="pt-BR" dirty="0" smtClean="0">
                <a:latin typeface="Book Antiqua" pitchFamily="18" charset="0"/>
              </a:rPr>
              <a:t> é uma linguagem </a:t>
            </a:r>
            <a:r>
              <a:rPr lang="pt-BR" dirty="0" err="1" smtClean="0">
                <a:latin typeface="Book Antiqua" pitchFamily="18" charset="0"/>
              </a:rPr>
              <a:t>multiparadigma</a:t>
            </a:r>
            <a:endParaRPr lang="pt-BR" dirty="0" smtClean="0">
              <a:latin typeface="Book Antiqua" pitchFamily="18" charset="0"/>
            </a:endParaRPr>
          </a:p>
          <a:p>
            <a:pPr algn="just"/>
            <a:r>
              <a:rPr lang="pt-BR" dirty="0" smtClean="0">
                <a:latin typeface="Book Antiqua" pitchFamily="18" charset="0"/>
              </a:rPr>
              <a:t>A Mozilla começou a apoiar o projeto em 2009 e anunciou a linguagem em 2010. </a:t>
            </a:r>
          </a:p>
          <a:p>
            <a:pPr algn="just"/>
            <a:r>
              <a:rPr lang="pt-BR" dirty="0" smtClean="0">
                <a:latin typeface="Book Antiqua" pitchFamily="18" charset="0"/>
              </a:rPr>
              <a:t>A versão pré-alfa foi lançada pela primeira vez em 2012 e sua primeira versão estável, a </a:t>
            </a:r>
            <a:r>
              <a:rPr lang="pt-BR" dirty="0" err="1" smtClean="0">
                <a:latin typeface="Book Antiqua" pitchFamily="18" charset="0"/>
              </a:rPr>
              <a:t>Rust</a:t>
            </a:r>
            <a:r>
              <a:rPr lang="pt-BR" dirty="0" smtClean="0">
                <a:latin typeface="Book Antiqua" pitchFamily="18" charset="0"/>
              </a:rPr>
              <a:t> 1.0, foi lançada em 15 de maio de 2015.</a:t>
            </a:r>
            <a:endParaRPr lang="pt-BR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smtClean="0">
                <a:effectLst/>
              </a:rPr>
              <a:t>Origens e influências</a:t>
            </a:r>
            <a:endParaRPr lang="pt-BR" b="0" dirty="0">
              <a:effectLst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285720" y="1571612"/>
            <a:ext cx="8229600" cy="2114552"/>
          </a:xfrm>
        </p:spPr>
        <p:txBody>
          <a:bodyPr anchor="ctr">
            <a:normAutofit fontScale="92500" lnSpcReduction="10000"/>
          </a:bodyPr>
          <a:lstStyle/>
          <a:p>
            <a:pPr algn="just"/>
            <a:r>
              <a:rPr lang="pt-BR" dirty="0" err="1" smtClean="0">
                <a:latin typeface="Book Antiqua" pitchFamily="18" charset="0"/>
              </a:rPr>
              <a:t>Cyclone</a:t>
            </a:r>
            <a:endParaRPr lang="pt-BR" dirty="0" smtClean="0">
              <a:latin typeface="Book Antiqua" pitchFamily="18" charset="0"/>
            </a:endParaRPr>
          </a:p>
          <a:p>
            <a:pPr algn="just"/>
            <a:r>
              <a:rPr lang="pt-BR" dirty="0" smtClean="0">
                <a:latin typeface="Book Antiqua" pitchFamily="18" charset="0"/>
              </a:rPr>
              <a:t>Recursos</a:t>
            </a:r>
          </a:p>
          <a:p>
            <a:pPr algn="just">
              <a:buNone/>
            </a:pPr>
            <a:r>
              <a:rPr lang="pt-BR" dirty="0" smtClean="0">
                <a:latin typeface="Book Antiqua" pitchFamily="18" charset="0"/>
              </a:rPr>
              <a:t>	- Orientação de objetos de C++</a:t>
            </a:r>
          </a:p>
          <a:p>
            <a:pPr algn="just">
              <a:buNone/>
            </a:pPr>
            <a:r>
              <a:rPr lang="pt-BR" dirty="0" smtClean="0">
                <a:latin typeface="Book Antiqua" pitchFamily="18" charset="0"/>
              </a:rPr>
              <a:t>	- Recursos funcionais de linguagens como </a:t>
            </a:r>
            <a:r>
              <a:rPr lang="pt-BR" dirty="0" err="1" smtClean="0">
                <a:latin typeface="Book Antiqua" pitchFamily="18" charset="0"/>
              </a:rPr>
              <a:t>Haskell</a:t>
            </a:r>
            <a:r>
              <a:rPr lang="pt-BR" dirty="0" smtClean="0">
                <a:latin typeface="Book Antiqua" pitchFamily="18" charset="0"/>
              </a:rPr>
              <a:t> e </a:t>
            </a:r>
            <a:r>
              <a:rPr lang="pt-BR" dirty="0" err="1" smtClean="0">
                <a:latin typeface="Book Antiqua" pitchFamily="18" charset="0"/>
              </a:rPr>
              <a:t>OCaml</a:t>
            </a:r>
            <a:r>
              <a:rPr lang="pt-BR" dirty="0" smtClean="0">
                <a:latin typeface="Book Antiqua" pitchFamily="18" charset="0"/>
              </a:rPr>
              <a:t>	</a:t>
            </a:r>
          </a:p>
        </p:txBody>
      </p:sp>
      <p:pic>
        <p:nvPicPr>
          <p:cNvPr id="7" name="Imagem 6" descr="Tin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4500570"/>
            <a:ext cx="5039429" cy="17052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smtClean="0">
                <a:effectLst/>
              </a:rPr>
              <a:t>Classificação</a:t>
            </a:r>
            <a:endParaRPr lang="pt-BR" b="0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9130"/>
          </a:xfrm>
        </p:spPr>
        <p:txBody>
          <a:bodyPr anchor="t">
            <a:normAutofit/>
          </a:bodyPr>
          <a:lstStyle/>
          <a:p>
            <a:pPr algn="just">
              <a:buNone/>
            </a:pPr>
            <a:r>
              <a:rPr lang="pt-BR" dirty="0" err="1" smtClean="0"/>
              <a:t>Rust</a:t>
            </a:r>
            <a:r>
              <a:rPr lang="pt-BR" dirty="0" smtClean="0"/>
              <a:t> é uma linguagem:</a:t>
            </a:r>
          </a:p>
          <a:p>
            <a:pPr algn="just"/>
            <a:r>
              <a:rPr lang="pt-BR" dirty="0" smtClean="0"/>
              <a:t> orientada a objetos;</a:t>
            </a:r>
          </a:p>
          <a:p>
            <a:pPr algn="just"/>
            <a:r>
              <a:rPr lang="pt-BR" dirty="0" smtClean="0"/>
              <a:t> estruturada;</a:t>
            </a:r>
          </a:p>
          <a:p>
            <a:pPr algn="just"/>
            <a:r>
              <a:rPr lang="pt-BR" dirty="0" smtClean="0"/>
              <a:t> imperativa;</a:t>
            </a:r>
          </a:p>
          <a:p>
            <a:pPr algn="just"/>
            <a:r>
              <a:rPr lang="pt-BR" dirty="0" smtClean="0"/>
              <a:t> concorrente e funcional;</a:t>
            </a:r>
          </a:p>
          <a:p>
            <a:pPr algn="just"/>
            <a:r>
              <a:rPr lang="pt-BR" dirty="0" smtClean="0"/>
              <a:t> com </a:t>
            </a:r>
            <a:r>
              <a:rPr lang="pt-BR" dirty="0" err="1" smtClean="0"/>
              <a:t>tipagem</a:t>
            </a:r>
            <a:r>
              <a:rPr lang="pt-BR" dirty="0" smtClean="0"/>
              <a:t> estática, forte e inferida.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Macros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928670"/>
            <a:ext cx="7829576" cy="2357454"/>
          </a:xfrm>
        </p:spPr>
        <p:txBody>
          <a:bodyPr anchor="b">
            <a:normAutofit fontScale="40000" lnSpcReduction="20000"/>
          </a:bodyPr>
          <a:lstStyle/>
          <a:p>
            <a:pPr algn="just"/>
            <a:r>
              <a:rPr lang="pt-BR" sz="4000" dirty="0" smtClean="0"/>
              <a:t>Macro é uma especialidade do </a:t>
            </a:r>
            <a:r>
              <a:rPr lang="pt-BR" sz="4000" dirty="0" err="1" smtClean="0"/>
              <a:t>Rust</a:t>
            </a:r>
            <a:r>
              <a:rPr lang="pt-BR" sz="4000" dirty="0" smtClean="0"/>
              <a:t> que lhe oferece uma forma de criar o seu próprio código ou sintaxe, conhecida como </a:t>
            </a:r>
            <a:r>
              <a:rPr lang="pt-BR" sz="4000" dirty="0" err="1" smtClean="0"/>
              <a:t>metaprogramação</a:t>
            </a:r>
            <a:r>
              <a:rPr lang="pt-BR" sz="4000" dirty="0" smtClean="0"/>
              <a:t>. </a:t>
            </a:r>
          </a:p>
          <a:p>
            <a:pPr algn="just"/>
            <a:r>
              <a:rPr lang="pt-BR" sz="4000" dirty="0" smtClean="0"/>
              <a:t>A </a:t>
            </a:r>
            <a:r>
              <a:rPr lang="pt-BR" sz="4000" dirty="0" err="1" smtClean="0"/>
              <a:t>metaprogramação</a:t>
            </a:r>
            <a:r>
              <a:rPr lang="pt-BR" sz="4000" dirty="0" smtClean="0"/>
              <a:t> é útil para reduzir o tamanho do código que o programador escreve, papel semelhante às funções, contudo a </a:t>
            </a:r>
            <a:r>
              <a:rPr lang="pt-BR" sz="4000" dirty="0" err="1" smtClean="0"/>
              <a:t>metaprogramação</a:t>
            </a:r>
            <a:r>
              <a:rPr lang="pt-BR" sz="4000" dirty="0" smtClean="0"/>
              <a:t> com as macros em </a:t>
            </a:r>
            <a:r>
              <a:rPr lang="pt-BR" sz="4000" dirty="0" err="1" smtClean="0"/>
              <a:t>Rust</a:t>
            </a:r>
            <a:r>
              <a:rPr lang="pt-BR" sz="4000" dirty="0" smtClean="0"/>
              <a:t> tem suas especialidades.</a:t>
            </a:r>
          </a:p>
          <a:p>
            <a:pPr algn="just"/>
            <a:r>
              <a:rPr lang="pt-BR" sz="4000" dirty="0" smtClean="0"/>
              <a:t>Uma assinatura de função deve declarar o número e o tipo de parâmetros que a função tem, macros, por outro lado, pode aceitar um número variável de parâmetros. </a:t>
            </a:r>
          </a:p>
          <a:p>
            <a:pPr algn="just"/>
            <a:r>
              <a:rPr lang="pt-BR" sz="4000" dirty="0" smtClean="0"/>
              <a:t>Entretanto, o lado negativo de usar macro ao invés de função é que macros, em sua grande maioria, são mais difíceis de entender e ler seus códigos.</a:t>
            </a:r>
          </a:p>
          <a:p>
            <a:pPr algn="just">
              <a:buNone/>
            </a:pPr>
            <a:endParaRPr lang="pt-BR" dirty="0"/>
          </a:p>
        </p:txBody>
      </p:sp>
      <p:pic>
        <p:nvPicPr>
          <p:cNvPr id="4" name="Imagem 3" descr="hello-mac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4000504"/>
            <a:ext cx="6072230" cy="271464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142976" y="3143248"/>
            <a:ext cx="735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No exemplo abaixo vemos como é criada uma macro simples. Nesse exemplo é criada a </a:t>
            </a:r>
            <a:r>
              <a:rPr lang="pt-BR" sz="1600" dirty="0" err="1" smtClean="0"/>
              <a:t>hello</a:t>
            </a:r>
            <a:r>
              <a:rPr lang="pt-BR" sz="1600" dirty="0" smtClean="0"/>
              <a:t>!() que imprime </a:t>
            </a:r>
            <a:r>
              <a:rPr lang="pt-BR" sz="1600" dirty="0" err="1" smtClean="0"/>
              <a:t>Hello</a:t>
            </a:r>
            <a:r>
              <a:rPr lang="pt-BR" sz="1600" dirty="0" smtClean="0"/>
              <a:t> World na tela.</a:t>
            </a:r>
            <a:endParaRPr lang="pt-BR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45</TotalTime>
  <Words>240</Words>
  <Application>Microsoft Office PowerPoint</Application>
  <PresentationFormat>Apresentação na tela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Ápice</vt:lpstr>
      <vt:lpstr>Rust</vt:lpstr>
      <vt:lpstr>Introdução</vt:lpstr>
      <vt:lpstr>Origens e influências</vt:lpstr>
      <vt:lpstr>Classificação</vt:lpstr>
      <vt:lpstr>Macros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PC</dc:creator>
  <cp:lastModifiedBy>PC</cp:lastModifiedBy>
  <cp:revision>8</cp:revision>
  <dcterms:created xsi:type="dcterms:W3CDTF">2020-10-19T18:02:41Z</dcterms:created>
  <dcterms:modified xsi:type="dcterms:W3CDTF">2020-11-01T19:08:29Z</dcterms:modified>
</cp:coreProperties>
</file>