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F3F326A-F27E-44C8-AA50-4C7F4FD8225F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2B7ED7D-B078-4AD1-BC6B-8C2F10AD5877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F3F326A-F27E-44C8-AA50-4C7F4FD8225F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42853"/>
            <a:ext cx="7772400" cy="785818"/>
          </a:xfrm>
        </p:spPr>
        <p:txBody>
          <a:bodyPr/>
          <a:lstStyle/>
          <a:p>
            <a:r>
              <a:rPr lang="pt-BR" b="0" dirty="0" err="1" smtClean="0">
                <a:effectLst/>
                <a:latin typeface="Arial" pitchFamily="34" charset="0"/>
                <a:cs typeface="Arial" pitchFamily="34" charset="0"/>
              </a:rPr>
              <a:t>Rust</a:t>
            </a:r>
            <a:endParaRPr lang="pt-BR" b="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7290" y="5357826"/>
            <a:ext cx="6400800" cy="1038244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Caio Luiz Alonso Santana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Leonardo Fridman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Bacellar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3" descr="Rust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6" y="1142984"/>
            <a:ext cx="4000528" cy="36433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smtClean="0">
                <a:effectLst/>
              </a:rPr>
              <a:t>Introdução</a:t>
            </a:r>
            <a:endParaRPr lang="pt-BR" b="0" dirty="0">
              <a:effectLst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600200"/>
            <a:ext cx="7400948" cy="470916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pt-BR" dirty="0" smtClean="0">
                <a:latin typeface="Book Antiqua" pitchFamily="18" charset="0"/>
              </a:rPr>
              <a:t>	</a:t>
            </a:r>
            <a:r>
              <a:rPr lang="pt-BR" dirty="0" err="1" smtClean="0">
                <a:latin typeface="Book Antiqua" pitchFamily="18" charset="0"/>
              </a:rPr>
              <a:t>Rust</a:t>
            </a:r>
            <a:r>
              <a:rPr lang="pt-BR" dirty="0" smtClean="0">
                <a:latin typeface="Book Antiqua" pitchFamily="18" charset="0"/>
              </a:rPr>
              <a:t> </a:t>
            </a:r>
            <a:r>
              <a:rPr lang="pt-BR" dirty="0" smtClean="0">
                <a:latin typeface="Book Antiqua" pitchFamily="18" charset="0"/>
              </a:rPr>
              <a:t>é uma linguagem </a:t>
            </a:r>
            <a:r>
              <a:rPr lang="pt-BR" dirty="0" err="1" smtClean="0">
                <a:latin typeface="Book Antiqua" pitchFamily="18" charset="0"/>
              </a:rPr>
              <a:t>multiparadigma</a:t>
            </a:r>
            <a:r>
              <a:rPr lang="pt-BR" dirty="0" smtClean="0">
                <a:latin typeface="Book Antiqua" pitchFamily="18" charset="0"/>
              </a:rPr>
              <a:t> que surgiu como projeto pessoal de </a:t>
            </a:r>
            <a:r>
              <a:rPr lang="pt-BR" dirty="0" err="1" smtClean="0">
                <a:latin typeface="Book Antiqua" pitchFamily="18" charset="0"/>
              </a:rPr>
              <a:t>Graydon</a:t>
            </a:r>
            <a:r>
              <a:rPr lang="pt-BR" dirty="0" smtClean="0">
                <a:latin typeface="Book Antiqua" pitchFamily="18" charset="0"/>
              </a:rPr>
              <a:t> </a:t>
            </a:r>
            <a:r>
              <a:rPr lang="pt-BR" dirty="0" err="1" smtClean="0">
                <a:latin typeface="Book Antiqua" pitchFamily="18" charset="0"/>
              </a:rPr>
              <a:t>Hoare</a:t>
            </a:r>
            <a:r>
              <a:rPr lang="pt-BR" dirty="0" smtClean="0">
                <a:latin typeface="Book Antiqua" pitchFamily="18" charset="0"/>
              </a:rPr>
              <a:t>, funcionário da Mozilla, e depois foi adotada pela empresa. A Mozilla começou a apoiar o projeto em 2009 e anunciou a linguagem em 2010, e seu compilador era escrito em </a:t>
            </a:r>
            <a:r>
              <a:rPr lang="pt-BR" dirty="0" err="1" smtClean="0">
                <a:latin typeface="Book Antiqua" pitchFamily="18" charset="0"/>
              </a:rPr>
              <a:t>OCaml</a:t>
            </a:r>
            <a:r>
              <a:rPr lang="pt-BR" dirty="0" smtClean="0">
                <a:latin typeface="Book Antiqua" pitchFamily="18" charset="0"/>
              </a:rPr>
              <a:t> e depois foi modificado para um compilador auto-hospedado em </a:t>
            </a:r>
            <a:r>
              <a:rPr lang="pt-BR" dirty="0" err="1" smtClean="0">
                <a:latin typeface="Book Antiqua" pitchFamily="18" charset="0"/>
              </a:rPr>
              <a:t>Rust</a:t>
            </a:r>
            <a:r>
              <a:rPr lang="pt-BR" dirty="0" smtClean="0">
                <a:latin typeface="Book Antiqua" pitchFamily="18" charset="0"/>
              </a:rPr>
              <a:t> conhecido como </a:t>
            </a:r>
            <a:r>
              <a:rPr lang="pt-BR" dirty="0" err="1" smtClean="0">
                <a:latin typeface="Book Antiqua" pitchFamily="18" charset="0"/>
              </a:rPr>
              <a:t>rustc</a:t>
            </a:r>
            <a:r>
              <a:rPr lang="pt-BR" dirty="0" smtClean="0">
                <a:latin typeface="Book Antiqua" pitchFamily="18" charset="0"/>
              </a:rPr>
              <a:t>, compilado pela primeira vez em 2011. A versão pré-alfa foi lançada pela primeira vez em 2012 e sua primeira versão estável, a </a:t>
            </a:r>
            <a:r>
              <a:rPr lang="pt-BR" dirty="0" err="1" smtClean="0">
                <a:latin typeface="Book Antiqua" pitchFamily="18" charset="0"/>
              </a:rPr>
              <a:t>Rust</a:t>
            </a:r>
            <a:r>
              <a:rPr lang="pt-BR" dirty="0" smtClean="0">
                <a:latin typeface="Book Antiqua" pitchFamily="18" charset="0"/>
              </a:rPr>
              <a:t> 1.0, foi lançada em 15 de maio de 2015.</a:t>
            </a:r>
            <a:endParaRPr lang="pt-BR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smtClean="0">
                <a:effectLst/>
              </a:rPr>
              <a:t>Origens e influências</a:t>
            </a:r>
            <a:endParaRPr lang="pt-BR" b="0" dirty="0">
              <a:effectLst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285720" y="1571612"/>
            <a:ext cx="8229600" cy="2114552"/>
          </a:xfrm>
        </p:spPr>
        <p:txBody>
          <a:bodyPr anchor="ctr">
            <a:normAutofit fontScale="77500" lnSpcReduction="20000"/>
          </a:bodyPr>
          <a:lstStyle/>
          <a:p>
            <a:pPr algn="just">
              <a:buNone/>
            </a:pPr>
            <a:r>
              <a:rPr lang="pt-BR" dirty="0" smtClean="0">
                <a:latin typeface="Book Antiqua" pitchFamily="18" charset="0"/>
              </a:rPr>
              <a:t>	</a:t>
            </a:r>
            <a:r>
              <a:rPr lang="pt-BR" dirty="0" err="1" smtClean="0">
                <a:latin typeface="Book Antiqua" pitchFamily="18" charset="0"/>
              </a:rPr>
              <a:t>Rust</a:t>
            </a:r>
            <a:r>
              <a:rPr lang="pt-BR" dirty="0" smtClean="0">
                <a:latin typeface="Book Antiqua" pitchFamily="18" charset="0"/>
              </a:rPr>
              <a:t> </a:t>
            </a:r>
            <a:r>
              <a:rPr lang="pt-BR" dirty="0" smtClean="0">
                <a:latin typeface="Book Antiqua" pitchFamily="18" charset="0"/>
              </a:rPr>
              <a:t>foi influenciado por </a:t>
            </a:r>
            <a:r>
              <a:rPr lang="pt-BR" dirty="0" err="1" smtClean="0">
                <a:latin typeface="Book Antiqua" pitchFamily="18" charset="0"/>
              </a:rPr>
              <a:t>Cyclone</a:t>
            </a:r>
            <a:r>
              <a:rPr lang="pt-BR" dirty="0" smtClean="0">
                <a:latin typeface="Book Antiqua" pitchFamily="18" charset="0"/>
              </a:rPr>
              <a:t>(uma linguagem imperativa derivada de C), com alguns recursos de orientação a objetos de C++ e recursos funcionais de linguagens como </a:t>
            </a:r>
            <a:r>
              <a:rPr lang="pt-BR" dirty="0" err="1" smtClean="0">
                <a:latin typeface="Book Antiqua" pitchFamily="18" charset="0"/>
              </a:rPr>
              <a:t>Haskell</a:t>
            </a:r>
            <a:r>
              <a:rPr lang="pt-BR" dirty="0" smtClean="0">
                <a:latin typeface="Book Antiqua" pitchFamily="18" charset="0"/>
              </a:rPr>
              <a:t> e </a:t>
            </a:r>
            <a:r>
              <a:rPr lang="pt-BR" dirty="0" err="1" smtClean="0">
                <a:latin typeface="Book Antiqua" pitchFamily="18" charset="0"/>
              </a:rPr>
              <a:t>OCaml</a:t>
            </a:r>
            <a:r>
              <a:rPr lang="pt-BR" dirty="0" smtClean="0">
                <a:latin typeface="Book Antiqua" pitchFamily="18" charset="0"/>
              </a:rPr>
              <a:t>. O resultado final é uma linguagem semelhante a C com suporte a programação </a:t>
            </a:r>
            <a:r>
              <a:rPr lang="pt-BR" dirty="0" err="1" smtClean="0">
                <a:latin typeface="Book Antiqua" pitchFamily="18" charset="0"/>
              </a:rPr>
              <a:t>multiparadigma</a:t>
            </a:r>
            <a:r>
              <a:rPr lang="pt-BR" dirty="0" smtClean="0">
                <a:latin typeface="Book Antiqua" pitchFamily="18" charset="0"/>
              </a:rPr>
              <a:t>(imperativa, funcional e orientada a objeto).</a:t>
            </a:r>
            <a:endParaRPr lang="pt-BR" dirty="0">
              <a:latin typeface="Book Antiqua" pitchFamily="18" charset="0"/>
            </a:endParaRPr>
          </a:p>
        </p:txBody>
      </p:sp>
      <p:pic>
        <p:nvPicPr>
          <p:cNvPr id="7" name="Imagem 6" descr="Tine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4500570"/>
            <a:ext cx="5039429" cy="17052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smtClean="0">
                <a:effectLst/>
              </a:rPr>
              <a:t>Classificação</a:t>
            </a:r>
            <a:endParaRPr lang="pt-BR" b="0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9130"/>
          </a:xfrm>
        </p:spPr>
        <p:txBody>
          <a:bodyPr anchor="t">
            <a:normAutofit/>
          </a:bodyPr>
          <a:lstStyle/>
          <a:p>
            <a:pPr algn="just">
              <a:buNone/>
            </a:pPr>
            <a:r>
              <a:rPr lang="pt-BR" dirty="0" err="1" smtClean="0"/>
              <a:t>Rust</a:t>
            </a:r>
            <a:r>
              <a:rPr lang="pt-BR" dirty="0" smtClean="0"/>
              <a:t> é uma </a:t>
            </a:r>
            <a:r>
              <a:rPr lang="pt-BR" dirty="0" smtClean="0"/>
              <a:t>linguagem:</a:t>
            </a:r>
          </a:p>
          <a:p>
            <a:pPr algn="just"/>
            <a:r>
              <a:rPr lang="pt-BR" dirty="0" smtClean="0"/>
              <a:t> </a:t>
            </a:r>
            <a:r>
              <a:rPr lang="pt-BR" dirty="0" smtClean="0"/>
              <a:t>orientada a </a:t>
            </a:r>
            <a:r>
              <a:rPr lang="pt-BR" dirty="0" smtClean="0"/>
              <a:t>objetos;</a:t>
            </a:r>
          </a:p>
          <a:p>
            <a:pPr algn="just"/>
            <a:r>
              <a:rPr lang="pt-BR" dirty="0" smtClean="0"/>
              <a:t> estruturada;</a:t>
            </a:r>
          </a:p>
          <a:p>
            <a:pPr algn="just"/>
            <a:r>
              <a:rPr lang="pt-BR" dirty="0" smtClean="0"/>
              <a:t> imperativa;</a:t>
            </a:r>
          </a:p>
          <a:p>
            <a:pPr algn="just"/>
            <a:r>
              <a:rPr lang="pt-BR" dirty="0" smtClean="0"/>
              <a:t> </a:t>
            </a:r>
            <a:r>
              <a:rPr lang="pt-BR" dirty="0" smtClean="0"/>
              <a:t>concorrente e </a:t>
            </a:r>
            <a:r>
              <a:rPr lang="pt-BR" dirty="0" smtClean="0"/>
              <a:t>funcional;</a:t>
            </a:r>
          </a:p>
          <a:p>
            <a:pPr algn="just"/>
            <a:r>
              <a:rPr lang="pt-BR" dirty="0" smtClean="0"/>
              <a:t> </a:t>
            </a:r>
            <a:r>
              <a:rPr lang="pt-BR" dirty="0" smtClean="0"/>
              <a:t>com </a:t>
            </a:r>
            <a:r>
              <a:rPr lang="pt-BR" dirty="0" err="1" smtClean="0"/>
              <a:t>tipagem</a:t>
            </a:r>
            <a:r>
              <a:rPr lang="pt-BR" dirty="0" smtClean="0"/>
              <a:t> estática, forte e inferida.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Macros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1571612"/>
            <a:ext cx="7829576" cy="4709160"/>
          </a:xfrm>
        </p:spPr>
        <p:txBody>
          <a:bodyPr anchor="ctr">
            <a:normAutofit fontScale="70000" lnSpcReduction="20000"/>
          </a:bodyPr>
          <a:lstStyle/>
          <a:p>
            <a:pPr algn="just">
              <a:buNone/>
            </a:pPr>
            <a:r>
              <a:rPr lang="pt-BR" dirty="0" smtClean="0"/>
              <a:t>	Macro </a:t>
            </a:r>
            <a:r>
              <a:rPr lang="pt-BR" dirty="0" smtClean="0"/>
              <a:t>é uma especialidade do </a:t>
            </a:r>
            <a:r>
              <a:rPr lang="pt-BR" dirty="0" err="1" smtClean="0"/>
              <a:t>Rust</a:t>
            </a:r>
            <a:r>
              <a:rPr lang="pt-BR" dirty="0" smtClean="0"/>
              <a:t> que lhe oferece uma forma </a:t>
            </a:r>
            <a:r>
              <a:rPr lang="pt-BR" dirty="0" smtClean="0"/>
              <a:t>de criar </a:t>
            </a:r>
            <a:r>
              <a:rPr lang="pt-BR" dirty="0" smtClean="0"/>
              <a:t>o seu próprio código ou sintaxe, conhecida como </a:t>
            </a:r>
            <a:r>
              <a:rPr lang="pt-BR" dirty="0" err="1" smtClean="0"/>
              <a:t>metaprogramação</a:t>
            </a:r>
            <a:r>
              <a:rPr lang="pt-BR" dirty="0" smtClean="0"/>
              <a:t>. O uso de macros como </a:t>
            </a:r>
            <a:r>
              <a:rPr lang="pt-BR" dirty="0" err="1" smtClean="0"/>
              <a:t>println</a:t>
            </a:r>
            <a:r>
              <a:rPr lang="pt-BR" dirty="0" smtClean="0"/>
              <a:t>! ou </a:t>
            </a:r>
            <a:r>
              <a:rPr lang="pt-BR" dirty="0" err="1" smtClean="0"/>
              <a:t>print</a:t>
            </a:r>
            <a:r>
              <a:rPr lang="pt-BR" dirty="0" smtClean="0"/>
              <a:t>!, que lhe permite imprimir textos na saída do programa, e </a:t>
            </a:r>
            <a:r>
              <a:rPr lang="pt-BR" dirty="0" err="1" smtClean="0"/>
              <a:t>vec</a:t>
            </a:r>
            <a:r>
              <a:rPr lang="pt-BR" dirty="0" smtClean="0"/>
              <a:t>!, que permite o programador inicializar um vetor, são alguns exemplos dessa funcionalidade. A </a:t>
            </a:r>
            <a:r>
              <a:rPr lang="pt-BR" dirty="0" err="1" smtClean="0"/>
              <a:t>metaprogramação</a:t>
            </a:r>
            <a:r>
              <a:rPr lang="pt-BR" dirty="0" smtClean="0"/>
              <a:t> é útil para reduzir o tamanho do código que o programador escreve, papel semelhante às funções, contudo a </a:t>
            </a:r>
            <a:r>
              <a:rPr lang="pt-BR" dirty="0" err="1" smtClean="0"/>
              <a:t>metaprogramação</a:t>
            </a:r>
            <a:r>
              <a:rPr lang="pt-BR" dirty="0" smtClean="0"/>
              <a:t> com as macros em </a:t>
            </a:r>
            <a:r>
              <a:rPr lang="pt-BR" dirty="0" err="1" smtClean="0"/>
              <a:t>Rust</a:t>
            </a:r>
            <a:r>
              <a:rPr lang="pt-BR" dirty="0" smtClean="0"/>
              <a:t> tem suas especialidades.</a:t>
            </a:r>
          </a:p>
          <a:p>
            <a:pPr algn="just">
              <a:buNone/>
            </a:pPr>
            <a:r>
              <a:rPr lang="pt-BR" dirty="0" smtClean="0"/>
              <a:t>	Uma </a:t>
            </a:r>
            <a:r>
              <a:rPr lang="pt-BR" dirty="0" smtClean="0"/>
              <a:t>assinatura de função deve declarar o número e o tipo de parâmetros que a função tem, macros, por outro lado, pode aceitar um número variável de parâmetros. Entretanto, o lado negativo de usar macro ao invés de função é que as macros são mais complexas do que declarar funções, porque o programador "está escrevendo </a:t>
            </a:r>
            <a:r>
              <a:rPr lang="pt-BR" dirty="0" err="1" smtClean="0"/>
              <a:t>Rust</a:t>
            </a:r>
            <a:r>
              <a:rPr lang="pt-BR" dirty="0" smtClean="0"/>
              <a:t> que sobrescreve código de </a:t>
            </a:r>
            <a:r>
              <a:rPr lang="pt-BR" dirty="0" err="1" smtClean="0"/>
              <a:t>Rust</a:t>
            </a:r>
            <a:r>
              <a:rPr lang="pt-BR" dirty="0" smtClean="0"/>
              <a:t>". Portanto, macros, em sua grande maioria, são mais difíceis de entender e ler seus códigos</a:t>
            </a:r>
          </a:p>
          <a:p>
            <a:pPr algn="just">
              <a:buNone/>
            </a:pP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18</TotalTime>
  <Words>44</Words>
  <Application>Microsoft Office PowerPoint</Application>
  <PresentationFormat>Apresentação na tela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Ápice</vt:lpstr>
      <vt:lpstr>Rust</vt:lpstr>
      <vt:lpstr>Introdução</vt:lpstr>
      <vt:lpstr>Origens e influências</vt:lpstr>
      <vt:lpstr>Classificação</vt:lpstr>
      <vt:lpstr>Macros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</dc:title>
  <dc:creator>PC</dc:creator>
  <cp:lastModifiedBy>PC</cp:lastModifiedBy>
  <cp:revision>2</cp:revision>
  <dcterms:created xsi:type="dcterms:W3CDTF">2020-10-19T18:02:41Z</dcterms:created>
  <dcterms:modified xsi:type="dcterms:W3CDTF">2020-10-19T18:20:57Z</dcterms:modified>
</cp:coreProperties>
</file>